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3" r:id="rId3"/>
    <p:sldId id="261" r:id="rId4"/>
    <p:sldId id="264" r:id="rId5"/>
    <p:sldId id="262"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72" d="100"/>
          <a:sy n="72" d="100"/>
        </p:scale>
        <p:origin x="6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G:\Il%20mio%20Drive\LAVORI\DNA%20SOM%20ZACCONE\DNA%20trotta%20Plaza%20tesi%20spore%20con%20replich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strRef>
              <c:f>Sheet1!$G$66</c:f>
              <c:strCache>
                <c:ptCount val="1"/>
                <c:pt idx="0">
                  <c:v>FR</c:v>
                </c:pt>
              </c:strCache>
            </c:strRef>
          </c:tx>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c:spPr>
          <c:invertIfNegative val="0"/>
          <c:cat>
            <c:strRef>
              <c:f>Sheet1!$D$67:$D$72</c:f>
              <c:strCache>
                <c:ptCount val="6"/>
                <c:pt idx="0">
                  <c:v>685 SP</c:v>
                </c:pt>
                <c:pt idx="1">
                  <c:v>687 SP</c:v>
                </c:pt>
                <c:pt idx="2">
                  <c:v>689 SP</c:v>
                </c:pt>
                <c:pt idx="3">
                  <c:v>685</c:v>
                </c:pt>
                <c:pt idx="4">
                  <c:v>687</c:v>
                </c:pt>
                <c:pt idx="5">
                  <c:v>689</c:v>
                </c:pt>
              </c:strCache>
            </c:strRef>
          </c:cat>
          <c:val>
            <c:numRef>
              <c:f>Sheet1!$G$67:$G$72</c:f>
              <c:numCache>
                <c:formatCode>General</c:formatCode>
                <c:ptCount val="6"/>
                <c:pt idx="0">
                  <c:v>1157.1478425162572</c:v>
                </c:pt>
                <c:pt idx="1">
                  <c:v>1055.0467918125426</c:v>
                </c:pt>
                <c:pt idx="2">
                  <c:v>63.835428662907908</c:v>
                </c:pt>
                <c:pt idx="3">
                  <c:v>160.55373078365207</c:v>
                </c:pt>
                <c:pt idx="4">
                  <c:v>88.461122867047877</c:v>
                </c:pt>
                <c:pt idx="5">
                  <c:v>502.93564454542127</c:v>
                </c:pt>
              </c:numCache>
            </c:numRef>
          </c:val>
          <c:extLst>
            <c:ext xmlns:c16="http://schemas.microsoft.com/office/drawing/2014/chart" uri="{C3380CC4-5D6E-409C-BE32-E72D297353CC}">
              <c16:uniqueId val="{00000000-7AB0-49E3-AA94-2FFEAB1DB81B}"/>
            </c:ext>
          </c:extLst>
        </c:ser>
        <c:ser>
          <c:idx val="3"/>
          <c:order val="1"/>
          <c:tx>
            <c:strRef>
              <c:f>Sheet1!$H$66</c:f>
              <c:strCache>
                <c:ptCount val="1"/>
                <c:pt idx="0">
                  <c:v>MA</c:v>
                </c:pt>
              </c:strCache>
            </c:strRef>
          </c:tx>
          <c:spPr>
            <a:solidFill>
              <a:srgbClr val="92D050"/>
            </a:solidFill>
          </c:spPr>
          <c:invertIfNegative val="0"/>
          <c:cat>
            <c:strRef>
              <c:f>Sheet1!$D$67:$D$72</c:f>
              <c:strCache>
                <c:ptCount val="6"/>
                <c:pt idx="0">
                  <c:v>685 SP</c:v>
                </c:pt>
                <c:pt idx="1">
                  <c:v>687 SP</c:v>
                </c:pt>
                <c:pt idx="2">
                  <c:v>689 SP</c:v>
                </c:pt>
                <c:pt idx="3">
                  <c:v>685</c:v>
                </c:pt>
                <c:pt idx="4">
                  <c:v>687</c:v>
                </c:pt>
                <c:pt idx="5">
                  <c:v>689</c:v>
                </c:pt>
              </c:strCache>
            </c:strRef>
          </c:cat>
          <c:val>
            <c:numRef>
              <c:f>Sheet1!$H$67:$H$72</c:f>
              <c:numCache>
                <c:formatCode>General</c:formatCode>
                <c:ptCount val="6"/>
                <c:pt idx="0">
                  <c:v>4.4466091976188062</c:v>
                </c:pt>
                <c:pt idx="1">
                  <c:v>329.49806882899856</c:v>
                </c:pt>
                <c:pt idx="2">
                  <c:v>0.55961233047932635</c:v>
                </c:pt>
                <c:pt idx="3">
                  <c:v>0.7922600697356722</c:v>
                </c:pt>
                <c:pt idx="4">
                  <c:v>209.81555281376691</c:v>
                </c:pt>
                <c:pt idx="5">
                  <c:v>2.6270435678578554</c:v>
                </c:pt>
              </c:numCache>
            </c:numRef>
          </c:val>
          <c:extLst>
            <c:ext xmlns:c16="http://schemas.microsoft.com/office/drawing/2014/chart" uri="{C3380CC4-5D6E-409C-BE32-E72D297353CC}">
              <c16:uniqueId val="{00000001-7AB0-49E3-AA94-2FFEAB1DB81B}"/>
            </c:ext>
          </c:extLst>
        </c:ser>
        <c:ser>
          <c:idx val="4"/>
          <c:order val="2"/>
          <c:tx>
            <c:strRef>
              <c:f>Sheet1!$I$66</c:f>
              <c:strCache>
                <c:ptCount val="1"/>
                <c:pt idx="0">
                  <c:v>MI</c:v>
                </c:pt>
              </c:strCache>
            </c:strRef>
          </c:tx>
          <c:spPr>
            <a:solidFill>
              <a:srgbClr val="00B050"/>
            </a:solidFill>
          </c:spPr>
          <c:invertIfNegative val="0"/>
          <c:cat>
            <c:strRef>
              <c:f>Sheet1!$D$67:$D$72</c:f>
              <c:strCache>
                <c:ptCount val="6"/>
                <c:pt idx="0">
                  <c:v>685 SP</c:v>
                </c:pt>
                <c:pt idx="1">
                  <c:v>687 SP</c:v>
                </c:pt>
                <c:pt idx="2">
                  <c:v>689 SP</c:v>
                </c:pt>
                <c:pt idx="3">
                  <c:v>685</c:v>
                </c:pt>
                <c:pt idx="4">
                  <c:v>687</c:v>
                </c:pt>
                <c:pt idx="5">
                  <c:v>689</c:v>
                </c:pt>
              </c:strCache>
            </c:strRef>
          </c:cat>
          <c:val>
            <c:numRef>
              <c:f>Sheet1!$I$67:$I$72</c:f>
              <c:numCache>
                <c:formatCode>General</c:formatCode>
                <c:ptCount val="6"/>
                <c:pt idx="0">
                  <c:v>21.72139432940682</c:v>
                </c:pt>
                <c:pt idx="1">
                  <c:v>148.87003262753117</c:v>
                </c:pt>
                <c:pt idx="2">
                  <c:v>149.40053516302044</c:v>
                </c:pt>
                <c:pt idx="3">
                  <c:v>33.843219597550295</c:v>
                </c:pt>
                <c:pt idx="4">
                  <c:v>116.12182560153079</c:v>
                </c:pt>
                <c:pt idx="5">
                  <c:v>299.52340654852878</c:v>
                </c:pt>
              </c:numCache>
            </c:numRef>
          </c:val>
          <c:extLst>
            <c:ext xmlns:c16="http://schemas.microsoft.com/office/drawing/2014/chart" uri="{C3380CC4-5D6E-409C-BE32-E72D297353CC}">
              <c16:uniqueId val="{00000002-7AB0-49E3-AA94-2FFEAB1DB81B}"/>
            </c:ext>
          </c:extLst>
        </c:ser>
        <c:ser>
          <c:idx val="1"/>
          <c:order val="3"/>
          <c:tx>
            <c:strRef>
              <c:f>Sheet1!$F$66</c:f>
              <c:strCache>
                <c:ptCount val="1"/>
                <c:pt idx="0">
                  <c:v>MIN</c:v>
                </c:pt>
              </c:strCache>
            </c:strRef>
          </c:tx>
          <c:spPr>
            <a:solidFill>
              <a:schemeClr val="accent3">
                <a:lumMod val="50000"/>
              </a:schemeClr>
            </a:solidFill>
          </c:spPr>
          <c:invertIfNegative val="0"/>
          <c:cat>
            <c:strRef>
              <c:f>Sheet1!$D$67:$D$72</c:f>
              <c:strCache>
                <c:ptCount val="6"/>
                <c:pt idx="0">
                  <c:v>685 SP</c:v>
                </c:pt>
                <c:pt idx="1">
                  <c:v>687 SP</c:v>
                </c:pt>
                <c:pt idx="2">
                  <c:v>689 SP</c:v>
                </c:pt>
                <c:pt idx="3">
                  <c:v>685</c:v>
                </c:pt>
                <c:pt idx="4">
                  <c:v>687</c:v>
                </c:pt>
                <c:pt idx="5">
                  <c:v>689</c:v>
                </c:pt>
              </c:strCache>
            </c:strRef>
          </c:cat>
          <c:val>
            <c:numRef>
              <c:f>Sheet1!$F$67:$F$72</c:f>
              <c:numCache>
                <c:formatCode>General</c:formatCode>
                <c:ptCount val="6"/>
                <c:pt idx="0">
                  <c:v>148.60501320184662</c:v>
                </c:pt>
                <c:pt idx="1">
                  <c:v>334.83651735986922</c:v>
                </c:pt>
                <c:pt idx="2">
                  <c:v>712.87419205926346</c:v>
                </c:pt>
                <c:pt idx="3">
                  <c:v>320.22730127406373</c:v>
                </c:pt>
                <c:pt idx="4">
                  <c:v>759.7799907444014</c:v>
                </c:pt>
                <c:pt idx="5">
                  <c:v>1255.8204891097525</c:v>
                </c:pt>
              </c:numCache>
            </c:numRef>
          </c:val>
          <c:extLst>
            <c:ext xmlns:c16="http://schemas.microsoft.com/office/drawing/2014/chart" uri="{C3380CC4-5D6E-409C-BE32-E72D297353CC}">
              <c16:uniqueId val="{00000003-7AB0-49E3-AA94-2FFEAB1DB81B}"/>
            </c:ext>
          </c:extLst>
        </c:ser>
        <c:dLbls>
          <c:showLegendKey val="0"/>
          <c:showVal val="0"/>
          <c:showCatName val="0"/>
          <c:showSerName val="0"/>
          <c:showPercent val="0"/>
          <c:showBubbleSize val="0"/>
        </c:dLbls>
        <c:gapWidth val="150"/>
        <c:axId val="240308224"/>
        <c:axId val="238732416"/>
      </c:barChart>
      <c:catAx>
        <c:axId val="240308224"/>
        <c:scaling>
          <c:orientation val="minMax"/>
        </c:scaling>
        <c:delete val="0"/>
        <c:axPos val="b"/>
        <c:numFmt formatCode="General" sourceLinked="0"/>
        <c:majorTickMark val="out"/>
        <c:minorTickMark val="none"/>
        <c:tickLblPos val="nextTo"/>
        <c:crossAx val="238732416"/>
        <c:crosses val="autoZero"/>
        <c:auto val="1"/>
        <c:lblAlgn val="ctr"/>
        <c:lblOffset val="100"/>
        <c:noMultiLvlLbl val="0"/>
      </c:catAx>
      <c:valAx>
        <c:axId val="238732416"/>
        <c:scaling>
          <c:orientation val="minMax"/>
        </c:scaling>
        <c:delete val="0"/>
        <c:axPos val="l"/>
        <c:majorGridlines/>
        <c:numFmt formatCode="General" sourceLinked="1"/>
        <c:majorTickMark val="out"/>
        <c:minorTickMark val="none"/>
        <c:tickLblPos val="nextTo"/>
        <c:crossAx val="240308224"/>
        <c:crosses val="autoZero"/>
        <c:crossBetween val="between"/>
      </c:valAx>
    </c:plotArea>
    <c:legend>
      <c:legendPos val="r"/>
      <c:overlay val="0"/>
    </c:legend>
    <c:plotVisOnly val="1"/>
    <c:dispBlanksAs val="gap"/>
    <c:showDLblsOverMax val="0"/>
  </c:chart>
  <c:txPr>
    <a:bodyPr/>
    <a:lstStyle/>
    <a:p>
      <a:pPr>
        <a:defRPr sz="1200"/>
      </a:pPr>
      <a:endParaRPr lang="it-IT"/>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5FB4B27-3E18-43C8-AF2C-874BDB948A1F}" type="datetimeFigureOut">
              <a:rPr lang="it-IT" smtClean="0"/>
              <a:t>03/05/2020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255346" y="2750337"/>
            <a:ext cx="1171888" cy="1356442"/>
          </a:xfrm>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93881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309"/>
            <a:ext cx="1154151" cy="1090789"/>
          </a:xfrm>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200894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615"/>
            <a:ext cx="1154151" cy="1090789"/>
          </a:xfrm>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2161547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A73F6123-B749-40DD-9A64-1B874A45F328}" type="slidenum">
              <a:rPr lang="it-IT" smtClean="0"/>
              <a:t>‹N›</a:t>
            </a:fld>
            <a:endParaRPr lang="it-I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84184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4142813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5FB4B27-3E18-43C8-AF2C-874BDB948A1F}" type="datetimeFigureOut">
              <a:rPr lang="it-IT" smtClean="0"/>
              <a:t>03/05/2020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10267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05FB4B27-3E18-43C8-AF2C-874BDB948A1F}" type="datetimeFigureOut">
              <a:rPr lang="it-IT" smtClean="0"/>
              <a:t>03/05/2020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3025921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FB4B27-3E18-43C8-AF2C-874BDB948A1F}" type="datetimeFigureOut">
              <a:rPr lang="it-IT" smtClean="0"/>
              <a:t>03/05/2020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830823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5FB4B27-3E18-43C8-AF2C-874BDB948A1F}" type="datetimeFigureOut">
              <a:rPr lang="it-IT" smtClean="0"/>
              <a:t>03/05/2020</a:t>
            </a:fld>
            <a:endParaRPr lang="it-IT"/>
          </a:p>
        </p:txBody>
      </p:sp>
      <p:sp>
        <p:nvSpPr>
          <p:cNvPr id="5" name="Footer Placeholder 4"/>
          <p:cNvSpPr>
            <a:spLocks noGrp="1"/>
          </p:cNvSpPr>
          <p:nvPr>
            <p:ph type="ftr" sz="quarter" idx="11"/>
          </p:nvPr>
        </p:nvSpPr>
        <p:spPr>
          <a:xfrm>
            <a:off x="680321" y="5936188"/>
            <a:ext cx="6126805" cy="365125"/>
          </a:xfrm>
        </p:spPr>
        <p:txBody>
          <a:bodyPr/>
          <a:lstStyle/>
          <a:p>
            <a:endParaRPr lang="it-I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A73F6123-B749-40DD-9A64-1B874A45F328}" type="slidenum">
              <a:rPr lang="it-IT" smtClean="0"/>
              <a:t>‹N›</a:t>
            </a:fld>
            <a:endParaRPr lang="it-IT"/>
          </a:p>
        </p:txBody>
      </p:sp>
    </p:spTree>
    <p:extLst>
      <p:ext uri="{BB962C8B-B14F-4D97-AF65-F5344CB8AC3E}">
        <p14:creationId xmlns:p14="http://schemas.microsoft.com/office/powerpoint/2010/main" val="426266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05FB4B27-3E18-43C8-AF2C-874BDB948A1F}" type="datetimeFigureOut">
              <a:rPr lang="it-IT" smtClean="0"/>
              <a:t>03/05/2020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2620433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05FB4B27-3E18-43C8-AF2C-874BDB948A1F}" type="datetimeFigureOut">
              <a:rPr lang="it-IT" smtClean="0"/>
              <a:t>03/05/2020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729455" y="2869895"/>
            <a:ext cx="1154151" cy="1090789"/>
          </a:xfrm>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33498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256167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5FB4B27-3E18-43C8-AF2C-874BDB948A1F}" type="datetimeFigureOut">
              <a:rPr lang="it-IT" smtClean="0"/>
              <a:t>03/05/2020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7611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5FB4B27-3E18-43C8-AF2C-874BDB948A1F}" type="datetimeFigureOut">
              <a:rPr lang="it-IT" smtClean="0"/>
              <a:t>03/05/2020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4119835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5FB4B27-3E18-43C8-AF2C-874BDB948A1F}" type="datetimeFigureOut">
              <a:rPr lang="it-IT" smtClean="0"/>
              <a:t>03/05/2020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49233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206558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FB4B27-3E18-43C8-AF2C-874BDB948A1F}" type="datetimeFigureOut">
              <a:rPr lang="it-IT" smtClean="0"/>
              <a:t>03/05/2020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73F6123-B749-40DD-9A64-1B874A45F328}" type="slidenum">
              <a:rPr lang="it-IT" smtClean="0"/>
              <a:t>‹N›</a:t>
            </a:fld>
            <a:endParaRPr lang="it-IT"/>
          </a:p>
        </p:txBody>
      </p:sp>
    </p:spTree>
    <p:extLst>
      <p:ext uri="{BB962C8B-B14F-4D97-AF65-F5344CB8AC3E}">
        <p14:creationId xmlns:p14="http://schemas.microsoft.com/office/powerpoint/2010/main" val="163469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5FB4B27-3E18-43C8-AF2C-874BDB948A1F}" type="datetimeFigureOut">
              <a:rPr lang="it-IT" smtClean="0"/>
              <a:t>03/05/2020</a:t>
            </a:fld>
            <a:endParaRPr lang="it-I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A73F6123-B749-40DD-9A64-1B874A45F328}" type="slidenum">
              <a:rPr lang="it-IT" smtClean="0"/>
              <a:t>‹N›</a:t>
            </a:fld>
            <a:endParaRPr lang="it-IT"/>
          </a:p>
        </p:txBody>
      </p:sp>
    </p:spTree>
    <p:extLst>
      <p:ext uri="{BB962C8B-B14F-4D97-AF65-F5344CB8AC3E}">
        <p14:creationId xmlns:p14="http://schemas.microsoft.com/office/powerpoint/2010/main" val="261515993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gif"/><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3.jpeg"/><Relationship Id="rId3" Type="http://schemas.openxmlformats.org/officeDocument/2006/relationships/image" Target="../media/image21.png"/><Relationship Id="rId7" Type="http://schemas.openxmlformats.org/officeDocument/2006/relationships/image" Target="../media/image9.jpeg"/><Relationship Id="rId12" Type="http://schemas.openxmlformats.org/officeDocument/2006/relationships/image" Target="../media/image10.jpeg"/><Relationship Id="rId2" Type="http://schemas.openxmlformats.org/officeDocument/2006/relationships/image" Target="../media/image20.png"/><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5.jpeg"/><Relationship Id="rId5" Type="http://schemas.openxmlformats.org/officeDocument/2006/relationships/image" Target="../media/image22.jpeg"/><Relationship Id="rId15" Type="http://schemas.openxmlformats.org/officeDocument/2006/relationships/image" Target="../media/image12.jpeg"/><Relationship Id="rId10" Type="http://schemas.openxmlformats.org/officeDocument/2006/relationships/image" Target="../media/image24.jpeg"/><Relationship Id="rId4" Type="http://schemas.openxmlformats.org/officeDocument/2006/relationships/image" Target="../media/image8.png"/><Relationship Id="rId9" Type="http://schemas.openxmlformats.org/officeDocument/2006/relationships/image" Target="../media/image23.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ttangolo 11">
            <a:extLst>
              <a:ext uri="{FF2B5EF4-FFF2-40B4-BE49-F238E27FC236}">
                <a16:creationId xmlns:a16="http://schemas.microsoft.com/office/drawing/2014/main" id="{2571D936-050A-441B-9A52-1777C489E418}"/>
              </a:ext>
            </a:extLst>
          </p:cNvPr>
          <p:cNvSpPr/>
          <p:nvPr/>
        </p:nvSpPr>
        <p:spPr>
          <a:xfrm>
            <a:off x="0" y="4643768"/>
            <a:ext cx="12192000" cy="12507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5">
            <a:extLst>
              <a:ext uri="{FF2B5EF4-FFF2-40B4-BE49-F238E27FC236}">
                <a16:creationId xmlns:a16="http://schemas.microsoft.com/office/drawing/2014/main" id="{D4C54B85-30D4-4E9C-9E91-0D16D24E25AB}"/>
              </a:ext>
            </a:extLst>
          </p:cNvPr>
          <p:cNvSpPr>
            <a:spLocks noGrp="1"/>
          </p:cNvSpPr>
          <p:nvPr>
            <p:ph type="title"/>
          </p:nvPr>
        </p:nvSpPr>
        <p:spPr>
          <a:xfrm>
            <a:off x="680321" y="580952"/>
            <a:ext cx="9947922" cy="1393624"/>
          </a:xfrm>
        </p:spPr>
        <p:txBody>
          <a:bodyPr>
            <a:noAutofit/>
          </a:bodyPr>
          <a:lstStyle/>
          <a:p>
            <a:r>
              <a:rPr lang="en-US" b="1" dirty="0">
                <a:latin typeface="OpenSans-Bold"/>
              </a:rPr>
              <a:t>Interaction of exogenous microbial inoculum with </a:t>
            </a:r>
            <a:br>
              <a:rPr lang="en-US" b="1" dirty="0">
                <a:latin typeface="OpenSans-Bold"/>
              </a:rPr>
            </a:br>
            <a:r>
              <a:rPr lang="en-US" b="1" dirty="0">
                <a:latin typeface="OpenSans-Bold"/>
              </a:rPr>
              <a:t>soil organic </a:t>
            </a:r>
            <a:r>
              <a:rPr lang="it-IT" b="1" dirty="0" err="1">
                <a:latin typeface="OpenSans-Bold"/>
              </a:rPr>
              <a:t>matter</a:t>
            </a:r>
            <a:r>
              <a:rPr lang="it-IT" b="1" dirty="0">
                <a:latin typeface="OpenSans-Bold"/>
              </a:rPr>
              <a:t> </a:t>
            </a:r>
            <a:r>
              <a:rPr lang="it-IT" b="1" dirty="0" err="1">
                <a:latin typeface="OpenSans-Bold"/>
              </a:rPr>
              <a:t>fractions</a:t>
            </a:r>
            <a:endParaRPr lang="it-IT" dirty="0"/>
          </a:p>
        </p:txBody>
      </p:sp>
      <p:sp>
        <p:nvSpPr>
          <p:cNvPr id="8" name="Rettangolo 7">
            <a:extLst>
              <a:ext uri="{FF2B5EF4-FFF2-40B4-BE49-F238E27FC236}">
                <a16:creationId xmlns:a16="http://schemas.microsoft.com/office/drawing/2014/main" id="{E136C293-3F68-4EF1-A3F5-01CE31E5C347}"/>
              </a:ext>
            </a:extLst>
          </p:cNvPr>
          <p:cNvSpPr/>
          <p:nvPr/>
        </p:nvSpPr>
        <p:spPr>
          <a:xfrm>
            <a:off x="158503" y="2055076"/>
            <a:ext cx="10469740" cy="369332"/>
          </a:xfrm>
          <a:prstGeom prst="rect">
            <a:avLst/>
          </a:prstGeom>
        </p:spPr>
        <p:txBody>
          <a:bodyPr wrap="square">
            <a:spAutoFit/>
          </a:bodyPr>
          <a:lstStyle/>
          <a:p>
            <a:r>
              <a:rPr lang="it-IT" b="1" dirty="0">
                <a:solidFill>
                  <a:srgbClr val="FFC000"/>
                </a:solidFill>
                <a:latin typeface="OpenSans-Bold"/>
              </a:rPr>
              <a:t>Luciano Beneduce</a:t>
            </a:r>
            <a:r>
              <a:rPr lang="it-IT" b="1" dirty="0">
                <a:solidFill>
                  <a:srgbClr val="FFC000"/>
                </a:solidFill>
                <a:latin typeface="OpenSans"/>
              </a:rPr>
              <a:t>, Cesar </a:t>
            </a:r>
            <a:r>
              <a:rPr lang="it-IT" b="1" dirty="0" err="1">
                <a:solidFill>
                  <a:srgbClr val="FFC000"/>
                </a:solidFill>
                <a:latin typeface="OpenSans"/>
              </a:rPr>
              <a:t>Plaza</a:t>
            </a:r>
            <a:r>
              <a:rPr lang="it-IT" b="1" dirty="0">
                <a:solidFill>
                  <a:srgbClr val="FFC000"/>
                </a:solidFill>
                <a:latin typeface="OpenSans"/>
              </a:rPr>
              <a:t>, Stefano Trotta, and Claudio </a:t>
            </a:r>
            <a:r>
              <a:rPr lang="it-IT" b="1" dirty="0" err="1">
                <a:solidFill>
                  <a:srgbClr val="FFC000"/>
                </a:solidFill>
                <a:latin typeface="OpenSans"/>
              </a:rPr>
              <a:t>Zaccone</a:t>
            </a:r>
            <a:endParaRPr lang="it-IT" b="1" dirty="0">
              <a:solidFill>
                <a:srgbClr val="FFC000"/>
              </a:solidFill>
            </a:endParaRPr>
          </a:p>
        </p:txBody>
      </p:sp>
      <p:pic>
        <p:nvPicPr>
          <p:cNvPr id="1026" name="Picture 2" descr="Università degli Studi di Verona - Wikipedia">
            <a:extLst>
              <a:ext uri="{FF2B5EF4-FFF2-40B4-BE49-F238E27FC236}">
                <a16:creationId xmlns:a16="http://schemas.microsoft.com/office/drawing/2014/main" id="{975CD155-2015-46E2-8D01-1AA36C7F57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206041" y="4858748"/>
            <a:ext cx="872332" cy="872332"/>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2AC9C578-F76F-4631-8B87-4D8232B3C20E}"/>
              </a:ext>
            </a:extLst>
          </p:cNvPr>
          <p:cNvPicPr>
            <a:picLocks noChangeAspect="1"/>
          </p:cNvPicPr>
          <p:nvPr/>
        </p:nvPicPr>
        <p:blipFill rotWithShape="1">
          <a:blip r:embed="rId4"/>
          <a:srcRect l="15243" t="25557" r="16228" b="23078"/>
          <a:stretch/>
        </p:blipFill>
        <p:spPr>
          <a:xfrm>
            <a:off x="45438" y="4728346"/>
            <a:ext cx="2852507" cy="1069023"/>
          </a:xfrm>
          <a:prstGeom prst="rect">
            <a:avLst/>
          </a:prstGeom>
        </p:spPr>
      </p:pic>
      <p:pic>
        <p:nvPicPr>
          <p:cNvPr id="13" name="Immagine 12">
            <a:extLst>
              <a:ext uri="{FF2B5EF4-FFF2-40B4-BE49-F238E27FC236}">
                <a16:creationId xmlns:a16="http://schemas.microsoft.com/office/drawing/2014/main" id="{18996F1A-7101-4DB2-95DA-0C8A0F58CB23}"/>
              </a:ext>
            </a:extLst>
          </p:cNvPr>
          <p:cNvPicPr>
            <a:picLocks noChangeAspect="1"/>
          </p:cNvPicPr>
          <p:nvPr/>
        </p:nvPicPr>
        <p:blipFill rotWithShape="1">
          <a:blip r:embed="rId5"/>
          <a:srcRect l="8584" t="18671" b="18410"/>
          <a:stretch/>
        </p:blipFill>
        <p:spPr>
          <a:xfrm>
            <a:off x="4386470" y="4872011"/>
            <a:ext cx="2818534" cy="769136"/>
          </a:xfrm>
          <a:prstGeom prst="rect">
            <a:avLst/>
          </a:prstGeom>
        </p:spPr>
      </p:pic>
      <p:pic>
        <p:nvPicPr>
          <p:cNvPr id="14" name="Picture 4" descr="EGU 2020 - Call for abstracts Session on 'Multiscale rock damage ...">
            <a:extLst>
              <a:ext uri="{FF2B5EF4-FFF2-40B4-BE49-F238E27FC236}">
                <a16:creationId xmlns:a16="http://schemas.microsoft.com/office/drawing/2014/main" id="{5B52558F-9242-4F26-9C03-D8E615E6D5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178" y="4672074"/>
            <a:ext cx="4450384" cy="116502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63439C7F-5BFF-4ECC-A03E-624D5E03B1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38" y="6277048"/>
            <a:ext cx="1660453" cy="580952"/>
          </a:xfrm>
          <a:prstGeom prst="rect">
            <a:avLst/>
          </a:prstGeom>
          <a:noFill/>
          <a:extLst>
            <a:ext uri="{909E8E84-426E-40DD-AFC4-6F175D3DCCD1}">
              <a14:hiddenFill xmlns:a14="http://schemas.microsoft.com/office/drawing/2010/main">
                <a:solidFill>
                  <a:srgbClr val="FFFFFF"/>
                </a:solidFill>
              </a14:hiddenFill>
            </a:ext>
          </a:extLst>
        </p:spPr>
      </p:pic>
      <p:sp>
        <p:nvSpPr>
          <p:cNvPr id="16" name="Rettangolo 15">
            <a:extLst>
              <a:ext uri="{FF2B5EF4-FFF2-40B4-BE49-F238E27FC236}">
                <a16:creationId xmlns:a16="http://schemas.microsoft.com/office/drawing/2014/main" id="{1AAFF392-DAB8-413A-95D3-868471ABDA42}"/>
              </a:ext>
            </a:extLst>
          </p:cNvPr>
          <p:cNvSpPr/>
          <p:nvPr/>
        </p:nvSpPr>
        <p:spPr>
          <a:xfrm>
            <a:off x="9328835" y="6309483"/>
            <a:ext cx="2781300" cy="369332"/>
          </a:xfrm>
          <a:prstGeom prst="rect">
            <a:avLst/>
          </a:prstGeom>
        </p:spPr>
        <p:txBody>
          <a:bodyPr wrap="square">
            <a:spAutoFit/>
          </a:bodyPr>
          <a:lstStyle/>
          <a:p>
            <a:r>
              <a:rPr lang="it-IT" dirty="0">
                <a:latin typeface="Open Sans"/>
              </a:rPr>
              <a:t>D1987 |    EGU2020-6731</a:t>
            </a:r>
            <a:endParaRPr lang="it-IT" b="0" i="0" dirty="0">
              <a:effectLst/>
              <a:latin typeface="Open Sans"/>
            </a:endParaRPr>
          </a:p>
        </p:txBody>
      </p:sp>
    </p:spTree>
    <p:extLst>
      <p:ext uri="{BB962C8B-B14F-4D97-AF65-F5344CB8AC3E}">
        <p14:creationId xmlns:p14="http://schemas.microsoft.com/office/powerpoint/2010/main" val="121157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A767E3-11C6-4741-AEA3-6CAB2EB0CB6C}"/>
              </a:ext>
            </a:extLst>
          </p:cNvPr>
          <p:cNvSpPr>
            <a:spLocks noGrp="1"/>
          </p:cNvSpPr>
          <p:nvPr>
            <p:ph type="title"/>
          </p:nvPr>
        </p:nvSpPr>
        <p:spPr/>
        <p:txBody>
          <a:bodyPr>
            <a:normAutofit/>
          </a:bodyPr>
          <a:lstStyle/>
          <a:p>
            <a:r>
              <a:rPr lang="en-US" sz="3200" dirty="0">
                <a:solidFill>
                  <a:srgbClr val="FFFFFF"/>
                </a:solidFill>
              </a:rPr>
              <a:t>Uneven distribution of Microbial DNA in SOM pools</a:t>
            </a:r>
            <a:endParaRPr lang="it-IT" sz="3200" dirty="0"/>
          </a:p>
        </p:txBody>
      </p:sp>
      <p:sp>
        <p:nvSpPr>
          <p:cNvPr id="5" name="Rettangolo con angoli arrotondati 4">
            <a:extLst>
              <a:ext uri="{FF2B5EF4-FFF2-40B4-BE49-F238E27FC236}">
                <a16:creationId xmlns:a16="http://schemas.microsoft.com/office/drawing/2014/main" id="{17B6FA76-67A7-4199-9577-19F3666B7A05}"/>
              </a:ext>
            </a:extLst>
          </p:cNvPr>
          <p:cNvSpPr/>
          <p:nvPr/>
        </p:nvSpPr>
        <p:spPr>
          <a:xfrm>
            <a:off x="96361" y="2282472"/>
            <a:ext cx="3055422" cy="116378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it-IT" dirty="0" err="1"/>
              <a:t>Different</a:t>
            </a:r>
            <a:r>
              <a:rPr lang="it-IT" dirty="0"/>
              <a:t> </a:t>
            </a:r>
            <a:r>
              <a:rPr lang="it-IT" dirty="0" err="1"/>
              <a:t>levels</a:t>
            </a:r>
            <a:r>
              <a:rPr lang="it-IT" dirty="0"/>
              <a:t> of DNA </a:t>
            </a:r>
            <a:r>
              <a:rPr lang="it-IT" dirty="0" err="1"/>
              <a:t>protection</a:t>
            </a:r>
            <a:r>
              <a:rPr lang="it-IT" dirty="0"/>
              <a:t> from </a:t>
            </a:r>
            <a:r>
              <a:rPr lang="it-IT" dirty="0" err="1"/>
              <a:t>degradation</a:t>
            </a:r>
            <a:endParaRPr lang="it-IT" dirty="0"/>
          </a:p>
        </p:txBody>
      </p:sp>
      <p:sp>
        <p:nvSpPr>
          <p:cNvPr id="6" name="Rettangolo con angoli arrotondati 5">
            <a:extLst>
              <a:ext uri="{FF2B5EF4-FFF2-40B4-BE49-F238E27FC236}">
                <a16:creationId xmlns:a16="http://schemas.microsoft.com/office/drawing/2014/main" id="{60A8DF18-5328-4EA5-B2AD-D3A12F80128A}"/>
              </a:ext>
            </a:extLst>
          </p:cNvPr>
          <p:cNvSpPr/>
          <p:nvPr/>
        </p:nvSpPr>
        <p:spPr>
          <a:xfrm>
            <a:off x="8466285" y="2429404"/>
            <a:ext cx="3042300" cy="1016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Diverse </a:t>
            </a:r>
            <a:r>
              <a:rPr lang="it-IT" dirty="0" err="1"/>
              <a:t>ecological</a:t>
            </a:r>
            <a:r>
              <a:rPr lang="it-IT" dirty="0"/>
              <a:t> </a:t>
            </a:r>
            <a:r>
              <a:rPr lang="it-IT" dirty="0" err="1"/>
              <a:t>niches</a:t>
            </a:r>
            <a:r>
              <a:rPr lang="it-IT" dirty="0"/>
              <a:t> for </a:t>
            </a:r>
            <a:r>
              <a:rPr lang="it-IT" dirty="0" err="1"/>
              <a:t>soil</a:t>
            </a:r>
            <a:r>
              <a:rPr lang="it-IT" dirty="0"/>
              <a:t> microbiota</a:t>
            </a:r>
          </a:p>
        </p:txBody>
      </p:sp>
      <p:sp>
        <p:nvSpPr>
          <p:cNvPr id="7" name="Rettangolo con angoli arrotondati 6">
            <a:extLst>
              <a:ext uri="{FF2B5EF4-FFF2-40B4-BE49-F238E27FC236}">
                <a16:creationId xmlns:a16="http://schemas.microsoft.com/office/drawing/2014/main" id="{480FB9BF-EA18-4C9C-9F00-29E670AC3A73}"/>
              </a:ext>
            </a:extLst>
          </p:cNvPr>
          <p:cNvSpPr/>
          <p:nvPr/>
        </p:nvSpPr>
        <p:spPr>
          <a:xfrm>
            <a:off x="7221882" y="5297306"/>
            <a:ext cx="4043018" cy="11637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dirty="0"/>
              <a:t>The fate of </a:t>
            </a:r>
            <a:r>
              <a:rPr lang="it-IT" dirty="0" err="1"/>
              <a:t>Microbial</a:t>
            </a:r>
            <a:r>
              <a:rPr lang="it-IT" dirty="0"/>
              <a:t> DNA turnover in SOM </a:t>
            </a:r>
            <a:r>
              <a:rPr lang="it-IT" dirty="0" err="1"/>
              <a:t>depends</a:t>
            </a:r>
            <a:r>
              <a:rPr lang="it-IT" dirty="0"/>
              <a:t> on </a:t>
            </a:r>
            <a:r>
              <a:rPr lang="it-IT" dirty="0" err="1"/>
              <a:t>both</a:t>
            </a:r>
            <a:r>
              <a:rPr lang="it-IT" dirty="0"/>
              <a:t> </a:t>
            </a:r>
            <a:r>
              <a:rPr lang="it-IT" dirty="0" err="1"/>
              <a:t>degradation</a:t>
            </a:r>
            <a:r>
              <a:rPr lang="it-IT" dirty="0"/>
              <a:t> and </a:t>
            </a:r>
            <a:r>
              <a:rPr lang="it-IT" dirty="0" err="1"/>
              <a:t>regeneration</a:t>
            </a:r>
            <a:r>
              <a:rPr lang="it-IT" dirty="0"/>
              <a:t> </a:t>
            </a:r>
            <a:r>
              <a:rPr lang="it-IT" dirty="0" err="1"/>
              <a:t>paths</a:t>
            </a:r>
            <a:endParaRPr lang="it-IT" dirty="0"/>
          </a:p>
        </p:txBody>
      </p:sp>
      <p:pic>
        <p:nvPicPr>
          <p:cNvPr id="10" name="Picture 6">
            <a:extLst>
              <a:ext uri="{FF2B5EF4-FFF2-40B4-BE49-F238E27FC236}">
                <a16:creationId xmlns:a16="http://schemas.microsoft.com/office/drawing/2014/main" id="{4729D6CA-0276-464C-800E-9FF3D8042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9" y="6489058"/>
            <a:ext cx="1054492" cy="368941"/>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9">
            <a:extLst>
              <a:ext uri="{FF2B5EF4-FFF2-40B4-BE49-F238E27FC236}">
                <a16:creationId xmlns:a16="http://schemas.microsoft.com/office/drawing/2014/main" id="{FFFB62C0-0CA0-4EAF-BE10-ED47D2EC9282}"/>
              </a:ext>
            </a:extLst>
          </p:cNvPr>
          <p:cNvSpPr>
            <a:spLocks noChangeAspect="1"/>
          </p:cNvSpPr>
          <p:nvPr/>
        </p:nvSpPr>
        <p:spPr>
          <a:xfrm>
            <a:off x="5419152" y="2843807"/>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11">
            <a:extLst>
              <a:ext uri="{FF2B5EF4-FFF2-40B4-BE49-F238E27FC236}">
                <a16:creationId xmlns:a16="http://schemas.microsoft.com/office/drawing/2014/main" id="{9FB2EB53-066D-4D21-9F68-1125211F00F3}"/>
              </a:ext>
            </a:extLst>
          </p:cNvPr>
          <p:cNvSpPr>
            <a:spLocks noChangeAspect="1"/>
          </p:cNvSpPr>
          <p:nvPr/>
        </p:nvSpPr>
        <p:spPr>
          <a:xfrm>
            <a:off x="5419152" y="2591028"/>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eform 12">
            <a:extLst>
              <a:ext uri="{FF2B5EF4-FFF2-40B4-BE49-F238E27FC236}">
                <a16:creationId xmlns:a16="http://schemas.microsoft.com/office/drawing/2014/main" id="{93543056-747C-4E10-860A-EB939EAF5D07}"/>
              </a:ext>
            </a:extLst>
          </p:cNvPr>
          <p:cNvSpPr>
            <a:spLocks noChangeAspect="1"/>
          </p:cNvSpPr>
          <p:nvPr/>
        </p:nvSpPr>
        <p:spPr>
          <a:xfrm>
            <a:off x="5176791" y="2466818"/>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eform 10">
            <a:extLst>
              <a:ext uri="{FF2B5EF4-FFF2-40B4-BE49-F238E27FC236}">
                <a16:creationId xmlns:a16="http://schemas.microsoft.com/office/drawing/2014/main" id="{D763789D-61EE-4FDC-B73D-E827CEAF0F1B}"/>
              </a:ext>
            </a:extLst>
          </p:cNvPr>
          <p:cNvSpPr>
            <a:spLocks noChangeAspect="1"/>
          </p:cNvSpPr>
          <p:nvPr/>
        </p:nvSpPr>
        <p:spPr>
          <a:xfrm>
            <a:off x="3905773" y="2892655"/>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eform 11">
            <a:extLst>
              <a:ext uri="{FF2B5EF4-FFF2-40B4-BE49-F238E27FC236}">
                <a16:creationId xmlns:a16="http://schemas.microsoft.com/office/drawing/2014/main" id="{822F6E0B-49CE-44D1-8271-00D115D11DB1}"/>
              </a:ext>
            </a:extLst>
          </p:cNvPr>
          <p:cNvSpPr>
            <a:spLocks noChangeAspect="1"/>
          </p:cNvSpPr>
          <p:nvPr/>
        </p:nvSpPr>
        <p:spPr>
          <a:xfrm>
            <a:off x="3905773" y="2757646"/>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eform 12">
            <a:extLst>
              <a:ext uri="{FF2B5EF4-FFF2-40B4-BE49-F238E27FC236}">
                <a16:creationId xmlns:a16="http://schemas.microsoft.com/office/drawing/2014/main" id="{C134754D-D93F-4DA7-A524-75B6C7E3CC02}"/>
              </a:ext>
            </a:extLst>
          </p:cNvPr>
          <p:cNvSpPr>
            <a:spLocks noChangeAspect="1"/>
          </p:cNvSpPr>
          <p:nvPr/>
        </p:nvSpPr>
        <p:spPr>
          <a:xfrm>
            <a:off x="3905773" y="2619776"/>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eform 10">
            <a:extLst>
              <a:ext uri="{FF2B5EF4-FFF2-40B4-BE49-F238E27FC236}">
                <a16:creationId xmlns:a16="http://schemas.microsoft.com/office/drawing/2014/main" id="{B5B59A76-FB49-418F-A8A5-F4AAA98EF21F}"/>
              </a:ext>
            </a:extLst>
          </p:cNvPr>
          <p:cNvSpPr>
            <a:spLocks noChangeAspect="1"/>
          </p:cNvSpPr>
          <p:nvPr/>
        </p:nvSpPr>
        <p:spPr>
          <a:xfrm>
            <a:off x="3309184" y="3895088"/>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eform 11">
            <a:extLst>
              <a:ext uri="{FF2B5EF4-FFF2-40B4-BE49-F238E27FC236}">
                <a16:creationId xmlns:a16="http://schemas.microsoft.com/office/drawing/2014/main" id="{ED265B17-2B67-4867-8546-0B6CDE1E1D64}"/>
              </a:ext>
            </a:extLst>
          </p:cNvPr>
          <p:cNvSpPr>
            <a:spLocks noChangeAspect="1"/>
          </p:cNvSpPr>
          <p:nvPr/>
        </p:nvSpPr>
        <p:spPr>
          <a:xfrm>
            <a:off x="3309184" y="3760079"/>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eform 12">
            <a:extLst>
              <a:ext uri="{FF2B5EF4-FFF2-40B4-BE49-F238E27FC236}">
                <a16:creationId xmlns:a16="http://schemas.microsoft.com/office/drawing/2014/main" id="{8BE253E2-4216-4692-8A13-2D8F2DB800DB}"/>
              </a:ext>
            </a:extLst>
          </p:cNvPr>
          <p:cNvSpPr>
            <a:spLocks noChangeAspect="1"/>
          </p:cNvSpPr>
          <p:nvPr/>
        </p:nvSpPr>
        <p:spPr>
          <a:xfrm>
            <a:off x="3309184" y="3622209"/>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eform 10">
            <a:extLst>
              <a:ext uri="{FF2B5EF4-FFF2-40B4-BE49-F238E27FC236}">
                <a16:creationId xmlns:a16="http://schemas.microsoft.com/office/drawing/2014/main" id="{F1C72771-A1FB-4283-8497-BBBBE127C20B}"/>
              </a:ext>
            </a:extLst>
          </p:cNvPr>
          <p:cNvSpPr>
            <a:spLocks noChangeAspect="1"/>
          </p:cNvSpPr>
          <p:nvPr/>
        </p:nvSpPr>
        <p:spPr>
          <a:xfrm>
            <a:off x="3882957" y="4975941"/>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eform 11">
            <a:extLst>
              <a:ext uri="{FF2B5EF4-FFF2-40B4-BE49-F238E27FC236}">
                <a16:creationId xmlns:a16="http://schemas.microsoft.com/office/drawing/2014/main" id="{E4D68F25-B617-4EFB-AF97-9F11BBBE8F1A}"/>
              </a:ext>
            </a:extLst>
          </p:cNvPr>
          <p:cNvSpPr>
            <a:spLocks noChangeAspect="1"/>
          </p:cNvSpPr>
          <p:nvPr/>
        </p:nvSpPr>
        <p:spPr>
          <a:xfrm>
            <a:off x="3882957" y="4840932"/>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eform 12">
            <a:extLst>
              <a:ext uri="{FF2B5EF4-FFF2-40B4-BE49-F238E27FC236}">
                <a16:creationId xmlns:a16="http://schemas.microsoft.com/office/drawing/2014/main" id="{589A6FE7-B168-4D05-AC3D-BEAADFE68766}"/>
              </a:ext>
            </a:extLst>
          </p:cNvPr>
          <p:cNvSpPr>
            <a:spLocks noChangeAspect="1"/>
          </p:cNvSpPr>
          <p:nvPr/>
        </p:nvSpPr>
        <p:spPr>
          <a:xfrm>
            <a:off x="3882957" y="4703063"/>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eform 10">
            <a:extLst>
              <a:ext uri="{FF2B5EF4-FFF2-40B4-BE49-F238E27FC236}">
                <a16:creationId xmlns:a16="http://schemas.microsoft.com/office/drawing/2014/main" id="{B0C2680A-C81F-46F0-A56C-F851C7B37CA3}"/>
              </a:ext>
            </a:extLst>
          </p:cNvPr>
          <p:cNvSpPr>
            <a:spLocks noChangeAspect="1"/>
          </p:cNvSpPr>
          <p:nvPr/>
        </p:nvSpPr>
        <p:spPr>
          <a:xfrm>
            <a:off x="6391875" y="3419879"/>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eform 11">
            <a:extLst>
              <a:ext uri="{FF2B5EF4-FFF2-40B4-BE49-F238E27FC236}">
                <a16:creationId xmlns:a16="http://schemas.microsoft.com/office/drawing/2014/main" id="{6D56C3BC-2A69-4372-BA64-D20F23FAF3B1}"/>
              </a:ext>
            </a:extLst>
          </p:cNvPr>
          <p:cNvSpPr>
            <a:spLocks noChangeAspect="1"/>
          </p:cNvSpPr>
          <p:nvPr/>
        </p:nvSpPr>
        <p:spPr>
          <a:xfrm>
            <a:off x="6391875" y="3284870"/>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eform 12">
            <a:extLst>
              <a:ext uri="{FF2B5EF4-FFF2-40B4-BE49-F238E27FC236}">
                <a16:creationId xmlns:a16="http://schemas.microsoft.com/office/drawing/2014/main" id="{D32843C7-1D0A-4396-9D77-CF3FBD7BA2BF}"/>
              </a:ext>
            </a:extLst>
          </p:cNvPr>
          <p:cNvSpPr>
            <a:spLocks noChangeAspect="1"/>
          </p:cNvSpPr>
          <p:nvPr/>
        </p:nvSpPr>
        <p:spPr>
          <a:xfrm>
            <a:off x="6391875" y="3147001"/>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eform 10">
            <a:extLst>
              <a:ext uri="{FF2B5EF4-FFF2-40B4-BE49-F238E27FC236}">
                <a16:creationId xmlns:a16="http://schemas.microsoft.com/office/drawing/2014/main" id="{36F0E116-503E-4BAC-AE6D-1D2FF9DC7B48}"/>
              </a:ext>
            </a:extLst>
          </p:cNvPr>
          <p:cNvSpPr>
            <a:spLocks noChangeAspect="1"/>
          </p:cNvSpPr>
          <p:nvPr/>
        </p:nvSpPr>
        <p:spPr>
          <a:xfrm>
            <a:off x="5404934" y="4809420"/>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Freeform 11">
            <a:extLst>
              <a:ext uri="{FF2B5EF4-FFF2-40B4-BE49-F238E27FC236}">
                <a16:creationId xmlns:a16="http://schemas.microsoft.com/office/drawing/2014/main" id="{B5B291F9-84B5-4BF8-9BAE-F6C80369347E}"/>
              </a:ext>
            </a:extLst>
          </p:cNvPr>
          <p:cNvSpPr>
            <a:spLocks noChangeAspect="1"/>
          </p:cNvSpPr>
          <p:nvPr/>
        </p:nvSpPr>
        <p:spPr>
          <a:xfrm>
            <a:off x="5404934" y="4674411"/>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Freeform 12">
            <a:extLst>
              <a:ext uri="{FF2B5EF4-FFF2-40B4-BE49-F238E27FC236}">
                <a16:creationId xmlns:a16="http://schemas.microsoft.com/office/drawing/2014/main" id="{0AF69747-0787-4E42-9B63-F08A04F73CEA}"/>
              </a:ext>
            </a:extLst>
          </p:cNvPr>
          <p:cNvSpPr>
            <a:spLocks noChangeAspect="1"/>
          </p:cNvSpPr>
          <p:nvPr/>
        </p:nvSpPr>
        <p:spPr>
          <a:xfrm>
            <a:off x="5404934" y="4536541"/>
            <a:ext cx="1487145" cy="112883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eform 12">
            <a:extLst>
              <a:ext uri="{FF2B5EF4-FFF2-40B4-BE49-F238E27FC236}">
                <a16:creationId xmlns:a16="http://schemas.microsoft.com/office/drawing/2014/main" id="{9430D07D-F0C7-410C-B1E5-9B2CB5A4B9E7}"/>
              </a:ext>
            </a:extLst>
          </p:cNvPr>
          <p:cNvSpPr>
            <a:spLocks noChangeAspect="1"/>
          </p:cNvSpPr>
          <p:nvPr/>
        </p:nvSpPr>
        <p:spPr>
          <a:xfrm rot="20845904">
            <a:off x="4935907" y="4020948"/>
            <a:ext cx="281239" cy="21347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Freeform 12">
            <a:extLst>
              <a:ext uri="{FF2B5EF4-FFF2-40B4-BE49-F238E27FC236}">
                <a16:creationId xmlns:a16="http://schemas.microsoft.com/office/drawing/2014/main" id="{03CE4AEC-C279-4ABA-9D04-1EA3D715EE1F}"/>
              </a:ext>
            </a:extLst>
          </p:cNvPr>
          <p:cNvSpPr>
            <a:spLocks noChangeAspect="1"/>
          </p:cNvSpPr>
          <p:nvPr/>
        </p:nvSpPr>
        <p:spPr>
          <a:xfrm rot="4690945">
            <a:off x="4829824" y="4259000"/>
            <a:ext cx="284639" cy="217521"/>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Freeform 12">
            <a:extLst>
              <a:ext uri="{FF2B5EF4-FFF2-40B4-BE49-F238E27FC236}">
                <a16:creationId xmlns:a16="http://schemas.microsoft.com/office/drawing/2014/main" id="{74ED4C0E-B76D-4FBE-A49F-E091175D3788}"/>
              </a:ext>
            </a:extLst>
          </p:cNvPr>
          <p:cNvSpPr>
            <a:spLocks noChangeAspect="1"/>
          </p:cNvSpPr>
          <p:nvPr/>
        </p:nvSpPr>
        <p:spPr>
          <a:xfrm>
            <a:off x="4960743" y="4485644"/>
            <a:ext cx="264904" cy="20107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eform 12">
            <a:extLst>
              <a:ext uri="{FF2B5EF4-FFF2-40B4-BE49-F238E27FC236}">
                <a16:creationId xmlns:a16="http://schemas.microsoft.com/office/drawing/2014/main" id="{02DE6B3E-AE4C-427C-BC01-D0CAFFE74B09}"/>
              </a:ext>
            </a:extLst>
          </p:cNvPr>
          <p:cNvSpPr>
            <a:spLocks noChangeAspect="1"/>
          </p:cNvSpPr>
          <p:nvPr/>
        </p:nvSpPr>
        <p:spPr>
          <a:xfrm rot="403455">
            <a:off x="5125247" y="4575935"/>
            <a:ext cx="368304" cy="22391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Freeform 12">
            <a:extLst>
              <a:ext uri="{FF2B5EF4-FFF2-40B4-BE49-F238E27FC236}">
                <a16:creationId xmlns:a16="http://schemas.microsoft.com/office/drawing/2014/main" id="{AC8F27D2-0D8B-424C-92A3-F7EC18FD2691}"/>
              </a:ext>
            </a:extLst>
          </p:cNvPr>
          <p:cNvSpPr>
            <a:spLocks noChangeAspect="1"/>
          </p:cNvSpPr>
          <p:nvPr/>
        </p:nvSpPr>
        <p:spPr>
          <a:xfrm>
            <a:off x="5448216" y="4585338"/>
            <a:ext cx="368304" cy="2140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Freeform 12">
            <a:extLst>
              <a:ext uri="{FF2B5EF4-FFF2-40B4-BE49-F238E27FC236}">
                <a16:creationId xmlns:a16="http://schemas.microsoft.com/office/drawing/2014/main" id="{0A7A86C0-1D76-440E-BC72-CCC19583FB28}"/>
              </a:ext>
            </a:extLst>
          </p:cNvPr>
          <p:cNvSpPr>
            <a:spLocks noChangeAspect="1"/>
          </p:cNvSpPr>
          <p:nvPr/>
        </p:nvSpPr>
        <p:spPr>
          <a:xfrm rot="7494519">
            <a:off x="5678079" y="4325004"/>
            <a:ext cx="313982" cy="239949"/>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Freeform 12">
            <a:extLst>
              <a:ext uri="{FF2B5EF4-FFF2-40B4-BE49-F238E27FC236}">
                <a16:creationId xmlns:a16="http://schemas.microsoft.com/office/drawing/2014/main" id="{C0E0E467-36A2-4779-A0D0-E40FC579DF43}"/>
              </a:ext>
            </a:extLst>
          </p:cNvPr>
          <p:cNvSpPr>
            <a:spLocks noChangeAspect="1"/>
          </p:cNvSpPr>
          <p:nvPr/>
        </p:nvSpPr>
        <p:spPr>
          <a:xfrm>
            <a:off x="5708095" y="4001671"/>
            <a:ext cx="256742" cy="279560"/>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Freeform 12">
            <a:extLst>
              <a:ext uri="{FF2B5EF4-FFF2-40B4-BE49-F238E27FC236}">
                <a16:creationId xmlns:a16="http://schemas.microsoft.com/office/drawing/2014/main" id="{2E1E65CA-6837-4C50-9088-42B4229E5579}"/>
              </a:ext>
            </a:extLst>
          </p:cNvPr>
          <p:cNvSpPr>
            <a:spLocks noChangeAspect="1"/>
          </p:cNvSpPr>
          <p:nvPr/>
        </p:nvSpPr>
        <p:spPr>
          <a:xfrm>
            <a:off x="5176509" y="3887438"/>
            <a:ext cx="324209" cy="24609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eform 12">
            <a:extLst>
              <a:ext uri="{FF2B5EF4-FFF2-40B4-BE49-F238E27FC236}">
                <a16:creationId xmlns:a16="http://schemas.microsoft.com/office/drawing/2014/main" id="{414E50F5-304A-4FCB-9711-950019376B1C}"/>
              </a:ext>
            </a:extLst>
          </p:cNvPr>
          <p:cNvSpPr>
            <a:spLocks noChangeAspect="1"/>
          </p:cNvSpPr>
          <p:nvPr/>
        </p:nvSpPr>
        <p:spPr>
          <a:xfrm>
            <a:off x="5492181" y="3908166"/>
            <a:ext cx="281239" cy="21347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4"/>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6" name="Picture 5">
            <a:extLst>
              <a:ext uri="{FF2B5EF4-FFF2-40B4-BE49-F238E27FC236}">
                <a16:creationId xmlns:a16="http://schemas.microsoft.com/office/drawing/2014/main" id="{1F1536F1-FF75-41CB-8218-4BE3D4CCE159}"/>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17480721">
            <a:off x="5402718" y="4304052"/>
            <a:ext cx="443616" cy="199251"/>
          </a:xfrm>
          <a:prstGeom prst="rect">
            <a:avLst/>
          </a:prstGeom>
        </p:spPr>
      </p:pic>
      <p:pic>
        <p:nvPicPr>
          <p:cNvPr id="47" name="Immagine 46">
            <a:extLst>
              <a:ext uri="{FF2B5EF4-FFF2-40B4-BE49-F238E27FC236}">
                <a16:creationId xmlns:a16="http://schemas.microsoft.com/office/drawing/2014/main" id="{04A5E471-0D63-4719-B347-AEDF2A2E364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519" t="3894" r="86383" b="87213"/>
          <a:stretch/>
        </p:blipFill>
        <p:spPr>
          <a:xfrm rot="8208512">
            <a:off x="5328864" y="4223048"/>
            <a:ext cx="269979" cy="263428"/>
          </a:xfrm>
          <a:prstGeom prst="rect">
            <a:avLst/>
          </a:prstGeom>
        </p:spPr>
      </p:pic>
      <p:pic>
        <p:nvPicPr>
          <p:cNvPr id="50" name="Picture 5">
            <a:extLst>
              <a:ext uri="{FF2B5EF4-FFF2-40B4-BE49-F238E27FC236}">
                <a16:creationId xmlns:a16="http://schemas.microsoft.com/office/drawing/2014/main" id="{72B76159-33C4-41C8-BE6A-847D24B1A0E5}"/>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7834756">
            <a:off x="4766295" y="3711293"/>
            <a:ext cx="622578" cy="279632"/>
          </a:xfrm>
          <a:prstGeom prst="rect">
            <a:avLst/>
          </a:prstGeom>
        </p:spPr>
      </p:pic>
      <p:pic>
        <p:nvPicPr>
          <p:cNvPr id="51" name="Picture 5">
            <a:extLst>
              <a:ext uri="{FF2B5EF4-FFF2-40B4-BE49-F238E27FC236}">
                <a16:creationId xmlns:a16="http://schemas.microsoft.com/office/drawing/2014/main" id="{C085E024-911F-43E3-BD45-50DD2BB42D65}"/>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18169603">
            <a:off x="5857753" y="3955930"/>
            <a:ext cx="642328" cy="288503"/>
          </a:xfrm>
          <a:prstGeom prst="rect">
            <a:avLst/>
          </a:prstGeom>
        </p:spPr>
      </p:pic>
      <p:pic>
        <p:nvPicPr>
          <p:cNvPr id="53" name="Picture 5">
            <a:extLst>
              <a:ext uri="{FF2B5EF4-FFF2-40B4-BE49-F238E27FC236}">
                <a16:creationId xmlns:a16="http://schemas.microsoft.com/office/drawing/2014/main" id="{570FD3E4-E4D2-4E99-94B0-E844B9E841A5}"/>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18099648">
            <a:off x="4929343" y="4161873"/>
            <a:ext cx="540331" cy="242691"/>
          </a:xfrm>
          <a:prstGeom prst="rect">
            <a:avLst/>
          </a:prstGeom>
        </p:spPr>
      </p:pic>
      <p:pic>
        <p:nvPicPr>
          <p:cNvPr id="59" name="Immagine 58">
            <a:extLst>
              <a:ext uri="{FF2B5EF4-FFF2-40B4-BE49-F238E27FC236}">
                <a16:creationId xmlns:a16="http://schemas.microsoft.com/office/drawing/2014/main" id="{F7D21811-A2F2-4FDB-A79F-AA0E82842F49}"/>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210261">
            <a:off x="3435643" y="2838386"/>
            <a:ext cx="644524" cy="2857786"/>
          </a:xfrm>
          <a:prstGeom prst="plaque">
            <a:avLst>
              <a:gd name="adj" fmla="val 50000"/>
            </a:avLst>
          </a:prstGeom>
        </p:spPr>
      </p:pic>
      <p:pic>
        <p:nvPicPr>
          <p:cNvPr id="60" name="Immagine 59">
            <a:extLst>
              <a:ext uri="{FF2B5EF4-FFF2-40B4-BE49-F238E27FC236}">
                <a16:creationId xmlns:a16="http://schemas.microsoft.com/office/drawing/2014/main" id="{54866E83-5299-48CB-B570-563999FD7DB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a:off x="2924394" y="2904370"/>
            <a:ext cx="1033316" cy="1990762"/>
          </a:xfrm>
          <a:prstGeom prst="plaque">
            <a:avLst>
              <a:gd name="adj" fmla="val 48838"/>
            </a:avLst>
          </a:prstGeom>
        </p:spPr>
      </p:pic>
      <p:pic>
        <p:nvPicPr>
          <p:cNvPr id="61" name="Immagine 60">
            <a:extLst>
              <a:ext uri="{FF2B5EF4-FFF2-40B4-BE49-F238E27FC236}">
                <a16:creationId xmlns:a16="http://schemas.microsoft.com/office/drawing/2014/main" id="{5779FF74-6ACE-42BD-8EA7-0B9E465D040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2136910" y="4563442"/>
            <a:ext cx="1115990" cy="1046408"/>
          </a:xfrm>
          <a:prstGeom prst="diagStripe">
            <a:avLst/>
          </a:prstGeom>
        </p:spPr>
      </p:pic>
      <p:pic>
        <p:nvPicPr>
          <p:cNvPr id="62" name="Immagine 61">
            <a:extLst>
              <a:ext uri="{FF2B5EF4-FFF2-40B4-BE49-F238E27FC236}">
                <a16:creationId xmlns:a16="http://schemas.microsoft.com/office/drawing/2014/main" id="{E9F917FF-4BDC-4489-B3DE-7F487AFCA1C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a:off x="4795819" y="4317099"/>
            <a:ext cx="284058" cy="446881"/>
          </a:xfrm>
          <a:prstGeom prst="diagStripe">
            <a:avLst>
              <a:gd name="adj" fmla="val 49320"/>
            </a:avLst>
          </a:prstGeom>
        </p:spPr>
      </p:pic>
      <p:pic>
        <p:nvPicPr>
          <p:cNvPr id="63" name="Immagine 62">
            <a:extLst>
              <a:ext uri="{FF2B5EF4-FFF2-40B4-BE49-F238E27FC236}">
                <a16:creationId xmlns:a16="http://schemas.microsoft.com/office/drawing/2014/main" id="{79D58670-1139-4369-A025-736178D627C1}"/>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7037681">
            <a:off x="7067044" y="1889352"/>
            <a:ext cx="642350" cy="2867459"/>
          </a:xfrm>
          <a:prstGeom prst="plaque">
            <a:avLst>
              <a:gd name="adj" fmla="val 50000"/>
            </a:avLst>
          </a:prstGeom>
        </p:spPr>
      </p:pic>
      <p:pic>
        <p:nvPicPr>
          <p:cNvPr id="64" name="Immagine 63">
            <a:extLst>
              <a:ext uri="{FF2B5EF4-FFF2-40B4-BE49-F238E27FC236}">
                <a16:creationId xmlns:a16="http://schemas.microsoft.com/office/drawing/2014/main" id="{C05B77BB-AAD9-4A70-A73D-7DA8D7DCA348}"/>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rot="6827420">
            <a:off x="6556451" y="1956803"/>
            <a:ext cx="1029830" cy="1997500"/>
          </a:xfrm>
          <a:prstGeom prst="plaque">
            <a:avLst>
              <a:gd name="adj" fmla="val 48838"/>
            </a:avLst>
          </a:prstGeom>
        </p:spPr>
      </p:pic>
      <p:pic>
        <p:nvPicPr>
          <p:cNvPr id="65" name="Immagine 64">
            <a:extLst>
              <a:ext uri="{FF2B5EF4-FFF2-40B4-BE49-F238E27FC236}">
                <a16:creationId xmlns:a16="http://schemas.microsoft.com/office/drawing/2014/main" id="{C4636E85-956A-4517-9D23-7042AB643FEF}"/>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11736808">
            <a:off x="6850609" y="3900702"/>
            <a:ext cx="1119767" cy="1112754"/>
          </a:xfrm>
          <a:prstGeom prst="diagStripe">
            <a:avLst/>
          </a:prstGeom>
        </p:spPr>
      </p:pic>
      <p:pic>
        <p:nvPicPr>
          <p:cNvPr id="66" name="Immagine 65">
            <a:extLst>
              <a:ext uri="{FF2B5EF4-FFF2-40B4-BE49-F238E27FC236}">
                <a16:creationId xmlns:a16="http://schemas.microsoft.com/office/drawing/2014/main" id="{5F8398D4-AA60-4C4F-B9B7-A417A72B820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rot="6827420">
            <a:off x="6620287" y="2686198"/>
            <a:ext cx="1294221" cy="2049879"/>
          </a:xfrm>
          <a:prstGeom prst="diagStripe">
            <a:avLst>
              <a:gd name="adj" fmla="val 49320"/>
            </a:avLst>
          </a:prstGeom>
        </p:spPr>
      </p:pic>
      <p:pic>
        <p:nvPicPr>
          <p:cNvPr id="67" name="Picture 5">
            <a:extLst>
              <a:ext uri="{FF2B5EF4-FFF2-40B4-BE49-F238E27FC236}">
                <a16:creationId xmlns:a16="http://schemas.microsoft.com/office/drawing/2014/main" id="{CEB72072-5FFD-480B-8D36-ACF6DDB88E0F}"/>
              </a:ext>
            </a:extLst>
          </p:cNvPr>
          <p:cNvPicPr>
            <a:picLocks noChangeAspect="1"/>
          </p:cNvPicPr>
          <p:nvPr/>
        </p:nvPicPr>
        <p:blipFill rotWithShape="1">
          <a:blip r:embed="rId5" cstate="print">
            <a:clrChange>
              <a:clrFrom>
                <a:srgbClr val="FFFFFF"/>
              </a:clrFrom>
              <a:clrTo>
                <a:srgbClr val="FFFFFF">
                  <a:alpha val="0"/>
                </a:srgbClr>
              </a:clrTo>
            </a:clrChange>
            <a:duotone>
              <a:prstClr val="black"/>
              <a:schemeClr val="accent5">
                <a:tint val="45000"/>
                <a:satMod val="400000"/>
              </a:schemeClr>
            </a:duotone>
          </a:blip>
          <a:srcRect l="28647" r="26496" b="77220"/>
          <a:stretch/>
        </p:blipFill>
        <p:spPr>
          <a:xfrm rot="19137774">
            <a:off x="6828046" y="2654901"/>
            <a:ext cx="644502" cy="287530"/>
          </a:xfrm>
          <a:prstGeom prst="rect">
            <a:avLst/>
          </a:prstGeom>
        </p:spPr>
      </p:pic>
      <p:pic>
        <p:nvPicPr>
          <p:cNvPr id="70" name="Picture 5">
            <a:extLst>
              <a:ext uri="{FF2B5EF4-FFF2-40B4-BE49-F238E27FC236}">
                <a16:creationId xmlns:a16="http://schemas.microsoft.com/office/drawing/2014/main" id="{D47BD521-E1A0-45A2-A852-1D467DD23DED}"/>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8762601">
            <a:off x="2992241" y="3781999"/>
            <a:ext cx="624685" cy="278688"/>
          </a:xfrm>
          <a:prstGeom prst="rect">
            <a:avLst/>
          </a:prstGeom>
        </p:spPr>
      </p:pic>
      <p:pic>
        <p:nvPicPr>
          <p:cNvPr id="6152" name="Picture 8" descr="Flesh Eating Bacteria transparent PNG - StickPNG">
            <a:extLst>
              <a:ext uri="{FF2B5EF4-FFF2-40B4-BE49-F238E27FC236}">
                <a16:creationId xmlns:a16="http://schemas.microsoft.com/office/drawing/2014/main" id="{E0004D56-78EA-4514-826D-71F5577D12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8968830" flipH="1">
            <a:off x="6683994" y="4204272"/>
            <a:ext cx="1195276" cy="1191244"/>
          </a:xfrm>
          <a:prstGeom prst="rect">
            <a:avLst/>
          </a:prstGeom>
          <a:noFill/>
          <a:extLst>
            <a:ext uri="{909E8E84-426E-40DD-AFC4-6F175D3DCCD1}">
              <a14:hiddenFill xmlns:a14="http://schemas.microsoft.com/office/drawing/2010/main">
                <a:solidFill>
                  <a:srgbClr val="FFFFFF"/>
                </a:solidFill>
              </a14:hiddenFill>
            </a:ext>
          </a:extLst>
        </p:spPr>
      </p:pic>
      <p:pic>
        <p:nvPicPr>
          <p:cNvPr id="72" name="Immagine 71">
            <a:extLst>
              <a:ext uri="{FF2B5EF4-FFF2-40B4-BE49-F238E27FC236}">
                <a16:creationId xmlns:a16="http://schemas.microsoft.com/office/drawing/2014/main" id="{5A1BC11E-77A9-4AEC-BC58-5828034BA159}"/>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2917559" y="5276300"/>
            <a:ext cx="632040" cy="592633"/>
          </a:xfrm>
          <a:prstGeom prst="diagStripe">
            <a:avLst/>
          </a:prstGeom>
        </p:spPr>
      </p:pic>
      <p:pic>
        <p:nvPicPr>
          <p:cNvPr id="6148" name="Picture 4" descr="Spirilla Bacteria transparent PNG - StickPNG">
            <a:extLst>
              <a:ext uri="{FF2B5EF4-FFF2-40B4-BE49-F238E27FC236}">
                <a16:creationId xmlns:a16="http://schemas.microsoft.com/office/drawing/2014/main" id="{7908E27D-45CA-470C-AA79-6A91A771E87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2654" y="3896912"/>
            <a:ext cx="1136312" cy="84935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acteria Sticker by Sketch Machine for iOS &amp; Android | GIPHY">
            <a:extLst>
              <a:ext uri="{FF2B5EF4-FFF2-40B4-BE49-F238E27FC236}">
                <a16:creationId xmlns:a16="http://schemas.microsoft.com/office/drawing/2014/main" id="{9F598C9F-007C-43BC-B344-CC352434AB8A}"/>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12680785">
            <a:off x="4818066" y="3598752"/>
            <a:ext cx="1626059" cy="16205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Flesh Eating Bacteria transparent PNG - StickPNG">
            <a:extLst>
              <a:ext uri="{FF2B5EF4-FFF2-40B4-BE49-F238E27FC236}">
                <a16:creationId xmlns:a16="http://schemas.microsoft.com/office/drawing/2014/main" id="{B164A25B-F981-40C7-82D0-F3159F53B4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8776259" flipH="1">
            <a:off x="3499461" y="2389954"/>
            <a:ext cx="1191244" cy="119527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Top Understanding Bacteria Stickers for Android &amp; iOS | Gfycat">
            <a:extLst>
              <a:ext uri="{FF2B5EF4-FFF2-40B4-BE49-F238E27FC236}">
                <a16:creationId xmlns:a16="http://schemas.microsoft.com/office/drawing/2014/main" id="{30AAFB3B-C7D1-48FA-A921-F860A199CD64}"/>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6669343" y="2374851"/>
            <a:ext cx="1464777" cy="1464777"/>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Top Understanding Bacteria Stickers for Android &amp; iOS | Gfycat">
            <a:extLst>
              <a:ext uri="{FF2B5EF4-FFF2-40B4-BE49-F238E27FC236}">
                <a16:creationId xmlns:a16="http://schemas.microsoft.com/office/drawing/2014/main" id="{D8704FC8-5F6A-4F6B-9A0C-CC7E823446D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2326567" y="4485275"/>
            <a:ext cx="1464777" cy="1464777"/>
          </a:xfrm>
          <a:prstGeom prst="rect">
            <a:avLst/>
          </a:prstGeom>
          <a:noFill/>
          <a:extLst>
            <a:ext uri="{909E8E84-426E-40DD-AFC4-6F175D3DCCD1}">
              <a14:hiddenFill xmlns:a14="http://schemas.microsoft.com/office/drawing/2010/main">
                <a:solidFill>
                  <a:srgbClr val="FFFFFF"/>
                </a:solidFill>
              </a14:hiddenFill>
            </a:ext>
          </a:extLst>
        </p:spPr>
      </p:pic>
      <p:pic>
        <p:nvPicPr>
          <p:cNvPr id="78" name="Immagine 77">
            <a:extLst>
              <a:ext uri="{FF2B5EF4-FFF2-40B4-BE49-F238E27FC236}">
                <a16:creationId xmlns:a16="http://schemas.microsoft.com/office/drawing/2014/main" id="{4CA9F47F-0248-4270-BC1C-FD92691E3442}"/>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5233" t="67474" r="2884" b="3577"/>
          <a:stretch/>
        </p:blipFill>
        <p:spPr>
          <a:xfrm rot="4280043">
            <a:off x="6038499" y="4063511"/>
            <a:ext cx="252008" cy="705062"/>
          </a:xfrm>
          <a:prstGeom prst="diagStripe">
            <a:avLst/>
          </a:prstGeom>
        </p:spPr>
      </p:pic>
      <p:pic>
        <p:nvPicPr>
          <p:cNvPr id="79" name="Immagine 78">
            <a:extLst>
              <a:ext uri="{FF2B5EF4-FFF2-40B4-BE49-F238E27FC236}">
                <a16:creationId xmlns:a16="http://schemas.microsoft.com/office/drawing/2014/main" id="{0C504AE1-9F9B-460B-AF76-5937FAF9C620}"/>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85233" t="67474" r="2884" b="3577"/>
          <a:stretch/>
        </p:blipFill>
        <p:spPr>
          <a:xfrm rot="8010451">
            <a:off x="5065796" y="4802187"/>
            <a:ext cx="428952" cy="518855"/>
          </a:xfrm>
          <a:prstGeom prst="diagStripe">
            <a:avLst/>
          </a:prstGeom>
        </p:spPr>
      </p:pic>
      <p:pic>
        <p:nvPicPr>
          <p:cNvPr id="68" name="Picture 5">
            <a:extLst>
              <a:ext uri="{FF2B5EF4-FFF2-40B4-BE49-F238E27FC236}">
                <a16:creationId xmlns:a16="http://schemas.microsoft.com/office/drawing/2014/main" id="{6CE795C9-DC4D-40DE-9C91-41F7BCA1448B}"/>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13234913">
            <a:off x="3145201" y="4851786"/>
            <a:ext cx="624685" cy="278688"/>
          </a:xfrm>
          <a:prstGeom prst="rect">
            <a:avLst/>
          </a:prstGeom>
        </p:spPr>
      </p:pic>
      <p:pic>
        <p:nvPicPr>
          <p:cNvPr id="69" name="Picture 5">
            <a:extLst>
              <a:ext uri="{FF2B5EF4-FFF2-40B4-BE49-F238E27FC236}">
                <a16:creationId xmlns:a16="http://schemas.microsoft.com/office/drawing/2014/main" id="{CCF5296A-606D-4E9E-B04C-5277EC28CB09}"/>
              </a:ext>
            </a:extLst>
          </p:cNvPr>
          <p:cNvPicPr>
            <a:picLocks noChangeAspect="1"/>
          </p:cNvPicPr>
          <p:nvPr/>
        </p:nvPicPr>
        <p:blipFill rotWithShape="1">
          <a:blip r:embed="rId5" cstate="print">
            <a:clrChange>
              <a:clrFrom>
                <a:srgbClr val="FFFFFF"/>
              </a:clrFrom>
              <a:clrTo>
                <a:srgbClr val="FFFFFF">
                  <a:alpha val="0"/>
                </a:srgbClr>
              </a:clrTo>
            </a:clrChange>
          </a:blip>
          <a:srcRect l="28647" r="26496" b="77220"/>
          <a:stretch/>
        </p:blipFill>
        <p:spPr>
          <a:xfrm rot="8762601">
            <a:off x="4948466" y="5578547"/>
            <a:ext cx="624685" cy="278688"/>
          </a:xfrm>
          <a:prstGeom prst="rect">
            <a:avLst/>
          </a:prstGeom>
        </p:spPr>
      </p:pic>
      <p:sp>
        <p:nvSpPr>
          <p:cNvPr id="3" name="Rettangolo 2">
            <a:extLst>
              <a:ext uri="{FF2B5EF4-FFF2-40B4-BE49-F238E27FC236}">
                <a16:creationId xmlns:a16="http://schemas.microsoft.com/office/drawing/2014/main" id="{0E43EF9C-9D9C-4932-B2AC-74120C15F352}"/>
              </a:ext>
            </a:extLst>
          </p:cNvPr>
          <p:cNvSpPr/>
          <p:nvPr/>
        </p:nvSpPr>
        <p:spPr>
          <a:xfrm>
            <a:off x="2613920" y="6197089"/>
            <a:ext cx="3472425" cy="261610"/>
          </a:xfrm>
          <a:prstGeom prst="rect">
            <a:avLst/>
          </a:prstGeom>
        </p:spPr>
        <p:txBody>
          <a:bodyPr wrap="none">
            <a:spAutoFit/>
          </a:bodyPr>
          <a:lstStyle/>
          <a:p>
            <a:r>
              <a:rPr lang="it-IT" sz="1100" dirty="0" err="1">
                <a:latin typeface="Arial" panose="020B0604020202020204" pitchFamily="34" charset="0"/>
              </a:rPr>
              <a:t>modified</a:t>
            </a:r>
            <a:r>
              <a:rPr lang="it-IT" sz="1100" dirty="0">
                <a:latin typeface="Arial" panose="020B0604020202020204" pitchFamily="34" charset="0"/>
              </a:rPr>
              <a:t> from </a:t>
            </a:r>
            <a:r>
              <a:rPr lang="it-IT" sz="1100" dirty="0" err="1">
                <a:latin typeface="Arial" panose="020B0604020202020204" pitchFamily="34" charset="0"/>
              </a:rPr>
              <a:t>Zaccone</a:t>
            </a:r>
            <a:r>
              <a:rPr lang="it-IT" sz="1100" dirty="0">
                <a:latin typeface="Arial" panose="020B0604020202020204" pitchFamily="34" charset="0"/>
              </a:rPr>
              <a:t> et al., 2018, App. </a:t>
            </a:r>
            <a:r>
              <a:rPr lang="it-IT" sz="1100" dirty="0" err="1">
                <a:latin typeface="Arial" panose="020B0604020202020204" pitchFamily="34" charset="0"/>
              </a:rPr>
              <a:t>Soil</a:t>
            </a:r>
            <a:r>
              <a:rPr lang="it-IT" sz="1100" dirty="0">
                <a:latin typeface="Arial" panose="020B0604020202020204" pitchFamily="34" charset="0"/>
              </a:rPr>
              <a:t> </a:t>
            </a:r>
            <a:r>
              <a:rPr lang="it-IT" sz="1100" dirty="0" err="1">
                <a:latin typeface="Arial" panose="020B0604020202020204" pitchFamily="34" charset="0"/>
              </a:rPr>
              <a:t>Ecol</a:t>
            </a:r>
            <a:r>
              <a:rPr lang="it-IT" sz="1100" dirty="0">
                <a:latin typeface="Arial" panose="020B0604020202020204" pitchFamily="34" charset="0"/>
              </a:rPr>
              <a:t>.</a:t>
            </a:r>
            <a:endParaRPr lang="it-IT" sz="1100" dirty="0"/>
          </a:p>
        </p:txBody>
      </p:sp>
    </p:spTree>
    <p:extLst>
      <p:ext uri="{BB962C8B-B14F-4D97-AF65-F5344CB8AC3E}">
        <p14:creationId xmlns:p14="http://schemas.microsoft.com/office/powerpoint/2010/main" val="16899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000"/>
                                        <p:tgtEl>
                                          <p:spTgt spid="6"/>
                                        </p:tgtEl>
                                      </p:cBhvr>
                                    </p:animEffect>
                                  </p:childTnLst>
                                </p:cTn>
                              </p:par>
                            </p:childTnLst>
                          </p:cTn>
                        </p:par>
                        <p:par>
                          <p:cTn id="12" fill="hold">
                            <p:stCondLst>
                              <p:cond delay="6000"/>
                            </p:stCondLst>
                            <p:childTnLst>
                              <p:par>
                                <p:cTn id="13" presetID="16" presetClass="entr" presetSubtype="21" fill="hold" grpId="0"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1C07520-7DA2-4555-8F28-965A473C6C64}"/>
              </a:ext>
            </a:extLst>
          </p:cNvPr>
          <p:cNvSpPr/>
          <p:nvPr/>
        </p:nvSpPr>
        <p:spPr>
          <a:xfrm>
            <a:off x="3295650" y="4057777"/>
            <a:ext cx="4457700" cy="277915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it-IT" sz="500" baseline="30000" dirty="0"/>
          </a:p>
        </p:txBody>
      </p:sp>
      <p:pic>
        <p:nvPicPr>
          <p:cNvPr id="1026" name="Picture 2" descr="Text Background clipart - Text, Product, Font, transparent clip art">
            <a:extLst>
              <a:ext uri="{FF2B5EF4-FFF2-40B4-BE49-F238E27FC236}">
                <a16:creationId xmlns:a16="http://schemas.microsoft.com/office/drawing/2014/main" id="{6E9F34C4-81AB-4A59-8887-E5058AE6C4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027"/>
          <a:stretch/>
        </p:blipFill>
        <p:spPr bwMode="auto">
          <a:xfrm>
            <a:off x="2379153" y="2515757"/>
            <a:ext cx="832449" cy="1702230"/>
          </a:xfrm>
          <a:prstGeom prst="rect">
            <a:avLst/>
          </a:prstGeom>
          <a:noFill/>
          <a:extLst>
            <a:ext uri="{909E8E84-426E-40DD-AFC4-6F175D3DCCD1}">
              <a14:hiddenFill xmlns:a14="http://schemas.microsoft.com/office/drawing/2010/main">
                <a:solidFill>
                  <a:srgbClr val="FFFFFF"/>
                </a:solidFill>
              </a14:hiddenFill>
            </a:ext>
          </a:extLst>
        </p:spPr>
      </p:pic>
      <p:sp>
        <p:nvSpPr>
          <p:cNvPr id="6" name="Freccia a sinistra 5">
            <a:extLst>
              <a:ext uri="{FF2B5EF4-FFF2-40B4-BE49-F238E27FC236}">
                <a16:creationId xmlns:a16="http://schemas.microsoft.com/office/drawing/2014/main" id="{3BB0233B-D93F-4506-8256-358F1A410B9A}"/>
              </a:ext>
            </a:extLst>
          </p:cNvPr>
          <p:cNvSpPr/>
          <p:nvPr/>
        </p:nvSpPr>
        <p:spPr>
          <a:xfrm rot="20537760">
            <a:off x="2871276" y="3003615"/>
            <a:ext cx="1899139" cy="70306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
        <p:nvSpPr>
          <p:cNvPr id="2" name="Titolo 1">
            <a:extLst>
              <a:ext uri="{FF2B5EF4-FFF2-40B4-BE49-F238E27FC236}">
                <a16:creationId xmlns:a16="http://schemas.microsoft.com/office/drawing/2014/main" id="{2C01903F-8A5A-42CB-AA48-AFC6E5202D3E}"/>
              </a:ext>
            </a:extLst>
          </p:cNvPr>
          <p:cNvSpPr>
            <a:spLocks noGrp="1"/>
          </p:cNvSpPr>
          <p:nvPr>
            <p:ph type="title"/>
          </p:nvPr>
        </p:nvSpPr>
        <p:spPr/>
        <p:txBody>
          <a:bodyPr/>
          <a:lstStyle/>
          <a:p>
            <a:r>
              <a:rPr lang="it-IT" dirty="0"/>
              <a:t>How </a:t>
            </a:r>
            <a:r>
              <a:rPr lang="it-IT" dirty="0" err="1"/>
              <a:t>exogenous</a:t>
            </a:r>
            <a:r>
              <a:rPr lang="it-IT" dirty="0"/>
              <a:t> DNA </a:t>
            </a:r>
            <a:r>
              <a:rPr lang="it-IT" dirty="0" err="1"/>
              <a:t>is</a:t>
            </a:r>
            <a:r>
              <a:rPr lang="it-IT" dirty="0"/>
              <a:t> </a:t>
            </a:r>
            <a:r>
              <a:rPr lang="it-IT" dirty="0" err="1"/>
              <a:t>distributed</a:t>
            </a:r>
            <a:r>
              <a:rPr lang="it-IT" dirty="0"/>
              <a:t> in SOM pools after short-</a:t>
            </a:r>
            <a:r>
              <a:rPr lang="it-IT" dirty="0" err="1"/>
              <a:t>term</a:t>
            </a:r>
            <a:r>
              <a:rPr lang="it-IT" dirty="0"/>
              <a:t> </a:t>
            </a:r>
            <a:r>
              <a:rPr lang="it-IT" dirty="0" err="1"/>
              <a:t>augmentation</a:t>
            </a:r>
            <a:r>
              <a:rPr lang="it-IT" dirty="0"/>
              <a:t>?</a:t>
            </a:r>
          </a:p>
        </p:txBody>
      </p:sp>
      <p:pic>
        <p:nvPicPr>
          <p:cNvPr id="5" name="Immagine 4">
            <a:extLst>
              <a:ext uri="{FF2B5EF4-FFF2-40B4-BE49-F238E27FC236}">
                <a16:creationId xmlns:a16="http://schemas.microsoft.com/office/drawing/2014/main" id="{B3F0B585-613E-4C8D-B52D-FB3A64637177}"/>
              </a:ext>
            </a:extLst>
          </p:cNvPr>
          <p:cNvPicPr>
            <a:picLocks noChangeAspect="1"/>
          </p:cNvPicPr>
          <p:nvPr/>
        </p:nvPicPr>
        <p:blipFill rotWithShape="1">
          <a:blip r:embed="rId3"/>
          <a:srcRect l="21925" r="33188" b="39641"/>
          <a:stretch/>
        </p:blipFill>
        <p:spPr>
          <a:xfrm>
            <a:off x="4507563" y="2150441"/>
            <a:ext cx="2249820" cy="1779595"/>
          </a:xfrm>
          <a:prstGeom prst="ellipse">
            <a:avLst/>
          </a:prstGeom>
          <a:ln>
            <a:noFill/>
          </a:ln>
          <a:effectLst>
            <a:softEdge rad="112500"/>
          </a:effectLst>
        </p:spPr>
      </p:pic>
      <p:sp>
        <p:nvSpPr>
          <p:cNvPr id="7" name="CasellaDiTesto 6">
            <a:extLst>
              <a:ext uri="{FF2B5EF4-FFF2-40B4-BE49-F238E27FC236}">
                <a16:creationId xmlns:a16="http://schemas.microsoft.com/office/drawing/2014/main" id="{873CC873-B762-4CA3-A0FC-B324A07980AB}"/>
              </a:ext>
            </a:extLst>
          </p:cNvPr>
          <p:cNvSpPr txBox="1"/>
          <p:nvPr/>
        </p:nvSpPr>
        <p:spPr>
          <a:xfrm>
            <a:off x="6697707" y="2387732"/>
            <a:ext cx="4564250" cy="1323439"/>
          </a:xfrm>
          <a:prstGeom prst="rect">
            <a:avLst/>
          </a:prstGeom>
          <a:noFill/>
        </p:spPr>
        <p:txBody>
          <a:bodyPr wrap="square" rtlCol="0">
            <a:spAutoFit/>
          </a:bodyPr>
          <a:lstStyle/>
          <a:p>
            <a:r>
              <a:rPr lang="it-IT" sz="2000" i="1" dirty="0"/>
              <a:t>Bacillus</a:t>
            </a:r>
            <a:r>
              <a:rPr lang="it-IT" sz="2000" dirty="0"/>
              <a:t> spp. </a:t>
            </a:r>
            <a:r>
              <a:rPr lang="it-IT" sz="2000" dirty="0" err="1"/>
              <a:t>Spores</a:t>
            </a:r>
            <a:r>
              <a:rPr lang="it-IT" sz="2000" dirty="0"/>
              <a:t> </a:t>
            </a:r>
            <a:r>
              <a:rPr lang="it-IT" sz="2000" dirty="0" err="1"/>
              <a:t>added</a:t>
            </a:r>
            <a:r>
              <a:rPr lang="it-IT" sz="2000" dirty="0"/>
              <a:t> (8 Log g</a:t>
            </a:r>
            <a:r>
              <a:rPr lang="it-IT" sz="2000" baseline="30000" dirty="0"/>
              <a:t>-1</a:t>
            </a:r>
            <a:r>
              <a:rPr lang="it-IT" sz="2000" dirty="0"/>
              <a:t>)</a:t>
            </a:r>
          </a:p>
          <a:p>
            <a:r>
              <a:rPr lang="it-IT" sz="2000" dirty="0"/>
              <a:t>on 3 </a:t>
            </a:r>
            <a:r>
              <a:rPr lang="it-IT" sz="2000" dirty="0" err="1"/>
              <a:t>types</a:t>
            </a:r>
            <a:r>
              <a:rPr lang="it-IT" sz="2000" dirty="0"/>
              <a:t> of </a:t>
            </a:r>
            <a:r>
              <a:rPr lang="it-IT" sz="2000" dirty="0" err="1"/>
              <a:t>soil</a:t>
            </a:r>
            <a:r>
              <a:rPr lang="it-IT" sz="2000" dirty="0"/>
              <a:t> :</a:t>
            </a:r>
          </a:p>
          <a:p>
            <a:endParaRPr lang="it-IT" sz="2000" dirty="0"/>
          </a:p>
          <a:p>
            <a:r>
              <a:rPr lang="it-IT" sz="2000" dirty="0" err="1"/>
              <a:t>incubated</a:t>
            </a:r>
            <a:r>
              <a:rPr lang="it-IT" sz="2000" dirty="0"/>
              <a:t> 30 days </a:t>
            </a:r>
            <a:r>
              <a:rPr lang="it-IT" sz="2000" dirty="0" err="1"/>
              <a:t>at</a:t>
            </a:r>
            <a:r>
              <a:rPr lang="it-IT" sz="2000" dirty="0"/>
              <a:t> 25 °C</a:t>
            </a:r>
          </a:p>
        </p:txBody>
      </p:sp>
      <p:pic>
        <p:nvPicPr>
          <p:cNvPr id="9" name="Picture 2" descr="Text Background clipart - Text, Product, Font, transparent clip art">
            <a:extLst>
              <a:ext uri="{FF2B5EF4-FFF2-40B4-BE49-F238E27FC236}">
                <a16:creationId xmlns:a16="http://schemas.microsoft.com/office/drawing/2014/main" id="{18FDE97F-CCD7-430C-8141-244CC7124A49}"/>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72027"/>
          <a:stretch/>
        </p:blipFill>
        <p:spPr bwMode="auto">
          <a:xfrm>
            <a:off x="335645" y="2462749"/>
            <a:ext cx="832449" cy="17022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ext Background clipart - Text, Product, Font, transparent clip art">
            <a:extLst>
              <a:ext uri="{FF2B5EF4-FFF2-40B4-BE49-F238E27FC236}">
                <a16:creationId xmlns:a16="http://schemas.microsoft.com/office/drawing/2014/main" id="{0D631CD1-44DD-4DC0-907D-F87E87A225E3}"/>
              </a:ext>
            </a:extLst>
          </p:cNvPr>
          <p:cNvPicPr>
            <a:picLocks noChangeAspect="1" noChangeArrowheads="1"/>
          </p:cNvPicPr>
          <p:nvPr/>
        </p:nvPicPr>
        <p:blipFill rotWithShape="1">
          <a:blip r:embed="rId2">
            <a:duotone>
              <a:prstClr val="black"/>
              <a:schemeClr val="accent6">
                <a:tint val="45000"/>
                <a:satMod val="400000"/>
              </a:schemeClr>
            </a:duotone>
            <a:extLst>
              <a:ext uri="{28A0092B-C50C-407E-A947-70E740481C1C}">
                <a14:useLocalDpi xmlns:a14="http://schemas.microsoft.com/office/drawing/2010/main" val="0"/>
              </a:ext>
            </a:extLst>
          </a:blip>
          <a:srcRect l="72027"/>
          <a:stretch/>
        </p:blipFill>
        <p:spPr bwMode="auto">
          <a:xfrm>
            <a:off x="1357399" y="2504034"/>
            <a:ext cx="832449" cy="1702230"/>
          </a:xfrm>
          <a:prstGeom prst="rect">
            <a:avLst/>
          </a:prstGeom>
          <a:noFill/>
          <a:extLst>
            <a:ext uri="{909E8E84-426E-40DD-AFC4-6F175D3DCCD1}">
              <a14:hiddenFill xmlns:a14="http://schemas.microsoft.com/office/drawing/2010/main">
                <a:solidFill>
                  <a:srgbClr val="FFFFFF"/>
                </a:solidFill>
              </a14:hiddenFill>
            </a:ext>
          </a:extLst>
        </p:spPr>
      </p:pic>
      <p:sp>
        <p:nvSpPr>
          <p:cNvPr id="12" name="Freccia a sinistra 11">
            <a:extLst>
              <a:ext uri="{FF2B5EF4-FFF2-40B4-BE49-F238E27FC236}">
                <a16:creationId xmlns:a16="http://schemas.microsoft.com/office/drawing/2014/main" id="{3F2CAA93-B7B4-45AB-A1DC-0E2085F532C8}"/>
              </a:ext>
            </a:extLst>
          </p:cNvPr>
          <p:cNvSpPr/>
          <p:nvPr/>
        </p:nvSpPr>
        <p:spPr>
          <a:xfrm rot="12421417">
            <a:off x="1485159" y="4494097"/>
            <a:ext cx="1899139" cy="703068"/>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dirty="0"/>
          </a:p>
        </p:txBody>
      </p:sp>
      <p:sp>
        <p:nvSpPr>
          <p:cNvPr id="13" name="CasellaDiTesto 12">
            <a:extLst>
              <a:ext uri="{FF2B5EF4-FFF2-40B4-BE49-F238E27FC236}">
                <a16:creationId xmlns:a16="http://schemas.microsoft.com/office/drawing/2014/main" id="{230B67CB-5848-4BB4-8E02-E5BEBD380034}"/>
              </a:ext>
            </a:extLst>
          </p:cNvPr>
          <p:cNvSpPr txBox="1"/>
          <p:nvPr/>
        </p:nvSpPr>
        <p:spPr>
          <a:xfrm>
            <a:off x="7951382" y="4176195"/>
            <a:ext cx="3885018" cy="203132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a:t>SOM </a:t>
            </a:r>
            <a:r>
              <a:rPr lang="it-IT" dirty="0" err="1"/>
              <a:t>physical</a:t>
            </a:r>
            <a:r>
              <a:rPr lang="it-IT" dirty="0"/>
              <a:t> </a:t>
            </a:r>
            <a:r>
              <a:rPr lang="it-IT" dirty="0" err="1"/>
              <a:t>fractions</a:t>
            </a:r>
            <a:r>
              <a:rPr lang="it-IT" dirty="0"/>
              <a:t>:</a:t>
            </a:r>
          </a:p>
          <a:p>
            <a:r>
              <a:rPr lang="it-IT" dirty="0"/>
              <a:t>FR = free </a:t>
            </a:r>
          </a:p>
          <a:p>
            <a:r>
              <a:rPr lang="it-IT" dirty="0"/>
              <a:t>MA = </a:t>
            </a:r>
            <a:r>
              <a:rPr lang="it-IT" dirty="0" err="1"/>
              <a:t>macroaggregate</a:t>
            </a:r>
            <a:r>
              <a:rPr lang="it-IT" dirty="0"/>
              <a:t> </a:t>
            </a:r>
          </a:p>
          <a:p>
            <a:r>
              <a:rPr lang="it-IT" dirty="0"/>
              <a:t>MI= </a:t>
            </a:r>
            <a:r>
              <a:rPr lang="it-IT" dirty="0" err="1"/>
              <a:t>microaggregate</a:t>
            </a:r>
            <a:r>
              <a:rPr lang="it-IT" dirty="0"/>
              <a:t> </a:t>
            </a:r>
          </a:p>
          <a:p>
            <a:r>
              <a:rPr lang="it-IT" dirty="0"/>
              <a:t>MIN= </a:t>
            </a:r>
            <a:r>
              <a:rPr lang="it-IT" dirty="0" err="1"/>
              <a:t>mineral</a:t>
            </a:r>
            <a:r>
              <a:rPr lang="it-IT" dirty="0"/>
              <a:t> </a:t>
            </a:r>
            <a:r>
              <a:rPr lang="it-IT" dirty="0" err="1"/>
              <a:t>associated</a:t>
            </a:r>
            <a:endParaRPr lang="it-IT" dirty="0"/>
          </a:p>
          <a:p>
            <a:endParaRPr lang="it-IT" dirty="0"/>
          </a:p>
          <a:p>
            <a:r>
              <a:rPr lang="it-IT" dirty="0"/>
              <a:t>DNA </a:t>
            </a:r>
            <a:r>
              <a:rPr lang="it-IT" dirty="0" err="1"/>
              <a:t>quantification</a:t>
            </a:r>
            <a:r>
              <a:rPr lang="it-IT" dirty="0"/>
              <a:t> of </a:t>
            </a:r>
            <a:r>
              <a:rPr lang="it-IT" dirty="0" err="1"/>
              <a:t>each</a:t>
            </a:r>
            <a:r>
              <a:rPr lang="it-IT" dirty="0"/>
              <a:t> </a:t>
            </a:r>
            <a:r>
              <a:rPr lang="it-IT" dirty="0" err="1"/>
              <a:t>fraction</a:t>
            </a:r>
            <a:endParaRPr lang="it-IT" dirty="0"/>
          </a:p>
        </p:txBody>
      </p:sp>
      <p:pic>
        <p:nvPicPr>
          <p:cNvPr id="16" name="Picture 6">
            <a:extLst>
              <a:ext uri="{FF2B5EF4-FFF2-40B4-BE49-F238E27FC236}">
                <a16:creationId xmlns:a16="http://schemas.microsoft.com/office/drawing/2014/main" id="{92832350-B0AC-436F-82BB-9B6297D6E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9" y="6489058"/>
            <a:ext cx="1054492" cy="368941"/>
          </a:xfrm>
          <a:prstGeom prst="rect">
            <a:avLst/>
          </a:prstGeom>
          <a:noFill/>
          <a:extLst>
            <a:ext uri="{909E8E84-426E-40DD-AFC4-6F175D3DCCD1}">
              <a14:hiddenFill xmlns:a14="http://schemas.microsoft.com/office/drawing/2010/main">
                <a:solidFill>
                  <a:srgbClr val="FFFFFF"/>
                </a:solidFill>
              </a14:hiddenFill>
            </a:ext>
          </a:extLst>
        </p:spPr>
      </p:pic>
      <p:grpSp>
        <p:nvGrpSpPr>
          <p:cNvPr id="111" name="Gruppo 110">
            <a:extLst>
              <a:ext uri="{FF2B5EF4-FFF2-40B4-BE49-F238E27FC236}">
                <a16:creationId xmlns:a16="http://schemas.microsoft.com/office/drawing/2014/main" id="{9AA0A190-BC25-4846-9736-91EFAB182DCC}"/>
              </a:ext>
            </a:extLst>
          </p:cNvPr>
          <p:cNvGrpSpPr/>
          <p:nvPr/>
        </p:nvGrpSpPr>
        <p:grpSpPr>
          <a:xfrm rot="20466723">
            <a:off x="4102748" y="3902889"/>
            <a:ext cx="3059449" cy="2945796"/>
            <a:chOff x="2321842" y="36665"/>
            <a:chExt cx="7553678" cy="6814298"/>
          </a:xfrm>
        </p:grpSpPr>
        <p:pic>
          <p:nvPicPr>
            <p:cNvPr id="112" name="Picture 8" descr="http://11268026l215.blogs.lincoln.ac.uk/files/2015/10/bacteria.jpg">
              <a:extLst>
                <a:ext uri="{FF2B5EF4-FFF2-40B4-BE49-F238E27FC236}">
                  <a16:creationId xmlns:a16="http://schemas.microsoft.com/office/drawing/2014/main" id="{29A828A6-3C81-405C-9139-38E7F73848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4" t="16525" r="75401" b="71789"/>
            <a:stretch/>
          </p:blipFill>
          <p:spPr bwMode="auto">
            <a:xfrm rot="5959517">
              <a:off x="8583428" y="5482148"/>
              <a:ext cx="1352337" cy="7727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 name="Immagine 112">
              <a:extLst>
                <a:ext uri="{FF2B5EF4-FFF2-40B4-BE49-F238E27FC236}">
                  <a16:creationId xmlns:a16="http://schemas.microsoft.com/office/drawing/2014/main" id="{697146DC-8D91-4D83-9DAE-EC76DF54713D}"/>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24" t="66165" r="69181" b="10706"/>
            <a:stretch/>
          </p:blipFill>
          <p:spPr>
            <a:xfrm>
              <a:off x="2321842" y="133487"/>
              <a:ext cx="1026748" cy="937341"/>
            </a:xfrm>
            <a:prstGeom prst="plaque">
              <a:avLst>
                <a:gd name="adj" fmla="val 50000"/>
              </a:avLst>
            </a:prstGeom>
            <a:ln>
              <a:noFill/>
            </a:ln>
          </p:spPr>
        </p:pic>
        <p:sp>
          <p:nvSpPr>
            <p:cNvPr id="114" name="Freeform 9">
              <a:extLst>
                <a:ext uri="{FF2B5EF4-FFF2-40B4-BE49-F238E27FC236}">
                  <a16:creationId xmlns:a16="http://schemas.microsoft.com/office/drawing/2014/main" id="{98F86BD6-E3A0-492E-83A5-5A1184F93C44}"/>
                </a:ext>
              </a:extLst>
            </p:cNvPr>
            <p:cNvSpPr>
              <a:spLocks noChangeAspect="1"/>
            </p:cNvSpPr>
            <p:nvPr/>
          </p:nvSpPr>
          <p:spPr>
            <a:xfrm>
              <a:off x="5469277" y="1030512"/>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5" name="Freeform 11">
              <a:extLst>
                <a:ext uri="{FF2B5EF4-FFF2-40B4-BE49-F238E27FC236}">
                  <a16:creationId xmlns:a16="http://schemas.microsoft.com/office/drawing/2014/main" id="{54E776B9-80DC-4EFF-BED0-AE67F94DCA5D}"/>
                </a:ext>
              </a:extLst>
            </p:cNvPr>
            <p:cNvSpPr>
              <a:spLocks noChangeAspect="1"/>
            </p:cNvSpPr>
            <p:nvPr/>
          </p:nvSpPr>
          <p:spPr>
            <a:xfrm>
              <a:off x="5469277" y="89224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6" name="Freeform 12">
              <a:extLst>
                <a:ext uri="{FF2B5EF4-FFF2-40B4-BE49-F238E27FC236}">
                  <a16:creationId xmlns:a16="http://schemas.microsoft.com/office/drawing/2014/main" id="{55B490CE-DB54-4590-A53D-1AA8038C0BF2}"/>
                </a:ext>
              </a:extLst>
            </p:cNvPr>
            <p:cNvSpPr>
              <a:spLocks noChangeAspect="1"/>
            </p:cNvSpPr>
            <p:nvPr/>
          </p:nvSpPr>
          <p:spPr>
            <a:xfrm>
              <a:off x="5337156" y="824304"/>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7" name="Freeform 9">
              <a:extLst>
                <a:ext uri="{FF2B5EF4-FFF2-40B4-BE49-F238E27FC236}">
                  <a16:creationId xmlns:a16="http://schemas.microsoft.com/office/drawing/2014/main" id="{5B9813DC-758E-4491-A826-00BA461FE33A}"/>
                </a:ext>
              </a:extLst>
            </p:cNvPr>
            <p:cNvSpPr>
              <a:spLocks noChangeAspect="1"/>
            </p:cNvSpPr>
            <p:nvPr/>
          </p:nvSpPr>
          <p:spPr>
            <a:xfrm>
              <a:off x="4644271" y="1121650"/>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8" name="Freeform 10">
              <a:extLst>
                <a:ext uri="{FF2B5EF4-FFF2-40B4-BE49-F238E27FC236}">
                  <a16:creationId xmlns:a16="http://schemas.microsoft.com/office/drawing/2014/main" id="{962B54E3-19C1-4F87-8AAC-85F9CBF98D59}"/>
                </a:ext>
              </a:extLst>
            </p:cNvPr>
            <p:cNvSpPr>
              <a:spLocks noChangeAspect="1"/>
            </p:cNvSpPr>
            <p:nvPr/>
          </p:nvSpPr>
          <p:spPr>
            <a:xfrm>
              <a:off x="4644271" y="1057231"/>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9" name="Freeform 11">
              <a:extLst>
                <a:ext uri="{FF2B5EF4-FFF2-40B4-BE49-F238E27FC236}">
                  <a16:creationId xmlns:a16="http://schemas.microsoft.com/office/drawing/2014/main" id="{F1D66181-93D8-4AEA-87C3-A7627A2C30E6}"/>
                </a:ext>
              </a:extLst>
            </p:cNvPr>
            <p:cNvSpPr>
              <a:spLocks noChangeAspect="1"/>
            </p:cNvSpPr>
            <p:nvPr/>
          </p:nvSpPr>
          <p:spPr>
            <a:xfrm>
              <a:off x="4644271" y="983383"/>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0" name="Freeform 12">
              <a:extLst>
                <a:ext uri="{FF2B5EF4-FFF2-40B4-BE49-F238E27FC236}">
                  <a16:creationId xmlns:a16="http://schemas.microsoft.com/office/drawing/2014/main" id="{BD5A201C-6D21-4DCD-A9B7-A8B16B365994}"/>
                </a:ext>
              </a:extLst>
            </p:cNvPr>
            <p:cNvSpPr>
              <a:spLocks noChangeAspect="1"/>
            </p:cNvSpPr>
            <p:nvPr/>
          </p:nvSpPr>
          <p:spPr>
            <a:xfrm>
              <a:off x="4644271" y="907970"/>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1" name="Freeform 9">
              <a:extLst>
                <a:ext uri="{FF2B5EF4-FFF2-40B4-BE49-F238E27FC236}">
                  <a16:creationId xmlns:a16="http://schemas.microsoft.com/office/drawing/2014/main" id="{D967A5D9-E429-43E8-9D75-555A75CEDC38}"/>
                </a:ext>
              </a:extLst>
            </p:cNvPr>
            <p:cNvSpPr>
              <a:spLocks noChangeAspect="1"/>
            </p:cNvSpPr>
            <p:nvPr/>
          </p:nvSpPr>
          <p:spPr>
            <a:xfrm>
              <a:off x="4319045" y="166996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2" name="Freeform 10">
              <a:extLst>
                <a:ext uri="{FF2B5EF4-FFF2-40B4-BE49-F238E27FC236}">
                  <a16:creationId xmlns:a16="http://schemas.microsoft.com/office/drawing/2014/main" id="{74C25790-A9DE-46BB-9929-E376E044D3A4}"/>
                </a:ext>
              </a:extLst>
            </p:cNvPr>
            <p:cNvSpPr>
              <a:spLocks noChangeAspect="1"/>
            </p:cNvSpPr>
            <p:nvPr/>
          </p:nvSpPr>
          <p:spPr>
            <a:xfrm>
              <a:off x="4319045" y="160554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3" name="Freeform 11">
              <a:extLst>
                <a:ext uri="{FF2B5EF4-FFF2-40B4-BE49-F238E27FC236}">
                  <a16:creationId xmlns:a16="http://schemas.microsoft.com/office/drawing/2014/main" id="{5D153E33-3762-456E-9B47-C61308DB50AA}"/>
                </a:ext>
              </a:extLst>
            </p:cNvPr>
            <p:cNvSpPr>
              <a:spLocks noChangeAspect="1"/>
            </p:cNvSpPr>
            <p:nvPr/>
          </p:nvSpPr>
          <p:spPr>
            <a:xfrm>
              <a:off x="4319045" y="1531701"/>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4" name="Freeform 12">
              <a:extLst>
                <a:ext uri="{FF2B5EF4-FFF2-40B4-BE49-F238E27FC236}">
                  <a16:creationId xmlns:a16="http://schemas.microsoft.com/office/drawing/2014/main" id="{6664F803-2B2A-41CD-A2F2-F2E136FFE72B}"/>
                </a:ext>
              </a:extLst>
            </p:cNvPr>
            <p:cNvSpPr>
              <a:spLocks noChangeAspect="1"/>
            </p:cNvSpPr>
            <p:nvPr/>
          </p:nvSpPr>
          <p:spPr>
            <a:xfrm>
              <a:off x="4319045" y="145628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5" name="Freeform 9">
              <a:extLst>
                <a:ext uri="{FF2B5EF4-FFF2-40B4-BE49-F238E27FC236}">
                  <a16:creationId xmlns:a16="http://schemas.microsoft.com/office/drawing/2014/main" id="{DBB808DB-788F-42C7-BE04-1FB1055FF800}"/>
                </a:ext>
              </a:extLst>
            </p:cNvPr>
            <p:cNvSpPr>
              <a:spLocks noChangeAspect="1"/>
            </p:cNvSpPr>
            <p:nvPr/>
          </p:nvSpPr>
          <p:spPr>
            <a:xfrm>
              <a:off x="4592420" y="212717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6" name="Freeform 10">
              <a:extLst>
                <a:ext uri="{FF2B5EF4-FFF2-40B4-BE49-F238E27FC236}">
                  <a16:creationId xmlns:a16="http://schemas.microsoft.com/office/drawing/2014/main" id="{44299C18-03B1-413C-820C-54532E89706C}"/>
                </a:ext>
              </a:extLst>
            </p:cNvPr>
            <p:cNvSpPr>
              <a:spLocks noChangeAspect="1"/>
            </p:cNvSpPr>
            <p:nvPr/>
          </p:nvSpPr>
          <p:spPr>
            <a:xfrm>
              <a:off x="4592420" y="206275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7" name="Freeform 11">
              <a:extLst>
                <a:ext uri="{FF2B5EF4-FFF2-40B4-BE49-F238E27FC236}">
                  <a16:creationId xmlns:a16="http://schemas.microsoft.com/office/drawing/2014/main" id="{31EEC999-652A-4840-BE95-BAAD71227780}"/>
                </a:ext>
              </a:extLst>
            </p:cNvPr>
            <p:cNvSpPr>
              <a:spLocks noChangeAspect="1"/>
            </p:cNvSpPr>
            <p:nvPr/>
          </p:nvSpPr>
          <p:spPr>
            <a:xfrm>
              <a:off x="4592420" y="198890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8" name="Freeform 12">
              <a:extLst>
                <a:ext uri="{FF2B5EF4-FFF2-40B4-BE49-F238E27FC236}">
                  <a16:creationId xmlns:a16="http://schemas.microsoft.com/office/drawing/2014/main" id="{FC181DF5-E6AD-445C-BF06-A3F04A726990}"/>
                </a:ext>
              </a:extLst>
            </p:cNvPr>
            <p:cNvSpPr>
              <a:spLocks noChangeAspect="1"/>
            </p:cNvSpPr>
            <p:nvPr/>
          </p:nvSpPr>
          <p:spPr>
            <a:xfrm>
              <a:off x="4592420" y="191349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9" name="Picture 5">
              <a:extLst>
                <a:ext uri="{FF2B5EF4-FFF2-40B4-BE49-F238E27FC236}">
                  <a16:creationId xmlns:a16="http://schemas.microsoft.com/office/drawing/2014/main" id="{4773AC55-B144-44AA-8EE6-CFAE846D7C27}"/>
                </a:ext>
              </a:extLst>
            </p:cNvPr>
            <p:cNvPicPr>
              <a:picLocks noChangeAspect="1"/>
            </p:cNvPicPr>
            <p:nvPr/>
          </p:nvPicPr>
          <p:blipFill rotWithShape="1">
            <a:blip r:embed="rId8" cstate="print">
              <a:clrChange>
                <a:clrFrom>
                  <a:srgbClr val="FFFFFF"/>
                </a:clrFrom>
                <a:clrTo>
                  <a:srgbClr val="FFFFFF">
                    <a:alpha val="0"/>
                  </a:srgbClr>
                </a:clrTo>
              </a:clrChange>
            </a:blip>
            <a:srcRect l="28446" t="1" r="11504" b="76310"/>
            <a:stretch/>
          </p:blipFill>
          <p:spPr>
            <a:xfrm rot="19978632">
              <a:off x="5548687" y="1819072"/>
              <a:ext cx="426162" cy="154517"/>
            </a:xfrm>
            <a:prstGeom prst="rect">
              <a:avLst/>
            </a:prstGeom>
            <a:ln>
              <a:solidFill>
                <a:schemeClr val="tx1">
                  <a:lumMod val="50000"/>
                </a:schemeClr>
              </a:solidFill>
            </a:ln>
          </p:spPr>
        </p:pic>
        <p:sp>
          <p:nvSpPr>
            <p:cNvPr id="130" name="Freeform 9">
              <a:extLst>
                <a:ext uri="{FF2B5EF4-FFF2-40B4-BE49-F238E27FC236}">
                  <a16:creationId xmlns:a16="http://schemas.microsoft.com/office/drawing/2014/main" id="{8EF02CEF-1862-4CDC-86AA-602841159ABB}"/>
                </a:ext>
              </a:extLst>
            </p:cNvPr>
            <p:cNvSpPr>
              <a:spLocks noChangeAspect="1"/>
            </p:cNvSpPr>
            <p:nvPr/>
          </p:nvSpPr>
          <p:spPr>
            <a:xfrm>
              <a:off x="5999549" y="141003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1" name="Freeform 10">
              <a:extLst>
                <a:ext uri="{FF2B5EF4-FFF2-40B4-BE49-F238E27FC236}">
                  <a16:creationId xmlns:a16="http://schemas.microsoft.com/office/drawing/2014/main" id="{B343F810-4341-4D01-B64F-3F39DF41850D}"/>
                </a:ext>
              </a:extLst>
            </p:cNvPr>
            <p:cNvSpPr>
              <a:spLocks noChangeAspect="1"/>
            </p:cNvSpPr>
            <p:nvPr/>
          </p:nvSpPr>
          <p:spPr>
            <a:xfrm>
              <a:off x="5999549" y="134561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2" name="Freeform 11">
              <a:extLst>
                <a:ext uri="{FF2B5EF4-FFF2-40B4-BE49-F238E27FC236}">
                  <a16:creationId xmlns:a16="http://schemas.microsoft.com/office/drawing/2014/main" id="{FD936F13-743C-47A1-A619-2F3F855881C4}"/>
                </a:ext>
              </a:extLst>
            </p:cNvPr>
            <p:cNvSpPr>
              <a:spLocks noChangeAspect="1"/>
            </p:cNvSpPr>
            <p:nvPr/>
          </p:nvSpPr>
          <p:spPr>
            <a:xfrm>
              <a:off x="5999549" y="127176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3" name="Freeform 12">
              <a:extLst>
                <a:ext uri="{FF2B5EF4-FFF2-40B4-BE49-F238E27FC236}">
                  <a16:creationId xmlns:a16="http://schemas.microsoft.com/office/drawing/2014/main" id="{AF9A69B5-51FD-4C55-AFB5-A487B182095D}"/>
                </a:ext>
              </a:extLst>
            </p:cNvPr>
            <p:cNvSpPr>
              <a:spLocks noChangeAspect="1"/>
            </p:cNvSpPr>
            <p:nvPr/>
          </p:nvSpPr>
          <p:spPr>
            <a:xfrm>
              <a:off x="5999549" y="119635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4" name="Freeform 9">
              <a:extLst>
                <a:ext uri="{FF2B5EF4-FFF2-40B4-BE49-F238E27FC236}">
                  <a16:creationId xmlns:a16="http://schemas.microsoft.com/office/drawing/2014/main" id="{6E3F8FC8-D84B-4863-AA3E-D542400A0300}"/>
                </a:ext>
              </a:extLst>
            </p:cNvPr>
            <p:cNvSpPr>
              <a:spLocks noChangeAspect="1"/>
            </p:cNvSpPr>
            <p:nvPr/>
          </p:nvSpPr>
          <p:spPr>
            <a:xfrm>
              <a:off x="5461526" y="217009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5" name="Freeform 10">
              <a:extLst>
                <a:ext uri="{FF2B5EF4-FFF2-40B4-BE49-F238E27FC236}">
                  <a16:creationId xmlns:a16="http://schemas.microsoft.com/office/drawing/2014/main" id="{834EAC4A-7431-4FE5-A84C-62D7B82E2489}"/>
                </a:ext>
              </a:extLst>
            </p:cNvPr>
            <p:cNvSpPr>
              <a:spLocks noChangeAspect="1"/>
            </p:cNvSpPr>
            <p:nvPr/>
          </p:nvSpPr>
          <p:spPr>
            <a:xfrm>
              <a:off x="5461526" y="2105677"/>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6" name="Freeform 11">
              <a:extLst>
                <a:ext uri="{FF2B5EF4-FFF2-40B4-BE49-F238E27FC236}">
                  <a16:creationId xmlns:a16="http://schemas.microsoft.com/office/drawing/2014/main" id="{1D8AA4FF-48B5-47AC-AD1B-1D5AF76F63D2}"/>
                </a:ext>
              </a:extLst>
            </p:cNvPr>
            <p:cNvSpPr>
              <a:spLocks noChangeAspect="1"/>
            </p:cNvSpPr>
            <p:nvPr/>
          </p:nvSpPr>
          <p:spPr>
            <a:xfrm>
              <a:off x="5461526" y="203182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7" name="Freeform 12">
              <a:extLst>
                <a:ext uri="{FF2B5EF4-FFF2-40B4-BE49-F238E27FC236}">
                  <a16:creationId xmlns:a16="http://schemas.microsoft.com/office/drawing/2014/main" id="{907E9E58-5BC1-48C1-8634-1A7E66B388C2}"/>
                </a:ext>
              </a:extLst>
            </p:cNvPr>
            <p:cNvSpPr>
              <a:spLocks noChangeAspect="1"/>
            </p:cNvSpPr>
            <p:nvPr/>
          </p:nvSpPr>
          <p:spPr>
            <a:xfrm>
              <a:off x="5461526" y="195641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8" name="Picture 2" descr="Bacteria And Virus Cell">
              <a:extLst>
                <a:ext uri="{FF2B5EF4-FFF2-40B4-BE49-F238E27FC236}">
                  <a16:creationId xmlns:a16="http://schemas.microsoft.com/office/drawing/2014/main" id="{F19426ED-6D7F-4C7C-BB09-BC4692A05128}"/>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a:off x="5756108" y="1667850"/>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39" name="Picture 2" descr="Bacteria And Virus Cell">
              <a:extLst>
                <a:ext uri="{FF2B5EF4-FFF2-40B4-BE49-F238E27FC236}">
                  <a16:creationId xmlns:a16="http://schemas.microsoft.com/office/drawing/2014/main" id="{7D7ABB3F-015B-42D5-A6C8-09775660522F}"/>
                </a:ext>
              </a:extLst>
            </p:cNvPr>
            <p:cNvPicPr>
              <a:picLocks noChangeAspect="1" noChangeArrowheads="1"/>
            </p:cNvPicPr>
            <p:nvPr/>
          </p:nvPicPr>
          <p:blipFill rotWithShape="1">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a:off x="5598340" y="1714151"/>
              <a:ext cx="168872" cy="10173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40" name="Picture 2" descr="Bacteria And Virus Cell">
              <a:extLst>
                <a:ext uri="{FF2B5EF4-FFF2-40B4-BE49-F238E27FC236}">
                  <a16:creationId xmlns:a16="http://schemas.microsoft.com/office/drawing/2014/main" id="{B5BF5266-070B-4166-A9F2-DE7B6B0D6FFF}"/>
                </a:ext>
              </a:extLst>
            </p:cNvPr>
            <p:cNvPicPr>
              <a:picLocks noChangeAspect="1" noChangeArrowheads="1"/>
            </p:cNvPicPr>
            <p:nvPr/>
          </p:nvPicPr>
          <p:blipFill rotWithShape="1">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18255761">
              <a:off x="5144469" y="1801007"/>
              <a:ext cx="165295" cy="99575"/>
            </a:xfrm>
            <a:prstGeom prst="rect">
              <a:avLst/>
            </a:prstGeom>
            <a:solidFill>
              <a:schemeClr val="bg1"/>
            </a:solidFill>
            <a:ln>
              <a:solidFill>
                <a:schemeClr val="tx1">
                  <a:lumMod val="50000"/>
                </a:schemeClr>
              </a:solidFill>
            </a:ln>
          </p:spPr>
        </p:pic>
        <p:pic>
          <p:nvPicPr>
            <p:cNvPr id="141" name="Picture 2" descr="Bacteria And Virus Cell">
              <a:extLst>
                <a:ext uri="{FF2B5EF4-FFF2-40B4-BE49-F238E27FC236}">
                  <a16:creationId xmlns:a16="http://schemas.microsoft.com/office/drawing/2014/main" id="{9D63EF55-5C32-4E7C-877C-561187EACC8B}"/>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6336611">
              <a:off x="5252124" y="1694335"/>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sp>
          <p:nvSpPr>
            <p:cNvPr id="142" name="Freeform 9">
              <a:extLst>
                <a:ext uri="{FF2B5EF4-FFF2-40B4-BE49-F238E27FC236}">
                  <a16:creationId xmlns:a16="http://schemas.microsoft.com/office/drawing/2014/main" id="{2FA032C4-C725-42A5-BE48-77048DB1BFD8}"/>
                </a:ext>
              </a:extLst>
            </p:cNvPr>
            <p:cNvSpPr>
              <a:spLocks noChangeAspect="1"/>
            </p:cNvSpPr>
            <p:nvPr/>
          </p:nvSpPr>
          <p:spPr>
            <a:xfrm>
              <a:off x="8227085" y="2159940"/>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3" name="Freeform 11">
              <a:extLst>
                <a:ext uri="{FF2B5EF4-FFF2-40B4-BE49-F238E27FC236}">
                  <a16:creationId xmlns:a16="http://schemas.microsoft.com/office/drawing/2014/main" id="{7DA01BE3-3922-4389-BCA5-CD7B75FD3162}"/>
                </a:ext>
              </a:extLst>
            </p:cNvPr>
            <p:cNvSpPr>
              <a:spLocks noChangeAspect="1"/>
            </p:cNvSpPr>
            <p:nvPr/>
          </p:nvSpPr>
          <p:spPr>
            <a:xfrm>
              <a:off x="8227085" y="2021673"/>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4" name="Freeform 12">
              <a:extLst>
                <a:ext uri="{FF2B5EF4-FFF2-40B4-BE49-F238E27FC236}">
                  <a16:creationId xmlns:a16="http://schemas.microsoft.com/office/drawing/2014/main" id="{B8B81149-F2A7-4621-87BD-0BD286A41BC7}"/>
                </a:ext>
              </a:extLst>
            </p:cNvPr>
            <p:cNvSpPr>
              <a:spLocks noChangeAspect="1"/>
            </p:cNvSpPr>
            <p:nvPr/>
          </p:nvSpPr>
          <p:spPr>
            <a:xfrm>
              <a:off x="8094964" y="1953732"/>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5" name="Freeform 9">
              <a:extLst>
                <a:ext uri="{FF2B5EF4-FFF2-40B4-BE49-F238E27FC236}">
                  <a16:creationId xmlns:a16="http://schemas.microsoft.com/office/drawing/2014/main" id="{E3E10E93-64B5-4187-AB72-FC9F326E0D83}"/>
                </a:ext>
              </a:extLst>
            </p:cNvPr>
            <p:cNvSpPr>
              <a:spLocks noChangeAspect="1"/>
            </p:cNvSpPr>
            <p:nvPr/>
          </p:nvSpPr>
          <p:spPr>
            <a:xfrm>
              <a:off x="7402079" y="225107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6" name="Freeform 10">
              <a:extLst>
                <a:ext uri="{FF2B5EF4-FFF2-40B4-BE49-F238E27FC236}">
                  <a16:creationId xmlns:a16="http://schemas.microsoft.com/office/drawing/2014/main" id="{E2F45218-A89E-48DC-9A43-D61FC24AFD15}"/>
                </a:ext>
              </a:extLst>
            </p:cNvPr>
            <p:cNvSpPr>
              <a:spLocks noChangeAspect="1"/>
            </p:cNvSpPr>
            <p:nvPr/>
          </p:nvSpPr>
          <p:spPr>
            <a:xfrm>
              <a:off x="7402079" y="218665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7" name="Freeform 11">
              <a:extLst>
                <a:ext uri="{FF2B5EF4-FFF2-40B4-BE49-F238E27FC236}">
                  <a16:creationId xmlns:a16="http://schemas.microsoft.com/office/drawing/2014/main" id="{BABFF929-3A97-471F-9B99-8AA81CA1C93A}"/>
                </a:ext>
              </a:extLst>
            </p:cNvPr>
            <p:cNvSpPr>
              <a:spLocks noChangeAspect="1"/>
            </p:cNvSpPr>
            <p:nvPr/>
          </p:nvSpPr>
          <p:spPr>
            <a:xfrm>
              <a:off x="7402079" y="2112811"/>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8" name="Freeform 12">
              <a:extLst>
                <a:ext uri="{FF2B5EF4-FFF2-40B4-BE49-F238E27FC236}">
                  <a16:creationId xmlns:a16="http://schemas.microsoft.com/office/drawing/2014/main" id="{85575C04-ADBA-40C4-958C-1BF15F77AB7F}"/>
                </a:ext>
              </a:extLst>
            </p:cNvPr>
            <p:cNvSpPr>
              <a:spLocks noChangeAspect="1"/>
            </p:cNvSpPr>
            <p:nvPr/>
          </p:nvSpPr>
          <p:spPr>
            <a:xfrm>
              <a:off x="7402079" y="2037398"/>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9" name="Freeform 9">
              <a:extLst>
                <a:ext uri="{FF2B5EF4-FFF2-40B4-BE49-F238E27FC236}">
                  <a16:creationId xmlns:a16="http://schemas.microsoft.com/office/drawing/2014/main" id="{2A302B62-252F-4A74-951B-A4C0F1E5729A}"/>
                </a:ext>
              </a:extLst>
            </p:cNvPr>
            <p:cNvSpPr>
              <a:spLocks noChangeAspect="1"/>
            </p:cNvSpPr>
            <p:nvPr/>
          </p:nvSpPr>
          <p:spPr>
            <a:xfrm>
              <a:off x="7076853" y="279939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0" name="Freeform 10">
              <a:extLst>
                <a:ext uri="{FF2B5EF4-FFF2-40B4-BE49-F238E27FC236}">
                  <a16:creationId xmlns:a16="http://schemas.microsoft.com/office/drawing/2014/main" id="{77866DDE-0931-430A-875F-6C9F17A4521F}"/>
                </a:ext>
              </a:extLst>
            </p:cNvPr>
            <p:cNvSpPr>
              <a:spLocks noChangeAspect="1"/>
            </p:cNvSpPr>
            <p:nvPr/>
          </p:nvSpPr>
          <p:spPr>
            <a:xfrm>
              <a:off x="7076853" y="2734977"/>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1" name="Freeform 11">
              <a:extLst>
                <a:ext uri="{FF2B5EF4-FFF2-40B4-BE49-F238E27FC236}">
                  <a16:creationId xmlns:a16="http://schemas.microsoft.com/office/drawing/2014/main" id="{62811C26-35F6-4267-8AB9-D22C4FD41011}"/>
                </a:ext>
              </a:extLst>
            </p:cNvPr>
            <p:cNvSpPr>
              <a:spLocks noChangeAspect="1"/>
            </p:cNvSpPr>
            <p:nvPr/>
          </p:nvSpPr>
          <p:spPr>
            <a:xfrm>
              <a:off x="7076853" y="266112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2" name="Freeform 12">
              <a:extLst>
                <a:ext uri="{FF2B5EF4-FFF2-40B4-BE49-F238E27FC236}">
                  <a16:creationId xmlns:a16="http://schemas.microsoft.com/office/drawing/2014/main" id="{B9BA6352-1609-4DCB-B9FE-11AAC0DABFDA}"/>
                </a:ext>
              </a:extLst>
            </p:cNvPr>
            <p:cNvSpPr>
              <a:spLocks noChangeAspect="1"/>
            </p:cNvSpPr>
            <p:nvPr/>
          </p:nvSpPr>
          <p:spPr>
            <a:xfrm>
              <a:off x="7076853" y="258571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3" name="Freeform 9">
              <a:extLst>
                <a:ext uri="{FF2B5EF4-FFF2-40B4-BE49-F238E27FC236}">
                  <a16:creationId xmlns:a16="http://schemas.microsoft.com/office/drawing/2014/main" id="{401D0550-9801-426E-B3CA-2D5D9F6F0446}"/>
                </a:ext>
              </a:extLst>
            </p:cNvPr>
            <p:cNvSpPr>
              <a:spLocks noChangeAspect="1"/>
            </p:cNvSpPr>
            <p:nvPr/>
          </p:nvSpPr>
          <p:spPr>
            <a:xfrm>
              <a:off x="7389641" y="339060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4" name="Freeform 10">
              <a:extLst>
                <a:ext uri="{FF2B5EF4-FFF2-40B4-BE49-F238E27FC236}">
                  <a16:creationId xmlns:a16="http://schemas.microsoft.com/office/drawing/2014/main" id="{403D1C2C-F704-4327-BE0C-9253E6AB619E}"/>
                </a:ext>
              </a:extLst>
            </p:cNvPr>
            <p:cNvSpPr>
              <a:spLocks noChangeAspect="1"/>
            </p:cNvSpPr>
            <p:nvPr/>
          </p:nvSpPr>
          <p:spPr>
            <a:xfrm>
              <a:off x="7389641" y="3326190"/>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5" name="Freeform 11">
              <a:extLst>
                <a:ext uri="{FF2B5EF4-FFF2-40B4-BE49-F238E27FC236}">
                  <a16:creationId xmlns:a16="http://schemas.microsoft.com/office/drawing/2014/main" id="{B22C03AE-196A-4F9E-B50A-3C90D7EE2B65}"/>
                </a:ext>
              </a:extLst>
            </p:cNvPr>
            <p:cNvSpPr>
              <a:spLocks noChangeAspect="1"/>
            </p:cNvSpPr>
            <p:nvPr/>
          </p:nvSpPr>
          <p:spPr>
            <a:xfrm>
              <a:off x="7389641" y="3252342"/>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6" name="Freeform 12">
              <a:extLst>
                <a:ext uri="{FF2B5EF4-FFF2-40B4-BE49-F238E27FC236}">
                  <a16:creationId xmlns:a16="http://schemas.microsoft.com/office/drawing/2014/main" id="{D708BA76-7DDE-4A1E-AAA8-ECBAEB2C18D5}"/>
                </a:ext>
              </a:extLst>
            </p:cNvPr>
            <p:cNvSpPr>
              <a:spLocks noChangeAspect="1"/>
            </p:cNvSpPr>
            <p:nvPr/>
          </p:nvSpPr>
          <p:spPr>
            <a:xfrm>
              <a:off x="7389641" y="3176929"/>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7" name="Freeform 9">
              <a:extLst>
                <a:ext uri="{FF2B5EF4-FFF2-40B4-BE49-F238E27FC236}">
                  <a16:creationId xmlns:a16="http://schemas.microsoft.com/office/drawing/2014/main" id="{7DC3A745-61EA-4436-A42A-F85588640785}"/>
                </a:ext>
              </a:extLst>
            </p:cNvPr>
            <p:cNvSpPr>
              <a:spLocks noChangeAspect="1"/>
            </p:cNvSpPr>
            <p:nvPr/>
          </p:nvSpPr>
          <p:spPr>
            <a:xfrm>
              <a:off x="8757357" y="2539463"/>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8" name="Freeform 10">
              <a:extLst>
                <a:ext uri="{FF2B5EF4-FFF2-40B4-BE49-F238E27FC236}">
                  <a16:creationId xmlns:a16="http://schemas.microsoft.com/office/drawing/2014/main" id="{75AD71FE-C1F1-49B7-922C-A71A9BBBBCFC}"/>
                </a:ext>
              </a:extLst>
            </p:cNvPr>
            <p:cNvSpPr>
              <a:spLocks noChangeAspect="1"/>
            </p:cNvSpPr>
            <p:nvPr/>
          </p:nvSpPr>
          <p:spPr>
            <a:xfrm>
              <a:off x="8757357" y="2475044"/>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9" name="Freeform 11">
              <a:extLst>
                <a:ext uri="{FF2B5EF4-FFF2-40B4-BE49-F238E27FC236}">
                  <a16:creationId xmlns:a16="http://schemas.microsoft.com/office/drawing/2014/main" id="{A125F8D5-5A77-43E8-BA45-C304032C079F}"/>
                </a:ext>
              </a:extLst>
            </p:cNvPr>
            <p:cNvSpPr>
              <a:spLocks noChangeAspect="1"/>
            </p:cNvSpPr>
            <p:nvPr/>
          </p:nvSpPr>
          <p:spPr>
            <a:xfrm>
              <a:off x="8757357" y="2401196"/>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0" name="Freeform 12">
              <a:extLst>
                <a:ext uri="{FF2B5EF4-FFF2-40B4-BE49-F238E27FC236}">
                  <a16:creationId xmlns:a16="http://schemas.microsoft.com/office/drawing/2014/main" id="{D10F560E-0088-48E9-9DC3-CAB5B118BAF0}"/>
                </a:ext>
              </a:extLst>
            </p:cNvPr>
            <p:cNvSpPr>
              <a:spLocks noChangeAspect="1"/>
            </p:cNvSpPr>
            <p:nvPr/>
          </p:nvSpPr>
          <p:spPr>
            <a:xfrm>
              <a:off x="8757357" y="2325783"/>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1" name="Freeform 9">
              <a:extLst>
                <a:ext uri="{FF2B5EF4-FFF2-40B4-BE49-F238E27FC236}">
                  <a16:creationId xmlns:a16="http://schemas.microsoft.com/office/drawing/2014/main" id="{A8D46DAF-BF0A-465C-B16F-29B19F7958EF}"/>
                </a:ext>
              </a:extLst>
            </p:cNvPr>
            <p:cNvSpPr>
              <a:spLocks noChangeAspect="1"/>
            </p:cNvSpPr>
            <p:nvPr/>
          </p:nvSpPr>
          <p:spPr>
            <a:xfrm>
              <a:off x="8219334" y="3299524"/>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2" name="Freeform 10">
              <a:extLst>
                <a:ext uri="{FF2B5EF4-FFF2-40B4-BE49-F238E27FC236}">
                  <a16:creationId xmlns:a16="http://schemas.microsoft.com/office/drawing/2014/main" id="{D8BEAD9A-EB8B-4332-9805-299ADC7BFBD2}"/>
                </a:ext>
              </a:extLst>
            </p:cNvPr>
            <p:cNvSpPr>
              <a:spLocks noChangeAspect="1"/>
            </p:cNvSpPr>
            <p:nvPr/>
          </p:nvSpPr>
          <p:spPr>
            <a:xfrm>
              <a:off x="8219334" y="3235105"/>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3" name="Freeform 11">
              <a:extLst>
                <a:ext uri="{FF2B5EF4-FFF2-40B4-BE49-F238E27FC236}">
                  <a16:creationId xmlns:a16="http://schemas.microsoft.com/office/drawing/2014/main" id="{C9885A11-7C51-4679-BA93-3B7C85E8D656}"/>
                </a:ext>
              </a:extLst>
            </p:cNvPr>
            <p:cNvSpPr>
              <a:spLocks noChangeAspect="1"/>
            </p:cNvSpPr>
            <p:nvPr/>
          </p:nvSpPr>
          <p:spPr>
            <a:xfrm>
              <a:off x="8219334" y="3161257"/>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4" name="Freeform 12">
              <a:extLst>
                <a:ext uri="{FF2B5EF4-FFF2-40B4-BE49-F238E27FC236}">
                  <a16:creationId xmlns:a16="http://schemas.microsoft.com/office/drawing/2014/main" id="{4F132910-F228-4640-A302-D7A2EC1664EC}"/>
                </a:ext>
              </a:extLst>
            </p:cNvPr>
            <p:cNvSpPr>
              <a:spLocks noChangeAspect="1"/>
            </p:cNvSpPr>
            <p:nvPr/>
          </p:nvSpPr>
          <p:spPr>
            <a:xfrm>
              <a:off x="8219334" y="3085844"/>
              <a:ext cx="810705" cy="61745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5" name="Freeform 12">
              <a:extLst>
                <a:ext uri="{FF2B5EF4-FFF2-40B4-BE49-F238E27FC236}">
                  <a16:creationId xmlns:a16="http://schemas.microsoft.com/office/drawing/2014/main" id="{7159C7D1-ADF4-46AA-A9AC-DB2E93E3285F}"/>
                </a:ext>
              </a:extLst>
            </p:cNvPr>
            <p:cNvSpPr>
              <a:spLocks noChangeAspect="1"/>
            </p:cNvSpPr>
            <p:nvPr/>
          </p:nvSpPr>
          <p:spPr>
            <a:xfrm rot="20845904">
              <a:off x="7963648" y="2803821"/>
              <a:ext cx="153315" cy="116769"/>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6" name="Freeform 12">
              <a:extLst>
                <a:ext uri="{FF2B5EF4-FFF2-40B4-BE49-F238E27FC236}">
                  <a16:creationId xmlns:a16="http://schemas.microsoft.com/office/drawing/2014/main" id="{EE66192C-84B5-4461-8838-5E65E979D840}"/>
                </a:ext>
              </a:extLst>
            </p:cNvPr>
            <p:cNvSpPr>
              <a:spLocks noChangeAspect="1"/>
            </p:cNvSpPr>
            <p:nvPr/>
          </p:nvSpPr>
          <p:spPr>
            <a:xfrm rot="4690945">
              <a:off x="7905555" y="2934233"/>
              <a:ext cx="155694" cy="118580"/>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7" name="Freeform 12">
              <a:extLst>
                <a:ext uri="{FF2B5EF4-FFF2-40B4-BE49-F238E27FC236}">
                  <a16:creationId xmlns:a16="http://schemas.microsoft.com/office/drawing/2014/main" id="{32F812B0-0D7A-45D4-AABC-1A2B6B40B6B7}"/>
                </a:ext>
              </a:extLst>
            </p:cNvPr>
            <p:cNvSpPr>
              <a:spLocks noChangeAspect="1"/>
            </p:cNvSpPr>
            <p:nvPr/>
          </p:nvSpPr>
          <p:spPr>
            <a:xfrm>
              <a:off x="7977187" y="3058004"/>
              <a:ext cx="144410" cy="10998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8" name="Freeform 12">
              <a:extLst>
                <a:ext uri="{FF2B5EF4-FFF2-40B4-BE49-F238E27FC236}">
                  <a16:creationId xmlns:a16="http://schemas.microsoft.com/office/drawing/2014/main" id="{86A68F75-692D-4983-AB39-3951E6B11AC7}"/>
                </a:ext>
              </a:extLst>
            </p:cNvPr>
            <p:cNvSpPr>
              <a:spLocks noChangeAspect="1"/>
            </p:cNvSpPr>
            <p:nvPr/>
          </p:nvSpPr>
          <p:spPr>
            <a:xfrm rot="403455">
              <a:off x="8066865" y="3107392"/>
              <a:ext cx="200778" cy="122479"/>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9" name="Freeform 12">
              <a:extLst>
                <a:ext uri="{FF2B5EF4-FFF2-40B4-BE49-F238E27FC236}">
                  <a16:creationId xmlns:a16="http://schemas.microsoft.com/office/drawing/2014/main" id="{61E7D0F9-ADC9-43C4-B209-8833CFAA244F}"/>
                </a:ext>
              </a:extLst>
            </p:cNvPr>
            <p:cNvSpPr>
              <a:spLocks noChangeAspect="1"/>
            </p:cNvSpPr>
            <p:nvPr/>
          </p:nvSpPr>
          <p:spPr>
            <a:xfrm>
              <a:off x="8242929" y="3112535"/>
              <a:ext cx="200778" cy="11708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0" name="Freeform 12">
              <a:extLst>
                <a:ext uri="{FF2B5EF4-FFF2-40B4-BE49-F238E27FC236}">
                  <a16:creationId xmlns:a16="http://schemas.microsoft.com/office/drawing/2014/main" id="{59879F87-A58A-4957-B74F-C18734F6B985}"/>
                </a:ext>
              </a:extLst>
            </p:cNvPr>
            <p:cNvSpPr>
              <a:spLocks noChangeAspect="1"/>
            </p:cNvSpPr>
            <p:nvPr/>
          </p:nvSpPr>
          <p:spPr>
            <a:xfrm rot="7494519">
              <a:off x="8367947" y="2970357"/>
              <a:ext cx="171744" cy="13080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1" name="Freeform 12">
              <a:extLst>
                <a:ext uri="{FF2B5EF4-FFF2-40B4-BE49-F238E27FC236}">
                  <a16:creationId xmlns:a16="http://schemas.microsoft.com/office/drawing/2014/main" id="{8873DCA4-56BD-4B21-85BF-B87E6735E043}"/>
                </a:ext>
              </a:extLst>
            </p:cNvPr>
            <p:cNvSpPr>
              <a:spLocks noChangeAspect="1"/>
            </p:cNvSpPr>
            <p:nvPr/>
          </p:nvSpPr>
          <p:spPr>
            <a:xfrm>
              <a:off x="8384600" y="2793277"/>
              <a:ext cx="139961" cy="15291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2" name="Freeform 12">
              <a:extLst>
                <a:ext uri="{FF2B5EF4-FFF2-40B4-BE49-F238E27FC236}">
                  <a16:creationId xmlns:a16="http://schemas.microsoft.com/office/drawing/2014/main" id="{728F339A-B883-455F-B58D-0B135D36024B}"/>
                </a:ext>
              </a:extLst>
            </p:cNvPr>
            <p:cNvSpPr>
              <a:spLocks noChangeAspect="1"/>
            </p:cNvSpPr>
            <p:nvPr/>
          </p:nvSpPr>
          <p:spPr>
            <a:xfrm>
              <a:off x="8094810" y="2730793"/>
              <a:ext cx="176740" cy="134610"/>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3" name="Freeform 12">
              <a:extLst>
                <a:ext uri="{FF2B5EF4-FFF2-40B4-BE49-F238E27FC236}">
                  <a16:creationId xmlns:a16="http://schemas.microsoft.com/office/drawing/2014/main" id="{E7D69943-681A-4B61-A68A-E62FFBBDD0A5}"/>
                </a:ext>
              </a:extLst>
            </p:cNvPr>
            <p:cNvSpPr>
              <a:spLocks noChangeAspect="1"/>
            </p:cNvSpPr>
            <p:nvPr/>
          </p:nvSpPr>
          <p:spPr>
            <a:xfrm>
              <a:off x="8266896" y="2742131"/>
              <a:ext cx="153315" cy="116769"/>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12"/>
              <a:tile tx="0" ty="0" sx="100000" sy="100000" flip="none" algn="tl"/>
            </a:blipFill>
            <a:ln w="95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 name="Picture 2" descr="Bacteria And Virus Cell">
              <a:extLst>
                <a:ext uri="{FF2B5EF4-FFF2-40B4-BE49-F238E27FC236}">
                  <a16:creationId xmlns:a16="http://schemas.microsoft.com/office/drawing/2014/main" id="{DC780F09-6849-42CF-87D1-BEC4BFAD3401}"/>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351315">
              <a:off x="8071326" y="3002376"/>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75" name="Picture 2" descr="Bacteria And Virus Cell">
              <a:extLst>
                <a:ext uri="{FF2B5EF4-FFF2-40B4-BE49-F238E27FC236}">
                  <a16:creationId xmlns:a16="http://schemas.microsoft.com/office/drawing/2014/main" id="{832D024A-FABC-4A06-A94D-58543E8A9DF0}"/>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252948">
              <a:off x="8209556" y="2852778"/>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76" name="Picture 2" descr="Bacteria And Virus Cell">
              <a:extLst>
                <a:ext uri="{FF2B5EF4-FFF2-40B4-BE49-F238E27FC236}">
                  <a16:creationId xmlns:a16="http://schemas.microsoft.com/office/drawing/2014/main" id="{3AD2988D-AD1E-43D1-BD5D-FBAAC3308170}"/>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6678022">
              <a:off x="8028505" y="2882200"/>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77" name="Picture 5">
              <a:extLst>
                <a:ext uri="{FF2B5EF4-FFF2-40B4-BE49-F238E27FC236}">
                  <a16:creationId xmlns:a16="http://schemas.microsoft.com/office/drawing/2014/main" id="{90E1CAF1-0FD4-49DE-AA11-C82585726C34}"/>
                </a:ext>
              </a:extLst>
            </p:cNvPr>
            <p:cNvPicPr>
              <a:picLocks noChangeAspect="1"/>
            </p:cNvPicPr>
            <p:nvPr/>
          </p:nvPicPr>
          <p:blipFill rotWithShape="1">
            <a:blip r:embed="rId8" cstate="print">
              <a:clrChange>
                <a:clrFrom>
                  <a:srgbClr val="FFFFFF"/>
                </a:clrFrom>
                <a:clrTo>
                  <a:srgbClr val="FFFFFF">
                    <a:alpha val="0"/>
                  </a:srgbClr>
                </a:clrTo>
              </a:clrChange>
            </a:blip>
            <a:srcRect l="28647" r="26496" b="77220"/>
            <a:stretch/>
          </p:blipFill>
          <p:spPr>
            <a:xfrm rot="19137774">
              <a:off x="8235391" y="3006509"/>
              <a:ext cx="181167" cy="81097"/>
            </a:xfrm>
            <a:prstGeom prst="rect">
              <a:avLst/>
            </a:prstGeom>
            <a:ln>
              <a:solidFill>
                <a:schemeClr val="tx1">
                  <a:lumMod val="50000"/>
                </a:schemeClr>
              </a:solidFill>
            </a:ln>
          </p:spPr>
        </p:pic>
        <p:pic>
          <p:nvPicPr>
            <p:cNvPr id="178" name="Immagine 177">
              <a:extLst>
                <a:ext uri="{FF2B5EF4-FFF2-40B4-BE49-F238E27FC236}">
                  <a16:creationId xmlns:a16="http://schemas.microsoft.com/office/drawing/2014/main" id="{1ED9F706-5961-401F-99E0-0E57061DEC04}"/>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 t="3894" r="79990" b="87213"/>
            <a:stretch/>
          </p:blipFill>
          <p:spPr>
            <a:xfrm rot="8208512">
              <a:off x="5230350" y="1722754"/>
              <a:ext cx="500369" cy="232169"/>
            </a:xfrm>
            <a:prstGeom prst="rect">
              <a:avLst/>
            </a:prstGeom>
            <a:ln>
              <a:solidFill>
                <a:schemeClr val="tx1">
                  <a:lumMod val="50000"/>
                </a:schemeClr>
              </a:solidFill>
            </a:ln>
          </p:spPr>
        </p:pic>
        <p:pic>
          <p:nvPicPr>
            <p:cNvPr id="179" name="Immagine 178">
              <a:extLst>
                <a:ext uri="{FF2B5EF4-FFF2-40B4-BE49-F238E27FC236}">
                  <a16:creationId xmlns:a16="http://schemas.microsoft.com/office/drawing/2014/main" id="{AA89339E-24C3-4724-AB51-0B0E8858537E}"/>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85233" t="67474" r="2884" b="3577"/>
            <a:stretch/>
          </p:blipFill>
          <p:spPr>
            <a:xfrm rot="830838">
              <a:off x="3214788" y="400010"/>
              <a:ext cx="524202" cy="1466598"/>
            </a:xfrm>
            <a:prstGeom prst="diagStripe">
              <a:avLst/>
            </a:prstGeom>
            <a:ln>
              <a:noFill/>
            </a:ln>
          </p:spPr>
        </p:pic>
        <p:pic>
          <p:nvPicPr>
            <p:cNvPr id="180" name="Immagine 179">
              <a:extLst>
                <a:ext uri="{FF2B5EF4-FFF2-40B4-BE49-F238E27FC236}">
                  <a16:creationId xmlns:a16="http://schemas.microsoft.com/office/drawing/2014/main" id="{DB5A1B3D-ED6C-4165-939A-B7B09D30121A}"/>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210261">
              <a:off x="3211403" y="36665"/>
              <a:ext cx="351357" cy="1563172"/>
            </a:xfrm>
            <a:prstGeom prst="plaque">
              <a:avLst>
                <a:gd name="adj" fmla="val 50000"/>
              </a:avLst>
            </a:prstGeom>
            <a:ln>
              <a:noFill/>
            </a:ln>
          </p:spPr>
        </p:pic>
        <p:pic>
          <p:nvPicPr>
            <p:cNvPr id="181" name="Immagine 180">
              <a:extLst>
                <a:ext uri="{FF2B5EF4-FFF2-40B4-BE49-F238E27FC236}">
                  <a16:creationId xmlns:a16="http://schemas.microsoft.com/office/drawing/2014/main" id="{AAC33795-4E84-4C95-B359-D300D992D5B4}"/>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a:off x="2932700" y="72757"/>
              <a:ext cx="563304" cy="1088921"/>
            </a:xfrm>
            <a:prstGeom prst="plaque">
              <a:avLst>
                <a:gd name="adj" fmla="val 48838"/>
              </a:avLst>
            </a:prstGeom>
            <a:ln>
              <a:noFill/>
            </a:ln>
          </p:spPr>
        </p:pic>
        <p:pic>
          <p:nvPicPr>
            <p:cNvPr id="182" name="Immagine 181">
              <a:extLst>
                <a:ext uri="{FF2B5EF4-FFF2-40B4-BE49-F238E27FC236}">
                  <a16:creationId xmlns:a16="http://schemas.microsoft.com/office/drawing/2014/main" id="{1A5890A8-19AF-4551-87F3-E32D352B161C}"/>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2502380" y="981214"/>
              <a:ext cx="610432" cy="570441"/>
            </a:xfrm>
            <a:prstGeom prst="diagStripe">
              <a:avLst/>
            </a:prstGeom>
            <a:ln>
              <a:noFill/>
            </a:ln>
          </p:spPr>
        </p:pic>
        <p:pic>
          <p:nvPicPr>
            <p:cNvPr id="183" name="Immagine 182">
              <a:extLst>
                <a:ext uri="{FF2B5EF4-FFF2-40B4-BE49-F238E27FC236}">
                  <a16:creationId xmlns:a16="http://schemas.microsoft.com/office/drawing/2014/main" id="{BF67C521-1343-491F-9741-81C9FB39C598}"/>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a:off x="2967256" y="471775"/>
              <a:ext cx="707922" cy="1117475"/>
            </a:xfrm>
            <a:prstGeom prst="diagStripe">
              <a:avLst>
                <a:gd name="adj" fmla="val 49320"/>
              </a:avLst>
            </a:prstGeom>
            <a:ln>
              <a:noFill/>
            </a:ln>
          </p:spPr>
        </p:pic>
        <p:pic>
          <p:nvPicPr>
            <p:cNvPr id="184" name="Picture 2" descr="Bacteria And Virus Cell">
              <a:extLst>
                <a:ext uri="{FF2B5EF4-FFF2-40B4-BE49-F238E27FC236}">
                  <a16:creationId xmlns:a16="http://schemas.microsoft.com/office/drawing/2014/main" id="{66ED16BC-1E9F-405C-AEA3-7307813F1A0E}"/>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a:off x="5414477" y="1996132"/>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85" name="Picture 2" descr="Bacteria And Virus Cell">
              <a:extLst>
                <a:ext uri="{FF2B5EF4-FFF2-40B4-BE49-F238E27FC236}">
                  <a16:creationId xmlns:a16="http://schemas.microsoft.com/office/drawing/2014/main" id="{AE42F92D-A7A0-43EA-91ED-52B83A8AF473}"/>
                </a:ext>
              </a:extLst>
            </p:cNvPr>
            <p:cNvPicPr>
              <a:picLocks noChangeAspect="1" noChangeArrowheads="1"/>
            </p:cNvPicPr>
            <p:nvPr/>
          </p:nvPicPr>
          <p:blipFill rotWithShape="1">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l="4022" t="16456" r="75708" b="71333"/>
            <a:stretch/>
          </p:blipFill>
          <p:spPr bwMode="auto">
            <a:xfrm rot="18690833">
              <a:off x="5392083" y="1545446"/>
              <a:ext cx="178185" cy="107340"/>
            </a:xfrm>
            <a:prstGeom prst="rect">
              <a:avLst/>
            </a:prstGeom>
            <a:noFill/>
            <a:ln>
              <a:solidFill>
                <a:schemeClr val="tx1">
                  <a:lumMod val="50000"/>
                </a:schemeClr>
              </a:solidFill>
            </a:ln>
            <a:extLst>
              <a:ext uri="{909E8E84-426E-40DD-AFC4-6F175D3DCCD1}">
                <a14:hiddenFill xmlns:a14="http://schemas.microsoft.com/office/drawing/2010/main">
                  <a:solidFill>
                    <a:srgbClr val="FFFFFF"/>
                  </a:solidFill>
                </a14:hiddenFill>
              </a:ext>
            </a:extLst>
          </p:spPr>
        </p:pic>
        <p:pic>
          <p:nvPicPr>
            <p:cNvPr id="186" name="Immagine 185">
              <a:extLst>
                <a:ext uri="{FF2B5EF4-FFF2-40B4-BE49-F238E27FC236}">
                  <a16:creationId xmlns:a16="http://schemas.microsoft.com/office/drawing/2014/main" id="{920ED932-B8E9-44D2-A096-993B3314BACE}"/>
                </a:ext>
              </a:extLst>
            </p:cNvPr>
            <p:cNvPicPr>
              <a:picLocks noChangeAspect="1"/>
            </p:cNvPicPr>
            <p:nvPr/>
          </p:nvPicPr>
          <p:blipFill rotWithShape="1">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l="4519" t="3894" r="86383" b="87213"/>
            <a:stretch/>
          </p:blipFill>
          <p:spPr>
            <a:xfrm rot="8208512">
              <a:off x="8177865" y="2914367"/>
              <a:ext cx="147177" cy="144092"/>
            </a:xfrm>
            <a:prstGeom prst="rect">
              <a:avLst/>
            </a:prstGeom>
            <a:ln>
              <a:solidFill>
                <a:schemeClr val="tx1">
                  <a:lumMod val="50000"/>
                </a:schemeClr>
              </a:solidFill>
            </a:ln>
          </p:spPr>
        </p:pic>
        <p:sp>
          <p:nvSpPr>
            <p:cNvPr id="187" name="Freeform 10">
              <a:extLst>
                <a:ext uri="{FF2B5EF4-FFF2-40B4-BE49-F238E27FC236}">
                  <a16:creationId xmlns:a16="http://schemas.microsoft.com/office/drawing/2014/main" id="{AF033B71-A6BE-4F31-A79B-C58A31ED8515}"/>
                </a:ext>
              </a:extLst>
            </p:cNvPr>
            <p:cNvSpPr>
              <a:spLocks noChangeAspect="1"/>
            </p:cNvSpPr>
            <p:nvPr/>
          </p:nvSpPr>
          <p:spPr>
            <a:xfrm>
              <a:off x="7906246" y="5418338"/>
              <a:ext cx="1120370" cy="85330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8" name="Freeform 11">
              <a:extLst>
                <a:ext uri="{FF2B5EF4-FFF2-40B4-BE49-F238E27FC236}">
                  <a16:creationId xmlns:a16="http://schemas.microsoft.com/office/drawing/2014/main" id="{879B6D7D-0E65-4A93-89FB-0A4240B42058}"/>
                </a:ext>
              </a:extLst>
            </p:cNvPr>
            <p:cNvSpPr>
              <a:spLocks noChangeAspect="1"/>
            </p:cNvSpPr>
            <p:nvPr/>
          </p:nvSpPr>
          <p:spPr>
            <a:xfrm>
              <a:off x="7906246" y="5344490"/>
              <a:ext cx="1120370" cy="85330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9" name="Freeform 12">
              <a:extLst>
                <a:ext uri="{FF2B5EF4-FFF2-40B4-BE49-F238E27FC236}">
                  <a16:creationId xmlns:a16="http://schemas.microsoft.com/office/drawing/2014/main" id="{0AED561C-671C-4411-8F09-BD9A124F0872}"/>
                </a:ext>
              </a:extLst>
            </p:cNvPr>
            <p:cNvSpPr>
              <a:spLocks noChangeAspect="1"/>
            </p:cNvSpPr>
            <p:nvPr/>
          </p:nvSpPr>
          <p:spPr>
            <a:xfrm>
              <a:off x="7906246" y="5269077"/>
              <a:ext cx="1120370" cy="853306"/>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7"/>
              <a:tile tx="0" ty="0" sx="100000" sy="100000" flip="none" algn="tl"/>
            </a:bli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0" name="CasellaDiTesto 189">
              <a:extLst>
                <a:ext uri="{FF2B5EF4-FFF2-40B4-BE49-F238E27FC236}">
                  <a16:creationId xmlns:a16="http://schemas.microsoft.com/office/drawing/2014/main" id="{7A062636-3ABF-4388-8074-79A8A57BB67F}"/>
                </a:ext>
              </a:extLst>
            </p:cNvPr>
            <p:cNvSpPr txBox="1"/>
            <p:nvPr/>
          </p:nvSpPr>
          <p:spPr>
            <a:xfrm rot="2789443">
              <a:off x="8123706" y="5108771"/>
              <a:ext cx="127199" cy="830997"/>
            </a:xfrm>
            <a:prstGeom prst="rect">
              <a:avLst/>
            </a:prstGeom>
            <a:noFill/>
            <a:ln>
              <a:solidFill>
                <a:schemeClr val="tx1">
                  <a:lumMod val="50000"/>
                </a:schemeClr>
              </a:solidFill>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t>
              </a:r>
            </a:p>
            <a:p>
              <a:pPr algn="ctr"/>
              <a:r>
                <a:rPr lang="en-US" sz="1200" dirty="0">
                  <a:latin typeface="Times New Roman" panose="02020603050405020304" pitchFamily="18" charset="0"/>
                  <a:cs typeface="Times New Roman" panose="02020603050405020304" pitchFamily="18" charset="0"/>
                </a:rPr>
                <a:t>-</a:t>
              </a:r>
            </a:p>
            <a:p>
              <a:pPr algn="ctr"/>
              <a:r>
                <a:rPr lang="en-US" sz="1200" dirty="0">
                  <a:latin typeface="Times New Roman" panose="02020603050405020304" pitchFamily="18" charset="0"/>
                  <a:cs typeface="Times New Roman" panose="02020603050405020304" pitchFamily="18" charset="0"/>
                </a:rPr>
                <a:t>-</a:t>
              </a:r>
            </a:p>
            <a:p>
              <a:pPr algn="ctr"/>
              <a:r>
                <a:rPr lang="en-US" sz="1200" dirty="0">
                  <a:latin typeface="Times New Roman" panose="02020603050405020304" pitchFamily="18" charset="0"/>
                  <a:cs typeface="Times New Roman" panose="02020603050405020304" pitchFamily="18" charset="0"/>
                </a:rPr>
                <a:t>-</a:t>
              </a:r>
            </a:p>
          </p:txBody>
        </p:sp>
        <p:sp>
          <p:nvSpPr>
            <p:cNvPr id="191" name="CasellaDiTesto 190">
              <a:extLst>
                <a:ext uri="{FF2B5EF4-FFF2-40B4-BE49-F238E27FC236}">
                  <a16:creationId xmlns:a16="http://schemas.microsoft.com/office/drawing/2014/main" id="{9527899A-EDA8-4629-849D-BEB9F560B9EA}"/>
                </a:ext>
              </a:extLst>
            </p:cNvPr>
            <p:cNvSpPr txBox="1"/>
            <p:nvPr/>
          </p:nvSpPr>
          <p:spPr>
            <a:xfrm rot="9062127">
              <a:off x="8031547" y="5714079"/>
              <a:ext cx="127199" cy="461665"/>
            </a:xfrm>
            <a:prstGeom prst="rect">
              <a:avLst/>
            </a:prstGeom>
            <a:noFill/>
            <a:ln>
              <a:solidFill>
                <a:schemeClr val="tx1">
                  <a:lumMod val="50000"/>
                </a:schemeClr>
              </a:solidFill>
            </a:ln>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a:t>
              </a:r>
            </a:p>
            <a:p>
              <a:pPr algn="ctr"/>
              <a:r>
                <a:rPr lang="en-US" sz="1200" dirty="0">
                  <a:latin typeface="Times New Roman" panose="02020603050405020304" pitchFamily="18" charset="0"/>
                  <a:cs typeface="Times New Roman" panose="02020603050405020304" pitchFamily="18" charset="0"/>
                </a:rPr>
                <a:t>-</a:t>
              </a:r>
            </a:p>
          </p:txBody>
        </p:sp>
        <p:sp>
          <p:nvSpPr>
            <p:cNvPr id="193" name="Ovale 192">
              <a:extLst>
                <a:ext uri="{FF2B5EF4-FFF2-40B4-BE49-F238E27FC236}">
                  <a16:creationId xmlns:a16="http://schemas.microsoft.com/office/drawing/2014/main" id="{88227623-B6E6-4C57-AEC1-53C022BAB3E6}"/>
                </a:ext>
              </a:extLst>
            </p:cNvPr>
            <p:cNvSpPr/>
            <p:nvPr/>
          </p:nvSpPr>
          <p:spPr>
            <a:xfrm>
              <a:off x="7723439" y="5947674"/>
              <a:ext cx="274320" cy="27432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Garamond" panose="02020404030301010803" pitchFamily="18" charset="0"/>
              </a:endParaRPr>
            </a:p>
          </p:txBody>
        </p:sp>
        <p:pic>
          <p:nvPicPr>
            <p:cNvPr id="194" name="Picture 6" descr="Risultati immagini per amino acids simplified structure">
              <a:extLst>
                <a:ext uri="{FF2B5EF4-FFF2-40B4-BE49-F238E27FC236}">
                  <a16:creationId xmlns:a16="http://schemas.microsoft.com/office/drawing/2014/main" id="{C26BD934-31A3-4926-88E2-EED2270FC288}"/>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80786" t="21615" r="1442" b="42736"/>
            <a:stretch/>
          </p:blipFill>
          <p:spPr bwMode="auto">
            <a:xfrm>
              <a:off x="8092720" y="4875390"/>
              <a:ext cx="789285" cy="52871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5" name="Picture 5">
              <a:extLst>
                <a:ext uri="{FF2B5EF4-FFF2-40B4-BE49-F238E27FC236}">
                  <a16:creationId xmlns:a16="http://schemas.microsoft.com/office/drawing/2014/main" id="{35C21F01-9D75-45EB-A1FB-0D34CCC81728}"/>
                </a:ext>
              </a:extLst>
            </p:cNvPr>
            <p:cNvPicPr>
              <a:picLocks noChangeAspect="1"/>
            </p:cNvPicPr>
            <p:nvPr/>
          </p:nvPicPr>
          <p:blipFill rotWithShape="1">
            <a:blip r:embed="rId8" cstate="print"/>
            <a:srcRect l="28988" t="23806" r="34251" b="34369"/>
            <a:stretch/>
          </p:blipFill>
          <p:spPr>
            <a:xfrm rot="756025">
              <a:off x="7217667" y="5185495"/>
              <a:ext cx="577012" cy="1051931"/>
            </a:xfrm>
            <a:prstGeom prst="rect">
              <a:avLst/>
            </a:prstGeom>
            <a:ln>
              <a:noFill/>
            </a:ln>
          </p:spPr>
        </p:pic>
        <p:sp>
          <p:nvSpPr>
            <p:cNvPr id="196" name="Ovale 195">
              <a:extLst>
                <a:ext uri="{FF2B5EF4-FFF2-40B4-BE49-F238E27FC236}">
                  <a16:creationId xmlns:a16="http://schemas.microsoft.com/office/drawing/2014/main" id="{FB7D6735-E673-40AB-8BD6-4AF9BF1DE157}"/>
                </a:ext>
              </a:extLst>
            </p:cNvPr>
            <p:cNvSpPr/>
            <p:nvPr/>
          </p:nvSpPr>
          <p:spPr>
            <a:xfrm>
              <a:off x="7818399" y="5320964"/>
              <a:ext cx="274320" cy="274320"/>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Garamond" panose="02020404030301010803" pitchFamily="18" charset="0"/>
              </a:endParaRPr>
            </a:p>
          </p:txBody>
        </p:sp>
        <p:cxnSp>
          <p:nvCxnSpPr>
            <p:cNvPr id="198" name="Connettore 1 5">
              <a:extLst>
                <a:ext uri="{FF2B5EF4-FFF2-40B4-BE49-F238E27FC236}">
                  <a16:creationId xmlns:a16="http://schemas.microsoft.com/office/drawing/2014/main" id="{4D5940BE-E842-4003-B02B-C19C4217CA1C}"/>
                </a:ext>
              </a:extLst>
            </p:cNvPr>
            <p:cNvCxnSpPr>
              <a:cxnSpLocks/>
              <a:stCxn id="201" idx="2"/>
              <a:endCxn id="168" idx="2"/>
            </p:cNvCxnSpPr>
            <p:nvPr/>
          </p:nvCxnSpPr>
          <p:spPr>
            <a:xfrm flipV="1">
              <a:off x="7109875" y="3114374"/>
              <a:ext cx="1120195" cy="2748803"/>
            </a:xfrm>
            <a:prstGeom prst="line">
              <a:avLst/>
            </a:prstGeom>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Connettore 1 41">
              <a:extLst>
                <a:ext uri="{FF2B5EF4-FFF2-40B4-BE49-F238E27FC236}">
                  <a16:creationId xmlns:a16="http://schemas.microsoft.com/office/drawing/2014/main" id="{5A852316-3B65-4A2A-9AAD-0C2C314C0555}"/>
                </a:ext>
              </a:extLst>
            </p:cNvPr>
            <p:cNvCxnSpPr>
              <a:cxnSpLocks/>
              <a:stCxn id="168" idx="2"/>
              <a:endCxn id="201" idx="6"/>
            </p:cNvCxnSpPr>
            <p:nvPr/>
          </p:nvCxnSpPr>
          <p:spPr>
            <a:xfrm>
              <a:off x="8230070" y="3114374"/>
              <a:ext cx="1645450" cy="2748803"/>
            </a:xfrm>
            <a:prstGeom prst="line">
              <a:avLst/>
            </a:prstGeom>
            <a:ln w="12700">
              <a:solidFill>
                <a:schemeClr val="tx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0" name="Figura a mano libera 6">
              <a:extLst>
                <a:ext uri="{FF2B5EF4-FFF2-40B4-BE49-F238E27FC236}">
                  <a16:creationId xmlns:a16="http://schemas.microsoft.com/office/drawing/2014/main" id="{F789E3A7-2336-4E05-A2EA-AA29C1B455F3}"/>
                </a:ext>
              </a:extLst>
            </p:cNvPr>
            <p:cNvSpPr/>
            <p:nvPr/>
          </p:nvSpPr>
          <p:spPr>
            <a:xfrm>
              <a:off x="8576815" y="2982712"/>
              <a:ext cx="692858" cy="611833"/>
            </a:xfrm>
            <a:custGeom>
              <a:avLst/>
              <a:gdLst>
                <a:gd name="connsiteX0" fmla="*/ 0 w 657707"/>
                <a:gd name="connsiteY0" fmla="*/ 15258 h 558419"/>
                <a:gd name="connsiteX1" fmla="*/ 329938 w 657707"/>
                <a:gd name="connsiteY1" fmla="*/ 62392 h 558419"/>
                <a:gd name="connsiteX2" fmla="*/ 631596 w 657707"/>
                <a:gd name="connsiteY2" fmla="*/ 514879 h 558419"/>
                <a:gd name="connsiteX3" fmla="*/ 622169 w 657707"/>
                <a:gd name="connsiteY3" fmla="*/ 514879 h 558419"/>
                <a:gd name="connsiteX0" fmla="*/ 0 w 692858"/>
                <a:gd name="connsiteY0" fmla="*/ 15258 h 611833"/>
                <a:gd name="connsiteX1" fmla="*/ 329938 w 692858"/>
                <a:gd name="connsiteY1" fmla="*/ 62392 h 611833"/>
                <a:gd name="connsiteX2" fmla="*/ 631596 w 692858"/>
                <a:gd name="connsiteY2" fmla="*/ 514879 h 611833"/>
                <a:gd name="connsiteX3" fmla="*/ 679319 w 692858"/>
                <a:gd name="connsiteY3" fmla="*/ 595842 h 611833"/>
              </a:gdLst>
              <a:ahLst/>
              <a:cxnLst>
                <a:cxn ang="0">
                  <a:pos x="connsiteX0" y="connsiteY0"/>
                </a:cxn>
                <a:cxn ang="0">
                  <a:pos x="connsiteX1" y="connsiteY1"/>
                </a:cxn>
                <a:cxn ang="0">
                  <a:pos x="connsiteX2" y="connsiteY2"/>
                </a:cxn>
                <a:cxn ang="0">
                  <a:pos x="connsiteX3" y="connsiteY3"/>
                </a:cxn>
              </a:cxnLst>
              <a:rect l="l" t="t" r="r" b="b"/>
              <a:pathLst>
                <a:path w="692858" h="611833">
                  <a:moveTo>
                    <a:pt x="0" y="15258"/>
                  </a:moveTo>
                  <a:cubicBezTo>
                    <a:pt x="112336" y="-2810"/>
                    <a:pt x="224672" y="-20878"/>
                    <a:pt x="329938" y="62392"/>
                  </a:cubicBezTo>
                  <a:cubicBezTo>
                    <a:pt x="435204" y="145662"/>
                    <a:pt x="573366" y="425971"/>
                    <a:pt x="631596" y="514879"/>
                  </a:cubicBezTo>
                  <a:cubicBezTo>
                    <a:pt x="689826" y="603787"/>
                    <a:pt x="708385" y="633549"/>
                    <a:pt x="679319" y="595842"/>
                  </a:cubicBezTo>
                </a:path>
              </a:pathLst>
            </a:custGeom>
            <a:noFill/>
            <a:ln>
              <a:solidFill>
                <a:schemeClr val="tx1">
                  <a:lumMod val="50000"/>
                </a:schemeClr>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e 200">
              <a:extLst>
                <a:ext uri="{FF2B5EF4-FFF2-40B4-BE49-F238E27FC236}">
                  <a16:creationId xmlns:a16="http://schemas.microsoft.com/office/drawing/2014/main" id="{A596A7F1-4023-4D61-A64C-F9918E7EC5C4}"/>
                </a:ext>
              </a:extLst>
            </p:cNvPr>
            <p:cNvSpPr/>
            <p:nvPr/>
          </p:nvSpPr>
          <p:spPr>
            <a:xfrm>
              <a:off x="7109875" y="4875390"/>
              <a:ext cx="2765645" cy="1975573"/>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8" name="CasellaDiTesto 7">
            <a:extLst>
              <a:ext uri="{FF2B5EF4-FFF2-40B4-BE49-F238E27FC236}">
                <a16:creationId xmlns:a16="http://schemas.microsoft.com/office/drawing/2014/main" id="{5AB6DF4B-20D9-430E-97A1-9F31ABC86DB3}"/>
              </a:ext>
            </a:extLst>
          </p:cNvPr>
          <p:cNvSpPr txBox="1"/>
          <p:nvPr/>
        </p:nvSpPr>
        <p:spPr>
          <a:xfrm>
            <a:off x="6490206" y="5879034"/>
            <a:ext cx="304878" cy="153888"/>
          </a:xfrm>
          <a:prstGeom prst="rect">
            <a:avLst/>
          </a:prstGeom>
          <a:noFill/>
        </p:spPr>
        <p:txBody>
          <a:bodyPr wrap="square" rtlCol="0">
            <a:spAutoFit/>
          </a:bodyPr>
          <a:lstStyle/>
          <a:p>
            <a:r>
              <a:rPr lang="it-IT" sz="400" dirty="0">
                <a:solidFill>
                  <a:srgbClr val="C00000"/>
                </a:solidFill>
              </a:rPr>
              <a:t>Mn</a:t>
            </a:r>
            <a:r>
              <a:rPr lang="it-IT" sz="400" baseline="30000" dirty="0">
                <a:solidFill>
                  <a:srgbClr val="C00000"/>
                </a:solidFill>
              </a:rPr>
              <a:t>2+</a:t>
            </a:r>
            <a:endParaRPr lang="it-IT" sz="700" baseline="30000" dirty="0">
              <a:solidFill>
                <a:srgbClr val="C00000"/>
              </a:solidFill>
            </a:endParaRPr>
          </a:p>
        </p:txBody>
      </p:sp>
      <p:sp>
        <p:nvSpPr>
          <p:cNvPr id="203" name="CasellaDiTesto 202">
            <a:extLst>
              <a:ext uri="{FF2B5EF4-FFF2-40B4-BE49-F238E27FC236}">
                <a16:creationId xmlns:a16="http://schemas.microsoft.com/office/drawing/2014/main" id="{254A3382-44F7-41BA-8AD5-D80E3AE3EA12}"/>
              </a:ext>
            </a:extLst>
          </p:cNvPr>
          <p:cNvSpPr txBox="1"/>
          <p:nvPr/>
        </p:nvSpPr>
        <p:spPr>
          <a:xfrm>
            <a:off x="6537832" y="6150505"/>
            <a:ext cx="304878" cy="153888"/>
          </a:xfrm>
          <a:prstGeom prst="rect">
            <a:avLst/>
          </a:prstGeom>
          <a:noFill/>
        </p:spPr>
        <p:txBody>
          <a:bodyPr wrap="square" rtlCol="0">
            <a:spAutoFit/>
          </a:bodyPr>
          <a:lstStyle/>
          <a:p>
            <a:r>
              <a:rPr lang="it-IT" sz="400" dirty="0">
                <a:solidFill>
                  <a:srgbClr val="C00000"/>
                </a:solidFill>
              </a:rPr>
              <a:t>Mn</a:t>
            </a:r>
            <a:r>
              <a:rPr lang="it-IT" sz="400" baseline="30000" dirty="0">
                <a:solidFill>
                  <a:srgbClr val="C00000"/>
                </a:solidFill>
              </a:rPr>
              <a:t>2+</a:t>
            </a:r>
            <a:endParaRPr lang="it-IT" sz="700" baseline="30000" dirty="0">
              <a:solidFill>
                <a:srgbClr val="C00000"/>
              </a:solidFill>
            </a:endParaRPr>
          </a:p>
        </p:txBody>
      </p:sp>
      <p:sp>
        <p:nvSpPr>
          <p:cNvPr id="1024" name="CasellaDiTesto 1023">
            <a:extLst>
              <a:ext uri="{FF2B5EF4-FFF2-40B4-BE49-F238E27FC236}">
                <a16:creationId xmlns:a16="http://schemas.microsoft.com/office/drawing/2014/main" id="{266F518F-7653-470F-866A-962FFFF6918E}"/>
              </a:ext>
            </a:extLst>
          </p:cNvPr>
          <p:cNvSpPr txBox="1"/>
          <p:nvPr/>
        </p:nvSpPr>
        <p:spPr>
          <a:xfrm>
            <a:off x="3734563" y="4995202"/>
            <a:ext cx="593849" cy="461665"/>
          </a:xfrm>
          <a:prstGeom prst="rect">
            <a:avLst/>
          </a:prstGeom>
          <a:noFill/>
        </p:spPr>
        <p:txBody>
          <a:bodyPr wrap="square" rtlCol="0">
            <a:spAutoFit/>
          </a:bodyPr>
          <a:lstStyle/>
          <a:p>
            <a:r>
              <a:rPr lang="it-IT" sz="2400" dirty="0">
                <a:solidFill>
                  <a:srgbClr val="C00000"/>
                </a:solidFill>
              </a:rPr>
              <a:t>FR</a:t>
            </a:r>
            <a:endParaRPr lang="it-IT" dirty="0">
              <a:solidFill>
                <a:srgbClr val="C00000"/>
              </a:solidFill>
            </a:endParaRPr>
          </a:p>
        </p:txBody>
      </p:sp>
      <p:sp>
        <p:nvSpPr>
          <p:cNvPr id="205" name="CasellaDiTesto 204">
            <a:extLst>
              <a:ext uri="{FF2B5EF4-FFF2-40B4-BE49-F238E27FC236}">
                <a16:creationId xmlns:a16="http://schemas.microsoft.com/office/drawing/2014/main" id="{8898E2CE-6F70-412F-8529-5BC9279C0AD3}"/>
              </a:ext>
            </a:extLst>
          </p:cNvPr>
          <p:cNvSpPr txBox="1"/>
          <p:nvPr/>
        </p:nvSpPr>
        <p:spPr>
          <a:xfrm>
            <a:off x="4788663" y="5173002"/>
            <a:ext cx="593849" cy="461665"/>
          </a:xfrm>
          <a:prstGeom prst="rect">
            <a:avLst/>
          </a:prstGeom>
          <a:noFill/>
        </p:spPr>
        <p:txBody>
          <a:bodyPr wrap="square" rtlCol="0">
            <a:spAutoFit/>
          </a:bodyPr>
          <a:lstStyle/>
          <a:p>
            <a:r>
              <a:rPr lang="it-IT" sz="2400" dirty="0">
                <a:solidFill>
                  <a:srgbClr val="C00000"/>
                </a:solidFill>
              </a:rPr>
              <a:t>MA</a:t>
            </a:r>
            <a:endParaRPr lang="it-IT" dirty="0">
              <a:solidFill>
                <a:srgbClr val="C00000"/>
              </a:solidFill>
            </a:endParaRPr>
          </a:p>
        </p:txBody>
      </p:sp>
      <p:sp>
        <p:nvSpPr>
          <p:cNvPr id="206" name="CasellaDiTesto 205">
            <a:extLst>
              <a:ext uri="{FF2B5EF4-FFF2-40B4-BE49-F238E27FC236}">
                <a16:creationId xmlns:a16="http://schemas.microsoft.com/office/drawing/2014/main" id="{36031BDB-5F12-4B61-9B66-2B3F7FFD4028}"/>
              </a:ext>
            </a:extLst>
          </p:cNvPr>
          <p:cNvSpPr txBox="1"/>
          <p:nvPr/>
        </p:nvSpPr>
        <p:spPr>
          <a:xfrm>
            <a:off x="6821446" y="4767111"/>
            <a:ext cx="593849" cy="461665"/>
          </a:xfrm>
          <a:prstGeom prst="rect">
            <a:avLst/>
          </a:prstGeom>
          <a:noFill/>
        </p:spPr>
        <p:txBody>
          <a:bodyPr wrap="square" rtlCol="0">
            <a:spAutoFit/>
          </a:bodyPr>
          <a:lstStyle/>
          <a:p>
            <a:r>
              <a:rPr lang="it-IT" sz="2400" dirty="0">
                <a:solidFill>
                  <a:srgbClr val="C00000"/>
                </a:solidFill>
              </a:rPr>
              <a:t>MI</a:t>
            </a:r>
            <a:endParaRPr lang="it-IT" dirty="0">
              <a:solidFill>
                <a:srgbClr val="C00000"/>
              </a:solidFill>
            </a:endParaRPr>
          </a:p>
        </p:txBody>
      </p:sp>
      <p:sp>
        <p:nvSpPr>
          <p:cNvPr id="207" name="CasellaDiTesto 206">
            <a:extLst>
              <a:ext uri="{FF2B5EF4-FFF2-40B4-BE49-F238E27FC236}">
                <a16:creationId xmlns:a16="http://schemas.microsoft.com/office/drawing/2014/main" id="{47432E13-93BA-4C14-9F38-639034F7EABE}"/>
              </a:ext>
            </a:extLst>
          </p:cNvPr>
          <p:cNvSpPr txBox="1"/>
          <p:nvPr/>
        </p:nvSpPr>
        <p:spPr>
          <a:xfrm>
            <a:off x="5702258" y="6109681"/>
            <a:ext cx="700392" cy="461665"/>
          </a:xfrm>
          <a:prstGeom prst="rect">
            <a:avLst/>
          </a:prstGeom>
          <a:noFill/>
        </p:spPr>
        <p:txBody>
          <a:bodyPr wrap="square" rtlCol="0">
            <a:spAutoFit/>
          </a:bodyPr>
          <a:lstStyle/>
          <a:p>
            <a:r>
              <a:rPr lang="it-IT" sz="2400" dirty="0">
                <a:solidFill>
                  <a:srgbClr val="C00000"/>
                </a:solidFill>
              </a:rPr>
              <a:t>MIN</a:t>
            </a:r>
            <a:endParaRPr lang="it-IT" dirty="0">
              <a:solidFill>
                <a:srgbClr val="C00000"/>
              </a:solidFill>
            </a:endParaRPr>
          </a:p>
        </p:txBody>
      </p:sp>
      <p:sp>
        <p:nvSpPr>
          <p:cNvPr id="3" name="Rettangolo 2">
            <a:extLst>
              <a:ext uri="{FF2B5EF4-FFF2-40B4-BE49-F238E27FC236}">
                <a16:creationId xmlns:a16="http://schemas.microsoft.com/office/drawing/2014/main" id="{123A58DE-3794-4933-8F72-7F2466EFBB21}"/>
              </a:ext>
            </a:extLst>
          </p:cNvPr>
          <p:cNvSpPr/>
          <p:nvPr/>
        </p:nvSpPr>
        <p:spPr>
          <a:xfrm>
            <a:off x="3434931" y="6596267"/>
            <a:ext cx="3368230" cy="253916"/>
          </a:xfrm>
          <a:prstGeom prst="rect">
            <a:avLst/>
          </a:prstGeom>
        </p:spPr>
        <p:txBody>
          <a:bodyPr wrap="none">
            <a:spAutoFit/>
          </a:bodyPr>
          <a:lstStyle/>
          <a:p>
            <a:r>
              <a:rPr lang="it-IT" sz="1050" dirty="0" err="1">
                <a:solidFill>
                  <a:srgbClr val="222222"/>
                </a:solidFill>
                <a:latin typeface="Arial" panose="020B0604020202020204" pitchFamily="34" charset="0"/>
              </a:rPr>
              <a:t>Modified</a:t>
            </a:r>
            <a:r>
              <a:rPr lang="it-IT" sz="1050" dirty="0">
                <a:solidFill>
                  <a:srgbClr val="222222"/>
                </a:solidFill>
                <a:latin typeface="Arial" panose="020B0604020202020204" pitchFamily="34" charset="0"/>
              </a:rPr>
              <a:t> from </a:t>
            </a:r>
            <a:r>
              <a:rPr lang="it-IT" sz="1050" dirty="0" err="1">
                <a:solidFill>
                  <a:srgbClr val="222222"/>
                </a:solidFill>
                <a:latin typeface="Arial" panose="020B0604020202020204" pitchFamily="34" charset="0"/>
              </a:rPr>
              <a:t>Zaccone</a:t>
            </a:r>
            <a:r>
              <a:rPr lang="it-IT" sz="1050" dirty="0">
                <a:solidFill>
                  <a:srgbClr val="222222"/>
                </a:solidFill>
                <a:latin typeface="Arial" panose="020B0604020202020204" pitchFamily="34" charset="0"/>
              </a:rPr>
              <a:t> et al., 2018, App. </a:t>
            </a:r>
            <a:r>
              <a:rPr lang="it-IT" sz="1050" dirty="0" err="1">
                <a:solidFill>
                  <a:srgbClr val="222222"/>
                </a:solidFill>
                <a:latin typeface="Arial" panose="020B0604020202020204" pitchFamily="34" charset="0"/>
              </a:rPr>
              <a:t>Soil</a:t>
            </a:r>
            <a:r>
              <a:rPr lang="it-IT" sz="1050" dirty="0">
                <a:solidFill>
                  <a:srgbClr val="222222"/>
                </a:solidFill>
                <a:latin typeface="Arial" panose="020B0604020202020204" pitchFamily="34" charset="0"/>
              </a:rPr>
              <a:t> </a:t>
            </a:r>
            <a:r>
              <a:rPr lang="it-IT" sz="1050" dirty="0" err="1">
                <a:solidFill>
                  <a:srgbClr val="222222"/>
                </a:solidFill>
                <a:latin typeface="Arial" panose="020B0604020202020204" pitchFamily="34" charset="0"/>
              </a:rPr>
              <a:t>Ecol</a:t>
            </a:r>
            <a:r>
              <a:rPr lang="it-IT" sz="1050" dirty="0">
                <a:solidFill>
                  <a:srgbClr val="222222"/>
                </a:solidFill>
                <a:latin typeface="Arial" panose="020B0604020202020204" pitchFamily="34" charset="0"/>
              </a:rPr>
              <a:t>.)</a:t>
            </a:r>
            <a:endParaRPr lang="it-IT" sz="1050" dirty="0"/>
          </a:p>
        </p:txBody>
      </p:sp>
    </p:spTree>
    <p:extLst>
      <p:ext uri="{BB962C8B-B14F-4D97-AF65-F5344CB8AC3E}">
        <p14:creationId xmlns:p14="http://schemas.microsoft.com/office/powerpoint/2010/main" val="3146011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6C8881-B441-47F5-8DE0-51A9A2FC2707}"/>
              </a:ext>
            </a:extLst>
          </p:cNvPr>
          <p:cNvSpPr>
            <a:spLocks noGrp="1"/>
          </p:cNvSpPr>
          <p:nvPr>
            <p:ph type="title"/>
          </p:nvPr>
        </p:nvSpPr>
        <p:spPr/>
        <p:txBody>
          <a:bodyPr/>
          <a:lstStyle/>
          <a:p>
            <a:r>
              <a:rPr lang="it-IT" dirty="0" err="1"/>
              <a:t>Hypotheses</a:t>
            </a:r>
            <a:r>
              <a:rPr lang="it-IT" dirty="0"/>
              <a:t> to test</a:t>
            </a:r>
          </a:p>
        </p:txBody>
      </p:sp>
      <p:grpSp>
        <p:nvGrpSpPr>
          <p:cNvPr id="303" name="Gruppo 302">
            <a:extLst>
              <a:ext uri="{FF2B5EF4-FFF2-40B4-BE49-F238E27FC236}">
                <a16:creationId xmlns:a16="http://schemas.microsoft.com/office/drawing/2014/main" id="{A2628058-CEF4-48D2-A1FE-2CEBE3056DC4}"/>
              </a:ext>
            </a:extLst>
          </p:cNvPr>
          <p:cNvGrpSpPr/>
          <p:nvPr/>
        </p:nvGrpSpPr>
        <p:grpSpPr>
          <a:xfrm>
            <a:off x="-15935" y="2909366"/>
            <a:ext cx="3669448" cy="2880621"/>
            <a:chOff x="369151" y="2696342"/>
            <a:chExt cx="3669448" cy="2880621"/>
          </a:xfrm>
        </p:grpSpPr>
        <p:sp>
          <p:nvSpPr>
            <p:cNvPr id="5" name="Freeform 9">
              <a:extLst>
                <a:ext uri="{FF2B5EF4-FFF2-40B4-BE49-F238E27FC236}">
                  <a16:creationId xmlns:a16="http://schemas.microsoft.com/office/drawing/2014/main" id="{AFD4C92C-2875-4D39-8841-652F0A5263EC}"/>
                </a:ext>
              </a:extLst>
            </p:cNvPr>
            <p:cNvSpPr>
              <a:spLocks noChangeAspect="1"/>
            </p:cNvSpPr>
            <p:nvPr/>
          </p:nvSpPr>
          <p:spPr>
            <a:xfrm>
              <a:off x="2161018" y="3139329"/>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eform 11">
              <a:extLst>
                <a:ext uri="{FF2B5EF4-FFF2-40B4-BE49-F238E27FC236}">
                  <a16:creationId xmlns:a16="http://schemas.microsoft.com/office/drawing/2014/main" id="{8B8D0060-E90B-48DC-AD9C-CD62CDCC8DE3}"/>
                </a:ext>
              </a:extLst>
            </p:cNvPr>
            <p:cNvSpPr>
              <a:spLocks noChangeAspect="1"/>
            </p:cNvSpPr>
            <p:nvPr/>
          </p:nvSpPr>
          <p:spPr>
            <a:xfrm>
              <a:off x="2161018" y="296034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eform 12">
              <a:extLst>
                <a:ext uri="{FF2B5EF4-FFF2-40B4-BE49-F238E27FC236}">
                  <a16:creationId xmlns:a16="http://schemas.microsoft.com/office/drawing/2014/main" id="{EBAD9D49-B2B5-49FD-87D2-FFB9CB332C3E}"/>
                </a:ext>
              </a:extLst>
            </p:cNvPr>
            <p:cNvSpPr>
              <a:spLocks noChangeAspect="1"/>
            </p:cNvSpPr>
            <p:nvPr/>
          </p:nvSpPr>
          <p:spPr>
            <a:xfrm>
              <a:off x="2027289" y="2872397"/>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eform 10">
              <a:extLst>
                <a:ext uri="{FF2B5EF4-FFF2-40B4-BE49-F238E27FC236}">
                  <a16:creationId xmlns:a16="http://schemas.microsoft.com/office/drawing/2014/main" id="{EC08244B-469D-48E5-B0F2-09AD1E6B7E16}"/>
                </a:ext>
              </a:extLst>
            </p:cNvPr>
            <p:cNvSpPr>
              <a:spLocks noChangeAspect="1"/>
            </p:cNvSpPr>
            <p:nvPr/>
          </p:nvSpPr>
          <p:spPr>
            <a:xfrm>
              <a:off x="1325971" y="317391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eform 11">
              <a:extLst>
                <a:ext uri="{FF2B5EF4-FFF2-40B4-BE49-F238E27FC236}">
                  <a16:creationId xmlns:a16="http://schemas.microsoft.com/office/drawing/2014/main" id="{56577695-D174-4FA5-92DC-5EDA26EB470C}"/>
                </a:ext>
              </a:extLst>
            </p:cNvPr>
            <p:cNvSpPr>
              <a:spLocks noChangeAspect="1"/>
            </p:cNvSpPr>
            <p:nvPr/>
          </p:nvSpPr>
          <p:spPr>
            <a:xfrm>
              <a:off x="1325971" y="3078322"/>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eform 12">
              <a:extLst>
                <a:ext uri="{FF2B5EF4-FFF2-40B4-BE49-F238E27FC236}">
                  <a16:creationId xmlns:a16="http://schemas.microsoft.com/office/drawing/2014/main" id="{73D2AD31-2F78-4E47-83A1-AEFE07EB8DCB}"/>
                </a:ext>
              </a:extLst>
            </p:cNvPr>
            <p:cNvSpPr>
              <a:spLocks noChangeAspect="1"/>
            </p:cNvSpPr>
            <p:nvPr/>
          </p:nvSpPr>
          <p:spPr>
            <a:xfrm>
              <a:off x="1325971" y="298070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eform 10">
              <a:extLst>
                <a:ext uri="{FF2B5EF4-FFF2-40B4-BE49-F238E27FC236}">
                  <a16:creationId xmlns:a16="http://schemas.microsoft.com/office/drawing/2014/main" id="{52E8732A-054D-4AD3-BC6B-349C7A3628F2}"/>
                </a:ext>
              </a:extLst>
            </p:cNvPr>
            <p:cNvSpPr>
              <a:spLocks noChangeAspect="1"/>
            </p:cNvSpPr>
            <p:nvPr/>
          </p:nvSpPr>
          <p:spPr>
            <a:xfrm>
              <a:off x="996787" y="3883703"/>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eform 11">
              <a:extLst>
                <a:ext uri="{FF2B5EF4-FFF2-40B4-BE49-F238E27FC236}">
                  <a16:creationId xmlns:a16="http://schemas.microsoft.com/office/drawing/2014/main" id="{D6095C18-43E8-47F3-BC91-7481E8720F57}"/>
                </a:ext>
              </a:extLst>
            </p:cNvPr>
            <p:cNvSpPr>
              <a:spLocks noChangeAspect="1"/>
            </p:cNvSpPr>
            <p:nvPr/>
          </p:nvSpPr>
          <p:spPr>
            <a:xfrm>
              <a:off x="996787" y="378810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eform 12">
              <a:extLst>
                <a:ext uri="{FF2B5EF4-FFF2-40B4-BE49-F238E27FC236}">
                  <a16:creationId xmlns:a16="http://schemas.microsoft.com/office/drawing/2014/main" id="{9CEE9C2E-FDF1-49C0-B12E-E50878B7155E}"/>
                </a:ext>
              </a:extLst>
            </p:cNvPr>
            <p:cNvSpPr>
              <a:spLocks noChangeAspect="1"/>
            </p:cNvSpPr>
            <p:nvPr/>
          </p:nvSpPr>
          <p:spPr>
            <a:xfrm>
              <a:off x="996787" y="369048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eform 10">
              <a:extLst>
                <a:ext uri="{FF2B5EF4-FFF2-40B4-BE49-F238E27FC236}">
                  <a16:creationId xmlns:a16="http://schemas.microsoft.com/office/drawing/2014/main" id="{94E2A8D4-913F-4F5E-AE54-E4AEA83FF551}"/>
                </a:ext>
              </a:extLst>
            </p:cNvPr>
            <p:cNvSpPr>
              <a:spLocks noChangeAspect="1"/>
            </p:cNvSpPr>
            <p:nvPr/>
          </p:nvSpPr>
          <p:spPr>
            <a:xfrm>
              <a:off x="1313382" y="464901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Freeform 11">
              <a:extLst>
                <a:ext uri="{FF2B5EF4-FFF2-40B4-BE49-F238E27FC236}">
                  <a16:creationId xmlns:a16="http://schemas.microsoft.com/office/drawing/2014/main" id="{F1D34837-E6FB-4678-8367-4EC4CDF0AE8D}"/>
                </a:ext>
              </a:extLst>
            </p:cNvPr>
            <p:cNvSpPr>
              <a:spLocks noChangeAspect="1"/>
            </p:cNvSpPr>
            <p:nvPr/>
          </p:nvSpPr>
          <p:spPr>
            <a:xfrm>
              <a:off x="1313382" y="455342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eform 12">
              <a:extLst>
                <a:ext uri="{FF2B5EF4-FFF2-40B4-BE49-F238E27FC236}">
                  <a16:creationId xmlns:a16="http://schemas.microsoft.com/office/drawing/2014/main" id="{54E0DD0B-7E7F-4127-B445-D4385F89D89F}"/>
                </a:ext>
              </a:extLst>
            </p:cNvPr>
            <p:cNvSpPr>
              <a:spLocks noChangeAspect="1"/>
            </p:cNvSpPr>
            <p:nvPr/>
          </p:nvSpPr>
          <p:spPr>
            <a:xfrm>
              <a:off x="1313382" y="445580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eform 10">
              <a:extLst>
                <a:ext uri="{FF2B5EF4-FFF2-40B4-BE49-F238E27FC236}">
                  <a16:creationId xmlns:a16="http://schemas.microsoft.com/office/drawing/2014/main" id="{1289EB3E-99B1-4ABB-805F-774D61694019}"/>
                </a:ext>
              </a:extLst>
            </p:cNvPr>
            <p:cNvSpPr>
              <a:spLocks noChangeAspect="1"/>
            </p:cNvSpPr>
            <p:nvPr/>
          </p:nvSpPr>
          <p:spPr>
            <a:xfrm>
              <a:off x="2697743" y="3547225"/>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Freeform 11">
              <a:extLst>
                <a:ext uri="{FF2B5EF4-FFF2-40B4-BE49-F238E27FC236}">
                  <a16:creationId xmlns:a16="http://schemas.microsoft.com/office/drawing/2014/main" id="{558835E0-A9D4-4B7F-8D52-14A9695FBB06}"/>
                </a:ext>
              </a:extLst>
            </p:cNvPr>
            <p:cNvSpPr>
              <a:spLocks noChangeAspect="1"/>
            </p:cNvSpPr>
            <p:nvPr/>
          </p:nvSpPr>
          <p:spPr>
            <a:xfrm>
              <a:off x="2697743" y="3451630"/>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Freeform 12">
              <a:extLst>
                <a:ext uri="{FF2B5EF4-FFF2-40B4-BE49-F238E27FC236}">
                  <a16:creationId xmlns:a16="http://schemas.microsoft.com/office/drawing/2014/main" id="{5E67213A-12F9-4DCD-BCC6-6A370C329F25}"/>
                </a:ext>
              </a:extLst>
            </p:cNvPr>
            <p:cNvSpPr>
              <a:spLocks noChangeAspect="1"/>
            </p:cNvSpPr>
            <p:nvPr/>
          </p:nvSpPr>
          <p:spPr>
            <a:xfrm>
              <a:off x="2697743" y="3354010"/>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Freeform 10">
              <a:extLst>
                <a:ext uri="{FF2B5EF4-FFF2-40B4-BE49-F238E27FC236}">
                  <a16:creationId xmlns:a16="http://schemas.microsoft.com/office/drawing/2014/main" id="{68F977C1-7653-4528-B43C-A10E1EEE7E44}"/>
                </a:ext>
              </a:extLst>
            </p:cNvPr>
            <p:cNvSpPr>
              <a:spLocks noChangeAspect="1"/>
            </p:cNvSpPr>
            <p:nvPr/>
          </p:nvSpPr>
          <p:spPr>
            <a:xfrm>
              <a:off x="2153172" y="453110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Freeform 11">
              <a:extLst>
                <a:ext uri="{FF2B5EF4-FFF2-40B4-BE49-F238E27FC236}">
                  <a16:creationId xmlns:a16="http://schemas.microsoft.com/office/drawing/2014/main" id="{8F99E6DF-837D-4D12-8000-48B924E73D75}"/>
                </a:ext>
              </a:extLst>
            </p:cNvPr>
            <p:cNvSpPr>
              <a:spLocks noChangeAspect="1"/>
            </p:cNvSpPr>
            <p:nvPr/>
          </p:nvSpPr>
          <p:spPr>
            <a:xfrm>
              <a:off x="2153172" y="4435514"/>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Freeform 12">
              <a:extLst>
                <a:ext uri="{FF2B5EF4-FFF2-40B4-BE49-F238E27FC236}">
                  <a16:creationId xmlns:a16="http://schemas.microsoft.com/office/drawing/2014/main" id="{F8FC033D-58CE-40D8-A639-3944909F64A7}"/>
                </a:ext>
              </a:extLst>
            </p:cNvPr>
            <p:cNvSpPr>
              <a:spLocks noChangeAspect="1"/>
            </p:cNvSpPr>
            <p:nvPr/>
          </p:nvSpPr>
          <p:spPr>
            <a:xfrm>
              <a:off x="2153172" y="4337893"/>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eform 12">
              <a:extLst>
                <a:ext uri="{FF2B5EF4-FFF2-40B4-BE49-F238E27FC236}">
                  <a16:creationId xmlns:a16="http://schemas.microsoft.com/office/drawing/2014/main" id="{8190DDB9-F501-438C-8B24-D197142A3053}"/>
                </a:ext>
              </a:extLst>
            </p:cNvPr>
            <p:cNvSpPr>
              <a:spLocks noChangeAspect="1"/>
            </p:cNvSpPr>
            <p:nvPr/>
          </p:nvSpPr>
          <p:spPr>
            <a:xfrm rot="20845904">
              <a:off x="1894375" y="3972820"/>
              <a:ext cx="155181" cy="15115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eform 12">
              <a:extLst>
                <a:ext uri="{FF2B5EF4-FFF2-40B4-BE49-F238E27FC236}">
                  <a16:creationId xmlns:a16="http://schemas.microsoft.com/office/drawing/2014/main" id="{9ADBED62-E60A-4504-A432-A95D25A49066}"/>
                </a:ext>
              </a:extLst>
            </p:cNvPr>
            <p:cNvSpPr>
              <a:spLocks noChangeAspect="1"/>
            </p:cNvSpPr>
            <p:nvPr/>
          </p:nvSpPr>
          <p:spPr>
            <a:xfrm rot="4690945">
              <a:off x="1813598" y="4158374"/>
              <a:ext cx="201543" cy="120023"/>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eform 12">
              <a:extLst>
                <a:ext uri="{FF2B5EF4-FFF2-40B4-BE49-F238E27FC236}">
                  <a16:creationId xmlns:a16="http://schemas.microsoft.com/office/drawing/2014/main" id="{971D5D7A-8841-402D-9737-6A6B9F26B863}"/>
                </a:ext>
              </a:extLst>
            </p:cNvPr>
            <p:cNvSpPr>
              <a:spLocks noChangeAspect="1"/>
            </p:cNvSpPr>
            <p:nvPr/>
          </p:nvSpPr>
          <p:spPr>
            <a:xfrm>
              <a:off x="1908078" y="4301855"/>
              <a:ext cx="146167" cy="142373"/>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eform 12">
              <a:extLst>
                <a:ext uri="{FF2B5EF4-FFF2-40B4-BE49-F238E27FC236}">
                  <a16:creationId xmlns:a16="http://schemas.microsoft.com/office/drawing/2014/main" id="{52C4DB1B-DE80-40C3-9032-0B4012DAE175}"/>
                </a:ext>
              </a:extLst>
            </p:cNvPr>
            <p:cNvSpPr>
              <a:spLocks noChangeAspect="1"/>
            </p:cNvSpPr>
            <p:nvPr/>
          </p:nvSpPr>
          <p:spPr>
            <a:xfrm rot="403455">
              <a:off x="1998848" y="4365786"/>
              <a:ext cx="203221" cy="15854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eform 12">
              <a:extLst>
                <a:ext uri="{FF2B5EF4-FFF2-40B4-BE49-F238E27FC236}">
                  <a16:creationId xmlns:a16="http://schemas.microsoft.com/office/drawing/2014/main" id="{6C50883D-215E-44AE-A4C7-4EB85D7BD7E5}"/>
                </a:ext>
              </a:extLst>
            </p:cNvPr>
            <p:cNvSpPr>
              <a:spLocks noChangeAspect="1"/>
            </p:cNvSpPr>
            <p:nvPr/>
          </p:nvSpPr>
          <p:spPr>
            <a:xfrm>
              <a:off x="2177055" y="4372444"/>
              <a:ext cx="203221" cy="15156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Freeform 12">
              <a:extLst>
                <a:ext uri="{FF2B5EF4-FFF2-40B4-BE49-F238E27FC236}">
                  <a16:creationId xmlns:a16="http://schemas.microsoft.com/office/drawing/2014/main" id="{BDD27830-633D-4157-9A58-4B32E9C656DC}"/>
                </a:ext>
              </a:extLst>
            </p:cNvPr>
            <p:cNvSpPr>
              <a:spLocks noChangeAspect="1"/>
            </p:cNvSpPr>
            <p:nvPr/>
          </p:nvSpPr>
          <p:spPr>
            <a:xfrm rot="7494519">
              <a:off x="2279351" y="4206861"/>
              <a:ext cx="222319" cy="132398"/>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Freeform 12">
              <a:extLst>
                <a:ext uri="{FF2B5EF4-FFF2-40B4-BE49-F238E27FC236}">
                  <a16:creationId xmlns:a16="http://schemas.microsoft.com/office/drawing/2014/main" id="{B8C68045-BDED-4ACD-B855-093E6B141A64}"/>
                </a:ext>
              </a:extLst>
            </p:cNvPr>
            <p:cNvSpPr>
              <a:spLocks noChangeAspect="1"/>
            </p:cNvSpPr>
            <p:nvPr/>
          </p:nvSpPr>
          <p:spPr>
            <a:xfrm>
              <a:off x="2320450" y="3959171"/>
              <a:ext cx="141664" cy="19794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Freeform 12">
              <a:extLst>
                <a:ext uri="{FF2B5EF4-FFF2-40B4-BE49-F238E27FC236}">
                  <a16:creationId xmlns:a16="http://schemas.microsoft.com/office/drawing/2014/main" id="{9089CE2E-4EBF-40FF-8004-821B8D57DFBB}"/>
                </a:ext>
              </a:extLst>
            </p:cNvPr>
            <p:cNvSpPr>
              <a:spLocks noChangeAspect="1"/>
            </p:cNvSpPr>
            <p:nvPr/>
          </p:nvSpPr>
          <p:spPr>
            <a:xfrm>
              <a:off x="2027133" y="3878287"/>
              <a:ext cx="178891" cy="174250"/>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Freeform 12">
              <a:extLst>
                <a:ext uri="{FF2B5EF4-FFF2-40B4-BE49-F238E27FC236}">
                  <a16:creationId xmlns:a16="http://schemas.microsoft.com/office/drawing/2014/main" id="{C1CA06D7-A376-49BD-A4EB-38A13321C748}"/>
                </a:ext>
              </a:extLst>
            </p:cNvPr>
            <p:cNvSpPr>
              <a:spLocks noChangeAspect="1"/>
            </p:cNvSpPr>
            <p:nvPr/>
          </p:nvSpPr>
          <p:spPr>
            <a:xfrm>
              <a:off x="2201313" y="3892964"/>
              <a:ext cx="155181" cy="15115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2" name="Picture 5">
              <a:extLst>
                <a:ext uri="{FF2B5EF4-FFF2-40B4-BE49-F238E27FC236}">
                  <a16:creationId xmlns:a16="http://schemas.microsoft.com/office/drawing/2014/main" id="{D1CA2E3B-3958-4DAA-BA54-F103D96B7422}"/>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7480721">
              <a:off x="2117284" y="4188846"/>
              <a:ext cx="314108" cy="109942"/>
            </a:xfrm>
            <a:prstGeom prst="rect">
              <a:avLst/>
            </a:prstGeom>
          </p:spPr>
        </p:pic>
        <p:pic>
          <p:nvPicPr>
            <p:cNvPr id="33" name="Immagine 32">
              <a:extLst>
                <a:ext uri="{FF2B5EF4-FFF2-40B4-BE49-F238E27FC236}">
                  <a16:creationId xmlns:a16="http://schemas.microsoft.com/office/drawing/2014/main" id="{D2439A44-503F-4A99-882B-ECD70F39CD3B}"/>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519" t="3894" r="86383" b="87213"/>
            <a:stretch/>
          </p:blipFill>
          <p:spPr>
            <a:xfrm rot="8208512">
              <a:off x="2111199" y="4115920"/>
              <a:ext cx="148968" cy="186524"/>
            </a:xfrm>
            <a:prstGeom prst="rect">
              <a:avLst/>
            </a:prstGeom>
          </p:spPr>
        </p:pic>
        <p:pic>
          <p:nvPicPr>
            <p:cNvPr id="34" name="Picture 5">
              <a:extLst>
                <a:ext uri="{FF2B5EF4-FFF2-40B4-BE49-F238E27FC236}">
                  <a16:creationId xmlns:a16="http://schemas.microsoft.com/office/drawing/2014/main" id="{7F148DDA-4969-4037-9B53-5400A6B54411}"/>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7834756">
              <a:off x="1752136" y="3775416"/>
              <a:ext cx="440825" cy="154294"/>
            </a:xfrm>
            <a:prstGeom prst="rect">
              <a:avLst/>
            </a:prstGeom>
          </p:spPr>
        </p:pic>
        <p:pic>
          <p:nvPicPr>
            <p:cNvPr id="35" name="Picture 5">
              <a:extLst>
                <a:ext uri="{FF2B5EF4-FFF2-40B4-BE49-F238E27FC236}">
                  <a16:creationId xmlns:a16="http://schemas.microsoft.com/office/drawing/2014/main" id="{86485A71-6B48-4114-8224-B292A67BF2AC}"/>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8169603">
              <a:off x="2352833" y="3949328"/>
              <a:ext cx="454809" cy="159189"/>
            </a:xfrm>
            <a:prstGeom prst="rect">
              <a:avLst/>
            </a:prstGeom>
          </p:spPr>
        </p:pic>
        <p:pic>
          <p:nvPicPr>
            <p:cNvPr id="36" name="Picture 5">
              <a:extLst>
                <a:ext uri="{FF2B5EF4-FFF2-40B4-BE49-F238E27FC236}">
                  <a16:creationId xmlns:a16="http://schemas.microsoft.com/office/drawing/2014/main" id="{2F509802-0BB3-4086-AACB-950F93E912E3}"/>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8099648">
              <a:off x="1848529" y="4091569"/>
              <a:ext cx="382589" cy="133911"/>
            </a:xfrm>
            <a:prstGeom prst="rect">
              <a:avLst/>
            </a:prstGeom>
          </p:spPr>
        </p:pic>
        <p:pic>
          <p:nvPicPr>
            <p:cNvPr id="37" name="Immagine 36">
              <a:extLst>
                <a:ext uri="{FF2B5EF4-FFF2-40B4-BE49-F238E27FC236}">
                  <a16:creationId xmlns:a16="http://schemas.microsoft.com/office/drawing/2014/main" id="{EDE4BC63-0306-4B84-BDAC-516D9A1D09D3}"/>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210261">
              <a:off x="1066564" y="3135491"/>
              <a:ext cx="355633" cy="2023494"/>
            </a:xfrm>
            <a:prstGeom prst="plaque">
              <a:avLst>
                <a:gd name="adj" fmla="val 50000"/>
              </a:avLst>
            </a:prstGeom>
          </p:spPr>
        </p:pic>
        <p:pic>
          <p:nvPicPr>
            <p:cNvPr id="38" name="Immagine 37">
              <a:extLst>
                <a:ext uri="{FF2B5EF4-FFF2-40B4-BE49-F238E27FC236}">
                  <a16:creationId xmlns:a16="http://schemas.microsoft.com/office/drawing/2014/main" id="{4BC27D8C-2C5F-44AE-AFB6-5879F19AFC62}"/>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a:off x="784470" y="3182212"/>
              <a:ext cx="570159" cy="1409586"/>
            </a:xfrm>
            <a:prstGeom prst="plaque">
              <a:avLst>
                <a:gd name="adj" fmla="val 48838"/>
              </a:avLst>
            </a:prstGeom>
          </p:spPr>
        </p:pic>
        <p:pic>
          <p:nvPicPr>
            <p:cNvPr id="39" name="Immagine 38">
              <a:extLst>
                <a:ext uri="{FF2B5EF4-FFF2-40B4-BE49-F238E27FC236}">
                  <a16:creationId xmlns:a16="http://schemas.microsoft.com/office/drawing/2014/main" id="{40D99BA0-8D85-4939-98E4-9C2403E9612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262747" y="4438711"/>
              <a:ext cx="790192" cy="577383"/>
            </a:xfrm>
            <a:prstGeom prst="diagStripe">
              <a:avLst/>
            </a:prstGeom>
          </p:spPr>
        </p:pic>
        <p:pic>
          <p:nvPicPr>
            <p:cNvPr id="40" name="Immagine 39">
              <a:extLst>
                <a:ext uri="{FF2B5EF4-FFF2-40B4-BE49-F238E27FC236}">
                  <a16:creationId xmlns:a16="http://schemas.microsoft.com/office/drawing/2014/main" id="{5ADDFB6C-1E76-4365-812D-B530F16FD5C1}"/>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a:off x="1817077" y="4182514"/>
              <a:ext cx="156737" cy="316420"/>
            </a:xfrm>
            <a:prstGeom prst="diagStripe">
              <a:avLst>
                <a:gd name="adj" fmla="val 49320"/>
              </a:avLst>
            </a:prstGeom>
          </p:spPr>
        </p:pic>
        <p:pic>
          <p:nvPicPr>
            <p:cNvPr id="41" name="Immagine 40">
              <a:extLst>
                <a:ext uri="{FF2B5EF4-FFF2-40B4-BE49-F238E27FC236}">
                  <a16:creationId xmlns:a16="http://schemas.microsoft.com/office/drawing/2014/main" id="{3D040B2F-16C0-43DC-BAB8-F91EAD256CA5}"/>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7037681">
              <a:off x="3020089" y="2687588"/>
              <a:ext cx="454824" cy="1582196"/>
            </a:xfrm>
            <a:prstGeom prst="plaque">
              <a:avLst>
                <a:gd name="adj" fmla="val 50000"/>
              </a:avLst>
            </a:prstGeom>
          </p:spPr>
        </p:pic>
        <p:pic>
          <p:nvPicPr>
            <p:cNvPr id="42" name="Immagine 41">
              <a:extLst>
                <a:ext uri="{FF2B5EF4-FFF2-40B4-BE49-F238E27FC236}">
                  <a16:creationId xmlns:a16="http://schemas.microsoft.com/office/drawing/2014/main" id="{C1C456D9-63EC-4A1B-B375-654608ED75BE}"/>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rot="6827420">
              <a:off x="2708077" y="2667366"/>
              <a:ext cx="729185" cy="1102173"/>
            </a:xfrm>
            <a:prstGeom prst="plaque">
              <a:avLst>
                <a:gd name="adj" fmla="val 48838"/>
              </a:avLst>
            </a:prstGeom>
          </p:spPr>
        </p:pic>
        <p:pic>
          <p:nvPicPr>
            <p:cNvPr id="43" name="Immagine 42">
              <a:extLst>
                <a:ext uri="{FF2B5EF4-FFF2-40B4-BE49-F238E27FC236}">
                  <a16:creationId xmlns:a16="http://schemas.microsoft.com/office/drawing/2014/main" id="{7C5F8C7B-F4C5-43CD-BEA7-AFB25C5475F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11736808">
              <a:off x="2950861" y="3887678"/>
              <a:ext cx="617861" cy="787900"/>
            </a:xfrm>
            <a:prstGeom prst="diagStripe">
              <a:avLst/>
            </a:prstGeom>
          </p:spPr>
        </p:pic>
        <p:pic>
          <p:nvPicPr>
            <p:cNvPr id="44" name="Immagine 43">
              <a:extLst>
                <a:ext uri="{FF2B5EF4-FFF2-40B4-BE49-F238E27FC236}">
                  <a16:creationId xmlns:a16="http://schemas.microsoft.com/office/drawing/2014/main" id="{E20E657C-F78E-4685-A4B6-5F7FB47A26A5}"/>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rot="6827420">
              <a:off x="2722640" y="3187917"/>
              <a:ext cx="916390" cy="1131075"/>
            </a:xfrm>
            <a:prstGeom prst="diagStripe">
              <a:avLst>
                <a:gd name="adj" fmla="val 49320"/>
              </a:avLst>
            </a:prstGeom>
          </p:spPr>
        </p:pic>
        <p:pic>
          <p:nvPicPr>
            <p:cNvPr id="45" name="Picture 5">
              <a:extLst>
                <a:ext uri="{FF2B5EF4-FFF2-40B4-BE49-F238E27FC236}">
                  <a16:creationId xmlns:a16="http://schemas.microsoft.com/office/drawing/2014/main" id="{480B9997-5F53-4C13-AD74-AC7688F4E6B3}"/>
                </a:ext>
              </a:extLst>
            </p:cNvPr>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blip>
            <a:srcRect l="28647" r="26496" b="77220"/>
            <a:stretch/>
          </p:blipFill>
          <p:spPr>
            <a:xfrm rot="19137774">
              <a:off x="2938412" y="3005572"/>
              <a:ext cx="355621" cy="203589"/>
            </a:xfrm>
            <a:prstGeom prst="rect">
              <a:avLst/>
            </a:prstGeom>
          </p:spPr>
        </p:pic>
        <p:pic>
          <p:nvPicPr>
            <p:cNvPr id="46" name="Picture 5">
              <a:extLst>
                <a:ext uri="{FF2B5EF4-FFF2-40B4-BE49-F238E27FC236}">
                  <a16:creationId xmlns:a16="http://schemas.microsoft.com/office/drawing/2014/main" id="{888635D0-E594-45FA-A553-AD41F0916D86}"/>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8762601">
              <a:off x="821906" y="3803629"/>
              <a:ext cx="344686" cy="197329"/>
            </a:xfrm>
            <a:prstGeom prst="rect">
              <a:avLst/>
            </a:prstGeom>
          </p:spPr>
        </p:pic>
        <p:pic>
          <p:nvPicPr>
            <p:cNvPr id="48" name="Immagine 47">
              <a:extLst>
                <a:ext uri="{FF2B5EF4-FFF2-40B4-BE49-F238E27FC236}">
                  <a16:creationId xmlns:a16="http://schemas.microsoft.com/office/drawing/2014/main" id="{89F6A571-0318-4073-A525-75F925BF0CC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731308" y="4907999"/>
              <a:ext cx="447525" cy="327001"/>
            </a:xfrm>
            <a:prstGeom prst="diagStripe">
              <a:avLst/>
            </a:prstGeom>
          </p:spPr>
        </p:pic>
        <p:grpSp>
          <p:nvGrpSpPr>
            <p:cNvPr id="154" name="Gruppo 153">
              <a:extLst>
                <a:ext uri="{FF2B5EF4-FFF2-40B4-BE49-F238E27FC236}">
                  <a16:creationId xmlns:a16="http://schemas.microsoft.com/office/drawing/2014/main" id="{C89ED8C4-BEC5-4D30-9EBA-CB43228A0DBE}"/>
                </a:ext>
              </a:extLst>
            </p:cNvPr>
            <p:cNvGrpSpPr/>
            <p:nvPr/>
          </p:nvGrpSpPr>
          <p:grpSpPr>
            <a:xfrm>
              <a:off x="2866724" y="2696342"/>
              <a:ext cx="349391" cy="365055"/>
              <a:chOff x="5037949" y="3573558"/>
              <a:chExt cx="452061" cy="468089"/>
            </a:xfrm>
          </p:grpSpPr>
          <p:sp>
            <p:nvSpPr>
              <p:cNvPr id="148" name="Ovale 147">
                <a:extLst>
                  <a:ext uri="{FF2B5EF4-FFF2-40B4-BE49-F238E27FC236}">
                    <a16:creationId xmlns:a16="http://schemas.microsoft.com/office/drawing/2014/main" id="{E004149E-6999-4133-9FB5-4D1EBF005CC9}"/>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49" name="Ovale 148">
                <a:extLst>
                  <a:ext uri="{FF2B5EF4-FFF2-40B4-BE49-F238E27FC236}">
                    <a16:creationId xmlns:a16="http://schemas.microsoft.com/office/drawing/2014/main" id="{AD79D584-EA6A-479D-86A5-D6F0753D1F86}"/>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0" name="Ovale 149">
                <a:extLst>
                  <a:ext uri="{FF2B5EF4-FFF2-40B4-BE49-F238E27FC236}">
                    <a16:creationId xmlns:a16="http://schemas.microsoft.com/office/drawing/2014/main" id="{15F2D41C-61EB-47B0-AE1E-F06F74D3C699}"/>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1" name="Ovale 150">
                <a:extLst>
                  <a:ext uri="{FF2B5EF4-FFF2-40B4-BE49-F238E27FC236}">
                    <a16:creationId xmlns:a16="http://schemas.microsoft.com/office/drawing/2014/main" id="{03A48F92-4832-41C1-9765-2519A010A193}"/>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2" name="Ovale 151">
                <a:extLst>
                  <a:ext uri="{FF2B5EF4-FFF2-40B4-BE49-F238E27FC236}">
                    <a16:creationId xmlns:a16="http://schemas.microsoft.com/office/drawing/2014/main" id="{DC13A6B2-B09B-45A7-A3D4-3D1F24F94B40}"/>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3" name="Ovale 152">
                <a:extLst>
                  <a:ext uri="{FF2B5EF4-FFF2-40B4-BE49-F238E27FC236}">
                    <a16:creationId xmlns:a16="http://schemas.microsoft.com/office/drawing/2014/main" id="{BCE26FCA-6F87-48C0-BCCB-EE69B9CF0623}"/>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155" name="Gruppo 154">
              <a:extLst>
                <a:ext uri="{FF2B5EF4-FFF2-40B4-BE49-F238E27FC236}">
                  <a16:creationId xmlns:a16="http://schemas.microsoft.com/office/drawing/2014/main" id="{591E5263-9AE9-4EE1-AFC3-0C6C0503EAD9}"/>
                </a:ext>
              </a:extLst>
            </p:cNvPr>
            <p:cNvGrpSpPr/>
            <p:nvPr/>
          </p:nvGrpSpPr>
          <p:grpSpPr>
            <a:xfrm>
              <a:off x="3488657" y="3414930"/>
              <a:ext cx="349391" cy="365055"/>
              <a:chOff x="5037949" y="3573558"/>
              <a:chExt cx="452061" cy="468089"/>
            </a:xfrm>
          </p:grpSpPr>
          <p:sp>
            <p:nvSpPr>
              <p:cNvPr id="156" name="Ovale 155">
                <a:extLst>
                  <a:ext uri="{FF2B5EF4-FFF2-40B4-BE49-F238E27FC236}">
                    <a16:creationId xmlns:a16="http://schemas.microsoft.com/office/drawing/2014/main" id="{B6ADE6D6-A66A-4060-B2E4-D49E2190FB80}"/>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7" name="Ovale 156">
                <a:extLst>
                  <a:ext uri="{FF2B5EF4-FFF2-40B4-BE49-F238E27FC236}">
                    <a16:creationId xmlns:a16="http://schemas.microsoft.com/office/drawing/2014/main" id="{AA40C5FC-FE1B-4232-82A5-D44C44CB9173}"/>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8" name="Ovale 157">
                <a:extLst>
                  <a:ext uri="{FF2B5EF4-FFF2-40B4-BE49-F238E27FC236}">
                    <a16:creationId xmlns:a16="http://schemas.microsoft.com/office/drawing/2014/main" id="{3E4AB6DD-B4A1-4982-987B-9AD0A7171275}"/>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59" name="Ovale 158">
                <a:extLst>
                  <a:ext uri="{FF2B5EF4-FFF2-40B4-BE49-F238E27FC236}">
                    <a16:creationId xmlns:a16="http://schemas.microsoft.com/office/drawing/2014/main" id="{B87CEF9A-A228-4868-A4EA-831C69F23C74}"/>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0" name="Ovale 159">
                <a:extLst>
                  <a:ext uri="{FF2B5EF4-FFF2-40B4-BE49-F238E27FC236}">
                    <a16:creationId xmlns:a16="http://schemas.microsoft.com/office/drawing/2014/main" id="{BF3CA079-0454-4D0C-BC9C-30B7706F4920}"/>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1" name="Ovale 160">
                <a:extLst>
                  <a:ext uri="{FF2B5EF4-FFF2-40B4-BE49-F238E27FC236}">
                    <a16:creationId xmlns:a16="http://schemas.microsoft.com/office/drawing/2014/main" id="{C5D0D0C1-19EC-4231-933A-26D153664C5A}"/>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162" name="Gruppo 161">
              <a:extLst>
                <a:ext uri="{FF2B5EF4-FFF2-40B4-BE49-F238E27FC236}">
                  <a16:creationId xmlns:a16="http://schemas.microsoft.com/office/drawing/2014/main" id="{2AAA95FA-E57F-42A5-BCD8-EF76CA7108E6}"/>
                </a:ext>
              </a:extLst>
            </p:cNvPr>
            <p:cNvGrpSpPr/>
            <p:nvPr/>
          </p:nvGrpSpPr>
          <p:grpSpPr>
            <a:xfrm>
              <a:off x="2941526" y="4521452"/>
              <a:ext cx="349391" cy="365055"/>
              <a:chOff x="5037949" y="3573558"/>
              <a:chExt cx="452061" cy="468089"/>
            </a:xfrm>
          </p:grpSpPr>
          <p:sp>
            <p:nvSpPr>
              <p:cNvPr id="163" name="Ovale 162">
                <a:extLst>
                  <a:ext uri="{FF2B5EF4-FFF2-40B4-BE49-F238E27FC236}">
                    <a16:creationId xmlns:a16="http://schemas.microsoft.com/office/drawing/2014/main" id="{5E768592-FF76-4222-AC4A-A8C2DD5B35A1}"/>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4" name="Ovale 163">
                <a:extLst>
                  <a:ext uri="{FF2B5EF4-FFF2-40B4-BE49-F238E27FC236}">
                    <a16:creationId xmlns:a16="http://schemas.microsoft.com/office/drawing/2014/main" id="{FFE72ECD-5B89-4EF9-AD42-452A45BCA256}"/>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5" name="Ovale 164">
                <a:extLst>
                  <a:ext uri="{FF2B5EF4-FFF2-40B4-BE49-F238E27FC236}">
                    <a16:creationId xmlns:a16="http://schemas.microsoft.com/office/drawing/2014/main" id="{2F6B307F-5795-479D-830C-B253839C8573}"/>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6" name="Ovale 165">
                <a:extLst>
                  <a:ext uri="{FF2B5EF4-FFF2-40B4-BE49-F238E27FC236}">
                    <a16:creationId xmlns:a16="http://schemas.microsoft.com/office/drawing/2014/main" id="{D4BEC04D-F5D7-4E18-AAFF-B89B9F9E3FD4}"/>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7" name="Ovale 166">
                <a:extLst>
                  <a:ext uri="{FF2B5EF4-FFF2-40B4-BE49-F238E27FC236}">
                    <a16:creationId xmlns:a16="http://schemas.microsoft.com/office/drawing/2014/main" id="{01F1D280-9402-4B5D-8C88-F2C2617A5FA4}"/>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68" name="Ovale 167">
                <a:extLst>
                  <a:ext uri="{FF2B5EF4-FFF2-40B4-BE49-F238E27FC236}">
                    <a16:creationId xmlns:a16="http://schemas.microsoft.com/office/drawing/2014/main" id="{F758D62A-9EA4-4F84-9BCE-09EFC146697F}"/>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169" name="Gruppo 168">
              <a:extLst>
                <a:ext uri="{FF2B5EF4-FFF2-40B4-BE49-F238E27FC236}">
                  <a16:creationId xmlns:a16="http://schemas.microsoft.com/office/drawing/2014/main" id="{52F3D3C4-F3A1-4AD8-BBB3-F5DF381BC355}"/>
                </a:ext>
              </a:extLst>
            </p:cNvPr>
            <p:cNvGrpSpPr/>
            <p:nvPr/>
          </p:nvGrpSpPr>
          <p:grpSpPr>
            <a:xfrm>
              <a:off x="535670" y="4210911"/>
              <a:ext cx="349391" cy="365055"/>
              <a:chOff x="5037949" y="3573558"/>
              <a:chExt cx="452061" cy="468089"/>
            </a:xfrm>
          </p:grpSpPr>
          <p:sp>
            <p:nvSpPr>
              <p:cNvPr id="170" name="Ovale 169">
                <a:extLst>
                  <a:ext uri="{FF2B5EF4-FFF2-40B4-BE49-F238E27FC236}">
                    <a16:creationId xmlns:a16="http://schemas.microsoft.com/office/drawing/2014/main" id="{C647DF93-3CDF-49DC-B912-A820A6E57F5C}"/>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71" name="Ovale 170">
                <a:extLst>
                  <a:ext uri="{FF2B5EF4-FFF2-40B4-BE49-F238E27FC236}">
                    <a16:creationId xmlns:a16="http://schemas.microsoft.com/office/drawing/2014/main" id="{46CD5C60-9B79-4E56-BDC4-EB7226022D8F}"/>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172" name="Ovale 171">
                <a:extLst>
                  <a:ext uri="{FF2B5EF4-FFF2-40B4-BE49-F238E27FC236}">
                    <a16:creationId xmlns:a16="http://schemas.microsoft.com/office/drawing/2014/main" id="{98E786BC-9A46-4A44-B327-09B22655A7BA}"/>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73" name="Ovale 172">
                <a:extLst>
                  <a:ext uri="{FF2B5EF4-FFF2-40B4-BE49-F238E27FC236}">
                    <a16:creationId xmlns:a16="http://schemas.microsoft.com/office/drawing/2014/main" id="{FCE38BF4-DC19-4774-B467-7C44C0D0C2D9}"/>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74" name="Ovale 173">
                <a:extLst>
                  <a:ext uri="{FF2B5EF4-FFF2-40B4-BE49-F238E27FC236}">
                    <a16:creationId xmlns:a16="http://schemas.microsoft.com/office/drawing/2014/main" id="{578C1FD9-1DBE-4562-9F73-CD6AA5EFCDA4}"/>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75" name="Ovale 174">
                <a:extLst>
                  <a:ext uri="{FF2B5EF4-FFF2-40B4-BE49-F238E27FC236}">
                    <a16:creationId xmlns:a16="http://schemas.microsoft.com/office/drawing/2014/main" id="{3757E369-B47A-4E7F-90F1-742BCAD610CE}"/>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176" name="Gruppo 175">
              <a:extLst>
                <a:ext uri="{FF2B5EF4-FFF2-40B4-BE49-F238E27FC236}">
                  <a16:creationId xmlns:a16="http://schemas.microsoft.com/office/drawing/2014/main" id="{659652B1-A54C-4420-A3EB-52999FD70DF1}"/>
                </a:ext>
              </a:extLst>
            </p:cNvPr>
            <p:cNvGrpSpPr/>
            <p:nvPr/>
          </p:nvGrpSpPr>
          <p:grpSpPr>
            <a:xfrm>
              <a:off x="1055361" y="3069656"/>
              <a:ext cx="349391" cy="365055"/>
              <a:chOff x="5037949" y="3573558"/>
              <a:chExt cx="452061" cy="468089"/>
            </a:xfrm>
          </p:grpSpPr>
          <p:sp>
            <p:nvSpPr>
              <p:cNvPr id="177" name="Ovale 176">
                <a:extLst>
                  <a:ext uri="{FF2B5EF4-FFF2-40B4-BE49-F238E27FC236}">
                    <a16:creationId xmlns:a16="http://schemas.microsoft.com/office/drawing/2014/main" id="{F5FFE490-0D95-44F2-AD92-2EA1A6A9ACC9}"/>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178" name="Ovale 177">
                <a:extLst>
                  <a:ext uri="{FF2B5EF4-FFF2-40B4-BE49-F238E27FC236}">
                    <a16:creationId xmlns:a16="http://schemas.microsoft.com/office/drawing/2014/main" id="{F940A4B2-5DFB-4D94-A7C9-29156ED576C7}"/>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179" name="Ovale 178">
                <a:extLst>
                  <a:ext uri="{FF2B5EF4-FFF2-40B4-BE49-F238E27FC236}">
                    <a16:creationId xmlns:a16="http://schemas.microsoft.com/office/drawing/2014/main" id="{E62CD013-3037-4ADB-A3F5-9CF4FF0CF593}"/>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180" name="Ovale 179">
                <a:extLst>
                  <a:ext uri="{FF2B5EF4-FFF2-40B4-BE49-F238E27FC236}">
                    <a16:creationId xmlns:a16="http://schemas.microsoft.com/office/drawing/2014/main" id="{E67802E7-B7B9-4294-BD0E-0A8F732B0C72}"/>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solidFill>
                    <a:schemeClr val="lt1"/>
                  </a:solidFill>
                </a:endParaRPr>
              </a:p>
            </p:txBody>
          </p:sp>
          <p:sp>
            <p:nvSpPr>
              <p:cNvPr id="181" name="Ovale 180">
                <a:extLst>
                  <a:ext uri="{FF2B5EF4-FFF2-40B4-BE49-F238E27FC236}">
                    <a16:creationId xmlns:a16="http://schemas.microsoft.com/office/drawing/2014/main" id="{33A582EC-6F62-4446-A27D-45C44EC01E00}"/>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182" name="Ovale 181">
                <a:extLst>
                  <a:ext uri="{FF2B5EF4-FFF2-40B4-BE49-F238E27FC236}">
                    <a16:creationId xmlns:a16="http://schemas.microsoft.com/office/drawing/2014/main" id="{2B9C7DD5-65FB-49CB-8131-D7FC19B78465}"/>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grpSp>
        <p:grpSp>
          <p:nvGrpSpPr>
            <p:cNvPr id="183" name="Gruppo 182">
              <a:extLst>
                <a:ext uri="{FF2B5EF4-FFF2-40B4-BE49-F238E27FC236}">
                  <a16:creationId xmlns:a16="http://schemas.microsoft.com/office/drawing/2014/main" id="{B678B03D-38F7-4822-9B72-C941561DAFB9}"/>
                </a:ext>
              </a:extLst>
            </p:cNvPr>
            <p:cNvGrpSpPr/>
            <p:nvPr/>
          </p:nvGrpSpPr>
          <p:grpSpPr>
            <a:xfrm>
              <a:off x="1954429" y="5211908"/>
              <a:ext cx="349391" cy="365055"/>
              <a:chOff x="5037949" y="3573558"/>
              <a:chExt cx="452061" cy="468089"/>
            </a:xfrm>
          </p:grpSpPr>
          <p:sp>
            <p:nvSpPr>
              <p:cNvPr id="184" name="Ovale 183">
                <a:extLst>
                  <a:ext uri="{FF2B5EF4-FFF2-40B4-BE49-F238E27FC236}">
                    <a16:creationId xmlns:a16="http://schemas.microsoft.com/office/drawing/2014/main" id="{3F9DF77F-366F-4F0A-9E69-245A9C85D2AB}"/>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85" name="Ovale 184">
                <a:extLst>
                  <a:ext uri="{FF2B5EF4-FFF2-40B4-BE49-F238E27FC236}">
                    <a16:creationId xmlns:a16="http://schemas.microsoft.com/office/drawing/2014/main" id="{C7EEF95B-0133-4F2A-8A1B-BB6332220359}"/>
                  </a:ext>
                </a:extLst>
              </p:cNvPr>
              <p:cNvSpPr/>
              <p:nvPr/>
            </p:nvSpPr>
            <p:spPr>
              <a:xfrm rot="19189530">
                <a:off x="5037949" y="3686321"/>
                <a:ext cx="167640" cy="9812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86" name="Ovale 185">
                <a:extLst>
                  <a:ext uri="{FF2B5EF4-FFF2-40B4-BE49-F238E27FC236}">
                    <a16:creationId xmlns:a16="http://schemas.microsoft.com/office/drawing/2014/main" id="{B6458256-C344-47A5-9E3E-82C33F01F14E}"/>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87" name="Ovale 186">
                <a:extLst>
                  <a:ext uri="{FF2B5EF4-FFF2-40B4-BE49-F238E27FC236}">
                    <a16:creationId xmlns:a16="http://schemas.microsoft.com/office/drawing/2014/main" id="{FEC21607-F1C3-4687-AB8F-53BBA83DAA83}"/>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88" name="Ovale 187">
                <a:extLst>
                  <a:ext uri="{FF2B5EF4-FFF2-40B4-BE49-F238E27FC236}">
                    <a16:creationId xmlns:a16="http://schemas.microsoft.com/office/drawing/2014/main" id="{8E64EB02-6730-4BA7-9EE1-9451EA104B91}"/>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189" name="Ovale 188">
                <a:extLst>
                  <a:ext uri="{FF2B5EF4-FFF2-40B4-BE49-F238E27FC236}">
                    <a16:creationId xmlns:a16="http://schemas.microsoft.com/office/drawing/2014/main" id="{DFFDAB25-EE2C-46A3-8137-EC99A4B2B6AF}"/>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grpSp>
        <p:nvGrpSpPr>
          <p:cNvPr id="305" name="Gruppo 304">
            <a:extLst>
              <a:ext uri="{FF2B5EF4-FFF2-40B4-BE49-F238E27FC236}">
                <a16:creationId xmlns:a16="http://schemas.microsoft.com/office/drawing/2014/main" id="{09446107-7AFC-4FA5-BCFF-EC4CB110E6B8}"/>
              </a:ext>
            </a:extLst>
          </p:cNvPr>
          <p:cNvGrpSpPr/>
          <p:nvPr/>
        </p:nvGrpSpPr>
        <p:grpSpPr>
          <a:xfrm>
            <a:off x="4083417" y="2926007"/>
            <a:ext cx="3669448" cy="2880621"/>
            <a:chOff x="5863407" y="2748252"/>
            <a:chExt cx="3669448" cy="2880621"/>
          </a:xfrm>
        </p:grpSpPr>
        <p:pic>
          <p:nvPicPr>
            <p:cNvPr id="224" name="Immagine 223">
              <a:extLst>
                <a:ext uri="{FF2B5EF4-FFF2-40B4-BE49-F238E27FC236}">
                  <a16:creationId xmlns:a16="http://schemas.microsoft.com/office/drawing/2014/main" id="{1DF23244-1ED8-41AD-8888-5F56FE08D674}"/>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5757003" y="4490621"/>
              <a:ext cx="790192" cy="577383"/>
            </a:xfrm>
            <a:prstGeom prst="diagStripe">
              <a:avLst/>
            </a:prstGeom>
          </p:spPr>
        </p:pic>
        <p:grpSp>
          <p:nvGrpSpPr>
            <p:cNvPr id="254" name="Gruppo 253">
              <a:extLst>
                <a:ext uri="{FF2B5EF4-FFF2-40B4-BE49-F238E27FC236}">
                  <a16:creationId xmlns:a16="http://schemas.microsoft.com/office/drawing/2014/main" id="{B1B27BD3-DE5A-4884-B01B-7B49D80523E2}"/>
                </a:ext>
              </a:extLst>
            </p:cNvPr>
            <p:cNvGrpSpPr/>
            <p:nvPr/>
          </p:nvGrpSpPr>
          <p:grpSpPr>
            <a:xfrm>
              <a:off x="6029926" y="4262821"/>
              <a:ext cx="349391" cy="365055"/>
              <a:chOff x="5037949" y="3573558"/>
              <a:chExt cx="452061" cy="468089"/>
            </a:xfrm>
          </p:grpSpPr>
          <p:sp>
            <p:nvSpPr>
              <p:cNvPr id="255" name="Ovale 254">
                <a:extLst>
                  <a:ext uri="{FF2B5EF4-FFF2-40B4-BE49-F238E27FC236}">
                    <a16:creationId xmlns:a16="http://schemas.microsoft.com/office/drawing/2014/main" id="{DEF27AF9-E276-489B-B4E5-39A572D1EA77}"/>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6" name="Ovale 255">
                <a:extLst>
                  <a:ext uri="{FF2B5EF4-FFF2-40B4-BE49-F238E27FC236}">
                    <a16:creationId xmlns:a16="http://schemas.microsoft.com/office/drawing/2014/main" id="{3F43209F-D4DE-4AC3-9DF1-11CE8ED2BFD6}"/>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257" name="Ovale 256">
                <a:extLst>
                  <a:ext uri="{FF2B5EF4-FFF2-40B4-BE49-F238E27FC236}">
                    <a16:creationId xmlns:a16="http://schemas.microsoft.com/office/drawing/2014/main" id="{354CA854-8048-455F-8767-C9400E71F061}"/>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8" name="Ovale 257">
                <a:extLst>
                  <a:ext uri="{FF2B5EF4-FFF2-40B4-BE49-F238E27FC236}">
                    <a16:creationId xmlns:a16="http://schemas.microsoft.com/office/drawing/2014/main" id="{B3D506EE-2049-42FC-8849-636A223EF0FB}"/>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9" name="Ovale 258">
                <a:extLst>
                  <a:ext uri="{FF2B5EF4-FFF2-40B4-BE49-F238E27FC236}">
                    <a16:creationId xmlns:a16="http://schemas.microsoft.com/office/drawing/2014/main" id="{78FE344D-668B-4ED8-9977-44A9525ACE6E}"/>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60" name="Ovale 259">
                <a:extLst>
                  <a:ext uri="{FF2B5EF4-FFF2-40B4-BE49-F238E27FC236}">
                    <a16:creationId xmlns:a16="http://schemas.microsoft.com/office/drawing/2014/main" id="{8CCCF376-7028-4CBC-BBA1-34A7F477D670}"/>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304" name="Gruppo 303">
              <a:extLst>
                <a:ext uri="{FF2B5EF4-FFF2-40B4-BE49-F238E27FC236}">
                  <a16:creationId xmlns:a16="http://schemas.microsoft.com/office/drawing/2014/main" id="{BAFCADE0-6BE3-45EA-9931-C90C073A41FF}"/>
                </a:ext>
              </a:extLst>
            </p:cNvPr>
            <p:cNvGrpSpPr/>
            <p:nvPr/>
          </p:nvGrpSpPr>
          <p:grpSpPr>
            <a:xfrm>
              <a:off x="6278726" y="2748252"/>
              <a:ext cx="3254129" cy="2880621"/>
              <a:chOff x="6278726" y="2748252"/>
              <a:chExt cx="3254129" cy="2880621"/>
            </a:xfrm>
          </p:grpSpPr>
          <p:sp>
            <p:nvSpPr>
              <p:cNvPr id="190" name="Freeform 9">
                <a:extLst>
                  <a:ext uri="{FF2B5EF4-FFF2-40B4-BE49-F238E27FC236}">
                    <a16:creationId xmlns:a16="http://schemas.microsoft.com/office/drawing/2014/main" id="{79F8E077-ECF5-4952-AF3B-BFA752468A3F}"/>
                  </a:ext>
                </a:extLst>
              </p:cNvPr>
              <p:cNvSpPr>
                <a:spLocks noChangeAspect="1"/>
              </p:cNvSpPr>
              <p:nvPr/>
            </p:nvSpPr>
            <p:spPr>
              <a:xfrm>
                <a:off x="7655274" y="3191239"/>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1" name="Freeform 11">
                <a:extLst>
                  <a:ext uri="{FF2B5EF4-FFF2-40B4-BE49-F238E27FC236}">
                    <a16:creationId xmlns:a16="http://schemas.microsoft.com/office/drawing/2014/main" id="{E8B32F1D-1FBC-4BCB-AA6A-3807B3A38287}"/>
                  </a:ext>
                </a:extLst>
              </p:cNvPr>
              <p:cNvSpPr>
                <a:spLocks noChangeAspect="1"/>
              </p:cNvSpPr>
              <p:nvPr/>
            </p:nvSpPr>
            <p:spPr>
              <a:xfrm>
                <a:off x="7655274" y="301225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2" name="Freeform 12">
                <a:extLst>
                  <a:ext uri="{FF2B5EF4-FFF2-40B4-BE49-F238E27FC236}">
                    <a16:creationId xmlns:a16="http://schemas.microsoft.com/office/drawing/2014/main" id="{C9F9182B-E9F2-4637-B2F0-72A5133B021B}"/>
                  </a:ext>
                </a:extLst>
              </p:cNvPr>
              <p:cNvSpPr>
                <a:spLocks noChangeAspect="1"/>
              </p:cNvSpPr>
              <p:nvPr/>
            </p:nvSpPr>
            <p:spPr>
              <a:xfrm>
                <a:off x="7521545" y="2924307"/>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3" name="Freeform 10">
                <a:extLst>
                  <a:ext uri="{FF2B5EF4-FFF2-40B4-BE49-F238E27FC236}">
                    <a16:creationId xmlns:a16="http://schemas.microsoft.com/office/drawing/2014/main" id="{8A9E5915-BD08-433D-9E82-F8995C0FD479}"/>
                  </a:ext>
                </a:extLst>
              </p:cNvPr>
              <p:cNvSpPr>
                <a:spLocks noChangeAspect="1"/>
              </p:cNvSpPr>
              <p:nvPr/>
            </p:nvSpPr>
            <p:spPr>
              <a:xfrm>
                <a:off x="6820227" y="322582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4" name="Freeform 11">
                <a:extLst>
                  <a:ext uri="{FF2B5EF4-FFF2-40B4-BE49-F238E27FC236}">
                    <a16:creationId xmlns:a16="http://schemas.microsoft.com/office/drawing/2014/main" id="{E403F2B3-A398-4653-AC45-1EE9A71DF57A}"/>
                  </a:ext>
                </a:extLst>
              </p:cNvPr>
              <p:cNvSpPr>
                <a:spLocks noChangeAspect="1"/>
              </p:cNvSpPr>
              <p:nvPr/>
            </p:nvSpPr>
            <p:spPr>
              <a:xfrm>
                <a:off x="6820227" y="3130232"/>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5" name="Freeform 12">
                <a:extLst>
                  <a:ext uri="{FF2B5EF4-FFF2-40B4-BE49-F238E27FC236}">
                    <a16:creationId xmlns:a16="http://schemas.microsoft.com/office/drawing/2014/main" id="{8CB85B98-B3A1-4C20-B6D4-3B60F2B7C026}"/>
                  </a:ext>
                </a:extLst>
              </p:cNvPr>
              <p:cNvSpPr>
                <a:spLocks noChangeAspect="1"/>
              </p:cNvSpPr>
              <p:nvPr/>
            </p:nvSpPr>
            <p:spPr>
              <a:xfrm>
                <a:off x="6820227" y="303261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6" name="Freeform 10">
                <a:extLst>
                  <a:ext uri="{FF2B5EF4-FFF2-40B4-BE49-F238E27FC236}">
                    <a16:creationId xmlns:a16="http://schemas.microsoft.com/office/drawing/2014/main" id="{51828F4E-02F9-4743-A993-F7AEF66D0728}"/>
                  </a:ext>
                </a:extLst>
              </p:cNvPr>
              <p:cNvSpPr>
                <a:spLocks noChangeAspect="1"/>
              </p:cNvSpPr>
              <p:nvPr/>
            </p:nvSpPr>
            <p:spPr>
              <a:xfrm>
                <a:off x="6491043" y="3935613"/>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7" name="Freeform 11">
                <a:extLst>
                  <a:ext uri="{FF2B5EF4-FFF2-40B4-BE49-F238E27FC236}">
                    <a16:creationId xmlns:a16="http://schemas.microsoft.com/office/drawing/2014/main" id="{1B8054B4-8D6D-451A-BD79-0C326F0FDBFB}"/>
                  </a:ext>
                </a:extLst>
              </p:cNvPr>
              <p:cNvSpPr>
                <a:spLocks noChangeAspect="1"/>
              </p:cNvSpPr>
              <p:nvPr/>
            </p:nvSpPr>
            <p:spPr>
              <a:xfrm>
                <a:off x="6491043" y="384001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8" name="Freeform 12">
                <a:extLst>
                  <a:ext uri="{FF2B5EF4-FFF2-40B4-BE49-F238E27FC236}">
                    <a16:creationId xmlns:a16="http://schemas.microsoft.com/office/drawing/2014/main" id="{EFE152AB-E854-43E5-8A1F-EEF42953EB08}"/>
                  </a:ext>
                </a:extLst>
              </p:cNvPr>
              <p:cNvSpPr>
                <a:spLocks noChangeAspect="1"/>
              </p:cNvSpPr>
              <p:nvPr/>
            </p:nvSpPr>
            <p:spPr>
              <a:xfrm>
                <a:off x="6491043" y="374239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9" name="Freeform 10">
                <a:extLst>
                  <a:ext uri="{FF2B5EF4-FFF2-40B4-BE49-F238E27FC236}">
                    <a16:creationId xmlns:a16="http://schemas.microsoft.com/office/drawing/2014/main" id="{ECB39851-FA22-43F5-A3A4-F59060FC33FB}"/>
                  </a:ext>
                </a:extLst>
              </p:cNvPr>
              <p:cNvSpPr>
                <a:spLocks noChangeAspect="1"/>
              </p:cNvSpPr>
              <p:nvPr/>
            </p:nvSpPr>
            <p:spPr>
              <a:xfrm>
                <a:off x="6807638" y="4700926"/>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0" name="Freeform 11">
                <a:extLst>
                  <a:ext uri="{FF2B5EF4-FFF2-40B4-BE49-F238E27FC236}">
                    <a16:creationId xmlns:a16="http://schemas.microsoft.com/office/drawing/2014/main" id="{7B049910-CFD0-4567-8817-FA361F32CBEA}"/>
                  </a:ext>
                </a:extLst>
              </p:cNvPr>
              <p:cNvSpPr>
                <a:spLocks noChangeAspect="1"/>
              </p:cNvSpPr>
              <p:nvPr/>
            </p:nvSpPr>
            <p:spPr>
              <a:xfrm>
                <a:off x="6807638" y="460533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1" name="Freeform 12">
                <a:extLst>
                  <a:ext uri="{FF2B5EF4-FFF2-40B4-BE49-F238E27FC236}">
                    <a16:creationId xmlns:a16="http://schemas.microsoft.com/office/drawing/2014/main" id="{BE321960-24F7-4B2C-8EE6-E3A6110A0C5B}"/>
                  </a:ext>
                </a:extLst>
              </p:cNvPr>
              <p:cNvSpPr>
                <a:spLocks noChangeAspect="1"/>
              </p:cNvSpPr>
              <p:nvPr/>
            </p:nvSpPr>
            <p:spPr>
              <a:xfrm>
                <a:off x="6807638" y="4507711"/>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2" name="Freeform 10">
                <a:extLst>
                  <a:ext uri="{FF2B5EF4-FFF2-40B4-BE49-F238E27FC236}">
                    <a16:creationId xmlns:a16="http://schemas.microsoft.com/office/drawing/2014/main" id="{B0800730-10BB-4EB5-B3F0-88936113C496}"/>
                  </a:ext>
                </a:extLst>
              </p:cNvPr>
              <p:cNvSpPr>
                <a:spLocks noChangeAspect="1"/>
              </p:cNvSpPr>
              <p:nvPr/>
            </p:nvSpPr>
            <p:spPr>
              <a:xfrm>
                <a:off x="8191999" y="3599135"/>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3" name="Freeform 11">
                <a:extLst>
                  <a:ext uri="{FF2B5EF4-FFF2-40B4-BE49-F238E27FC236}">
                    <a16:creationId xmlns:a16="http://schemas.microsoft.com/office/drawing/2014/main" id="{917F1575-A080-4BD8-9866-A2697D4372CB}"/>
                  </a:ext>
                </a:extLst>
              </p:cNvPr>
              <p:cNvSpPr>
                <a:spLocks noChangeAspect="1"/>
              </p:cNvSpPr>
              <p:nvPr/>
            </p:nvSpPr>
            <p:spPr>
              <a:xfrm>
                <a:off x="8191999" y="3503540"/>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4" name="Freeform 12">
                <a:extLst>
                  <a:ext uri="{FF2B5EF4-FFF2-40B4-BE49-F238E27FC236}">
                    <a16:creationId xmlns:a16="http://schemas.microsoft.com/office/drawing/2014/main" id="{1FD51798-585E-4721-AFC9-4D22B25E88C2}"/>
                  </a:ext>
                </a:extLst>
              </p:cNvPr>
              <p:cNvSpPr>
                <a:spLocks noChangeAspect="1"/>
              </p:cNvSpPr>
              <p:nvPr/>
            </p:nvSpPr>
            <p:spPr>
              <a:xfrm>
                <a:off x="8191999" y="3405920"/>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5" name="Freeform 10">
                <a:extLst>
                  <a:ext uri="{FF2B5EF4-FFF2-40B4-BE49-F238E27FC236}">
                    <a16:creationId xmlns:a16="http://schemas.microsoft.com/office/drawing/2014/main" id="{594BA39C-E7A1-4108-8EE5-C9A42E4CECC6}"/>
                  </a:ext>
                </a:extLst>
              </p:cNvPr>
              <p:cNvSpPr>
                <a:spLocks noChangeAspect="1"/>
              </p:cNvSpPr>
              <p:nvPr/>
            </p:nvSpPr>
            <p:spPr>
              <a:xfrm>
                <a:off x="7647428" y="4583018"/>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6" name="Freeform 11">
                <a:extLst>
                  <a:ext uri="{FF2B5EF4-FFF2-40B4-BE49-F238E27FC236}">
                    <a16:creationId xmlns:a16="http://schemas.microsoft.com/office/drawing/2014/main" id="{BD9ECB90-DC55-494B-9E4A-FFD736C4BE1E}"/>
                  </a:ext>
                </a:extLst>
              </p:cNvPr>
              <p:cNvSpPr>
                <a:spLocks noChangeAspect="1"/>
              </p:cNvSpPr>
              <p:nvPr/>
            </p:nvSpPr>
            <p:spPr>
              <a:xfrm>
                <a:off x="7647428" y="4487424"/>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7" name="Freeform 12">
                <a:extLst>
                  <a:ext uri="{FF2B5EF4-FFF2-40B4-BE49-F238E27FC236}">
                    <a16:creationId xmlns:a16="http://schemas.microsoft.com/office/drawing/2014/main" id="{2192659D-A126-483D-8FD9-96D0D1CC1637}"/>
                  </a:ext>
                </a:extLst>
              </p:cNvPr>
              <p:cNvSpPr>
                <a:spLocks noChangeAspect="1"/>
              </p:cNvSpPr>
              <p:nvPr/>
            </p:nvSpPr>
            <p:spPr>
              <a:xfrm>
                <a:off x="7647428" y="4389803"/>
                <a:ext cx="820571" cy="799284"/>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2"/>
                <a:tile tx="0" ty="0" sx="100000" sy="100000" flip="none" algn="tl"/>
              </a:blip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8" name="Freeform 12">
                <a:extLst>
                  <a:ext uri="{FF2B5EF4-FFF2-40B4-BE49-F238E27FC236}">
                    <a16:creationId xmlns:a16="http://schemas.microsoft.com/office/drawing/2014/main" id="{0A6B1457-8830-457E-9A29-18A30831E5BD}"/>
                  </a:ext>
                </a:extLst>
              </p:cNvPr>
              <p:cNvSpPr>
                <a:spLocks noChangeAspect="1"/>
              </p:cNvSpPr>
              <p:nvPr/>
            </p:nvSpPr>
            <p:spPr>
              <a:xfrm rot="20845904">
                <a:off x="7388631" y="4024730"/>
                <a:ext cx="155181" cy="15115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9" name="Freeform 12">
                <a:extLst>
                  <a:ext uri="{FF2B5EF4-FFF2-40B4-BE49-F238E27FC236}">
                    <a16:creationId xmlns:a16="http://schemas.microsoft.com/office/drawing/2014/main" id="{D1F160AA-502B-4685-979D-76A0736B628D}"/>
                  </a:ext>
                </a:extLst>
              </p:cNvPr>
              <p:cNvSpPr>
                <a:spLocks noChangeAspect="1"/>
              </p:cNvSpPr>
              <p:nvPr/>
            </p:nvSpPr>
            <p:spPr>
              <a:xfrm rot="4690945">
                <a:off x="7307854" y="4210284"/>
                <a:ext cx="201543" cy="120023"/>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0" name="Freeform 12">
                <a:extLst>
                  <a:ext uri="{FF2B5EF4-FFF2-40B4-BE49-F238E27FC236}">
                    <a16:creationId xmlns:a16="http://schemas.microsoft.com/office/drawing/2014/main" id="{86B43C92-95E6-4518-8707-5AE0E4B5BA8A}"/>
                  </a:ext>
                </a:extLst>
              </p:cNvPr>
              <p:cNvSpPr>
                <a:spLocks noChangeAspect="1"/>
              </p:cNvSpPr>
              <p:nvPr/>
            </p:nvSpPr>
            <p:spPr>
              <a:xfrm>
                <a:off x="7402334" y="4353765"/>
                <a:ext cx="146167" cy="142373"/>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1" name="Freeform 12">
                <a:extLst>
                  <a:ext uri="{FF2B5EF4-FFF2-40B4-BE49-F238E27FC236}">
                    <a16:creationId xmlns:a16="http://schemas.microsoft.com/office/drawing/2014/main" id="{B354B309-76D4-42A8-8CED-1D643A498B36}"/>
                  </a:ext>
                </a:extLst>
              </p:cNvPr>
              <p:cNvSpPr>
                <a:spLocks noChangeAspect="1"/>
              </p:cNvSpPr>
              <p:nvPr/>
            </p:nvSpPr>
            <p:spPr>
              <a:xfrm rot="403455">
                <a:off x="7493104" y="4417696"/>
                <a:ext cx="203221" cy="15854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2" name="Freeform 12">
                <a:extLst>
                  <a:ext uri="{FF2B5EF4-FFF2-40B4-BE49-F238E27FC236}">
                    <a16:creationId xmlns:a16="http://schemas.microsoft.com/office/drawing/2014/main" id="{785B5D0D-1430-4EAE-9915-017C161CAD14}"/>
                  </a:ext>
                </a:extLst>
              </p:cNvPr>
              <p:cNvSpPr>
                <a:spLocks noChangeAspect="1"/>
              </p:cNvSpPr>
              <p:nvPr/>
            </p:nvSpPr>
            <p:spPr>
              <a:xfrm>
                <a:off x="7671311" y="4424354"/>
                <a:ext cx="203221" cy="15156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3" name="Freeform 12">
                <a:extLst>
                  <a:ext uri="{FF2B5EF4-FFF2-40B4-BE49-F238E27FC236}">
                    <a16:creationId xmlns:a16="http://schemas.microsoft.com/office/drawing/2014/main" id="{3558CBCF-A788-4025-8CB0-2AE561EFE9F3}"/>
                  </a:ext>
                </a:extLst>
              </p:cNvPr>
              <p:cNvSpPr>
                <a:spLocks noChangeAspect="1"/>
              </p:cNvSpPr>
              <p:nvPr/>
            </p:nvSpPr>
            <p:spPr>
              <a:xfrm rot="7494519">
                <a:off x="7773607" y="4258771"/>
                <a:ext cx="222319" cy="132398"/>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4" name="Freeform 12">
                <a:extLst>
                  <a:ext uri="{FF2B5EF4-FFF2-40B4-BE49-F238E27FC236}">
                    <a16:creationId xmlns:a16="http://schemas.microsoft.com/office/drawing/2014/main" id="{603FF6F8-D26E-4831-87EC-4B1EC5888047}"/>
                  </a:ext>
                </a:extLst>
              </p:cNvPr>
              <p:cNvSpPr>
                <a:spLocks noChangeAspect="1"/>
              </p:cNvSpPr>
              <p:nvPr/>
            </p:nvSpPr>
            <p:spPr>
              <a:xfrm>
                <a:off x="7814706" y="4011081"/>
                <a:ext cx="141664" cy="197947"/>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5" name="Freeform 12">
                <a:extLst>
                  <a:ext uri="{FF2B5EF4-FFF2-40B4-BE49-F238E27FC236}">
                    <a16:creationId xmlns:a16="http://schemas.microsoft.com/office/drawing/2014/main" id="{9CCBB98A-180C-4B86-998F-323481109D43}"/>
                  </a:ext>
                </a:extLst>
              </p:cNvPr>
              <p:cNvSpPr>
                <a:spLocks noChangeAspect="1"/>
              </p:cNvSpPr>
              <p:nvPr/>
            </p:nvSpPr>
            <p:spPr>
              <a:xfrm>
                <a:off x="7521389" y="3930197"/>
                <a:ext cx="178891" cy="174250"/>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6" name="Freeform 12">
                <a:extLst>
                  <a:ext uri="{FF2B5EF4-FFF2-40B4-BE49-F238E27FC236}">
                    <a16:creationId xmlns:a16="http://schemas.microsoft.com/office/drawing/2014/main" id="{35A1F325-3906-4CFC-965E-7F64457B0CCE}"/>
                  </a:ext>
                </a:extLst>
              </p:cNvPr>
              <p:cNvSpPr>
                <a:spLocks noChangeAspect="1"/>
              </p:cNvSpPr>
              <p:nvPr/>
            </p:nvSpPr>
            <p:spPr>
              <a:xfrm>
                <a:off x="7695569" y="3944874"/>
                <a:ext cx="155181" cy="151155"/>
              </a:xfrm>
              <a:custGeom>
                <a:avLst/>
                <a:gdLst>
                  <a:gd name="connsiteX0" fmla="*/ 0 w 1621410"/>
                  <a:gd name="connsiteY0" fmla="*/ 631596 h 1234912"/>
                  <a:gd name="connsiteX1" fmla="*/ 603315 w 1621410"/>
                  <a:gd name="connsiteY1" fmla="*/ 47134 h 1234912"/>
                  <a:gd name="connsiteX2" fmla="*/ 1263192 w 1621410"/>
                  <a:gd name="connsiteY2" fmla="*/ 0 h 1234912"/>
                  <a:gd name="connsiteX3" fmla="*/ 1621410 w 1621410"/>
                  <a:gd name="connsiteY3" fmla="*/ 593889 h 1234912"/>
                  <a:gd name="connsiteX4" fmla="*/ 1150070 w 1621410"/>
                  <a:gd name="connsiteY4" fmla="*/ 1084083 h 1234912"/>
                  <a:gd name="connsiteX5" fmla="*/ 292231 w 1621410"/>
                  <a:gd name="connsiteY5" fmla="*/ 1234912 h 1234912"/>
                  <a:gd name="connsiteX6" fmla="*/ 0 w 1621410"/>
                  <a:gd name="connsiteY6" fmla="*/ 631596 h 123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1410" h="1234912">
                    <a:moveTo>
                      <a:pt x="0" y="631596"/>
                    </a:moveTo>
                    <a:lnTo>
                      <a:pt x="603315" y="47134"/>
                    </a:lnTo>
                    <a:lnTo>
                      <a:pt x="1263192" y="0"/>
                    </a:lnTo>
                    <a:lnTo>
                      <a:pt x="1621410" y="593889"/>
                    </a:lnTo>
                    <a:lnTo>
                      <a:pt x="1150070" y="1084083"/>
                    </a:lnTo>
                    <a:lnTo>
                      <a:pt x="292231" y="1234912"/>
                    </a:lnTo>
                    <a:lnTo>
                      <a:pt x="0" y="631596"/>
                    </a:lnTo>
                    <a:close/>
                  </a:path>
                </a:pathLst>
              </a:custGeom>
              <a:blipFill>
                <a:blip r:embed="rId3"/>
                <a:tile tx="0" ty="0" sx="100000" sy="100000" flip="none" algn="tl"/>
              </a:blip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7" name="Picture 5">
                <a:extLst>
                  <a:ext uri="{FF2B5EF4-FFF2-40B4-BE49-F238E27FC236}">
                    <a16:creationId xmlns:a16="http://schemas.microsoft.com/office/drawing/2014/main" id="{B5350941-BE3D-4D2D-AAFE-6284C61EECD1}"/>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7480721">
                <a:off x="7611540" y="4240756"/>
                <a:ext cx="314108" cy="109942"/>
              </a:xfrm>
              <a:prstGeom prst="rect">
                <a:avLst/>
              </a:prstGeom>
            </p:spPr>
          </p:pic>
          <p:pic>
            <p:nvPicPr>
              <p:cNvPr id="218" name="Immagine 217">
                <a:extLst>
                  <a:ext uri="{FF2B5EF4-FFF2-40B4-BE49-F238E27FC236}">
                    <a16:creationId xmlns:a16="http://schemas.microsoft.com/office/drawing/2014/main" id="{CC96E384-8B9C-4B24-85A7-1A5A57A957CD}"/>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519" t="3894" r="86383" b="87213"/>
              <a:stretch/>
            </p:blipFill>
            <p:spPr>
              <a:xfrm rot="8208512">
                <a:off x="7605455" y="4167830"/>
                <a:ext cx="148968" cy="186524"/>
              </a:xfrm>
              <a:prstGeom prst="rect">
                <a:avLst/>
              </a:prstGeom>
            </p:spPr>
          </p:pic>
          <p:pic>
            <p:nvPicPr>
              <p:cNvPr id="219" name="Picture 5">
                <a:extLst>
                  <a:ext uri="{FF2B5EF4-FFF2-40B4-BE49-F238E27FC236}">
                    <a16:creationId xmlns:a16="http://schemas.microsoft.com/office/drawing/2014/main" id="{217C750A-B49A-4DCA-B240-B78C99E2B01F}"/>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7834756">
                <a:off x="7246392" y="3827326"/>
                <a:ext cx="440825" cy="154294"/>
              </a:xfrm>
              <a:prstGeom prst="rect">
                <a:avLst/>
              </a:prstGeom>
            </p:spPr>
          </p:pic>
          <p:pic>
            <p:nvPicPr>
              <p:cNvPr id="220" name="Picture 5">
                <a:extLst>
                  <a:ext uri="{FF2B5EF4-FFF2-40B4-BE49-F238E27FC236}">
                    <a16:creationId xmlns:a16="http://schemas.microsoft.com/office/drawing/2014/main" id="{58ED109C-587E-4A98-A42D-F9103F7A43C4}"/>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8169603">
                <a:off x="7847089" y="4001238"/>
                <a:ext cx="454809" cy="159189"/>
              </a:xfrm>
              <a:prstGeom prst="rect">
                <a:avLst/>
              </a:prstGeom>
            </p:spPr>
          </p:pic>
          <p:pic>
            <p:nvPicPr>
              <p:cNvPr id="221" name="Picture 5">
                <a:extLst>
                  <a:ext uri="{FF2B5EF4-FFF2-40B4-BE49-F238E27FC236}">
                    <a16:creationId xmlns:a16="http://schemas.microsoft.com/office/drawing/2014/main" id="{30BC5A7C-DE0D-40CB-BE51-CD2F1FC3B880}"/>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18099648">
                <a:off x="7342785" y="4143479"/>
                <a:ext cx="382589" cy="133911"/>
              </a:xfrm>
              <a:prstGeom prst="rect">
                <a:avLst/>
              </a:prstGeom>
            </p:spPr>
          </p:pic>
          <p:pic>
            <p:nvPicPr>
              <p:cNvPr id="222" name="Immagine 221">
                <a:extLst>
                  <a:ext uri="{FF2B5EF4-FFF2-40B4-BE49-F238E27FC236}">
                    <a16:creationId xmlns:a16="http://schemas.microsoft.com/office/drawing/2014/main" id="{FD76563C-378D-4843-8AA3-4C8DB2F43B20}"/>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210261">
                <a:off x="6560820" y="3187401"/>
                <a:ext cx="355633" cy="2023494"/>
              </a:xfrm>
              <a:prstGeom prst="plaque">
                <a:avLst>
                  <a:gd name="adj" fmla="val 50000"/>
                </a:avLst>
              </a:prstGeom>
            </p:spPr>
          </p:pic>
          <p:pic>
            <p:nvPicPr>
              <p:cNvPr id="223" name="Immagine 222">
                <a:extLst>
                  <a:ext uri="{FF2B5EF4-FFF2-40B4-BE49-F238E27FC236}">
                    <a16:creationId xmlns:a16="http://schemas.microsoft.com/office/drawing/2014/main" id="{4C0E1F62-BC6F-4A3E-9380-61148FF32EB8}"/>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a:off x="6278726" y="3234122"/>
                <a:ext cx="570159" cy="1409586"/>
              </a:xfrm>
              <a:prstGeom prst="plaque">
                <a:avLst>
                  <a:gd name="adj" fmla="val 48838"/>
                </a:avLst>
              </a:prstGeom>
            </p:spPr>
          </p:pic>
          <p:pic>
            <p:nvPicPr>
              <p:cNvPr id="225" name="Immagine 224">
                <a:extLst>
                  <a:ext uri="{FF2B5EF4-FFF2-40B4-BE49-F238E27FC236}">
                    <a16:creationId xmlns:a16="http://schemas.microsoft.com/office/drawing/2014/main" id="{2B4A2C59-6807-49EF-88D1-42D88B2DD1EF}"/>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a:off x="7311333" y="4234424"/>
                <a:ext cx="156737" cy="316420"/>
              </a:xfrm>
              <a:prstGeom prst="diagStripe">
                <a:avLst>
                  <a:gd name="adj" fmla="val 49320"/>
                </a:avLst>
              </a:prstGeom>
            </p:spPr>
          </p:pic>
          <p:pic>
            <p:nvPicPr>
              <p:cNvPr id="226" name="Immagine 225">
                <a:extLst>
                  <a:ext uri="{FF2B5EF4-FFF2-40B4-BE49-F238E27FC236}">
                    <a16:creationId xmlns:a16="http://schemas.microsoft.com/office/drawing/2014/main" id="{862B122A-3220-4E0D-968F-8AA448B65A9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1212" t="3894" r="70823" b="65251"/>
              <a:stretch/>
            </p:blipFill>
            <p:spPr>
              <a:xfrm rot="7037681">
                <a:off x="8514345" y="2739498"/>
                <a:ext cx="454824" cy="1582196"/>
              </a:xfrm>
              <a:prstGeom prst="plaque">
                <a:avLst>
                  <a:gd name="adj" fmla="val 50000"/>
                </a:avLst>
              </a:prstGeom>
            </p:spPr>
          </p:pic>
          <p:pic>
            <p:nvPicPr>
              <p:cNvPr id="227" name="Immagine 226">
                <a:extLst>
                  <a:ext uri="{FF2B5EF4-FFF2-40B4-BE49-F238E27FC236}">
                    <a16:creationId xmlns:a16="http://schemas.microsoft.com/office/drawing/2014/main" id="{07724528-8B48-4540-AE60-C03CD078C7D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42" t="71035" r="2884" b="3577"/>
              <a:stretch/>
            </p:blipFill>
            <p:spPr>
              <a:xfrm rot="6827420">
                <a:off x="8202333" y="2719276"/>
                <a:ext cx="729185" cy="1102173"/>
              </a:xfrm>
              <a:prstGeom prst="plaque">
                <a:avLst>
                  <a:gd name="adj" fmla="val 48838"/>
                </a:avLst>
              </a:prstGeom>
            </p:spPr>
          </p:pic>
          <p:pic>
            <p:nvPicPr>
              <p:cNvPr id="228" name="Immagine 227">
                <a:extLst>
                  <a:ext uri="{FF2B5EF4-FFF2-40B4-BE49-F238E27FC236}">
                    <a16:creationId xmlns:a16="http://schemas.microsoft.com/office/drawing/2014/main" id="{B298968E-BB3C-428B-A6D1-1819E29A9B4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11736808">
                <a:off x="8445117" y="3939588"/>
                <a:ext cx="617861" cy="787900"/>
              </a:xfrm>
              <a:prstGeom prst="diagStripe">
                <a:avLst/>
              </a:prstGeom>
            </p:spPr>
          </p:pic>
          <p:pic>
            <p:nvPicPr>
              <p:cNvPr id="229" name="Immagine 228">
                <a:extLst>
                  <a:ext uri="{FF2B5EF4-FFF2-40B4-BE49-F238E27FC236}">
                    <a16:creationId xmlns:a16="http://schemas.microsoft.com/office/drawing/2014/main" id="{AD74D00A-01EF-48B1-877B-4F3DA3CFEDCC}"/>
                  </a:ext>
                </a:extLst>
              </p:cNvPr>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54" t="57883" r="70098" b="14819"/>
              <a:stretch/>
            </p:blipFill>
            <p:spPr>
              <a:xfrm rot="6827420">
                <a:off x="8216896" y="3239827"/>
                <a:ext cx="916390" cy="1131075"/>
              </a:xfrm>
              <a:prstGeom prst="diagStripe">
                <a:avLst>
                  <a:gd name="adj" fmla="val 49320"/>
                </a:avLst>
              </a:prstGeom>
            </p:spPr>
          </p:pic>
          <p:pic>
            <p:nvPicPr>
              <p:cNvPr id="230" name="Picture 5">
                <a:extLst>
                  <a:ext uri="{FF2B5EF4-FFF2-40B4-BE49-F238E27FC236}">
                    <a16:creationId xmlns:a16="http://schemas.microsoft.com/office/drawing/2014/main" id="{454FB336-A042-4D72-85E6-215465228628}"/>
                  </a:ext>
                </a:extLst>
              </p:cNvPr>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blip>
              <a:srcRect l="28647" r="26496" b="77220"/>
              <a:stretch/>
            </p:blipFill>
            <p:spPr>
              <a:xfrm rot="19137774">
                <a:off x="8432668" y="3057482"/>
                <a:ext cx="355621" cy="203589"/>
              </a:xfrm>
              <a:prstGeom prst="rect">
                <a:avLst/>
              </a:prstGeom>
            </p:spPr>
          </p:pic>
          <p:pic>
            <p:nvPicPr>
              <p:cNvPr id="231" name="Picture 5">
                <a:extLst>
                  <a:ext uri="{FF2B5EF4-FFF2-40B4-BE49-F238E27FC236}">
                    <a16:creationId xmlns:a16="http://schemas.microsoft.com/office/drawing/2014/main" id="{79FD5B44-FC82-4D40-9E87-59B0BE299FF5}"/>
                  </a:ext>
                </a:extLst>
              </p:cNvPr>
              <p:cNvPicPr>
                <a:picLocks noChangeAspect="1"/>
              </p:cNvPicPr>
              <p:nvPr/>
            </p:nvPicPr>
            <p:blipFill rotWithShape="1">
              <a:blip r:embed="rId4" cstate="print">
                <a:clrChange>
                  <a:clrFrom>
                    <a:srgbClr val="FFFFFF"/>
                  </a:clrFrom>
                  <a:clrTo>
                    <a:srgbClr val="FFFFFF">
                      <a:alpha val="0"/>
                    </a:srgbClr>
                  </a:clrTo>
                </a:clrChange>
              </a:blip>
              <a:srcRect l="28647" r="26496" b="77220"/>
              <a:stretch/>
            </p:blipFill>
            <p:spPr>
              <a:xfrm rot="8762601">
                <a:off x="6316162" y="3855539"/>
                <a:ext cx="344686" cy="197329"/>
              </a:xfrm>
              <a:prstGeom prst="rect">
                <a:avLst/>
              </a:prstGeom>
            </p:spPr>
          </p:pic>
          <p:pic>
            <p:nvPicPr>
              <p:cNvPr id="232" name="Immagine 231">
                <a:extLst>
                  <a:ext uri="{FF2B5EF4-FFF2-40B4-BE49-F238E27FC236}">
                    <a16:creationId xmlns:a16="http://schemas.microsoft.com/office/drawing/2014/main" id="{462904B3-8D5A-429F-B933-36B826D96239}"/>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6690" t="21727" r="71242" b="65363"/>
              <a:stretch/>
            </p:blipFill>
            <p:spPr>
              <a:xfrm rot="4909388">
                <a:off x="6225564" y="4959909"/>
                <a:ext cx="447525" cy="327001"/>
              </a:xfrm>
              <a:prstGeom prst="diagStripe">
                <a:avLst/>
              </a:prstGeom>
            </p:spPr>
          </p:pic>
          <p:grpSp>
            <p:nvGrpSpPr>
              <p:cNvPr id="233" name="Gruppo 232">
                <a:extLst>
                  <a:ext uri="{FF2B5EF4-FFF2-40B4-BE49-F238E27FC236}">
                    <a16:creationId xmlns:a16="http://schemas.microsoft.com/office/drawing/2014/main" id="{5696B049-4B52-452F-A1AB-4F635332A8CC}"/>
                  </a:ext>
                </a:extLst>
              </p:cNvPr>
              <p:cNvGrpSpPr/>
              <p:nvPr/>
            </p:nvGrpSpPr>
            <p:grpSpPr>
              <a:xfrm>
                <a:off x="8360980" y="2748252"/>
                <a:ext cx="349391" cy="365055"/>
                <a:chOff x="5037949" y="3573558"/>
                <a:chExt cx="452061" cy="468089"/>
              </a:xfrm>
            </p:grpSpPr>
            <p:sp>
              <p:nvSpPr>
                <p:cNvPr id="234" name="Ovale 233">
                  <a:extLst>
                    <a:ext uri="{FF2B5EF4-FFF2-40B4-BE49-F238E27FC236}">
                      <a16:creationId xmlns:a16="http://schemas.microsoft.com/office/drawing/2014/main" id="{DEF66787-CD87-42F7-B81F-AE0E62E21051}"/>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35" name="Ovale 234">
                  <a:extLst>
                    <a:ext uri="{FF2B5EF4-FFF2-40B4-BE49-F238E27FC236}">
                      <a16:creationId xmlns:a16="http://schemas.microsoft.com/office/drawing/2014/main" id="{DCA9314B-20DB-4805-A264-5F6E33D22392}"/>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36" name="Ovale 235">
                  <a:extLst>
                    <a:ext uri="{FF2B5EF4-FFF2-40B4-BE49-F238E27FC236}">
                      <a16:creationId xmlns:a16="http://schemas.microsoft.com/office/drawing/2014/main" id="{614A083C-B4B9-4CAD-912B-F1C916CE2DB4}"/>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37" name="Ovale 236">
                  <a:extLst>
                    <a:ext uri="{FF2B5EF4-FFF2-40B4-BE49-F238E27FC236}">
                      <a16:creationId xmlns:a16="http://schemas.microsoft.com/office/drawing/2014/main" id="{EB3BB721-3B5A-4915-A3AF-910E4791D5DA}"/>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38" name="Ovale 237">
                  <a:extLst>
                    <a:ext uri="{FF2B5EF4-FFF2-40B4-BE49-F238E27FC236}">
                      <a16:creationId xmlns:a16="http://schemas.microsoft.com/office/drawing/2014/main" id="{BDDA2A1F-32D3-4DC5-B290-837191D0646B}"/>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39" name="Ovale 238">
                  <a:extLst>
                    <a:ext uri="{FF2B5EF4-FFF2-40B4-BE49-F238E27FC236}">
                      <a16:creationId xmlns:a16="http://schemas.microsoft.com/office/drawing/2014/main" id="{B70B6BBA-BCCF-4615-9F92-140CA5D2BBB4}"/>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40" name="Gruppo 239">
                <a:extLst>
                  <a:ext uri="{FF2B5EF4-FFF2-40B4-BE49-F238E27FC236}">
                    <a16:creationId xmlns:a16="http://schemas.microsoft.com/office/drawing/2014/main" id="{E0184F28-6CF1-4E32-BF6E-129950CF2365}"/>
                  </a:ext>
                </a:extLst>
              </p:cNvPr>
              <p:cNvGrpSpPr/>
              <p:nvPr/>
            </p:nvGrpSpPr>
            <p:grpSpPr>
              <a:xfrm>
                <a:off x="8982913" y="3466840"/>
                <a:ext cx="349391" cy="365055"/>
                <a:chOff x="5037949" y="3573558"/>
                <a:chExt cx="452061" cy="468089"/>
              </a:xfrm>
            </p:grpSpPr>
            <p:sp>
              <p:nvSpPr>
                <p:cNvPr id="241" name="Ovale 240">
                  <a:extLst>
                    <a:ext uri="{FF2B5EF4-FFF2-40B4-BE49-F238E27FC236}">
                      <a16:creationId xmlns:a16="http://schemas.microsoft.com/office/drawing/2014/main" id="{7B99F607-FE24-4B6A-A2FD-78FA1F090978}"/>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2" name="Ovale 241">
                  <a:extLst>
                    <a:ext uri="{FF2B5EF4-FFF2-40B4-BE49-F238E27FC236}">
                      <a16:creationId xmlns:a16="http://schemas.microsoft.com/office/drawing/2014/main" id="{4247E2A1-3E57-446C-96FF-8E5C15334D14}"/>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3" name="Ovale 242">
                  <a:extLst>
                    <a:ext uri="{FF2B5EF4-FFF2-40B4-BE49-F238E27FC236}">
                      <a16:creationId xmlns:a16="http://schemas.microsoft.com/office/drawing/2014/main" id="{4F1160DA-A16D-45C5-ACDB-AC4B54978B1E}"/>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4" name="Ovale 243">
                  <a:extLst>
                    <a:ext uri="{FF2B5EF4-FFF2-40B4-BE49-F238E27FC236}">
                      <a16:creationId xmlns:a16="http://schemas.microsoft.com/office/drawing/2014/main" id="{F02D6B5B-7593-489E-A9C6-ABD205453CDD}"/>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5" name="Ovale 244">
                  <a:extLst>
                    <a:ext uri="{FF2B5EF4-FFF2-40B4-BE49-F238E27FC236}">
                      <a16:creationId xmlns:a16="http://schemas.microsoft.com/office/drawing/2014/main" id="{1C4EDC1B-07B5-4BC4-A64D-BD2214FCEFA0}"/>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6" name="Ovale 245">
                  <a:extLst>
                    <a:ext uri="{FF2B5EF4-FFF2-40B4-BE49-F238E27FC236}">
                      <a16:creationId xmlns:a16="http://schemas.microsoft.com/office/drawing/2014/main" id="{A767D184-9726-4126-A082-BA4433986923}"/>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47" name="Gruppo 246">
                <a:extLst>
                  <a:ext uri="{FF2B5EF4-FFF2-40B4-BE49-F238E27FC236}">
                    <a16:creationId xmlns:a16="http://schemas.microsoft.com/office/drawing/2014/main" id="{C0068165-166E-49DD-8C8E-B101766D1F22}"/>
                  </a:ext>
                </a:extLst>
              </p:cNvPr>
              <p:cNvGrpSpPr/>
              <p:nvPr/>
            </p:nvGrpSpPr>
            <p:grpSpPr>
              <a:xfrm>
                <a:off x="8435782" y="4573362"/>
                <a:ext cx="349391" cy="365055"/>
                <a:chOff x="5037949" y="3573558"/>
                <a:chExt cx="452061" cy="468089"/>
              </a:xfrm>
            </p:grpSpPr>
            <p:sp>
              <p:nvSpPr>
                <p:cNvPr id="248" name="Ovale 247">
                  <a:extLst>
                    <a:ext uri="{FF2B5EF4-FFF2-40B4-BE49-F238E27FC236}">
                      <a16:creationId xmlns:a16="http://schemas.microsoft.com/office/drawing/2014/main" id="{F64A0A78-CF10-4FC1-B77E-47F9CD69C733}"/>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49" name="Ovale 248">
                  <a:extLst>
                    <a:ext uri="{FF2B5EF4-FFF2-40B4-BE49-F238E27FC236}">
                      <a16:creationId xmlns:a16="http://schemas.microsoft.com/office/drawing/2014/main" id="{FDE2AEE9-AB5C-4DAB-90F9-C0601A126584}"/>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0" name="Ovale 249">
                  <a:extLst>
                    <a:ext uri="{FF2B5EF4-FFF2-40B4-BE49-F238E27FC236}">
                      <a16:creationId xmlns:a16="http://schemas.microsoft.com/office/drawing/2014/main" id="{207460EF-8B47-4DEE-85AA-F168F16B6223}"/>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1" name="Ovale 250">
                  <a:extLst>
                    <a:ext uri="{FF2B5EF4-FFF2-40B4-BE49-F238E27FC236}">
                      <a16:creationId xmlns:a16="http://schemas.microsoft.com/office/drawing/2014/main" id="{BB92CD9D-74C6-4383-A749-6B73FB43D82B}"/>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2" name="Ovale 251">
                  <a:extLst>
                    <a:ext uri="{FF2B5EF4-FFF2-40B4-BE49-F238E27FC236}">
                      <a16:creationId xmlns:a16="http://schemas.microsoft.com/office/drawing/2014/main" id="{4DF1394D-8A50-4603-BE2F-8A53E6852D5D}"/>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53" name="Ovale 252">
                  <a:extLst>
                    <a:ext uri="{FF2B5EF4-FFF2-40B4-BE49-F238E27FC236}">
                      <a16:creationId xmlns:a16="http://schemas.microsoft.com/office/drawing/2014/main" id="{3FF1F136-F07C-4077-AEF3-23ED9BE71FC0}"/>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61" name="Gruppo 260">
                <a:extLst>
                  <a:ext uri="{FF2B5EF4-FFF2-40B4-BE49-F238E27FC236}">
                    <a16:creationId xmlns:a16="http://schemas.microsoft.com/office/drawing/2014/main" id="{BD924779-B539-429C-90BF-C584518349C1}"/>
                  </a:ext>
                </a:extLst>
              </p:cNvPr>
              <p:cNvGrpSpPr/>
              <p:nvPr/>
            </p:nvGrpSpPr>
            <p:grpSpPr>
              <a:xfrm>
                <a:off x="6549617" y="3121566"/>
                <a:ext cx="349391" cy="365055"/>
                <a:chOff x="5037949" y="3573558"/>
                <a:chExt cx="452061" cy="468089"/>
              </a:xfrm>
            </p:grpSpPr>
            <p:sp>
              <p:nvSpPr>
                <p:cNvPr id="262" name="Ovale 261">
                  <a:extLst>
                    <a:ext uri="{FF2B5EF4-FFF2-40B4-BE49-F238E27FC236}">
                      <a16:creationId xmlns:a16="http://schemas.microsoft.com/office/drawing/2014/main" id="{B486B6EB-38A6-4A93-99B8-C624AD62AC2F}"/>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63" name="Ovale 262">
                  <a:extLst>
                    <a:ext uri="{FF2B5EF4-FFF2-40B4-BE49-F238E27FC236}">
                      <a16:creationId xmlns:a16="http://schemas.microsoft.com/office/drawing/2014/main" id="{A0EE2A68-EC93-4B16-909A-D8FB17A6FBE3}"/>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64" name="Ovale 263">
                  <a:extLst>
                    <a:ext uri="{FF2B5EF4-FFF2-40B4-BE49-F238E27FC236}">
                      <a16:creationId xmlns:a16="http://schemas.microsoft.com/office/drawing/2014/main" id="{4D54DBFB-8BD6-4C19-844C-46767CDF03BD}"/>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65" name="Ovale 264">
                  <a:extLst>
                    <a:ext uri="{FF2B5EF4-FFF2-40B4-BE49-F238E27FC236}">
                      <a16:creationId xmlns:a16="http://schemas.microsoft.com/office/drawing/2014/main" id="{18AED6CE-9B53-49B7-8B7D-2475DBACC170}"/>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dirty="0">
                    <a:solidFill>
                      <a:schemeClr val="lt1"/>
                    </a:solidFill>
                  </a:endParaRPr>
                </a:p>
              </p:txBody>
            </p:sp>
            <p:sp>
              <p:nvSpPr>
                <p:cNvPr id="266" name="Ovale 265">
                  <a:extLst>
                    <a:ext uri="{FF2B5EF4-FFF2-40B4-BE49-F238E27FC236}">
                      <a16:creationId xmlns:a16="http://schemas.microsoft.com/office/drawing/2014/main" id="{DC4183D5-6147-4BDB-9F9C-B84924208C99}"/>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sp>
              <p:nvSpPr>
                <p:cNvPr id="267" name="Ovale 266">
                  <a:extLst>
                    <a:ext uri="{FF2B5EF4-FFF2-40B4-BE49-F238E27FC236}">
                      <a16:creationId xmlns:a16="http://schemas.microsoft.com/office/drawing/2014/main" id="{815E7F63-8984-40B5-8A21-C39EF93E5643}"/>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t-IT">
                    <a:solidFill>
                      <a:schemeClr val="lt1"/>
                    </a:solidFill>
                  </a:endParaRPr>
                </a:p>
              </p:txBody>
            </p:sp>
          </p:grpSp>
          <p:grpSp>
            <p:nvGrpSpPr>
              <p:cNvPr id="268" name="Gruppo 267">
                <a:extLst>
                  <a:ext uri="{FF2B5EF4-FFF2-40B4-BE49-F238E27FC236}">
                    <a16:creationId xmlns:a16="http://schemas.microsoft.com/office/drawing/2014/main" id="{3CDCF328-ACB8-4E23-9B2B-90E7DA9068EF}"/>
                  </a:ext>
                </a:extLst>
              </p:cNvPr>
              <p:cNvGrpSpPr/>
              <p:nvPr/>
            </p:nvGrpSpPr>
            <p:grpSpPr>
              <a:xfrm>
                <a:off x="7448685" y="5263818"/>
                <a:ext cx="349391" cy="365055"/>
                <a:chOff x="5037949" y="3573558"/>
                <a:chExt cx="452061" cy="468089"/>
              </a:xfrm>
            </p:grpSpPr>
            <p:sp>
              <p:nvSpPr>
                <p:cNvPr id="269" name="Ovale 268">
                  <a:extLst>
                    <a:ext uri="{FF2B5EF4-FFF2-40B4-BE49-F238E27FC236}">
                      <a16:creationId xmlns:a16="http://schemas.microsoft.com/office/drawing/2014/main" id="{7AE5753E-D324-4553-8C63-0A4326F6A631}"/>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0" name="Ovale 269">
                  <a:extLst>
                    <a:ext uri="{FF2B5EF4-FFF2-40B4-BE49-F238E27FC236}">
                      <a16:creationId xmlns:a16="http://schemas.microsoft.com/office/drawing/2014/main" id="{C9701DFC-F592-40E3-AF9E-2FE37703FC2F}"/>
                    </a:ext>
                  </a:extLst>
                </p:cNvPr>
                <p:cNvSpPr/>
                <p:nvPr/>
              </p:nvSpPr>
              <p:spPr>
                <a:xfrm rot="19189530">
                  <a:off x="5037949" y="3686321"/>
                  <a:ext cx="167640" cy="9812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1" name="Ovale 270">
                  <a:extLst>
                    <a:ext uri="{FF2B5EF4-FFF2-40B4-BE49-F238E27FC236}">
                      <a16:creationId xmlns:a16="http://schemas.microsoft.com/office/drawing/2014/main" id="{DBFC6513-87B9-4434-807D-14D49E154902}"/>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2" name="Ovale 271">
                  <a:extLst>
                    <a:ext uri="{FF2B5EF4-FFF2-40B4-BE49-F238E27FC236}">
                      <a16:creationId xmlns:a16="http://schemas.microsoft.com/office/drawing/2014/main" id="{DB63D447-976D-4C16-866E-115D24DEFC4B}"/>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3" name="Ovale 272">
                  <a:extLst>
                    <a:ext uri="{FF2B5EF4-FFF2-40B4-BE49-F238E27FC236}">
                      <a16:creationId xmlns:a16="http://schemas.microsoft.com/office/drawing/2014/main" id="{5D3F966C-C14E-4092-BF35-F3E837AF631D}"/>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4" name="Ovale 273">
                  <a:extLst>
                    <a:ext uri="{FF2B5EF4-FFF2-40B4-BE49-F238E27FC236}">
                      <a16:creationId xmlns:a16="http://schemas.microsoft.com/office/drawing/2014/main" id="{DBC2A574-21AA-4AC5-BC7A-A9829A71C8AC}"/>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75" name="Gruppo 274">
                <a:extLst>
                  <a:ext uri="{FF2B5EF4-FFF2-40B4-BE49-F238E27FC236}">
                    <a16:creationId xmlns:a16="http://schemas.microsoft.com/office/drawing/2014/main" id="{E66474CC-0149-406B-B032-EFB396F4E4EA}"/>
                  </a:ext>
                </a:extLst>
              </p:cNvPr>
              <p:cNvGrpSpPr/>
              <p:nvPr/>
            </p:nvGrpSpPr>
            <p:grpSpPr>
              <a:xfrm>
                <a:off x="7184688" y="4250914"/>
                <a:ext cx="349391" cy="365055"/>
                <a:chOff x="5037949" y="3573558"/>
                <a:chExt cx="452061" cy="468089"/>
              </a:xfrm>
            </p:grpSpPr>
            <p:sp>
              <p:nvSpPr>
                <p:cNvPr id="276" name="Ovale 275">
                  <a:extLst>
                    <a:ext uri="{FF2B5EF4-FFF2-40B4-BE49-F238E27FC236}">
                      <a16:creationId xmlns:a16="http://schemas.microsoft.com/office/drawing/2014/main" id="{2FE31085-9794-4FDC-8F53-E96B42253C7C}"/>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7" name="Ovale 276">
                  <a:extLst>
                    <a:ext uri="{FF2B5EF4-FFF2-40B4-BE49-F238E27FC236}">
                      <a16:creationId xmlns:a16="http://schemas.microsoft.com/office/drawing/2014/main" id="{2DA3147C-29C2-45F0-BD72-ECB6E544E1E3}"/>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278" name="Ovale 277">
                  <a:extLst>
                    <a:ext uri="{FF2B5EF4-FFF2-40B4-BE49-F238E27FC236}">
                      <a16:creationId xmlns:a16="http://schemas.microsoft.com/office/drawing/2014/main" id="{E6B1DE9B-EA92-4DC3-BBAE-BCE3BCE0816C}"/>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79" name="Ovale 278">
                  <a:extLst>
                    <a:ext uri="{FF2B5EF4-FFF2-40B4-BE49-F238E27FC236}">
                      <a16:creationId xmlns:a16="http://schemas.microsoft.com/office/drawing/2014/main" id="{3883C4EC-B0DD-429B-A8E0-99F9F74F4606}"/>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0" name="Ovale 279">
                  <a:extLst>
                    <a:ext uri="{FF2B5EF4-FFF2-40B4-BE49-F238E27FC236}">
                      <a16:creationId xmlns:a16="http://schemas.microsoft.com/office/drawing/2014/main" id="{CCDCBC60-3081-48C5-9D0B-120023959498}"/>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1" name="Ovale 280">
                  <a:extLst>
                    <a:ext uri="{FF2B5EF4-FFF2-40B4-BE49-F238E27FC236}">
                      <a16:creationId xmlns:a16="http://schemas.microsoft.com/office/drawing/2014/main" id="{DA05CB3E-61DD-4BD0-910E-413B26197B95}"/>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82" name="Gruppo 281">
                <a:extLst>
                  <a:ext uri="{FF2B5EF4-FFF2-40B4-BE49-F238E27FC236}">
                    <a16:creationId xmlns:a16="http://schemas.microsoft.com/office/drawing/2014/main" id="{F80D65D0-5EC5-4CEA-83D9-4A1DB84539DB}"/>
                  </a:ext>
                </a:extLst>
              </p:cNvPr>
              <p:cNvGrpSpPr/>
              <p:nvPr/>
            </p:nvGrpSpPr>
            <p:grpSpPr>
              <a:xfrm>
                <a:off x="7897417" y="4009657"/>
                <a:ext cx="349391" cy="365055"/>
                <a:chOff x="5037949" y="3573558"/>
                <a:chExt cx="452061" cy="468089"/>
              </a:xfrm>
            </p:grpSpPr>
            <p:sp>
              <p:nvSpPr>
                <p:cNvPr id="283" name="Ovale 282">
                  <a:extLst>
                    <a:ext uri="{FF2B5EF4-FFF2-40B4-BE49-F238E27FC236}">
                      <a16:creationId xmlns:a16="http://schemas.microsoft.com/office/drawing/2014/main" id="{6BCB953B-F9DA-4A23-9D25-4197C1A21F3D}"/>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4" name="Ovale 283">
                  <a:extLst>
                    <a:ext uri="{FF2B5EF4-FFF2-40B4-BE49-F238E27FC236}">
                      <a16:creationId xmlns:a16="http://schemas.microsoft.com/office/drawing/2014/main" id="{0D284EDA-0F5C-440A-8029-42E76055522D}"/>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285" name="Ovale 284">
                  <a:extLst>
                    <a:ext uri="{FF2B5EF4-FFF2-40B4-BE49-F238E27FC236}">
                      <a16:creationId xmlns:a16="http://schemas.microsoft.com/office/drawing/2014/main" id="{1D3F686F-17BF-4F5A-A65C-40B3F5B9D9E2}"/>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6" name="Ovale 285">
                  <a:extLst>
                    <a:ext uri="{FF2B5EF4-FFF2-40B4-BE49-F238E27FC236}">
                      <a16:creationId xmlns:a16="http://schemas.microsoft.com/office/drawing/2014/main" id="{4DC68306-460D-4372-A66C-DE45E1B5FD78}"/>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7" name="Ovale 286">
                  <a:extLst>
                    <a:ext uri="{FF2B5EF4-FFF2-40B4-BE49-F238E27FC236}">
                      <a16:creationId xmlns:a16="http://schemas.microsoft.com/office/drawing/2014/main" id="{B77752DB-4A69-46C0-8ED5-B8A34D2EAB67}"/>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88" name="Ovale 287">
                  <a:extLst>
                    <a:ext uri="{FF2B5EF4-FFF2-40B4-BE49-F238E27FC236}">
                      <a16:creationId xmlns:a16="http://schemas.microsoft.com/office/drawing/2014/main" id="{541B7780-A705-4A66-BC3D-EE6F75E0B508}"/>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89" name="Gruppo 288">
                <a:extLst>
                  <a:ext uri="{FF2B5EF4-FFF2-40B4-BE49-F238E27FC236}">
                    <a16:creationId xmlns:a16="http://schemas.microsoft.com/office/drawing/2014/main" id="{CAE66CDE-A13E-402B-8D81-1B9FC31A5299}"/>
                  </a:ext>
                </a:extLst>
              </p:cNvPr>
              <p:cNvGrpSpPr/>
              <p:nvPr/>
            </p:nvGrpSpPr>
            <p:grpSpPr>
              <a:xfrm>
                <a:off x="7463617" y="4059946"/>
                <a:ext cx="375329" cy="414417"/>
                <a:chOff x="5037949" y="3573558"/>
                <a:chExt cx="452061" cy="468089"/>
              </a:xfrm>
            </p:grpSpPr>
            <p:sp>
              <p:nvSpPr>
                <p:cNvPr id="290" name="Ovale 289">
                  <a:extLst>
                    <a:ext uri="{FF2B5EF4-FFF2-40B4-BE49-F238E27FC236}">
                      <a16:creationId xmlns:a16="http://schemas.microsoft.com/office/drawing/2014/main" id="{F5A25797-3BCF-41F8-B6D1-80294D6A7ABF}"/>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91" name="Ovale 290">
                  <a:extLst>
                    <a:ext uri="{FF2B5EF4-FFF2-40B4-BE49-F238E27FC236}">
                      <a16:creationId xmlns:a16="http://schemas.microsoft.com/office/drawing/2014/main" id="{18B0D00D-E7E7-42FB-8A00-6E9C6A2A1E5B}"/>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292" name="Ovale 291">
                  <a:extLst>
                    <a:ext uri="{FF2B5EF4-FFF2-40B4-BE49-F238E27FC236}">
                      <a16:creationId xmlns:a16="http://schemas.microsoft.com/office/drawing/2014/main" id="{83610CCB-6EF1-49CF-B697-AC4BBE971F85}"/>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93" name="Ovale 292">
                  <a:extLst>
                    <a:ext uri="{FF2B5EF4-FFF2-40B4-BE49-F238E27FC236}">
                      <a16:creationId xmlns:a16="http://schemas.microsoft.com/office/drawing/2014/main" id="{D393C674-32FE-499E-9B38-6D89A68494FE}"/>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94" name="Ovale 293">
                  <a:extLst>
                    <a:ext uri="{FF2B5EF4-FFF2-40B4-BE49-F238E27FC236}">
                      <a16:creationId xmlns:a16="http://schemas.microsoft.com/office/drawing/2014/main" id="{274DF47D-5195-48E1-9513-83C4FD0D3152}"/>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95" name="Ovale 294">
                  <a:extLst>
                    <a:ext uri="{FF2B5EF4-FFF2-40B4-BE49-F238E27FC236}">
                      <a16:creationId xmlns:a16="http://schemas.microsoft.com/office/drawing/2014/main" id="{5185191F-CCC9-476A-88E7-FAF511F093F0}"/>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nvGrpSpPr>
              <p:cNvPr id="296" name="Gruppo 295">
                <a:extLst>
                  <a:ext uri="{FF2B5EF4-FFF2-40B4-BE49-F238E27FC236}">
                    <a16:creationId xmlns:a16="http://schemas.microsoft.com/office/drawing/2014/main" id="{73B40211-B9D7-4B74-B0E5-814BFB957AEF}"/>
                  </a:ext>
                </a:extLst>
              </p:cNvPr>
              <p:cNvGrpSpPr/>
              <p:nvPr/>
            </p:nvGrpSpPr>
            <p:grpSpPr>
              <a:xfrm>
                <a:off x="7503428" y="3600725"/>
                <a:ext cx="349391" cy="365055"/>
                <a:chOff x="5037949" y="3573558"/>
                <a:chExt cx="452061" cy="468089"/>
              </a:xfrm>
            </p:grpSpPr>
            <p:sp>
              <p:nvSpPr>
                <p:cNvPr id="297" name="Ovale 296">
                  <a:extLst>
                    <a:ext uri="{FF2B5EF4-FFF2-40B4-BE49-F238E27FC236}">
                      <a16:creationId xmlns:a16="http://schemas.microsoft.com/office/drawing/2014/main" id="{237D0894-D65B-4E71-ACCD-7CD3F5533C78}"/>
                    </a:ext>
                  </a:extLst>
                </p:cNvPr>
                <p:cNvSpPr/>
                <p:nvPr/>
              </p:nvSpPr>
              <p:spPr>
                <a:xfrm>
                  <a:off x="5143500" y="35735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298" name="Ovale 297">
                  <a:extLst>
                    <a:ext uri="{FF2B5EF4-FFF2-40B4-BE49-F238E27FC236}">
                      <a16:creationId xmlns:a16="http://schemas.microsoft.com/office/drawing/2014/main" id="{82E6A91D-7E04-4F59-B7EC-D5523432C5EC}"/>
                    </a:ext>
                  </a:extLst>
                </p:cNvPr>
                <p:cNvSpPr/>
                <p:nvPr/>
              </p:nvSpPr>
              <p:spPr>
                <a:xfrm rot="19189530">
                  <a:off x="5037949" y="3686321"/>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dirty="0"/>
                </a:p>
              </p:txBody>
            </p:sp>
            <p:sp>
              <p:nvSpPr>
                <p:cNvPr id="299" name="Ovale 298">
                  <a:extLst>
                    <a:ext uri="{FF2B5EF4-FFF2-40B4-BE49-F238E27FC236}">
                      <a16:creationId xmlns:a16="http://schemas.microsoft.com/office/drawing/2014/main" id="{F27D9D43-132B-4D1A-94B8-570AA0A00BA3}"/>
                    </a:ext>
                  </a:extLst>
                </p:cNvPr>
                <p:cNvSpPr/>
                <p:nvPr/>
              </p:nvSpPr>
              <p:spPr>
                <a:xfrm rot="2106853">
                  <a:off x="5204746" y="375979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300" name="Ovale 299">
                  <a:extLst>
                    <a:ext uri="{FF2B5EF4-FFF2-40B4-BE49-F238E27FC236}">
                      <a16:creationId xmlns:a16="http://schemas.microsoft.com/office/drawing/2014/main" id="{4A472205-F360-4700-91DB-135733B3DB0B}"/>
                    </a:ext>
                  </a:extLst>
                </p:cNvPr>
                <p:cNvSpPr/>
                <p:nvPr/>
              </p:nvSpPr>
              <p:spPr>
                <a:xfrm rot="2811787">
                  <a:off x="5219639" y="3908765"/>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301" name="Ovale 300">
                  <a:extLst>
                    <a:ext uri="{FF2B5EF4-FFF2-40B4-BE49-F238E27FC236}">
                      <a16:creationId xmlns:a16="http://schemas.microsoft.com/office/drawing/2014/main" id="{6F353CE5-0A4D-4F78-B406-7837512981EC}"/>
                    </a:ext>
                  </a:extLst>
                </p:cNvPr>
                <p:cNvSpPr/>
                <p:nvPr/>
              </p:nvSpPr>
              <p:spPr>
                <a:xfrm>
                  <a:off x="5059680" y="3819067"/>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sp>
              <p:nvSpPr>
                <p:cNvPr id="302" name="Ovale 301">
                  <a:extLst>
                    <a:ext uri="{FF2B5EF4-FFF2-40B4-BE49-F238E27FC236}">
                      <a16:creationId xmlns:a16="http://schemas.microsoft.com/office/drawing/2014/main" id="{51BF87F8-3F47-45E7-A3A0-9430C9340D90}"/>
                    </a:ext>
                  </a:extLst>
                </p:cNvPr>
                <p:cNvSpPr/>
                <p:nvPr/>
              </p:nvSpPr>
              <p:spPr>
                <a:xfrm rot="19068023">
                  <a:off x="5322370" y="3632658"/>
                  <a:ext cx="167640" cy="9812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it-IT"/>
                </a:p>
              </p:txBody>
            </p:sp>
          </p:grpSp>
        </p:grpSp>
      </p:grpSp>
      <p:sp>
        <p:nvSpPr>
          <p:cNvPr id="306" name="CasellaDiTesto 305">
            <a:extLst>
              <a:ext uri="{FF2B5EF4-FFF2-40B4-BE49-F238E27FC236}">
                <a16:creationId xmlns:a16="http://schemas.microsoft.com/office/drawing/2014/main" id="{1AD90289-E1D9-4833-AE46-4BDE899CDFE4}"/>
              </a:ext>
            </a:extLst>
          </p:cNvPr>
          <p:cNvSpPr txBox="1"/>
          <p:nvPr/>
        </p:nvSpPr>
        <p:spPr>
          <a:xfrm>
            <a:off x="789427" y="2219724"/>
            <a:ext cx="3009900" cy="923330"/>
          </a:xfrm>
          <a:prstGeom prst="rect">
            <a:avLst/>
          </a:prstGeom>
          <a:noFill/>
        </p:spPr>
        <p:txBody>
          <a:bodyPr wrap="square" rtlCol="0">
            <a:spAutoFit/>
          </a:bodyPr>
          <a:lstStyle/>
          <a:p>
            <a:r>
              <a:rPr lang="it-IT" dirty="0" err="1"/>
              <a:t>Exogenous</a:t>
            </a:r>
            <a:r>
              <a:rPr lang="it-IT" dirty="0"/>
              <a:t> </a:t>
            </a:r>
            <a:r>
              <a:rPr lang="it-IT" dirty="0" err="1"/>
              <a:t>baterial</a:t>
            </a:r>
            <a:r>
              <a:rPr lang="it-IT" dirty="0"/>
              <a:t> </a:t>
            </a:r>
            <a:r>
              <a:rPr lang="it-IT" dirty="0" err="1"/>
              <a:t>spores</a:t>
            </a:r>
            <a:r>
              <a:rPr lang="it-IT" dirty="0"/>
              <a:t> </a:t>
            </a:r>
            <a:r>
              <a:rPr lang="it-IT" dirty="0" err="1"/>
              <a:t>cannot</a:t>
            </a:r>
            <a:r>
              <a:rPr lang="it-IT" dirty="0"/>
              <a:t> </a:t>
            </a:r>
            <a:r>
              <a:rPr lang="it-IT" dirty="0" err="1"/>
              <a:t>reach</a:t>
            </a:r>
            <a:r>
              <a:rPr lang="it-IT" dirty="0"/>
              <a:t> </a:t>
            </a:r>
            <a:r>
              <a:rPr lang="it-IT" dirty="0" err="1"/>
              <a:t>protected</a:t>
            </a:r>
            <a:r>
              <a:rPr lang="it-IT" dirty="0"/>
              <a:t> SOM</a:t>
            </a:r>
          </a:p>
        </p:txBody>
      </p:sp>
      <p:sp>
        <p:nvSpPr>
          <p:cNvPr id="307" name="CasellaDiTesto 306">
            <a:extLst>
              <a:ext uri="{FF2B5EF4-FFF2-40B4-BE49-F238E27FC236}">
                <a16:creationId xmlns:a16="http://schemas.microsoft.com/office/drawing/2014/main" id="{5FF4CE7A-C747-4855-92C0-A4E2F38EE6D2}"/>
              </a:ext>
            </a:extLst>
          </p:cNvPr>
          <p:cNvSpPr txBox="1"/>
          <p:nvPr/>
        </p:nvSpPr>
        <p:spPr>
          <a:xfrm>
            <a:off x="4496064" y="2175266"/>
            <a:ext cx="3009900" cy="646331"/>
          </a:xfrm>
          <a:prstGeom prst="rect">
            <a:avLst/>
          </a:prstGeom>
          <a:noFill/>
        </p:spPr>
        <p:txBody>
          <a:bodyPr wrap="square" rtlCol="0">
            <a:spAutoFit/>
          </a:bodyPr>
          <a:lstStyle/>
          <a:p>
            <a:r>
              <a:rPr lang="it-IT" dirty="0" err="1"/>
              <a:t>Exogenous</a:t>
            </a:r>
            <a:r>
              <a:rPr lang="it-IT" dirty="0"/>
              <a:t> </a:t>
            </a:r>
            <a:r>
              <a:rPr lang="it-IT" dirty="0" err="1"/>
              <a:t>baterial</a:t>
            </a:r>
            <a:r>
              <a:rPr lang="it-IT" dirty="0"/>
              <a:t> </a:t>
            </a:r>
            <a:r>
              <a:rPr lang="it-IT" dirty="0" err="1"/>
              <a:t>spores</a:t>
            </a:r>
            <a:r>
              <a:rPr lang="it-IT" dirty="0"/>
              <a:t> </a:t>
            </a:r>
            <a:r>
              <a:rPr lang="it-IT" dirty="0" err="1"/>
              <a:t>interact</a:t>
            </a:r>
            <a:r>
              <a:rPr lang="it-IT" dirty="0"/>
              <a:t> with </a:t>
            </a:r>
            <a:r>
              <a:rPr lang="it-IT" dirty="0" err="1"/>
              <a:t>all</a:t>
            </a:r>
            <a:r>
              <a:rPr lang="it-IT" dirty="0"/>
              <a:t> SOM pools</a:t>
            </a:r>
          </a:p>
        </p:txBody>
      </p:sp>
      <p:sp>
        <p:nvSpPr>
          <p:cNvPr id="308" name="CasellaDiTesto 307">
            <a:extLst>
              <a:ext uri="{FF2B5EF4-FFF2-40B4-BE49-F238E27FC236}">
                <a16:creationId xmlns:a16="http://schemas.microsoft.com/office/drawing/2014/main" id="{52A4B6C1-DF26-494A-9B78-5656DCAB0C3F}"/>
              </a:ext>
            </a:extLst>
          </p:cNvPr>
          <p:cNvSpPr txBox="1"/>
          <p:nvPr/>
        </p:nvSpPr>
        <p:spPr>
          <a:xfrm>
            <a:off x="8699499" y="3183822"/>
            <a:ext cx="3110017"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it-IT" sz="2000" dirty="0"/>
              <a:t>Fate of «native» vs </a:t>
            </a:r>
            <a:r>
              <a:rPr lang="it-IT" sz="2000" dirty="0" err="1"/>
              <a:t>exogenous</a:t>
            </a:r>
            <a:r>
              <a:rPr lang="it-IT" sz="2000" dirty="0"/>
              <a:t> DNA</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Spore </a:t>
            </a:r>
            <a:r>
              <a:rPr lang="it-IT" sz="2000" dirty="0" err="1"/>
              <a:t>germination</a:t>
            </a:r>
            <a:endParaRPr lang="it-IT" sz="2000" dirty="0"/>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dirty="0"/>
              <a:t>Interaction with </a:t>
            </a:r>
            <a:r>
              <a:rPr lang="it-IT" sz="2000" dirty="0" err="1"/>
              <a:t>endogenous</a:t>
            </a:r>
            <a:r>
              <a:rPr lang="it-IT" sz="2000" dirty="0"/>
              <a:t> microbiota</a:t>
            </a:r>
          </a:p>
        </p:txBody>
      </p:sp>
      <p:pic>
        <p:nvPicPr>
          <p:cNvPr id="309" name="Picture 6">
            <a:extLst>
              <a:ext uri="{FF2B5EF4-FFF2-40B4-BE49-F238E27FC236}">
                <a16:creationId xmlns:a16="http://schemas.microsoft.com/office/drawing/2014/main" id="{98E2106F-32AB-4427-9B95-D7492D7FEA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439" y="6489058"/>
            <a:ext cx="1054492" cy="36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9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B53623-2F73-49C6-A514-4A3E3AA7A3F3}"/>
              </a:ext>
            </a:extLst>
          </p:cNvPr>
          <p:cNvSpPr>
            <a:spLocks noGrp="1"/>
          </p:cNvSpPr>
          <p:nvPr>
            <p:ph type="title"/>
          </p:nvPr>
        </p:nvSpPr>
        <p:spPr/>
        <p:txBody>
          <a:bodyPr/>
          <a:lstStyle/>
          <a:p>
            <a:r>
              <a:rPr lang="it-IT" dirty="0"/>
              <a:t>Preliminary </a:t>
            </a:r>
            <a:r>
              <a:rPr lang="it-IT" dirty="0" err="1"/>
              <a:t>results</a:t>
            </a:r>
            <a:endParaRPr lang="it-IT" dirty="0"/>
          </a:p>
        </p:txBody>
      </p:sp>
      <p:graphicFrame>
        <p:nvGraphicFramePr>
          <p:cNvPr id="4" name="Grafico 3">
            <a:extLst>
              <a:ext uri="{FF2B5EF4-FFF2-40B4-BE49-F238E27FC236}">
                <a16:creationId xmlns:a16="http://schemas.microsoft.com/office/drawing/2014/main" id="{E86CD324-FFF9-4189-B13B-478CBFAA9C1D}"/>
              </a:ext>
            </a:extLst>
          </p:cNvPr>
          <p:cNvGraphicFramePr>
            <a:graphicFrameLocks/>
          </p:cNvGraphicFramePr>
          <p:nvPr>
            <p:extLst>
              <p:ext uri="{D42A27DB-BD31-4B8C-83A1-F6EECF244321}">
                <p14:modId xmlns:p14="http://schemas.microsoft.com/office/powerpoint/2010/main" val="4179677045"/>
              </p:ext>
            </p:extLst>
          </p:nvPr>
        </p:nvGraphicFramePr>
        <p:xfrm>
          <a:off x="12700" y="2298700"/>
          <a:ext cx="8859081" cy="398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a:extLst>
              <a:ext uri="{FF2B5EF4-FFF2-40B4-BE49-F238E27FC236}">
                <a16:creationId xmlns:a16="http://schemas.microsoft.com/office/drawing/2014/main" id="{40303F29-753A-4AD0-9C26-3C3E77F5605F}"/>
              </a:ext>
            </a:extLst>
          </p:cNvPr>
          <p:cNvSpPr txBox="1"/>
          <p:nvPr/>
        </p:nvSpPr>
        <p:spPr>
          <a:xfrm>
            <a:off x="990600" y="6286500"/>
            <a:ext cx="3302000" cy="369332"/>
          </a:xfrm>
          <a:prstGeom prst="rect">
            <a:avLst/>
          </a:prstGeom>
          <a:noFill/>
        </p:spPr>
        <p:txBody>
          <a:bodyPr wrap="square" rtlCol="0">
            <a:spAutoFit/>
          </a:bodyPr>
          <a:lstStyle/>
          <a:p>
            <a:pPr algn="ctr"/>
            <a:r>
              <a:rPr lang="it-IT" dirty="0" err="1"/>
              <a:t>Spores</a:t>
            </a:r>
            <a:r>
              <a:rPr lang="it-IT" dirty="0"/>
              <a:t> </a:t>
            </a:r>
            <a:r>
              <a:rPr lang="it-IT" dirty="0" err="1"/>
              <a:t>added</a:t>
            </a:r>
            <a:endParaRPr lang="it-IT" dirty="0"/>
          </a:p>
        </p:txBody>
      </p:sp>
      <p:sp>
        <p:nvSpPr>
          <p:cNvPr id="6" name="CasellaDiTesto 5">
            <a:extLst>
              <a:ext uri="{FF2B5EF4-FFF2-40B4-BE49-F238E27FC236}">
                <a16:creationId xmlns:a16="http://schemas.microsoft.com/office/drawing/2014/main" id="{8D3AEE8F-974C-4776-9130-B10699ADD906}"/>
              </a:ext>
            </a:extLst>
          </p:cNvPr>
          <p:cNvSpPr txBox="1"/>
          <p:nvPr/>
        </p:nvSpPr>
        <p:spPr>
          <a:xfrm>
            <a:off x="4610100" y="6299668"/>
            <a:ext cx="3302000" cy="369332"/>
          </a:xfrm>
          <a:prstGeom prst="rect">
            <a:avLst/>
          </a:prstGeom>
          <a:noFill/>
        </p:spPr>
        <p:txBody>
          <a:bodyPr wrap="square" rtlCol="0">
            <a:spAutoFit/>
          </a:bodyPr>
          <a:lstStyle/>
          <a:p>
            <a:pPr algn="ctr"/>
            <a:r>
              <a:rPr lang="it-IT" dirty="0"/>
              <a:t>No </a:t>
            </a:r>
            <a:r>
              <a:rPr lang="it-IT" dirty="0" err="1"/>
              <a:t>spores</a:t>
            </a:r>
            <a:r>
              <a:rPr lang="it-IT" dirty="0"/>
              <a:t> </a:t>
            </a:r>
            <a:r>
              <a:rPr lang="it-IT" dirty="0" err="1"/>
              <a:t>added</a:t>
            </a:r>
            <a:endParaRPr lang="it-IT" dirty="0"/>
          </a:p>
        </p:txBody>
      </p:sp>
      <p:sp>
        <p:nvSpPr>
          <p:cNvPr id="10" name="CasellaDiTesto 9">
            <a:extLst>
              <a:ext uri="{FF2B5EF4-FFF2-40B4-BE49-F238E27FC236}">
                <a16:creationId xmlns:a16="http://schemas.microsoft.com/office/drawing/2014/main" id="{19A965EC-B1CE-42CA-AF48-96563F9A012A}"/>
              </a:ext>
            </a:extLst>
          </p:cNvPr>
          <p:cNvSpPr txBox="1"/>
          <p:nvPr/>
        </p:nvSpPr>
        <p:spPr>
          <a:xfrm>
            <a:off x="627819" y="2108200"/>
            <a:ext cx="29210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dirty="0"/>
              <a:t>Free SOM DNA </a:t>
            </a:r>
            <a:r>
              <a:rPr lang="it-IT" dirty="0" err="1"/>
              <a:t>affected</a:t>
            </a:r>
            <a:r>
              <a:rPr lang="it-IT" dirty="0"/>
              <a:t> by the </a:t>
            </a:r>
            <a:r>
              <a:rPr lang="it-IT" dirty="0" err="1"/>
              <a:t>inoculum</a:t>
            </a:r>
            <a:endParaRPr lang="it-IT" dirty="0"/>
          </a:p>
        </p:txBody>
      </p:sp>
      <p:sp>
        <p:nvSpPr>
          <p:cNvPr id="11" name="CasellaDiTesto 10">
            <a:extLst>
              <a:ext uri="{FF2B5EF4-FFF2-40B4-BE49-F238E27FC236}">
                <a16:creationId xmlns:a16="http://schemas.microsoft.com/office/drawing/2014/main" id="{BD2823A4-6F4F-43AA-8B21-8284DD116F9C}"/>
              </a:ext>
            </a:extLst>
          </p:cNvPr>
          <p:cNvSpPr txBox="1"/>
          <p:nvPr/>
        </p:nvSpPr>
        <p:spPr>
          <a:xfrm>
            <a:off x="4292600" y="2108200"/>
            <a:ext cx="29210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err="1"/>
              <a:t>Protected</a:t>
            </a:r>
            <a:r>
              <a:rPr lang="it-IT" dirty="0"/>
              <a:t> SOM DNA </a:t>
            </a:r>
            <a:r>
              <a:rPr lang="it-IT" dirty="0" err="1"/>
              <a:t>dependent</a:t>
            </a:r>
            <a:r>
              <a:rPr lang="it-IT" dirty="0"/>
              <a:t> on </a:t>
            </a:r>
            <a:r>
              <a:rPr lang="it-IT" dirty="0" err="1"/>
              <a:t>soil</a:t>
            </a:r>
            <a:r>
              <a:rPr lang="it-IT" dirty="0"/>
              <a:t> </a:t>
            </a:r>
            <a:r>
              <a:rPr lang="it-IT" dirty="0" err="1"/>
              <a:t>type</a:t>
            </a:r>
            <a:endParaRPr lang="it-IT" dirty="0"/>
          </a:p>
        </p:txBody>
      </p:sp>
      <p:sp>
        <p:nvSpPr>
          <p:cNvPr id="12" name="Rettangolo con angoli arrotondati 11">
            <a:extLst>
              <a:ext uri="{FF2B5EF4-FFF2-40B4-BE49-F238E27FC236}">
                <a16:creationId xmlns:a16="http://schemas.microsoft.com/office/drawing/2014/main" id="{CB01B97C-7B39-4276-AEA7-0B4752FF62DD}"/>
              </a:ext>
            </a:extLst>
          </p:cNvPr>
          <p:cNvSpPr/>
          <p:nvPr/>
        </p:nvSpPr>
        <p:spPr>
          <a:xfrm>
            <a:off x="9029700" y="2984500"/>
            <a:ext cx="3060700" cy="22693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it-IT" sz="2000" dirty="0" err="1"/>
              <a:t>Thesis</a:t>
            </a:r>
            <a:r>
              <a:rPr lang="it-IT" sz="2000" dirty="0"/>
              <a:t>:</a:t>
            </a:r>
          </a:p>
          <a:p>
            <a:pPr algn="ctr"/>
            <a:r>
              <a:rPr lang="it-IT" sz="2000" dirty="0" err="1"/>
              <a:t>Exogenous</a:t>
            </a:r>
            <a:r>
              <a:rPr lang="it-IT" sz="2000" dirty="0"/>
              <a:t> DNA </a:t>
            </a:r>
            <a:r>
              <a:rPr lang="it-IT" sz="2000" dirty="0" err="1"/>
              <a:t>interacts</a:t>
            </a:r>
            <a:r>
              <a:rPr lang="it-IT" sz="2000" dirty="0"/>
              <a:t> with free SOM and </a:t>
            </a:r>
            <a:r>
              <a:rPr lang="it-IT" sz="2000" dirty="0" err="1"/>
              <a:t>only</a:t>
            </a:r>
            <a:r>
              <a:rPr lang="it-IT" sz="2000" dirty="0"/>
              <a:t> </a:t>
            </a:r>
            <a:r>
              <a:rPr lang="it-IT" sz="2000" dirty="0" err="1"/>
              <a:t>secondarily</a:t>
            </a:r>
            <a:r>
              <a:rPr lang="it-IT" sz="2000" dirty="0"/>
              <a:t> with </a:t>
            </a:r>
            <a:r>
              <a:rPr lang="it-IT" sz="2000" dirty="0" err="1"/>
              <a:t>protected</a:t>
            </a:r>
            <a:r>
              <a:rPr lang="it-IT" sz="2000" dirty="0"/>
              <a:t> SOM</a:t>
            </a:r>
          </a:p>
        </p:txBody>
      </p:sp>
      <p:pic>
        <p:nvPicPr>
          <p:cNvPr id="13" name="Picture 6">
            <a:extLst>
              <a:ext uri="{FF2B5EF4-FFF2-40B4-BE49-F238E27FC236}">
                <a16:creationId xmlns:a16="http://schemas.microsoft.com/office/drawing/2014/main" id="{D18C03D1-8A70-4F78-B6FF-5B42C7CA4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9" y="6476358"/>
            <a:ext cx="1054492" cy="36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60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12D548C-9374-421D-8548-AC05103CD10E}"/>
              </a:ext>
            </a:extLst>
          </p:cNvPr>
          <p:cNvSpPr/>
          <p:nvPr/>
        </p:nvSpPr>
        <p:spPr>
          <a:xfrm>
            <a:off x="695036" y="2205147"/>
            <a:ext cx="9613860" cy="4524315"/>
          </a:xfrm>
          <a:prstGeom prst="rect">
            <a:avLst/>
          </a:prstGeom>
        </p:spPr>
        <p:txBody>
          <a:bodyPr wrap="square">
            <a:spAutoFit/>
          </a:bodyPr>
          <a:lstStyle/>
          <a:p>
            <a:pPr marL="285750" indent="-285750" algn="just">
              <a:buFont typeface="Arial" panose="020B0604020202020204" pitchFamily="34" charset="0"/>
              <a:buChar char="•"/>
            </a:pPr>
            <a:r>
              <a:rPr lang="en-US" sz="2400" dirty="0">
                <a:latin typeface="+mj-lt"/>
              </a:rPr>
              <a:t>DNA recovered from spiked vs. non-spiked samples followed two different patterns of distribution, according to the SOM fractions. </a:t>
            </a:r>
          </a:p>
          <a:p>
            <a:pPr marL="285750" indent="-285750" algn="just">
              <a:buFont typeface="Arial" panose="020B0604020202020204" pitchFamily="34" charset="0"/>
              <a:buChar char="•"/>
            </a:pPr>
            <a:r>
              <a:rPr lang="en-US" sz="2400" dirty="0">
                <a:latin typeface="+mj-lt"/>
              </a:rPr>
              <a:t>Even if very preliminary, our results point out a possible mechanism of short-term distribution of exogenous DNA from the free to the intra-macroaggregate OM fraction, with no apparent influence on MI and MIN yet.</a:t>
            </a:r>
          </a:p>
          <a:p>
            <a:pPr marL="285750" indent="-285750" algn="just">
              <a:buFont typeface="Arial" panose="020B0604020202020204" pitchFamily="34" charset="0"/>
              <a:buChar char="•"/>
            </a:pPr>
            <a:r>
              <a:rPr lang="en-US" sz="2400" dirty="0">
                <a:latin typeface="+mj-lt"/>
              </a:rPr>
              <a:t>Further analyses  will allow to disclose whether indigenous vs. exogenous bacterial DNA are differentially distributed among SOM fractions, increasing our knowledge on the distribution of microbial communities in soil, according to the to the arrangement of the SOM in the mineral matrix.</a:t>
            </a:r>
          </a:p>
          <a:p>
            <a:endParaRPr lang="it-IT" sz="2400" dirty="0">
              <a:latin typeface="+mj-lt"/>
            </a:endParaRPr>
          </a:p>
        </p:txBody>
      </p:sp>
      <p:pic>
        <p:nvPicPr>
          <p:cNvPr id="4" name="Picture 6">
            <a:extLst>
              <a:ext uri="{FF2B5EF4-FFF2-40B4-BE49-F238E27FC236}">
                <a16:creationId xmlns:a16="http://schemas.microsoft.com/office/drawing/2014/main" id="{5447B816-C8F7-4AFB-8627-E2E74D589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9" y="6489058"/>
            <a:ext cx="1054492" cy="368941"/>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a:extLst>
              <a:ext uri="{FF2B5EF4-FFF2-40B4-BE49-F238E27FC236}">
                <a16:creationId xmlns:a16="http://schemas.microsoft.com/office/drawing/2014/main" id="{F2F8022C-1234-4743-A9C0-53D2CC520287}"/>
              </a:ext>
            </a:extLst>
          </p:cNvPr>
          <p:cNvSpPr>
            <a:spLocks noGrp="1"/>
          </p:cNvSpPr>
          <p:nvPr>
            <p:ph type="title"/>
          </p:nvPr>
        </p:nvSpPr>
        <p:spPr/>
        <p:txBody>
          <a:bodyPr/>
          <a:lstStyle/>
          <a:p>
            <a:r>
              <a:rPr lang="it-IT" dirty="0" err="1"/>
              <a:t>Conclusions</a:t>
            </a:r>
            <a:r>
              <a:rPr lang="it-IT" dirty="0"/>
              <a:t> </a:t>
            </a:r>
          </a:p>
        </p:txBody>
      </p:sp>
    </p:spTree>
    <p:extLst>
      <p:ext uri="{BB962C8B-B14F-4D97-AF65-F5344CB8AC3E}">
        <p14:creationId xmlns:p14="http://schemas.microsoft.com/office/powerpoint/2010/main" val="4294660043"/>
      </p:ext>
    </p:extLst>
  </p:cSld>
  <p:clrMapOvr>
    <a:masterClrMapping/>
  </p:clrMapOvr>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TM04033917[[fn=Berlino]]</Template>
  <TotalTime>247</TotalTime>
  <Words>326</Words>
  <Application>Microsoft Office PowerPoint</Application>
  <PresentationFormat>Widescreen</PresentationFormat>
  <Paragraphs>52</Paragraphs>
  <Slides>6</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vt:i4>
      </vt:variant>
    </vt:vector>
  </HeadingPairs>
  <TitlesOfParts>
    <vt:vector size="14" baseType="lpstr">
      <vt:lpstr>Arial</vt:lpstr>
      <vt:lpstr>Garamond</vt:lpstr>
      <vt:lpstr>Open Sans</vt:lpstr>
      <vt:lpstr>OpenSans</vt:lpstr>
      <vt:lpstr>OpenSans-Bold</vt:lpstr>
      <vt:lpstr>Times New Roman</vt:lpstr>
      <vt:lpstr>Trebuchet MS</vt:lpstr>
      <vt:lpstr>Berlino</vt:lpstr>
      <vt:lpstr>Interaction of exogenous microbial inoculum with  soil organic matter fractions</vt:lpstr>
      <vt:lpstr>Uneven distribution of Microbial DNA in SOM pools</vt:lpstr>
      <vt:lpstr>How exogenous DNA is distributed in SOM pools after short-term augmentation?</vt:lpstr>
      <vt:lpstr>Hypotheses to test</vt:lpstr>
      <vt:lpstr>Preliminary results</vt:lpstr>
      <vt:lpstr>Conclusions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Luciano Beneduce</dc:creator>
  <cp:lastModifiedBy>Luciano Beneduce</cp:lastModifiedBy>
  <cp:revision>28</cp:revision>
  <dcterms:created xsi:type="dcterms:W3CDTF">2020-04-30T16:47:22Z</dcterms:created>
  <dcterms:modified xsi:type="dcterms:W3CDTF">2020-05-03T13:54:53Z</dcterms:modified>
</cp:coreProperties>
</file>