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3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B97B-E320-4CF5-8453-3380816753D4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CCC-8392-4C1B-ACBB-75DEDB4A5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F7C0-08B9-474E-9F55-11855082E5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F7C0-08B9-474E-9F55-11855082E5A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F7C0-08B9-474E-9F55-11855082E5A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F7C0-08B9-474E-9F55-11855082E5A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943770" cy="201622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51520" y="249289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- August 26-30, 2017</a:t>
            </a:r>
          </a:p>
          <a:p>
            <a:pPr>
              <a:buFontTx/>
              <a:buChar char="-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Category 4(&gt;130 mph)</a:t>
            </a:r>
          </a:p>
        </p:txBody>
      </p:sp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4104456" cy="31813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4664"/>
            <a:ext cx="3457252" cy="235485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068960"/>
            <a:ext cx="2976329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6372200" y="2708920"/>
            <a:ext cx="133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R/V Trident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64663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five trips (T1-T5), 10 stations (S1-S10)</a:t>
            </a:r>
          </a:p>
          <a:p>
            <a:pPr>
              <a:buFontTx/>
              <a:buChar char="-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surface water</a:t>
            </a:r>
          </a:p>
          <a:p>
            <a:pPr>
              <a:buFontTx/>
              <a:buChar char="-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0.2 </a:t>
            </a:r>
            <a:r>
              <a:rPr lang="el-GR" altLang="zh-CN" sz="16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m filtration 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Administrator\Downloads\MO_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3955"/>
            <a:ext cx="982984" cy="34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ropbox\backup_work\Desktop\Hurricane_Harvey\New folder (3)\Figure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468194" cy="3888432"/>
          </a:xfrm>
          <a:prstGeom prst="rect">
            <a:avLst/>
          </a:prstGeom>
          <a:noFill/>
        </p:spPr>
      </p:pic>
      <p:sp>
        <p:nvSpPr>
          <p:cNvPr id="20" name="Rectangle 1"/>
          <p:cNvSpPr/>
          <p:nvPr/>
        </p:nvSpPr>
        <p:spPr>
          <a:xfrm>
            <a:off x="1" y="4869160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Major source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─ leachates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from nonwoody tissues (e.g., leaves and grasses) of angiosperm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vegetation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404664"/>
            <a:ext cx="1979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angiosperm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nonwoody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ubiquitous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C:\Users\Administrator\Desktop\图片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5303837" cy="6338887"/>
          </a:xfrm>
          <a:prstGeom prst="rect">
            <a:avLst/>
          </a:prstGeom>
          <a:noFill/>
        </p:spPr>
      </p:pic>
      <p:pic>
        <p:nvPicPr>
          <p:cNvPr id="7" name="Picture 2" descr="C:\Users\Administrator\Downloads\MO_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13955"/>
            <a:ext cx="982984" cy="34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图片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960440" cy="36810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67544" y="4653136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–  fraction of river water</a:t>
            </a:r>
          </a:p>
          <a:p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α,β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– model parameters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Freshwater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endmember</a:t>
            </a:r>
            <a:endParaRPr lang="en-US" altLang="zh-CN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-measured values in river water during first cruise</a:t>
            </a:r>
          </a:p>
          <a:p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Seawater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endmember</a:t>
            </a:r>
            <a:endParaRPr lang="en-US" altLang="zh-CN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-DOC assumed to be 80 </a:t>
            </a:r>
            <a:r>
              <a:rPr lang="el-GR" altLang="zh-CN" sz="1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μ</a:t>
            </a:r>
            <a:r>
              <a:rPr lang="en-US" altLang="zh-CN" sz="1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M</a:t>
            </a:r>
          </a:p>
          <a:p>
            <a:r>
              <a:rPr lang="en-US" altLang="zh-CN" sz="1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-lignin = 0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Administrator\Dropbox\backup_work\Desktop\Hurricane_Harvey\New folder (3)\Figure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744416" cy="349921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05064"/>
            <a:ext cx="3456384" cy="573674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426150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tDOC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removal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119051"/>
            <a:ext cx="3456384" cy="750109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498158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tDOC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decay constant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635896" y="1052736"/>
            <a:ext cx="2016224" cy="86409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04048" y="5085184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TDLP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– fitted concentration at </a:t>
            </a:r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=1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TDLP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– concentration of river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endmember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 – water residence time in years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594928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High decay constant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(~3 times)</a:t>
            </a:r>
          </a:p>
          <a:p>
            <a:r>
              <a:rPr lang="en-US" altLang="zh-CN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highly labile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tDOC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and/or efficient removal process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508104" y="76470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580112" y="27089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global decay constant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Administrator\Downloads\MO_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3955"/>
            <a:ext cx="982984" cy="34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istrator\Dropbox\backup_work\Desktop\Hurricane_Harvey\New folder (3)\Figure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5220072" cy="3312368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5341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292080" y="14847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freshwater/soil/sedimentary microorganisms (e.g.,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Betaproteobacteria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estuary/marine microorganisms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(e.g.,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Cyanobacteria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240903"/>
            <a:ext cx="36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relative composition of major bacterial classes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67944" y="4365104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0072" y="3265239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heat map showing scores of gene expressions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86916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heterotrophy/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tDOC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metabolism</a:t>
            </a: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autotrophy/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planktonic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DOC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metabolism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5040" y="836712"/>
            <a:ext cx="40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bacterial community change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change in decay rate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ownloads\MO_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13955"/>
            <a:ext cx="982984" cy="344045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043608" y="6304002"/>
            <a:ext cx="424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Yan G, </a:t>
            </a:r>
            <a:r>
              <a:rPr lang="en-US" altLang="zh-CN" sz="1000" dirty="0" err="1" smtClean="0">
                <a:latin typeface="Arial" pitchFamily="34" charset="0"/>
                <a:cs typeface="Arial" pitchFamily="34" charset="0"/>
              </a:rPr>
              <a:t>Labonté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 JM, </a:t>
            </a:r>
            <a:r>
              <a:rPr lang="en-US" altLang="zh-CN" sz="1000" dirty="0" err="1" smtClean="0">
                <a:latin typeface="Arial" pitchFamily="34" charset="0"/>
                <a:cs typeface="Arial" pitchFamily="34" charset="0"/>
              </a:rPr>
              <a:t>Quigg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and Kaiser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K (2020) </a:t>
            </a:r>
            <a:endParaRPr lang="en-US" altLang="zh-CN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Hurricanes Accelerate Dissolved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Organic Carbon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Cycling in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Coastal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Ecosystems. Front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. Mar. Sci.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7:248. </a:t>
            </a:r>
            <a:r>
              <a:rPr lang="en-US" altLang="zh-CN" sz="1000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: 10.3389/fmars.2020.00248</a:t>
            </a:r>
            <a:endParaRPr lang="zh-CN" alt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220</Words>
  <Application>Microsoft Office PowerPoint</Application>
  <PresentationFormat>全屏显示(4:3)</PresentationFormat>
  <Paragraphs>39</Paragraphs>
  <Slides>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Ge</cp:lastModifiedBy>
  <cp:revision>8</cp:revision>
  <dcterms:modified xsi:type="dcterms:W3CDTF">2020-05-04T17:22:02Z</dcterms:modified>
</cp:coreProperties>
</file>