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93" r:id="rId5"/>
    <p:sldId id="537" r:id="rId6"/>
    <p:sldId id="577"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19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F3F4D-A280-433F-8801-7379559652C1}" v="123" dt="2020-04-30T22:28:21.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104" d="100"/>
          <a:sy n="104" d="100"/>
        </p:scale>
        <p:origin x="144" y="324"/>
      </p:cViewPr>
      <p:guideLst>
        <p:guide orient="horz" pos="1207"/>
        <p:guide pos="19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itage, Simon" userId="730cf90b-84b8-4f2a-ad4c-d3d80c6fc9da" providerId="ADAL" clId="{71AF3F4D-A280-433F-8801-7379559652C1}"/>
    <pc:docChg chg="undo custSel addSld delSld modSld modNotesMaster">
      <pc:chgData name="Armitage, Simon" userId="730cf90b-84b8-4f2a-ad4c-d3d80c6fc9da" providerId="ADAL" clId="{71AF3F4D-A280-433F-8801-7379559652C1}" dt="2020-04-30T22:28:56.347" v="5130" actId="478"/>
      <pc:docMkLst>
        <pc:docMk/>
      </pc:docMkLst>
      <pc:sldChg chg="addSp delSp modSp modNotes">
        <pc:chgData name="Armitage, Simon" userId="730cf90b-84b8-4f2a-ad4c-d3d80c6fc9da" providerId="ADAL" clId="{71AF3F4D-A280-433F-8801-7379559652C1}" dt="2020-04-30T19:16:16.870" v="1613" actId="1076"/>
        <pc:sldMkLst>
          <pc:docMk/>
          <pc:sldMk cId="2106548253" sldId="293"/>
        </pc:sldMkLst>
        <pc:spChg chg="add mod">
          <ac:chgData name="Armitage, Simon" userId="730cf90b-84b8-4f2a-ad4c-d3d80c6fc9da" providerId="ADAL" clId="{71AF3F4D-A280-433F-8801-7379559652C1}" dt="2020-04-30T19:16:09.451" v="1611" actId="1076"/>
          <ac:spMkLst>
            <pc:docMk/>
            <pc:sldMk cId="2106548253" sldId="293"/>
            <ac:spMk id="19" creationId="{6A876364-F642-4F5D-B802-09FF634DAC33}"/>
          </ac:spMkLst>
        </pc:spChg>
        <pc:spChg chg="add mod">
          <ac:chgData name="Armitage, Simon" userId="730cf90b-84b8-4f2a-ad4c-d3d80c6fc9da" providerId="ADAL" clId="{71AF3F4D-A280-433F-8801-7379559652C1}" dt="2020-04-30T19:16:13.355" v="1612" actId="1076"/>
          <ac:spMkLst>
            <pc:docMk/>
            <pc:sldMk cId="2106548253" sldId="293"/>
            <ac:spMk id="21" creationId="{89CD0920-0126-4FF9-BDBA-1C3DF45DC843}"/>
          </ac:spMkLst>
        </pc:spChg>
        <pc:spChg chg="add mod">
          <ac:chgData name="Armitage, Simon" userId="730cf90b-84b8-4f2a-ad4c-d3d80c6fc9da" providerId="ADAL" clId="{71AF3F4D-A280-433F-8801-7379559652C1}" dt="2020-04-30T19:15:35.621" v="1609" actId="1076"/>
          <ac:spMkLst>
            <pc:docMk/>
            <pc:sldMk cId="2106548253" sldId="293"/>
            <ac:spMk id="22" creationId="{CFF1E694-06F7-4577-8D3B-492603390A6E}"/>
          </ac:spMkLst>
        </pc:spChg>
        <pc:spChg chg="add mod">
          <ac:chgData name="Armitage, Simon" userId="730cf90b-84b8-4f2a-ad4c-d3d80c6fc9da" providerId="ADAL" clId="{71AF3F4D-A280-433F-8801-7379559652C1}" dt="2020-04-30T19:16:16.870" v="1613" actId="1076"/>
          <ac:spMkLst>
            <pc:docMk/>
            <pc:sldMk cId="2106548253" sldId="293"/>
            <ac:spMk id="23" creationId="{B27EB107-CD7F-4DF6-99CE-A4457627F1B5}"/>
          </ac:spMkLst>
        </pc:spChg>
        <pc:spChg chg="mod">
          <ac:chgData name="Armitage, Simon" userId="730cf90b-84b8-4f2a-ad4c-d3d80c6fc9da" providerId="ADAL" clId="{71AF3F4D-A280-433F-8801-7379559652C1}" dt="2020-04-30T16:45:36.292" v="578" actId="20577"/>
          <ac:spMkLst>
            <pc:docMk/>
            <pc:sldMk cId="2106548253" sldId="293"/>
            <ac:spMk id="301058" creationId="{00000000-0000-0000-0000-000000000000}"/>
          </ac:spMkLst>
        </pc:spChg>
        <pc:grpChg chg="add del">
          <ac:chgData name="Armitage, Simon" userId="730cf90b-84b8-4f2a-ad4c-d3d80c6fc9da" providerId="ADAL" clId="{71AF3F4D-A280-433F-8801-7379559652C1}" dt="2020-04-30T16:32:43.420" v="523"/>
          <ac:grpSpMkLst>
            <pc:docMk/>
            <pc:sldMk cId="2106548253" sldId="293"/>
            <ac:grpSpMk id="6" creationId="{F8C12099-63A4-47A7-9315-54376E4E5619}"/>
          </ac:grpSpMkLst>
        </pc:grpChg>
        <pc:grpChg chg="mod topLvl">
          <ac:chgData name="Armitage, Simon" userId="730cf90b-84b8-4f2a-ad4c-d3d80c6fc9da" providerId="ADAL" clId="{71AF3F4D-A280-433F-8801-7379559652C1}" dt="2020-04-30T16:32:41.912" v="522" actId="478"/>
          <ac:grpSpMkLst>
            <pc:docMk/>
            <pc:sldMk cId="2106548253" sldId="293"/>
            <ac:grpSpMk id="8" creationId="{B4823D80-5472-4DEC-BA12-C6688A0911A0}"/>
          </ac:grpSpMkLst>
        </pc:grpChg>
        <pc:picChg chg="add del">
          <ac:chgData name="Armitage, Simon" userId="730cf90b-84b8-4f2a-ad4c-d3d80c6fc9da" providerId="ADAL" clId="{71AF3F4D-A280-433F-8801-7379559652C1}" dt="2020-04-30T16:31:28.195" v="508"/>
          <ac:picMkLst>
            <pc:docMk/>
            <pc:sldMk cId="2106548253" sldId="293"/>
            <ac:picMk id="2" creationId="{541539C4-403B-4165-999B-8BB71AECCC71}"/>
          </ac:picMkLst>
        </pc:picChg>
        <pc:picChg chg="add mod">
          <ac:chgData name="Armitage, Simon" userId="730cf90b-84b8-4f2a-ad4c-d3d80c6fc9da" providerId="ADAL" clId="{71AF3F4D-A280-433F-8801-7379559652C1}" dt="2020-04-30T16:46:25.676" v="580" actId="14100"/>
          <ac:picMkLst>
            <pc:docMk/>
            <pc:sldMk cId="2106548253" sldId="293"/>
            <ac:picMk id="3" creationId="{53D0CA14-997D-42A5-B701-6673BEBABAEC}"/>
          </ac:picMkLst>
        </pc:picChg>
        <pc:picChg chg="del mod">
          <ac:chgData name="Armitage, Simon" userId="730cf90b-84b8-4f2a-ad4c-d3d80c6fc9da" providerId="ADAL" clId="{71AF3F4D-A280-433F-8801-7379559652C1}" dt="2020-04-30T16:43:32.068" v="564" actId="478"/>
          <ac:picMkLst>
            <pc:docMk/>
            <pc:sldMk cId="2106548253" sldId="293"/>
            <ac:picMk id="4" creationId="{00000000-0000-0000-0000-000000000000}"/>
          </ac:picMkLst>
        </pc:picChg>
        <pc:picChg chg="add del mod">
          <ac:chgData name="Armitage, Simon" userId="730cf90b-84b8-4f2a-ad4c-d3d80c6fc9da" providerId="ADAL" clId="{71AF3F4D-A280-433F-8801-7379559652C1}" dt="2020-04-30T16:45:38.993" v="579" actId="478"/>
          <ac:picMkLst>
            <pc:docMk/>
            <pc:sldMk cId="2106548253" sldId="293"/>
            <ac:picMk id="5" creationId="{FB95A0FE-9C9E-49CD-BF72-844003753EFA}"/>
          </ac:picMkLst>
        </pc:picChg>
        <pc:picChg chg="add del mod topLvl">
          <ac:chgData name="Armitage, Simon" userId="730cf90b-84b8-4f2a-ad4c-d3d80c6fc9da" providerId="ADAL" clId="{71AF3F4D-A280-433F-8801-7379559652C1}" dt="2020-04-30T16:32:41.912" v="522" actId="478"/>
          <ac:picMkLst>
            <pc:docMk/>
            <pc:sldMk cId="2106548253" sldId="293"/>
            <ac:picMk id="7" creationId="{C4B58B12-1F33-4D5A-98F8-4C5F78580EC3}"/>
          </ac:picMkLst>
        </pc:picChg>
        <pc:picChg chg="del mod">
          <ac:chgData name="Armitage, Simon" userId="730cf90b-84b8-4f2a-ad4c-d3d80c6fc9da" providerId="ADAL" clId="{71AF3F4D-A280-433F-8801-7379559652C1}" dt="2020-04-30T16:43:33.641" v="566" actId="478"/>
          <ac:picMkLst>
            <pc:docMk/>
            <pc:sldMk cId="2106548253" sldId="293"/>
            <ac:picMk id="14" creationId="{00000000-0000-0000-0000-000000000000}"/>
          </ac:picMkLst>
        </pc:picChg>
        <pc:picChg chg="add del mod">
          <ac:chgData name="Armitage, Simon" userId="730cf90b-84b8-4f2a-ad4c-d3d80c6fc9da" providerId="ADAL" clId="{71AF3F4D-A280-433F-8801-7379559652C1}" dt="2020-04-30T16:40:28.428" v="553"/>
          <ac:picMkLst>
            <pc:docMk/>
            <pc:sldMk cId="2106548253" sldId="293"/>
            <ac:picMk id="16" creationId="{D533F219-8CBE-4B9E-911B-B006CBFB68F3}"/>
          </ac:picMkLst>
        </pc:picChg>
        <pc:picChg chg="add del mod">
          <ac:chgData name="Armitage, Simon" userId="730cf90b-84b8-4f2a-ad4c-d3d80c6fc9da" providerId="ADAL" clId="{71AF3F4D-A280-433F-8801-7379559652C1}" dt="2020-04-30T16:43:27.265" v="563" actId="478"/>
          <ac:picMkLst>
            <pc:docMk/>
            <pc:sldMk cId="2106548253" sldId="293"/>
            <ac:picMk id="17" creationId="{45383038-F53A-4251-BF12-DDB64DA1FAF3}"/>
          </ac:picMkLst>
        </pc:picChg>
        <pc:picChg chg="add del mod modCrop">
          <ac:chgData name="Armitage, Simon" userId="730cf90b-84b8-4f2a-ad4c-d3d80c6fc9da" providerId="ADAL" clId="{71AF3F4D-A280-433F-8801-7379559652C1}" dt="2020-04-30T16:43:34.209" v="567" actId="478"/>
          <ac:picMkLst>
            <pc:docMk/>
            <pc:sldMk cId="2106548253" sldId="293"/>
            <ac:picMk id="18" creationId="{A9E68F10-E341-4310-AEF4-6540F13ED18C}"/>
          </ac:picMkLst>
        </pc:picChg>
        <pc:picChg chg="add del mod">
          <ac:chgData name="Armitage, Simon" userId="730cf90b-84b8-4f2a-ad4c-d3d80c6fc9da" providerId="ADAL" clId="{71AF3F4D-A280-433F-8801-7379559652C1}" dt="2020-04-30T16:43:32.921" v="565" actId="478"/>
          <ac:picMkLst>
            <pc:docMk/>
            <pc:sldMk cId="2106548253" sldId="293"/>
            <ac:picMk id="20" creationId="{E61E1EA2-6F80-4EAF-BC27-F71E405CD4E8}"/>
          </ac:picMkLst>
        </pc:picChg>
      </pc:sldChg>
      <pc:sldChg chg="del">
        <pc:chgData name="Armitage, Simon" userId="730cf90b-84b8-4f2a-ad4c-d3d80c6fc9da" providerId="ADAL" clId="{71AF3F4D-A280-433F-8801-7379559652C1}" dt="2020-04-30T19:13:29.192" v="1567" actId="2696"/>
        <pc:sldMkLst>
          <pc:docMk/>
          <pc:sldMk cId="1586838906" sldId="525"/>
        </pc:sldMkLst>
      </pc:sldChg>
      <pc:sldChg chg="del modNotes">
        <pc:chgData name="Armitage, Simon" userId="730cf90b-84b8-4f2a-ad4c-d3d80c6fc9da" providerId="ADAL" clId="{71AF3F4D-A280-433F-8801-7379559652C1}" dt="2020-04-30T19:13:29.194" v="1568" actId="2696"/>
        <pc:sldMkLst>
          <pc:docMk/>
          <pc:sldMk cId="2570068637" sldId="536"/>
        </pc:sldMkLst>
      </pc:sldChg>
      <pc:sldChg chg="addSp delSp modSp modAnim">
        <pc:chgData name="Armitage, Simon" userId="730cf90b-84b8-4f2a-ad4c-d3d80c6fc9da" providerId="ADAL" clId="{71AF3F4D-A280-433F-8801-7379559652C1}" dt="2020-04-30T22:28:29.164" v="5129" actId="1076"/>
        <pc:sldMkLst>
          <pc:docMk/>
          <pc:sldMk cId="740467659" sldId="537"/>
        </pc:sldMkLst>
        <pc:spChg chg="del">
          <ac:chgData name="Armitage, Simon" userId="730cf90b-84b8-4f2a-ad4c-d3d80c6fc9da" providerId="ADAL" clId="{71AF3F4D-A280-433F-8801-7379559652C1}" dt="2020-04-30T19:22:54.634" v="1653" actId="478"/>
          <ac:spMkLst>
            <pc:docMk/>
            <pc:sldMk cId="740467659" sldId="537"/>
            <ac:spMk id="2" creationId="{00000000-0000-0000-0000-000000000000}"/>
          </ac:spMkLst>
        </pc:spChg>
        <pc:spChg chg="add del mod">
          <ac:chgData name="Armitage, Simon" userId="730cf90b-84b8-4f2a-ad4c-d3d80c6fc9da" providerId="ADAL" clId="{71AF3F4D-A280-433F-8801-7379559652C1}" dt="2020-04-30T20:11:07.077" v="2986" actId="1076"/>
          <ac:spMkLst>
            <pc:docMk/>
            <pc:sldMk cId="740467659" sldId="537"/>
            <ac:spMk id="3" creationId="{00000000-0000-0000-0000-000000000000}"/>
          </ac:spMkLst>
        </pc:spChg>
        <pc:spChg chg="add del">
          <ac:chgData name="Armitage, Simon" userId="730cf90b-84b8-4f2a-ad4c-d3d80c6fc9da" providerId="ADAL" clId="{71AF3F4D-A280-433F-8801-7379559652C1}" dt="2020-04-30T19:16:40.026" v="1615" actId="478"/>
          <ac:spMkLst>
            <pc:docMk/>
            <pc:sldMk cId="740467659" sldId="537"/>
            <ac:spMk id="4" creationId="{C3246913-0392-41ED-8276-246411013724}"/>
          </ac:spMkLst>
        </pc:spChg>
        <pc:spChg chg="add mod">
          <ac:chgData name="Armitage, Simon" userId="730cf90b-84b8-4f2a-ad4c-d3d80c6fc9da" providerId="ADAL" clId="{71AF3F4D-A280-433F-8801-7379559652C1}" dt="2020-04-30T20:17:30.739" v="3402" actId="1076"/>
          <ac:spMkLst>
            <pc:docMk/>
            <pc:sldMk cId="740467659" sldId="537"/>
            <ac:spMk id="5" creationId="{C91F9591-5C73-444E-81EE-3F6A87C6C683}"/>
          </ac:spMkLst>
        </pc:spChg>
        <pc:spChg chg="add del mod">
          <ac:chgData name="Armitage, Simon" userId="730cf90b-84b8-4f2a-ad4c-d3d80c6fc9da" providerId="ADAL" clId="{71AF3F4D-A280-433F-8801-7379559652C1}" dt="2020-04-30T20:06:42.402" v="2969" actId="20577"/>
          <ac:spMkLst>
            <pc:docMk/>
            <pc:sldMk cId="740467659" sldId="537"/>
            <ac:spMk id="6" creationId="{8DB78BAE-DC31-400A-A2CD-C2AE9269374D}"/>
          </ac:spMkLst>
        </pc:spChg>
        <pc:spChg chg="add mod">
          <ac:chgData name="Armitage, Simon" userId="730cf90b-84b8-4f2a-ad4c-d3d80c6fc9da" providerId="ADAL" clId="{71AF3F4D-A280-433F-8801-7379559652C1}" dt="2020-04-30T20:11:10.643" v="2987" actId="1076"/>
          <ac:spMkLst>
            <pc:docMk/>
            <pc:sldMk cId="740467659" sldId="537"/>
            <ac:spMk id="8" creationId="{EDDBF600-B5E6-4629-A083-6E8909EF98D5}"/>
          </ac:spMkLst>
        </pc:spChg>
        <pc:spChg chg="mod">
          <ac:chgData name="Armitage, Simon" userId="730cf90b-84b8-4f2a-ad4c-d3d80c6fc9da" providerId="ADAL" clId="{71AF3F4D-A280-433F-8801-7379559652C1}" dt="2020-04-30T20:19:11.579" v="3409" actId="5793"/>
          <ac:spMkLst>
            <pc:docMk/>
            <pc:sldMk cId="740467659" sldId="537"/>
            <ac:spMk id="19" creationId="{5DD19385-A2F7-40BA-883C-E61240C0DBC4}"/>
          </ac:spMkLst>
        </pc:spChg>
        <pc:spChg chg="add mod topLvl">
          <ac:chgData name="Armitage, Simon" userId="730cf90b-84b8-4f2a-ad4c-d3d80c6fc9da" providerId="ADAL" clId="{71AF3F4D-A280-433F-8801-7379559652C1}" dt="2020-04-30T20:19:16.635" v="3410" actId="164"/>
          <ac:spMkLst>
            <pc:docMk/>
            <pc:sldMk cId="740467659" sldId="537"/>
            <ac:spMk id="40" creationId="{5DB58724-1C69-4B69-B0D8-47BF586B617C}"/>
          </ac:spMkLst>
        </pc:spChg>
        <pc:spChg chg="add mod">
          <ac:chgData name="Armitage, Simon" userId="730cf90b-84b8-4f2a-ad4c-d3d80c6fc9da" providerId="ADAL" clId="{71AF3F4D-A280-433F-8801-7379559652C1}" dt="2020-04-30T20:13:00.221" v="3003" actId="1076"/>
          <ac:spMkLst>
            <pc:docMk/>
            <pc:sldMk cId="740467659" sldId="537"/>
            <ac:spMk id="42" creationId="{DA7A3CE3-3862-475D-B787-A56ACFEE5767}"/>
          </ac:spMkLst>
        </pc:spChg>
        <pc:spChg chg="add mod">
          <ac:chgData name="Armitage, Simon" userId="730cf90b-84b8-4f2a-ad4c-d3d80c6fc9da" providerId="ADAL" clId="{71AF3F4D-A280-433F-8801-7379559652C1}" dt="2020-04-30T20:13:24.731" v="3007" actId="14100"/>
          <ac:spMkLst>
            <pc:docMk/>
            <pc:sldMk cId="740467659" sldId="537"/>
            <ac:spMk id="43" creationId="{B870B35B-4969-4019-947F-1E0460A0CDFE}"/>
          </ac:spMkLst>
        </pc:spChg>
        <pc:spChg chg="add mod">
          <ac:chgData name="Armitage, Simon" userId="730cf90b-84b8-4f2a-ad4c-d3d80c6fc9da" providerId="ADAL" clId="{71AF3F4D-A280-433F-8801-7379559652C1}" dt="2020-04-30T20:17:51.824" v="3404" actId="947"/>
          <ac:spMkLst>
            <pc:docMk/>
            <pc:sldMk cId="740467659" sldId="537"/>
            <ac:spMk id="45" creationId="{9BBC5FD1-BB9F-436E-9CBB-362870902DE1}"/>
          </ac:spMkLst>
        </pc:spChg>
        <pc:grpChg chg="add mod topLvl">
          <ac:chgData name="Armitage, Simon" userId="730cf90b-84b8-4f2a-ad4c-d3d80c6fc9da" providerId="ADAL" clId="{71AF3F4D-A280-433F-8801-7379559652C1}" dt="2020-04-30T20:19:16.635" v="3410" actId="164"/>
          <ac:grpSpMkLst>
            <pc:docMk/>
            <pc:sldMk cId="740467659" sldId="537"/>
            <ac:grpSpMk id="11" creationId="{76DCF194-C121-4546-9AF4-613AAEB85289}"/>
          </ac:grpSpMkLst>
        </pc:grpChg>
        <pc:grpChg chg="mod">
          <ac:chgData name="Armitage, Simon" userId="730cf90b-84b8-4f2a-ad4c-d3d80c6fc9da" providerId="ADAL" clId="{71AF3F4D-A280-433F-8801-7379559652C1}" dt="2020-04-30T20:18:59.508" v="3406" actId="14100"/>
          <ac:grpSpMkLst>
            <pc:docMk/>
            <pc:sldMk cId="740467659" sldId="537"/>
            <ac:grpSpMk id="12" creationId="{6508D8D6-B3D7-439F-ADAC-7D4D7788E6E2}"/>
          </ac:grpSpMkLst>
        </pc:grpChg>
        <pc:grpChg chg="mod">
          <ac:chgData name="Armitage, Simon" userId="730cf90b-84b8-4f2a-ad4c-d3d80c6fc9da" providerId="ADAL" clId="{71AF3F4D-A280-433F-8801-7379559652C1}" dt="2020-04-30T20:18:59.508" v="3406" actId="14100"/>
          <ac:grpSpMkLst>
            <pc:docMk/>
            <pc:sldMk cId="740467659" sldId="537"/>
            <ac:grpSpMk id="13" creationId="{A9144DAE-78C1-444C-A941-88E6EE04C40C}"/>
          </ac:grpSpMkLst>
        </pc:grpChg>
        <pc:grpChg chg="mod">
          <ac:chgData name="Armitage, Simon" userId="730cf90b-84b8-4f2a-ad4c-d3d80c6fc9da" providerId="ADAL" clId="{71AF3F4D-A280-433F-8801-7379559652C1}" dt="2020-04-30T20:18:59.508" v="3406" actId="14100"/>
          <ac:grpSpMkLst>
            <pc:docMk/>
            <pc:sldMk cId="740467659" sldId="537"/>
            <ac:grpSpMk id="14" creationId="{E14B1C76-CD05-4AEA-86C5-6656C09F3991}"/>
          </ac:grpSpMkLst>
        </pc:grpChg>
        <pc:grpChg chg="mod">
          <ac:chgData name="Armitage, Simon" userId="730cf90b-84b8-4f2a-ad4c-d3d80c6fc9da" providerId="ADAL" clId="{71AF3F4D-A280-433F-8801-7379559652C1}" dt="2020-04-30T20:18:59.508" v="3406" actId="14100"/>
          <ac:grpSpMkLst>
            <pc:docMk/>
            <pc:sldMk cId="740467659" sldId="537"/>
            <ac:grpSpMk id="15" creationId="{7117CC4E-85BB-4068-AE8F-BFF5341CA973}"/>
          </ac:grpSpMkLst>
        </pc:grpChg>
        <pc:grpChg chg="mod">
          <ac:chgData name="Armitage, Simon" userId="730cf90b-84b8-4f2a-ad4c-d3d80c6fc9da" providerId="ADAL" clId="{71AF3F4D-A280-433F-8801-7379559652C1}" dt="2020-04-30T20:18:59.508" v="3406" actId="14100"/>
          <ac:grpSpMkLst>
            <pc:docMk/>
            <pc:sldMk cId="740467659" sldId="537"/>
            <ac:grpSpMk id="16" creationId="{C408B6E2-2D24-47F2-8A99-8C311F9763AC}"/>
          </ac:grpSpMkLst>
        </pc:grpChg>
        <pc:grpChg chg="mod">
          <ac:chgData name="Armitage, Simon" userId="730cf90b-84b8-4f2a-ad4c-d3d80c6fc9da" providerId="ADAL" clId="{71AF3F4D-A280-433F-8801-7379559652C1}" dt="2020-04-30T20:18:59.508" v="3406" actId="14100"/>
          <ac:grpSpMkLst>
            <pc:docMk/>
            <pc:sldMk cId="740467659" sldId="537"/>
            <ac:grpSpMk id="21" creationId="{A885A259-8FA0-4B55-8B09-57DF6DD2479E}"/>
          </ac:grpSpMkLst>
        </pc:grpChg>
        <pc:grpChg chg="mod">
          <ac:chgData name="Armitage, Simon" userId="730cf90b-84b8-4f2a-ad4c-d3d80c6fc9da" providerId="ADAL" clId="{71AF3F4D-A280-433F-8801-7379559652C1}" dt="2020-04-30T20:18:59.508" v="3406" actId="14100"/>
          <ac:grpSpMkLst>
            <pc:docMk/>
            <pc:sldMk cId="740467659" sldId="537"/>
            <ac:grpSpMk id="25" creationId="{E0024619-34F5-4553-B871-2CFC60B336EF}"/>
          </ac:grpSpMkLst>
        </pc:grpChg>
        <pc:grpChg chg="mod">
          <ac:chgData name="Armitage, Simon" userId="730cf90b-84b8-4f2a-ad4c-d3d80c6fc9da" providerId="ADAL" clId="{71AF3F4D-A280-433F-8801-7379559652C1}" dt="2020-04-30T20:18:59.508" v="3406" actId="14100"/>
          <ac:grpSpMkLst>
            <pc:docMk/>
            <pc:sldMk cId="740467659" sldId="537"/>
            <ac:grpSpMk id="26" creationId="{4AE407E0-FC8D-45B1-A7C1-9E370ACA6726}"/>
          </ac:grpSpMkLst>
        </pc:grpChg>
        <pc:grpChg chg="mod">
          <ac:chgData name="Armitage, Simon" userId="730cf90b-84b8-4f2a-ad4c-d3d80c6fc9da" providerId="ADAL" clId="{71AF3F4D-A280-433F-8801-7379559652C1}" dt="2020-04-30T20:18:59.508" v="3406" actId="14100"/>
          <ac:grpSpMkLst>
            <pc:docMk/>
            <pc:sldMk cId="740467659" sldId="537"/>
            <ac:grpSpMk id="27" creationId="{D7C11B8C-0E5E-40FE-AC80-CB3D7D625A03}"/>
          </ac:grpSpMkLst>
        </pc:grpChg>
        <pc:grpChg chg="mod">
          <ac:chgData name="Armitage, Simon" userId="730cf90b-84b8-4f2a-ad4c-d3d80c6fc9da" providerId="ADAL" clId="{71AF3F4D-A280-433F-8801-7379559652C1}" dt="2020-04-30T20:18:59.508" v="3406" actId="14100"/>
          <ac:grpSpMkLst>
            <pc:docMk/>
            <pc:sldMk cId="740467659" sldId="537"/>
            <ac:grpSpMk id="28" creationId="{CD8A4BA8-7B1F-495B-A7BC-F97AA6C021EC}"/>
          </ac:grpSpMkLst>
        </pc:grpChg>
        <pc:grpChg chg="add del mod">
          <ac:chgData name="Armitage, Simon" userId="730cf90b-84b8-4f2a-ad4c-d3d80c6fc9da" providerId="ADAL" clId="{71AF3F4D-A280-433F-8801-7379559652C1}" dt="2020-04-30T20:08:03.256" v="2971" actId="165"/>
          <ac:grpSpMkLst>
            <pc:docMk/>
            <pc:sldMk cId="740467659" sldId="537"/>
            <ac:grpSpMk id="39" creationId="{8CFB9420-B90A-4125-B519-08833C383840}"/>
          </ac:grpSpMkLst>
        </pc:grpChg>
        <pc:grpChg chg="add mod">
          <ac:chgData name="Armitage, Simon" userId="730cf90b-84b8-4f2a-ad4c-d3d80c6fc9da" providerId="ADAL" clId="{71AF3F4D-A280-433F-8801-7379559652C1}" dt="2020-04-30T20:14:23.504" v="3015" actId="1076"/>
          <ac:grpSpMkLst>
            <pc:docMk/>
            <pc:sldMk cId="740467659" sldId="537"/>
            <ac:grpSpMk id="41" creationId="{9F27504F-57BB-4E58-9771-953BEB37C105}"/>
          </ac:grpSpMkLst>
        </pc:grpChg>
        <pc:grpChg chg="add del mod">
          <ac:chgData name="Armitage, Simon" userId="730cf90b-84b8-4f2a-ad4c-d3d80c6fc9da" providerId="ADAL" clId="{71AF3F4D-A280-433F-8801-7379559652C1}" dt="2020-04-30T20:18:55.310" v="3405" actId="165"/>
          <ac:grpSpMkLst>
            <pc:docMk/>
            <pc:sldMk cId="740467659" sldId="537"/>
            <ac:grpSpMk id="44" creationId="{BDEC39E8-193B-4154-A647-3500C6EC88F1}"/>
          </ac:grpSpMkLst>
        </pc:grpChg>
        <pc:grpChg chg="add mod">
          <ac:chgData name="Armitage, Simon" userId="730cf90b-84b8-4f2a-ad4c-d3d80c6fc9da" providerId="ADAL" clId="{71AF3F4D-A280-433F-8801-7379559652C1}" dt="2020-04-30T20:19:16.635" v="3410" actId="164"/>
          <ac:grpSpMkLst>
            <pc:docMk/>
            <pc:sldMk cId="740467659" sldId="537"/>
            <ac:grpSpMk id="46" creationId="{B0B6A5C5-0BBC-4251-8E6E-2AF0160AF65E}"/>
          </ac:grpSpMkLst>
        </pc:grpChg>
        <pc:picChg chg="add del mod">
          <ac:chgData name="Armitage, Simon" userId="730cf90b-84b8-4f2a-ad4c-d3d80c6fc9da" providerId="ADAL" clId="{71AF3F4D-A280-433F-8801-7379559652C1}" dt="2020-04-30T19:35:00.327" v="1929" actId="478"/>
          <ac:picMkLst>
            <pc:docMk/>
            <pc:sldMk cId="740467659" sldId="537"/>
            <ac:picMk id="7" creationId="{73A2CF4D-3A4F-4829-992A-E87B715824C8}"/>
          </ac:picMkLst>
        </pc:picChg>
        <pc:picChg chg="del mod">
          <ac:chgData name="Armitage, Simon" userId="730cf90b-84b8-4f2a-ad4c-d3d80c6fc9da" providerId="ADAL" clId="{71AF3F4D-A280-433F-8801-7379559652C1}" dt="2020-04-30T21:09:06.368" v="5116"/>
          <ac:picMkLst>
            <pc:docMk/>
            <pc:sldMk cId="740467659" sldId="537"/>
            <ac:picMk id="9" creationId="{20B871DC-9BCA-465C-88E1-E7EE4343690B}"/>
          </ac:picMkLst>
        </pc:picChg>
        <pc:picChg chg="add del">
          <ac:chgData name="Armitage, Simon" userId="730cf90b-84b8-4f2a-ad4c-d3d80c6fc9da" providerId="ADAL" clId="{71AF3F4D-A280-433F-8801-7379559652C1}" dt="2020-04-30T19:48:03.270" v="2363"/>
          <ac:picMkLst>
            <pc:docMk/>
            <pc:sldMk cId="740467659" sldId="537"/>
            <ac:picMk id="10" creationId="{3DC78D99-E5D1-4E1D-BFB9-D7FBAAAB5138}"/>
          </ac:picMkLst>
        </pc:picChg>
        <pc:picChg chg="add mod topLvl">
          <ac:chgData name="Armitage, Simon" userId="730cf90b-84b8-4f2a-ad4c-d3d80c6fc9da" providerId="ADAL" clId="{71AF3F4D-A280-433F-8801-7379559652C1}" dt="2020-04-30T20:08:19.856" v="2976" actId="164"/>
          <ac:picMkLst>
            <pc:docMk/>
            <pc:sldMk cId="740467659" sldId="537"/>
            <ac:picMk id="37" creationId="{F3E67398-F7A3-4944-ADBF-2B864F589B3E}"/>
          </ac:picMkLst>
        </pc:picChg>
        <pc:picChg chg="add mod topLvl">
          <ac:chgData name="Armitage, Simon" userId="730cf90b-84b8-4f2a-ad4c-d3d80c6fc9da" providerId="ADAL" clId="{71AF3F4D-A280-433F-8801-7379559652C1}" dt="2020-04-30T20:08:19.856" v="2976" actId="164"/>
          <ac:picMkLst>
            <pc:docMk/>
            <pc:sldMk cId="740467659" sldId="537"/>
            <ac:picMk id="38" creationId="{79C8C0B8-BB39-4074-8D8E-0CF6DCEA558B}"/>
          </ac:picMkLst>
        </pc:picChg>
        <pc:picChg chg="del">
          <ac:chgData name="Armitage, Simon" userId="730cf90b-84b8-4f2a-ad4c-d3d80c6fc9da" providerId="ADAL" clId="{71AF3F4D-A280-433F-8801-7379559652C1}" dt="2020-04-30T21:23:11.205" v="5119"/>
          <ac:picMkLst>
            <pc:docMk/>
            <pc:sldMk cId="740467659" sldId="537"/>
            <ac:picMk id="47" creationId="{78B4296C-4ACB-49DB-AA5E-58AF4568AC10}"/>
          </ac:picMkLst>
        </pc:picChg>
        <pc:picChg chg="del">
          <ac:chgData name="Armitage, Simon" userId="730cf90b-84b8-4f2a-ad4c-d3d80c6fc9da" providerId="ADAL" clId="{71AF3F4D-A280-433F-8801-7379559652C1}" dt="2020-04-30T21:23:46.891" v="5120"/>
          <ac:picMkLst>
            <pc:docMk/>
            <pc:sldMk cId="740467659" sldId="537"/>
            <ac:picMk id="48" creationId="{F81F87CF-4480-44FF-AD55-549ACEADBE8D}"/>
          </ac:picMkLst>
        </pc:picChg>
        <pc:picChg chg="del">
          <ac:chgData name="Armitage, Simon" userId="730cf90b-84b8-4f2a-ad4c-d3d80c6fc9da" providerId="ADAL" clId="{71AF3F4D-A280-433F-8801-7379559652C1}" dt="2020-04-30T21:28:47.111" v="5121"/>
          <ac:picMkLst>
            <pc:docMk/>
            <pc:sldMk cId="740467659" sldId="537"/>
            <ac:picMk id="49" creationId="{1925F852-C4F2-4130-9B6A-58E36DE32D9D}"/>
          </ac:picMkLst>
        </pc:picChg>
        <pc:picChg chg="del">
          <ac:chgData name="Armitage, Simon" userId="730cf90b-84b8-4f2a-ad4c-d3d80c6fc9da" providerId="ADAL" clId="{71AF3F4D-A280-433F-8801-7379559652C1}" dt="2020-04-30T21:30:41.628" v="5122"/>
          <ac:picMkLst>
            <pc:docMk/>
            <pc:sldMk cId="740467659" sldId="537"/>
            <ac:picMk id="50" creationId="{45ED38D7-D665-4AB5-A5D0-FA6BFBD31642}"/>
          </ac:picMkLst>
        </pc:picChg>
        <pc:picChg chg="del">
          <ac:chgData name="Armitage, Simon" userId="730cf90b-84b8-4f2a-ad4c-d3d80c6fc9da" providerId="ADAL" clId="{71AF3F4D-A280-433F-8801-7379559652C1}" dt="2020-04-30T21:39:05.404" v="5123"/>
          <ac:picMkLst>
            <pc:docMk/>
            <pc:sldMk cId="740467659" sldId="537"/>
            <ac:picMk id="51" creationId="{7DE53593-82E6-4734-A1F7-156233DB2A28}"/>
          </ac:picMkLst>
        </pc:picChg>
        <pc:picChg chg="del">
          <ac:chgData name="Armitage, Simon" userId="730cf90b-84b8-4f2a-ad4c-d3d80c6fc9da" providerId="ADAL" clId="{71AF3F4D-A280-433F-8801-7379559652C1}" dt="2020-04-30T21:40:42.788" v="5124"/>
          <ac:picMkLst>
            <pc:docMk/>
            <pc:sldMk cId="740467659" sldId="537"/>
            <ac:picMk id="52" creationId="{E42E16CD-EDE8-42D7-91AC-A32BF4AACD2D}"/>
          </ac:picMkLst>
        </pc:picChg>
        <pc:picChg chg="del mod">
          <ac:chgData name="Armitage, Simon" userId="730cf90b-84b8-4f2a-ad4c-d3d80c6fc9da" providerId="ADAL" clId="{71AF3F4D-A280-433F-8801-7379559652C1}" dt="2020-04-30T22:28:21.409" v="5127"/>
          <ac:picMkLst>
            <pc:docMk/>
            <pc:sldMk cId="740467659" sldId="537"/>
            <ac:picMk id="53" creationId="{E1417B5A-EA9F-4B26-91ED-89298DBBFDCF}"/>
          </ac:picMkLst>
        </pc:picChg>
        <pc:picChg chg="mod">
          <ac:chgData name="Armitage, Simon" userId="730cf90b-84b8-4f2a-ad4c-d3d80c6fc9da" providerId="ADAL" clId="{71AF3F4D-A280-433F-8801-7379559652C1}" dt="2020-04-30T22:28:29.164" v="5129" actId="1076"/>
          <ac:picMkLst>
            <pc:docMk/>
            <pc:sldMk cId="740467659" sldId="537"/>
            <ac:picMk id="54" creationId="{56BDDFBB-D40D-4AD4-970C-03366F8C2958}"/>
          </ac:picMkLst>
        </pc:picChg>
      </pc:sldChg>
      <pc:sldChg chg="addSp delSp modSp del">
        <pc:chgData name="Armitage, Simon" userId="730cf90b-84b8-4f2a-ad4c-d3d80c6fc9da" providerId="ADAL" clId="{71AF3F4D-A280-433F-8801-7379559652C1}" dt="2020-04-30T19:13:29.183" v="1565" actId="2696"/>
        <pc:sldMkLst>
          <pc:docMk/>
          <pc:sldMk cId="1961906059" sldId="539"/>
        </pc:sldMkLst>
        <pc:spChg chg="mod topLvl">
          <ac:chgData name="Armitage, Simon" userId="730cf90b-84b8-4f2a-ad4c-d3d80c6fc9da" providerId="ADAL" clId="{71AF3F4D-A280-433F-8801-7379559652C1}" dt="2020-04-30T16:31:57.109" v="512" actId="164"/>
          <ac:spMkLst>
            <pc:docMk/>
            <pc:sldMk cId="1961906059" sldId="539"/>
            <ac:spMk id="2" creationId="{00000000-0000-0000-0000-000000000000}"/>
          </ac:spMkLst>
        </pc:spChg>
        <pc:spChg chg="mod topLvl">
          <ac:chgData name="Armitage, Simon" userId="730cf90b-84b8-4f2a-ad4c-d3d80c6fc9da" providerId="ADAL" clId="{71AF3F4D-A280-433F-8801-7379559652C1}" dt="2020-04-30T16:31:57.109" v="512" actId="164"/>
          <ac:spMkLst>
            <pc:docMk/>
            <pc:sldMk cId="1961906059" sldId="539"/>
            <ac:spMk id="5" creationId="{00000000-0000-0000-0000-000000000000}"/>
          </ac:spMkLst>
        </pc:spChg>
        <pc:spChg chg="mod topLvl">
          <ac:chgData name="Armitage, Simon" userId="730cf90b-84b8-4f2a-ad4c-d3d80c6fc9da" providerId="ADAL" clId="{71AF3F4D-A280-433F-8801-7379559652C1}" dt="2020-04-30T16:31:53.200" v="511" actId="164"/>
          <ac:spMkLst>
            <pc:docMk/>
            <pc:sldMk cId="1961906059" sldId="539"/>
            <ac:spMk id="8" creationId="{00000000-0000-0000-0000-000000000000}"/>
          </ac:spMkLst>
        </pc:spChg>
        <pc:grpChg chg="add del mod">
          <ac:chgData name="Armitage, Simon" userId="730cf90b-84b8-4f2a-ad4c-d3d80c6fc9da" providerId="ADAL" clId="{71AF3F4D-A280-433F-8801-7379559652C1}" dt="2020-04-30T16:31:42.957" v="510" actId="165"/>
          <ac:grpSpMkLst>
            <pc:docMk/>
            <pc:sldMk cId="1961906059" sldId="539"/>
            <ac:grpSpMk id="6" creationId="{C0E23D09-EAB1-459C-B009-B6A0051F92F1}"/>
          </ac:grpSpMkLst>
        </pc:grpChg>
        <pc:grpChg chg="add mod">
          <ac:chgData name="Armitage, Simon" userId="730cf90b-84b8-4f2a-ad4c-d3d80c6fc9da" providerId="ADAL" clId="{71AF3F4D-A280-433F-8801-7379559652C1}" dt="2020-04-30T16:32:02.239" v="513" actId="164"/>
          <ac:grpSpMkLst>
            <pc:docMk/>
            <pc:sldMk cId="1961906059" sldId="539"/>
            <ac:grpSpMk id="9" creationId="{5B6A4474-918A-430D-BB52-6EF6A2640F9F}"/>
          </ac:grpSpMkLst>
        </pc:grpChg>
        <pc:grpChg chg="add mod">
          <ac:chgData name="Armitage, Simon" userId="730cf90b-84b8-4f2a-ad4c-d3d80c6fc9da" providerId="ADAL" clId="{71AF3F4D-A280-433F-8801-7379559652C1}" dt="2020-04-30T16:32:02.239" v="513" actId="164"/>
          <ac:grpSpMkLst>
            <pc:docMk/>
            <pc:sldMk cId="1961906059" sldId="539"/>
            <ac:grpSpMk id="10" creationId="{AD7E9C79-0924-4C15-BFE3-53310C652A86}"/>
          </ac:grpSpMkLst>
        </pc:grpChg>
        <pc:grpChg chg="add mod">
          <ac:chgData name="Armitage, Simon" userId="730cf90b-84b8-4f2a-ad4c-d3d80c6fc9da" providerId="ADAL" clId="{71AF3F4D-A280-433F-8801-7379559652C1}" dt="2020-04-30T16:32:08.470" v="514" actId="164"/>
          <ac:grpSpMkLst>
            <pc:docMk/>
            <pc:sldMk cId="1961906059" sldId="539"/>
            <ac:grpSpMk id="11" creationId="{0B340A99-894E-4A9D-A646-A416D38A06A2}"/>
          </ac:grpSpMkLst>
        </pc:grpChg>
        <pc:grpChg chg="add mod">
          <ac:chgData name="Armitage, Simon" userId="730cf90b-84b8-4f2a-ad4c-d3d80c6fc9da" providerId="ADAL" clId="{71AF3F4D-A280-433F-8801-7379559652C1}" dt="2020-04-30T16:32:12.215" v="515" actId="1076"/>
          <ac:grpSpMkLst>
            <pc:docMk/>
            <pc:sldMk cId="1961906059" sldId="539"/>
            <ac:grpSpMk id="12" creationId="{664B7A09-719E-437D-A04D-3BF6DFC6926F}"/>
          </ac:grpSpMkLst>
        </pc:grpChg>
        <pc:picChg chg="mod topLvl">
          <ac:chgData name="Armitage, Simon" userId="730cf90b-84b8-4f2a-ad4c-d3d80c6fc9da" providerId="ADAL" clId="{71AF3F4D-A280-433F-8801-7379559652C1}" dt="2020-04-30T16:31:53.200" v="511" actId="164"/>
          <ac:picMkLst>
            <pc:docMk/>
            <pc:sldMk cId="1961906059" sldId="539"/>
            <ac:picMk id="4" creationId="{00000000-0000-0000-0000-000000000000}"/>
          </ac:picMkLst>
        </pc:picChg>
        <pc:picChg chg="mod topLvl">
          <ac:chgData name="Armitage, Simon" userId="730cf90b-84b8-4f2a-ad4c-d3d80c6fc9da" providerId="ADAL" clId="{71AF3F4D-A280-433F-8801-7379559652C1}" dt="2020-04-30T16:32:08.470" v="514" actId="164"/>
          <ac:picMkLst>
            <pc:docMk/>
            <pc:sldMk cId="1961906059" sldId="539"/>
            <ac:picMk id="7" creationId="{00000000-0000-0000-0000-000000000000}"/>
          </ac:picMkLst>
        </pc:picChg>
      </pc:sldChg>
      <pc:sldChg chg="del">
        <pc:chgData name="Armitage, Simon" userId="730cf90b-84b8-4f2a-ad4c-d3d80c6fc9da" providerId="ADAL" clId="{71AF3F4D-A280-433F-8801-7379559652C1}" dt="2020-04-30T19:13:29.181" v="1564" actId="2696"/>
        <pc:sldMkLst>
          <pc:docMk/>
          <pc:sldMk cId="1762893631" sldId="540"/>
        </pc:sldMkLst>
      </pc:sldChg>
      <pc:sldChg chg="del">
        <pc:chgData name="Armitage, Simon" userId="730cf90b-84b8-4f2a-ad4c-d3d80c6fc9da" providerId="ADAL" clId="{71AF3F4D-A280-433F-8801-7379559652C1}" dt="2020-04-30T19:13:29.187" v="1566" actId="2696"/>
        <pc:sldMkLst>
          <pc:docMk/>
          <pc:sldMk cId="1544521077" sldId="541"/>
        </pc:sldMkLst>
      </pc:sldChg>
      <pc:sldChg chg="del">
        <pc:chgData name="Armitage, Simon" userId="730cf90b-84b8-4f2a-ad4c-d3d80c6fc9da" providerId="ADAL" clId="{71AF3F4D-A280-433F-8801-7379559652C1}" dt="2020-04-30T20:46:32.185" v="4376" actId="2696"/>
        <pc:sldMkLst>
          <pc:docMk/>
          <pc:sldMk cId="805812448" sldId="545"/>
        </pc:sldMkLst>
      </pc:sldChg>
      <pc:sldChg chg="del">
        <pc:chgData name="Armitage, Simon" userId="730cf90b-84b8-4f2a-ad4c-d3d80c6fc9da" providerId="ADAL" clId="{71AF3F4D-A280-433F-8801-7379559652C1}" dt="2020-04-30T20:46:33.200" v="4377" actId="2696"/>
        <pc:sldMkLst>
          <pc:docMk/>
          <pc:sldMk cId="84132044" sldId="548"/>
        </pc:sldMkLst>
      </pc:sldChg>
      <pc:sldChg chg="del">
        <pc:chgData name="Armitage, Simon" userId="730cf90b-84b8-4f2a-ad4c-d3d80c6fc9da" providerId="ADAL" clId="{71AF3F4D-A280-433F-8801-7379559652C1}" dt="2020-04-30T20:46:36.203" v="4380" actId="2696"/>
        <pc:sldMkLst>
          <pc:docMk/>
          <pc:sldMk cId="2346005513" sldId="549"/>
        </pc:sldMkLst>
      </pc:sldChg>
      <pc:sldChg chg="del">
        <pc:chgData name="Armitage, Simon" userId="730cf90b-84b8-4f2a-ad4c-d3d80c6fc9da" providerId="ADAL" clId="{71AF3F4D-A280-433F-8801-7379559652C1}" dt="2020-04-30T20:46:35.178" v="4379" actId="2696"/>
        <pc:sldMkLst>
          <pc:docMk/>
          <pc:sldMk cId="4269161458" sldId="551"/>
        </pc:sldMkLst>
      </pc:sldChg>
      <pc:sldChg chg="del">
        <pc:chgData name="Armitage, Simon" userId="730cf90b-84b8-4f2a-ad4c-d3d80c6fc9da" providerId="ADAL" clId="{71AF3F4D-A280-433F-8801-7379559652C1}" dt="2020-04-30T20:46:40.183" v="4384" actId="2696"/>
        <pc:sldMkLst>
          <pc:docMk/>
          <pc:sldMk cId="3290924930" sldId="554"/>
        </pc:sldMkLst>
      </pc:sldChg>
      <pc:sldChg chg="del">
        <pc:chgData name="Armitage, Simon" userId="730cf90b-84b8-4f2a-ad4c-d3d80c6fc9da" providerId="ADAL" clId="{71AF3F4D-A280-433F-8801-7379559652C1}" dt="2020-04-30T20:46:39.222" v="4383" actId="2696"/>
        <pc:sldMkLst>
          <pc:docMk/>
          <pc:sldMk cId="4200823849" sldId="558"/>
        </pc:sldMkLst>
      </pc:sldChg>
      <pc:sldChg chg="del">
        <pc:chgData name="Armitage, Simon" userId="730cf90b-84b8-4f2a-ad4c-d3d80c6fc9da" providerId="ADAL" clId="{71AF3F4D-A280-433F-8801-7379559652C1}" dt="2020-04-30T20:46:47.368" v="4391" actId="2696"/>
        <pc:sldMkLst>
          <pc:docMk/>
          <pc:sldMk cId="594087041" sldId="559"/>
        </pc:sldMkLst>
      </pc:sldChg>
      <pc:sldChg chg="addSp modSp del">
        <pc:chgData name="Armitage, Simon" userId="730cf90b-84b8-4f2a-ad4c-d3d80c6fc9da" providerId="ADAL" clId="{71AF3F4D-A280-433F-8801-7379559652C1}" dt="2020-04-30T20:46:44.164" v="4388" actId="2696"/>
        <pc:sldMkLst>
          <pc:docMk/>
          <pc:sldMk cId="1268971362" sldId="561"/>
        </pc:sldMkLst>
        <pc:spChg chg="mod">
          <ac:chgData name="Armitage, Simon" userId="730cf90b-84b8-4f2a-ad4c-d3d80c6fc9da" providerId="ADAL" clId="{71AF3F4D-A280-433F-8801-7379559652C1}" dt="2020-04-30T19:44:52.100" v="2347" actId="255"/>
          <ac:spMkLst>
            <pc:docMk/>
            <pc:sldMk cId="1268971362" sldId="561"/>
            <ac:spMk id="14" creationId="{00000000-0000-0000-0000-000000000000}"/>
          </ac:spMkLst>
        </pc:spChg>
        <pc:spChg chg="mod">
          <ac:chgData name="Armitage, Simon" userId="730cf90b-84b8-4f2a-ad4c-d3d80c6fc9da" providerId="ADAL" clId="{71AF3F4D-A280-433F-8801-7379559652C1}" dt="2020-04-30T19:47:04.702" v="2358" actId="164"/>
          <ac:spMkLst>
            <pc:docMk/>
            <pc:sldMk cId="1268971362" sldId="561"/>
            <ac:spMk id="16" creationId="{00000000-0000-0000-0000-000000000000}"/>
          </ac:spMkLst>
        </pc:spChg>
        <pc:spChg chg="mod">
          <ac:chgData name="Armitage, Simon" userId="730cf90b-84b8-4f2a-ad4c-d3d80c6fc9da" providerId="ADAL" clId="{71AF3F4D-A280-433F-8801-7379559652C1}" dt="2020-04-30T19:47:17.912" v="2359" actId="164"/>
          <ac:spMkLst>
            <pc:docMk/>
            <pc:sldMk cId="1268971362" sldId="561"/>
            <ac:spMk id="17" creationId="{00000000-0000-0000-0000-000000000000}"/>
          </ac:spMkLst>
        </pc:spChg>
        <pc:spChg chg="mod">
          <ac:chgData name="Armitage, Simon" userId="730cf90b-84b8-4f2a-ad4c-d3d80c6fc9da" providerId="ADAL" clId="{71AF3F4D-A280-433F-8801-7379559652C1}" dt="2020-04-30T19:20:09.888" v="1648" actId="255"/>
          <ac:spMkLst>
            <pc:docMk/>
            <pc:sldMk cId="1268971362" sldId="561"/>
            <ac:spMk id="32" creationId="{00000000-0000-0000-0000-000000000000}"/>
          </ac:spMkLst>
        </pc:spChg>
        <pc:spChg chg="mod">
          <ac:chgData name="Armitage, Simon" userId="730cf90b-84b8-4f2a-ad4c-d3d80c6fc9da" providerId="ADAL" clId="{71AF3F4D-A280-433F-8801-7379559652C1}" dt="2020-04-30T19:20:20.340" v="1651" actId="255"/>
          <ac:spMkLst>
            <pc:docMk/>
            <pc:sldMk cId="1268971362" sldId="561"/>
            <ac:spMk id="35" creationId="{00000000-0000-0000-0000-000000000000}"/>
          </ac:spMkLst>
        </pc:spChg>
        <pc:spChg chg="mod">
          <ac:chgData name="Armitage, Simon" userId="730cf90b-84b8-4f2a-ad4c-d3d80c6fc9da" providerId="ADAL" clId="{71AF3F4D-A280-433F-8801-7379559652C1}" dt="2020-04-30T19:47:29.437" v="2360" actId="164"/>
          <ac:spMkLst>
            <pc:docMk/>
            <pc:sldMk cId="1268971362" sldId="561"/>
            <ac:spMk id="36" creationId="{00000000-0000-0000-0000-000000000000}"/>
          </ac:spMkLst>
        </pc:spChg>
        <pc:grpChg chg="add mod">
          <ac:chgData name="Armitage, Simon" userId="730cf90b-84b8-4f2a-ad4c-d3d80c6fc9da" providerId="ADAL" clId="{71AF3F4D-A280-433F-8801-7379559652C1}" dt="2020-04-30T19:47:37.406" v="2361" actId="164"/>
          <ac:grpSpMkLst>
            <pc:docMk/>
            <pc:sldMk cId="1268971362" sldId="561"/>
            <ac:grpSpMk id="3" creationId="{039FEDA4-58D7-412B-BDCA-ED8C3907773D}"/>
          </ac:grpSpMkLst>
        </pc:grpChg>
        <pc:grpChg chg="mod">
          <ac:chgData name="Armitage, Simon" userId="730cf90b-84b8-4f2a-ad4c-d3d80c6fc9da" providerId="ADAL" clId="{71AF3F4D-A280-433F-8801-7379559652C1}" dt="2020-04-30T19:47:17.912" v="2359" actId="164"/>
          <ac:grpSpMkLst>
            <pc:docMk/>
            <pc:sldMk cId="1268971362" sldId="561"/>
            <ac:grpSpMk id="4" creationId="{00000000-0000-0000-0000-000000000000}"/>
          </ac:grpSpMkLst>
        </pc:grpChg>
        <pc:grpChg chg="mod">
          <ac:chgData name="Armitage, Simon" userId="730cf90b-84b8-4f2a-ad4c-d3d80c6fc9da" providerId="ADAL" clId="{71AF3F4D-A280-433F-8801-7379559652C1}" dt="2020-04-30T19:47:04.702" v="2358" actId="164"/>
          <ac:grpSpMkLst>
            <pc:docMk/>
            <pc:sldMk cId="1268971362" sldId="561"/>
            <ac:grpSpMk id="5" creationId="{00000000-0000-0000-0000-000000000000}"/>
          </ac:grpSpMkLst>
        </pc:grpChg>
        <pc:grpChg chg="add mod">
          <ac:chgData name="Armitage, Simon" userId="730cf90b-84b8-4f2a-ad4c-d3d80c6fc9da" providerId="ADAL" clId="{71AF3F4D-A280-433F-8801-7379559652C1}" dt="2020-04-30T19:47:37.406" v="2361" actId="164"/>
          <ac:grpSpMkLst>
            <pc:docMk/>
            <pc:sldMk cId="1268971362" sldId="561"/>
            <ac:grpSpMk id="6" creationId="{853272B5-6AB1-45EB-843C-6C921C334AEA}"/>
          </ac:grpSpMkLst>
        </pc:grpChg>
        <pc:grpChg chg="add mod">
          <ac:chgData name="Armitage, Simon" userId="730cf90b-84b8-4f2a-ad4c-d3d80c6fc9da" providerId="ADAL" clId="{71AF3F4D-A280-433F-8801-7379559652C1}" dt="2020-04-30T19:47:37.406" v="2361" actId="164"/>
          <ac:grpSpMkLst>
            <pc:docMk/>
            <pc:sldMk cId="1268971362" sldId="561"/>
            <ac:grpSpMk id="7" creationId="{0399F40E-05DB-42CB-BFE6-24A1C44C0982}"/>
          </ac:grpSpMkLst>
        </pc:grpChg>
        <pc:grpChg chg="add mod">
          <ac:chgData name="Armitage, Simon" userId="730cf90b-84b8-4f2a-ad4c-d3d80c6fc9da" providerId="ADAL" clId="{71AF3F4D-A280-433F-8801-7379559652C1}" dt="2020-04-30T19:47:37.406" v="2361" actId="164"/>
          <ac:grpSpMkLst>
            <pc:docMk/>
            <pc:sldMk cId="1268971362" sldId="561"/>
            <ac:grpSpMk id="8" creationId="{672799F5-2F70-4809-B496-2D00D7CF57AB}"/>
          </ac:grpSpMkLst>
        </pc:grpChg>
        <pc:grpChg chg="mod">
          <ac:chgData name="Armitage, Simon" userId="730cf90b-84b8-4f2a-ad4c-d3d80c6fc9da" providerId="ADAL" clId="{71AF3F4D-A280-433F-8801-7379559652C1}" dt="2020-04-30T19:47:37.406" v="2361" actId="164"/>
          <ac:grpSpMkLst>
            <pc:docMk/>
            <pc:sldMk cId="1268971362" sldId="561"/>
            <ac:grpSpMk id="20" creationId="{00000000-0000-0000-0000-000000000000}"/>
          </ac:grpSpMkLst>
        </pc:grpChg>
        <pc:grpChg chg="mod">
          <ac:chgData name="Armitage, Simon" userId="730cf90b-84b8-4f2a-ad4c-d3d80c6fc9da" providerId="ADAL" clId="{71AF3F4D-A280-433F-8801-7379559652C1}" dt="2020-04-30T19:47:29.437" v="2360" actId="164"/>
          <ac:grpSpMkLst>
            <pc:docMk/>
            <pc:sldMk cId="1268971362" sldId="561"/>
            <ac:grpSpMk id="33" creationId="{00000000-0000-0000-0000-000000000000}"/>
          </ac:grpSpMkLst>
        </pc:grpChg>
      </pc:sldChg>
      <pc:sldChg chg="del">
        <pc:chgData name="Armitage, Simon" userId="730cf90b-84b8-4f2a-ad4c-d3d80c6fc9da" providerId="ADAL" clId="{71AF3F4D-A280-433F-8801-7379559652C1}" dt="2020-04-30T20:46:46.375" v="4390" actId="2696"/>
        <pc:sldMkLst>
          <pc:docMk/>
          <pc:sldMk cId="3682524511" sldId="562"/>
        </pc:sldMkLst>
      </pc:sldChg>
      <pc:sldChg chg="del">
        <pc:chgData name="Armitage, Simon" userId="730cf90b-84b8-4f2a-ad4c-d3d80c6fc9da" providerId="ADAL" clId="{71AF3F4D-A280-433F-8801-7379559652C1}" dt="2020-04-30T20:46:38.205" v="4382" actId="2696"/>
        <pc:sldMkLst>
          <pc:docMk/>
          <pc:sldMk cId="2940283653" sldId="565"/>
        </pc:sldMkLst>
      </pc:sldChg>
      <pc:sldChg chg="del">
        <pc:chgData name="Armitage, Simon" userId="730cf90b-84b8-4f2a-ad4c-d3d80c6fc9da" providerId="ADAL" clId="{71AF3F4D-A280-433F-8801-7379559652C1}" dt="2020-04-30T20:46:43.074" v="4387" actId="2696"/>
        <pc:sldMkLst>
          <pc:docMk/>
          <pc:sldMk cId="2855616772" sldId="566"/>
        </pc:sldMkLst>
      </pc:sldChg>
      <pc:sldChg chg="del">
        <pc:chgData name="Armitage, Simon" userId="730cf90b-84b8-4f2a-ad4c-d3d80c6fc9da" providerId="ADAL" clId="{71AF3F4D-A280-433F-8801-7379559652C1}" dt="2020-04-30T20:46:42.130" v="4386" actId="2696"/>
        <pc:sldMkLst>
          <pc:docMk/>
          <pc:sldMk cId="591570163" sldId="567"/>
        </pc:sldMkLst>
      </pc:sldChg>
      <pc:sldChg chg="del">
        <pc:chgData name="Armitage, Simon" userId="730cf90b-84b8-4f2a-ad4c-d3d80c6fc9da" providerId="ADAL" clId="{71AF3F4D-A280-433F-8801-7379559652C1}" dt="2020-04-30T20:46:41.169" v="4385" actId="2696"/>
        <pc:sldMkLst>
          <pc:docMk/>
          <pc:sldMk cId="1798407097" sldId="568"/>
        </pc:sldMkLst>
      </pc:sldChg>
      <pc:sldChg chg="del">
        <pc:chgData name="Armitage, Simon" userId="730cf90b-84b8-4f2a-ad4c-d3d80c6fc9da" providerId="ADAL" clId="{71AF3F4D-A280-433F-8801-7379559652C1}" dt="2020-04-30T20:46:49.704" v="4393" actId="2696"/>
        <pc:sldMkLst>
          <pc:docMk/>
          <pc:sldMk cId="1377748281" sldId="569"/>
        </pc:sldMkLst>
      </pc:sldChg>
      <pc:sldChg chg="del">
        <pc:chgData name="Armitage, Simon" userId="730cf90b-84b8-4f2a-ad4c-d3d80c6fc9da" providerId="ADAL" clId="{71AF3F4D-A280-433F-8801-7379559652C1}" dt="2020-04-30T20:46:50.746" v="4394" actId="2696"/>
        <pc:sldMkLst>
          <pc:docMk/>
          <pc:sldMk cId="1099420041" sldId="570"/>
        </pc:sldMkLst>
      </pc:sldChg>
      <pc:sldChg chg="del">
        <pc:chgData name="Armitage, Simon" userId="730cf90b-84b8-4f2a-ad4c-d3d80c6fc9da" providerId="ADAL" clId="{71AF3F4D-A280-433F-8801-7379559652C1}" dt="2020-04-30T20:46:48.558" v="4392" actId="2696"/>
        <pc:sldMkLst>
          <pc:docMk/>
          <pc:sldMk cId="1805475822" sldId="571"/>
        </pc:sldMkLst>
      </pc:sldChg>
      <pc:sldChg chg="del">
        <pc:chgData name="Armitage, Simon" userId="730cf90b-84b8-4f2a-ad4c-d3d80c6fc9da" providerId="ADAL" clId="{71AF3F4D-A280-433F-8801-7379559652C1}" dt="2020-04-30T20:46:31.226" v="4375" actId="2696"/>
        <pc:sldMkLst>
          <pc:docMk/>
          <pc:sldMk cId="1525545072" sldId="572"/>
        </pc:sldMkLst>
      </pc:sldChg>
      <pc:sldChg chg="del">
        <pc:chgData name="Armitage, Simon" userId="730cf90b-84b8-4f2a-ad4c-d3d80c6fc9da" providerId="ADAL" clId="{71AF3F4D-A280-433F-8801-7379559652C1}" dt="2020-04-30T20:46:34.185" v="4378" actId="2696"/>
        <pc:sldMkLst>
          <pc:docMk/>
          <pc:sldMk cId="2693219760" sldId="573"/>
        </pc:sldMkLst>
      </pc:sldChg>
      <pc:sldChg chg="del">
        <pc:chgData name="Armitage, Simon" userId="730cf90b-84b8-4f2a-ad4c-d3d80c6fc9da" providerId="ADAL" clId="{71AF3F4D-A280-433F-8801-7379559652C1}" dt="2020-04-30T20:46:37.192" v="4381" actId="2696"/>
        <pc:sldMkLst>
          <pc:docMk/>
          <pc:sldMk cId="2784646085" sldId="574"/>
        </pc:sldMkLst>
      </pc:sldChg>
      <pc:sldChg chg="del">
        <pc:chgData name="Armitage, Simon" userId="730cf90b-84b8-4f2a-ad4c-d3d80c6fc9da" providerId="ADAL" clId="{71AF3F4D-A280-433F-8801-7379559652C1}" dt="2020-04-30T20:46:45.424" v="4389" actId="2696"/>
        <pc:sldMkLst>
          <pc:docMk/>
          <pc:sldMk cId="3493758683" sldId="575"/>
        </pc:sldMkLst>
      </pc:sldChg>
      <pc:sldChg chg="del">
        <pc:chgData name="Armitage, Simon" userId="730cf90b-84b8-4f2a-ad4c-d3d80c6fc9da" providerId="ADAL" clId="{71AF3F4D-A280-433F-8801-7379559652C1}" dt="2020-04-30T20:46:30.224" v="4374" actId="2696"/>
        <pc:sldMkLst>
          <pc:docMk/>
          <pc:sldMk cId="2071256085" sldId="576"/>
        </pc:sldMkLst>
      </pc:sldChg>
      <pc:sldChg chg="add del">
        <pc:chgData name="Armitage, Simon" userId="730cf90b-84b8-4f2a-ad4c-d3d80c6fc9da" providerId="ADAL" clId="{71AF3F4D-A280-433F-8801-7379559652C1}" dt="2020-04-30T20:20:14.420" v="3411" actId="2696"/>
        <pc:sldMkLst>
          <pc:docMk/>
          <pc:sldMk cId="3919442369" sldId="577"/>
        </pc:sldMkLst>
      </pc:sldChg>
      <pc:sldChg chg="addSp delSp modSp delAnim">
        <pc:chgData name="Armitage, Simon" userId="730cf90b-84b8-4f2a-ad4c-d3d80c6fc9da" providerId="ADAL" clId="{71AF3F4D-A280-433F-8801-7379559652C1}" dt="2020-04-30T22:28:56.347" v="5130" actId="478"/>
        <pc:sldMkLst>
          <pc:docMk/>
          <pc:sldMk cId="4158505005" sldId="577"/>
        </pc:sldMkLst>
        <pc:spChg chg="add del mod">
          <ac:chgData name="Armitage, Simon" userId="730cf90b-84b8-4f2a-ad4c-d3d80c6fc9da" providerId="ADAL" clId="{71AF3F4D-A280-433F-8801-7379559652C1}" dt="2020-04-30T20:40:56.475" v="4194" actId="478"/>
          <ac:spMkLst>
            <pc:docMk/>
            <pc:sldMk cId="4158505005" sldId="577"/>
            <ac:spMk id="2" creationId="{1CB0F65C-BA3D-4FC8-A0F9-57200928A895}"/>
          </ac:spMkLst>
        </pc:spChg>
        <pc:spChg chg="mod">
          <ac:chgData name="Armitage, Simon" userId="730cf90b-84b8-4f2a-ad4c-d3d80c6fc9da" providerId="ADAL" clId="{71AF3F4D-A280-433F-8801-7379559652C1}" dt="2020-04-30T20:44:54.354" v="4305" actId="1076"/>
          <ac:spMkLst>
            <pc:docMk/>
            <pc:sldMk cId="4158505005" sldId="577"/>
            <ac:spMk id="3" creationId="{00000000-0000-0000-0000-000000000000}"/>
          </ac:spMkLst>
        </pc:spChg>
        <pc:spChg chg="add mod">
          <ac:chgData name="Armitage, Simon" userId="730cf90b-84b8-4f2a-ad4c-d3d80c6fc9da" providerId="ADAL" clId="{71AF3F4D-A280-433F-8801-7379559652C1}" dt="2020-04-30T21:04:36.030" v="5083" actId="947"/>
          <ac:spMkLst>
            <pc:docMk/>
            <pc:sldMk cId="4158505005" sldId="577"/>
            <ac:spMk id="4" creationId="{66CBE32C-B058-4000-90B0-2B07221BFD67}"/>
          </ac:spMkLst>
        </pc:spChg>
        <pc:spChg chg="mod">
          <ac:chgData name="Armitage, Simon" userId="730cf90b-84b8-4f2a-ad4c-d3d80c6fc9da" providerId="ADAL" clId="{71AF3F4D-A280-433F-8801-7379559652C1}" dt="2020-04-30T20:50:56.490" v="4588" actId="1076"/>
          <ac:spMkLst>
            <pc:docMk/>
            <pc:sldMk cId="4158505005" sldId="577"/>
            <ac:spMk id="5" creationId="{C91F9591-5C73-444E-81EE-3F6A87C6C683}"/>
          </ac:spMkLst>
        </pc:spChg>
        <pc:spChg chg="del mod">
          <ac:chgData name="Armitage, Simon" userId="730cf90b-84b8-4f2a-ad4c-d3d80c6fc9da" providerId="ADAL" clId="{71AF3F4D-A280-433F-8801-7379559652C1}" dt="2020-04-30T20:44:49.426" v="4304" actId="478"/>
          <ac:spMkLst>
            <pc:docMk/>
            <pc:sldMk cId="4158505005" sldId="577"/>
            <ac:spMk id="6" creationId="{8DB78BAE-DC31-400A-A2CD-C2AE9269374D}"/>
          </ac:spMkLst>
        </pc:spChg>
        <pc:spChg chg="mod">
          <ac:chgData name="Armitage, Simon" userId="730cf90b-84b8-4f2a-ad4c-d3d80c6fc9da" providerId="ADAL" clId="{71AF3F4D-A280-433F-8801-7379559652C1}" dt="2020-04-30T20:44:59.850" v="4306" actId="1076"/>
          <ac:spMkLst>
            <pc:docMk/>
            <pc:sldMk cId="4158505005" sldId="577"/>
            <ac:spMk id="8" creationId="{EDDBF600-B5E6-4629-A083-6E8909EF98D5}"/>
          </ac:spMkLst>
        </pc:spChg>
        <pc:spChg chg="mod">
          <ac:chgData name="Armitage, Simon" userId="730cf90b-84b8-4f2a-ad4c-d3d80c6fc9da" providerId="ADAL" clId="{71AF3F4D-A280-433F-8801-7379559652C1}" dt="2020-04-30T20:21:20.079" v="3424" actId="6549"/>
          <ac:spMkLst>
            <pc:docMk/>
            <pc:sldMk cId="4158505005" sldId="577"/>
            <ac:spMk id="40" creationId="{5DB58724-1C69-4B69-B0D8-47BF586B617C}"/>
          </ac:spMkLst>
        </pc:spChg>
        <pc:spChg chg="del">
          <ac:chgData name="Armitage, Simon" userId="730cf90b-84b8-4f2a-ad4c-d3d80c6fc9da" providerId="ADAL" clId="{71AF3F4D-A280-433F-8801-7379559652C1}" dt="2020-04-30T20:20:41.221" v="3414" actId="478"/>
          <ac:spMkLst>
            <pc:docMk/>
            <pc:sldMk cId="4158505005" sldId="577"/>
            <ac:spMk id="42" creationId="{DA7A3CE3-3862-475D-B787-A56ACFEE5767}"/>
          </ac:spMkLst>
        </pc:spChg>
        <pc:spChg chg="del">
          <ac:chgData name="Armitage, Simon" userId="730cf90b-84b8-4f2a-ad4c-d3d80c6fc9da" providerId="ADAL" clId="{71AF3F4D-A280-433F-8801-7379559652C1}" dt="2020-04-30T20:20:47.502" v="3417" actId="478"/>
          <ac:spMkLst>
            <pc:docMk/>
            <pc:sldMk cId="4158505005" sldId="577"/>
            <ac:spMk id="43" creationId="{B870B35B-4969-4019-947F-1E0460A0CDFE}"/>
          </ac:spMkLst>
        </pc:spChg>
        <pc:spChg chg="del">
          <ac:chgData name="Armitage, Simon" userId="730cf90b-84b8-4f2a-ad4c-d3d80c6fc9da" providerId="ADAL" clId="{71AF3F4D-A280-433F-8801-7379559652C1}" dt="2020-04-30T20:21:24.589" v="3427" actId="478"/>
          <ac:spMkLst>
            <pc:docMk/>
            <pc:sldMk cId="4158505005" sldId="577"/>
            <ac:spMk id="45" creationId="{9BBC5FD1-BB9F-436E-9CBB-362870902DE1}"/>
          </ac:spMkLst>
        </pc:spChg>
        <pc:spChg chg="add mod">
          <ac:chgData name="Armitage, Simon" userId="730cf90b-84b8-4f2a-ad4c-d3d80c6fc9da" providerId="ADAL" clId="{71AF3F4D-A280-433F-8801-7379559652C1}" dt="2020-04-30T21:10:52.049" v="5118" actId="113"/>
          <ac:spMkLst>
            <pc:docMk/>
            <pc:sldMk cId="4158505005" sldId="577"/>
            <ac:spMk id="48" creationId="{B534675F-E8F8-4F52-A7D1-D680268D718B}"/>
          </ac:spMkLst>
        </pc:spChg>
        <pc:spChg chg="add del mod">
          <ac:chgData name="Armitage, Simon" userId="730cf90b-84b8-4f2a-ad4c-d3d80c6fc9da" providerId="ADAL" clId="{71AF3F4D-A280-433F-8801-7379559652C1}" dt="2020-04-30T22:28:56.347" v="5130" actId="478"/>
          <ac:spMkLst>
            <pc:docMk/>
            <pc:sldMk cId="4158505005" sldId="577"/>
            <ac:spMk id="50" creationId="{9A0A3B86-8AF1-43E1-8753-D118EDAD16DD}"/>
          </ac:spMkLst>
        </pc:spChg>
        <pc:grpChg chg="del">
          <ac:chgData name="Armitage, Simon" userId="730cf90b-84b8-4f2a-ad4c-d3d80c6fc9da" providerId="ADAL" clId="{71AF3F4D-A280-433F-8801-7379559652C1}" dt="2020-04-30T20:21:22.470" v="3426" actId="478"/>
          <ac:grpSpMkLst>
            <pc:docMk/>
            <pc:sldMk cId="4158505005" sldId="577"/>
            <ac:grpSpMk id="41" creationId="{9F27504F-57BB-4E58-9771-953BEB37C105}"/>
          </ac:grpSpMkLst>
        </pc:grpChg>
        <pc:grpChg chg="del">
          <ac:chgData name="Armitage, Simon" userId="730cf90b-84b8-4f2a-ad4c-d3d80c6fc9da" providerId="ADAL" clId="{71AF3F4D-A280-433F-8801-7379559652C1}" dt="2020-04-30T20:21:21.518" v="3425" actId="478"/>
          <ac:grpSpMkLst>
            <pc:docMk/>
            <pc:sldMk cId="4158505005" sldId="577"/>
            <ac:grpSpMk id="46" creationId="{B0B6A5C5-0BBC-4251-8E6E-2AF0160AF65E}"/>
          </ac:grpSpMkLst>
        </pc:grpChg>
        <pc:picChg chg="del">
          <ac:chgData name="Armitage, Simon" userId="730cf90b-84b8-4f2a-ad4c-d3d80c6fc9da" providerId="ADAL" clId="{71AF3F4D-A280-433F-8801-7379559652C1}" dt="2020-04-30T20:20:37.536" v="3413" actId="478"/>
          <ac:picMkLst>
            <pc:docMk/>
            <pc:sldMk cId="4158505005" sldId="577"/>
            <ac:picMk id="9" creationId="{20B871DC-9BCA-465C-88E1-E7EE4343690B}"/>
          </ac:picMkLst>
        </pc:picChg>
        <pc:picChg chg="add mod">
          <ac:chgData name="Armitage, Simon" userId="730cf90b-84b8-4f2a-ad4c-d3d80c6fc9da" providerId="ADAL" clId="{71AF3F4D-A280-433F-8801-7379559652C1}" dt="2020-04-30T20:50:09.133" v="4585" actId="1076"/>
          <ac:picMkLst>
            <pc:docMk/>
            <pc:sldMk cId="4158505005" sldId="577"/>
            <ac:picMk id="44" creationId="{7AE576E1-4285-490B-A666-E985869E1A50}"/>
          </ac:picMkLst>
        </pc:picChg>
        <pc:picChg chg="add mod">
          <ac:chgData name="Armitage, Simon" userId="730cf90b-84b8-4f2a-ad4c-d3d80c6fc9da" providerId="ADAL" clId="{71AF3F4D-A280-433F-8801-7379559652C1}" dt="2020-04-30T20:50:11.433" v="4586" actId="1076"/>
          <ac:picMkLst>
            <pc:docMk/>
            <pc:sldMk cId="4158505005" sldId="577"/>
            <ac:picMk id="47" creationId="{FFC5098D-F3F3-4E81-953C-1EB712B4AAC5}"/>
          </ac:picMkLst>
        </pc:picChg>
        <pc:cxnChg chg="add mod">
          <ac:chgData name="Armitage, Simon" userId="730cf90b-84b8-4f2a-ad4c-d3d80c6fc9da" providerId="ADAL" clId="{71AF3F4D-A280-433F-8801-7379559652C1}" dt="2020-04-30T20:53:50.316" v="4618" actId="14100"/>
          <ac:cxnSpMkLst>
            <pc:docMk/>
            <pc:sldMk cId="4158505005" sldId="577"/>
            <ac:cxnSpMk id="10" creationId="{AA011640-C5ED-45C3-9159-BD94DA425F89}"/>
          </ac:cxnSpMkLst>
        </pc:cxnChg>
      </pc:sldChg>
    </pc:docChg>
  </pc:docChgLst>
  <pc:docChgLst>
    <pc:chgData name="Armitage, Simon" userId="730cf90b-84b8-4f2a-ad4c-d3d80c6fc9da" providerId="ADAL" clId="{C500E120-6636-4B3E-BA41-FD1FCF26E105}"/>
    <pc:docChg chg="modSld modMainMaster">
      <pc:chgData name="Armitage, Simon" userId="730cf90b-84b8-4f2a-ad4c-d3d80c6fc9da" providerId="ADAL" clId="{C500E120-6636-4B3E-BA41-FD1FCF26E105}" dt="2020-04-27T19:48:42.298" v="3"/>
      <pc:docMkLst>
        <pc:docMk/>
      </pc:docMkLst>
      <pc:sldChg chg="delSp modSp modAnim">
        <pc:chgData name="Armitage, Simon" userId="730cf90b-84b8-4f2a-ad4c-d3d80c6fc9da" providerId="ADAL" clId="{C500E120-6636-4B3E-BA41-FD1FCF26E105}" dt="2020-04-27T19:48:42.298" v="3"/>
        <pc:sldMkLst>
          <pc:docMk/>
          <pc:sldMk cId="2106548253" sldId="293"/>
        </pc:sldMkLst>
        <pc:spChg chg="mod">
          <ac:chgData name="Armitage, Simon" userId="730cf90b-84b8-4f2a-ad4c-d3d80c6fc9da" providerId="ADAL" clId="{C500E120-6636-4B3E-BA41-FD1FCF26E105}" dt="2020-04-27T17:01:30.673" v="0"/>
          <ac:spMkLst>
            <pc:docMk/>
            <pc:sldMk cId="2106548253" sldId="293"/>
            <ac:spMk id="301058" creationId="{00000000-0000-0000-0000-000000000000}"/>
          </ac:spMkLst>
        </pc:spChg>
        <pc:picChg chg="del">
          <ac:chgData name="Armitage, Simon" userId="730cf90b-84b8-4f2a-ad4c-d3d80c6fc9da" providerId="ADAL" clId="{C500E120-6636-4B3E-BA41-FD1FCF26E105}" dt="2020-04-27T17:04:25.327" v="1"/>
          <ac:picMkLst>
            <pc:docMk/>
            <pc:sldMk cId="2106548253" sldId="293"/>
            <ac:picMk id="2" creationId="{6EC2A1E0-557A-4A66-A8BD-73E4B4FF9B37}"/>
          </ac:picMkLst>
        </pc:picChg>
        <pc:picChg chg="del mod">
          <ac:chgData name="Armitage, Simon" userId="730cf90b-84b8-4f2a-ad4c-d3d80c6fc9da" providerId="ADAL" clId="{C500E120-6636-4B3E-BA41-FD1FCF26E105}" dt="2020-04-27T19:48:42.298" v="3"/>
          <ac:picMkLst>
            <pc:docMk/>
            <pc:sldMk cId="2106548253" sldId="293"/>
            <ac:picMk id="3" creationId="{BFBC8FCD-0095-436B-BA10-3E6EA87B5EF2}"/>
          </ac:picMkLst>
        </pc:picChg>
        <pc:picChg chg="mod">
          <ac:chgData name="Armitage, Simon" userId="730cf90b-84b8-4f2a-ad4c-d3d80c6fc9da" providerId="ADAL" clId="{C500E120-6636-4B3E-BA41-FD1FCF26E105}" dt="2020-04-27T17:01:30.673" v="0"/>
          <ac:picMkLst>
            <pc:docMk/>
            <pc:sldMk cId="2106548253" sldId="293"/>
            <ac:picMk id="4" creationId="{00000000-0000-0000-0000-000000000000}"/>
          </ac:picMkLst>
        </pc:picChg>
        <pc:picChg chg="mod">
          <ac:chgData name="Armitage, Simon" userId="730cf90b-84b8-4f2a-ad4c-d3d80c6fc9da" providerId="ADAL" clId="{C500E120-6636-4B3E-BA41-FD1FCF26E105}" dt="2020-04-27T17:01:30.673" v="0"/>
          <ac:picMkLst>
            <pc:docMk/>
            <pc:sldMk cId="2106548253" sldId="293"/>
            <ac:picMk id="14" creationId="{00000000-0000-0000-0000-000000000000}"/>
          </ac:picMkLst>
        </pc:picChg>
      </pc:sldChg>
      <pc:sldChg chg="modSp">
        <pc:chgData name="Armitage, Simon" userId="730cf90b-84b8-4f2a-ad4c-d3d80c6fc9da" providerId="ADAL" clId="{C500E120-6636-4B3E-BA41-FD1FCF26E105}" dt="2020-04-27T17:01:30.673" v="0"/>
        <pc:sldMkLst>
          <pc:docMk/>
          <pc:sldMk cId="1586838906" sldId="525"/>
        </pc:sldMkLst>
        <pc:spChg chg="mod">
          <ac:chgData name="Armitage, Simon" userId="730cf90b-84b8-4f2a-ad4c-d3d80c6fc9da" providerId="ADAL" clId="{C500E120-6636-4B3E-BA41-FD1FCF26E105}" dt="2020-04-27T17:01:30.673" v="0"/>
          <ac:spMkLst>
            <pc:docMk/>
            <pc:sldMk cId="1586838906" sldId="525"/>
            <ac:spMk id="3" creationId="{00000000-0000-0000-0000-000000000000}"/>
          </ac:spMkLst>
        </pc:spChg>
        <pc:spChg chg="mod">
          <ac:chgData name="Armitage, Simon" userId="730cf90b-84b8-4f2a-ad4c-d3d80c6fc9da" providerId="ADAL" clId="{C500E120-6636-4B3E-BA41-FD1FCF26E105}" dt="2020-04-27T17:01:30.673" v="0"/>
          <ac:spMkLst>
            <pc:docMk/>
            <pc:sldMk cId="1586838906" sldId="525"/>
            <ac:spMk id="5" creationId="{00000000-0000-0000-0000-000000000000}"/>
          </ac:spMkLst>
        </pc:spChg>
        <pc:spChg chg="mod">
          <ac:chgData name="Armitage, Simon" userId="730cf90b-84b8-4f2a-ad4c-d3d80c6fc9da" providerId="ADAL" clId="{C500E120-6636-4B3E-BA41-FD1FCF26E105}" dt="2020-04-27T17:01:30.673" v="0"/>
          <ac:spMkLst>
            <pc:docMk/>
            <pc:sldMk cId="1586838906" sldId="525"/>
            <ac:spMk id="6" creationId="{00000000-0000-0000-0000-000000000000}"/>
          </ac:spMkLst>
        </pc:spChg>
        <pc:spChg chg="mod">
          <ac:chgData name="Armitage, Simon" userId="730cf90b-84b8-4f2a-ad4c-d3d80c6fc9da" providerId="ADAL" clId="{C500E120-6636-4B3E-BA41-FD1FCF26E105}" dt="2020-04-27T17:01:30.673" v="0"/>
          <ac:spMkLst>
            <pc:docMk/>
            <pc:sldMk cId="1586838906" sldId="525"/>
            <ac:spMk id="5123" creationId="{00000000-0000-0000-0000-000000000000}"/>
          </ac:spMkLst>
        </pc:spChg>
        <pc:spChg chg="mod">
          <ac:chgData name="Armitage, Simon" userId="730cf90b-84b8-4f2a-ad4c-d3d80c6fc9da" providerId="ADAL" clId="{C500E120-6636-4B3E-BA41-FD1FCF26E105}" dt="2020-04-27T17:01:30.673" v="0"/>
          <ac:spMkLst>
            <pc:docMk/>
            <pc:sldMk cId="1586838906" sldId="525"/>
            <ac:spMk id="5124" creationId="{00000000-0000-0000-0000-000000000000}"/>
          </ac:spMkLst>
        </pc:spChg>
        <pc:picChg chg="mod">
          <ac:chgData name="Armitage, Simon" userId="730cf90b-84b8-4f2a-ad4c-d3d80c6fc9da" providerId="ADAL" clId="{C500E120-6636-4B3E-BA41-FD1FCF26E105}" dt="2020-04-27T17:01:30.673" v="0"/>
          <ac:picMkLst>
            <pc:docMk/>
            <pc:sldMk cId="1586838906" sldId="525"/>
            <ac:picMk id="2" creationId="{00000000-0000-0000-0000-000000000000}"/>
          </ac:picMkLst>
        </pc:picChg>
        <pc:picChg chg="mod">
          <ac:chgData name="Armitage, Simon" userId="730cf90b-84b8-4f2a-ad4c-d3d80c6fc9da" providerId="ADAL" clId="{C500E120-6636-4B3E-BA41-FD1FCF26E105}" dt="2020-04-27T17:01:30.673" v="0"/>
          <ac:picMkLst>
            <pc:docMk/>
            <pc:sldMk cId="1586838906" sldId="525"/>
            <ac:picMk id="8" creationId="{00000000-0000-0000-0000-000000000000}"/>
          </ac:picMkLst>
        </pc:picChg>
      </pc:sldChg>
      <pc:sldChg chg="modSp">
        <pc:chgData name="Armitage, Simon" userId="730cf90b-84b8-4f2a-ad4c-d3d80c6fc9da" providerId="ADAL" clId="{C500E120-6636-4B3E-BA41-FD1FCF26E105}" dt="2020-04-27T17:01:30.673" v="0"/>
        <pc:sldMkLst>
          <pc:docMk/>
          <pc:sldMk cId="2570068637" sldId="536"/>
        </pc:sldMkLst>
        <pc:spChg chg="mod">
          <ac:chgData name="Armitage, Simon" userId="730cf90b-84b8-4f2a-ad4c-d3d80c6fc9da" providerId="ADAL" clId="{C500E120-6636-4B3E-BA41-FD1FCF26E105}" dt="2020-04-27T17:01:30.673" v="0"/>
          <ac:spMkLst>
            <pc:docMk/>
            <pc:sldMk cId="2570068637" sldId="536"/>
            <ac:spMk id="301058" creationId="{00000000-0000-0000-0000-000000000000}"/>
          </ac:spMkLst>
        </pc:spChg>
        <pc:picChg chg="mod">
          <ac:chgData name="Armitage, Simon" userId="730cf90b-84b8-4f2a-ad4c-d3d80c6fc9da" providerId="ADAL" clId="{C500E120-6636-4B3E-BA41-FD1FCF26E105}" dt="2020-04-27T17:01:30.673" v="0"/>
          <ac:picMkLst>
            <pc:docMk/>
            <pc:sldMk cId="2570068637" sldId="536"/>
            <ac:picMk id="4" creationId="{00000000-0000-0000-0000-000000000000}"/>
          </ac:picMkLst>
        </pc:picChg>
        <pc:picChg chg="mod">
          <ac:chgData name="Armitage, Simon" userId="730cf90b-84b8-4f2a-ad4c-d3d80c6fc9da" providerId="ADAL" clId="{C500E120-6636-4B3E-BA41-FD1FCF26E105}" dt="2020-04-27T17:01:30.673" v="0"/>
          <ac:picMkLst>
            <pc:docMk/>
            <pc:sldMk cId="2570068637" sldId="536"/>
            <ac:picMk id="14" creationId="{00000000-0000-0000-0000-000000000000}"/>
          </ac:picMkLst>
        </pc:picChg>
      </pc:sldChg>
      <pc:sldChg chg="modSp">
        <pc:chgData name="Armitage, Simon" userId="730cf90b-84b8-4f2a-ad4c-d3d80c6fc9da" providerId="ADAL" clId="{C500E120-6636-4B3E-BA41-FD1FCF26E105}" dt="2020-04-27T17:01:30.673" v="0"/>
        <pc:sldMkLst>
          <pc:docMk/>
          <pc:sldMk cId="740467659" sldId="537"/>
        </pc:sldMkLst>
        <pc:spChg chg="mod">
          <ac:chgData name="Armitage, Simon" userId="730cf90b-84b8-4f2a-ad4c-d3d80c6fc9da" providerId="ADAL" clId="{C500E120-6636-4B3E-BA41-FD1FCF26E105}" dt="2020-04-27T17:01:30.673" v="0"/>
          <ac:spMkLst>
            <pc:docMk/>
            <pc:sldMk cId="740467659" sldId="537"/>
            <ac:spMk id="2" creationId="{00000000-0000-0000-0000-000000000000}"/>
          </ac:spMkLst>
        </pc:spChg>
        <pc:spChg chg="mod">
          <ac:chgData name="Armitage, Simon" userId="730cf90b-84b8-4f2a-ad4c-d3d80c6fc9da" providerId="ADAL" clId="{C500E120-6636-4B3E-BA41-FD1FCF26E105}" dt="2020-04-27T17:01:30.673" v="0"/>
          <ac:spMkLst>
            <pc:docMk/>
            <pc:sldMk cId="740467659" sldId="537"/>
            <ac:spMk id="3" creationId="{00000000-0000-0000-0000-000000000000}"/>
          </ac:spMkLst>
        </pc:spChg>
      </pc:sldChg>
      <pc:sldChg chg="modSp">
        <pc:chgData name="Armitage, Simon" userId="730cf90b-84b8-4f2a-ad4c-d3d80c6fc9da" providerId="ADAL" clId="{C500E120-6636-4B3E-BA41-FD1FCF26E105}" dt="2020-04-27T17:01:30.673" v="0"/>
        <pc:sldMkLst>
          <pc:docMk/>
          <pc:sldMk cId="1961906059" sldId="539"/>
        </pc:sldMkLst>
        <pc:spChg chg="mod">
          <ac:chgData name="Armitage, Simon" userId="730cf90b-84b8-4f2a-ad4c-d3d80c6fc9da" providerId="ADAL" clId="{C500E120-6636-4B3E-BA41-FD1FCF26E105}" dt="2020-04-27T17:01:30.673" v="0"/>
          <ac:spMkLst>
            <pc:docMk/>
            <pc:sldMk cId="1961906059" sldId="539"/>
            <ac:spMk id="2" creationId="{00000000-0000-0000-0000-000000000000}"/>
          </ac:spMkLst>
        </pc:spChg>
        <pc:spChg chg="mod">
          <ac:chgData name="Armitage, Simon" userId="730cf90b-84b8-4f2a-ad4c-d3d80c6fc9da" providerId="ADAL" clId="{C500E120-6636-4B3E-BA41-FD1FCF26E105}" dt="2020-04-27T17:01:30.673" v="0"/>
          <ac:spMkLst>
            <pc:docMk/>
            <pc:sldMk cId="1961906059" sldId="539"/>
            <ac:spMk id="3" creationId="{00000000-0000-0000-0000-000000000000}"/>
          </ac:spMkLst>
        </pc:spChg>
        <pc:spChg chg="mod">
          <ac:chgData name="Armitage, Simon" userId="730cf90b-84b8-4f2a-ad4c-d3d80c6fc9da" providerId="ADAL" clId="{C500E120-6636-4B3E-BA41-FD1FCF26E105}" dt="2020-04-27T17:01:30.673" v="0"/>
          <ac:spMkLst>
            <pc:docMk/>
            <pc:sldMk cId="1961906059" sldId="539"/>
            <ac:spMk id="5" creationId="{00000000-0000-0000-0000-000000000000}"/>
          </ac:spMkLst>
        </pc:spChg>
        <pc:spChg chg="mod">
          <ac:chgData name="Armitage, Simon" userId="730cf90b-84b8-4f2a-ad4c-d3d80c6fc9da" providerId="ADAL" clId="{C500E120-6636-4B3E-BA41-FD1FCF26E105}" dt="2020-04-27T17:01:30.673" v="0"/>
          <ac:spMkLst>
            <pc:docMk/>
            <pc:sldMk cId="1961906059" sldId="539"/>
            <ac:spMk id="8" creationId="{00000000-0000-0000-0000-000000000000}"/>
          </ac:spMkLst>
        </pc:spChg>
        <pc:spChg chg="mod">
          <ac:chgData name="Armitage, Simon" userId="730cf90b-84b8-4f2a-ad4c-d3d80c6fc9da" providerId="ADAL" clId="{C500E120-6636-4B3E-BA41-FD1FCF26E105}" dt="2020-04-27T17:01:30.673" v="0"/>
          <ac:spMkLst>
            <pc:docMk/>
            <pc:sldMk cId="1961906059" sldId="539"/>
            <ac:spMk id="5123" creationId="{00000000-0000-0000-0000-000000000000}"/>
          </ac:spMkLst>
        </pc:spChg>
        <pc:spChg chg="mod">
          <ac:chgData name="Armitage, Simon" userId="730cf90b-84b8-4f2a-ad4c-d3d80c6fc9da" providerId="ADAL" clId="{C500E120-6636-4B3E-BA41-FD1FCF26E105}" dt="2020-04-27T17:01:30.673" v="0"/>
          <ac:spMkLst>
            <pc:docMk/>
            <pc:sldMk cId="1961906059" sldId="539"/>
            <ac:spMk id="5124" creationId="{00000000-0000-0000-0000-000000000000}"/>
          </ac:spMkLst>
        </pc:spChg>
        <pc:picChg chg="mod">
          <ac:chgData name="Armitage, Simon" userId="730cf90b-84b8-4f2a-ad4c-d3d80c6fc9da" providerId="ADAL" clId="{C500E120-6636-4B3E-BA41-FD1FCF26E105}" dt="2020-04-27T17:01:30.673" v="0"/>
          <ac:picMkLst>
            <pc:docMk/>
            <pc:sldMk cId="1961906059" sldId="539"/>
            <ac:picMk id="4" creationId="{00000000-0000-0000-0000-000000000000}"/>
          </ac:picMkLst>
        </pc:picChg>
        <pc:picChg chg="mod">
          <ac:chgData name="Armitage, Simon" userId="730cf90b-84b8-4f2a-ad4c-d3d80c6fc9da" providerId="ADAL" clId="{C500E120-6636-4B3E-BA41-FD1FCF26E105}" dt="2020-04-27T17:01:30.673" v="0"/>
          <ac:picMkLst>
            <pc:docMk/>
            <pc:sldMk cId="1961906059" sldId="539"/>
            <ac:picMk id="7" creationId="{00000000-0000-0000-0000-000000000000}"/>
          </ac:picMkLst>
        </pc:picChg>
      </pc:sldChg>
      <pc:sldChg chg="modSp">
        <pc:chgData name="Armitage, Simon" userId="730cf90b-84b8-4f2a-ad4c-d3d80c6fc9da" providerId="ADAL" clId="{C500E120-6636-4B3E-BA41-FD1FCF26E105}" dt="2020-04-27T17:01:30.673" v="0"/>
        <pc:sldMkLst>
          <pc:docMk/>
          <pc:sldMk cId="1762893631" sldId="540"/>
        </pc:sldMkLst>
        <pc:spChg chg="mod">
          <ac:chgData name="Armitage, Simon" userId="730cf90b-84b8-4f2a-ad4c-d3d80c6fc9da" providerId="ADAL" clId="{C500E120-6636-4B3E-BA41-FD1FCF26E105}" dt="2020-04-27T17:01:30.673" v="0"/>
          <ac:spMkLst>
            <pc:docMk/>
            <pc:sldMk cId="1762893631" sldId="540"/>
            <ac:spMk id="2" creationId="{00000000-0000-0000-0000-000000000000}"/>
          </ac:spMkLst>
        </pc:spChg>
        <pc:spChg chg="mod">
          <ac:chgData name="Armitage, Simon" userId="730cf90b-84b8-4f2a-ad4c-d3d80c6fc9da" providerId="ADAL" clId="{C500E120-6636-4B3E-BA41-FD1FCF26E105}" dt="2020-04-27T17:01:30.673" v="0"/>
          <ac:spMkLst>
            <pc:docMk/>
            <pc:sldMk cId="1762893631" sldId="540"/>
            <ac:spMk id="3" creationId="{00000000-0000-0000-0000-000000000000}"/>
          </ac:spMkLst>
        </pc:spChg>
        <pc:spChg chg="mod">
          <ac:chgData name="Armitage, Simon" userId="730cf90b-84b8-4f2a-ad4c-d3d80c6fc9da" providerId="ADAL" clId="{C500E120-6636-4B3E-BA41-FD1FCF26E105}" dt="2020-04-27T17:01:30.673" v="0"/>
          <ac:spMkLst>
            <pc:docMk/>
            <pc:sldMk cId="1762893631" sldId="540"/>
            <ac:spMk id="5" creationId="{00000000-0000-0000-0000-000000000000}"/>
          </ac:spMkLst>
        </pc:spChg>
        <pc:spChg chg="mod">
          <ac:chgData name="Armitage, Simon" userId="730cf90b-84b8-4f2a-ad4c-d3d80c6fc9da" providerId="ADAL" clId="{C500E120-6636-4B3E-BA41-FD1FCF26E105}" dt="2020-04-27T17:01:30.673" v="0"/>
          <ac:spMkLst>
            <pc:docMk/>
            <pc:sldMk cId="1762893631" sldId="540"/>
            <ac:spMk id="8" creationId="{00000000-0000-0000-0000-000000000000}"/>
          </ac:spMkLst>
        </pc:spChg>
        <pc:spChg chg="mod">
          <ac:chgData name="Armitage, Simon" userId="730cf90b-84b8-4f2a-ad4c-d3d80c6fc9da" providerId="ADAL" clId="{C500E120-6636-4B3E-BA41-FD1FCF26E105}" dt="2020-04-27T17:01:30.673" v="0"/>
          <ac:spMkLst>
            <pc:docMk/>
            <pc:sldMk cId="1762893631" sldId="540"/>
            <ac:spMk id="5123" creationId="{00000000-0000-0000-0000-000000000000}"/>
          </ac:spMkLst>
        </pc:spChg>
        <pc:spChg chg="mod">
          <ac:chgData name="Armitage, Simon" userId="730cf90b-84b8-4f2a-ad4c-d3d80c6fc9da" providerId="ADAL" clId="{C500E120-6636-4B3E-BA41-FD1FCF26E105}" dt="2020-04-27T17:01:30.673" v="0"/>
          <ac:spMkLst>
            <pc:docMk/>
            <pc:sldMk cId="1762893631" sldId="540"/>
            <ac:spMk id="5124" creationId="{00000000-0000-0000-0000-000000000000}"/>
          </ac:spMkLst>
        </pc:spChg>
        <pc:picChg chg="mod">
          <ac:chgData name="Armitage, Simon" userId="730cf90b-84b8-4f2a-ad4c-d3d80c6fc9da" providerId="ADAL" clId="{C500E120-6636-4B3E-BA41-FD1FCF26E105}" dt="2020-04-27T17:01:30.673" v="0"/>
          <ac:picMkLst>
            <pc:docMk/>
            <pc:sldMk cId="1762893631" sldId="540"/>
            <ac:picMk id="4" creationId="{00000000-0000-0000-0000-000000000000}"/>
          </ac:picMkLst>
        </pc:picChg>
        <pc:picChg chg="mod">
          <ac:chgData name="Armitage, Simon" userId="730cf90b-84b8-4f2a-ad4c-d3d80c6fc9da" providerId="ADAL" clId="{C500E120-6636-4B3E-BA41-FD1FCF26E105}" dt="2020-04-27T17:01:30.673" v="0"/>
          <ac:picMkLst>
            <pc:docMk/>
            <pc:sldMk cId="1762893631" sldId="540"/>
            <ac:picMk id="7" creationId="{00000000-0000-0000-0000-000000000000}"/>
          </ac:picMkLst>
        </pc:picChg>
      </pc:sldChg>
      <pc:sldChg chg="modSp">
        <pc:chgData name="Armitage, Simon" userId="730cf90b-84b8-4f2a-ad4c-d3d80c6fc9da" providerId="ADAL" clId="{C500E120-6636-4B3E-BA41-FD1FCF26E105}" dt="2020-04-27T17:01:30.673" v="0"/>
        <pc:sldMkLst>
          <pc:docMk/>
          <pc:sldMk cId="1544521077" sldId="541"/>
        </pc:sldMkLst>
        <pc:spChg chg="mod">
          <ac:chgData name="Armitage, Simon" userId="730cf90b-84b8-4f2a-ad4c-d3d80c6fc9da" providerId="ADAL" clId="{C500E120-6636-4B3E-BA41-FD1FCF26E105}" dt="2020-04-27T17:01:30.673" v="0"/>
          <ac:spMkLst>
            <pc:docMk/>
            <pc:sldMk cId="1544521077" sldId="541"/>
            <ac:spMk id="3" creationId="{00000000-0000-0000-0000-000000000000}"/>
          </ac:spMkLst>
        </pc:spChg>
        <pc:spChg chg="mod">
          <ac:chgData name="Armitage, Simon" userId="730cf90b-84b8-4f2a-ad4c-d3d80c6fc9da" providerId="ADAL" clId="{C500E120-6636-4B3E-BA41-FD1FCF26E105}" dt="2020-04-27T17:01:30.673" v="0"/>
          <ac:spMkLst>
            <pc:docMk/>
            <pc:sldMk cId="1544521077" sldId="541"/>
            <ac:spMk id="5123" creationId="{00000000-0000-0000-0000-000000000000}"/>
          </ac:spMkLst>
        </pc:spChg>
        <pc:spChg chg="mod">
          <ac:chgData name="Armitage, Simon" userId="730cf90b-84b8-4f2a-ad4c-d3d80c6fc9da" providerId="ADAL" clId="{C500E120-6636-4B3E-BA41-FD1FCF26E105}" dt="2020-04-27T17:01:30.673" v="0"/>
          <ac:spMkLst>
            <pc:docMk/>
            <pc:sldMk cId="1544521077" sldId="541"/>
            <ac:spMk id="5124" creationId="{00000000-0000-0000-0000-000000000000}"/>
          </ac:spMkLst>
        </pc:spChg>
        <pc:picChg chg="mod">
          <ac:chgData name="Armitage, Simon" userId="730cf90b-84b8-4f2a-ad4c-d3d80c6fc9da" providerId="ADAL" clId="{C500E120-6636-4B3E-BA41-FD1FCF26E105}" dt="2020-04-27T17:01:30.673" v="0"/>
          <ac:picMkLst>
            <pc:docMk/>
            <pc:sldMk cId="1544521077" sldId="541"/>
            <ac:picMk id="7" creationId="{00000000-0000-0000-0000-000000000000}"/>
          </ac:picMkLst>
        </pc:picChg>
      </pc:sldChg>
      <pc:sldChg chg="modSp">
        <pc:chgData name="Armitage, Simon" userId="730cf90b-84b8-4f2a-ad4c-d3d80c6fc9da" providerId="ADAL" clId="{C500E120-6636-4B3E-BA41-FD1FCF26E105}" dt="2020-04-27T17:01:30.673" v="0"/>
        <pc:sldMkLst>
          <pc:docMk/>
          <pc:sldMk cId="805812448" sldId="545"/>
        </pc:sldMkLst>
        <pc:spChg chg="mod">
          <ac:chgData name="Armitage, Simon" userId="730cf90b-84b8-4f2a-ad4c-d3d80c6fc9da" providerId="ADAL" clId="{C500E120-6636-4B3E-BA41-FD1FCF26E105}" dt="2020-04-27T17:01:30.673" v="0"/>
          <ac:spMkLst>
            <pc:docMk/>
            <pc:sldMk cId="805812448" sldId="545"/>
            <ac:spMk id="2" creationId="{00000000-0000-0000-0000-000000000000}"/>
          </ac:spMkLst>
        </pc:spChg>
        <pc:spChg chg="mod">
          <ac:chgData name="Armitage, Simon" userId="730cf90b-84b8-4f2a-ad4c-d3d80c6fc9da" providerId="ADAL" clId="{C500E120-6636-4B3E-BA41-FD1FCF26E105}" dt="2020-04-27T17:01:30.673" v="0"/>
          <ac:spMkLst>
            <pc:docMk/>
            <pc:sldMk cId="805812448" sldId="545"/>
            <ac:spMk id="3" creationId="{00000000-0000-0000-0000-000000000000}"/>
          </ac:spMkLst>
        </pc:spChg>
        <pc:spChg chg="mod">
          <ac:chgData name="Armitage, Simon" userId="730cf90b-84b8-4f2a-ad4c-d3d80c6fc9da" providerId="ADAL" clId="{C500E120-6636-4B3E-BA41-FD1FCF26E105}" dt="2020-04-27T17:01:30.673" v="0"/>
          <ac:spMkLst>
            <pc:docMk/>
            <pc:sldMk cId="805812448" sldId="545"/>
            <ac:spMk id="8" creationId="{00000000-0000-0000-0000-000000000000}"/>
          </ac:spMkLst>
        </pc:spChg>
        <pc:picChg chg="mod">
          <ac:chgData name="Armitage, Simon" userId="730cf90b-84b8-4f2a-ad4c-d3d80c6fc9da" providerId="ADAL" clId="{C500E120-6636-4B3E-BA41-FD1FCF26E105}" dt="2020-04-27T17:01:30.673" v="0"/>
          <ac:picMkLst>
            <pc:docMk/>
            <pc:sldMk cId="805812448" sldId="545"/>
            <ac:picMk id="4" creationId="{00000000-0000-0000-0000-000000000000}"/>
          </ac:picMkLst>
        </pc:picChg>
      </pc:sldChg>
      <pc:sldChg chg="modSp">
        <pc:chgData name="Armitage, Simon" userId="730cf90b-84b8-4f2a-ad4c-d3d80c6fc9da" providerId="ADAL" clId="{C500E120-6636-4B3E-BA41-FD1FCF26E105}" dt="2020-04-27T17:01:30.673" v="0"/>
        <pc:sldMkLst>
          <pc:docMk/>
          <pc:sldMk cId="84132044" sldId="548"/>
        </pc:sldMkLst>
        <pc:spChg chg="mod">
          <ac:chgData name="Armitage, Simon" userId="730cf90b-84b8-4f2a-ad4c-d3d80c6fc9da" providerId="ADAL" clId="{C500E120-6636-4B3E-BA41-FD1FCF26E105}" dt="2020-04-27T17:01:30.673" v="0"/>
          <ac:spMkLst>
            <pc:docMk/>
            <pc:sldMk cId="84132044" sldId="548"/>
            <ac:spMk id="2" creationId="{00000000-0000-0000-0000-000000000000}"/>
          </ac:spMkLst>
        </pc:spChg>
        <pc:spChg chg="mod">
          <ac:chgData name="Armitage, Simon" userId="730cf90b-84b8-4f2a-ad4c-d3d80c6fc9da" providerId="ADAL" clId="{C500E120-6636-4B3E-BA41-FD1FCF26E105}" dt="2020-04-27T17:01:30.673" v="0"/>
          <ac:spMkLst>
            <pc:docMk/>
            <pc:sldMk cId="84132044" sldId="548"/>
            <ac:spMk id="3" creationId="{00000000-0000-0000-0000-000000000000}"/>
          </ac:spMkLst>
        </pc:spChg>
        <pc:spChg chg="mod">
          <ac:chgData name="Armitage, Simon" userId="730cf90b-84b8-4f2a-ad4c-d3d80c6fc9da" providerId="ADAL" clId="{C500E120-6636-4B3E-BA41-FD1FCF26E105}" dt="2020-04-27T17:01:30.673" v="0"/>
          <ac:spMkLst>
            <pc:docMk/>
            <pc:sldMk cId="84132044" sldId="548"/>
            <ac:spMk id="4" creationId="{00000000-0000-0000-0000-000000000000}"/>
          </ac:spMkLst>
        </pc:spChg>
        <pc:spChg chg="mod">
          <ac:chgData name="Armitage, Simon" userId="730cf90b-84b8-4f2a-ad4c-d3d80c6fc9da" providerId="ADAL" clId="{C500E120-6636-4B3E-BA41-FD1FCF26E105}" dt="2020-04-27T17:01:30.673" v="0"/>
          <ac:spMkLst>
            <pc:docMk/>
            <pc:sldMk cId="84132044" sldId="548"/>
            <ac:spMk id="5" creationId="{00000000-0000-0000-0000-000000000000}"/>
          </ac:spMkLst>
        </pc:spChg>
      </pc:sldChg>
      <pc:sldChg chg="modSp">
        <pc:chgData name="Armitage, Simon" userId="730cf90b-84b8-4f2a-ad4c-d3d80c6fc9da" providerId="ADAL" clId="{C500E120-6636-4B3E-BA41-FD1FCF26E105}" dt="2020-04-27T17:01:30.673" v="0"/>
        <pc:sldMkLst>
          <pc:docMk/>
          <pc:sldMk cId="2346005513" sldId="549"/>
        </pc:sldMkLst>
        <pc:spChg chg="mod">
          <ac:chgData name="Armitage, Simon" userId="730cf90b-84b8-4f2a-ad4c-d3d80c6fc9da" providerId="ADAL" clId="{C500E120-6636-4B3E-BA41-FD1FCF26E105}" dt="2020-04-27T17:01:30.673" v="0"/>
          <ac:spMkLst>
            <pc:docMk/>
            <pc:sldMk cId="2346005513" sldId="549"/>
            <ac:spMk id="2" creationId="{00000000-0000-0000-0000-000000000000}"/>
          </ac:spMkLst>
        </pc:spChg>
        <pc:spChg chg="mod">
          <ac:chgData name="Armitage, Simon" userId="730cf90b-84b8-4f2a-ad4c-d3d80c6fc9da" providerId="ADAL" clId="{C500E120-6636-4B3E-BA41-FD1FCF26E105}" dt="2020-04-27T17:01:30.673" v="0"/>
          <ac:spMkLst>
            <pc:docMk/>
            <pc:sldMk cId="2346005513" sldId="549"/>
            <ac:spMk id="3" creationId="{00000000-0000-0000-0000-000000000000}"/>
          </ac:spMkLst>
        </pc:spChg>
        <pc:spChg chg="mod">
          <ac:chgData name="Armitage, Simon" userId="730cf90b-84b8-4f2a-ad4c-d3d80c6fc9da" providerId="ADAL" clId="{C500E120-6636-4B3E-BA41-FD1FCF26E105}" dt="2020-04-27T17:01:30.673" v="0"/>
          <ac:spMkLst>
            <pc:docMk/>
            <pc:sldMk cId="2346005513" sldId="549"/>
            <ac:spMk id="15" creationId="{00000000-0000-0000-0000-000000000000}"/>
          </ac:spMkLst>
        </pc:spChg>
        <pc:spChg chg="mod">
          <ac:chgData name="Armitage, Simon" userId="730cf90b-84b8-4f2a-ad4c-d3d80c6fc9da" providerId="ADAL" clId="{C500E120-6636-4B3E-BA41-FD1FCF26E105}" dt="2020-04-27T17:01:30.673" v="0"/>
          <ac:spMkLst>
            <pc:docMk/>
            <pc:sldMk cId="2346005513" sldId="549"/>
            <ac:spMk id="16" creationId="{00000000-0000-0000-0000-000000000000}"/>
          </ac:spMkLst>
        </pc:spChg>
        <pc:spChg chg="mod">
          <ac:chgData name="Armitage, Simon" userId="730cf90b-84b8-4f2a-ad4c-d3d80c6fc9da" providerId="ADAL" clId="{C500E120-6636-4B3E-BA41-FD1FCF26E105}" dt="2020-04-27T17:01:30.673" v="0"/>
          <ac:spMkLst>
            <pc:docMk/>
            <pc:sldMk cId="2346005513" sldId="549"/>
            <ac:spMk id="17" creationId="{00000000-0000-0000-0000-000000000000}"/>
          </ac:spMkLst>
        </pc:spChg>
        <pc:grpChg chg="mod">
          <ac:chgData name="Armitage, Simon" userId="730cf90b-84b8-4f2a-ad4c-d3d80c6fc9da" providerId="ADAL" clId="{C500E120-6636-4B3E-BA41-FD1FCF26E105}" dt="2020-04-27T17:01:30.673" v="0"/>
          <ac:grpSpMkLst>
            <pc:docMk/>
            <pc:sldMk cId="2346005513" sldId="549"/>
            <ac:grpSpMk id="4" creationId="{00000000-0000-0000-0000-000000000000}"/>
          </ac:grpSpMkLst>
        </pc:grpChg>
        <pc:grpChg chg="mod">
          <ac:chgData name="Armitage, Simon" userId="730cf90b-84b8-4f2a-ad4c-d3d80c6fc9da" providerId="ADAL" clId="{C500E120-6636-4B3E-BA41-FD1FCF26E105}" dt="2020-04-27T17:01:30.673" v="0"/>
          <ac:grpSpMkLst>
            <pc:docMk/>
            <pc:sldMk cId="2346005513" sldId="549"/>
            <ac:grpSpMk id="5" creationId="{00000000-0000-0000-0000-000000000000}"/>
          </ac:grpSpMkLst>
        </pc:grpChg>
        <pc:grpChg chg="mod">
          <ac:chgData name="Armitage, Simon" userId="730cf90b-84b8-4f2a-ad4c-d3d80c6fc9da" providerId="ADAL" clId="{C500E120-6636-4B3E-BA41-FD1FCF26E105}" dt="2020-04-27T17:01:30.673" v="0"/>
          <ac:grpSpMkLst>
            <pc:docMk/>
            <pc:sldMk cId="2346005513" sldId="549"/>
            <ac:grpSpMk id="20" creationId="{00000000-0000-0000-0000-000000000000}"/>
          </ac:grpSpMkLst>
        </pc:grpChg>
        <pc:grpChg chg="mod">
          <ac:chgData name="Armitage, Simon" userId="730cf90b-84b8-4f2a-ad4c-d3d80c6fc9da" providerId="ADAL" clId="{C500E120-6636-4B3E-BA41-FD1FCF26E105}" dt="2020-04-27T17:01:30.673" v="0"/>
          <ac:grpSpMkLst>
            <pc:docMk/>
            <pc:sldMk cId="2346005513" sldId="549"/>
            <ac:grpSpMk id="21" creationId="{00000000-0000-0000-0000-000000000000}"/>
          </ac:grpSpMkLst>
        </pc:grpChg>
        <pc:grpChg chg="mod">
          <ac:chgData name="Armitage, Simon" userId="730cf90b-84b8-4f2a-ad4c-d3d80c6fc9da" providerId="ADAL" clId="{C500E120-6636-4B3E-BA41-FD1FCF26E105}" dt="2020-04-27T17:01:30.673" v="0"/>
          <ac:grpSpMkLst>
            <pc:docMk/>
            <pc:sldMk cId="2346005513" sldId="549"/>
            <ac:grpSpMk id="23" creationId="{00000000-0000-0000-0000-000000000000}"/>
          </ac:grpSpMkLst>
        </pc:grpChg>
        <pc:grpChg chg="mod">
          <ac:chgData name="Armitage, Simon" userId="730cf90b-84b8-4f2a-ad4c-d3d80c6fc9da" providerId="ADAL" clId="{C500E120-6636-4B3E-BA41-FD1FCF26E105}" dt="2020-04-27T17:01:30.673" v="0"/>
          <ac:grpSpMkLst>
            <pc:docMk/>
            <pc:sldMk cId="2346005513" sldId="549"/>
            <ac:grpSpMk id="28" creationId="{00000000-0000-0000-0000-000000000000}"/>
          </ac:grpSpMkLst>
        </pc:grpChg>
      </pc:sldChg>
      <pc:sldChg chg="modSp">
        <pc:chgData name="Armitage, Simon" userId="730cf90b-84b8-4f2a-ad4c-d3d80c6fc9da" providerId="ADAL" clId="{C500E120-6636-4B3E-BA41-FD1FCF26E105}" dt="2020-04-27T17:01:30.673" v="0"/>
        <pc:sldMkLst>
          <pc:docMk/>
          <pc:sldMk cId="4269161458" sldId="551"/>
        </pc:sldMkLst>
        <pc:spChg chg="mod">
          <ac:chgData name="Armitage, Simon" userId="730cf90b-84b8-4f2a-ad4c-d3d80c6fc9da" providerId="ADAL" clId="{C500E120-6636-4B3E-BA41-FD1FCF26E105}" dt="2020-04-27T17:01:30.673" v="0"/>
          <ac:spMkLst>
            <pc:docMk/>
            <pc:sldMk cId="4269161458" sldId="551"/>
            <ac:spMk id="2" creationId="{00000000-0000-0000-0000-000000000000}"/>
          </ac:spMkLst>
        </pc:spChg>
        <pc:spChg chg="mod">
          <ac:chgData name="Armitage, Simon" userId="730cf90b-84b8-4f2a-ad4c-d3d80c6fc9da" providerId="ADAL" clId="{C500E120-6636-4B3E-BA41-FD1FCF26E105}" dt="2020-04-27T17:01:30.673" v="0"/>
          <ac:spMkLst>
            <pc:docMk/>
            <pc:sldMk cId="4269161458" sldId="551"/>
            <ac:spMk id="3" creationId="{00000000-0000-0000-0000-000000000000}"/>
          </ac:spMkLst>
        </pc:spChg>
        <pc:spChg chg="mod">
          <ac:chgData name="Armitage, Simon" userId="730cf90b-84b8-4f2a-ad4c-d3d80c6fc9da" providerId="ADAL" clId="{C500E120-6636-4B3E-BA41-FD1FCF26E105}" dt="2020-04-27T17:01:30.673" v="0"/>
          <ac:spMkLst>
            <pc:docMk/>
            <pc:sldMk cId="4269161458" sldId="551"/>
            <ac:spMk id="4" creationId="{00000000-0000-0000-0000-000000000000}"/>
          </ac:spMkLst>
        </pc:spChg>
      </pc:sldChg>
      <pc:sldChg chg="modSp">
        <pc:chgData name="Armitage, Simon" userId="730cf90b-84b8-4f2a-ad4c-d3d80c6fc9da" providerId="ADAL" clId="{C500E120-6636-4B3E-BA41-FD1FCF26E105}" dt="2020-04-27T17:01:30.673" v="0"/>
        <pc:sldMkLst>
          <pc:docMk/>
          <pc:sldMk cId="3290924930" sldId="554"/>
        </pc:sldMkLst>
        <pc:spChg chg="mod">
          <ac:chgData name="Armitage, Simon" userId="730cf90b-84b8-4f2a-ad4c-d3d80c6fc9da" providerId="ADAL" clId="{C500E120-6636-4B3E-BA41-FD1FCF26E105}" dt="2020-04-27T17:01:30.673" v="0"/>
          <ac:spMkLst>
            <pc:docMk/>
            <pc:sldMk cId="3290924930" sldId="554"/>
            <ac:spMk id="2" creationId="{00000000-0000-0000-0000-000000000000}"/>
          </ac:spMkLst>
        </pc:spChg>
        <pc:spChg chg="mod">
          <ac:chgData name="Armitage, Simon" userId="730cf90b-84b8-4f2a-ad4c-d3d80c6fc9da" providerId="ADAL" clId="{C500E120-6636-4B3E-BA41-FD1FCF26E105}" dt="2020-04-27T17:01:30.673" v="0"/>
          <ac:spMkLst>
            <pc:docMk/>
            <pc:sldMk cId="3290924930" sldId="554"/>
            <ac:spMk id="7" creationId="{00000000-0000-0000-0000-000000000000}"/>
          </ac:spMkLst>
        </pc:spChg>
        <pc:picChg chg="mod">
          <ac:chgData name="Armitage, Simon" userId="730cf90b-84b8-4f2a-ad4c-d3d80c6fc9da" providerId="ADAL" clId="{C500E120-6636-4B3E-BA41-FD1FCF26E105}" dt="2020-04-27T17:01:30.673" v="0"/>
          <ac:picMkLst>
            <pc:docMk/>
            <pc:sldMk cId="3290924930" sldId="554"/>
            <ac:picMk id="9" creationId="{00000000-0000-0000-0000-000000000000}"/>
          </ac:picMkLst>
        </pc:picChg>
      </pc:sldChg>
      <pc:sldChg chg="modSp">
        <pc:chgData name="Armitage, Simon" userId="730cf90b-84b8-4f2a-ad4c-d3d80c6fc9da" providerId="ADAL" clId="{C500E120-6636-4B3E-BA41-FD1FCF26E105}" dt="2020-04-27T17:01:30.673" v="0"/>
        <pc:sldMkLst>
          <pc:docMk/>
          <pc:sldMk cId="4200823849" sldId="558"/>
        </pc:sldMkLst>
        <pc:spChg chg="mod">
          <ac:chgData name="Armitage, Simon" userId="730cf90b-84b8-4f2a-ad4c-d3d80c6fc9da" providerId="ADAL" clId="{C500E120-6636-4B3E-BA41-FD1FCF26E105}" dt="2020-04-27T17:01:30.673" v="0"/>
          <ac:spMkLst>
            <pc:docMk/>
            <pc:sldMk cId="4200823849" sldId="558"/>
            <ac:spMk id="7" creationId="{00000000-0000-0000-0000-000000000000}"/>
          </ac:spMkLst>
        </pc:spChg>
        <pc:spChg chg="mod">
          <ac:chgData name="Armitage, Simon" userId="730cf90b-84b8-4f2a-ad4c-d3d80c6fc9da" providerId="ADAL" clId="{C500E120-6636-4B3E-BA41-FD1FCF26E105}" dt="2020-04-27T17:01:30.673" v="0"/>
          <ac:spMkLst>
            <pc:docMk/>
            <pc:sldMk cId="4200823849" sldId="558"/>
            <ac:spMk id="11" creationId="{00000000-0000-0000-0000-000000000000}"/>
          </ac:spMkLst>
        </pc:spChg>
        <pc:picChg chg="mod">
          <ac:chgData name="Armitage, Simon" userId="730cf90b-84b8-4f2a-ad4c-d3d80c6fc9da" providerId="ADAL" clId="{C500E120-6636-4B3E-BA41-FD1FCF26E105}" dt="2020-04-27T17:01:30.673" v="0"/>
          <ac:picMkLst>
            <pc:docMk/>
            <pc:sldMk cId="4200823849" sldId="558"/>
            <ac:picMk id="2" creationId="{00000000-0000-0000-0000-000000000000}"/>
          </ac:picMkLst>
        </pc:picChg>
        <pc:picChg chg="mod">
          <ac:chgData name="Armitage, Simon" userId="730cf90b-84b8-4f2a-ad4c-d3d80c6fc9da" providerId="ADAL" clId="{C500E120-6636-4B3E-BA41-FD1FCF26E105}" dt="2020-04-27T17:01:30.673" v="0"/>
          <ac:picMkLst>
            <pc:docMk/>
            <pc:sldMk cId="4200823849" sldId="558"/>
            <ac:picMk id="3" creationId="{00000000-0000-0000-0000-000000000000}"/>
          </ac:picMkLst>
        </pc:picChg>
      </pc:sldChg>
      <pc:sldChg chg="modSp">
        <pc:chgData name="Armitage, Simon" userId="730cf90b-84b8-4f2a-ad4c-d3d80c6fc9da" providerId="ADAL" clId="{C500E120-6636-4B3E-BA41-FD1FCF26E105}" dt="2020-04-27T17:01:30.673" v="0"/>
        <pc:sldMkLst>
          <pc:docMk/>
          <pc:sldMk cId="594087041" sldId="559"/>
        </pc:sldMkLst>
        <pc:spChg chg="mod">
          <ac:chgData name="Armitage, Simon" userId="730cf90b-84b8-4f2a-ad4c-d3d80c6fc9da" providerId="ADAL" clId="{C500E120-6636-4B3E-BA41-FD1FCF26E105}" dt="2020-04-27T17:01:30.673" v="0"/>
          <ac:spMkLst>
            <pc:docMk/>
            <pc:sldMk cId="594087041" sldId="559"/>
            <ac:spMk id="7" creationId="{00000000-0000-0000-0000-000000000000}"/>
          </ac:spMkLst>
        </pc:spChg>
      </pc:sldChg>
      <pc:sldChg chg="modSp">
        <pc:chgData name="Armitage, Simon" userId="730cf90b-84b8-4f2a-ad4c-d3d80c6fc9da" providerId="ADAL" clId="{C500E120-6636-4B3E-BA41-FD1FCF26E105}" dt="2020-04-27T17:01:30.673" v="0"/>
        <pc:sldMkLst>
          <pc:docMk/>
          <pc:sldMk cId="1268971362" sldId="561"/>
        </pc:sldMkLst>
        <pc:spChg chg="mod">
          <ac:chgData name="Armitage, Simon" userId="730cf90b-84b8-4f2a-ad4c-d3d80c6fc9da" providerId="ADAL" clId="{C500E120-6636-4B3E-BA41-FD1FCF26E105}" dt="2020-04-27T17:01:30.673" v="0"/>
          <ac:spMkLst>
            <pc:docMk/>
            <pc:sldMk cId="1268971362" sldId="561"/>
            <ac:spMk id="2" creationId="{00000000-0000-0000-0000-000000000000}"/>
          </ac:spMkLst>
        </pc:spChg>
        <pc:spChg chg="mod">
          <ac:chgData name="Armitage, Simon" userId="730cf90b-84b8-4f2a-ad4c-d3d80c6fc9da" providerId="ADAL" clId="{C500E120-6636-4B3E-BA41-FD1FCF26E105}" dt="2020-04-27T17:01:30.673" v="0"/>
          <ac:spMkLst>
            <pc:docMk/>
            <pc:sldMk cId="1268971362" sldId="561"/>
            <ac:spMk id="15" creationId="{00000000-0000-0000-0000-000000000000}"/>
          </ac:spMkLst>
        </pc:spChg>
        <pc:spChg chg="mod">
          <ac:chgData name="Armitage, Simon" userId="730cf90b-84b8-4f2a-ad4c-d3d80c6fc9da" providerId="ADAL" clId="{C500E120-6636-4B3E-BA41-FD1FCF26E105}" dt="2020-04-27T17:01:30.673" v="0"/>
          <ac:spMkLst>
            <pc:docMk/>
            <pc:sldMk cId="1268971362" sldId="561"/>
            <ac:spMk id="16" creationId="{00000000-0000-0000-0000-000000000000}"/>
          </ac:spMkLst>
        </pc:spChg>
        <pc:spChg chg="mod">
          <ac:chgData name="Armitage, Simon" userId="730cf90b-84b8-4f2a-ad4c-d3d80c6fc9da" providerId="ADAL" clId="{C500E120-6636-4B3E-BA41-FD1FCF26E105}" dt="2020-04-27T17:01:30.673" v="0"/>
          <ac:spMkLst>
            <pc:docMk/>
            <pc:sldMk cId="1268971362" sldId="561"/>
            <ac:spMk id="17" creationId="{00000000-0000-0000-0000-000000000000}"/>
          </ac:spMkLst>
        </pc:spChg>
        <pc:spChg chg="mod">
          <ac:chgData name="Armitage, Simon" userId="730cf90b-84b8-4f2a-ad4c-d3d80c6fc9da" providerId="ADAL" clId="{C500E120-6636-4B3E-BA41-FD1FCF26E105}" dt="2020-04-27T17:01:30.673" v="0"/>
          <ac:spMkLst>
            <pc:docMk/>
            <pc:sldMk cId="1268971362" sldId="561"/>
            <ac:spMk id="36" creationId="{00000000-0000-0000-0000-000000000000}"/>
          </ac:spMkLst>
        </pc:spChg>
        <pc:grpChg chg="mod">
          <ac:chgData name="Armitage, Simon" userId="730cf90b-84b8-4f2a-ad4c-d3d80c6fc9da" providerId="ADAL" clId="{C500E120-6636-4B3E-BA41-FD1FCF26E105}" dt="2020-04-27T17:01:30.673" v="0"/>
          <ac:grpSpMkLst>
            <pc:docMk/>
            <pc:sldMk cId="1268971362" sldId="561"/>
            <ac:grpSpMk id="4" creationId="{00000000-0000-0000-0000-000000000000}"/>
          </ac:grpSpMkLst>
        </pc:grpChg>
        <pc:grpChg chg="mod">
          <ac:chgData name="Armitage, Simon" userId="730cf90b-84b8-4f2a-ad4c-d3d80c6fc9da" providerId="ADAL" clId="{C500E120-6636-4B3E-BA41-FD1FCF26E105}" dt="2020-04-27T17:01:30.673" v="0"/>
          <ac:grpSpMkLst>
            <pc:docMk/>
            <pc:sldMk cId="1268971362" sldId="561"/>
            <ac:grpSpMk id="5" creationId="{00000000-0000-0000-0000-000000000000}"/>
          </ac:grpSpMkLst>
        </pc:grpChg>
        <pc:grpChg chg="mod">
          <ac:chgData name="Armitage, Simon" userId="730cf90b-84b8-4f2a-ad4c-d3d80c6fc9da" providerId="ADAL" clId="{C500E120-6636-4B3E-BA41-FD1FCF26E105}" dt="2020-04-27T17:01:30.673" v="0"/>
          <ac:grpSpMkLst>
            <pc:docMk/>
            <pc:sldMk cId="1268971362" sldId="561"/>
            <ac:grpSpMk id="20" creationId="{00000000-0000-0000-0000-000000000000}"/>
          </ac:grpSpMkLst>
        </pc:grpChg>
        <pc:grpChg chg="mod">
          <ac:chgData name="Armitage, Simon" userId="730cf90b-84b8-4f2a-ad4c-d3d80c6fc9da" providerId="ADAL" clId="{C500E120-6636-4B3E-BA41-FD1FCF26E105}" dt="2020-04-27T17:01:30.673" v="0"/>
          <ac:grpSpMkLst>
            <pc:docMk/>
            <pc:sldMk cId="1268971362" sldId="561"/>
            <ac:grpSpMk id="21" creationId="{00000000-0000-0000-0000-000000000000}"/>
          </ac:grpSpMkLst>
        </pc:grpChg>
        <pc:grpChg chg="mod">
          <ac:chgData name="Armitage, Simon" userId="730cf90b-84b8-4f2a-ad4c-d3d80c6fc9da" providerId="ADAL" clId="{C500E120-6636-4B3E-BA41-FD1FCF26E105}" dt="2020-04-27T17:01:30.673" v="0"/>
          <ac:grpSpMkLst>
            <pc:docMk/>
            <pc:sldMk cId="1268971362" sldId="561"/>
            <ac:grpSpMk id="23" creationId="{00000000-0000-0000-0000-000000000000}"/>
          </ac:grpSpMkLst>
        </pc:grpChg>
        <pc:grpChg chg="mod">
          <ac:chgData name="Armitage, Simon" userId="730cf90b-84b8-4f2a-ad4c-d3d80c6fc9da" providerId="ADAL" clId="{C500E120-6636-4B3E-BA41-FD1FCF26E105}" dt="2020-04-27T17:01:30.673" v="0"/>
          <ac:grpSpMkLst>
            <pc:docMk/>
            <pc:sldMk cId="1268971362" sldId="561"/>
            <ac:grpSpMk id="28" creationId="{00000000-0000-0000-0000-000000000000}"/>
          </ac:grpSpMkLst>
        </pc:grpChg>
        <pc:grpChg chg="mod">
          <ac:chgData name="Armitage, Simon" userId="730cf90b-84b8-4f2a-ad4c-d3d80c6fc9da" providerId="ADAL" clId="{C500E120-6636-4B3E-BA41-FD1FCF26E105}" dt="2020-04-27T17:01:30.673" v="0"/>
          <ac:grpSpMkLst>
            <pc:docMk/>
            <pc:sldMk cId="1268971362" sldId="561"/>
            <ac:grpSpMk id="33" creationId="{00000000-0000-0000-0000-000000000000}"/>
          </ac:grpSpMkLst>
        </pc:grpChg>
      </pc:sldChg>
      <pc:sldChg chg="modSp">
        <pc:chgData name="Armitage, Simon" userId="730cf90b-84b8-4f2a-ad4c-d3d80c6fc9da" providerId="ADAL" clId="{C500E120-6636-4B3E-BA41-FD1FCF26E105}" dt="2020-04-27T17:01:30.673" v="0"/>
        <pc:sldMkLst>
          <pc:docMk/>
          <pc:sldMk cId="3682524511" sldId="562"/>
        </pc:sldMkLst>
        <pc:spChg chg="mod">
          <ac:chgData name="Armitage, Simon" userId="730cf90b-84b8-4f2a-ad4c-d3d80c6fc9da" providerId="ADAL" clId="{C500E120-6636-4B3E-BA41-FD1FCF26E105}" dt="2020-04-27T17:01:30.673" v="0"/>
          <ac:spMkLst>
            <pc:docMk/>
            <pc:sldMk cId="3682524511" sldId="562"/>
            <ac:spMk id="2" creationId="{00000000-0000-0000-0000-000000000000}"/>
          </ac:spMkLst>
        </pc:spChg>
        <pc:spChg chg="mod">
          <ac:chgData name="Armitage, Simon" userId="730cf90b-84b8-4f2a-ad4c-d3d80c6fc9da" providerId="ADAL" clId="{C500E120-6636-4B3E-BA41-FD1FCF26E105}" dt="2020-04-27T17:01:30.673" v="0"/>
          <ac:spMkLst>
            <pc:docMk/>
            <pc:sldMk cId="3682524511" sldId="562"/>
            <ac:spMk id="7" creationId="{00000000-0000-0000-0000-000000000000}"/>
          </ac:spMkLst>
        </pc:spChg>
        <pc:picChg chg="mod">
          <ac:chgData name="Armitage, Simon" userId="730cf90b-84b8-4f2a-ad4c-d3d80c6fc9da" providerId="ADAL" clId="{C500E120-6636-4B3E-BA41-FD1FCF26E105}" dt="2020-04-27T17:01:30.673" v="0"/>
          <ac:picMkLst>
            <pc:docMk/>
            <pc:sldMk cId="3682524511" sldId="562"/>
            <ac:picMk id="4" creationId="{00000000-0000-0000-0000-000000000000}"/>
          </ac:picMkLst>
        </pc:picChg>
      </pc:sldChg>
      <pc:sldChg chg="modSp">
        <pc:chgData name="Armitage, Simon" userId="730cf90b-84b8-4f2a-ad4c-d3d80c6fc9da" providerId="ADAL" clId="{C500E120-6636-4B3E-BA41-FD1FCF26E105}" dt="2020-04-27T17:01:30.673" v="0"/>
        <pc:sldMkLst>
          <pc:docMk/>
          <pc:sldMk cId="2940283653" sldId="565"/>
        </pc:sldMkLst>
        <pc:spChg chg="mod">
          <ac:chgData name="Armitage, Simon" userId="730cf90b-84b8-4f2a-ad4c-d3d80c6fc9da" providerId="ADAL" clId="{C500E120-6636-4B3E-BA41-FD1FCF26E105}" dt="2020-04-27T17:01:30.673" v="0"/>
          <ac:spMkLst>
            <pc:docMk/>
            <pc:sldMk cId="2940283653" sldId="565"/>
            <ac:spMk id="7" creationId="{00000000-0000-0000-0000-000000000000}"/>
          </ac:spMkLst>
        </pc:spChg>
        <pc:spChg chg="mod">
          <ac:chgData name="Armitage, Simon" userId="730cf90b-84b8-4f2a-ad4c-d3d80c6fc9da" providerId="ADAL" clId="{C500E120-6636-4B3E-BA41-FD1FCF26E105}" dt="2020-04-27T17:01:30.673" v="0"/>
          <ac:spMkLst>
            <pc:docMk/>
            <pc:sldMk cId="2940283653" sldId="565"/>
            <ac:spMk id="11" creationId="{00000000-0000-0000-0000-000000000000}"/>
          </ac:spMkLst>
        </pc:spChg>
        <pc:picChg chg="mod">
          <ac:chgData name="Armitage, Simon" userId="730cf90b-84b8-4f2a-ad4c-d3d80c6fc9da" providerId="ADAL" clId="{C500E120-6636-4B3E-BA41-FD1FCF26E105}" dt="2020-04-27T17:01:30.673" v="0"/>
          <ac:picMkLst>
            <pc:docMk/>
            <pc:sldMk cId="2940283653" sldId="565"/>
            <ac:picMk id="2" creationId="{00000000-0000-0000-0000-000000000000}"/>
          </ac:picMkLst>
        </pc:picChg>
      </pc:sldChg>
      <pc:sldChg chg="modSp">
        <pc:chgData name="Armitage, Simon" userId="730cf90b-84b8-4f2a-ad4c-d3d80c6fc9da" providerId="ADAL" clId="{C500E120-6636-4B3E-BA41-FD1FCF26E105}" dt="2020-04-27T17:01:30.673" v="0"/>
        <pc:sldMkLst>
          <pc:docMk/>
          <pc:sldMk cId="2855616772" sldId="566"/>
        </pc:sldMkLst>
        <pc:spChg chg="mod">
          <ac:chgData name="Armitage, Simon" userId="730cf90b-84b8-4f2a-ad4c-d3d80c6fc9da" providerId="ADAL" clId="{C500E120-6636-4B3E-BA41-FD1FCF26E105}" dt="2020-04-27T17:01:30.673" v="0"/>
          <ac:spMkLst>
            <pc:docMk/>
            <pc:sldMk cId="2855616772" sldId="566"/>
            <ac:spMk id="2" creationId="{00000000-0000-0000-0000-000000000000}"/>
          </ac:spMkLst>
        </pc:spChg>
        <pc:spChg chg="mod">
          <ac:chgData name="Armitage, Simon" userId="730cf90b-84b8-4f2a-ad4c-d3d80c6fc9da" providerId="ADAL" clId="{C500E120-6636-4B3E-BA41-FD1FCF26E105}" dt="2020-04-27T17:01:30.673" v="0"/>
          <ac:spMkLst>
            <pc:docMk/>
            <pc:sldMk cId="2855616772" sldId="566"/>
            <ac:spMk id="4" creationId="{00000000-0000-0000-0000-000000000000}"/>
          </ac:spMkLst>
        </pc:spChg>
        <pc:spChg chg="mod">
          <ac:chgData name="Armitage, Simon" userId="730cf90b-84b8-4f2a-ad4c-d3d80c6fc9da" providerId="ADAL" clId="{C500E120-6636-4B3E-BA41-FD1FCF26E105}" dt="2020-04-27T17:01:30.673" v="0"/>
          <ac:spMkLst>
            <pc:docMk/>
            <pc:sldMk cId="2855616772" sldId="566"/>
            <ac:spMk id="5" creationId="{00000000-0000-0000-0000-000000000000}"/>
          </ac:spMkLst>
        </pc:spChg>
        <pc:spChg chg="mod">
          <ac:chgData name="Armitage, Simon" userId="730cf90b-84b8-4f2a-ad4c-d3d80c6fc9da" providerId="ADAL" clId="{C500E120-6636-4B3E-BA41-FD1FCF26E105}" dt="2020-04-27T17:01:30.673" v="0"/>
          <ac:spMkLst>
            <pc:docMk/>
            <pc:sldMk cId="2855616772" sldId="566"/>
            <ac:spMk id="6" creationId="{00000000-0000-0000-0000-000000000000}"/>
          </ac:spMkLst>
        </pc:spChg>
        <pc:spChg chg="mod">
          <ac:chgData name="Armitage, Simon" userId="730cf90b-84b8-4f2a-ad4c-d3d80c6fc9da" providerId="ADAL" clId="{C500E120-6636-4B3E-BA41-FD1FCF26E105}" dt="2020-04-27T17:01:30.673" v="0"/>
          <ac:spMkLst>
            <pc:docMk/>
            <pc:sldMk cId="2855616772" sldId="566"/>
            <ac:spMk id="7" creationId="{00000000-0000-0000-0000-000000000000}"/>
          </ac:spMkLst>
        </pc:spChg>
        <pc:spChg chg="mod">
          <ac:chgData name="Armitage, Simon" userId="730cf90b-84b8-4f2a-ad4c-d3d80c6fc9da" providerId="ADAL" clId="{C500E120-6636-4B3E-BA41-FD1FCF26E105}" dt="2020-04-27T17:01:30.673" v="0"/>
          <ac:spMkLst>
            <pc:docMk/>
            <pc:sldMk cId="2855616772" sldId="566"/>
            <ac:spMk id="8" creationId="{00000000-0000-0000-0000-000000000000}"/>
          </ac:spMkLst>
        </pc:spChg>
        <pc:picChg chg="mod">
          <ac:chgData name="Armitage, Simon" userId="730cf90b-84b8-4f2a-ad4c-d3d80c6fc9da" providerId="ADAL" clId="{C500E120-6636-4B3E-BA41-FD1FCF26E105}" dt="2020-04-27T17:01:30.673" v="0"/>
          <ac:picMkLst>
            <pc:docMk/>
            <pc:sldMk cId="2855616772" sldId="566"/>
            <ac:picMk id="9" creationId="{00000000-0000-0000-0000-000000000000}"/>
          </ac:picMkLst>
        </pc:picChg>
      </pc:sldChg>
      <pc:sldChg chg="modSp">
        <pc:chgData name="Armitage, Simon" userId="730cf90b-84b8-4f2a-ad4c-d3d80c6fc9da" providerId="ADAL" clId="{C500E120-6636-4B3E-BA41-FD1FCF26E105}" dt="2020-04-27T17:01:30.673" v="0"/>
        <pc:sldMkLst>
          <pc:docMk/>
          <pc:sldMk cId="591570163" sldId="567"/>
        </pc:sldMkLst>
        <pc:spChg chg="mod">
          <ac:chgData name="Armitage, Simon" userId="730cf90b-84b8-4f2a-ad4c-d3d80c6fc9da" providerId="ADAL" clId="{C500E120-6636-4B3E-BA41-FD1FCF26E105}" dt="2020-04-27T17:01:30.673" v="0"/>
          <ac:spMkLst>
            <pc:docMk/>
            <pc:sldMk cId="591570163" sldId="567"/>
            <ac:spMk id="2" creationId="{00000000-0000-0000-0000-000000000000}"/>
          </ac:spMkLst>
        </pc:spChg>
        <pc:spChg chg="mod">
          <ac:chgData name="Armitage, Simon" userId="730cf90b-84b8-4f2a-ad4c-d3d80c6fc9da" providerId="ADAL" clId="{C500E120-6636-4B3E-BA41-FD1FCF26E105}" dt="2020-04-27T17:01:30.673" v="0"/>
          <ac:spMkLst>
            <pc:docMk/>
            <pc:sldMk cId="591570163" sldId="567"/>
            <ac:spMk id="4" creationId="{00000000-0000-0000-0000-000000000000}"/>
          </ac:spMkLst>
        </pc:spChg>
        <pc:spChg chg="mod">
          <ac:chgData name="Armitage, Simon" userId="730cf90b-84b8-4f2a-ad4c-d3d80c6fc9da" providerId="ADAL" clId="{C500E120-6636-4B3E-BA41-FD1FCF26E105}" dt="2020-04-27T17:01:30.673" v="0"/>
          <ac:spMkLst>
            <pc:docMk/>
            <pc:sldMk cId="591570163" sldId="567"/>
            <ac:spMk id="5" creationId="{00000000-0000-0000-0000-000000000000}"/>
          </ac:spMkLst>
        </pc:spChg>
        <pc:spChg chg="mod">
          <ac:chgData name="Armitage, Simon" userId="730cf90b-84b8-4f2a-ad4c-d3d80c6fc9da" providerId="ADAL" clId="{C500E120-6636-4B3E-BA41-FD1FCF26E105}" dt="2020-04-27T17:01:30.673" v="0"/>
          <ac:spMkLst>
            <pc:docMk/>
            <pc:sldMk cId="591570163" sldId="567"/>
            <ac:spMk id="7" creationId="{00000000-0000-0000-0000-000000000000}"/>
          </ac:spMkLst>
        </pc:spChg>
        <pc:picChg chg="mod">
          <ac:chgData name="Armitage, Simon" userId="730cf90b-84b8-4f2a-ad4c-d3d80c6fc9da" providerId="ADAL" clId="{C500E120-6636-4B3E-BA41-FD1FCF26E105}" dt="2020-04-27T17:01:30.673" v="0"/>
          <ac:picMkLst>
            <pc:docMk/>
            <pc:sldMk cId="591570163" sldId="567"/>
            <ac:picMk id="9" creationId="{00000000-0000-0000-0000-000000000000}"/>
          </ac:picMkLst>
        </pc:picChg>
      </pc:sldChg>
      <pc:sldChg chg="modSp">
        <pc:chgData name="Armitage, Simon" userId="730cf90b-84b8-4f2a-ad4c-d3d80c6fc9da" providerId="ADAL" clId="{C500E120-6636-4B3E-BA41-FD1FCF26E105}" dt="2020-04-27T17:01:30.673" v="0"/>
        <pc:sldMkLst>
          <pc:docMk/>
          <pc:sldMk cId="1798407097" sldId="568"/>
        </pc:sldMkLst>
        <pc:spChg chg="mod">
          <ac:chgData name="Armitage, Simon" userId="730cf90b-84b8-4f2a-ad4c-d3d80c6fc9da" providerId="ADAL" clId="{C500E120-6636-4B3E-BA41-FD1FCF26E105}" dt="2020-04-27T17:01:30.673" v="0"/>
          <ac:spMkLst>
            <pc:docMk/>
            <pc:sldMk cId="1798407097" sldId="568"/>
            <ac:spMk id="2" creationId="{00000000-0000-0000-0000-000000000000}"/>
          </ac:spMkLst>
        </pc:spChg>
        <pc:spChg chg="mod">
          <ac:chgData name="Armitage, Simon" userId="730cf90b-84b8-4f2a-ad4c-d3d80c6fc9da" providerId="ADAL" clId="{C500E120-6636-4B3E-BA41-FD1FCF26E105}" dt="2020-04-27T17:01:30.673" v="0"/>
          <ac:spMkLst>
            <pc:docMk/>
            <pc:sldMk cId="1798407097" sldId="568"/>
            <ac:spMk id="4" creationId="{00000000-0000-0000-0000-000000000000}"/>
          </ac:spMkLst>
        </pc:spChg>
        <pc:spChg chg="mod">
          <ac:chgData name="Armitage, Simon" userId="730cf90b-84b8-4f2a-ad4c-d3d80c6fc9da" providerId="ADAL" clId="{C500E120-6636-4B3E-BA41-FD1FCF26E105}" dt="2020-04-27T17:01:30.673" v="0"/>
          <ac:spMkLst>
            <pc:docMk/>
            <pc:sldMk cId="1798407097" sldId="568"/>
            <ac:spMk id="7" creationId="{00000000-0000-0000-0000-000000000000}"/>
          </ac:spMkLst>
        </pc:spChg>
        <pc:picChg chg="mod">
          <ac:chgData name="Armitage, Simon" userId="730cf90b-84b8-4f2a-ad4c-d3d80c6fc9da" providerId="ADAL" clId="{C500E120-6636-4B3E-BA41-FD1FCF26E105}" dt="2020-04-27T17:01:30.673" v="0"/>
          <ac:picMkLst>
            <pc:docMk/>
            <pc:sldMk cId="1798407097" sldId="568"/>
            <ac:picMk id="9" creationId="{00000000-0000-0000-0000-000000000000}"/>
          </ac:picMkLst>
        </pc:picChg>
      </pc:sldChg>
      <pc:sldChg chg="modSp">
        <pc:chgData name="Armitage, Simon" userId="730cf90b-84b8-4f2a-ad4c-d3d80c6fc9da" providerId="ADAL" clId="{C500E120-6636-4B3E-BA41-FD1FCF26E105}" dt="2020-04-27T17:01:30.673" v="0"/>
        <pc:sldMkLst>
          <pc:docMk/>
          <pc:sldMk cId="1377748281" sldId="569"/>
        </pc:sldMkLst>
        <pc:spChg chg="mod">
          <ac:chgData name="Armitage, Simon" userId="730cf90b-84b8-4f2a-ad4c-d3d80c6fc9da" providerId="ADAL" clId="{C500E120-6636-4B3E-BA41-FD1FCF26E105}" dt="2020-04-27T17:01:30.673" v="0"/>
          <ac:spMkLst>
            <pc:docMk/>
            <pc:sldMk cId="1377748281" sldId="569"/>
            <ac:spMk id="2" creationId="{00000000-0000-0000-0000-000000000000}"/>
          </ac:spMkLst>
        </pc:spChg>
        <pc:picChg chg="mod">
          <ac:chgData name="Armitage, Simon" userId="730cf90b-84b8-4f2a-ad4c-d3d80c6fc9da" providerId="ADAL" clId="{C500E120-6636-4B3E-BA41-FD1FCF26E105}" dt="2020-04-27T17:01:30.673" v="0"/>
          <ac:picMkLst>
            <pc:docMk/>
            <pc:sldMk cId="1377748281" sldId="569"/>
            <ac:picMk id="4" creationId="{00000000-0000-0000-0000-000000000000}"/>
          </ac:picMkLst>
        </pc:picChg>
        <pc:picChg chg="mod">
          <ac:chgData name="Armitage, Simon" userId="730cf90b-84b8-4f2a-ad4c-d3d80c6fc9da" providerId="ADAL" clId="{C500E120-6636-4B3E-BA41-FD1FCF26E105}" dt="2020-04-27T17:01:30.673" v="0"/>
          <ac:picMkLst>
            <pc:docMk/>
            <pc:sldMk cId="1377748281" sldId="569"/>
            <ac:picMk id="5" creationId="{00000000-0000-0000-0000-000000000000}"/>
          </ac:picMkLst>
        </pc:picChg>
      </pc:sldChg>
      <pc:sldChg chg="modSp">
        <pc:chgData name="Armitage, Simon" userId="730cf90b-84b8-4f2a-ad4c-d3d80c6fc9da" providerId="ADAL" clId="{C500E120-6636-4B3E-BA41-FD1FCF26E105}" dt="2020-04-27T17:01:30.673" v="0"/>
        <pc:sldMkLst>
          <pc:docMk/>
          <pc:sldMk cId="1099420041" sldId="570"/>
        </pc:sldMkLst>
        <pc:spChg chg="mod">
          <ac:chgData name="Armitage, Simon" userId="730cf90b-84b8-4f2a-ad4c-d3d80c6fc9da" providerId="ADAL" clId="{C500E120-6636-4B3E-BA41-FD1FCF26E105}" dt="2020-04-27T17:01:30.673" v="0"/>
          <ac:spMkLst>
            <pc:docMk/>
            <pc:sldMk cId="1099420041" sldId="570"/>
            <ac:spMk id="2" creationId="{00000000-0000-0000-0000-000000000000}"/>
          </ac:spMkLst>
        </pc:spChg>
        <pc:spChg chg="mod">
          <ac:chgData name="Armitage, Simon" userId="730cf90b-84b8-4f2a-ad4c-d3d80c6fc9da" providerId="ADAL" clId="{C500E120-6636-4B3E-BA41-FD1FCF26E105}" dt="2020-04-27T17:01:30.673" v="0"/>
          <ac:spMkLst>
            <pc:docMk/>
            <pc:sldMk cId="1099420041" sldId="570"/>
            <ac:spMk id="6" creationId="{00000000-0000-0000-0000-000000000000}"/>
          </ac:spMkLst>
        </pc:spChg>
        <pc:spChg chg="mod">
          <ac:chgData name="Armitage, Simon" userId="730cf90b-84b8-4f2a-ad4c-d3d80c6fc9da" providerId="ADAL" clId="{C500E120-6636-4B3E-BA41-FD1FCF26E105}" dt="2020-04-27T17:01:30.673" v="0"/>
          <ac:spMkLst>
            <pc:docMk/>
            <pc:sldMk cId="1099420041" sldId="570"/>
            <ac:spMk id="7" creationId="{00000000-0000-0000-0000-000000000000}"/>
          </ac:spMkLst>
        </pc:spChg>
        <pc:picChg chg="mod">
          <ac:chgData name="Armitage, Simon" userId="730cf90b-84b8-4f2a-ad4c-d3d80c6fc9da" providerId="ADAL" clId="{C500E120-6636-4B3E-BA41-FD1FCF26E105}" dt="2020-04-27T17:01:30.673" v="0"/>
          <ac:picMkLst>
            <pc:docMk/>
            <pc:sldMk cId="1099420041" sldId="570"/>
            <ac:picMk id="4" creationId="{00000000-0000-0000-0000-000000000000}"/>
          </ac:picMkLst>
        </pc:picChg>
        <pc:picChg chg="mod">
          <ac:chgData name="Armitage, Simon" userId="730cf90b-84b8-4f2a-ad4c-d3d80c6fc9da" providerId="ADAL" clId="{C500E120-6636-4B3E-BA41-FD1FCF26E105}" dt="2020-04-27T17:01:30.673" v="0"/>
          <ac:picMkLst>
            <pc:docMk/>
            <pc:sldMk cId="1099420041" sldId="570"/>
            <ac:picMk id="5" creationId="{00000000-0000-0000-0000-000000000000}"/>
          </ac:picMkLst>
        </pc:picChg>
      </pc:sldChg>
      <pc:sldChg chg="modSp">
        <pc:chgData name="Armitage, Simon" userId="730cf90b-84b8-4f2a-ad4c-d3d80c6fc9da" providerId="ADAL" clId="{C500E120-6636-4B3E-BA41-FD1FCF26E105}" dt="2020-04-27T17:01:30.673" v="0"/>
        <pc:sldMkLst>
          <pc:docMk/>
          <pc:sldMk cId="1805475822" sldId="571"/>
        </pc:sldMkLst>
        <pc:spChg chg="mod">
          <ac:chgData name="Armitage, Simon" userId="730cf90b-84b8-4f2a-ad4c-d3d80c6fc9da" providerId="ADAL" clId="{C500E120-6636-4B3E-BA41-FD1FCF26E105}" dt="2020-04-27T17:01:30.673" v="0"/>
          <ac:spMkLst>
            <pc:docMk/>
            <pc:sldMk cId="1805475822" sldId="571"/>
            <ac:spMk id="2" creationId="{00000000-0000-0000-0000-000000000000}"/>
          </ac:spMkLst>
        </pc:spChg>
        <pc:spChg chg="mod">
          <ac:chgData name="Armitage, Simon" userId="730cf90b-84b8-4f2a-ad4c-d3d80c6fc9da" providerId="ADAL" clId="{C500E120-6636-4B3E-BA41-FD1FCF26E105}" dt="2020-04-27T17:01:30.673" v="0"/>
          <ac:spMkLst>
            <pc:docMk/>
            <pc:sldMk cId="1805475822" sldId="571"/>
            <ac:spMk id="5" creationId="{00000000-0000-0000-0000-000000000000}"/>
          </ac:spMkLst>
        </pc:spChg>
        <pc:picChg chg="mod">
          <ac:chgData name="Armitage, Simon" userId="730cf90b-84b8-4f2a-ad4c-d3d80c6fc9da" providerId="ADAL" clId="{C500E120-6636-4B3E-BA41-FD1FCF26E105}" dt="2020-04-27T17:01:30.673" v="0"/>
          <ac:picMkLst>
            <pc:docMk/>
            <pc:sldMk cId="1805475822" sldId="571"/>
            <ac:picMk id="10" creationId="{00000000-0000-0000-0000-000000000000}"/>
          </ac:picMkLst>
        </pc:picChg>
      </pc:sldChg>
      <pc:sldChg chg="modSp">
        <pc:chgData name="Armitage, Simon" userId="730cf90b-84b8-4f2a-ad4c-d3d80c6fc9da" providerId="ADAL" clId="{C500E120-6636-4B3E-BA41-FD1FCF26E105}" dt="2020-04-27T17:01:30.673" v="0"/>
        <pc:sldMkLst>
          <pc:docMk/>
          <pc:sldMk cId="1525545072" sldId="572"/>
        </pc:sldMkLst>
        <pc:spChg chg="mod">
          <ac:chgData name="Armitage, Simon" userId="730cf90b-84b8-4f2a-ad4c-d3d80c6fc9da" providerId="ADAL" clId="{C500E120-6636-4B3E-BA41-FD1FCF26E105}" dt="2020-04-27T17:01:30.673" v="0"/>
          <ac:spMkLst>
            <pc:docMk/>
            <pc:sldMk cId="1525545072" sldId="572"/>
            <ac:spMk id="2" creationId="{00000000-0000-0000-0000-000000000000}"/>
          </ac:spMkLst>
        </pc:spChg>
        <pc:spChg chg="mod">
          <ac:chgData name="Armitage, Simon" userId="730cf90b-84b8-4f2a-ad4c-d3d80c6fc9da" providerId="ADAL" clId="{C500E120-6636-4B3E-BA41-FD1FCF26E105}" dt="2020-04-27T17:01:30.673" v="0"/>
          <ac:spMkLst>
            <pc:docMk/>
            <pc:sldMk cId="1525545072" sldId="572"/>
            <ac:spMk id="8" creationId="{00000000-0000-0000-0000-000000000000}"/>
          </ac:spMkLst>
        </pc:spChg>
        <pc:picChg chg="mod">
          <ac:chgData name="Armitage, Simon" userId="730cf90b-84b8-4f2a-ad4c-d3d80c6fc9da" providerId="ADAL" clId="{C500E120-6636-4B3E-BA41-FD1FCF26E105}" dt="2020-04-27T17:01:30.673" v="0"/>
          <ac:picMkLst>
            <pc:docMk/>
            <pc:sldMk cId="1525545072" sldId="572"/>
            <ac:picMk id="4" creationId="{00000000-0000-0000-0000-000000000000}"/>
          </ac:picMkLst>
        </pc:picChg>
      </pc:sldChg>
      <pc:sldChg chg="modSp">
        <pc:chgData name="Armitage, Simon" userId="730cf90b-84b8-4f2a-ad4c-d3d80c6fc9da" providerId="ADAL" clId="{C500E120-6636-4B3E-BA41-FD1FCF26E105}" dt="2020-04-27T17:01:30.673" v="0"/>
        <pc:sldMkLst>
          <pc:docMk/>
          <pc:sldMk cId="2693219760" sldId="573"/>
        </pc:sldMkLst>
        <pc:spChg chg="mod">
          <ac:chgData name="Armitage, Simon" userId="730cf90b-84b8-4f2a-ad4c-d3d80c6fc9da" providerId="ADAL" clId="{C500E120-6636-4B3E-BA41-FD1FCF26E105}" dt="2020-04-27T17:01:30.673" v="0"/>
          <ac:spMkLst>
            <pc:docMk/>
            <pc:sldMk cId="2693219760" sldId="573"/>
            <ac:spMk id="2" creationId="{00000000-0000-0000-0000-000000000000}"/>
          </ac:spMkLst>
        </pc:spChg>
        <pc:spChg chg="mod">
          <ac:chgData name="Armitage, Simon" userId="730cf90b-84b8-4f2a-ad4c-d3d80c6fc9da" providerId="ADAL" clId="{C500E120-6636-4B3E-BA41-FD1FCF26E105}" dt="2020-04-27T17:01:30.673" v="0"/>
          <ac:spMkLst>
            <pc:docMk/>
            <pc:sldMk cId="2693219760" sldId="573"/>
            <ac:spMk id="15" creationId="{00000000-0000-0000-0000-000000000000}"/>
          </ac:spMkLst>
        </pc:spChg>
        <pc:spChg chg="mod">
          <ac:chgData name="Armitage, Simon" userId="730cf90b-84b8-4f2a-ad4c-d3d80c6fc9da" providerId="ADAL" clId="{C500E120-6636-4B3E-BA41-FD1FCF26E105}" dt="2020-04-27T17:01:30.673" v="0"/>
          <ac:spMkLst>
            <pc:docMk/>
            <pc:sldMk cId="2693219760" sldId="573"/>
            <ac:spMk id="16" creationId="{00000000-0000-0000-0000-000000000000}"/>
          </ac:spMkLst>
        </pc:spChg>
        <pc:grpChg chg="mod">
          <ac:chgData name="Armitage, Simon" userId="730cf90b-84b8-4f2a-ad4c-d3d80c6fc9da" providerId="ADAL" clId="{C500E120-6636-4B3E-BA41-FD1FCF26E105}" dt="2020-04-27T17:01:30.673" v="0"/>
          <ac:grpSpMkLst>
            <pc:docMk/>
            <pc:sldMk cId="2693219760" sldId="573"/>
            <ac:grpSpMk id="5" creationId="{00000000-0000-0000-0000-000000000000}"/>
          </ac:grpSpMkLst>
        </pc:grpChg>
        <pc:grpChg chg="mod">
          <ac:chgData name="Armitage, Simon" userId="730cf90b-84b8-4f2a-ad4c-d3d80c6fc9da" providerId="ADAL" clId="{C500E120-6636-4B3E-BA41-FD1FCF26E105}" dt="2020-04-27T17:01:30.673" v="0"/>
          <ac:grpSpMkLst>
            <pc:docMk/>
            <pc:sldMk cId="2693219760" sldId="573"/>
            <ac:grpSpMk id="20" creationId="{00000000-0000-0000-0000-000000000000}"/>
          </ac:grpSpMkLst>
        </pc:grpChg>
        <pc:grpChg chg="mod">
          <ac:chgData name="Armitage, Simon" userId="730cf90b-84b8-4f2a-ad4c-d3d80c6fc9da" providerId="ADAL" clId="{C500E120-6636-4B3E-BA41-FD1FCF26E105}" dt="2020-04-27T17:01:30.673" v="0"/>
          <ac:grpSpMkLst>
            <pc:docMk/>
            <pc:sldMk cId="2693219760" sldId="573"/>
            <ac:grpSpMk id="21" creationId="{00000000-0000-0000-0000-000000000000}"/>
          </ac:grpSpMkLst>
        </pc:grpChg>
        <pc:grpChg chg="mod">
          <ac:chgData name="Armitage, Simon" userId="730cf90b-84b8-4f2a-ad4c-d3d80c6fc9da" providerId="ADAL" clId="{C500E120-6636-4B3E-BA41-FD1FCF26E105}" dt="2020-04-27T17:01:30.673" v="0"/>
          <ac:grpSpMkLst>
            <pc:docMk/>
            <pc:sldMk cId="2693219760" sldId="573"/>
            <ac:grpSpMk id="23" creationId="{00000000-0000-0000-0000-000000000000}"/>
          </ac:grpSpMkLst>
        </pc:grpChg>
        <pc:grpChg chg="mod">
          <ac:chgData name="Armitage, Simon" userId="730cf90b-84b8-4f2a-ad4c-d3d80c6fc9da" providerId="ADAL" clId="{C500E120-6636-4B3E-BA41-FD1FCF26E105}" dt="2020-04-27T17:01:30.673" v="0"/>
          <ac:grpSpMkLst>
            <pc:docMk/>
            <pc:sldMk cId="2693219760" sldId="573"/>
            <ac:grpSpMk id="28" creationId="{00000000-0000-0000-0000-000000000000}"/>
          </ac:grpSpMkLst>
        </pc:grpChg>
      </pc:sldChg>
      <pc:sldChg chg="modSp">
        <pc:chgData name="Armitage, Simon" userId="730cf90b-84b8-4f2a-ad4c-d3d80c6fc9da" providerId="ADAL" clId="{C500E120-6636-4B3E-BA41-FD1FCF26E105}" dt="2020-04-27T17:01:30.673" v="0"/>
        <pc:sldMkLst>
          <pc:docMk/>
          <pc:sldMk cId="2784646085" sldId="574"/>
        </pc:sldMkLst>
        <pc:spChg chg="mod">
          <ac:chgData name="Armitage, Simon" userId="730cf90b-84b8-4f2a-ad4c-d3d80c6fc9da" providerId="ADAL" clId="{C500E120-6636-4B3E-BA41-FD1FCF26E105}" dt="2020-04-27T17:01:30.673" v="0"/>
          <ac:spMkLst>
            <pc:docMk/>
            <pc:sldMk cId="2784646085" sldId="574"/>
            <ac:spMk id="2" creationId="{00000000-0000-0000-0000-000000000000}"/>
          </ac:spMkLst>
        </pc:spChg>
        <pc:spChg chg="mod">
          <ac:chgData name="Armitage, Simon" userId="730cf90b-84b8-4f2a-ad4c-d3d80c6fc9da" providerId="ADAL" clId="{C500E120-6636-4B3E-BA41-FD1FCF26E105}" dt="2020-04-27T17:01:30.673" v="0"/>
          <ac:spMkLst>
            <pc:docMk/>
            <pc:sldMk cId="2784646085" sldId="574"/>
            <ac:spMk id="15" creationId="{00000000-0000-0000-0000-000000000000}"/>
          </ac:spMkLst>
        </pc:spChg>
        <pc:spChg chg="mod">
          <ac:chgData name="Armitage, Simon" userId="730cf90b-84b8-4f2a-ad4c-d3d80c6fc9da" providerId="ADAL" clId="{C500E120-6636-4B3E-BA41-FD1FCF26E105}" dt="2020-04-27T17:01:30.673" v="0"/>
          <ac:spMkLst>
            <pc:docMk/>
            <pc:sldMk cId="2784646085" sldId="574"/>
            <ac:spMk id="16" creationId="{00000000-0000-0000-0000-000000000000}"/>
          </ac:spMkLst>
        </pc:spChg>
        <pc:spChg chg="mod">
          <ac:chgData name="Armitage, Simon" userId="730cf90b-84b8-4f2a-ad4c-d3d80c6fc9da" providerId="ADAL" clId="{C500E120-6636-4B3E-BA41-FD1FCF26E105}" dt="2020-04-27T17:01:30.673" v="0"/>
          <ac:spMkLst>
            <pc:docMk/>
            <pc:sldMk cId="2784646085" sldId="574"/>
            <ac:spMk id="17" creationId="{00000000-0000-0000-0000-000000000000}"/>
          </ac:spMkLst>
        </pc:spChg>
        <pc:spChg chg="mod">
          <ac:chgData name="Armitage, Simon" userId="730cf90b-84b8-4f2a-ad4c-d3d80c6fc9da" providerId="ADAL" clId="{C500E120-6636-4B3E-BA41-FD1FCF26E105}" dt="2020-04-27T17:01:30.673" v="0"/>
          <ac:spMkLst>
            <pc:docMk/>
            <pc:sldMk cId="2784646085" sldId="574"/>
            <ac:spMk id="34" creationId="{00000000-0000-0000-0000-000000000000}"/>
          </ac:spMkLst>
        </pc:spChg>
        <pc:spChg chg="mod">
          <ac:chgData name="Armitage, Simon" userId="730cf90b-84b8-4f2a-ad4c-d3d80c6fc9da" providerId="ADAL" clId="{C500E120-6636-4B3E-BA41-FD1FCF26E105}" dt="2020-04-27T17:01:30.673" v="0"/>
          <ac:spMkLst>
            <pc:docMk/>
            <pc:sldMk cId="2784646085" sldId="574"/>
            <ac:spMk id="35" creationId="{00000000-0000-0000-0000-000000000000}"/>
          </ac:spMkLst>
        </pc:spChg>
        <pc:grpChg chg="mod">
          <ac:chgData name="Armitage, Simon" userId="730cf90b-84b8-4f2a-ad4c-d3d80c6fc9da" providerId="ADAL" clId="{C500E120-6636-4B3E-BA41-FD1FCF26E105}" dt="2020-04-27T17:01:30.673" v="0"/>
          <ac:grpSpMkLst>
            <pc:docMk/>
            <pc:sldMk cId="2784646085" sldId="574"/>
            <ac:grpSpMk id="4" creationId="{00000000-0000-0000-0000-000000000000}"/>
          </ac:grpSpMkLst>
        </pc:grpChg>
        <pc:grpChg chg="mod">
          <ac:chgData name="Armitage, Simon" userId="730cf90b-84b8-4f2a-ad4c-d3d80c6fc9da" providerId="ADAL" clId="{C500E120-6636-4B3E-BA41-FD1FCF26E105}" dt="2020-04-27T17:01:30.673" v="0"/>
          <ac:grpSpMkLst>
            <pc:docMk/>
            <pc:sldMk cId="2784646085" sldId="574"/>
            <ac:grpSpMk id="5" creationId="{00000000-0000-0000-0000-000000000000}"/>
          </ac:grpSpMkLst>
        </pc:grpChg>
        <pc:grpChg chg="mod">
          <ac:chgData name="Armitage, Simon" userId="730cf90b-84b8-4f2a-ad4c-d3d80c6fc9da" providerId="ADAL" clId="{C500E120-6636-4B3E-BA41-FD1FCF26E105}" dt="2020-04-27T17:01:30.673" v="0"/>
          <ac:grpSpMkLst>
            <pc:docMk/>
            <pc:sldMk cId="2784646085" sldId="574"/>
            <ac:grpSpMk id="20" creationId="{00000000-0000-0000-0000-000000000000}"/>
          </ac:grpSpMkLst>
        </pc:grpChg>
        <pc:grpChg chg="mod">
          <ac:chgData name="Armitage, Simon" userId="730cf90b-84b8-4f2a-ad4c-d3d80c6fc9da" providerId="ADAL" clId="{C500E120-6636-4B3E-BA41-FD1FCF26E105}" dt="2020-04-27T17:01:30.673" v="0"/>
          <ac:grpSpMkLst>
            <pc:docMk/>
            <pc:sldMk cId="2784646085" sldId="574"/>
            <ac:grpSpMk id="21" creationId="{00000000-0000-0000-0000-000000000000}"/>
          </ac:grpSpMkLst>
        </pc:grpChg>
        <pc:grpChg chg="mod">
          <ac:chgData name="Armitage, Simon" userId="730cf90b-84b8-4f2a-ad4c-d3d80c6fc9da" providerId="ADAL" clId="{C500E120-6636-4B3E-BA41-FD1FCF26E105}" dt="2020-04-27T17:01:30.673" v="0"/>
          <ac:grpSpMkLst>
            <pc:docMk/>
            <pc:sldMk cId="2784646085" sldId="574"/>
            <ac:grpSpMk id="23" creationId="{00000000-0000-0000-0000-000000000000}"/>
          </ac:grpSpMkLst>
        </pc:grpChg>
        <pc:grpChg chg="mod">
          <ac:chgData name="Armitage, Simon" userId="730cf90b-84b8-4f2a-ad4c-d3d80c6fc9da" providerId="ADAL" clId="{C500E120-6636-4B3E-BA41-FD1FCF26E105}" dt="2020-04-27T17:01:30.673" v="0"/>
          <ac:grpSpMkLst>
            <pc:docMk/>
            <pc:sldMk cId="2784646085" sldId="574"/>
            <ac:grpSpMk id="28" creationId="{00000000-0000-0000-0000-000000000000}"/>
          </ac:grpSpMkLst>
        </pc:grpChg>
        <pc:picChg chg="mod">
          <ac:chgData name="Armitage, Simon" userId="730cf90b-84b8-4f2a-ad4c-d3d80c6fc9da" providerId="ADAL" clId="{C500E120-6636-4B3E-BA41-FD1FCF26E105}" dt="2020-04-27T17:01:30.673" v="0"/>
          <ac:picMkLst>
            <pc:docMk/>
            <pc:sldMk cId="2784646085" sldId="574"/>
            <ac:picMk id="33" creationId="{00000000-0000-0000-0000-000000000000}"/>
          </ac:picMkLst>
        </pc:picChg>
      </pc:sldChg>
      <pc:sldChg chg="modSp">
        <pc:chgData name="Armitage, Simon" userId="730cf90b-84b8-4f2a-ad4c-d3d80c6fc9da" providerId="ADAL" clId="{C500E120-6636-4B3E-BA41-FD1FCF26E105}" dt="2020-04-27T17:01:30.673" v="0"/>
        <pc:sldMkLst>
          <pc:docMk/>
          <pc:sldMk cId="3493758683" sldId="575"/>
        </pc:sldMkLst>
        <pc:spChg chg="mod">
          <ac:chgData name="Armitage, Simon" userId="730cf90b-84b8-4f2a-ad4c-d3d80c6fc9da" providerId="ADAL" clId="{C500E120-6636-4B3E-BA41-FD1FCF26E105}" dt="2020-04-27T17:01:30.673" v="0"/>
          <ac:spMkLst>
            <pc:docMk/>
            <pc:sldMk cId="3493758683" sldId="575"/>
            <ac:spMk id="2" creationId="{00000000-0000-0000-0000-000000000000}"/>
          </ac:spMkLst>
        </pc:spChg>
        <pc:spChg chg="mod">
          <ac:chgData name="Armitage, Simon" userId="730cf90b-84b8-4f2a-ad4c-d3d80c6fc9da" providerId="ADAL" clId="{C500E120-6636-4B3E-BA41-FD1FCF26E105}" dt="2020-04-27T17:01:30.673" v="0"/>
          <ac:spMkLst>
            <pc:docMk/>
            <pc:sldMk cId="3493758683" sldId="575"/>
            <ac:spMk id="15" creationId="{00000000-0000-0000-0000-000000000000}"/>
          </ac:spMkLst>
        </pc:spChg>
        <pc:spChg chg="mod">
          <ac:chgData name="Armitage, Simon" userId="730cf90b-84b8-4f2a-ad4c-d3d80c6fc9da" providerId="ADAL" clId="{C500E120-6636-4B3E-BA41-FD1FCF26E105}" dt="2020-04-27T17:01:30.673" v="0"/>
          <ac:spMkLst>
            <pc:docMk/>
            <pc:sldMk cId="3493758683" sldId="575"/>
            <ac:spMk id="16" creationId="{00000000-0000-0000-0000-000000000000}"/>
          </ac:spMkLst>
        </pc:spChg>
        <pc:spChg chg="mod">
          <ac:chgData name="Armitage, Simon" userId="730cf90b-84b8-4f2a-ad4c-d3d80c6fc9da" providerId="ADAL" clId="{C500E120-6636-4B3E-BA41-FD1FCF26E105}" dt="2020-04-27T17:01:30.673" v="0"/>
          <ac:spMkLst>
            <pc:docMk/>
            <pc:sldMk cId="3493758683" sldId="575"/>
            <ac:spMk id="17" creationId="{00000000-0000-0000-0000-000000000000}"/>
          </ac:spMkLst>
        </pc:spChg>
        <pc:spChg chg="mod">
          <ac:chgData name="Armitage, Simon" userId="730cf90b-84b8-4f2a-ad4c-d3d80c6fc9da" providerId="ADAL" clId="{C500E120-6636-4B3E-BA41-FD1FCF26E105}" dt="2020-04-27T17:01:30.673" v="0"/>
          <ac:spMkLst>
            <pc:docMk/>
            <pc:sldMk cId="3493758683" sldId="575"/>
            <ac:spMk id="36" creationId="{00000000-0000-0000-0000-000000000000}"/>
          </ac:spMkLst>
        </pc:spChg>
        <pc:spChg chg="mod">
          <ac:chgData name="Armitage, Simon" userId="730cf90b-84b8-4f2a-ad4c-d3d80c6fc9da" providerId="ADAL" clId="{C500E120-6636-4B3E-BA41-FD1FCF26E105}" dt="2020-04-27T17:01:30.673" v="0"/>
          <ac:spMkLst>
            <pc:docMk/>
            <pc:sldMk cId="3493758683" sldId="575"/>
            <ac:spMk id="37" creationId="{00000000-0000-0000-0000-000000000000}"/>
          </ac:spMkLst>
        </pc:spChg>
        <pc:grpChg chg="mod">
          <ac:chgData name="Armitage, Simon" userId="730cf90b-84b8-4f2a-ad4c-d3d80c6fc9da" providerId="ADAL" clId="{C500E120-6636-4B3E-BA41-FD1FCF26E105}" dt="2020-04-27T17:01:30.673" v="0"/>
          <ac:grpSpMkLst>
            <pc:docMk/>
            <pc:sldMk cId="3493758683" sldId="575"/>
            <ac:grpSpMk id="4" creationId="{00000000-0000-0000-0000-000000000000}"/>
          </ac:grpSpMkLst>
        </pc:grpChg>
        <pc:grpChg chg="mod">
          <ac:chgData name="Armitage, Simon" userId="730cf90b-84b8-4f2a-ad4c-d3d80c6fc9da" providerId="ADAL" clId="{C500E120-6636-4B3E-BA41-FD1FCF26E105}" dt="2020-04-27T17:01:30.673" v="0"/>
          <ac:grpSpMkLst>
            <pc:docMk/>
            <pc:sldMk cId="3493758683" sldId="575"/>
            <ac:grpSpMk id="5" creationId="{00000000-0000-0000-0000-000000000000}"/>
          </ac:grpSpMkLst>
        </pc:grpChg>
        <pc:grpChg chg="mod">
          <ac:chgData name="Armitage, Simon" userId="730cf90b-84b8-4f2a-ad4c-d3d80c6fc9da" providerId="ADAL" clId="{C500E120-6636-4B3E-BA41-FD1FCF26E105}" dt="2020-04-27T17:01:30.673" v="0"/>
          <ac:grpSpMkLst>
            <pc:docMk/>
            <pc:sldMk cId="3493758683" sldId="575"/>
            <ac:grpSpMk id="20" creationId="{00000000-0000-0000-0000-000000000000}"/>
          </ac:grpSpMkLst>
        </pc:grpChg>
        <pc:grpChg chg="mod">
          <ac:chgData name="Armitage, Simon" userId="730cf90b-84b8-4f2a-ad4c-d3d80c6fc9da" providerId="ADAL" clId="{C500E120-6636-4B3E-BA41-FD1FCF26E105}" dt="2020-04-27T17:01:30.673" v="0"/>
          <ac:grpSpMkLst>
            <pc:docMk/>
            <pc:sldMk cId="3493758683" sldId="575"/>
            <ac:grpSpMk id="21" creationId="{00000000-0000-0000-0000-000000000000}"/>
          </ac:grpSpMkLst>
        </pc:grpChg>
        <pc:grpChg chg="mod">
          <ac:chgData name="Armitage, Simon" userId="730cf90b-84b8-4f2a-ad4c-d3d80c6fc9da" providerId="ADAL" clId="{C500E120-6636-4B3E-BA41-FD1FCF26E105}" dt="2020-04-27T17:01:30.673" v="0"/>
          <ac:grpSpMkLst>
            <pc:docMk/>
            <pc:sldMk cId="3493758683" sldId="575"/>
            <ac:grpSpMk id="23" creationId="{00000000-0000-0000-0000-000000000000}"/>
          </ac:grpSpMkLst>
        </pc:grpChg>
        <pc:grpChg chg="mod">
          <ac:chgData name="Armitage, Simon" userId="730cf90b-84b8-4f2a-ad4c-d3d80c6fc9da" providerId="ADAL" clId="{C500E120-6636-4B3E-BA41-FD1FCF26E105}" dt="2020-04-27T17:01:30.673" v="0"/>
          <ac:grpSpMkLst>
            <pc:docMk/>
            <pc:sldMk cId="3493758683" sldId="575"/>
            <ac:grpSpMk id="28" creationId="{00000000-0000-0000-0000-000000000000}"/>
          </ac:grpSpMkLst>
        </pc:grpChg>
        <pc:grpChg chg="mod">
          <ac:chgData name="Armitage, Simon" userId="730cf90b-84b8-4f2a-ad4c-d3d80c6fc9da" providerId="ADAL" clId="{C500E120-6636-4B3E-BA41-FD1FCF26E105}" dt="2020-04-27T17:01:30.673" v="0"/>
          <ac:grpSpMkLst>
            <pc:docMk/>
            <pc:sldMk cId="3493758683" sldId="575"/>
            <ac:grpSpMk id="33" creationId="{00000000-0000-0000-0000-000000000000}"/>
          </ac:grpSpMkLst>
        </pc:grpChg>
      </pc:sldChg>
      <pc:sldChg chg="modSp">
        <pc:chgData name="Armitage, Simon" userId="730cf90b-84b8-4f2a-ad4c-d3d80c6fc9da" providerId="ADAL" clId="{C500E120-6636-4B3E-BA41-FD1FCF26E105}" dt="2020-04-27T17:01:30.673" v="0"/>
        <pc:sldMkLst>
          <pc:docMk/>
          <pc:sldMk cId="2071256085" sldId="576"/>
        </pc:sldMkLst>
        <pc:spChg chg="mod">
          <ac:chgData name="Armitage, Simon" userId="730cf90b-84b8-4f2a-ad4c-d3d80c6fc9da" providerId="ADAL" clId="{C500E120-6636-4B3E-BA41-FD1FCF26E105}" dt="2020-04-27T17:01:30.673" v="0"/>
          <ac:spMkLst>
            <pc:docMk/>
            <pc:sldMk cId="2071256085" sldId="576"/>
            <ac:spMk id="2" creationId="{00000000-0000-0000-0000-000000000000}"/>
          </ac:spMkLst>
        </pc:spChg>
        <pc:spChg chg="mod">
          <ac:chgData name="Armitage, Simon" userId="730cf90b-84b8-4f2a-ad4c-d3d80c6fc9da" providerId="ADAL" clId="{C500E120-6636-4B3E-BA41-FD1FCF26E105}" dt="2020-04-27T17:01:30.673" v="0"/>
          <ac:spMkLst>
            <pc:docMk/>
            <pc:sldMk cId="2071256085" sldId="576"/>
            <ac:spMk id="3" creationId="{00000000-0000-0000-0000-000000000000}"/>
          </ac:spMkLst>
        </pc:spChg>
        <pc:spChg chg="mod">
          <ac:chgData name="Armitage, Simon" userId="730cf90b-84b8-4f2a-ad4c-d3d80c6fc9da" providerId="ADAL" clId="{C500E120-6636-4B3E-BA41-FD1FCF26E105}" dt="2020-04-27T17:01:30.673" v="0"/>
          <ac:spMkLst>
            <pc:docMk/>
            <pc:sldMk cId="2071256085" sldId="576"/>
            <ac:spMk id="4" creationId="{00000000-0000-0000-0000-000000000000}"/>
          </ac:spMkLst>
        </pc:spChg>
      </pc:sldChg>
      <pc:sldMasterChg chg="modSp modSldLayout">
        <pc:chgData name="Armitage, Simon" userId="730cf90b-84b8-4f2a-ad4c-d3d80c6fc9da" providerId="ADAL" clId="{C500E120-6636-4B3E-BA41-FD1FCF26E105}" dt="2020-04-27T17:01:30.673" v="0"/>
        <pc:sldMasterMkLst>
          <pc:docMk/>
          <pc:sldMasterMk cId="3479573103" sldId="2147483648"/>
        </pc:sldMasterMkLst>
        <pc:spChg chg="mod">
          <ac:chgData name="Armitage, Simon" userId="730cf90b-84b8-4f2a-ad4c-d3d80c6fc9da" providerId="ADAL" clId="{C500E120-6636-4B3E-BA41-FD1FCF26E105}" dt="2020-04-27T17:01:30.673" v="0"/>
          <ac:spMkLst>
            <pc:docMk/>
            <pc:sldMasterMk cId="3479573103" sldId="2147483648"/>
            <ac:spMk id="2"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ac:spMk id="3"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ac:spMk id="4"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ac:spMk id="5"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ac:spMk id="6" creationId="{00000000-0000-0000-0000-000000000000}"/>
          </ac:spMkLst>
        </pc:spChg>
        <pc:sldLayoutChg chg="modSp">
          <pc:chgData name="Armitage, Simon" userId="730cf90b-84b8-4f2a-ad4c-d3d80c6fc9da" providerId="ADAL" clId="{C500E120-6636-4B3E-BA41-FD1FCF26E105}" dt="2020-04-27T17:01:30.673" v="0"/>
          <pc:sldLayoutMkLst>
            <pc:docMk/>
            <pc:sldMasterMk cId="3479573103" sldId="2147483648"/>
            <pc:sldLayoutMk cId="1639912383" sldId="2147483649"/>
          </pc:sldLayoutMkLst>
          <pc:spChg chg="mod">
            <ac:chgData name="Armitage, Simon" userId="730cf90b-84b8-4f2a-ad4c-d3d80c6fc9da" providerId="ADAL" clId="{C500E120-6636-4B3E-BA41-FD1FCF26E105}" dt="2020-04-27T17:01:30.673" v="0"/>
            <ac:spMkLst>
              <pc:docMk/>
              <pc:sldMasterMk cId="3479573103" sldId="2147483648"/>
              <pc:sldLayoutMk cId="1639912383" sldId="2147483649"/>
              <ac:spMk id="2"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1639912383" sldId="2147483649"/>
              <ac:spMk id="3" creationId="{00000000-0000-0000-0000-000000000000}"/>
            </ac:spMkLst>
          </pc:spChg>
        </pc:sldLayoutChg>
        <pc:sldLayoutChg chg="modSp">
          <pc:chgData name="Armitage, Simon" userId="730cf90b-84b8-4f2a-ad4c-d3d80c6fc9da" providerId="ADAL" clId="{C500E120-6636-4B3E-BA41-FD1FCF26E105}" dt="2020-04-27T17:01:30.673" v="0"/>
          <pc:sldLayoutMkLst>
            <pc:docMk/>
            <pc:sldMasterMk cId="3479573103" sldId="2147483648"/>
            <pc:sldLayoutMk cId="3667509079" sldId="2147483651"/>
          </pc:sldLayoutMkLst>
          <pc:spChg chg="mod">
            <ac:chgData name="Armitage, Simon" userId="730cf90b-84b8-4f2a-ad4c-d3d80c6fc9da" providerId="ADAL" clId="{C500E120-6636-4B3E-BA41-FD1FCF26E105}" dt="2020-04-27T17:01:30.673" v="0"/>
            <ac:spMkLst>
              <pc:docMk/>
              <pc:sldMasterMk cId="3479573103" sldId="2147483648"/>
              <pc:sldLayoutMk cId="3667509079" sldId="2147483651"/>
              <ac:spMk id="2"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3667509079" sldId="2147483651"/>
              <ac:spMk id="3" creationId="{00000000-0000-0000-0000-000000000000}"/>
            </ac:spMkLst>
          </pc:spChg>
        </pc:sldLayoutChg>
        <pc:sldLayoutChg chg="modSp">
          <pc:chgData name="Armitage, Simon" userId="730cf90b-84b8-4f2a-ad4c-d3d80c6fc9da" providerId="ADAL" clId="{C500E120-6636-4B3E-BA41-FD1FCF26E105}" dt="2020-04-27T17:01:30.673" v="0"/>
          <pc:sldLayoutMkLst>
            <pc:docMk/>
            <pc:sldMasterMk cId="3479573103" sldId="2147483648"/>
            <pc:sldLayoutMk cId="3223354565" sldId="2147483652"/>
          </pc:sldLayoutMkLst>
          <pc:spChg chg="mod">
            <ac:chgData name="Armitage, Simon" userId="730cf90b-84b8-4f2a-ad4c-d3d80c6fc9da" providerId="ADAL" clId="{C500E120-6636-4B3E-BA41-FD1FCF26E105}" dt="2020-04-27T17:01:30.673" v="0"/>
            <ac:spMkLst>
              <pc:docMk/>
              <pc:sldMasterMk cId="3479573103" sldId="2147483648"/>
              <pc:sldLayoutMk cId="3223354565" sldId="2147483652"/>
              <ac:spMk id="3"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3223354565" sldId="2147483652"/>
              <ac:spMk id="4" creationId="{00000000-0000-0000-0000-000000000000}"/>
            </ac:spMkLst>
          </pc:spChg>
        </pc:sldLayoutChg>
        <pc:sldLayoutChg chg="modSp">
          <pc:chgData name="Armitage, Simon" userId="730cf90b-84b8-4f2a-ad4c-d3d80c6fc9da" providerId="ADAL" clId="{C500E120-6636-4B3E-BA41-FD1FCF26E105}" dt="2020-04-27T17:01:30.673" v="0"/>
          <pc:sldLayoutMkLst>
            <pc:docMk/>
            <pc:sldMasterMk cId="3479573103" sldId="2147483648"/>
            <pc:sldLayoutMk cId="3730941699" sldId="2147483653"/>
          </pc:sldLayoutMkLst>
          <pc:spChg chg="mod">
            <ac:chgData name="Armitage, Simon" userId="730cf90b-84b8-4f2a-ad4c-d3d80c6fc9da" providerId="ADAL" clId="{C500E120-6636-4B3E-BA41-FD1FCF26E105}" dt="2020-04-27T17:01:30.673" v="0"/>
            <ac:spMkLst>
              <pc:docMk/>
              <pc:sldMasterMk cId="3479573103" sldId="2147483648"/>
              <pc:sldLayoutMk cId="3730941699" sldId="2147483653"/>
              <ac:spMk id="3"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3730941699" sldId="2147483653"/>
              <ac:spMk id="4"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3730941699" sldId="2147483653"/>
              <ac:spMk id="5"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3730941699" sldId="2147483653"/>
              <ac:spMk id="6" creationId="{00000000-0000-0000-0000-000000000000}"/>
            </ac:spMkLst>
          </pc:spChg>
        </pc:sldLayoutChg>
        <pc:sldLayoutChg chg="modSp">
          <pc:chgData name="Armitage, Simon" userId="730cf90b-84b8-4f2a-ad4c-d3d80c6fc9da" providerId="ADAL" clId="{C500E120-6636-4B3E-BA41-FD1FCF26E105}" dt="2020-04-27T17:01:30.673" v="0"/>
          <pc:sldLayoutMkLst>
            <pc:docMk/>
            <pc:sldMasterMk cId="3479573103" sldId="2147483648"/>
            <pc:sldLayoutMk cId="3271633186" sldId="2147483656"/>
          </pc:sldLayoutMkLst>
          <pc:spChg chg="mod">
            <ac:chgData name="Armitage, Simon" userId="730cf90b-84b8-4f2a-ad4c-d3d80c6fc9da" providerId="ADAL" clId="{C500E120-6636-4B3E-BA41-FD1FCF26E105}" dt="2020-04-27T17:01:30.673" v="0"/>
            <ac:spMkLst>
              <pc:docMk/>
              <pc:sldMasterMk cId="3479573103" sldId="2147483648"/>
              <pc:sldLayoutMk cId="3271633186" sldId="2147483656"/>
              <ac:spMk id="2"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3271633186" sldId="2147483656"/>
              <ac:spMk id="3"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3271633186" sldId="2147483656"/>
              <ac:spMk id="4" creationId="{00000000-0000-0000-0000-000000000000}"/>
            </ac:spMkLst>
          </pc:spChg>
        </pc:sldLayoutChg>
        <pc:sldLayoutChg chg="modSp">
          <pc:chgData name="Armitage, Simon" userId="730cf90b-84b8-4f2a-ad4c-d3d80c6fc9da" providerId="ADAL" clId="{C500E120-6636-4B3E-BA41-FD1FCF26E105}" dt="2020-04-27T17:01:30.673" v="0"/>
          <pc:sldLayoutMkLst>
            <pc:docMk/>
            <pc:sldMasterMk cId="3479573103" sldId="2147483648"/>
            <pc:sldLayoutMk cId="771961941" sldId="2147483657"/>
          </pc:sldLayoutMkLst>
          <pc:spChg chg="mod">
            <ac:chgData name="Armitage, Simon" userId="730cf90b-84b8-4f2a-ad4c-d3d80c6fc9da" providerId="ADAL" clId="{C500E120-6636-4B3E-BA41-FD1FCF26E105}" dt="2020-04-27T17:01:30.673" v="0"/>
            <ac:spMkLst>
              <pc:docMk/>
              <pc:sldMasterMk cId="3479573103" sldId="2147483648"/>
              <pc:sldLayoutMk cId="771961941" sldId="2147483657"/>
              <ac:spMk id="2"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771961941" sldId="2147483657"/>
              <ac:spMk id="3"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771961941" sldId="2147483657"/>
              <ac:spMk id="4" creationId="{00000000-0000-0000-0000-000000000000}"/>
            </ac:spMkLst>
          </pc:spChg>
        </pc:sldLayoutChg>
        <pc:sldLayoutChg chg="modSp">
          <pc:chgData name="Armitage, Simon" userId="730cf90b-84b8-4f2a-ad4c-d3d80c6fc9da" providerId="ADAL" clId="{C500E120-6636-4B3E-BA41-FD1FCF26E105}" dt="2020-04-27T17:01:30.673" v="0"/>
          <pc:sldLayoutMkLst>
            <pc:docMk/>
            <pc:sldMasterMk cId="3479573103" sldId="2147483648"/>
            <pc:sldLayoutMk cId="91000057" sldId="2147483659"/>
          </pc:sldLayoutMkLst>
          <pc:spChg chg="mod">
            <ac:chgData name="Armitage, Simon" userId="730cf90b-84b8-4f2a-ad4c-d3d80c6fc9da" providerId="ADAL" clId="{C500E120-6636-4B3E-BA41-FD1FCF26E105}" dt="2020-04-27T17:01:30.673" v="0"/>
            <ac:spMkLst>
              <pc:docMk/>
              <pc:sldMasterMk cId="3479573103" sldId="2147483648"/>
              <pc:sldLayoutMk cId="91000057" sldId="2147483659"/>
              <ac:spMk id="2" creationId="{00000000-0000-0000-0000-000000000000}"/>
            </ac:spMkLst>
          </pc:spChg>
          <pc:spChg chg="mod">
            <ac:chgData name="Armitage, Simon" userId="730cf90b-84b8-4f2a-ad4c-d3d80c6fc9da" providerId="ADAL" clId="{C500E120-6636-4B3E-BA41-FD1FCF26E105}" dt="2020-04-27T17:01:30.673" v="0"/>
            <ac:spMkLst>
              <pc:docMk/>
              <pc:sldMasterMk cId="3479573103" sldId="2147483648"/>
              <pc:sldLayoutMk cId="91000057" sldId="2147483659"/>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60D678-AC93-413F-9825-9ECD7DD9E6EA}" type="datetimeFigureOut">
              <a:rPr lang="en-ZA" smtClean="0"/>
              <a:t>2020/04/30</a:t>
            </a:fld>
            <a:endParaRPr lang="en-ZA"/>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7E7625-686B-4842-9BA5-374D17E66ABF}" type="slidenum">
              <a:rPr lang="en-ZA" smtClean="0"/>
              <a:t>‹#›</a:t>
            </a:fld>
            <a:endParaRPr lang="en-ZA"/>
          </a:p>
        </p:txBody>
      </p:sp>
    </p:spTree>
    <p:extLst>
      <p:ext uri="{BB962C8B-B14F-4D97-AF65-F5344CB8AC3E}">
        <p14:creationId xmlns:p14="http://schemas.microsoft.com/office/powerpoint/2010/main" val="237430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11FC866-637D-46F3-9AD0-73B0776D0422}" type="slidenum">
              <a:rPr lang="fr-FR" smtClean="0">
                <a:latin typeface="Arial" pitchFamily="34" charset="0"/>
              </a:rPr>
              <a:pPr/>
              <a:t>1</a:t>
            </a:fld>
            <a:endParaRPr lang="fr-FR">
              <a:latin typeface="Arial" pitchFamily="34" charset="0"/>
            </a:endParaRPr>
          </a:p>
        </p:txBody>
      </p:sp>
      <p:sp>
        <p:nvSpPr>
          <p:cNvPr id="39939" name="Rectangle 2"/>
          <p:cNvSpPr>
            <a:spLocks noGrp="1" noRot="1" noChangeAspect="1" noChangeArrowheads="1" noTextEdit="1"/>
          </p:cNvSpPr>
          <p:nvPr>
            <p:ph type="sldImg"/>
          </p:nvPr>
        </p:nvSpPr>
        <p:spPr>
          <a:xfrm>
            <a:off x="90488" y="744538"/>
            <a:ext cx="6616700" cy="3722687"/>
          </a:xfrm>
          <a:ln/>
        </p:spPr>
      </p:sp>
      <p:sp>
        <p:nvSpPr>
          <p:cNvPr id="39940" name="Rectangle 3"/>
          <p:cNvSpPr>
            <a:spLocks noGrp="1" noChangeArrowheads="1"/>
          </p:cNvSpPr>
          <p:nvPr>
            <p:ph type="body" idx="1"/>
          </p:nvPr>
        </p:nvSpPr>
        <p:spPr>
          <a:noFill/>
          <a:ln/>
        </p:spPr>
        <p:txBody>
          <a:bodyPr/>
          <a:lstStyle/>
          <a:p>
            <a:pPr eaLnBrk="1" hangingPunct="1"/>
            <a:endParaRPr lang="nb-NO">
              <a:latin typeface="Arial" pitchFamily="34" charset="0"/>
            </a:endParaRPr>
          </a:p>
        </p:txBody>
      </p:sp>
    </p:spTree>
    <p:extLst>
      <p:ext uri="{BB962C8B-B14F-4D97-AF65-F5344CB8AC3E}">
        <p14:creationId xmlns:p14="http://schemas.microsoft.com/office/powerpoint/2010/main" val="66991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190ADB4-B878-4133-9DF2-30DE5396EF83}"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163991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190ADB4-B878-4133-9DF2-30DE5396EF83}"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37549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190ADB4-B878-4133-9DF2-30DE5396EF83}"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9100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190ADB4-B878-4133-9DF2-30DE5396EF83}"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404459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0ADB4-B878-4133-9DF2-30DE5396EF83}"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366750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190ADB4-B878-4133-9DF2-30DE5396EF83}"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322335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190ADB4-B878-4133-9DF2-30DE5396EF83}" type="datetimeFigureOut">
              <a:rPr lang="en-ZA" smtClean="0"/>
              <a:t>2020/04/30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373094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190ADB4-B878-4133-9DF2-30DE5396EF83}" type="datetimeFigureOut">
              <a:rPr lang="en-ZA" smtClean="0"/>
              <a:t>2020/04/30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355017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0ADB4-B878-4133-9DF2-30DE5396EF83}" type="datetimeFigureOut">
              <a:rPr lang="en-ZA" smtClean="0"/>
              <a:t>2020/04/30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48911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0ADB4-B878-4133-9DF2-30DE5396EF83}"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327163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0ADB4-B878-4133-9DF2-30DE5396EF83}"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52AE7B1-DD19-4DA8-93CF-B48AE1905549}" type="slidenum">
              <a:rPr lang="en-ZA" smtClean="0"/>
              <a:t>‹#›</a:t>
            </a:fld>
            <a:endParaRPr lang="en-ZA"/>
          </a:p>
        </p:txBody>
      </p:sp>
    </p:spTree>
    <p:extLst>
      <p:ext uri="{BB962C8B-B14F-4D97-AF65-F5344CB8AC3E}">
        <p14:creationId xmlns:p14="http://schemas.microsoft.com/office/powerpoint/2010/main" val="77196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0ADB4-B878-4133-9DF2-30DE5396EF83}" type="datetimeFigureOut">
              <a:rPr lang="en-ZA" smtClean="0"/>
              <a:t>2020/04/30</a:t>
            </a:fld>
            <a:endParaRPr lang="en-ZA"/>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AE7B1-DD19-4DA8-93CF-B48AE1905549}" type="slidenum">
              <a:rPr lang="en-ZA" smtClean="0"/>
              <a:t>‹#›</a:t>
            </a:fld>
            <a:endParaRPr lang="en-ZA"/>
          </a:p>
        </p:txBody>
      </p:sp>
    </p:spTree>
    <p:extLst>
      <p:ext uri="{BB962C8B-B14F-4D97-AF65-F5344CB8AC3E}">
        <p14:creationId xmlns:p14="http://schemas.microsoft.com/office/powerpoint/2010/main" val="34795731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192087" y="188913"/>
            <a:ext cx="11807825" cy="1969770"/>
          </a:xfrm>
          <a:prstGeom prst="rect">
            <a:avLst/>
          </a:prstGeom>
          <a:noFill/>
          <a:ln w="38100">
            <a:noFill/>
            <a:prstDash val="sysDot"/>
            <a:miter lim="800000"/>
            <a:headEnd/>
            <a:tailEnd/>
          </a:ln>
          <a:effectLst/>
        </p:spPr>
        <p:txBody>
          <a:bodyPr wrap="square">
            <a:spAutoFit/>
          </a:bodyPr>
          <a:lstStyle/>
          <a:p>
            <a:r>
              <a:rPr lang="en-GB" sz="2800" b="1" i="1" dirty="0">
                <a:latin typeface="+mj-lt"/>
              </a:rPr>
              <a:t>Direct dating of marine sediments using luminescence techniques: Insights from ODP cores 658B and 659A.</a:t>
            </a:r>
          </a:p>
          <a:p>
            <a:endParaRPr lang="en-GB" sz="800" i="1" dirty="0">
              <a:solidFill>
                <a:schemeClr val="accent3">
                  <a:lumMod val="40000"/>
                  <a:lumOff val="60000"/>
                </a:schemeClr>
              </a:solidFill>
              <a:latin typeface="+mj-lt"/>
            </a:endParaRPr>
          </a:p>
          <a:p>
            <a:r>
              <a:rPr lang="en-GB" sz="2000" i="1" dirty="0">
                <a:solidFill>
                  <a:schemeClr val="accent3">
                    <a:lumMod val="40000"/>
                    <a:lumOff val="60000"/>
                  </a:schemeClr>
                </a:solidFill>
                <a:latin typeface="+mj-lt"/>
              </a:rPr>
              <a:t>Simon Armitage</a:t>
            </a:r>
            <a:r>
              <a:rPr lang="en-GB" sz="2000" i="1" baseline="30000" dirty="0">
                <a:solidFill>
                  <a:schemeClr val="accent3">
                    <a:lumMod val="40000"/>
                    <a:lumOff val="60000"/>
                  </a:schemeClr>
                </a:solidFill>
                <a:latin typeface="+mj-lt"/>
              </a:rPr>
              <a:t>1,2</a:t>
            </a:r>
            <a:r>
              <a:rPr lang="en-GB" sz="2000" i="1" dirty="0">
                <a:solidFill>
                  <a:schemeClr val="accent3">
                    <a:lumMod val="40000"/>
                    <a:lumOff val="60000"/>
                  </a:schemeClr>
                </a:solidFill>
                <a:latin typeface="+mj-lt"/>
              </a:rPr>
              <a:t>, Diana Sahy</a:t>
            </a:r>
            <a:r>
              <a:rPr lang="en-GB" sz="2000" i="1" baseline="30000" dirty="0">
                <a:solidFill>
                  <a:schemeClr val="accent3">
                    <a:lumMod val="40000"/>
                    <a:lumOff val="60000"/>
                  </a:schemeClr>
                </a:solidFill>
                <a:latin typeface="+mj-lt"/>
              </a:rPr>
              <a:t>3</a:t>
            </a:r>
            <a:r>
              <a:rPr lang="en-GB" sz="2000" i="1" dirty="0">
                <a:solidFill>
                  <a:schemeClr val="accent3">
                    <a:lumMod val="40000"/>
                    <a:lumOff val="60000"/>
                  </a:schemeClr>
                </a:solidFill>
                <a:latin typeface="+mj-lt"/>
              </a:rPr>
              <a:t>, Joanna Tindall</a:t>
            </a:r>
            <a:r>
              <a:rPr lang="en-GB" sz="2000" i="1" baseline="30000" dirty="0">
                <a:solidFill>
                  <a:schemeClr val="accent3">
                    <a:lumMod val="40000"/>
                    <a:lumOff val="60000"/>
                  </a:schemeClr>
                </a:solidFill>
                <a:latin typeface="+mj-lt"/>
              </a:rPr>
              <a:t>1,2</a:t>
            </a:r>
            <a:r>
              <a:rPr lang="en-GB" sz="2000" i="1" dirty="0">
                <a:solidFill>
                  <a:schemeClr val="accent3">
                    <a:lumMod val="40000"/>
                    <a:lumOff val="60000"/>
                  </a:schemeClr>
                </a:solidFill>
                <a:latin typeface="+mj-lt"/>
              </a:rPr>
              <a:t>, Robyn Pinder</a:t>
            </a:r>
            <a:r>
              <a:rPr lang="en-GB" sz="2000" i="1" baseline="30000" dirty="0">
                <a:solidFill>
                  <a:schemeClr val="accent3">
                    <a:lumMod val="40000"/>
                    <a:lumOff val="60000"/>
                  </a:schemeClr>
                </a:solidFill>
                <a:latin typeface="+mj-lt"/>
              </a:rPr>
              <a:t>4</a:t>
            </a:r>
          </a:p>
          <a:p>
            <a:r>
              <a:rPr lang="en-GB" sz="1200" i="1" baseline="30000" dirty="0">
                <a:solidFill>
                  <a:schemeClr val="accent3">
                    <a:lumMod val="40000"/>
                    <a:lumOff val="60000"/>
                  </a:schemeClr>
                </a:solidFill>
                <a:latin typeface="+mj-lt"/>
              </a:rPr>
              <a:t>1</a:t>
            </a:r>
            <a:r>
              <a:rPr lang="en-GB" sz="1200" i="1" dirty="0">
                <a:solidFill>
                  <a:schemeClr val="accent3">
                    <a:lumMod val="40000"/>
                    <a:lumOff val="60000"/>
                  </a:schemeClr>
                </a:solidFill>
                <a:latin typeface="+mj-lt"/>
              </a:rPr>
              <a:t>Department of Geography, Royal Holloway University of London, Egham, United Kingdom. </a:t>
            </a:r>
            <a:r>
              <a:rPr lang="en-GB" sz="1200" i="1" baseline="30000" dirty="0">
                <a:solidFill>
                  <a:schemeClr val="accent3">
                    <a:lumMod val="40000"/>
                    <a:lumOff val="60000"/>
                  </a:schemeClr>
                </a:solidFill>
                <a:latin typeface="+mj-lt"/>
              </a:rPr>
              <a:t>2</a:t>
            </a:r>
            <a:r>
              <a:rPr lang="en-GB" sz="1200" i="1" dirty="0">
                <a:solidFill>
                  <a:schemeClr val="accent3">
                    <a:lumMod val="40000"/>
                    <a:lumOff val="60000"/>
                  </a:schemeClr>
                </a:solidFill>
                <a:latin typeface="+mj-lt"/>
              </a:rPr>
              <a:t>SFF Centre for Early Sapiens Behaviour (</a:t>
            </a:r>
            <a:r>
              <a:rPr lang="en-GB" sz="1200" i="1" dirty="0" err="1">
                <a:solidFill>
                  <a:schemeClr val="accent3">
                    <a:lumMod val="40000"/>
                    <a:lumOff val="60000"/>
                  </a:schemeClr>
                </a:solidFill>
                <a:latin typeface="+mj-lt"/>
              </a:rPr>
              <a:t>SapienCE</a:t>
            </a:r>
            <a:r>
              <a:rPr lang="en-GB" sz="1200" i="1" dirty="0">
                <a:solidFill>
                  <a:schemeClr val="accent3">
                    <a:lumMod val="40000"/>
                    <a:lumOff val="60000"/>
                  </a:schemeClr>
                </a:solidFill>
                <a:latin typeface="+mj-lt"/>
              </a:rPr>
              <a:t>), University of Bergen, Norway. </a:t>
            </a:r>
            <a:r>
              <a:rPr lang="en-GB" sz="1200" i="1" baseline="30000" dirty="0">
                <a:solidFill>
                  <a:schemeClr val="accent3">
                    <a:lumMod val="40000"/>
                    <a:lumOff val="60000"/>
                  </a:schemeClr>
                </a:solidFill>
                <a:latin typeface="+mj-lt"/>
              </a:rPr>
              <a:t>3</a:t>
            </a:r>
            <a:r>
              <a:rPr lang="en-GB" sz="1200" i="1" dirty="0">
                <a:solidFill>
                  <a:schemeClr val="accent3">
                    <a:lumMod val="40000"/>
                    <a:lumOff val="60000"/>
                  </a:schemeClr>
                </a:solidFill>
                <a:latin typeface="+mj-lt"/>
              </a:rPr>
              <a:t>Geochronology and Tracers Facility, NERC Isotope Geosciences Laboratory, British Geological Survey, Nottingham, United Kingdom. </a:t>
            </a:r>
            <a:r>
              <a:rPr lang="en-GB" sz="1200" i="1" baseline="30000" dirty="0">
                <a:solidFill>
                  <a:schemeClr val="accent3">
                    <a:lumMod val="40000"/>
                    <a:lumOff val="60000"/>
                  </a:schemeClr>
                </a:solidFill>
                <a:latin typeface="+mj-lt"/>
              </a:rPr>
              <a:t>4</a:t>
            </a:r>
            <a:r>
              <a:rPr lang="en-GB" sz="1200" i="1" dirty="0">
                <a:solidFill>
                  <a:schemeClr val="accent3">
                    <a:lumMod val="40000"/>
                    <a:lumOff val="60000"/>
                  </a:schemeClr>
                </a:solidFill>
                <a:latin typeface="+mj-lt"/>
              </a:rPr>
              <a:t>Department of Geography, University College London, London, United Kingdom. </a:t>
            </a:r>
            <a:r>
              <a:rPr lang="en-GB" sz="1200" i="1" baseline="30000" dirty="0">
                <a:solidFill>
                  <a:schemeClr val="accent3">
                    <a:lumMod val="40000"/>
                    <a:lumOff val="60000"/>
                  </a:schemeClr>
                </a:solidFill>
                <a:latin typeface="+mj-lt"/>
              </a:rPr>
              <a:t>5</a:t>
            </a:r>
            <a:r>
              <a:rPr lang="en-GB" sz="1200" i="1" dirty="0">
                <a:solidFill>
                  <a:schemeClr val="accent3">
                    <a:lumMod val="40000"/>
                    <a:lumOff val="60000"/>
                  </a:schemeClr>
                </a:solidFill>
                <a:latin typeface="+mj-lt"/>
              </a:rPr>
              <a:t>Geography and Earth Sciences, Aberystwyth University, Aberystwyth, United Kingdom.</a:t>
            </a:r>
            <a:endParaRPr lang="en-GB" sz="2000" i="1" dirty="0">
              <a:solidFill>
                <a:schemeClr val="accent3">
                  <a:lumMod val="40000"/>
                  <a:lumOff val="60000"/>
                </a:schemeClr>
              </a:solidFill>
              <a:latin typeface="+mj-lt"/>
            </a:endParaRPr>
          </a:p>
        </p:txBody>
      </p:sp>
      <p:pic>
        <p:nvPicPr>
          <p:cNvPr id="3" name="Picture 2">
            <a:extLst>
              <a:ext uri="{FF2B5EF4-FFF2-40B4-BE49-F238E27FC236}">
                <a16:creationId xmlns:a16="http://schemas.microsoft.com/office/drawing/2014/main" id="{53D0CA14-997D-42A5-B701-6673BEBABAEC}"/>
              </a:ext>
            </a:extLst>
          </p:cNvPr>
          <p:cNvPicPr>
            <a:picLocks noChangeAspect="1"/>
          </p:cNvPicPr>
          <p:nvPr/>
        </p:nvPicPr>
        <p:blipFill>
          <a:blip r:embed="rId3"/>
          <a:stretch>
            <a:fillRect/>
          </a:stretch>
        </p:blipFill>
        <p:spPr>
          <a:xfrm>
            <a:off x="192087" y="2276475"/>
            <a:ext cx="3377430" cy="4392611"/>
          </a:xfrm>
          <a:prstGeom prst="rect">
            <a:avLst/>
          </a:prstGeom>
        </p:spPr>
      </p:pic>
      <p:sp>
        <p:nvSpPr>
          <p:cNvPr id="19" name="TextBox 18">
            <a:extLst>
              <a:ext uri="{FF2B5EF4-FFF2-40B4-BE49-F238E27FC236}">
                <a16:creationId xmlns:a16="http://schemas.microsoft.com/office/drawing/2014/main" id="{6A876364-F642-4F5D-B802-09FF634DAC33}"/>
              </a:ext>
            </a:extLst>
          </p:cNvPr>
          <p:cNvSpPr txBox="1"/>
          <p:nvPr/>
        </p:nvSpPr>
        <p:spPr>
          <a:xfrm>
            <a:off x="3724215" y="2165270"/>
            <a:ext cx="8280176" cy="1631216"/>
          </a:xfrm>
          <a:prstGeom prst="rect">
            <a:avLst/>
          </a:prstGeom>
          <a:noFill/>
        </p:spPr>
        <p:txBody>
          <a:bodyPr wrap="square" rtlCol="0">
            <a:spAutoFit/>
          </a:bodyPr>
          <a:lstStyle/>
          <a:p>
            <a:r>
              <a:rPr lang="en-GB" sz="2000" dirty="0"/>
              <a:t>The problem</a:t>
            </a:r>
          </a:p>
          <a:p>
            <a:r>
              <a:rPr lang="en-GB" sz="1600" dirty="0"/>
              <a:t>Deep-sea core chronologies are constructed by:</a:t>
            </a:r>
          </a:p>
          <a:p>
            <a:r>
              <a:rPr lang="en-GB" sz="1600" dirty="0"/>
              <a:t>1) Matching to a global </a:t>
            </a:r>
            <a:r>
              <a:rPr lang="en-GB" sz="1600" dirty="0">
                <a:latin typeface="Arial" panose="020B0604020202020204" pitchFamily="34" charset="0"/>
                <a:cs typeface="Arial" panose="020B0604020202020204" pitchFamily="34" charset="0"/>
              </a:rPr>
              <a:t>δ</a:t>
            </a:r>
            <a:r>
              <a:rPr lang="en-GB" sz="1600" baseline="30000" dirty="0">
                <a:latin typeface="Arial" panose="020B0604020202020204" pitchFamily="34" charset="0"/>
                <a:cs typeface="Arial" panose="020B0604020202020204" pitchFamily="34" charset="0"/>
              </a:rPr>
              <a:t>18</a:t>
            </a:r>
            <a:r>
              <a:rPr lang="en-GB" sz="1600" dirty="0">
                <a:latin typeface="Arial" panose="020B0604020202020204" pitchFamily="34" charset="0"/>
                <a:cs typeface="Arial" panose="020B0604020202020204" pitchFamily="34" charset="0"/>
              </a:rPr>
              <a:t>O record (e.g. LR04)</a:t>
            </a:r>
          </a:p>
          <a:p>
            <a:r>
              <a:rPr lang="en-GB" sz="1600" dirty="0">
                <a:latin typeface="Arial" panose="020B0604020202020204" pitchFamily="34" charset="0"/>
                <a:cs typeface="Arial" panose="020B0604020202020204" pitchFamily="34" charset="0"/>
              </a:rPr>
              <a:t>2) </a:t>
            </a:r>
            <a:r>
              <a:rPr lang="en-GB" sz="1600" baseline="30000" dirty="0">
                <a:latin typeface="Arial" panose="020B0604020202020204" pitchFamily="34" charset="0"/>
                <a:cs typeface="Arial" panose="020B0604020202020204" pitchFamily="34" charset="0"/>
              </a:rPr>
              <a:t>14</a:t>
            </a:r>
            <a:r>
              <a:rPr lang="en-GB" sz="1600" dirty="0">
                <a:latin typeface="Arial" panose="020B0604020202020204" pitchFamily="34" charset="0"/>
                <a:cs typeface="Arial" panose="020B0604020202020204" pitchFamily="34" charset="0"/>
              </a:rPr>
              <a:t>C dating</a:t>
            </a:r>
          </a:p>
          <a:p>
            <a:r>
              <a:rPr lang="en-GB" sz="1600" dirty="0">
                <a:latin typeface="Arial" panose="020B0604020202020204" pitchFamily="34" charset="0"/>
                <a:cs typeface="Arial" panose="020B0604020202020204" pitchFamily="34" charset="0"/>
              </a:rPr>
              <a:t>3) Identification of event horizons (e.g. tephra, first/last appearance of species etc)</a:t>
            </a:r>
          </a:p>
          <a:p>
            <a:r>
              <a:rPr lang="en-GB" sz="1600" dirty="0">
                <a:latin typeface="Arial" panose="020B0604020202020204" pitchFamily="34" charset="0"/>
                <a:cs typeface="Arial" panose="020B0604020202020204" pitchFamily="34" charset="0"/>
              </a:rPr>
              <a:t>Often work well, but each has limitations, making some timeframes/regions hard to date</a:t>
            </a:r>
            <a:endParaRPr lang="en-GB" sz="1600" dirty="0"/>
          </a:p>
        </p:txBody>
      </p:sp>
      <p:sp>
        <p:nvSpPr>
          <p:cNvPr id="21" name="TextBox 20">
            <a:extLst>
              <a:ext uri="{FF2B5EF4-FFF2-40B4-BE49-F238E27FC236}">
                <a16:creationId xmlns:a16="http://schemas.microsoft.com/office/drawing/2014/main" id="{89CD0920-0126-4FF9-BDBA-1C3DF45DC843}"/>
              </a:ext>
            </a:extLst>
          </p:cNvPr>
          <p:cNvSpPr txBox="1"/>
          <p:nvPr/>
        </p:nvSpPr>
        <p:spPr>
          <a:xfrm>
            <a:off x="3724393" y="3846230"/>
            <a:ext cx="7758855" cy="892552"/>
          </a:xfrm>
          <a:prstGeom prst="rect">
            <a:avLst/>
          </a:prstGeom>
          <a:noFill/>
        </p:spPr>
        <p:txBody>
          <a:bodyPr wrap="none" rtlCol="0">
            <a:spAutoFit/>
          </a:bodyPr>
          <a:lstStyle/>
          <a:p>
            <a:r>
              <a:rPr lang="en-GB" sz="2000" dirty="0"/>
              <a:t>The solution</a:t>
            </a:r>
          </a:p>
          <a:p>
            <a:r>
              <a:rPr lang="en-GB" sz="1600" dirty="0"/>
              <a:t>Direct dating of the minerogenic fraction using luminescence dating</a:t>
            </a:r>
          </a:p>
          <a:p>
            <a:r>
              <a:rPr lang="en-GB" sz="1600" dirty="0"/>
              <a:t>Uses silt-sand sized quartz or feldspar yielding ages with a (1</a:t>
            </a:r>
            <a:r>
              <a:rPr lang="en-GB" sz="1600" dirty="0">
                <a:latin typeface="Arial" panose="020B0604020202020204" pitchFamily="34" charset="0"/>
                <a:cs typeface="Arial" panose="020B0604020202020204" pitchFamily="34" charset="0"/>
              </a:rPr>
              <a:t>σ</a:t>
            </a:r>
            <a:r>
              <a:rPr lang="en-GB" sz="1600" dirty="0"/>
              <a:t> ) precision of 5-10%</a:t>
            </a:r>
          </a:p>
        </p:txBody>
      </p:sp>
      <p:sp>
        <p:nvSpPr>
          <p:cNvPr id="23" name="TextBox 22">
            <a:extLst>
              <a:ext uri="{FF2B5EF4-FFF2-40B4-BE49-F238E27FC236}">
                <a16:creationId xmlns:a16="http://schemas.microsoft.com/office/drawing/2014/main" id="{B27EB107-CD7F-4DF6-99CE-A4457627F1B5}"/>
              </a:ext>
            </a:extLst>
          </p:cNvPr>
          <p:cNvSpPr txBox="1"/>
          <p:nvPr/>
        </p:nvSpPr>
        <p:spPr>
          <a:xfrm>
            <a:off x="3724215" y="4854032"/>
            <a:ext cx="6447599" cy="1384995"/>
          </a:xfrm>
          <a:prstGeom prst="rect">
            <a:avLst/>
          </a:prstGeom>
          <a:noFill/>
        </p:spPr>
        <p:txBody>
          <a:bodyPr wrap="none" rtlCol="0">
            <a:spAutoFit/>
          </a:bodyPr>
          <a:lstStyle/>
          <a:p>
            <a:r>
              <a:rPr lang="en-GB" sz="2000" dirty="0"/>
              <a:t>Study sites</a:t>
            </a:r>
          </a:p>
          <a:p>
            <a:r>
              <a:rPr lang="en-GB" sz="1600" dirty="0"/>
              <a:t>ODP cores 658B and 659A off the west coast of North Africa</a:t>
            </a:r>
          </a:p>
          <a:p>
            <a:r>
              <a:rPr lang="en-GB" sz="1600" dirty="0"/>
              <a:t>High dust content due to their location under the Saharan dust plume</a:t>
            </a:r>
          </a:p>
          <a:p>
            <a:r>
              <a:rPr lang="en-GB" sz="1600" dirty="0"/>
              <a:t>658B is a high productivity upwelling site (2300 m water depth)</a:t>
            </a:r>
          </a:p>
          <a:p>
            <a:r>
              <a:rPr lang="en-GB" sz="1600" dirty="0"/>
              <a:t>659A is a low productivity non-upwelling site (3100 m water depth)</a:t>
            </a:r>
          </a:p>
        </p:txBody>
      </p:sp>
      <p:sp>
        <p:nvSpPr>
          <p:cNvPr id="22" name="TextBox 21">
            <a:extLst>
              <a:ext uri="{FF2B5EF4-FFF2-40B4-BE49-F238E27FC236}">
                <a16:creationId xmlns:a16="http://schemas.microsoft.com/office/drawing/2014/main" id="{CFF1E694-06F7-4577-8D3B-492603390A6E}"/>
              </a:ext>
            </a:extLst>
          </p:cNvPr>
          <p:cNvSpPr txBox="1"/>
          <p:nvPr/>
        </p:nvSpPr>
        <p:spPr>
          <a:xfrm>
            <a:off x="9192344" y="6354277"/>
            <a:ext cx="2891882" cy="338554"/>
          </a:xfrm>
          <a:prstGeom prst="rect">
            <a:avLst/>
          </a:prstGeom>
          <a:noFill/>
        </p:spPr>
        <p:txBody>
          <a:bodyPr wrap="none" rtlCol="0">
            <a:spAutoFit/>
          </a:bodyPr>
          <a:lstStyle/>
          <a:p>
            <a:r>
              <a:rPr lang="en-GB" sz="1600" dirty="0"/>
              <a:t>© Authors. All rights reserved.</a:t>
            </a:r>
          </a:p>
        </p:txBody>
      </p:sp>
    </p:spTree>
    <p:extLst>
      <p:ext uri="{BB962C8B-B14F-4D97-AF65-F5344CB8AC3E}">
        <p14:creationId xmlns:p14="http://schemas.microsoft.com/office/powerpoint/2010/main" val="210654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1131" y="724362"/>
            <a:ext cx="4874924" cy="338554"/>
          </a:xfrm>
          <a:prstGeom prst="rect">
            <a:avLst/>
          </a:prstGeom>
          <a:noFill/>
        </p:spPr>
        <p:txBody>
          <a:bodyPr wrap="none" rtlCol="0">
            <a:spAutoFit/>
          </a:bodyPr>
          <a:lstStyle/>
          <a:p>
            <a:r>
              <a:rPr lang="en-GB" sz="1600" dirty="0"/>
              <a:t>Age (ka) = Absorbed dose (</a:t>
            </a:r>
            <a:r>
              <a:rPr lang="en-GB" sz="1600" dirty="0" err="1"/>
              <a:t>Gy</a:t>
            </a:r>
            <a:r>
              <a:rPr lang="en-GB" sz="1600" dirty="0"/>
              <a:t>) / Dose rate (</a:t>
            </a:r>
            <a:r>
              <a:rPr lang="en-GB" sz="1600" dirty="0" err="1"/>
              <a:t>Gy</a:t>
            </a:r>
            <a:r>
              <a:rPr lang="en-GB" sz="1600" dirty="0"/>
              <a:t>/</a:t>
            </a:r>
            <a:r>
              <a:rPr lang="en-GB" sz="1600" dirty="0" err="1"/>
              <a:t>ka</a:t>
            </a:r>
            <a:r>
              <a:rPr lang="en-GB" sz="1600" dirty="0"/>
              <a:t>) </a:t>
            </a:r>
          </a:p>
        </p:txBody>
      </p:sp>
      <p:sp>
        <p:nvSpPr>
          <p:cNvPr id="5" name="TextBox 4">
            <a:extLst>
              <a:ext uri="{FF2B5EF4-FFF2-40B4-BE49-F238E27FC236}">
                <a16:creationId xmlns:a16="http://schemas.microsoft.com/office/drawing/2014/main" id="{C91F9591-5C73-444E-81EE-3F6A87C6C683}"/>
              </a:ext>
            </a:extLst>
          </p:cNvPr>
          <p:cNvSpPr txBox="1"/>
          <p:nvPr/>
        </p:nvSpPr>
        <p:spPr>
          <a:xfrm>
            <a:off x="213854" y="6490620"/>
            <a:ext cx="2891882" cy="338554"/>
          </a:xfrm>
          <a:prstGeom prst="rect">
            <a:avLst/>
          </a:prstGeom>
          <a:noFill/>
        </p:spPr>
        <p:txBody>
          <a:bodyPr wrap="none" rtlCol="0">
            <a:spAutoFit/>
          </a:bodyPr>
          <a:lstStyle/>
          <a:p>
            <a:r>
              <a:rPr lang="en-GB" sz="1600" dirty="0"/>
              <a:t>© Authors. All rights reserved.</a:t>
            </a:r>
          </a:p>
        </p:txBody>
      </p:sp>
      <p:sp>
        <p:nvSpPr>
          <p:cNvPr id="6" name="TextBox 5">
            <a:extLst>
              <a:ext uri="{FF2B5EF4-FFF2-40B4-BE49-F238E27FC236}">
                <a16:creationId xmlns:a16="http://schemas.microsoft.com/office/drawing/2014/main" id="{8DB78BAE-DC31-400A-A2CD-C2AE9269374D}"/>
              </a:ext>
            </a:extLst>
          </p:cNvPr>
          <p:cNvSpPr txBox="1"/>
          <p:nvPr/>
        </p:nvSpPr>
        <p:spPr>
          <a:xfrm>
            <a:off x="216643" y="188913"/>
            <a:ext cx="11784013" cy="461665"/>
          </a:xfrm>
          <a:prstGeom prst="rect">
            <a:avLst/>
          </a:prstGeom>
          <a:noFill/>
        </p:spPr>
        <p:txBody>
          <a:bodyPr wrap="square" rtlCol="0">
            <a:spAutoFit/>
          </a:bodyPr>
          <a:lstStyle/>
          <a:p>
            <a:r>
              <a:rPr lang="en-GB" sz="2400" dirty="0"/>
              <a:t>Luminescence dating				</a:t>
            </a:r>
            <a:r>
              <a:rPr lang="en-GB" sz="1600" i="1" dirty="0">
                <a:solidFill>
                  <a:srgbClr val="66FF33"/>
                </a:solidFill>
              </a:rPr>
              <a:t>Listen to the audio description of this slide </a:t>
            </a:r>
            <a:r>
              <a:rPr lang="en-GB" sz="1600" i="1" dirty="0">
                <a:solidFill>
                  <a:srgbClr val="66FF33"/>
                </a:solidFill>
                <a:latin typeface="Calibri" panose="020F0502020204030204" pitchFamily="34" charset="0"/>
                <a:cs typeface="Calibri" panose="020F0502020204030204" pitchFamily="34" charset="0"/>
              </a:rPr>
              <a:t>→ </a:t>
            </a:r>
            <a:r>
              <a:rPr lang="en-GB" sz="1600" i="1" dirty="0">
                <a:solidFill>
                  <a:srgbClr val="66FF33"/>
                </a:solidFill>
              </a:rPr>
              <a:t> </a:t>
            </a:r>
            <a:endParaRPr lang="en-GB" sz="2400" i="1" dirty="0">
              <a:solidFill>
                <a:srgbClr val="66FF33"/>
              </a:solidFill>
            </a:endParaRPr>
          </a:p>
        </p:txBody>
      </p:sp>
      <p:sp>
        <p:nvSpPr>
          <p:cNvPr id="8" name="Oval 7">
            <a:extLst>
              <a:ext uri="{FF2B5EF4-FFF2-40B4-BE49-F238E27FC236}">
                <a16:creationId xmlns:a16="http://schemas.microsoft.com/office/drawing/2014/main" id="{EDDBF600-B5E6-4629-A083-6E8909EF98D5}"/>
              </a:ext>
            </a:extLst>
          </p:cNvPr>
          <p:cNvSpPr/>
          <p:nvPr/>
        </p:nvSpPr>
        <p:spPr>
          <a:xfrm>
            <a:off x="6706975" y="624191"/>
            <a:ext cx="1800200" cy="489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9F27504F-57BB-4E58-9771-953BEB37C105}"/>
              </a:ext>
            </a:extLst>
          </p:cNvPr>
          <p:cNvGrpSpPr/>
          <p:nvPr/>
        </p:nvGrpSpPr>
        <p:grpSpPr>
          <a:xfrm>
            <a:off x="6204821" y="1896969"/>
            <a:ext cx="4976004" cy="3553728"/>
            <a:chOff x="445807" y="2329938"/>
            <a:chExt cx="4976004" cy="3553728"/>
          </a:xfrm>
        </p:grpSpPr>
        <p:pic>
          <p:nvPicPr>
            <p:cNvPr id="37" name="Picture 36">
              <a:extLst>
                <a:ext uri="{FF2B5EF4-FFF2-40B4-BE49-F238E27FC236}">
                  <a16:creationId xmlns:a16="http://schemas.microsoft.com/office/drawing/2014/main" id="{F3E67398-F7A3-4944-ADBF-2B864F589B3E}"/>
                </a:ext>
              </a:extLst>
            </p:cNvPr>
            <p:cNvPicPr>
              <a:picLocks noChangeAspect="1"/>
            </p:cNvPicPr>
            <p:nvPr/>
          </p:nvPicPr>
          <p:blipFill>
            <a:blip r:embed="rId4"/>
            <a:stretch>
              <a:fillRect/>
            </a:stretch>
          </p:blipFill>
          <p:spPr>
            <a:xfrm>
              <a:off x="445807" y="2329938"/>
              <a:ext cx="2512195" cy="3549935"/>
            </a:xfrm>
            <a:prstGeom prst="rect">
              <a:avLst/>
            </a:prstGeom>
          </p:spPr>
        </p:pic>
        <p:pic>
          <p:nvPicPr>
            <p:cNvPr id="38" name="Picture 37">
              <a:extLst>
                <a:ext uri="{FF2B5EF4-FFF2-40B4-BE49-F238E27FC236}">
                  <a16:creationId xmlns:a16="http://schemas.microsoft.com/office/drawing/2014/main" id="{79C8C0B8-BB39-4074-8D8E-0CF6DCEA558B}"/>
                </a:ext>
              </a:extLst>
            </p:cNvPr>
            <p:cNvPicPr>
              <a:picLocks noChangeAspect="1"/>
            </p:cNvPicPr>
            <p:nvPr/>
          </p:nvPicPr>
          <p:blipFill>
            <a:blip r:embed="rId5"/>
            <a:stretch>
              <a:fillRect/>
            </a:stretch>
          </p:blipFill>
          <p:spPr>
            <a:xfrm>
              <a:off x="2911261" y="2329938"/>
              <a:ext cx="2510550" cy="3553728"/>
            </a:xfrm>
            <a:prstGeom prst="rect">
              <a:avLst/>
            </a:prstGeom>
          </p:spPr>
        </p:pic>
      </p:grpSp>
      <p:grpSp>
        <p:nvGrpSpPr>
          <p:cNvPr id="46" name="Group 45">
            <a:extLst>
              <a:ext uri="{FF2B5EF4-FFF2-40B4-BE49-F238E27FC236}">
                <a16:creationId xmlns:a16="http://schemas.microsoft.com/office/drawing/2014/main" id="{B0B6A5C5-0BBC-4251-8E6E-2AF0160AF65E}"/>
              </a:ext>
            </a:extLst>
          </p:cNvPr>
          <p:cNvGrpSpPr/>
          <p:nvPr/>
        </p:nvGrpSpPr>
        <p:grpSpPr>
          <a:xfrm>
            <a:off x="213854" y="1905261"/>
            <a:ext cx="5037384" cy="4358248"/>
            <a:chOff x="213854" y="1905261"/>
            <a:chExt cx="5037384" cy="4358248"/>
          </a:xfrm>
        </p:grpSpPr>
        <p:grpSp>
          <p:nvGrpSpPr>
            <p:cNvPr id="11" name="Group 10">
              <a:extLst>
                <a:ext uri="{FF2B5EF4-FFF2-40B4-BE49-F238E27FC236}">
                  <a16:creationId xmlns:a16="http://schemas.microsoft.com/office/drawing/2014/main" id="{76DCF194-C121-4546-9AF4-613AAEB85289}"/>
                </a:ext>
              </a:extLst>
            </p:cNvPr>
            <p:cNvGrpSpPr>
              <a:grpSpLocks noChangeAspect="1"/>
            </p:cNvGrpSpPr>
            <p:nvPr/>
          </p:nvGrpSpPr>
          <p:grpSpPr>
            <a:xfrm>
              <a:off x="290984" y="1905261"/>
              <a:ext cx="4960254" cy="2891891"/>
              <a:chOff x="2232324" y="1779797"/>
              <a:chExt cx="4875706" cy="3157323"/>
            </a:xfrm>
          </p:grpSpPr>
          <p:grpSp>
            <p:nvGrpSpPr>
              <p:cNvPr id="12" name="Group 11">
                <a:extLst>
                  <a:ext uri="{FF2B5EF4-FFF2-40B4-BE49-F238E27FC236}">
                    <a16:creationId xmlns:a16="http://schemas.microsoft.com/office/drawing/2014/main" id="{6508D8D6-B3D7-439F-ADAC-7D4D7788E6E2}"/>
                  </a:ext>
                </a:extLst>
              </p:cNvPr>
              <p:cNvGrpSpPr/>
              <p:nvPr/>
            </p:nvGrpSpPr>
            <p:grpSpPr>
              <a:xfrm>
                <a:off x="2232324" y="1779797"/>
                <a:ext cx="632289" cy="3157323"/>
                <a:chOff x="193021" y="1661290"/>
                <a:chExt cx="632289" cy="3157323"/>
              </a:xfrm>
            </p:grpSpPr>
            <p:sp>
              <p:nvSpPr>
                <p:cNvPr id="35" name="Line 11">
                  <a:extLst>
                    <a:ext uri="{FF2B5EF4-FFF2-40B4-BE49-F238E27FC236}">
                      <a16:creationId xmlns:a16="http://schemas.microsoft.com/office/drawing/2014/main" id="{1F2374BF-859B-4D27-8262-36589B919168}"/>
                    </a:ext>
                  </a:extLst>
                </p:cNvPr>
                <p:cNvSpPr>
                  <a:spLocks noChangeAspect="1" noChangeShapeType="1"/>
                </p:cNvSpPr>
                <p:nvPr/>
              </p:nvSpPr>
              <p:spPr bwMode="auto">
                <a:xfrm>
                  <a:off x="523810" y="2027498"/>
                  <a:ext cx="0" cy="279111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 name="Text Box 12">
                  <a:extLst>
                    <a:ext uri="{FF2B5EF4-FFF2-40B4-BE49-F238E27FC236}">
                      <a16:creationId xmlns:a16="http://schemas.microsoft.com/office/drawing/2014/main" id="{117F79E8-F8E5-4401-9FD2-B39C0123E25B}"/>
                    </a:ext>
                  </a:extLst>
                </p:cNvPr>
                <p:cNvSpPr txBox="1">
                  <a:spLocks noChangeAspect="1" noChangeArrowheads="1"/>
                </p:cNvSpPr>
                <p:nvPr/>
              </p:nvSpPr>
              <p:spPr bwMode="auto">
                <a:xfrm>
                  <a:off x="193021" y="1661290"/>
                  <a:ext cx="6322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rgbClr val="FF3300"/>
                      </a:solidFill>
                    </a:rPr>
                    <a:t>Time</a:t>
                  </a:r>
                  <a:endParaRPr lang="en-US" altLang="en-US" sz="1600" dirty="0">
                    <a:solidFill>
                      <a:srgbClr val="FF3300"/>
                    </a:solidFill>
                  </a:endParaRPr>
                </a:p>
              </p:txBody>
            </p:sp>
          </p:grpSp>
          <p:grpSp>
            <p:nvGrpSpPr>
              <p:cNvPr id="13" name="Group 12">
                <a:extLst>
                  <a:ext uri="{FF2B5EF4-FFF2-40B4-BE49-F238E27FC236}">
                    <a16:creationId xmlns:a16="http://schemas.microsoft.com/office/drawing/2014/main" id="{A9144DAE-78C1-444C-A941-88E6EE04C40C}"/>
                  </a:ext>
                </a:extLst>
              </p:cNvPr>
              <p:cNvGrpSpPr/>
              <p:nvPr/>
            </p:nvGrpSpPr>
            <p:grpSpPr>
              <a:xfrm>
                <a:off x="2789338" y="1809038"/>
                <a:ext cx="1569901" cy="3095604"/>
                <a:chOff x="2789338" y="1809038"/>
                <a:chExt cx="1569901" cy="3095604"/>
              </a:xfrm>
            </p:grpSpPr>
            <p:sp>
              <p:nvSpPr>
                <p:cNvPr id="24" name="Text Box 14">
                  <a:extLst>
                    <a:ext uri="{FF2B5EF4-FFF2-40B4-BE49-F238E27FC236}">
                      <a16:creationId xmlns:a16="http://schemas.microsoft.com/office/drawing/2014/main" id="{5B6DFA0E-417F-4F05-9E69-5536338A34AD}"/>
                    </a:ext>
                  </a:extLst>
                </p:cNvPr>
                <p:cNvSpPr txBox="1">
                  <a:spLocks noChangeAspect="1" noChangeArrowheads="1"/>
                </p:cNvSpPr>
                <p:nvPr/>
              </p:nvSpPr>
              <p:spPr bwMode="auto">
                <a:xfrm>
                  <a:off x="2979724" y="1809038"/>
                  <a:ext cx="1196160" cy="338554"/>
                </a:xfrm>
                <a:prstGeom prst="rect">
                  <a:avLst/>
                </a:prstGeom>
                <a:noFill/>
                <a:ln>
                  <a:noFill/>
                </a:ln>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dirty="0">
                      <a:solidFill>
                        <a:schemeClr val="tx1">
                          <a:lumMod val="95000"/>
                        </a:schemeClr>
                      </a:solidFill>
                    </a:rPr>
                    <a:t>Equilibrium</a:t>
                  </a:r>
                  <a:endParaRPr lang="en-US" altLang="en-US" sz="1600" dirty="0">
                    <a:solidFill>
                      <a:schemeClr val="tx1">
                        <a:lumMod val="95000"/>
                      </a:schemeClr>
                    </a:solidFill>
                  </a:endParaRPr>
                </a:p>
              </p:txBody>
            </p:sp>
            <p:grpSp>
              <p:nvGrpSpPr>
                <p:cNvPr id="25" name="Group 24">
                  <a:extLst>
                    <a:ext uri="{FF2B5EF4-FFF2-40B4-BE49-F238E27FC236}">
                      <a16:creationId xmlns:a16="http://schemas.microsoft.com/office/drawing/2014/main" id="{E0024619-34F5-4553-B871-2CFC60B336EF}"/>
                    </a:ext>
                  </a:extLst>
                </p:cNvPr>
                <p:cNvGrpSpPr/>
                <p:nvPr/>
              </p:nvGrpSpPr>
              <p:grpSpPr>
                <a:xfrm>
                  <a:off x="2789338" y="2145961"/>
                  <a:ext cx="1569901" cy="2758681"/>
                  <a:chOff x="1035254" y="2735011"/>
                  <a:chExt cx="1569901" cy="2758681"/>
                </a:xfrm>
              </p:grpSpPr>
              <p:grpSp>
                <p:nvGrpSpPr>
                  <p:cNvPr id="26" name="Group 25">
                    <a:extLst>
                      <a:ext uri="{FF2B5EF4-FFF2-40B4-BE49-F238E27FC236}">
                        <a16:creationId xmlns:a16="http://schemas.microsoft.com/office/drawing/2014/main" id="{4AE407E0-FC8D-45B1-A7C1-9E370ACA6726}"/>
                      </a:ext>
                    </a:extLst>
                  </p:cNvPr>
                  <p:cNvGrpSpPr/>
                  <p:nvPr/>
                </p:nvGrpSpPr>
                <p:grpSpPr>
                  <a:xfrm>
                    <a:off x="1035254" y="2735012"/>
                    <a:ext cx="516488" cy="2757213"/>
                    <a:chOff x="3284405" y="2033177"/>
                    <a:chExt cx="516488" cy="2125333"/>
                  </a:xfrm>
                </p:grpSpPr>
                <p:sp>
                  <p:nvSpPr>
                    <p:cNvPr id="33" name="Rectangle 9">
                      <a:extLst>
                        <a:ext uri="{FF2B5EF4-FFF2-40B4-BE49-F238E27FC236}">
                          <a16:creationId xmlns:a16="http://schemas.microsoft.com/office/drawing/2014/main" id="{7E6D2076-0E7F-44A8-B678-156E6D026FF1}"/>
                        </a:ext>
                      </a:extLst>
                    </p:cNvPr>
                    <p:cNvSpPr>
                      <a:spLocks noChangeAspect="1" noChangeArrowheads="1"/>
                    </p:cNvSpPr>
                    <p:nvPr/>
                  </p:nvSpPr>
                  <p:spPr bwMode="auto">
                    <a:xfrm>
                      <a:off x="3298362" y="2033177"/>
                      <a:ext cx="479330" cy="2125333"/>
                    </a:xfrm>
                    <a:prstGeom prst="rect">
                      <a:avLst/>
                    </a:prstGeom>
                    <a:gradFill rotWithShape="0">
                      <a:gsLst>
                        <a:gs pos="0">
                          <a:srgbClr val="0000FF"/>
                        </a:gs>
                        <a:gs pos="100000">
                          <a:srgbClr val="0000FF"/>
                        </a:gs>
                      </a:gsLst>
                      <a:lin ang="5400000" scaled="1"/>
                    </a:gradFill>
                    <a:ln>
                      <a:noFill/>
                    </a:ln>
                  </p:spPr>
                  <p:txBody>
                    <a:bodyPr wrap="none" anchor="ct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600">
                        <a:solidFill>
                          <a:srgbClr val="FFFF66"/>
                        </a:solidFill>
                      </a:endParaRPr>
                    </a:p>
                  </p:txBody>
                </p:sp>
                <p:sp>
                  <p:nvSpPr>
                    <p:cNvPr id="34" name="Text Box 17">
                      <a:extLst>
                        <a:ext uri="{FF2B5EF4-FFF2-40B4-BE49-F238E27FC236}">
                          <a16:creationId xmlns:a16="http://schemas.microsoft.com/office/drawing/2014/main" id="{38679D9C-54A0-4B5D-886B-D421426993ED}"/>
                        </a:ext>
                      </a:extLst>
                    </p:cNvPr>
                    <p:cNvSpPr txBox="1">
                      <a:spLocks noChangeArrowheads="1"/>
                    </p:cNvSpPr>
                    <p:nvPr/>
                  </p:nvSpPr>
                  <p:spPr bwMode="auto">
                    <a:xfrm>
                      <a:off x="3284405" y="2170477"/>
                      <a:ext cx="516488" cy="23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baseline="30000" dirty="0">
                          <a:solidFill>
                            <a:schemeClr val="tx1">
                              <a:lumMod val="95000"/>
                            </a:schemeClr>
                          </a:solidFill>
                        </a:rPr>
                        <a:t>238</a:t>
                      </a:r>
                      <a:r>
                        <a:rPr lang="en-GB" altLang="en-US" sz="1400" b="1" dirty="0">
                          <a:solidFill>
                            <a:schemeClr val="tx1">
                              <a:lumMod val="95000"/>
                            </a:schemeClr>
                          </a:solidFill>
                        </a:rPr>
                        <a:t>U</a:t>
                      </a:r>
                      <a:endParaRPr lang="en-US" altLang="en-US" sz="1400" b="1" dirty="0">
                        <a:solidFill>
                          <a:schemeClr val="tx1">
                            <a:lumMod val="95000"/>
                          </a:schemeClr>
                        </a:solidFill>
                      </a:endParaRPr>
                    </a:p>
                  </p:txBody>
                </p:sp>
              </p:grpSp>
              <p:grpSp>
                <p:nvGrpSpPr>
                  <p:cNvPr id="27" name="Group 26">
                    <a:extLst>
                      <a:ext uri="{FF2B5EF4-FFF2-40B4-BE49-F238E27FC236}">
                        <a16:creationId xmlns:a16="http://schemas.microsoft.com/office/drawing/2014/main" id="{D7C11B8C-0E5E-40FE-AC80-CB3D7D625A03}"/>
                      </a:ext>
                    </a:extLst>
                  </p:cNvPr>
                  <p:cNvGrpSpPr/>
                  <p:nvPr/>
                </p:nvGrpSpPr>
                <p:grpSpPr>
                  <a:xfrm>
                    <a:off x="1528541" y="2736479"/>
                    <a:ext cx="604653" cy="2757213"/>
                    <a:chOff x="3241956" y="2033177"/>
                    <a:chExt cx="604653" cy="2125333"/>
                  </a:xfrm>
                </p:grpSpPr>
                <p:sp>
                  <p:nvSpPr>
                    <p:cNvPr id="31" name="Rectangle 9">
                      <a:extLst>
                        <a:ext uri="{FF2B5EF4-FFF2-40B4-BE49-F238E27FC236}">
                          <a16:creationId xmlns:a16="http://schemas.microsoft.com/office/drawing/2014/main" id="{0AD247E2-BE6D-43DB-B4AF-219DC4D09843}"/>
                        </a:ext>
                      </a:extLst>
                    </p:cNvPr>
                    <p:cNvSpPr>
                      <a:spLocks noChangeAspect="1" noChangeArrowheads="1"/>
                    </p:cNvSpPr>
                    <p:nvPr/>
                  </p:nvSpPr>
                  <p:spPr bwMode="auto">
                    <a:xfrm>
                      <a:off x="3298362" y="2033177"/>
                      <a:ext cx="479330" cy="2125333"/>
                    </a:xfrm>
                    <a:prstGeom prst="rect">
                      <a:avLst/>
                    </a:prstGeom>
                    <a:gradFill rotWithShape="0">
                      <a:gsLst>
                        <a:gs pos="0">
                          <a:srgbClr val="0000FF"/>
                        </a:gs>
                        <a:gs pos="100000">
                          <a:srgbClr val="0000FF"/>
                        </a:gs>
                      </a:gsLst>
                      <a:lin ang="5400000" scaled="1"/>
                    </a:gradFill>
                    <a:ln>
                      <a:noFill/>
                    </a:ln>
                  </p:spPr>
                  <p:txBody>
                    <a:bodyPr wrap="none" anchor="ct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600">
                        <a:solidFill>
                          <a:srgbClr val="FFFF66"/>
                        </a:solidFill>
                      </a:endParaRPr>
                    </a:p>
                  </p:txBody>
                </p:sp>
                <p:sp>
                  <p:nvSpPr>
                    <p:cNvPr id="32" name="Text Box 17">
                      <a:extLst>
                        <a:ext uri="{FF2B5EF4-FFF2-40B4-BE49-F238E27FC236}">
                          <a16:creationId xmlns:a16="http://schemas.microsoft.com/office/drawing/2014/main" id="{76529A86-98BD-4388-BEA0-BDF1D5699113}"/>
                        </a:ext>
                      </a:extLst>
                    </p:cNvPr>
                    <p:cNvSpPr txBox="1">
                      <a:spLocks noChangeArrowheads="1"/>
                    </p:cNvSpPr>
                    <p:nvPr/>
                  </p:nvSpPr>
                  <p:spPr bwMode="auto">
                    <a:xfrm>
                      <a:off x="3241956" y="2169347"/>
                      <a:ext cx="604653" cy="23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baseline="30000" dirty="0">
                          <a:solidFill>
                            <a:schemeClr val="tx1">
                              <a:lumMod val="95000"/>
                            </a:schemeClr>
                          </a:solidFill>
                        </a:rPr>
                        <a:t>232</a:t>
                      </a:r>
                      <a:r>
                        <a:rPr lang="en-GB" altLang="en-US" sz="1400" b="1" dirty="0">
                          <a:solidFill>
                            <a:schemeClr val="tx1">
                              <a:lumMod val="95000"/>
                            </a:schemeClr>
                          </a:solidFill>
                        </a:rPr>
                        <a:t>Th</a:t>
                      </a:r>
                      <a:endParaRPr lang="en-US" altLang="en-US" sz="1400" b="1" dirty="0">
                        <a:solidFill>
                          <a:schemeClr val="tx1">
                            <a:lumMod val="95000"/>
                          </a:schemeClr>
                        </a:solidFill>
                      </a:endParaRPr>
                    </a:p>
                  </p:txBody>
                </p:sp>
              </p:grpSp>
              <p:grpSp>
                <p:nvGrpSpPr>
                  <p:cNvPr id="28" name="Group 27">
                    <a:extLst>
                      <a:ext uri="{FF2B5EF4-FFF2-40B4-BE49-F238E27FC236}">
                        <a16:creationId xmlns:a16="http://schemas.microsoft.com/office/drawing/2014/main" id="{CD8A4BA8-7B1F-495B-A7BC-F97AA6C021EC}"/>
                      </a:ext>
                    </a:extLst>
                  </p:cNvPr>
                  <p:cNvGrpSpPr/>
                  <p:nvPr/>
                </p:nvGrpSpPr>
                <p:grpSpPr>
                  <a:xfrm>
                    <a:off x="2111868" y="2735011"/>
                    <a:ext cx="493287" cy="2757213"/>
                    <a:chOff x="3284405" y="2033177"/>
                    <a:chExt cx="493287" cy="2125333"/>
                  </a:xfrm>
                </p:grpSpPr>
                <p:sp>
                  <p:nvSpPr>
                    <p:cNvPr id="29" name="Rectangle 9">
                      <a:extLst>
                        <a:ext uri="{FF2B5EF4-FFF2-40B4-BE49-F238E27FC236}">
                          <a16:creationId xmlns:a16="http://schemas.microsoft.com/office/drawing/2014/main" id="{99A9739B-1AE9-42D6-8A40-5F1ADE7C8708}"/>
                        </a:ext>
                      </a:extLst>
                    </p:cNvPr>
                    <p:cNvSpPr>
                      <a:spLocks noChangeAspect="1" noChangeArrowheads="1"/>
                    </p:cNvSpPr>
                    <p:nvPr/>
                  </p:nvSpPr>
                  <p:spPr bwMode="auto">
                    <a:xfrm>
                      <a:off x="3298362" y="2033177"/>
                      <a:ext cx="479330" cy="2125333"/>
                    </a:xfrm>
                    <a:prstGeom prst="rect">
                      <a:avLst/>
                    </a:prstGeom>
                    <a:gradFill rotWithShape="0">
                      <a:gsLst>
                        <a:gs pos="0">
                          <a:srgbClr val="0000FF"/>
                        </a:gs>
                        <a:gs pos="100000">
                          <a:srgbClr val="0000FF"/>
                        </a:gs>
                      </a:gsLst>
                      <a:lin ang="5400000" scaled="1"/>
                    </a:gradFill>
                    <a:ln>
                      <a:noFill/>
                    </a:ln>
                  </p:spPr>
                  <p:txBody>
                    <a:bodyPr wrap="none" anchor="ct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600" dirty="0">
                        <a:solidFill>
                          <a:srgbClr val="FFFF66"/>
                        </a:solidFill>
                      </a:endParaRPr>
                    </a:p>
                  </p:txBody>
                </p:sp>
                <p:sp>
                  <p:nvSpPr>
                    <p:cNvPr id="30" name="Text Box 17">
                      <a:extLst>
                        <a:ext uri="{FF2B5EF4-FFF2-40B4-BE49-F238E27FC236}">
                          <a16:creationId xmlns:a16="http://schemas.microsoft.com/office/drawing/2014/main" id="{F265A025-94DE-4C51-B738-5666315A5F76}"/>
                        </a:ext>
                      </a:extLst>
                    </p:cNvPr>
                    <p:cNvSpPr txBox="1">
                      <a:spLocks noChangeArrowheads="1"/>
                    </p:cNvSpPr>
                    <p:nvPr/>
                  </p:nvSpPr>
                  <p:spPr bwMode="auto">
                    <a:xfrm>
                      <a:off x="3284405" y="2170477"/>
                      <a:ext cx="449162" cy="23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baseline="30000" dirty="0">
                          <a:solidFill>
                            <a:schemeClr val="tx1">
                              <a:lumMod val="95000"/>
                            </a:schemeClr>
                          </a:solidFill>
                        </a:rPr>
                        <a:t>40</a:t>
                      </a:r>
                      <a:r>
                        <a:rPr lang="en-GB" altLang="en-US" sz="1400" b="1" dirty="0">
                          <a:solidFill>
                            <a:schemeClr val="tx1">
                              <a:lumMod val="95000"/>
                            </a:schemeClr>
                          </a:solidFill>
                        </a:rPr>
                        <a:t>K</a:t>
                      </a:r>
                      <a:endParaRPr lang="en-US" altLang="en-US" sz="1400" b="1" dirty="0">
                        <a:solidFill>
                          <a:schemeClr val="tx1">
                            <a:lumMod val="95000"/>
                          </a:schemeClr>
                        </a:solidFill>
                      </a:endParaRPr>
                    </a:p>
                  </p:txBody>
                </p:sp>
              </p:grpSp>
            </p:grpSp>
          </p:grpSp>
          <p:grpSp>
            <p:nvGrpSpPr>
              <p:cNvPr id="14" name="Group 13">
                <a:extLst>
                  <a:ext uri="{FF2B5EF4-FFF2-40B4-BE49-F238E27FC236}">
                    <a16:creationId xmlns:a16="http://schemas.microsoft.com/office/drawing/2014/main" id="{E14B1C76-CD05-4AEA-86C5-6656C09F3991}"/>
                  </a:ext>
                </a:extLst>
              </p:cNvPr>
              <p:cNvGrpSpPr/>
              <p:nvPr/>
            </p:nvGrpSpPr>
            <p:grpSpPr>
              <a:xfrm>
                <a:off x="4388910" y="1803043"/>
                <a:ext cx="1367682" cy="3100128"/>
                <a:chOff x="4388910" y="1803043"/>
                <a:chExt cx="1367682" cy="3100128"/>
              </a:xfrm>
            </p:grpSpPr>
            <p:sp>
              <p:nvSpPr>
                <p:cNvPr id="20" name="Text Box 15">
                  <a:extLst>
                    <a:ext uri="{FF2B5EF4-FFF2-40B4-BE49-F238E27FC236}">
                      <a16:creationId xmlns:a16="http://schemas.microsoft.com/office/drawing/2014/main" id="{4EEEE69B-1E3B-493F-AE35-C7B502A8CF79}"/>
                    </a:ext>
                  </a:extLst>
                </p:cNvPr>
                <p:cNvSpPr txBox="1">
                  <a:spLocks noChangeAspect="1" noChangeArrowheads="1"/>
                </p:cNvSpPr>
                <p:nvPr/>
              </p:nvSpPr>
              <p:spPr bwMode="auto">
                <a:xfrm>
                  <a:off x="4388910" y="1803043"/>
                  <a:ext cx="1367682" cy="338554"/>
                </a:xfrm>
                <a:prstGeom prst="rect">
                  <a:avLst/>
                </a:prstGeom>
                <a:noFill/>
                <a:ln>
                  <a:noFill/>
                </a:ln>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dirty="0">
                      <a:solidFill>
                        <a:schemeClr val="tx1">
                          <a:lumMod val="95000"/>
                        </a:schemeClr>
                      </a:solidFill>
                    </a:rPr>
                    <a:t>Excess </a:t>
                  </a:r>
                  <a:r>
                    <a:rPr lang="en-GB" altLang="en-US" sz="1600" baseline="30000" dirty="0">
                      <a:solidFill>
                        <a:schemeClr val="tx1">
                          <a:lumMod val="95000"/>
                        </a:schemeClr>
                      </a:solidFill>
                    </a:rPr>
                    <a:t>230</a:t>
                  </a:r>
                  <a:r>
                    <a:rPr lang="en-GB" altLang="en-US" sz="1600" dirty="0">
                      <a:solidFill>
                        <a:schemeClr val="tx1">
                          <a:lumMod val="95000"/>
                        </a:schemeClr>
                      </a:solidFill>
                    </a:rPr>
                    <a:t>Th</a:t>
                  </a:r>
                  <a:endParaRPr lang="en-US" altLang="en-US" sz="1600" dirty="0">
                    <a:solidFill>
                      <a:schemeClr val="tx1">
                        <a:lumMod val="95000"/>
                      </a:schemeClr>
                    </a:solidFill>
                  </a:endParaRPr>
                </a:p>
              </p:txBody>
            </p:sp>
            <p:grpSp>
              <p:nvGrpSpPr>
                <p:cNvPr id="21" name="Group 20">
                  <a:extLst>
                    <a:ext uri="{FF2B5EF4-FFF2-40B4-BE49-F238E27FC236}">
                      <a16:creationId xmlns:a16="http://schemas.microsoft.com/office/drawing/2014/main" id="{A885A259-8FA0-4B55-8B09-57DF6DD2479E}"/>
                    </a:ext>
                  </a:extLst>
                </p:cNvPr>
                <p:cNvGrpSpPr/>
                <p:nvPr/>
              </p:nvGrpSpPr>
              <p:grpSpPr>
                <a:xfrm>
                  <a:off x="4663195" y="2144423"/>
                  <a:ext cx="607859" cy="2758748"/>
                  <a:chOff x="3734310" y="2733476"/>
                  <a:chExt cx="607859" cy="2758748"/>
                </a:xfrm>
              </p:grpSpPr>
              <p:sp>
                <p:nvSpPr>
                  <p:cNvPr id="22" name="Rectangle 9">
                    <a:extLst>
                      <a:ext uri="{FF2B5EF4-FFF2-40B4-BE49-F238E27FC236}">
                        <a16:creationId xmlns:a16="http://schemas.microsoft.com/office/drawing/2014/main" id="{3F3994B7-0E3E-4ED6-B298-9736CE9222E9}"/>
                      </a:ext>
                    </a:extLst>
                  </p:cNvPr>
                  <p:cNvSpPr>
                    <a:spLocks noChangeAspect="1" noChangeArrowheads="1"/>
                  </p:cNvSpPr>
                  <p:nvPr/>
                </p:nvSpPr>
                <p:spPr bwMode="auto">
                  <a:xfrm>
                    <a:off x="3773844" y="2733476"/>
                    <a:ext cx="479330" cy="2758748"/>
                  </a:xfrm>
                  <a:prstGeom prst="rect">
                    <a:avLst/>
                  </a:prstGeom>
                  <a:gradFill rotWithShape="0">
                    <a:gsLst>
                      <a:gs pos="0">
                        <a:srgbClr val="0000FF"/>
                      </a:gs>
                      <a:gs pos="85000">
                        <a:schemeClr val="bg1"/>
                      </a:gs>
                    </a:gsLst>
                    <a:lin ang="5400000" scaled="1"/>
                  </a:gradFill>
                  <a:ln>
                    <a:noFill/>
                  </a:ln>
                </p:spPr>
                <p:txBody>
                  <a:bodyPr wrap="none" anchor="ct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600">
                      <a:solidFill>
                        <a:srgbClr val="FFFF66"/>
                      </a:solidFill>
                    </a:endParaRPr>
                  </a:p>
                </p:txBody>
              </p:sp>
              <p:sp>
                <p:nvSpPr>
                  <p:cNvPr id="23" name="Text Box 17">
                    <a:extLst>
                      <a:ext uri="{FF2B5EF4-FFF2-40B4-BE49-F238E27FC236}">
                        <a16:creationId xmlns:a16="http://schemas.microsoft.com/office/drawing/2014/main" id="{C42B7596-52E3-44AD-99C6-C2879CEB526A}"/>
                      </a:ext>
                    </a:extLst>
                  </p:cNvPr>
                  <p:cNvSpPr txBox="1">
                    <a:spLocks noChangeArrowheads="1"/>
                  </p:cNvSpPr>
                  <p:nvPr/>
                </p:nvSpPr>
                <p:spPr bwMode="auto">
                  <a:xfrm>
                    <a:off x="3734310" y="2913131"/>
                    <a:ext cx="607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baseline="30000" dirty="0">
                        <a:solidFill>
                          <a:schemeClr val="tx1">
                            <a:lumMod val="95000"/>
                          </a:schemeClr>
                        </a:solidFill>
                      </a:rPr>
                      <a:t>230</a:t>
                    </a:r>
                    <a:r>
                      <a:rPr lang="en-GB" altLang="en-US" sz="1400" b="1" dirty="0">
                        <a:solidFill>
                          <a:schemeClr val="tx1">
                            <a:lumMod val="95000"/>
                          </a:schemeClr>
                        </a:solidFill>
                      </a:rPr>
                      <a:t>Th</a:t>
                    </a:r>
                  </a:p>
                  <a:p>
                    <a:pPr eaLnBrk="1" hangingPunct="1">
                      <a:spcBef>
                        <a:spcPct val="0"/>
                      </a:spcBef>
                      <a:buFontTx/>
                      <a:buNone/>
                    </a:pPr>
                    <a:r>
                      <a:rPr lang="en-GB" altLang="en-US" sz="1000" b="1" dirty="0">
                        <a:solidFill>
                          <a:schemeClr val="tx1">
                            <a:lumMod val="95000"/>
                          </a:schemeClr>
                        </a:solidFill>
                      </a:rPr>
                      <a:t>excess</a:t>
                    </a:r>
                  </a:p>
                </p:txBody>
              </p:sp>
            </p:grpSp>
          </p:grpSp>
          <p:grpSp>
            <p:nvGrpSpPr>
              <p:cNvPr id="15" name="Group 14">
                <a:extLst>
                  <a:ext uri="{FF2B5EF4-FFF2-40B4-BE49-F238E27FC236}">
                    <a16:creationId xmlns:a16="http://schemas.microsoft.com/office/drawing/2014/main" id="{7117CC4E-85BB-4068-AE8F-BFF5341CA973}"/>
                  </a:ext>
                </a:extLst>
              </p:cNvPr>
              <p:cNvGrpSpPr/>
              <p:nvPr/>
            </p:nvGrpSpPr>
            <p:grpSpPr>
              <a:xfrm>
                <a:off x="5762790" y="1813921"/>
                <a:ext cx="1345240" cy="3063178"/>
                <a:chOff x="5762790" y="1813921"/>
                <a:chExt cx="1345240" cy="3063178"/>
              </a:xfrm>
            </p:grpSpPr>
            <p:grpSp>
              <p:nvGrpSpPr>
                <p:cNvPr id="16" name="Group 15">
                  <a:extLst>
                    <a:ext uri="{FF2B5EF4-FFF2-40B4-BE49-F238E27FC236}">
                      <a16:creationId xmlns:a16="http://schemas.microsoft.com/office/drawing/2014/main" id="{C408B6E2-2D24-47F2-8A99-8C311F9763AC}"/>
                    </a:ext>
                  </a:extLst>
                </p:cNvPr>
                <p:cNvGrpSpPr/>
                <p:nvPr/>
              </p:nvGrpSpPr>
              <p:grpSpPr>
                <a:xfrm>
                  <a:off x="6177166" y="2118351"/>
                  <a:ext cx="507685" cy="2758748"/>
                  <a:chOff x="3754372" y="2733476"/>
                  <a:chExt cx="507685" cy="2758748"/>
                </a:xfrm>
              </p:grpSpPr>
              <p:sp>
                <p:nvSpPr>
                  <p:cNvPr id="18" name="Rectangle 9">
                    <a:extLst>
                      <a:ext uri="{FF2B5EF4-FFF2-40B4-BE49-F238E27FC236}">
                        <a16:creationId xmlns:a16="http://schemas.microsoft.com/office/drawing/2014/main" id="{20426E1D-2289-4D27-AEFC-0082DE589497}"/>
                      </a:ext>
                    </a:extLst>
                  </p:cNvPr>
                  <p:cNvSpPr>
                    <a:spLocks noChangeAspect="1" noChangeArrowheads="1"/>
                  </p:cNvSpPr>
                  <p:nvPr/>
                </p:nvSpPr>
                <p:spPr bwMode="auto">
                  <a:xfrm>
                    <a:off x="3773844" y="2733476"/>
                    <a:ext cx="479330" cy="2758748"/>
                  </a:xfrm>
                  <a:prstGeom prst="rect">
                    <a:avLst/>
                  </a:prstGeom>
                  <a:gradFill rotWithShape="0">
                    <a:gsLst>
                      <a:gs pos="100000">
                        <a:srgbClr val="0000FF"/>
                      </a:gs>
                      <a:gs pos="2000">
                        <a:schemeClr val="bg1"/>
                      </a:gs>
                    </a:gsLst>
                    <a:lin ang="5400000" scaled="1"/>
                  </a:gradFill>
                  <a:ln>
                    <a:noFill/>
                  </a:ln>
                </p:spPr>
                <p:txBody>
                  <a:bodyPr wrap="none" anchor="ct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600">
                      <a:solidFill>
                        <a:srgbClr val="FFFF66"/>
                      </a:solidFill>
                    </a:endParaRPr>
                  </a:p>
                </p:txBody>
              </p:sp>
              <p:sp>
                <p:nvSpPr>
                  <p:cNvPr id="19" name="Text Box 17">
                    <a:extLst>
                      <a:ext uri="{FF2B5EF4-FFF2-40B4-BE49-F238E27FC236}">
                        <a16:creationId xmlns:a16="http://schemas.microsoft.com/office/drawing/2014/main" id="{5DD19385-A2F7-40BA-883C-E61240C0DBC4}"/>
                      </a:ext>
                    </a:extLst>
                  </p:cNvPr>
                  <p:cNvSpPr txBox="1">
                    <a:spLocks noChangeArrowheads="1"/>
                  </p:cNvSpPr>
                  <p:nvPr/>
                </p:nvSpPr>
                <p:spPr bwMode="auto">
                  <a:xfrm>
                    <a:off x="3754372" y="4882149"/>
                    <a:ext cx="507685" cy="50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baseline="30000" dirty="0">
                        <a:solidFill>
                          <a:schemeClr val="tx1">
                            <a:lumMod val="95000"/>
                          </a:schemeClr>
                        </a:solidFill>
                      </a:rPr>
                      <a:t>238</a:t>
                    </a:r>
                    <a:r>
                      <a:rPr lang="en-GB" altLang="en-US" sz="1400" b="1" dirty="0">
                        <a:solidFill>
                          <a:schemeClr val="tx1">
                            <a:lumMod val="95000"/>
                          </a:schemeClr>
                        </a:solidFill>
                      </a:rPr>
                      <a:t>U</a:t>
                    </a:r>
                  </a:p>
                  <a:p>
                    <a:pPr eaLnBrk="1" hangingPunct="1">
                      <a:spcBef>
                        <a:spcPct val="0"/>
                      </a:spcBef>
                      <a:buFontTx/>
                      <a:buNone/>
                    </a:pPr>
                    <a:r>
                      <a:rPr lang="en-GB" altLang="en-US" sz="1000" b="1" dirty="0">
                        <a:solidFill>
                          <a:schemeClr val="tx1">
                            <a:lumMod val="95000"/>
                          </a:schemeClr>
                        </a:solidFill>
                      </a:rPr>
                      <a:t>Auth.</a:t>
                    </a:r>
                    <a:endParaRPr lang="en-US" altLang="en-US" sz="1000" b="1" dirty="0">
                      <a:solidFill>
                        <a:schemeClr val="tx1">
                          <a:lumMod val="95000"/>
                        </a:schemeClr>
                      </a:solidFill>
                    </a:endParaRPr>
                  </a:p>
                </p:txBody>
              </p:sp>
            </p:grpSp>
            <p:sp>
              <p:nvSpPr>
                <p:cNvPr id="17" name="Text Box 15">
                  <a:extLst>
                    <a:ext uri="{FF2B5EF4-FFF2-40B4-BE49-F238E27FC236}">
                      <a16:creationId xmlns:a16="http://schemas.microsoft.com/office/drawing/2014/main" id="{AC8F5753-B356-4EA4-83C0-A6D218ACFEB4}"/>
                    </a:ext>
                  </a:extLst>
                </p:cNvPr>
                <p:cNvSpPr txBox="1">
                  <a:spLocks noChangeAspect="1" noChangeArrowheads="1"/>
                </p:cNvSpPr>
                <p:nvPr/>
              </p:nvSpPr>
              <p:spPr bwMode="auto">
                <a:xfrm>
                  <a:off x="5762790" y="1813921"/>
                  <a:ext cx="1345240" cy="338554"/>
                </a:xfrm>
                <a:prstGeom prst="rect">
                  <a:avLst/>
                </a:prstGeom>
                <a:noFill/>
                <a:ln>
                  <a:noFill/>
                </a:ln>
              </p:spPr>
              <p:txBody>
                <a:bodyPr wrap="none">
                  <a:spAutoFit/>
                </a:bodyPr>
                <a:lstStyle>
                  <a:lvl1pPr eaLnBrk="0" hangingPunct="0">
                    <a:spcBef>
                      <a:spcPct val="20000"/>
                    </a:spcBef>
                    <a:buChar char="•"/>
                    <a:defRPr sz="2400">
                      <a:solidFill>
                        <a:srgbClr val="FFFF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FFFF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FFFF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dirty="0">
                      <a:solidFill>
                        <a:schemeClr val="tx1">
                          <a:lumMod val="95000"/>
                        </a:schemeClr>
                      </a:solidFill>
                    </a:rPr>
                    <a:t>Authigenic U</a:t>
                  </a:r>
                  <a:endParaRPr lang="en-US" altLang="en-US" sz="1600" dirty="0">
                    <a:solidFill>
                      <a:schemeClr val="tx1">
                        <a:lumMod val="95000"/>
                      </a:schemeClr>
                    </a:solidFill>
                  </a:endParaRPr>
                </a:p>
              </p:txBody>
            </p:sp>
          </p:grpSp>
        </p:grpSp>
        <p:sp>
          <p:nvSpPr>
            <p:cNvPr id="40" name="TextBox 39">
              <a:extLst>
                <a:ext uri="{FF2B5EF4-FFF2-40B4-BE49-F238E27FC236}">
                  <a16:creationId xmlns:a16="http://schemas.microsoft.com/office/drawing/2014/main" id="{5DB58724-1C69-4B69-B0D8-47BF586B617C}"/>
                </a:ext>
              </a:extLst>
            </p:cNvPr>
            <p:cNvSpPr txBox="1"/>
            <p:nvPr/>
          </p:nvSpPr>
          <p:spPr>
            <a:xfrm>
              <a:off x="213854" y="4878514"/>
              <a:ext cx="4960295" cy="1384995"/>
            </a:xfrm>
            <a:prstGeom prst="rect">
              <a:avLst/>
            </a:prstGeom>
            <a:noFill/>
          </p:spPr>
          <p:txBody>
            <a:bodyPr wrap="square" rtlCol="0">
              <a:spAutoFit/>
            </a:bodyPr>
            <a:lstStyle/>
            <a:p>
              <a:r>
                <a:rPr lang="en-GB" sz="1400" dirty="0"/>
                <a:t>Model for dose rates in luminescence dating. All samples contain U, Th and K, and in terrestrial sediments the U and Th decay series are in equilibrium. Production of insoluble </a:t>
              </a:r>
              <a:r>
                <a:rPr lang="en-GB" sz="1400" baseline="30000" dirty="0"/>
                <a:t>230</a:t>
              </a:r>
              <a:r>
                <a:rPr lang="en-GB" sz="1400" dirty="0"/>
                <a:t>Th in the water column leads to excess </a:t>
              </a:r>
              <a:r>
                <a:rPr lang="en-GB" sz="1400" baseline="30000" dirty="0"/>
                <a:t>230</a:t>
              </a:r>
              <a:r>
                <a:rPr lang="en-GB" sz="1400" dirty="0"/>
                <a:t>Th in marine sediment, while reduction of U to its insoluble state at the sediment/water interface incorporates authigenic U.  </a:t>
              </a:r>
            </a:p>
          </p:txBody>
        </p:sp>
      </p:grpSp>
      <p:sp>
        <p:nvSpPr>
          <p:cNvPr id="42" name="Rectangle 41">
            <a:extLst>
              <a:ext uri="{FF2B5EF4-FFF2-40B4-BE49-F238E27FC236}">
                <a16:creationId xmlns:a16="http://schemas.microsoft.com/office/drawing/2014/main" id="{DA7A3CE3-3862-475D-B787-A56ACFEE5767}"/>
              </a:ext>
            </a:extLst>
          </p:cNvPr>
          <p:cNvSpPr/>
          <p:nvPr/>
        </p:nvSpPr>
        <p:spPr>
          <a:xfrm>
            <a:off x="3562292" y="1306428"/>
            <a:ext cx="5067416" cy="338554"/>
          </a:xfrm>
          <a:prstGeom prst="rect">
            <a:avLst/>
          </a:prstGeom>
        </p:spPr>
        <p:txBody>
          <a:bodyPr wrap="square">
            <a:spAutoFit/>
          </a:bodyPr>
          <a:lstStyle/>
          <a:p>
            <a:r>
              <a:rPr lang="en-GB" sz="1600" baseline="30000" dirty="0"/>
              <a:t>238</a:t>
            </a:r>
            <a:r>
              <a:rPr lang="en-GB" sz="1600" dirty="0"/>
              <a:t>U – </a:t>
            </a:r>
            <a:r>
              <a:rPr lang="en-GB" sz="1600" baseline="30000" dirty="0"/>
              <a:t>234</a:t>
            </a:r>
            <a:r>
              <a:rPr lang="en-GB" sz="1600" dirty="0"/>
              <a:t>Th – </a:t>
            </a:r>
            <a:r>
              <a:rPr lang="en-GB" sz="1600" baseline="30000" dirty="0"/>
              <a:t>234</a:t>
            </a:r>
            <a:r>
              <a:rPr lang="en-GB" sz="1600" dirty="0"/>
              <a:t>Pa – </a:t>
            </a:r>
            <a:r>
              <a:rPr lang="en-GB" sz="1600" baseline="30000" dirty="0"/>
              <a:t>234</a:t>
            </a:r>
            <a:r>
              <a:rPr lang="en-GB" sz="1600" dirty="0"/>
              <a:t>U – </a:t>
            </a:r>
            <a:r>
              <a:rPr lang="en-GB" sz="1600" baseline="30000" dirty="0"/>
              <a:t>230</a:t>
            </a:r>
            <a:r>
              <a:rPr lang="en-GB" sz="1600" dirty="0"/>
              <a:t>Th – </a:t>
            </a:r>
            <a:r>
              <a:rPr lang="en-GB" sz="1600" baseline="30000" dirty="0"/>
              <a:t>226</a:t>
            </a:r>
            <a:r>
              <a:rPr lang="en-GB" sz="1600" dirty="0"/>
              <a:t>Ra - … - </a:t>
            </a:r>
            <a:r>
              <a:rPr lang="en-GB" sz="1600" baseline="30000" dirty="0"/>
              <a:t>206</a:t>
            </a:r>
            <a:r>
              <a:rPr lang="en-GB" sz="1600" dirty="0"/>
              <a:t>Pb</a:t>
            </a:r>
          </a:p>
        </p:txBody>
      </p:sp>
      <p:sp>
        <p:nvSpPr>
          <p:cNvPr id="43" name="Oval 42">
            <a:extLst>
              <a:ext uri="{FF2B5EF4-FFF2-40B4-BE49-F238E27FC236}">
                <a16:creationId xmlns:a16="http://schemas.microsoft.com/office/drawing/2014/main" id="{B870B35B-4969-4019-947F-1E0460A0CDFE}"/>
              </a:ext>
            </a:extLst>
          </p:cNvPr>
          <p:cNvSpPr/>
          <p:nvPr/>
        </p:nvSpPr>
        <p:spPr>
          <a:xfrm>
            <a:off x="6096000" y="1230867"/>
            <a:ext cx="720080" cy="489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9BBC5FD1-BB9F-436E-9CBB-362870902DE1}"/>
              </a:ext>
            </a:extLst>
          </p:cNvPr>
          <p:cNvSpPr txBox="1"/>
          <p:nvPr/>
        </p:nvSpPr>
        <p:spPr>
          <a:xfrm>
            <a:off x="6204821" y="5438932"/>
            <a:ext cx="5795835" cy="1169551"/>
          </a:xfrm>
          <a:prstGeom prst="rect">
            <a:avLst/>
          </a:prstGeom>
          <a:noFill/>
        </p:spPr>
        <p:txBody>
          <a:bodyPr wrap="square" rtlCol="0">
            <a:spAutoFit/>
          </a:bodyPr>
          <a:lstStyle/>
          <a:p>
            <a:r>
              <a:rPr lang="en-GB" sz="1400" dirty="0"/>
              <a:t>Age-depth models for core 659A. The solid line represents the independent age-depth model for this core. The left panel shows 12 luminescence ages calculated assuming U and Th in equilibrium. The right panel shows the same samples after measurement of and correction for excess </a:t>
            </a:r>
            <a:r>
              <a:rPr lang="en-GB" sz="1400" baseline="30000" dirty="0"/>
              <a:t>230</a:t>
            </a:r>
            <a:r>
              <a:rPr lang="en-GB" sz="1400" dirty="0"/>
              <a:t>Th and authigenic U.</a:t>
            </a:r>
          </a:p>
        </p:txBody>
      </p:sp>
      <p:pic>
        <p:nvPicPr>
          <p:cNvPr id="54" name="Recorded Sound">
            <a:hlinkClick r:id="" action="ppaction://media"/>
            <a:extLst>
              <a:ext uri="{FF2B5EF4-FFF2-40B4-BE49-F238E27FC236}">
                <a16:creationId xmlns:a16="http://schemas.microsoft.com/office/drawing/2014/main" id="{56BDDFBB-D40D-4AD4-970C-03366F8C29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76520" y="234954"/>
            <a:ext cx="489408" cy="489408"/>
          </a:xfrm>
          <a:prstGeom prst="rect">
            <a:avLst/>
          </a:prstGeom>
        </p:spPr>
      </p:pic>
    </p:spTree>
    <p:extLst>
      <p:ext uri="{BB962C8B-B14F-4D97-AF65-F5344CB8AC3E}">
        <p14:creationId xmlns:p14="http://schemas.microsoft.com/office/powerpoint/2010/main" val="74046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072"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448" y="279277"/>
            <a:ext cx="4874924" cy="338554"/>
          </a:xfrm>
          <a:prstGeom prst="rect">
            <a:avLst/>
          </a:prstGeom>
          <a:noFill/>
        </p:spPr>
        <p:txBody>
          <a:bodyPr wrap="none" rtlCol="0">
            <a:spAutoFit/>
          </a:bodyPr>
          <a:lstStyle/>
          <a:p>
            <a:r>
              <a:rPr lang="en-GB" sz="1600" dirty="0"/>
              <a:t>Age (ka) = Absorbed dose (</a:t>
            </a:r>
            <a:r>
              <a:rPr lang="en-GB" sz="1600" dirty="0" err="1"/>
              <a:t>Gy</a:t>
            </a:r>
            <a:r>
              <a:rPr lang="en-GB" sz="1600" dirty="0"/>
              <a:t>) / Dose rate (</a:t>
            </a:r>
            <a:r>
              <a:rPr lang="en-GB" sz="1600" dirty="0" err="1"/>
              <a:t>Gy</a:t>
            </a:r>
            <a:r>
              <a:rPr lang="en-GB" sz="1600" dirty="0"/>
              <a:t>/</a:t>
            </a:r>
            <a:r>
              <a:rPr lang="en-GB" sz="1600" dirty="0" err="1"/>
              <a:t>ka</a:t>
            </a:r>
            <a:r>
              <a:rPr lang="en-GB" sz="1600" dirty="0"/>
              <a:t>) </a:t>
            </a:r>
          </a:p>
        </p:txBody>
      </p:sp>
      <p:sp>
        <p:nvSpPr>
          <p:cNvPr id="5" name="TextBox 4">
            <a:extLst>
              <a:ext uri="{FF2B5EF4-FFF2-40B4-BE49-F238E27FC236}">
                <a16:creationId xmlns:a16="http://schemas.microsoft.com/office/drawing/2014/main" id="{C91F9591-5C73-444E-81EE-3F6A87C6C683}"/>
              </a:ext>
            </a:extLst>
          </p:cNvPr>
          <p:cNvSpPr txBox="1"/>
          <p:nvPr/>
        </p:nvSpPr>
        <p:spPr>
          <a:xfrm>
            <a:off x="8760296" y="6452250"/>
            <a:ext cx="2891882" cy="338554"/>
          </a:xfrm>
          <a:prstGeom prst="rect">
            <a:avLst/>
          </a:prstGeom>
          <a:noFill/>
        </p:spPr>
        <p:txBody>
          <a:bodyPr wrap="none" rtlCol="0">
            <a:spAutoFit/>
          </a:bodyPr>
          <a:lstStyle/>
          <a:p>
            <a:r>
              <a:rPr lang="en-GB" sz="1600" dirty="0"/>
              <a:t>© Authors. All rights reserved.</a:t>
            </a:r>
          </a:p>
        </p:txBody>
      </p:sp>
      <p:sp>
        <p:nvSpPr>
          <p:cNvPr id="8" name="Oval 7">
            <a:extLst>
              <a:ext uri="{FF2B5EF4-FFF2-40B4-BE49-F238E27FC236}">
                <a16:creationId xmlns:a16="http://schemas.microsoft.com/office/drawing/2014/main" id="{EDDBF600-B5E6-4629-A083-6E8909EF98D5}"/>
              </a:ext>
            </a:extLst>
          </p:cNvPr>
          <p:cNvSpPr/>
          <p:nvPr/>
        </p:nvSpPr>
        <p:spPr>
          <a:xfrm>
            <a:off x="2033610" y="236473"/>
            <a:ext cx="2076405"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a:extLst>
              <a:ext uri="{FF2B5EF4-FFF2-40B4-BE49-F238E27FC236}">
                <a16:creationId xmlns:a16="http://schemas.microsoft.com/office/drawing/2014/main" id="{7AE576E1-4285-490B-A666-E985869E1A50}"/>
              </a:ext>
            </a:extLst>
          </p:cNvPr>
          <p:cNvPicPr>
            <a:picLocks noChangeAspect="1"/>
          </p:cNvPicPr>
          <p:nvPr/>
        </p:nvPicPr>
        <p:blipFill>
          <a:blip r:embed="rId2"/>
          <a:stretch>
            <a:fillRect/>
          </a:stretch>
        </p:blipFill>
        <p:spPr>
          <a:xfrm>
            <a:off x="164649" y="804229"/>
            <a:ext cx="3433874" cy="4022057"/>
          </a:xfrm>
          <a:prstGeom prst="rect">
            <a:avLst/>
          </a:prstGeom>
        </p:spPr>
      </p:pic>
      <p:sp>
        <p:nvSpPr>
          <p:cNvPr id="4" name="TextBox 3">
            <a:extLst>
              <a:ext uri="{FF2B5EF4-FFF2-40B4-BE49-F238E27FC236}">
                <a16:creationId xmlns:a16="http://schemas.microsoft.com/office/drawing/2014/main" id="{66CBE32C-B058-4000-90B0-2B07221BFD67}"/>
              </a:ext>
            </a:extLst>
          </p:cNvPr>
          <p:cNvSpPr txBox="1"/>
          <p:nvPr/>
        </p:nvSpPr>
        <p:spPr>
          <a:xfrm>
            <a:off x="164649" y="4805645"/>
            <a:ext cx="7429377" cy="1815882"/>
          </a:xfrm>
          <a:prstGeom prst="rect">
            <a:avLst/>
          </a:prstGeom>
          <a:noFill/>
        </p:spPr>
        <p:txBody>
          <a:bodyPr wrap="square" rtlCol="0">
            <a:spAutoFit/>
          </a:bodyPr>
          <a:lstStyle/>
          <a:p>
            <a:r>
              <a:rPr lang="en-GB" sz="1400" i="1" dirty="0"/>
              <a:t>Left:</a:t>
            </a:r>
            <a:r>
              <a:rPr lang="en-GB" sz="1400" dirty="0"/>
              <a:t> Ages for core 658B measured on fine (4-11 µm) and coarse (40-63 µm) silt. Fine silt ages are too old and contain a large age inversion. Coarse silt ages are correct. We suggest that (old) fine silt is mobilised by seafloor currents, without exposure to sunlight, leading to age overestimates. This phenomenon is not ubiquitous (659A yields good fine silt ages) and is diagnosed by observing decreasing absorbed doses with increasing grain size. Figure after Armitage (2015). </a:t>
            </a:r>
            <a:r>
              <a:rPr lang="en-GB" sz="1400" i="1" dirty="0"/>
              <a:t>Right:</a:t>
            </a:r>
            <a:r>
              <a:rPr lang="en-GB" sz="1400" dirty="0"/>
              <a:t> Absorbed dose (De) variation with grain size for samples 658B-12B and 15B. All data are normalised to that for the 40-63 µm fraction. Both datasets suggest seafloor remobilisation of finer fractions. Figure after Armitage and Pinder (2017)</a:t>
            </a:r>
          </a:p>
        </p:txBody>
      </p:sp>
      <p:pic>
        <p:nvPicPr>
          <p:cNvPr id="47" name="Picture 46">
            <a:extLst>
              <a:ext uri="{FF2B5EF4-FFF2-40B4-BE49-F238E27FC236}">
                <a16:creationId xmlns:a16="http://schemas.microsoft.com/office/drawing/2014/main" id="{FFC5098D-F3F3-4E81-953C-1EB712B4AAC5}"/>
              </a:ext>
            </a:extLst>
          </p:cNvPr>
          <p:cNvPicPr>
            <a:picLocks noChangeAspect="1"/>
          </p:cNvPicPr>
          <p:nvPr/>
        </p:nvPicPr>
        <p:blipFill>
          <a:blip r:embed="rId3"/>
          <a:stretch>
            <a:fillRect/>
          </a:stretch>
        </p:blipFill>
        <p:spPr>
          <a:xfrm>
            <a:off x="3668797" y="917010"/>
            <a:ext cx="4032448" cy="3683182"/>
          </a:xfrm>
          <a:prstGeom prst="rect">
            <a:avLst/>
          </a:prstGeom>
        </p:spPr>
      </p:pic>
      <p:cxnSp>
        <p:nvCxnSpPr>
          <p:cNvPr id="10" name="Straight Connector 9">
            <a:extLst>
              <a:ext uri="{FF2B5EF4-FFF2-40B4-BE49-F238E27FC236}">
                <a16:creationId xmlns:a16="http://schemas.microsoft.com/office/drawing/2014/main" id="{AA011640-C5ED-45C3-9159-BD94DA425F89}"/>
              </a:ext>
            </a:extLst>
          </p:cNvPr>
          <p:cNvCxnSpPr>
            <a:cxnSpLocks/>
          </p:cNvCxnSpPr>
          <p:nvPr/>
        </p:nvCxnSpPr>
        <p:spPr>
          <a:xfrm>
            <a:off x="7824192" y="917010"/>
            <a:ext cx="0" cy="56083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534675F-E8F8-4F52-A7D1-D680268D718B}"/>
              </a:ext>
            </a:extLst>
          </p:cNvPr>
          <p:cNvSpPr txBox="1"/>
          <p:nvPr/>
        </p:nvSpPr>
        <p:spPr>
          <a:xfrm>
            <a:off x="7947140" y="942983"/>
            <a:ext cx="4102718" cy="5909310"/>
          </a:xfrm>
          <a:prstGeom prst="rect">
            <a:avLst/>
          </a:prstGeom>
          <a:noFill/>
        </p:spPr>
        <p:txBody>
          <a:bodyPr wrap="square" rtlCol="0">
            <a:spAutoFit/>
          </a:bodyPr>
          <a:lstStyle/>
          <a:p>
            <a:r>
              <a:rPr lang="en-GB" sz="2000" dirty="0"/>
              <a:t>Conclusions</a:t>
            </a:r>
          </a:p>
          <a:p>
            <a:endParaRPr lang="en-GB" sz="1600" dirty="0"/>
          </a:p>
          <a:p>
            <a:pPr marL="285750" indent="-285750">
              <a:buFont typeface="Arial" panose="020B0604020202020204" pitchFamily="34" charset="0"/>
              <a:buChar char="•"/>
            </a:pPr>
            <a:r>
              <a:rPr lang="en-GB" sz="1400" dirty="0"/>
              <a:t>Luminescence is  a viable method for dating deep-sea cores</a:t>
            </a:r>
          </a:p>
          <a:p>
            <a:endParaRPr lang="en-GB" sz="1400" dirty="0"/>
          </a:p>
          <a:p>
            <a:pPr marL="285750" indent="-285750">
              <a:buFont typeface="Arial" panose="020B0604020202020204" pitchFamily="34" charset="0"/>
              <a:buChar char="•"/>
            </a:pPr>
            <a:r>
              <a:rPr lang="en-GB" sz="1400" dirty="0"/>
              <a:t>U-series disequilibrium must be measured and the effects on dose rate modelled </a:t>
            </a:r>
          </a:p>
          <a:p>
            <a:endParaRPr lang="en-GB" sz="1400" dirty="0"/>
          </a:p>
          <a:p>
            <a:pPr marL="285750" indent="-285750">
              <a:buFont typeface="Arial" panose="020B0604020202020204" pitchFamily="34" charset="0"/>
              <a:buChar char="•"/>
            </a:pPr>
            <a:r>
              <a:rPr lang="en-GB" sz="1400" dirty="0"/>
              <a:t>Seafloor remobilisation of sediment may cause age overestimates, but can be diagnosed</a:t>
            </a:r>
          </a:p>
          <a:p>
            <a:endParaRPr lang="en-GB" sz="1400" dirty="0"/>
          </a:p>
          <a:p>
            <a:pPr marL="285750" indent="-285750">
              <a:buFont typeface="Arial" panose="020B0604020202020204" pitchFamily="34" charset="0"/>
              <a:buChar char="•"/>
            </a:pPr>
            <a:r>
              <a:rPr lang="en-GB" sz="1400" dirty="0"/>
              <a:t>Luminescence will be most useful where other chronometers are problematic, or to provide an initial chronology to guide other techniques e.g. tephrochronology</a:t>
            </a:r>
          </a:p>
          <a:p>
            <a:endParaRPr lang="en-GB" sz="2000" dirty="0"/>
          </a:p>
          <a:p>
            <a:r>
              <a:rPr lang="en-GB" sz="2000" dirty="0"/>
              <a:t>References</a:t>
            </a:r>
          </a:p>
          <a:p>
            <a:endParaRPr lang="en-GB" sz="800" dirty="0"/>
          </a:p>
          <a:p>
            <a:r>
              <a:rPr lang="en-ZA" sz="900" dirty="0"/>
              <a:t>Armitage, S.J., (2015) Optically stimulated luminescence dating of Ocean Drilling Program Core 658B: Complications arising from authigenic uranium uptake and lateral sediment movement. Quaternary Geochronology 30, 270-274.</a:t>
            </a:r>
          </a:p>
          <a:p>
            <a:endParaRPr lang="en-ZA" sz="900" dirty="0"/>
          </a:p>
          <a:p>
            <a:r>
              <a:rPr lang="en-GB" sz="900" dirty="0"/>
              <a:t>Armitage, S.J., Pinder, R.C. (2017) Testing the applicability of optically stimulated luminescence dating to Ocean Drilling Program Cores. Quaternary Geochronology 39, 124-130.</a:t>
            </a:r>
          </a:p>
          <a:p>
            <a:endParaRPr lang="en-GB" sz="800" dirty="0"/>
          </a:p>
          <a:p>
            <a:endParaRPr lang="en-GB" dirty="0"/>
          </a:p>
        </p:txBody>
      </p:sp>
    </p:spTree>
    <p:extLst>
      <p:ext uri="{BB962C8B-B14F-4D97-AF65-F5344CB8AC3E}">
        <p14:creationId xmlns:p14="http://schemas.microsoft.com/office/powerpoint/2010/main" val="4158505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1ED6BEDD6FC949A4ABA4E95C71A804" ma:contentTypeVersion="13" ma:contentTypeDescription="Create a new document." ma:contentTypeScope="" ma:versionID="8a19c22b9e2cf151998fe6b8ca113a80">
  <xsd:schema xmlns:xsd="http://www.w3.org/2001/XMLSchema" xmlns:xs="http://www.w3.org/2001/XMLSchema" xmlns:p="http://schemas.microsoft.com/office/2006/metadata/properties" xmlns:ns3="bd9d3e7c-6d8a-444f-99a4-14a91404751a" xmlns:ns4="636629fe-3325-49c4-978c-e219ffa89fb1" targetNamespace="http://schemas.microsoft.com/office/2006/metadata/properties" ma:root="true" ma:fieldsID="1cdd7e751e1c1235cb1628b87a11f295" ns3:_="" ns4:_="">
    <xsd:import namespace="bd9d3e7c-6d8a-444f-99a4-14a91404751a"/>
    <xsd:import namespace="636629fe-3325-49c4-978c-e219ffa89fb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d3e7c-6d8a-444f-99a4-14a9140475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6629fe-3325-49c4-978c-e219ffa89fb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371DB4-2396-431F-8BE9-423E2E687439}">
  <ds:schemaRefs>
    <ds:schemaRef ds:uri="http://schemas.microsoft.com/sharepoint/v3/contenttype/forms"/>
  </ds:schemaRefs>
</ds:datastoreItem>
</file>

<file path=customXml/itemProps2.xml><?xml version="1.0" encoding="utf-8"?>
<ds:datastoreItem xmlns:ds="http://schemas.openxmlformats.org/officeDocument/2006/customXml" ds:itemID="{3BDCFD6A-CA8C-43F2-B851-976C543FBA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9d3e7c-6d8a-444f-99a4-14a91404751a"/>
    <ds:schemaRef ds:uri="636629fe-3325-49c4-978c-e219ffa89f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D1F429-5D92-4945-B0FE-96C6B3B30235}">
  <ds:schemaRefs>
    <ds:schemaRef ds:uri="http://schemas.microsoft.com/office/2006/metadata/properties"/>
    <ds:schemaRef ds:uri="bd9d3e7c-6d8a-444f-99a4-14a91404751a"/>
    <ds:schemaRef ds:uri="636629fe-3325-49c4-978c-e219ffa89fb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7113</TotalTime>
  <Words>731</Words>
  <Application>Microsoft Office PowerPoint</Application>
  <PresentationFormat>Widescreen</PresentationFormat>
  <Paragraphs>55</Paragraphs>
  <Slides>3</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XPS 2011</dc:creator>
  <cp:lastModifiedBy>Armitage, Simon</cp:lastModifiedBy>
  <cp:revision>496</cp:revision>
  <cp:lastPrinted>2020-04-30T15:45:58Z</cp:lastPrinted>
  <dcterms:created xsi:type="dcterms:W3CDTF">2013-05-20T09:42:33Z</dcterms:created>
  <dcterms:modified xsi:type="dcterms:W3CDTF">2020-04-30T22:29:05Z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0x010100AE1ED6BEDD6FC949A4ABA4E95C71A804</vt:lpwstr>
  </property>
</Properties>
</file>