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3" r:id="rId4"/>
  </p:sldMasterIdLst>
  <p:notesMasterIdLst>
    <p:notesMasterId r:id="rId12"/>
  </p:notesMasterIdLst>
  <p:sldIdLst>
    <p:sldId id="370" r:id="rId5"/>
    <p:sldId id="377" r:id="rId6"/>
    <p:sldId id="378" r:id="rId7"/>
    <p:sldId id="372" r:id="rId8"/>
    <p:sldId id="373" r:id="rId9"/>
    <p:sldId id="374" r:id="rId10"/>
    <p:sldId id="375" r:id="rId11"/>
  </p:sldIdLst>
  <p:sldSz cx="17610138" cy="9906000"/>
  <p:notesSz cx="666908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55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FFA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96AF18B-ED8C-459E-93AE-1D9D1FD1B45F}" v="35" dt="2020-04-29T08:58:31.4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612" autoAdjust="0"/>
    <p:restoredTop sz="96400" autoAdjust="0"/>
  </p:normalViewPr>
  <p:slideViewPr>
    <p:cSldViewPr>
      <p:cViewPr varScale="1">
        <p:scale>
          <a:sx n="39" d="100"/>
          <a:sy n="39" d="100"/>
        </p:scale>
        <p:origin x="56" y="188"/>
      </p:cViewPr>
      <p:guideLst>
        <p:guide orient="horz" pos="3120"/>
        <p:guide pos="554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ckwood, Julia" userId="0136d72a-8201-460f-952c-cea5b0007e42" providerId="ADAL" clId="{CDAFFC09-0E30-414A-9401-238A8EDA58C6}"/>
    <pc:docChg chg="custSel addSld delSld modSld modMainMaster">
      <pc:chgData name="Lockwood, Julia" userId="0136d72a-8201-460f-952c-cea5b0007e42" providerId="ADAL" clId="{CDAFFC09-0E30-414A-9401-238A8EDA58C6}" dt="2020-04-29T08:59:04.045" v="2822" actId="14100"/>
      <pc:docMkLst>
        <pc:docMk/>
      </pc:docMkLst>
      <pc:sldChg chg="del">
        <pc:chgData name="Lockwood, Julia" userId="0136d72a-8201-460f-952c-cea5b0007e42" providerId="ADAL" clId="{CDAFFC09-0E30-414A-9401-238A8EDA58C6}" dt="2020-04-29T08:04:54.357" v="8" actId="2696"/>
        <pc:sldMkLst>
          <pc:docMk/>
          <pc:sldMk cId="0" sldId="258"/>
        </pc:sldMkLst>
      </pc:sldChg>
      <pc:sldChg chg="del">
        <pc:chgData name="Lockwood, Julia" userId="0136d72a-8201-460f-952c-cea5b0007e42" providerId="ADAL" clId="{CDAFFC09-0E30-414A-9401-238A8EDA58C6}" dt="2020-04-29T08:04:55.771" v="9" actId="2696"/>
        <pc:sldMkLst>
          <pc:docMk/>
          <pc:sldMk cId="3765834264" sldId="260"/>
        </pc:sldMkLst>
      </pc:sldChg>
      <pc:sldChg chg="del">
        <pc:chgData name="Lockwood, Julia" userId="0136d72a-8201-460f-952c-cea5b0007e42" providerId="ADAL" clId="{CDAFFC09-0E30-414A-9401-238A8EDA58C6}" dt="2020-04-29T08:04:57.851" v="11" actId="2696"/>
        <pc:sldMkLst>
          <pc:docMk/>
          <pc:sldMk cId="675806794" sldId="261"/>
        </pc:sldMkLst>
      </pc:sldChg>
      <pc:sldChg chg="del">
        <pc:chgData name="Lockwood, Julia" userId="0136d72a-8201-460f-952c-cea5b0007e42" providerId="ADAL" clId="{CDAFFC09-0E30-414A-9401-238A8EDA58C6}" dt="2020-04-29T08:04:56.932" v="10" actId="2696"/>
        <pc:sldMkLst>
          <pc:docMk/>
          <pc:sldMk cId="1526687229" sldId="368"/>
        </pc:sldMkLst>
      </pc:sldChg>
      <pc:sldChg chg="del">
        <pc:chgData name="Lockwood, Julia" userId="0136d72a-8201-460f-952c-cea5b0007e42" providerId="ADAL" clId="{CDAFFC09-0E30-414A-9401-238A8EDA58C6}" dt="2020-04-29T08:04:59.193" v="12" actId="2696"/>
        <pc:sldMkLst>
          <pc:docMk/>
          <pc:sldMk cId="1538095567" sldId="369"/>
        </pc:sldMkLst>
      </pc:sldChg>
      <pc:sldChg chg="addSp delSp modSp">
        <pc:chgData name="Lockwood, Julia" userId="0136d72a-8201-460f-952c-cea5b0007e42" providerId="ADAL" clId="{CDAFFC09-0E30-414A-9401-238A8EDA58C6}" dt="2020-04-29T08:53:21.794" v="2664" actId="20577"/>
        <pc:sldMkLst>
          <pc:docMk/>
          <pc:sldMk cId="2812297929" sldId="370"/>
        </pc:sldMkLst>
        <pc:spChg chg="mod">
          <ac:chgData name="Lockwood, Julia" userId="0136d72a-8201-460f-952c-cea5b0007e42" providerId="ADAL" clId="{CDAFFC09-0E30-414A-9401-238A8EDA58C6}" dt="2020-04-29T08:53:21.794" v="2664" actId="20577"/>
          <ac:spMkLst>
            <pc:docMk/>
            <pc:sldMk cId="2812297929" sldId="370"/>
            <ac:spMk id="3" creationId="{61C15E8C-E776-4301-8483-C6EE54A910F6}"/>
          </ac:spMkLst>
        </pc:spChg>
        <pc:spChg chg="add mod">
          <ac:chgData name="Lockwood, Julia" userId="0136d72a-8201-460f-952c-cea5b0007e42" providerId="ADAL" clId="{CDAFFC09-0E30-414A-9401-238A8EDA58C6}" dt="2020-04-29T08:11:47.315" v="204" actId="1076"/>
          <ac:spMkLst>
            <pc:docMk/>
            <pc:sldMk cId="2812297929" sldId="370"/>
            <ac:spMk id="6" creationId="{D8456817-6112-4207-AEA4-D3591FEA97B1}"/>
          </ac:spMkLst>
        </pc:spChg>
        <pc:spChg chg="add mod">
          <ac:chgData name="Lockwood, Julia" userId="0136d72a-8201-460f-952c-cea5b0007e42" providerId="ADAL" clId="{CDAFFC09-0E30-414A-9401-238A8EDA58C6}" dt="2020-04-29T08:12:03.129" v="216" actId="1037"/>
          <ac:spMkLst>
            <pc:docMk/>
            <pc:sldMk cId="2812297929" sldId="370"/>
            <ac:spMk id="7" creationId="{E28AB3BA-58AE-4D6D-AE47-BB726A5D7237}"/>
          </ac:spMkLst>
        </pc:spChg>
        <pc:spChg chg="add mod">
          <ac:chgData name="Lockwood, Julia" userId="0136d72a-8201-460f-952c-cea5b0007e42" providerId="ADAL" clId="{CDAFFC09-0E30-414A-9401-238A8EDA58C6}" dt="2020-04-29T08:12:13.017" v="222" actId="20577"/>
          <ac:spMkLst>
            <pc:docMk/>
            <pc:sldMk cId="2812297929" sldId="370"/>
            <ac:spMk id="8" creationId="{F1E7DDEE-2BAD-4161-9CF9-ACA220F2FC56}"/>
          </ac:spMkLst>
        </pc:spChg>
        <pc:spChg chg="add mod">
          <ac:chgData name="Lockwood, Julia" userId="0136d72a-8201-460f-952c-cea5b0007e42" providerId="ADAL" clId="{CDAFFC09-0E30-414A-9401-238A8EDA58C6}" dt="2020-04-29T08:12:19.701" v="224" actId="1076"/>
          <ac:spMkLst>
            <pc:docMk/>
            <pc:sldMk cId="2812297929" sldId="370"/>
            <ac:spMk id="9" creationId="{C547BF04-0CA7-4713-B2A2-690766215F20}"/>
          </ac:spMkLst>
        </pc:spChg>
        <pc:spChg chg="add mod">
          <ac:chgData name="Lockwood, Julia" userId="0136d72a-8201-460f-952c-cea5b0007e42" providerId="ADAL" clId="{CDAFFC09-0E30-414A-9401-238A8EDA58C6}" dt="2020-04-29T08:12:30.358" v="226" actId="1076"/>
          <ac:spMkLst>
            <pc:docMk/>
            <pc:sldMk cId="2812297929" sldId="370"/>
            <ac:spMk id="10" creationId="{39955901-A64E-41F2-B0F8-FE310FDA1605}"/>
          </ac:spMkLst>
        </pc:spChg>
        <pc:spChg chg="add mod">
          <ac:chgData name="Lockwood, Julia" userId="0136d72a-8201-460f-952c-cea5b0007e42" providerId="ADAL" clId="{CDAFFC09-0E30-414A-9401-238A8EDA58C6}" dt="2020-04-29T08:21:21.595" v="1104" actId="1076"/>
          <ac:spMkLst>
            <pc:docMk/>
            <pc:sldMk cId="2812297929" sldId="370"/>
            <ac:spMk id="11" creationId="{E4E31334-9C97-4711-B924-E01C45566BC9}"/>
          </ac:spMkLst>
        </pc:spChg>
        <pc:spChg chg="add mod">
          <ac:chgData name="Lockwood, Julia" userId="0136d72a-8201-460f-952c-cea5b0007e42" providerId="ADAL" clId="{CDAFFC09-0E30-414A-9401-238A8EDA58C6}" dt="2020-04-29T08:14:35.134" v="563" actId="20577"/>
          <ac:spMkLst>
            <pc:docMk/>
            <pc:sldMk cId="2812297929" sldId="370"/>
            <ac:spMk id="14" creationId="{B2EFE084-B50A-4EB3-823D-FCF2AA247F04}"/>
          </ac:spMkLst>
        </pc:spChg>
        <pc:picChg chg="add mod modCrop">
          <ac:chgData name="Lockwood, Julia" userId="0136d72a-8201-460f-952c-cea5b0007e42" providerId="ADAL" clId="{CDAFFC09-0E30-414A-9401-238A8EDA58C6}" dt="2020-04-29T08:10:28.762" v="108" actId="732"/>
          <ac:picMkLst>
            <pc:docMk/>
            <pc:sldMk cId="2812297929" sldId="370"/>
            <ac:picMk id="4" creationId="{D4857053-B8CC-4CCA-84AB-42BF6121CC87}"/>
          </ac:picMkLst>
        </pc:picChg>
        <pc:picChg chg="add mod modCrop">
          <ac:chgData name="Lockwood, Julia" userId="0136d72a-8201-460f-952c-cea5b0007e42" providerId="ADAL" clId="{CDAFFC09-0E30-414A-9401-238A8EDA58C6}" dt="2020-04-29T08:10:58.257" v="189" actId="1035"/>
          <ac:picMkLst>
            <pc:docMk/>
            <pc:sldMk cId="2812297929" sldId="370"/>
            <ac:picMk id="5" creationId="{441B2694-D9EB-43A8-8DED-FA1FC9CAF2D9}"/>
          </ac:picMkLst>
        </pc:picChg>
        <pc:cxnChg chg="add del mod">
          <ac:chgData name="Lockwood, Julia" userId="0136d72a-8201-460f-952c-cea5b0007e42" providerId="ADAL" clId="{CDAFFC09-0E30-414A-9401-238A8EDA58C6}" dt="2020-04-29T08:21:06.356" v="1077" actId="478"/>
          <ac:cxnSpMkLst>
            <pc:docMk/>
            <pc:sldMk cId="2812297929" sldId="370"/>
            <ac:cxnSpMk id="13" creationId="{8442AA21-5B67-4131-8473-CAADF2B9962B}"/>
          </ac:cxnSpMkLst>
        </pc:cxnChg>
        <pc:cxnChg chg="add mod">
          <ac:chgData name="Lockwood, Julia" userId="0136d72a-8201-460f-952c-cea5b0007e42" providerId="ADAL" clId="{CDAFFC09-0E30-414A-9401-238A8EDA58C6}" dt="2020-04-29T08:14:12.273" v="437" actId="14100"/>
          <ac:cxnSpMkLst>
            <pc:docMk/>
            <pc:sldMk cId="2812297929" sldId="370"/>
            <ac:cxnSpMk id="15" creationId="{E09A7D2A-4DD7-4CBD-AB86-A520BFF019CB}"/>
          </ac:cxnSpMkLst>
        </pc:cxnChg>
      </pc:sldChg>
      <pc:sldChg chg="del">
        <pc:chgData name="Lockwood, Julia" userId="0136d72a-8201-460f-952c-cea5b0007e42" providerId="ADAL" clId="{CDAFFC09-0E30-414A-9401-238A8EDA58C6}" dt="2020-04-29T08:05:24.265" v="14" actId="2696"/>
        <pc:sldMkLst>
          <pc:docMk/>
          <pc:sldMk cId="2995357323" sldId="371"/>
        </pc:sldMkLst>
      </pc:sldChg>
      <pc:sldChg chg="addSp modSp">
        <pc:chgData name="Lockwood, Julia" userId="0136d72a-8201-460f-952c-cea5b0007e42" providerId="ADAL" clId="{CDAFFC09-0E30-414A-9401-238A8EDA58C6}" dt="2020-04-29T08:59:04.045" v="2822" actId="14100"/>
        <pc:sldMkLst>
          <pc:docMk/>
          <pc:sldMk cId="428599331" sldId="373"/>
        </pc:sldMkLst>
        <pc:spChg chg="mod">
          <ac:chgData name="Lockwood, Julia" userId="0136d72a-8201-460f-952c-cea5b0007e42" providerId="ADAL" clId="{CDAFFC09-0E30-414A-9401-238A8EDA58C6}" dt="2020-04-29T08:52:18.793" v="2579" actId="20577"/>
          <ac:spMkLst>
            <pc:docMk/>
            <pc:sldMk cId="428599331" sldId="373"/>
            <ac:spMk id="2" creationId="{792061AA-B1D6-4570-8BF2-D1418B894A2A}"/>
          </ac:spMkLst>
        </pc:spChg>
        <pc:spChg chg="mod">
          <ac:chgData name="Lockwood, Julia" userId="0136d72a-8201-460f-952c-cea5b0007e42" providerId="ADAL" clId="{CDAFFC09-0E30-414A-9401-238A8EDA58C6}" dt="2020-04-29T08:56:03.718" v="2673" actId="14100"/>
          <ac:spMkLst>
            <pc:docMk/>
            <pc:sldMk cId="428599331" sldId="373"/>
            <ac:spMk id="3" creationId="{377C40AD-104F-45E3-94FE-5DE4E4A54412}"/>
          </ac:spMkLst>
        </pc:spChg>
        <pc:spChg chg="add mod">
          <ac:chgData name="Lockwood, Julia" userId="0136d72a-8201-460f-952c-cea5b0007e42" providerId="ADAL" clId="{CDAFFC09-0E30-414A-9401-238A8EDA58C6}" dt="2020-04-29T08:58:54.986" v="2818" actId="1035"/>
          <ac:spMkLst>
            <pc:docMk/>
            <pc:sldMk cId="428599331" sldId="373"/>
            <ac:spMk id="13" creationId="{C84D6619-0BF8-4172-95CB-3AD4D8C8386C}"/>
          </ac:spMkLst>
        </pc:spChg>
        <pc:picChg chg="mod">
          <ac:chgData name="Lockwood, Julia" userId="0136d72a-8201-460f-952c-cea5b0007e42" providerId="ADAL" clId="{CDAFFC09-0E30-414A-9401-238A8EDA58C6}" dt="2020-04-29T08:23:19.909" v="1115" actId="1038"/>
          <ac:picMkLst>
            <pc:docMk/>
            <pc:sldMk cId="428599331" sldId="373"/>
            <ac:picMk id="8" creationId="{DFDE8F3C-8CDD-4794-9097-7AD8DA865375}"/>
          </ac:picMkLst>
        </pc:picChg>
        <pc:cxnChg chg="add mod">
          <ac:chgData name="Lockwood, Julia" userId="0136d72a-8201-460f-952c-cea5b0007e42" providerId="ADAL" clId="{CDAFFC09-0E30-414A-9401-238A8EDA58C6}" dt="2020-04-29T08:56:07.136" v="2676" actId="1036"/>
          <ac:cxnSpMkLst>
            <pc:docMk/>
            <pc:sldMk cId="428599331" sldId="373"/>
            <ac:cxnSpMk id="6" creationId="{A5C72C05-C831-4A86-AEAB-EFE0F6D555B8}"/>
          </ac:cxnSpMkLst>
        </pc:cxnChg>
        <pc:cxnChg chg="add mod">
          <ac:chgData name="Lockwood, Julia" userId="0136d72a-8201-460f-952c-cea5b0007e42" providerId="ADAL" clId="{CDAFFC09-0E30-414A-9401-238A8EDA58C6}" dt="2020-04-29T08:58:54.986" v="2818" actId="1035"/>
          <ac:cxnSpMkLst>
            <pc:docMk/>
            <pc:sldMk cId="428599331" sldId="373"/>
            <ac:cxnSpMk id="15" creationId="{4384131F-B9F2-4877-ACF5-483D20EF16B5}"/>
          </ac:cxnSpMkLst>
        </pc:cxnChg>
        <pc:cxnChg chg="add mod">
          <ac:chgData name="Lockwood, Julia" userId="0136d72a-8201-460f-952c-cea5b0007e42" providerId="ADAL" clId="{CDAFFC09-0E30-414A-9401-238A8EDA58C6}" dt="2020-04-29T08:59:04.045" v="2822" actId="14100"/>
          <ac:cxnSpMkLst>
            <pc:docMk/>
            <pc:sldMk cId="428599331" sldId="373"/>
            <ac:cxnSpMk id="17" creationId="{AAF1E89E-E358-4FC3-87C8-3BADE9A38590}"/>
          </ac:cxnSpMkLst>
        </pc:cxnChg>
      </pc:sldChg>
      <pc:sldChg chg="modSp">
        <pc:chgData name="Lockwood, Julia" userId="0136d72a-8201-460f-952c-cea5b0007e42" providerId="ADAL" clId="{CDAFFC09-0E30-414A-9401-238A8EDA58C6}" dt="2020-04-29T08:50:20.192" v="2534" actId="14100"/>
        <pc:sldMkLst>
          <pc:docMk/>
          <pc:sldMk cId="201557109" sldId="374"/>
        </pc:sldMkLst>
        <pc:spChg chg="mod">
          <ac:chgData name="Lockwood, Julia" userId="0136d72a-8201-460f-952c-cea5b0007e42" providerId="ADAL" clId="{CDAFFC09-0E30-414A-9401-238A8EDA58C6}" dt="2020-04-29T08:49:53.406" v="2480" actId="20577"/>
          <ac:spMkLst>
            <pc:docMk/>
            <pc:sldMk cId="201557109" sldId="374"/>
            <ac:spMk id="3" creationId="{3422DD19-93A5-467D-9C3E-E717644234F0}"/>
          </ac:spMkLst>
        </pc:spChg>
        <pc:spChg chg="mod">
          <ac:chgData name="Lockwood, Julia" userId="0136d72a-8201-460f-952c-cea5b0007e42" providerId="ADAL" clId="{CDAFFC09-0E30-414A-9401-238A8EDA58C6}" dt="2020-04-29T08:50:20.192" v="2534" actId="14100"/>
          <ac:spMkLst>
            <pc:docMk/>
            <pc:sldMk cId="201557109" sldId="374"/>
            <ac:spMk id="231" creationId="{80F2C8AD-9640-4CA5-984D-FBD8F5838D19}"/>
          </ac:spMkLst>
        </pc:spChg>
      </pc:sldChg>
      <pc:sldChg chg="modSp add del">
        <pc:chgData name="Lockwood, Julia" userId="0136d72a-8201-460f-952c-cea5b0007e42" providerId="ADAL" clId="{CDAFFC09-0E30-414A-9401-238A8EDA58C6}" dt="2020-04-29T08:53:29.166" v="2671" actId="20577"/>
        <pc:sldMkLst>
          <pc:docMk/>
          <pc:sldMk cId="2814629453" sldId="375"/>
        </pc:sldMkLst>
        <pc:spChg chg="mod">
          <ac:chgData name="Lockwood, Julia" userId="0136d72a-8201-460f-952c-cea5b0007e42" providerId="ADAL" clId="{CDAFFC09-0E30-414A-9401-238A8EDA58C6}" dt="2020-04-29T08:53:29.166" v="2671" actId="20577"/>
          <ac:spMkLst>
            <pc:docMk/>
            <pc:sldMk cId="2814629453" sldId="375"/>
            <ac:spMk id="3" creationId="{0CB48EEE-E71B-4754-91B2-AFF3148872E4}"/>
          </ac:spMkLst>
        </pc:spChg>
      </pc:sldChg>
      <pc:sldChg chg="modSp add del">
        <pc:chgData name="Lockwood, Julia" userId="0136d72a-8201-460f-952c-cea5b0007e42" providerId="ADAL" clId="{CDAFFC09-0E30-414A-9401-238A8EDA58C6}" dt="2020-04-29T08:43:50.425" v="2133" actId="2696"/>
        <pc:sldMkLst>
          <pc:docMk/>
          <pc:sldMk cId="2002168023" sldId="376"/>
        </pc:sldMkLst>
        <pc:spChg chg="mod">
          <ac:chgData name="Lockwood, Julia" userId="0136d72a-8201-460f-952c-cea5b0007e42" providerId="ADAL" clId="{CDAFFC09-0E30-414A-9401-238A8EDA58C6}" dt="2020-04-29T08:28:05.842" v="1375" actId="1076"/>
          <ac:spMkLst>
            <pc:docMk/>
            <pc:sldMk cId="2002168023" sldId="376"/>
            <ac:spMk id="16" creationId="{1491955F-B5DA-4780-9B94-019080D80AB5}"/>
          </ac:spMkLst>
        </pc:spChg>
        <pc:spChg chg="mod">
          <ac:chgData name="Lockwood, Julia" userId="0136d72a-8201-460f-952c-cea5b0007e42" providerId="ADAL" clId="{CDAFFC09-0E30-414A-9401-238A8EDA58C6}" dt="2020-04-29T08:28:05.842" v="1375" actId="1076"/>
          <ac:spMkLst>
            <pc:docMk/>
            <pc:sldMk cId="2002168023" sldId="376"/>
            <ac:spMk id="17" creationId="{8B29564B-5D31-4BA6-9E74-5D40BD1426E2}"/>
          </ac:spMkLst>
        </pc:spChg>
        <pc:spChg chg="mod">
          <ac:chgData name="Lockwood, Julia" userId="0136d72a-8201-460f-952c-cea5b0007e42" providerId="ADAL" clId="{CDAFFC09-0E30-414A-9401-238A8EDA58C6}" dt="2020-04-29T08:28:05.842" v="1375" actId="1076"/>
          <ac:spMkLst>
            <pc:docMk/>
            <pc:sldMk cId="2002168023" sldId="376"/>
            <ac:spMk id="18" creationId="{46268D3F-3EBF-47E8-BEE6-D0CE86CC34BF}"/>
          </ac:spMkLst>
        </pc:spChg>
        <pc:spChg chg="mod">
          <ac:chgData name="Lockwood, Julia" userId="0136d72a-8201-460f-952c-cea5b0007e42" providerId="ADAL" clId="{CDAFFC09-0E30-414A-9401-238A8EDA58C6}" dt="2020-04-29T08:28:05.842" v="1375" actId="1076"/>
          <ac:spMkLst>
            <pc:docMk/>
            <pc:sldMk cId="2002168023" sldId="376"/>
            <ac:spMk id="19" creationId="{3CEB527B-47DB-46C8-B479-F67976F340DD}"/>
          </ac:spMkLst>
        </pc:spChg>
        <pc:picChg chg="mod">
          <ac:chgData name="Lockwood, Julia" userId="0136d72a-8201-460f-952c-cea5b0007e42" providerId="ADAL" clId="{CDAFFC09-0E30-414A-9401-238A8EDA58C6}" dt="2020-04-29T08:28:05.842" v="1375" actId="1076"/>
          <ac:picMkLst>
            <pc:docMk/>
            <pc:sldMk cId="2002168023" sldId="376"/>
            <ac:picMk id="6" creationId="{D9A537B6-ED89-4F4C-A8F2-4BC729C56C60}"/>
          </ac:picMkLst>
        </pc:picChg>
        <pc:picChg chg="mod">
          <ac:chgData name="Lockwood, Julia" userId="0136d72a-8201-460f-952c-cea5b0007e42" providerId="ADAL" clId="{CDAFFC09-0E30-414A-9401-238A8EDA58C6}" dt="2020-04-29T08:28:05.842" v="1375" actId="1076"/>
          <ac:picMkLst>
            <pc:docMk/>
            <pc:sldMk cId="2002168023" sldId="376"/>
            <ac:picMk id="8" creationId="{ECAB9164-1213-4D9D-B97A-4BC4A0FF8779}"/>
          </ac:picMkLst>
        </pc:picChg>
        <pc:picChg chg="mod">
          <ac:chgData name="Lockwood, Julia" userId="0136d72a-8201-460f-952c-cea5b0007e42" providerId="ADAL" clId="{CDAFFC09-0E30-414A-9401-238A8EDA58C6}" dt="2020-04-29T08:28:05.842" v="1375" actId="1076"/>
          <ac:picMkLst>
            <pc:docMk/>
            <pc:sldMk cId="2002168023" sldId="376"/>
            <ac:picMk id="10" creationId="{1EF724B8-2D51-4606-9AF3-DA89766D700F}"/>
          </ac:picMkLst>
        </pc:picChg>
        <pc:picChg chg="mod">
          <ac:chgData name="Lockwood, Julia" userId="0136d72a-8201-460f-952c-cea5b0007e42" providerId="ADAL" clId="{CDAFFC09-0E30-414A-9401-238A8EDA58C6}" dt="2020-04-29T08:28:05.842" v="1375" actId="1076"/>
          <ac:picMkLst>
            <pc:docMk/>
            <pc:sldMk cId="2002168023" sldId="376"/>
            <ac:picMk id="12" creationId="{AC4CE585-6E17-4EF3-A00A-FCC59ED9B5DF}"/>
          </ac:picMkLst>
        </pc:picChg>
      </pc:sldChg>
      <pc:sldChg chg="del">
        <pc:chgData name="Lockwood, Julia" userId="0136d72a-8201-460f-952c-cea5b0007e42" providerId="ADAL" clId="{CDAFFC09-0E30-414A-9401-238A8EDA58C6}" dt="2020-04-29T08:05:19.750" v="13" actId="2696"/>
        <pc:sldMkLst>
          <pc:docMk/>
          <pc:sldMk cId="583111753" sldId="377"/>
        </pc:sldMkLst>
      </pc:sldChg>
      <pc:sldChg chg="delSp modSp add">
        <pc:chgData name="Lockwood, Julia" userId="0136d72a-8201-460f-952c-cea5b0007e42" providerId="ADAL" clId="{CDAFFC09-0E30-414A-9401-238A8EDA58C6}" dt="2020-04-29T08:45:49.794" v="2380" actId="27636"/>
        <pc:sldMkLst>
          <pc:docMk/>
          <pc:sldMk cId="4269433221" sldId="377"/>
        </pc:sldMkLst>
        <pc:spChg chg="mod">
          <ac:chgData name="Lockwood, Julia" userId="0136d72a-8201-460f-952c-cea5b0007e42" providerId="ADAL" clId="{CDAFFC09-0E30-414A-9401-238A8EDA58C6}" dt="2020-04-29T08:45:49.794" v="2380" actId="27636"/>
          <ac:spMkLst>
            <pc:docMk/>
            <pc:sldMk cId="4269433221" sldId="377"/>
            <ac:spMk id="3" creationId="{61C15E8C-E776-4301-8483-C6EE54A910F6}"/>
          </ac:spMkLst>
        </pc:spChg>
        <pc:picChg chg="del">
          <ac:chgData name="Lockwood, Julia" userId="0136d72a-8201-460f-952c-cea5b0007e42" providerId="ADAL" clId="{CDAFFC09-0E30-414A-9401-238A8EDA58C6}" dt="2020-04-29T08:08:40.688" v="19" actId="478"/>
          <ac:picMkLst>
            <pc:docMk/>
            <pc:sldMk cId="4269433221" sldId="377"/>
            <ac:picMk id="4" creationId="{D4857053-B8CC-4CCA-84AB-42BF6121CC87}"/>
          </ac:picMkLst>
        </pc:picChg>
      </pc:sldChg>
      <pc:sldChg chg="addSp delSp modSp add">
        <pc:chgData name="Lockwood, Julia" userId="0136d72a-8201-460f-952c-cea5b0007e42" providerId="ADAL" clId="{CDAFFC09-0E30-414A-9401-238A8EDA58C6}" dt="2020-04-29T08:48:18.112" v="2459" actId="14100"/>
        <pc:sldMkLst>
          <pc:docMk/>
          <pc:sldMk cId="3580762120" sldId="378"/>
        </pc:sldMkLst>
        <pc:spChg chg="del mod">
          <ac:chgData name="Lockwood, Julia" userId="0136d72a-8201-460f-952c-cea5b0007e42" providerId="ADAL" clId="{CDAFFC09-0E30-414A-9401-238A8EDA58C6}" dt="2020-04-29T08:28:23.404" v="1387" actId="478"/>
          <ac:spMkLst>
            <pc:docMk/>
            <pc:sldMk cId="3580762120" sldId="378"/>
            <ac:spMk id="2" creationId="{56B9D0F4-51FB-492E-AC2E-3AB390156191}"/>
          </ac:spMkLst>
        </pc:spChg>
        <pc:spChg chg="mod">
          <ac:chgData name="Lockwood, Julia" userId="0136d72a-8201-460f-952c-cea5b0007e42" providerId="ADAL" clId="{CDAFFC09-0E30-414A-9401-238A8EDA58C6}" dt="2020-04-29T08:43:41.354" v="2132" actId="20577"/>
          <ac:spMkLst>
            <pc:docMk/>
            <pc:sldMk cId="3580762120" sldId="378"/>
            <ac:spMk id="3" creationId="{D41F1BBF-3DB8-448E-9A1C-DD9D22C84CE8}"/>
          </ac:spMkLst>
        </pc:spChg>
        <pc:spChg chg="add del mod">
          <ac:chgData name="Lockwood, Julia" userId="0136d72a-8201-460f-952c-cea5b0007e42" providerId="ADAL" clId="{CDAFFC09-0E30-414A-9401-238A8EDA58C6}" dt="2020-04-29T08:33:17.807" v="1522" actId="478"/>
          <ac:spMkLst>
            <pc:docMk/>
            <pc:sldMk cId="3580762120" sldId="378"/>
            <ac:spMk id="4" creationId="{34FC39D9-CAC7-4CAA-9CC7-5BBD1EED79C5}"/>
          </ac:spMkLst>
        </pc:spChg>
        <pc:spChg chg="add mod">
          <ac:chgData name="Lockwood, Julia" userId="0136d72a-8201-460f-952c-cea5b0007e42" providerId="ADAL" clId="{CDAFFC09-0E30-414A-9401-238A8EDA58C6}" dt="2020-04-29T08:41:21.117" v="2077" actId="1035"/>
          <ac:spMkLst>
            <pc:docMk/>
            <pc:sldMk cId="3580762120" sldId="378"/>
            <ac:spMk id="10" creationId="{FDA44971-0517-4894-AA34-E47682243104}"/>
          </ac:spMkLst>
        </pc:spChg>
        <pc:spChg chg="add mod">
          <ac:chgData name="Lockwood, Julia" userId="0136d72a-8201-460f-952c-cea5b0007e42" providerId="ADAL" clId="{CDAFFC09-0E30-414A-9401-238A8EDA58C6}" dt="2020-04-29T08:41:21.117" v="2077" actId="1035"/>
          <ac:spMkLst>
            <pc:docMk/>
            <pc:sldMk cId="3580762120" sldId="378"/>
            <ac:spMk id="11" creationId="{C9D16085-4D84-435B-A2C2-73D9859F0F3C}"/>
          </ac:spMkLst>
        </pc:spChg>
        <pc:spChg chg="add mod">
          <ac:chgData name="Lockwood, Julia" userId="0136d72a-8201-460f-952c-cea5b0007e42" providerId="ADAL" clId="{CDAFFC09-0E30-414A-9401-238A8EDA58C6}" dt="2020-04-29T08:41:21.117" v="2077" actId="1035"/>
          <ac:spMkLst>
            <pc:docMk/>
            <pc:sldMk cId="3580762120" sldId="378"/>
            <ac:spMk id="12" creationId="{705AE1C1-3AC0-46DF-ADB7-1952C952885A}"/>
          </ac:spMkLst>
        </pc:spChg>
        <pc:spChg chg="add mod">
          <ac:chgData name="Lockwood, Julia" userId="0136d72a-8201-460f-952c-cea5b0007e42" providerId="ADAL" clId="{CDAFFC09-0E30-414A-9401-238A8EDA58C6}" dt="2020-04-29T08:41:21.117" v="2077" actId="1035"/>
          <ac:spMkLst>
            <pc:docMk/>
            <pc:sldMk cId="3580762120" sldId="378"/>
            <ac:spMk id="13" creationId="{3CB88F1C-F35E-48B4-9016-BCAED7D37626}"/>
          </ac:spMkLst>
        </pc:spChg>
        <pc:spChg chg="add mod">
          <ac:chgData name="Lockwood, Julia" userId="0136d72a-8201-460f-952c-cea5b0007e42" providerId="ADAL" clId="{CDAFFC09-0E30-414A-9401-238A8EDA58C6}" dt="2020-04-29T08:47:56.891" v="2410" actId="255"/>
          <ac:spMkLst>
            <pc:docMk/>
            <pc:sldMk cId="3580762120" sldId="378"/>
            <ac:spMk id="14" creationId="{7B375C7B-B3F2-4FD3-A075-0480F7BB91A0}"/>
          </ac:spMkLst>
        </pc:spChg>
        <pc:spChg chg="add mod">
          <ac:chgData name="Lockwood, Julia" userId="0136d72a-8201-460f-952c-cea5b0007e42" providerId="ADAL" clId="{CDAFFC09-0E30-414A-9401-238A8EDA58C6}" dt="2020-04-29T08:46:17.687" v="2382" actId="1076"/>
          <ac:spMkLst>
            <pc:docMk/>
            <pc:sldMk cId="3580762120" sldId="378"/>
            <ac:spMk id="15" creationId="{2C2332AA-BE39-4EEF-A766-1156B88A05AA}"/>
          </ac:spMkLst>
        </pc:spChg>
        <pc:spChg chg="add mod">
          <ac:chgData name="Lockwood, Julia" userId="0136d72a-8201-460f-952c-cea5b0007e42" providerId="ADAL" clId="{CDAFFC09-0E30-414A-9401-238A8EDA58C6}" dt="2020-04-29T08:43:13.072" v="2122" actId="947"/>
          <ac:spMkLst>
            <pc:docMk/>
            <pc:sldMk cId="3580762120" sldId="378"/>
            <ac:spMk id="16" creationId="{2A5CF772-4358-475E-8D16-7B801702B9C2}"/>
          </ac:spMkLst>
        </pc:spChg>
        <pc:spChg chg="add del">
          <ac:chgData name="Lockwood, Julia" userId="0136d72a-8201-460f-952c-cea5b0007e42" providerId="ADAL" clId="{CDAFFC09-0E30-414A-9401-238A8EDA58C6}" dt="2020-04-29T08:46:42.539" v="2392"/>
          <ac:spMkLst>
            <pc:docMk/>
            <pc:sldMk cId="3580762120" sldId="378"/>
            <ac:spMk id="19" creationId="{32344C14-B734-4653-ADB6-3A5A71894F84}"/>
          </ac:spMkLst>
        </pc:spChg>
        <pc:picChg chg="add mod">
          <ac:chgData name="Lockwood, Julia" userId="0136d72a-8201-460f-952c-cea5b0007e42" providerId="ADAL" clId="{CDAFFC09-0E30-414A-9401-238A8EDA58C6}" dt="2020-04-29T08:41:21.117" v="2077" actId="1035"/>
          <ac:picMkLst>
            <pc:docMk/>
            <pc:sldMk cId="3580762120" sldId="378"/>
            <ac:picMk id="5" creationId="{CA325E68-E1F6-47C7-931E-CF53183B46E8}"/>
          </ac:picMkLst>
        </pc:picChg>
        <pc:picChg chg="add mod">
          <ac:chgData name="Lockwood, Julia" userId="0136d72a-8201-460f-952c-cea5b0007e42" providerId="ADAL" clId="{CDAFFC09-0E30-414A-9401-238A8EDA58C6}" dt="2020-04-29T08:41:21.117" v="2077" actId="1035"/>
          <ac:picMkLst>
            <pc:docMk/>
            <pc:sldMk cId="3580762120" sldId="378"/>
            <ac:picMk id="6" creationId="{13196BBF-5477-4438-BB16-C88C23CC1E0F}"/>
          </ac:picMkLst>
        </pc:picChg>
        <pc:picChg chg="add mod">
          <ac:chgData name="Lockwood, Julia" userId="0136d72a-8201-460f-952c-cea5b0007e42" providerId="ADAL" clId="{CDAFFC09-0E30-414A-9401-238A8EDA58C6}" dt="2020-04-29T08:41:21.117" v="2077" actId="1035"/>
          <ac:picMkLst>
            <pc:docMk/>
            <pc:sldMk cId="3580762120" sldId="378"/>
            <ac:picMk id="7" creationId="{295672B7-D01E-4AA7-96D7-1D36C52ADE6B}"/>
          </ac:picMkLst>
        </pc:picChg>
        <pc:picChg chg="add mod">
          <ac:chgData name="Lockwood, Julia" userId="0136d72a-8201-460f-952c-cea5b0007e42" providerId="ADAL" clId="{CDAFFC09-0E30-414A-9401-238A8EDA58C6}" dt="2020-04-29T08:41:21.117" v="2077" actId="1035"/>
          <ac:picMkLst>
            <pc:docMk/>
            <pc:sldMk cId="3580762120" sldId="378"/>
            <ac:picMk id="8" creationId="{540CF696-6DC3-4F06-A094-B68CCD4FEEE2}"/>
          </ac:picMkLst>
        </pc:picChg>
        <pc:picChg chg="add mod modCrop">
          <ac:chgData name="Lockwood, Julia" userId="0136d72a-8201-460f-952c-cea5b0007e42" providerId="ADAL" clId="{CDAFFC09-0E30-414A-9401-238A8EDA58C6}" dt="2020-04-29T08:41:23.889" v="2085" actId="1036"/>
          <ac:picMkLst>
            <pc:docMk/>
            <pc:sldMk cId="3580762120" sldId="378"/>
            <ac:picMk id="9" creationId="{00F1A458-F7F1-4DE5-A78F-E7CC54EE819B}"/>
          </ac:picMkLst>
        </pc:picChg>
        <pc:cxnChg chg="add mod">
          <ac:chgData name="Lockwood, Julia" userId="0136d72a-8201-460f-952c-cea5b0007e42" providerId="ADAL" clId="{CDAFFC09-0E30-414A-9401-238A8EDA58C6}" dt="2020-04-29T08:46:35.090" v="2390" actId="692"/>
          <ac:cxnSpMkLst>
            <pc:docMk/>
            <pc:sldMk cId="3580762120" sldId="378"/>
            <ac:cxnSpMk id="18" creationId="{F2AAEEB0-45F2-44A7-B824-5232D44A3932}"/>
          </ac:cxnSpMkLst>
        </pc:cxnChg>
        <pc:cxnChg chg="add mod">
          <ac:chgData name="Lockwood, Julia" userId="0136d72a-8201-460f-952c-cea5b0007e42" providerId="ADAL" clId="{CDAFFC09-0E30-414A-9401-238A8EDA58C6}" dt="2020-04-29T08:46:56.618" v="2396" actId="14100"/>
          <ac:cxnSpMkLst>
            <pc:docMk/>
            <pc:sldMk cId="3580762120" sldId="378"/>
            <ac:cxnSpMk id="20" creationId="{96F97CDE-958A-4881-B895-CC37DCEF114F}"/>
          </ac:cxnSpMkLst>
        </pc:cxnChg>
        <pc:cxnChg chg="add mod">
          <ac:chgData name="Lockwood, Julia" userId="0136d72a-8201-460f-952c-cea5b0007e42" providerId="ADAL" clId="{CDAFFC09-0E30-414A-9401-238A8EDA58C6}" dt="2020-04-29T08:48:08.064" v="2455" actId="14100"/>
          <ac:cxnSpMkLst>
            <pc:docMk/>
            <pc:sldMk cId="3580762120" sldId="378"/>
            <ac:cxnSpMk id="23" creationId="{DE82C9A0-6182-4644-872A-5E877B6D0101}"/>
          </ac:cxnSpMkLst>
        </pc:cxnChg>
        <pc:cxnChg chg="add mod">
          <ac:chgData name="Lockwood, Julia" userId="0136d72a-8201-460f-952c-cea5b0007e42" providerId="ADAL" clId="{CDAFFC09-0E30-414A-9401-238A8EDA58C6}" dt="2020-04-29T08:48:18.112" v="2459" actId="14100"/>
          <ac:cxnSpMkLst>
            <pc:docMk/>
            <pc:sldMk cId="3580762120" sldId="378"/>
            <ac:cxnSpMk id="26" creationId="{7A73457D-43F4-4253-B97B-DFF83F09B77F}"/>
          </ac:cxnSpMkLst>
        </pc:cxnChg>
      </pc:sldChg>
      <pc:sldMasterChg chg="addSp modSp modSldLayout">
        <pc:chgData name="Lockwood, Julia" userId="0136d72a-8201-460f-952c-cea5b0007e42" providerId="ADAL" clId="{CDAFFC09-0E30-414A-9401-238A8EDA58C6}" dt="2020-04-28T11:36:48.249" v="7" actId="1036"/>
        <pc:sldMasterMkLst>
          <pc:docMk/>
          <pc:sldMasterMk cId="2074330024" sldId="2147483653"/>
        </pc:sldMasterMkLst>
        <pc:picChg chg="add mod">
          <ac:chgData name="Lockwood, Julia" userId="0136d72a-8201-460f-952c-cea5b0007e42" providerId="ADAL" clId="{CDAFFC09-0E30-414A-9401-238A8EDA58C6}" dt="2020-04-28T11:36:48.249" v="7" actId="1036"/>
          <ac:picMkLst>
            <pc:docMk/>
            <pc:sldMasterMk cId="2074330024" sldId="2147483653"/>
            <ac:picMk id="6" creationId="{9417DED6-16A0-4DD9-BFAF-57F292C49125}"/>
          </ac:picMkLst>
        </pc:picChg>
        <pc:sldLayoutChg chg="addSp">
          <pc:chgData name="Lockwood, Julia" userId="0136d72a-8201-460f-952c-cea5b0007e42" providerId="ADAL" clId="{CDAFFC09-0E30-414A-9401-238A8EDA58C6}" dt="2020-04-28T11:36:41.959" v="5"/>
          <pc:sldLayoutMkLst>
            <pc:docMk/>
            <pc:sldMasterMk cId="2074330024" sldId="2147483653"/>
            <pc:sldLayoutMk cId="1941682183" sldId="2147483654"/>
          </pc:sldLayoutMkLst>
          <pc:picChg chg="add">
            <ac:chgData name="Lockwood, Julia" userId="0136d72a-8201-460f-952c-cea5b0007e42" providerId="ADAL" clId="{CDAFFC09-0E30-414A-9401-238A8EDA58C6}" dt="2020-04-28T11:36:41.959" v="5"/>
            <ac:picMkLst>
              <pc:docMk/>
              <pc:sldMasterMk cId="2074330024" sldId="2147483653"/>
              <pc:sldLayoutMk cId="1941682183" sldId="2147483654"/>
              <ac:picMk id="11" creationId="{EABC5B02-42D0-4FF1-915B-B2E028708489}"/>
            </ac:picMkLst>
          </pc:picChg>
        </pc:sldLayoutChg>
        <pc:sldLayoutChg chg="addSp modSp">
          <pc:chgData name="Lockwood, Julia" userId="0136d72a-8201-460f-952c-cea5b0007e42" providerId="ADAL" clId="{CDAFFC09-0E30-414A-9401-238A8EDA58C6}" dt="2020-04-28T11:36:26.111" v="3" actId="1076"/>
          <pc:sldLayoutMkLst>
            <pc:docMk/>
            <pc:sldMasterMk cId="2074330024" sldId="2147483653"/>
            <pc:sldLayoutMk cId="512196016" sldId="2147483655"/>
          </pc:sldLayoutMkLst>
          <pc:picChg chg="add mod">
            <ac:chgData name="Lockwood, Julia" userId="0136d72a-8201-460f-952c-cea5b0007e42" providerId="ADAL" clId="{CDAFFC09-0E30-414A-9401-238A8EDA58C6}" dt="2020-04-28T11:36:26.111" v="3" actId="1076"/>
            <ac:picMkLst>
              <pc:docMk/>
              <pc:sldMasterMk cId="2074330024" sldId="2147483653"/>
              <pc:sldLayoutMk cId="512196016" sldId="2147483655"/>
              <ac:picMk id="5" creationId="{DC6406CD-245B-414B-AA98-EC7AF0238F3A}"/>
            </ac:picMkLst>
          </pc:picChg>
        </pc:sldLayoutChg>
        <pc:sldLayoutChg chg="addSp">
          <pc:chgData name="Lockwood, Julia" userId="0136d72a-8201-460f-952c-cea5b0007e42" providerId="ADAL" clId="{CDAFFC09-0E30-414A-9401-238A8EDA58C6}" dt="2020-04-28T11:36:39.357" v="4"/>
          <pc:sldLayoutMkLst>
            <pc:docMk/>
            <pc:sldMasterMk cId="2074330024" sldId="2147483653"/>
            <pc:sldLayoutMk cId="3216945173" sldId="2147483656"/>
          </pc:sldLayoutMkLst>
          <pc:picChg chg="add">
            <ac:chgData name="Lockwood, Julia" userId="0136d72a-8201-460f-952c-cea5b0007e42" providerId="ADAL" clId="{CDAFFC09-0E30-414A-9401-238A8EDA58C6}" dt="2020-04-28T11:36:39.357" v="4"/>
            <ac:picMkLst>
              <pc:docMk/>
              <pc:sldMasterMk cId="2074330024" sldId="2147483653"/>
              <pc:sldLayoutMk cId="3216945173" sldId="2147483656"/>
              <ac:picMk id="6" creationId="{6AD0CEA0-8295-4293-9D30-532EF2160EDD}"/>
            </ac:picMkLst>
          </pc:pic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29D1E7-70FD-4B7A-A0E0-A7B556CF952F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8775" y="1241425"/>
            <a:ext cx="5951538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750" y="4776788"/>
            <a:ext cx="5335588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825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286691-61D8-4C12-8F1D-4A76027985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4972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4123" y="0"/>
            <a:ext cx="17610138" cy="9906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00" y="2520000"/>
            <a:ext cx="16200000" cy="2520000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0000" y="5256000"/>
            <a:ext cx="16200000" cy="864000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95" y="540000"/>
            <a:ext cx="4959998" cy="1440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1813" y="8520902"/>
            <a:ext cx="1418186" cy="971636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8702440" y="8520902"/>
            <a:ext cx="6583349" cy="955738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756000" indent="-806450" algn="r"/>
            <a:r>
              <a:rPr lang="en-GB" sz="1600" noProof="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This project has received funding from</a:t>
            </a:r>
            <a:r>
              <a:rPr lang="en-GB" sz="1600" baseline="0" noProof="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600" noProof="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the European Union’s </a:t>
            </a:r>
            <a:br>
              <a:rPr lang="en-GB" sz="1600" noProof="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</a:br>
            <a:r>
              <a:rPr lang="en-GB" sz="1600" noProof="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Horizon 2020 Research &amp; Innovation Programme </a:t>
            </a:r>
            <a:br>
              <a:rPr lang="en-GB" sz="1600" noProof="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</a:br>
            <a:r>
              <a:rPr lang="en-GB" sz="1600" noProof="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under grant agreement no. 641727.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0"/>
          </p:nvPr>
        </p:nvSpPr>
        <p:spPr>
          <a:xfrm>
            <a:off x="720725" y="6336000"/>
            <a:ext cx="16198850" cy="10800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 descr="A drawing of a face&#10;&#10;Description automatically generated">
            <a:extLst>
              <a:ext uri="{FF2B5EF4-FFF2-40B4-BE49-F238E27FC236}">
                <a16:creationId xmlns:a16="http://schemas.microsoft.com/office/drawing/2014/main" id="{EABC5B02-42D0-4FF1-915B-B2E02870848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294" y="9253278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682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123" y="0"/>
            <a:ext cx="17610138" cy="990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2520000"/>
            <a:ext cx="16200000" cy="2520000"/>
          </a:xfrm>
        </p:spPr>
        <p:txBody>
          <a:bodyPr anchor="b">
            <a:normAutofit/>
          </a:bodyPr>
          <a:lstStyle>
            <a:lvl1pPr algn="ctr">
              <a:defRPr sz="5400" cap="all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5256000"/>
            <a:ext cx="16200000" cy="21600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3592" y="9193226"/>
            <a:ext cx="2160000" cy="627097"/>
          </a:xfrm>
          <a:prstGeom prst="rect">
            <a:avLst/>
          </a:prstGeom>
          <a:ln>
            <a:noFill/>
          </a:ln>
        </p:spPr>
      </p:pic>
      <p:pic>
        <p:nvPicPr>
          <p:cNvPr id="6" name="Picture 5" descr="A drawing of a face&#10;&#10;Description automatically generated">
            <a:extLst>
              <a:ext uri="{FF2B5EF4-FFF2-40B4-BE49-F238E27FC236}">
                <a16:creationId xmlns:a16="http://schemas.microsoft.com/office/drawing/2014/main" id="{6AD0CEA0-8295-4293-9D30-532EF2160ED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294" y="9253278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945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720001"/>
            <a:ext cx="16200000" cy="1080000"/>
          </a:xfrm>
        </p:spPr>
        <p:txBody>
          <a:bodyPr>
            <a:normAutofit/>
          </a:bodyPr>
          <a:lstStyle>
            <a:lvl1pPr>
              <a:defRPr sz="4000" b="0" cap="all" baseline="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2160000"/>
            <a:ext cx="16200000" cy="6948000"/>
          </a:xfrm>
        </p:spPr>
        <p:txBody>
          <a:bodyPr/>
          <a:lstStyle>
            <a:lvl1pPr marL="228600" indent="-228600">
              <a:buClr>
                <a:schemeClr val="accent6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accent6"/>
                </a:solidFill>
              </a:defRPr>
            </a:lvl1pPr>
            <a:lvl2pPr marL="685800" indent="-228600">
              <a:buClr>
                <a:schemeClr val="accent6"/>
              </a:buClr>
              <a:buFont typeface="Arial" panose="020B0604020202020204" pitchFamily="34" charset="0"/>
              <a:buChar char="•"/>
              <a:defRPr>
                <a:solidFill>
                  <a:schemeClr val="accent6"/>
                </a:solidFill>
              </a:defRPr>
            </a:lvl2pPr>
            <a:lvl3pPr marL="1143000" indent="-228600">
              <a:buClr>
                <a:schemeClr val="accent6"/>
              </a:buClr>
              <a:buFont typeface="Arial" panose="020B0604020202020204" pitchFamily="34" charset="0"/>
              <a:buChar char="-"/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5" name="Picture 4" descr="A drawing of a face&#10;&#10;Description automatically generated">
            <a:extLst>
              <a:ext uri="{FF2B5EF4-FFF2-40B4-BE49-F238E27FC236}">
                <a16:creationId xmlns:a16="http://schemas.microsoft.com/office/drawing/2014/main" id="{DC6406CD-245B-414B-AA98-EC7AF0238F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294" y="9253278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196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number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720001"/>
            <a:ext cx="16200000" cy="1080000"/>
          </a:xfrm>
        </p:spPr>
        <p:txBody>
          <a:bodyPr>
            <a:normAutofit/>
          </a:bodyPr>
          <a:lstStyle>
            <a:lvl1pPr>
              <a:defRPr sz="4000" b="0" cap="all" baseline="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2160000"/>
            <a:ext cx="16200000" cy="6948000"/>
          </a:xfrm>
        </p:spPr>
        <p:txBody>
          <a:bodyPr/>
          <a:lstStyle>
            <a:lvl1pPr marL="514350" indent="-514350">
              <a:buClr>
                <a:schemeClr val="accent6"/>
              </a:buClr>
              <a:buSzPct val="100000"/>
              <a:buFont typeface="+mj-lt"/>
              <a:buAutoNum type="arabicPeriod"/>
              <a:defRPr sz="2800">
                <a:solidFill>
                  <a:schemeClr val="accent6"/>
                </a:solidFill>
              </a:defRPr>
            </a:lvl1pPr>
            <a:lvl2pPr marL="1076325" indent="-457200">
              <a:buClr>
                <a:schemeClr val="accent6"/>
              </a:buClr>
              <a:buFont typeface="+mj-lt"/>
              <a:buAutoNum type="alphaLcPeriod"/>
              <a:defRPr>
                <a:solidFill>
                  <a:schemeClr val="accent6"/>
                </a:solidFill>
              </a:defRPr>
            </a:lvl2pPr>
            <a:lvl3pPr marL="1612900" indent="-457200">
              <a:buClr>
                <a:schemeClr val="accent6"/>
              </a:buClr>
              <a:buFont typeface="+mj-lt"/>
              <a:buAutoNum type="romanLcPeriod"/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37237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9999" y="2160000"/>
            <a:ext cx="7920000" cy="6948000"/>
          </a:xfrm>
        </p:spPr>
        <p:txBody>
          <a:bodyPr/>
          <a:lstStyle>
            <a:lvl4pPr marL="1371600" indent="0">
              <a:buNone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01600" y="2160000"/>
            <a:ext cx="7518400" cy="6948000"/>
          </a:xfrm>
        </p:spPr>
        <p:txBody>
          <a:bodyPr/>
          <a:lstStyle>
            <a:lvl3pPr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034399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(number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9999" y="2160000"/>
            <a:ext cx="7920000" cy="6948000"/>
          </a:xfrm>
        </p:spPr>
        <p:txBody>
          <a:bodyPr/>
          <a:lstStyle>
            <a:lvl1pPr marL="514350" indent="-514350">
              <a:buFont typeface="+mj-lt"/>
              <a:buAutoNum type="arabicPeriod"/>
              <a:defRPr/>
            </a:lvl1pPr>
            <a:lvl2pPr marL="1076325" indent="-457200">
              <a:buFont typeface="+mj-lt"/>
              <a:buAutoNum type="alphaLcPeriod"/>
              <a:defRPr/>
            </a:lvl2pPr>
            <a:lvl3pPr marL="1612900" indent="-514350">
              <a:buFont typeface="+mj-lt"/>
              <a:buAutoNum type="romanLcPeriod"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01600" y="2160000"/>
            <a:ext cx="7518400" cy="6948000"/>
          </a:xfrm>
        </p:spPr>
        <p:txBody>
          <a:bodyPr/>
          <a:lstStyle>
            <a:lvl1pPr marL="514350" indent="-514350">
              <a:buFont typeface="+mj-lt"/>
              <a:buAutoNum type="arabicPeriod"/>
              <a:defRPr/>
            </a:lvl1pPr>
            <a:lvl2pPr marL="1076325" indent="-457200">
              <a:buFont typeface="+mj-lt"/>
              <a:buAutoNum type="alphaLcPeriod"/>
              <a:defRPr/>
            </a:lvl2pPr>
            <a:lvl3pPr marL="1612900" indent="-514350">
              <a:buFont typeface="+mj-lt"/>
              <a:buAutoNum type="romanLcPeriod"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1555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3815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8752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000" y="720000"/>
            <a:ext cx="16200000" cy="108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2160000"/>
            <a:ext cx="16200000" cy="694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Edit Master text styles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15093592" y="9103574"/>
            <a:ext cx="2520000" cy="806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3592" y="9193226"/>
            <a:ext cx="2160000" cy="627097"/>
          </a:xfrm>
          <a:prstGeom prst="rect">
            <a:avLst/>
          </a:prstGeom>
          <a:ln>
            <a:noFill/>
          </a:ln>
        </p:spPr>
      </p:pic>
      <p:pic>
        <p:nvPicPr>
          <p:cNvPr id="6" name="Picture 5" descr="A drawing of a face&#10;&#10;Description automatically generated">
            <a:extLst>
              <a:ext uri="{FF2B5EF4-FFF2-40B4-BE49-F238E27FC236}">
                <a16:creationId xmlns:a16="http://schemas.microsoft.com/office/drawing/2014/main" id="{9417DED6-16A0-4DD9-BFAF-57F292C49125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06294" y="9276086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3300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4" r:id="rId1"/>
    <p:sldLayoutId id="2147483656" r:id="rId2"/>
    <p:sldLayoutId id="2147483655" r:id="rId3"/>
    <p:sldLayoutId id="2147483667" r:id="rId4"/>
    <p:sldLayoutId id="2147483657" r:id="rId5"/>
    <p:sldLayoutId id="2147483668" r:id="rId6"/>
    <p:sldLayoutId id="2147483665" r:id="rId7"/>
    <p:sldLayoutId id="2147483666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2286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2800" kern="1200" baseline="0">
          <a:solidFill>
            <a:schemeClr val="accent6"/>
          </a:solidFill>
          <a:latin typeface="+mn-lt"/>
          <a:ea typeface="+mn-ea"/>
          <a:cs typeface="+mn-cs"/>
        </a:defRPr>
      </a:lvl1pPr>
      <a:lvl2pPr marL="6858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400" kern="1200" baseline="0">
          <a:solidFill>
            <a:schemeClr val="accent6"/>
          </a:solidFill>
          <a:latin typeface="+mn-lt"/>
          <a:ea typeface="+mn-ea"/>
          <a:cs typeface="+mn-cs"/>
        </a:defRPr>
      </a:lvl2pPr>
      <a:lvl3pPr marL="11430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-"/>
        <a:tabLst/>
        <a:defRPr sz="2000" kern="1200" baseline="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cds.climate.copernicus.eu/cdsapp#!/home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" Type="http://schemas.openxmlformats.org/officeDocument/2006/relationships/image" Target="../media/image16.png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2EAD0-7050-418C-8F92-C6C0C4512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377" y="258000"/>
            <a:ext cx="16200000" cy="1080000"/>
          </a:xfrm>
        </p:spPr>
        <p:txBody>
          <a:bodyPr/>
          <a:lstStyle/>
          <a:p>
            <a:r>
              <a:rPr lang="en-GB" dirty="0"/>
              <a:t>Making the event set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C15E8C-E776-4301-8483-C6EE54A910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338000"/>
            <a:ext cx="16200000" cy="7770000"/>
          </a:xfrm>
        </p:spPr>
        <p:txBody>
          <a:bodyPr/>
          <a:lstStyle/>
          <a:p>
            <a:r>
              <a:rPr lang="en-GB" sz="4000" dirty="0"/>
              <a:t>Using AMIP (</a:t>
            </a:r>
            <a:r>
              <a:rPr lang="en-GB" sz="4000" dirty="0" err="1"/>
              <a:t>highresSST</a:t>
            </a:r>
            <a:r>
              <a:rPr lang="en-GB" sz="4000" dirty="0"/>
              <a:t>-present = 1950-2014, </a:t>
            </a:r>
            <a:r>
              <a:rPr lang="en-GB" sz="4000" dirty="0" err="1"/>
              <a:t>highresSST</a:t>
            </a:r>
            <a:r>
              <a:rPr lang="en-GB" sz="4000" dirty="0"/>
              <a:t>-future = 2015-2050) runs from PRIMAVERA models (part of CMIP6) </a:t>
            </a:r>
          </a:p>
          <a:p>
            <a:endParaRPr lang="en-GB" sz="4000" dirty="0"/>
          </a:p>
          <a:p>
            <a:endParaRPr lang="en-GB" sz="4000" dirty="0"/>
          </a:p>
          <a:p>
            <a:endParaRPr lang="en-GB" sz="4000" dirty="0"/>
          </a:p>
          <a:p>
            <a:endParaRPr lang="en-GB" sz="4000" dirty="0"/>
          </a:p>
          <a:p>
            <a:endParaRPr lang="en-GB" sz="4000" dirty="0"/>
          </a:p>
          <a:p>
            <a:endParaRPr lang="en-GB" sz="4000" dirty="0"/>
          </a:p>
          <a:p>
            <a:endParaRPr lang="en-GB" sz="4000" dirty="0"/>
          </a:p>
          <a:p>
            <a:r>
              <a:rPr lang="en-GB" sz="4000" dirty="0"/>
              <a:t>Total number of model years = 2100</a:t>
            </a:r>
          </a:p>
          <a:p>
            <a:r>
              <a:rPr lang="en-GB" sz="4000" dirty="0"/>
              <a:t>Event set will be freely available</a:t>
            </a:r>
          </a:p>
          <a:p>
            <a:endParaRPr lang="en-GB" sz="4000" dirty="0"/>
          </a:p>
          <a:p>
            <a:endParaRPr lang="en-GB" sz="4000" dirty="0"/>
          </a:p>
          <a:p>
            <a:endParaRPr lang="en-GB" sz="4000" dirty="0"/>
          </a:p>
          <a:p>
            <a:endParaRPr lang="en-GB" sz="4000" dirty="0"/>
          </a:p>
          <a:p>
            <a:endParaRPr lang="en-GB" sz="4000" dirty="0"/>
          </a:p>
          <a:p>
            <a:endParaRPr lang="en-GB" sz="4000" dirty="0"/>
          </a:p>
          <a:p>
            <a:endParaRPr lang="en-GB" sz="4000" dirty="0"/>
          </a:p>
          <a:p>
            <a:pPr marL="0" indent="0">
              <a:buNone/>
            </a:pPr>
            <a:endParaRPr lang="en-GB" sz="4000" dirty="0"/>
          </a:p>
          <a:p>
            <a:endParaRPr lang="en-GB" sz="4000" dirty="0"/>
          </a:p>
          <a:p>
            <a:endParaRPr lang="en-GB" sz="4000" dirty="0"/>
          </a:p>
          <a:p>
            <a:endParaRPr lang="en-GB" sz="4000" dirty="0"/>
          </a:p>
          <a:p>
            <a:endParaRPr lang="en-GB" sz="4000" dirty="0"/>
          </a:p>
          <a:p>
            <a:endParaRPr lang="en-GB" sz="4000" dirty="0"/>
          </a:p>
          <a:p>
            <a:endParaRPr lang="en-GB" sz="4000" dirty="0"/>
          </a:p>
          <a:p>
            <a:endParaRPr lang="en-GB" sz="4000" dirty="0"/>
          </a:p>
          <a:p>
            <a:endParaRPr lang="en-GB" sz="4000" dirty="0"/>
          </a:p>
          <a:p>
            <a:endParaRPr lang="en-GB" sz="4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857053-B8CC-4CCA-84AB-42BF6121CC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87" t="18015" r="26693" b="64205"/>
          <a:stretch/>
        </p:blipFill>
        <p:spPr>
          <a:xfrm>
            <a:off x="1532261" y="2687723"/>
            <a:ext cx="12189525" cy="176122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41B2694-D9EB-43A8-8DED-FA1FC9CAF2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87" t="73306" r="26693" b="17814"/>
          <a:stretch/>
        </p:blipFill>
        <p:spPr>
          <a:xfrm>
            <a:off x="1520397" y="4376936"/>
            <a:ext cx="12189525" cy="87964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8456817-6112-4207-AEA4-D3591FEA97B1}"/>
              </a:ext>
            </a:extLst>
          </p:cNvPr>
          <p:cNvSpPr txBox="1"/>
          <p:nvPr/>
        </p:nvSpPr>
        <p:spPr>
          <a:xfrm>
            <a:off x="3332461" y="4768334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(5) (3) (3)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8AB3BA-58AE-4D6D-AE47-BB726A5D7237}"/>
              </a:ext>
            </a:extLst>
          </p:cNvPr>
          <p:cNvSpPr txBox="1"/>
          <p:nvPr/>
        </p:nvSpPr>
        <p:spPr>
          <a:xfrm>
            <a:off x="4700613" y="4768334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(2) (2)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E7DDEE-2BAD-4161-9CF9-ACA220F2FC56}"/>
              </a:ext>
            </a:extLst>
          </p:cNvPr>
          <p:cNvSpPr txBox="1"/>
          <p:nvPr/>
        </p:nvSpPr>
        <p:spPr>
          <a:xfrm>
            <a:off x="6212781" y="4768334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(1) (1)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47BF04-0CA7-4713-B2A2-690766215F20}"/>
              </a:ext>
            </a:extLst>
          </p:cNvPr>
          <p:cNvSpPr txBox="1"/>
          <p:nvPr/>
        </p:nvSpPr>
        <p:spPr>
          <a:xfrm>
            <a:off x="7615159" y="4768334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(1) (1)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955901-A64E-41F2-B0F8-FE310FDA1605}"/>
              </a:ext>
            </a:extLst>
          </p:cNvPr>
          <p:cNvSpPr txBox="1"/>
          <p:nvPr/>
        </p:nvSpPr>
        <p:spPr>
          <a:xfrm>
            <a:off x="10605269" y="4768334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(1) (1)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4E31334-9C97-4711-B924-E01C45566BC9}"/>
              </a:ext>
            </a:extLst>
          </p:cNvPr>
          <p:cNvSpPr txBox="1"/>
          <p:nvPr/>
        </p:nvSpPr>
        <p:spPr>
          <a:xfrm>
            <a:off x="1831679" y="4981797"/>
            <a:ext cx="3290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(km)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2EFE084-B50A-4EB3-823D-FCF2AA247F04}"/>
              </a:ext>
            </a:extLst>
          </p:cNvPr>
          <p:cNvSpPr txBox="1"/>
          <p:nvPr/>
        </p:nvSpPr>
        <p:spPr>
          <a:xfrm>
            <a:off x="2983106" y="5723732"/>
            <a:ext cx="32909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Numbers in brackets = number of ensemble members available for each run at time of making event set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09A7D2A-4DD7-4CBD-AB86-A520BFF019CB}"/>
              </a:ext>
            </a:extLst>
          </p:cNvPr>
          <p:cNvCxnSpPr>
            <a:cxnSpLocks/>
          </p:cNvCxnSpPr>
          <p:nvPr/>
        </p:nvCxnSpPr>
        <p:spPr>
          <a:xfrm flipH="1" flipV="1">
            <a:off x="3692501" y="5223000"/>
            <a:ext cx="455906" cy="50073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2297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2EAD0-7050-418C-8F92-C6C0C4512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377" y="258000"/>
            <a:ext cx="16200000" cy="1080000"/>
          </a:xfrm>
        </p:spPr>
        <p:txBody>
          <a:bodyPr/>
          <a:lstStyle/>
          <a:p>
            <a:r>
              <a:rPr lang="en-GB" dirty="0"/>
              <a:t>Making the event set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C15E8C-E776-4301-8483-C6EE54A910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338000"/>
            <a:ext cx="16200000" cy="8310000"/>
          </a:xfrm>
        </p:spPr>
        <p:txBody>
          <a:bodyPr>
            <a:normAutofit/>
          </a:bodyPr>
          <a:lstStyle/>
          <a:p>
            <a:r>
              <a:rPr lang="en-GB" sz="4000" dirty="0"/>
              <a:t>Storms identified with TRACK (Hodges 1995) (thanks to Malcolm Roberts and Kevin Hodges)</a:t>
            </a:r>
          </a:p>
          <a:p>
            <a:r>
              <a:rPr lang="en-GB" sz="4000" dirty="0"/>
              <a:t>Footprints defined as maximum gusts over 72 hour period for each storm</a:t>
            </a:r>
          </a:p>
          <a:p>
            <a:r>
              <a:rPr lang="en-GB" sz="4000" dirty="0"/>
              <a:t>Gusts not available for most models so footprints are made from daily maximum winds then converted to gusts statistically</a:t>
            </a:r>
          </a:p>
          <a:p>
            <a:r>
              <a:rPr lang="en-GB" sz="4000" dirty="0"/>
              <a:t>Problem with storm ‘contamination’ – more than one system in 72 hour period</a:t>
            </a:r>
          </a:p>
          <a:p>
            <a:r>
              <a:rPr lang="en-GB" sz="4000" dirty="0"/>
              <a:t>Had to develop ‘decontamination’ method (different to previous methods which were based on 6 hourly maximum winds/gusts rather than daily)</a:t>
            </a:r>
          </a:p>
          <a:p>
            <a:r>
              <a:rPr lang="en-GB" sz="4000" dirty="0"/>
              <a:t>Footprints all converted to uniform grid (approx. ~18km resolution at 50oN)</a:t>
            </a:r>
          </a:p>
        </p:txBody>
      </p:sp>
    </p:spTree>
    <p:extLst>
      <p:ext uri="{BB962C8B-B14F-4D97-AF65-F5344CB8AC3E}">
        <p14:creationId xmlns:p14="http://schemas.microsoft.com/office/powerpoint/2010/main" val="4269433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1F1BBF-3DB8-448E-9A1C-DD9D22C84C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141" y="56456"/>
            <a:ext cx="16200000" cy="6948000"/>
          </a:xfrm>
        </p:spPr>
        <p:txBody>
          <a:bodyPr/>
          <a:lstStyle/>
          <a:p>
            <a:r>
              <a:rPr lang="en-GB" dirty="0"/>
              <a:t>Decontamination method tested on real storms from ERA5</a:t>
            </a:r>
            <a:r>
              <a:rPr lang="en-GB" baseline="30000" dirty="0"/>
              <a:t>1</a:t>
            </a:r>
          </a:p>
          <a:p>
            <a:r>
              <a:rPr lang="en-GB" dirty="0"/>
              <a:t>Method involves splitting up daily wind/gust field and assigning each grid point to closest storm track on that day</a:t>
            </a:r>
          </a:p>
          <a:p>
            <a:r>
              <a:rPr lang="en-GB" dirty="0"/>
              <a:t>Example: Lothar (1999-12-26) and Martin (1999-12-27)</a:t>
            </a:r>
          </a:p>
        </p:txBody>
      </p:sp>
      <p:pic>
        <p:nvPicPr>
          <p:cNvPr id="5" name="Content Placeholder 5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CA325E68-E1F6-47C7-931E-CF53183B46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626" t="4922" r="5703" b="31096"/>
          <a:stretch/>
        </p:blipFill>
        <p:spPr>
          <a:xfrm>
            <a:off x="2196973" y="6144037"/>
            <a:ext cx="4896544" cy="2735258"/>
          </a:xfrm>
          <a:prstGeom prst="rect">
            <a:avLst/>
          </a:prstGeom>
        </p:spPr>
      </p:pic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13196BBF-5477-4438-BB16-C88C23CC1E0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81" t="5705" r="6653" b="30312"/>
          <a:stretch/>
        </p:blipFill>
        <p:spPr>
          <a:xfrm>
            <a:off x="9793621" y="2839070"/>
            <a:ext cx="4917001" cy="2728903"/>
          </a:xfrm>
          <a:prstGeom prst="rect">
            <a:avLst/>
          </a:prstGeom>
        </p:spPr>
      </p:pic>
      <p:pic>
        <p:nvPicPr>
          <p:cNvPr id="7" name="Picture 6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295672B7-D01E-4AA7-96D7-1D36C52ADE6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109" t="4142" r="6220" b="31876"/>
          <a:stretch/>
        </p:blipFill>
        <p:spPr>
          <a:xfrm>
            <a:off x="10008747" y="6072029"/>
            <a:ext cx="4917002" cy="2820045"/>
          </a:xfrm>
          <a:prstGeom prst="rect">
            <a:avLst/>
          </a:prstGeom>
        </p:spPr>
      </p:pic>
      <p:pic>
        <p:nvPicPr>
          <p:cNvPr id="8" name="Picture 7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540CF696-6DC3-4F06-A094-B68CCD4FEEE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612" t="3281" r="7717" b="27814"/>
          <a:stretch/>
        </p:blipFill>
        <p:spPr>
          <a:xfrm>
            <a:off x="2082848" y="2603010"/>
            <a:ext cx="4917001" cy="3036971"/>
          </a:xfrm>
          <a:prstGeom prst="rect">
            <a:avLst/>
          </a:prstGeom>
        </p:spPr>
      </p:pic>
      <p:pic>
        <p:nvPicPr>
          <p:cNvPr id="9" name="Content Placeholder 5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00F1A458-F7F1-4DE5-A78F-E7CC54EE81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626" t="75119" r="5703" b="11409"/>
          <a:stretch/>
        </p:blipFill>
        <p:spPr>
          <a:xfrm>
            <a:off x="5996757" y="8826208"/>
            <a:ext cx="4896544" cy="59128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DA44971-0517-4894-AA34-E47682243104}"/>
              </a:ext>
            </a:extLst>
          </p:cNvPr>
          <p:cNvSpPr txBox="1"/>
          <p:nvPr/>
        </p:nvSpPr>
        <p:spPr>
          <a:xfrm>
            <a:off x="2324349" y="1856656"/>
            <a:ext cx="51795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Lothar – before decontamination (max gusts 25,26,27</a:t>
            </a:r>
            <a:r>
              <a:rPr lang="en-GB" sz="2400" baseline="30000" dirty="0"/>
              <a:t>th</a:t>
            </a:r>
            <a:r>
              <a:rPr lang="en-GB" sz="2400" dirty="0"/>
              <a:t> Dec 1999)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9D16085-4D84-435B-A2C2-73D9859F0F3C}"/>
              </a:ext>
            </a:extLst>
          </p:cNvPr>
          <p:cNvSpPr txBox="1"/>
          <p:nvPr/>
        </p:nvSpPr>
        <p:spPr>
          <a:xfrm>
            <a:off x="10064841" y="1928664"/>
            <a:ext cx="51795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Martin – before decontamination (max gusts 26,27,28</a:t>
            </a:r>
            <a:r>
              <a:rPr lang="en-GB" sz="2400" baseline="30000" dirty="0"/>
              <a:t>th</a:t>
            </a:r>
            <a:r>
              <a:rPr lang="en-GB" sz="2400" dirty="0"/>
              <a:t> Dec 1999)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05AE1C1-3AC0-46DF-ADB7-1952C952885A}"/>
              </a:ext>
            </a:extLst>
          </p:cNvPr>
          <p:cNvSpPr txBox="1"/>
          <p:nvPr/>
        </p:nvSpPr>
        <p:spPr>
          <a:xfrm>
            <a:off x="2631726" y="5696442"/>
            <a:ext cx="3819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Lothar – decontaminated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CB88F1C-F35E-48B4-9016-BCAED7D37626}"/>
              </a:ext>
            </a:extLst>
          </p:cNvPr>
          <p:cNvSpPr txBox="1"/>
          <p:nvPr/>
        </p:nvSpPr>
        <p:spPr>
          <a:xfrm>
            <a:off x="10424428" y="5696442"/>
            <a:ext cx="38192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Martin – decontaminated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B375C7B-B3F2-4FD3-A075-0480F7BB91A0}"/>
              </a:ext>
            </a:extLst>
          </p:cNvPr>
          <p:cNvSpPr txBox="1"/>
          <p:nvPr/>
        </p:nvSpPr>
        <p:spPr>
          <a:xfrm>
            <a:off x="6860853" y="3629561"/>
            <a:ext cx="34424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Before decontamination, both footprints have similar pattern over France/Germany/Switzerland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C2332AA-BE39-4EEF-A766-1156B88A05AA}"/>
              </a:ext>
            </a:extLst>
          </p:cNvPr>
          <p:cNvSpPr txBox="1"/>
          <p:nvPr/>
        </p:nvSpPr>
        <p:spPr>
          <a:xfrm>
            <a:off x="6862371" y="6918087"/>
            <a:ext cx="34148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Different patterns revealed after decontamination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A5CF772-4358-475E-8D16-7B801702B9C2}"/>
              </a:ext>
            </a:extLst>
          </p:cNvPr>
          <p:cNvSpPr txBox="1"/>
          <p:nvPr/>
        </p:nvSpPr>
        <p:spPr>
          <a:xfrm>
            <a:off x="1676277" y="9273480"/>
            <a:ext cx="12313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aseline="30000" dirty="0"/>
              <a:t>1</a:t>
            </a:r>
            <a:r>
              <a:rPr lang="en-US" sz="1600" dirty="0"/>
              <a:t>Copernicus Climate Change Service (C3S) (2017): ERA5: Fifth generation of ECMWF atmospheric </a:t>
            </a:r>
            <a:r>
              <a:rPr lang="en-US" sz="1600" dirty="0" err="1"/>
              <a:t>reanalyses</a:t>
            </a:r>
            <a:r>
              <a:rPr lang="en-US" sz="1600" dirty="0"/>
              <a:t> of the global climate . Copernicus Climate Change Service Climate Data Store (CDS), </a:t>
            </a:r>
            <a:r>
              <a:rPr lang="en-US" sz="1600" i="1" dirty="0"/>
              <a:t>accessed 2019</a:t>
            </a:r>
            <a:r>
              <a:rPr lang="en-US" sz="1600" dirty="0"/>
              <a:t>. </a:t>
            </a:r>
            <a:r>
              <a:rPr lang="en-US" sz="1600" dirty="0">
                <a:hlinkClick r:id="rId6"/>
              </a:rPr>
              <a:t>https://cds.climate.copernicus.eu/cdsapp#!/home</a:t>
            </a:r>
            <a:endParaRPr lang="en-GB" sz="1600" dirty="0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2AAEEB0-45F2-44A7-B824-5232D44A3932}"/>
              </a:ext>
            </a:extLst>
          </p:cNvPr>
          <p:cNvCxnSpPr/>
          <p:nvPr/>
        </p:nvCxnSpPr>
        <p:spPr>
          <a:xfrm>
            <a:off x="9669165" y="4372353"/>
            <a:ext cx="2160240" cy="220607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6F97CDE-958A-4881-B895-CC37DCEF114F}"/>
              </a:ext>
            </a:extLst>
          </p:cNvPr>
          <p:cNvCxnSpPr>
            <a:cxnSpLocks/>
          </p:cNvCxnSpPr>
          <p:nvPr/>
        </p:nvCxnSpPr>
        <p:spPr>
          <a:xfrm flipH="1">
            <a:off x="4914126" y="4262049"/>
            <a:ext cx="1820155" cy="110304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E82C9A0-6182-4644-872A-5E877B6D0101}"/>
              </a:ext>
            </a:extLst>
          </p:cNvPr>
          <p:cNvCxnSpPr>
            <a:cxnSpLocks/>
          </p:cNvCxnSpPr>
          <p:nvPr/>
        </p:nvCxnSpPr>
        <p:spPr>
          <a:xfrm>
            <a:off x="9669165" y="7386048"/>
            <a:ext cx="2089750" cy="591288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7A73457D-43F4-4253-B97B-DFF83F09B77F}"/>
              </a:ext>
            </a:extLst>
          </p:cNvPr>
          <p:cNvCxnSpPr>
            <a:cxnSpLocks/>
          </p:cNvCxnSpPr>
          <p:nvPr/>
        </p:nvCxnSpPr>
        <p:spPr>
          <a:xfrm flipH="1">
            <a:off x="5135979" y="7398641"/>
            <a:ext cx="1641155" cy="454687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07621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BBFDF-3969-4CC6-83A5-213E1DFE7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028" y="0"/>
            <a:ext cx="16200000" cy="1742672"/>
          </a:xfrm>
        </p:spPr>
        <p:txBody>
          <a:bodyPr>
            <a:normAutofit/>
          </a:bodyPr>
          <a:lstStyle/>
          <a:p>
            <a:r>
              <a:rPr lang="en-GB" dirty="0"/>
              <a:t>Conversion from winds to gusts/bias correction/downscaling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382297-55C2-4FC9-87E5-F66E5159C1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028" y="1507347"/>
            <a:ext cx="16200000" cy="6891305"/>
          </a:xfrm>
        </p:spPr>
        <p:txBody>
          <a:bodyPr/>
          <a:lstStyle/>
          <a:p>
            <a:r>
              <a:rPr lang="en-GB" dirty="0"/>
              <a:t>Some models show bias in daily maximum winds, especially over high altitude</a:t>
            </a:r>
          </a:p>
          <a:p>
            <a:r>
              <a:rPr lang="en-GB" dirty="0"/>
              <a:t>Correct using quantile mapping from </a:t>
            </a:r>
            <a:r>
              <a:rPr lang="en-GB" dirty="0" err="1"/>
              <a:t>regridded</a:t>
            </a:r>
            <a:r>
              <a:rPr lang="en-GB" dirty="0"/>
              <a:t> model winds (onto ERA5 grid) to ERA5 gusts, at each grid point</a:t>
            </a:r>
          </a:p>
          <a:p>
            <a:r>
              <a:rPr lang="en-GB" dirty="0"/>
              <a:t>Empirical for values &lt; p98, using extreme value analysis for values &gt;= p98</a:t>
            </a:r>
          </a:p>
          <a:p>
            <a:r>
              <a:rPr lang="en-GB" dirty="0"/>
              <a:t>Large uncertainty in bias corrected maximum gusts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83E4DB-28A4-4D72-AA4A-572E9AB3A6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20" t="5469" r="7032"/>
          <a:stretch/>
        </p:blipFill>
        <p:spPr>
          <a:xfrm>
            <a:off x="111696" y="4160911"/>
            <a:ext cx="6130788" cy="4848537"/>
          </a:xfrm>
          <a:prstGeom prst="rect">
            <a:avLst/>
          </a:prstGeom>
        </p:spPr>
      </p:pic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E9A92415-9807-4CDB-B1C6-1460C78FB4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46270" y="4009522"/>
            <a:ext cx="5852172" cy="4389129"/>
          </a:xfrm>
          <a:prstGeom prst="rect">
            <a:avLst/>
          </a:prstGeom>
        </p:spPr>
      </p:pic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F0F1FA78-6044-41A6-BB9E-7AB721DF879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211"/>
          <a:stretch/>
        </p:blipFill>
        <p:spPr>
          <a:xfrm>
            <a:off x="6242483" y="4009522"/>
            <a:ext cx="5488671" cy="4389129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BC85879-D3CC-4138-BCE7-52CF1107D7A5}"/>
              </a:ext>
            </a:extLst>
          </p:cNvPr>
          <p:cNvCxnSpPr/>
          <p:nvPr/>
        </p:nvCxnSpPr>
        <p:spPr>
          <a:xfrm>
            <a:off x="11367655" y="5745088"/>
            <a:ext cx="792088" cy="0"/>
          </a:xfrm>
          <a:prstGeom prst="straightConnector1">
            <a:avLst/>
          </a:prstGeom>
          <a:ln w="1270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1789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061AA-B1D6-4570-8BF2-D1418B894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069" y="258000"/>
            <a:ext cx="16200000" cy="1080000"/>
          </a:xfrm>
        </p:spPr>
        <p:txBody>
          <a:bodyPr/>
          <a:lstStyle/>
          <a:p>
            <a:r>
              <a:rPr lang="en-GB" dirty="0"/>
              <a:t>Results (from 975 model years of data so far)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77C40AD-104F-45E3-94FE-5DE4E4A5441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05069" y="1208584"/>
                <a:ext cx="16200000" cy="7077416"/>
              </a:xfrm>
            </p:spPr>
            <p:txBody>
              <a:bodyPr/>
              <a:lstStyle/>
              <a:p>
                <a:r>
                  <a:rPr lang="en-GB" dirty="0"/>
                  <a:t>Calculate loss index for each storm (proportional to insured loss): loss for each footprint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nary>
                      <m:naryPr>
                        <m:chr m:val="∑"/>
                        <m:supHide m:val="on"/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𝑎𝑟𝑒𝑎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𝑝𝑜𝑝𝑑𝑒𝑛𝑠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  <m:sub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𝑚𝑎𝑥</m:t>
                                        </m:r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  <m:sub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98</m:t>
                                        </m:r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den>
                                </m:f>
                                <m: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</m:e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nary>
                  </m:oMath>
                </a14:m>
                <a:r>
                  <a:rPr lang="en-GB" dirty="0"/>
                  <a:t> (Pinto et al 2007, NHESS, 7, 165)</a:t>
                </a:r>
              </a:p>
              <a:p>
                <a:r>
                  <a:rPr lang="en-GB" dirty="0"/>
                  <a:t>Calculate loss index for each storm over same domain used by C3S-WISC</a:t>
                </a:r>
              </a:p>
              <a:p>
                <a:r>
                  <a:rPr lang="en-GB" dirty="0"/>
                  <a:t>Higher resolution models show improved number of mid-strength storms  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77C40AD-104F-45E3-94FE-5DE4E4A5441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05069" y="1208584"/>
                <a:ext cx="16200000" cy="7077416"/>
              </a:xfrm>
              <a:blipFill>
                <a:blip r:embed="rId2"/>
                <a:stretch>
                  <a:fillRect l="-677" t="-14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5C5F476E-0F60-48F4-A84A-D3263698AF6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015"/>
          <a:stretch/>
        </p:blipFill>
        <p:spPr>
          <a:xfrm>
            <a:off x="326577" y="4016896"/>
            <a:ext cx="8208912" cy="5601627"/>
          </a:xfrm>
          <a:prstGeom prst="rect">
            <a:avLst/>
          </a:prstGeom>
        </p:spPr>
      </p:pic>
      <p:pic>
        <p:nvPicPr>
          <p:cNvPr id="7" name="Picture 6" descr="A close up of a device&#10;&#10;Description automatically generated">
            <a:extLst>
              <a:ext uri="{FF2B5EF4-FFF2-40B4-BE49-F238E27FC236}">
                <a16:creationId xmlns:a16="http://schemas.microsoft.com/office/drawing/2014/main" id="{6FBD8801-037D-4D2C-A67E-6878ED3B962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015"/>
          <a:stretch/>
        </p:blipFill>
        <p:spPr>
          <a:xfrm>
            <a:off x="8301013" y="4016896"/>
            <a:ext cx="8208912" cy="560162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FDE8F3C-8CDD-4794-9097-7AD8DA86537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351" t="17970" r="7031" b="16666"/>
          <a:stretch/>
        </p:blipFill>
        <p:spPr>
          <a:xfrm>
            <a:off x="13557597" y="1765750"/>
            <a:ext cx="3600400" cy="213640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2DAF812-1684-4E99-B17C-98C9CA73D7A1}"/>
              </a:ext>
            </a:extLst>
          </p:cNvPr>
          <p:cNvSpPr txBox="1"/>
          <p:nvPr/>
        </p:nvSpPr>
        <p:spPr>
          <a:xfrm>
            <a:off x="3332461" y="3791580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Low resolution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EDF4F4-EADE-42F4-BCDF-9BC6B15087D0}"/>
              </a:ext>
            </a:extLst>
          </p:cNvPr>
          <p:cNvSpPr txBox="1"/>
          <p:nvPr/>
        </p:nvSpPr>
        <p:spPr>
          <a:xfrm>
            <a:off x="10819702" y="3791580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High resolution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5C72C05-C831-4A86-AEAB-EFE0F6D555B8}"/>
              </a:ext>
            </a:extLst>
          </p:cNvPr>
          <p:cNvCxnSpPr>
            <a:cxnSpLocks/>
          </p:cNvCxnSpPr>
          <p:nvPr/>
        </p:nvCxnSpPr>
        <p:spPr>
          <a:xfrm>
            <a:off x="12909525" y="2720752"/>
            <a:ext cx="648072" cy="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C84D6619-0BF8-4172-95CB-3AD4D8C8386C}"/>
              </a:ext>
            </a:extLst>
          </p:cNvPr>
          <p:cNvSpPr txBox="1"/>
          <p:nvPr/>
        </p:nvSpPr>
        <p:spPr>
          <a:xfrm>
            <a:off x="6212781" y="9273480"/>
            <a:ext cx="54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Note log scale (few low intensity storms because the bin size is smaller in linear space)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384131F-B9F2-4877-ACF5-483D20EF16B5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5564709" y="9385142"/>
            <a:ext cx="648072" cy="21150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AF1E89E-E358-4FC3-87C8-3BADE9A38590}"/>
              </a:ext>
            </a:extLst>
          </p:cNvPr>
          <p:cNvCxnSpPr>
            <a:cxnSpLocks/>
          </p:cNvCxnSpPr>
          <p:nvPr/>
        </p:nvCxnSpPr>
        <p:spPr>
          <a:xfrm flipV="1">
            <a:off x="11181333" y="9385143"/>
            <a:ext cx="576064" cy="34811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5993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70949A-410A-4D7F-A66F-F7B31B3C7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069" y="401896"/>
            <a:ext cx="16200000" cy="1080000"/>
          </a:xfrm>
        </p:spPr>
        <p:txBody>
          <a:bodyPr/>
          <a:lstStyle/>
          <a:p>
            <a:r>
              <a:rPr lang="en-GB" dirty="0"/>
              <a:t>Severe storms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22DD19-93A5-467D-9C3E-E717644234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069" y="1352600"/>
            <a:ext cx="16200000" cy="7611504"/>
          </a:xfrm>
        </p:spPr>
        <p:txBody>
          <a:bodyPr/>
          <a:lstStyle/>
          <a:p>
            <a:r>
              <a:rPr lang="en-GB" dirty="0"/>
              <a:t>In ERA5, there were 4 storms in 35 winters with loss index &gt; 1e13 (Daria 1990-01-25, Vivian 1990-02-26, Lothar 1999-12-26, </a:t>
            </a:r>
            <a:r>
              <a:rPr lang="en-GB" dirty="0" err="1"/>
              <a:t>Kyrill</a:t>
            </a:r>
            <a:r>
              <a:rPr lang="en-GB" dirty="0"/>
              <a:t> 2007-01-18) (p=0.114)</a:t>
            </a:r>
          </a:p>
          <a:p>
            <a:r>
              <a:rPr lang="en-GB" dirty="0"/>
              <a:t>In models, there are 105 storms with loss index &gt; 1e13 in 975 winters (p=0.108)</a:t>
            </a:r>
          </a:p>
          <a:p>
            <a:r>
              <a:rPr lang="en-GB" dirty="0"/>
              <a:t>Model rate varies even between different ensemble members of same model at same resolution (</a:t>
            </a:r>
            <a:r>
              <a:rPr lang="en-GB" dirty="0" err="1"/>
              <a:t>eg</a:t>
            </a:r>
            <a:r>
              <a:rPr lang="en-GB" dirty="0"/>
              <a:t> HadGEM3-GC31-LM r1i1p1f1 p=0.08, HadGEM3-GC31-LM r1i2p1f1 p=0.17) – shows importance of longer datasets.</a:t>
            </a:r>
          </a:p>
          <a:p>
            <a:r>
              <a:rPr lang="en-GB" dirty="0"/>
              <a:t>31 storms with loss index higher than has been observed -&gt; can use event set to study worst case scenarios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4AFA667F-33B8-44DB-BF99-7FB686B781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086" r="9395" b="30722"/>
          <a:stretch/>
        </p:blipFill>
        <p:spPr>
          <a:xfrm>
            <a:off x="3726276" y="5105247"/>
            <a:ext cx="2767388" cy="1854914"/>
          </a:xfrm>
          <a:prstGeom prst="rect">
            <a:avLst/>
          </a:prstGeom>
        </p:spPr>
      </p:pic>
      <p:pic>
        <p:nvPicPr>
          <p:cNvPr id="7" name="Picture 6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012C0455-E2BA-4930-9A42-C185F1B565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572" r="9909" b="30721"/>
          <a:stretch/>
        </p:blipFill>
        <p:spPr>
          <a:xfrm>
            <a:off x="3806378" y="7119608"/>
            <a:ext cx="2736304" cy="1834078"/>
          </a:xfrm>
          <a:prstGeom prst="rect">
            <a:avLst/>
          </a:prstGeom>
        </p:spPr>
      </p:pic>
      <p:pic>
        <p:nvPicPr>
          <p:cNvPr id="9" name="Picture 8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D2057E19-8ACC-4888-973B-7ADB61AA7F6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262" t="324" r="10219" b="30398"/>
          <a:stretch/>
        </p:blipFill>
        <p:spPr>
          <a:xfrm>
            <a:off x="708684" y="7109191"/>
            <a:ext cx="2767388" cy="1854913"/>
          </a:xfrm>
          <a:prstGeom prst="rect">
            <a:avLst/>
          </a:prstGeom>
        </p:spPr>
      </p:pic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2A6AF7B1-9B5B-4EF6-A631-D544FF6A552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780" r="10932" b="30722"/>
          <a:stretch/>
        </p:blipFill>
        <p:spPr>
          <a:xfrm>
            <a:off x="780255" y="5114312"/>
            <a:ext cx="2723459" cy="185491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B57343F-6E6C-4555-8308-9CF0154ED35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4282" t="9905" r="10651" b="30115"/>
          <a:stretch/>
        </p:blipFill>
        <p:spPr>
          <a:xfrm>
            <a:off x="7971083" y="5337940"/>
            <a:ext cx="1872208" cy="112195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55F78C1-8648-4952-A0CC-51FF90B6B75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1654" t="10096" r="9920" b="32070"/>
          <a:stretch/>
        </p:blipFill>
        <p:spPr>
          <a:xfrm>
            <a:off x="9957197" y="5385048"/>
            <a:ext cx="2018857" cy="111657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48A6F783-9300-44D8-8798-C537F78E94DD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3213" t="10800" r="10313" b="31367"/>
          <a:stretch/>
        </p:blipFill>
        <p:spPr>
          <a:xfrm>
            <a:off x="12117437" y="5402433"/>
            <a:ext cx="1907312" cy="108179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EA2C8DE7-C31D-4559-B43E-C343372CD431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3334" t="10899" r="10126" b="31268"/>
          <a:stretch/>
        </p:blipFill>
        <p:spPr>
          <a:xfrm>
            <a:off x="14179590" y="7905328"/>
            <a:ext cx="1970295" cy="1116576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B4638726-E0BA-45B1-B20B-8BBB17C72B61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4558" t="9114" r="11899" b="31520"/>
          <a:stretch/>
        </p:blipFill>
        <p:spPr>
          <a:xfrm>
            <a:off x="12117437" y="6650850"/>
            <a:ext cx="1834159" cy="1110462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C7C2C23D-62E2-4AFA-ABF9-DC6542885F3E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12861" t="9566" r="9338" b="28840"/>
          <a:stretch/>
        </p:blipFill>
        <p:spPr>
          <a:xfrm>
            <a:off x="14205669" y="6681192"/>
            <a:ext cx="1940396" cy="1152128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1B7FA851-22BB-4D6B-9BCB-F2681B0025BC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13625" t="10034" r="11308" b="29986"/>
          <a:stretch/>
        </p:blipFill>
        <p:spPr>
          <a:xfrm>
            <a:off x="7953072" y="6639358"/>
            <a:ext cx="1872208" cy="1121954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3BD23AA5-E036-4753-9F71-6444AD41B0D2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14436" t="10824" r="10497" b="31342"/>
          <a:stretch/>
        </p:blipFill>
        <p:spPr>
          <a:xfrm>
            <a:off x="14205669" y="5383369"/>
            <a:ext cx="1872208" cy="1081799"/>
          </a:xfrm>
          <a:prstGeom prst="rect">
            <a:avLst/>
          </a:prstGeom>
        </p:spPr>
      </p:pic>
      <p:pic>
        <p:nvPicPr>
          <p:cNvPr id="222" name="Picture 221">
            <a:extLst>
              <a:ext uri="{FF2B5EF4-FFF2-40B4-BE49-F238E27FC236}">
                <a16:creationId xmlns:a16="http://schemas.microsoft.com/office/drawing/2014/main" id="{CE8653D3-0506-47F9-BD38-27983443AA26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14250" t="10383" r="10692" b="30227"/>
          <a:stretch/>
        </p:blipFill>
        <p:spPr>
          <a:xfrm>
            <a:off x="12117437" y="7905328"/>
            <a:ext cx="1931820" cy="1146434"/>
          </a:xfrm>
          <a:prstGeom prst="rect">
            <a:avLst/>
          </a:prstGeom>
        </p:spPr>
      </p:pic>
      <p:pic>
        <p:nvPicPr>
          <p:cNvPr id="223" name="Picture 222">
            <a:extLst>
              <a:ext uri="{FF2B5EF4-FFF2-40B4-BE49-F238E27FC236}">
                <a16:creationId xmlns:a16="http://schemas.microsoft.com/office/drawing/2014/main" id="{246141FA-B952-4A24-95A6-40B8C0C1A8C5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14103" t="9967" r="10839" b="30348"/>
          <a:stretch/>
        </p:blipFill>
        <p:spPr>
          <a:xfrm>
            <a:off x="7940973" y="5385049"/>
            <a:ext cx="1931820" cy="1152128"/>
          </a:xfrm>
          <a:prstGeom prst="rect">
            <a:avLst/>
          </a:prstGeom>
        </p:spPr>
      </p:pic>
      <p:pic>
        <p:nvPicPr>
          <p:cNvPr id="224" name="Picture 223">
            <a:extLst>
              <a:ext uri="{FF2B5EF4-FFF2-40B4-BE49-F238E27FC236}">
                <a16:creationId xmlns:a16="http://schemas.microsoft.com/office/drawing/2014/main" id="{CB3E6B63-6311-4FF5-9171-1D449E71E7C6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l="12278" t="8202" r="9925" b="32113"/>
          <a:stretch/>
        </p:blipFill>
        <p:spPr>
          <a:xfrm>
            <a:off x="10015680" y="7833320"/>
            <a:ext cx="2002322" cy="1152128"/>
          </a:xfrm>
          <a:prstGeom prst="rect">
            <a:avLst/>
          </a:prstGeom>
        </p:spPr>
      </p:pic>
      <p:pic>
        <p:nvPicPr>
          <p:cNvPr id="225" name="Picture 224">
            <a:extLst>
              <a:ext uri="{FF2B5EF4-FFF2-40B4-BE49-F238E27FC236}">
                <a16:creationId xmlns:a16="http://schemas.microsoft.com/office/drawing/2014/main" id="{5E09CCBD-3A23-426F-8E45-C1E504D69462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l="13881" t="9589" r="11062" b="30726"/>
          <a:stretch/>
        </p:blipFill>
        <p:spPr>
          <a:xfrm>
            <a:off x="7940973" y="7833320"/>
            <a:ext cx="1931820" cy="1152128"/>
          </a:xfrm>
          <a:prstGeom prst="rect">
            <a:avLst/>
          </a:prstGeom>
        </p:spPr>
      </p:pic>
      <p:pic>
        <p:nvPicPr>
          <p:cNvPr id="227" name="Picture 226">
            <a:extLst>
              <a:ext uri="{FF2B5EF4-FFF2-40B4-BE49-F238E27FC236}">
                <a16:creationId xmlns:a16="http://schemas.microsoft.com/office/drawing/2014/main" id="{DC53C8C8-0D27-4897-BA48-668A2C017C32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14103" t="9967" r="10839" b="30348"/>
          <a:stretch/>
        </p:blipFill>
        <p:spPr>
          <a:xfrm>
            <a:off x="10083396" y="6644736"/>
            <a:ext cx="1872208" cy="1116576"/>
          </a:xfrm>
          <a:prstGeom prst="rect">
            <a:avLst/>
          </a:prstGeom>
        </p:spPr>
      </p:pic>
      <p:sp>
        <p:nvSpPr>
          <p:cNvPr id="230" name="TextBox 229">
            <a:extLst>
              <a:ext uri="{FF2B5EF4-FFF2-40B4-BE49-F238E27FC236}">
                <a16:creationId xmlns:a16="http://schemas.microsoft.com/office/drawing/2014/main" id="{9A92D96D-8AD2-4F92-A5C8-55F18FB11A64}"/>
              </a:ext>
            </a:extLst>
          </p:cNvPr>
          <p:cNvSpPr txBox="1"/>
          <p:nvPr/>
        </p:nvSpPr>
        <p:spPr>
          <a:xfrm>
            <a:off x="3051717" y="4657815"/>
            <a:ext cx="1144840" cy="477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ERA5</a:t>
            </a:r>
          </a:p>
        </p:txBody>
      </p:sp>
      <p:sp>
        <p:nvSpPr>
          <p:cNvPr id="231" name="TextBox 230">
            <a:extLst>
              <a:ext uri="{FF2B5EF4-FFF2-40B4-BE49-F238E27FC236}">
                <a16:creationId xmlns:a16="http://schemas.microsoft.com/office/drawing/2014/main" id="{80F2C8AD-9640-4CA5-984D-FBD8F5838D19}"/>
              </a:ext>
            </a:extLst>
          </p:cNvPr>
          <p:cNvSpPr txBox="1"/>
          <p:nvPr/>
        </p:nvSpPr>
        <p:spPr>
          <a:xfrm>
            <a:off x="9237118" y="4748330"/>
            <a:ext cx="5904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PRIMAVERA – example storm footprints</a:t>
            </a:r>
          </a:p>
        </p:txBody>
      </p:sp>
    </p:spTree>
    <p:extLst>
      <p:ext uri="{BB962C8B-B14F-4D97-AF65-F5344CB8AC3E}">
        <p14:creationId xmlns:p14="http://schemas.microsoft.com/office/powerpoint/2010/main" val="2015571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686DC-34EA-4F4B-9613-F813A2E82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B48EEE-E71B-4754-91B2-AFF314887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800001"/>
            <a:ext cx="16200000" cy="7307999"/>
          </a:xfrm>
        </p:spPr>
        <p:txBody>
          <a:bodyPr/>
          <a:lstStyle/>
          <a:p>
            <a:r>
              <a:rPr lang="en-GB" sz="3600" dirty="0"/>
              <a:t>Made a windstorm event set from PRIMAVERA AMIP models to use in catastrophe modelling</a:t>
            </a:r>
          </a:p>
          <a:p>
            <a:r>
              <a:rPr lang="en-GB" sz="3600" dirty="0"/>
              <a:t>After bias correction, storm frequency and intensity compare well to ERA5 storms</a:t>
            </a:r>
          </a:p>
          <a:p>
            <a:r>
              <a:rPr lang="en-GB" sz="3600" dirty="0"/>
              <a:t>Higher resolution models show an improvement in the number of mid-strength storms</a:t>
            </a:r>
          </a:p>
          <a:p>
            <a:r>
              <a:rPr lang="en-GB" sz="3600" dirty="0"/>
              <a:t>May be useful dataset for assessing impact of storms stronger than have been observed</a:t>
            </a:r>
          </a:p>
          <a:p>
            <a:r>
              <a:rPr lang="en-GB" sz="3600" dirty="0"/>
              <a:t>Still need to complete analysis comparing different resolutions, compare present day to future, get feedback from industry users</a:t>
            </a:r>
          </a:p>
          <a:p>
            <a:r>
              <a:rPr lang="en-GB" sz="3600" dirty="0"/>
              <a:t>Event set will be freely available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4629453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PRIMAVERA">
      <a:dk1>
        <a:srgbClr val="2B2B2B"/>
      </a:dk1>
      <a:lt1>
        <a:srgbClr val="000000"/>
      </a:lt1>
      <a:dk2>
        <a:srgbClr val="FFFFFF"/>
      </a:dk2>
      <a:lt2>
        <a:srgbClr val="FFAD00"/>
      </a:lt2>
      <a:accent1>
        <a:srgbClr val="0F4880"/>
      </a:accent1>
      <a:accent2>
        <a:srgbClr val="803224"/>
      </a:accent2>
      <a:accent3>
        <a:srgbClr val="005031"/>
      </a:accent3>
      <a:accent4>
        <a:srgbClr val="999999"/>
      </a:accent4>
      <a:accent5>
        <a:srgbClr val="F3F3F3"/>
      </a:accent5>
      <a:accent6>
        <a:srgbClr val="0A3055"/>
      </a:accent6>
      <a:hlink>
        <a:srgbClr val="0F4880"/>
      </a:hlink>
      <a:folHlink>
        <a:srgbClr val="0F4880"/>
      </a:folHlink>
    </a:clrScheme>
    <a:fontScheme name="Custom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imavera_presentation_template.potx" id="{D933BA7E-6C22-4130-BA0C-DD7F36B9D8D4}" vid="{F8AEE5FD-6F77-4076-933E-C5D5F2F712A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929D3C7B92654E91E0BACE58CAB3FC" ma:contentTypeVersion="12" ma:contentTypeDescription="Create a new document." ma:contentTypeScope="" ma:versionID="93811b1e5c3fd0d0c0a17d5834717660">
  <xsd:schema xmlns:xsd="http://www.w3.org/2001/XMLSchema" xmlns:xs="http://www.w3.org/2001/XMLSchema" xmlns:p="http://schemas.microsoft.com/office/2006/metadata/properties" xmlns:ns3="39e328b5-fd55-4aa2-9335-b42da031234f" xmlns:ns4="d5f456a8-998e-4615-8aa7-08c9413f4944" targetNamespace="http://schemas.microsoft.com/office/2006/metadata/properties" ma:root="true" ma:fieldsID="2708727c4f2626446c3621c34cce571a" ns3:_="" ns4:_="">
    <xsd:import namespace="39e328b5-fd55-4aa2-9335-b42da031234f"/>
    <xsd:import namespace="d5f456a8-998e-4615-8aa7-08c9413f494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e328b5-fd55-4aa2-9335-b42da03123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f456a8-998e-4615-8aa7-08c9413f4944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A7085CD-71AD-4C88-A173-31D60A9C5CE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9e328b5-fd55-4aa2-9335-b42da031234f"/>
    <ds:schemaRef ds:uri="d5f456a8-998e-4615-8aa7-08c9413f494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17FDD05-94E5-46B6-A4C5-C2A644141667}">
  <ds:schemaRefs>
    <ds:schemaRef ds:uri="http://schemas.microsoft.com/office/infopath/2007/PartnerControls"/>
    <ds:schemaRef ds:uri="http://purl.org/dc/terms/"/>
    <ds:schemaRef ds:uri="d5f456a8-998e-4615-8aa7-08c9413f4944"/>
    <ds:schemaRef ds:uri="http://schemas.microsoft.com/office/2006/documentManagement/types"/>
    <ds:schemaRef ds:uri="39e328b5-fd55-4aa2-9335-b42da031234f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BAB3FFC-BF9F-4D94-A205-3F068AD806C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primavera_presentation_template</Template>
  <TotalTime>2113</TotalTime>
  <Words>664</Words>
  <Application>Microsoft Office PowerPoint</Application>
  <PresentationFormat>Custom</PresentationFormat>
  <Paragraphs>76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Cambria Math</vt:lpstr>
      <vt:lpstr>Wingdings</vt:lpstr>
      <vt:lpstr>Custom Design</vt:lpstr>
      <vt:lpstr>Making the event set</vt:lpstr>
      <vt:lpstr>Making the event set</vt:lpstr>
      <vt:lpstr>PowerPoint Presentation</vt:lpstr>
      <vt:lpstr>Conversion from winds to gusts/bias correction/downscaling</vt:lpstr>
      <vt:lpstr>Results (from 975 model years of data so far)</vt:lpstr>
      <vt:lpstr>Severe storms</vt:lpstr>
      <vt:lpstr>summary</vt:lpstr>
    </vt:vector>
  </TitlesOfParts>
  <Company>Met Office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Lockwood, Julia</dc:creator>
  <cp:lastModifiedBy>Lockwood, Julia</cp:lastModifiedBy>
  <cp:revision>1</cp:revision>
  <cp:lastPrinted>2017-05-19T10:30:05Z</cp:lastPrinted>
  <dcterms:created xsi:type="dcterms:W3CDTF">2020-04-24T13:37:43Z</dcterms:created>
  <dcterms:modified xsi:type="dcterms:W3CDTF">2020-04-29T08:59:13Z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0x0101006E929D3C7B92654E91E0BACE58CAB3FC</vt:lpwstr>
  </property>
</Properties>
</file>