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313" r:id="rId3"/>
    <p:sldId id="335" r:id="rId4"/>
    <p:sldId id="323" r:id="rId5"/>
    <p:sldId id="314" r:id="rId6"/>
    <p:sldId id="331" r:id="rId7"/>
    <p:sldId id="328" r:id="rId8"/>
    <p:sldId id="3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uhagema\Documents\Doktorarbeit\3.%20Allgemeine%20Daten\Annual%20mean%201955-2017%20WOA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-Daten\Desktop\Doktorarbeit\4.%20Kerne\MR%2016-09%20PC03\!!!7.%20Zusammenf&#252;hrung%20Auswertung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-Daten\Desktop\Doktorarbeit\4.%20Kerne\MR%2016-09%20PC03\!!!7.%20Zusammenf&#252;hrung%20Auswertu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-Daten\Desktop\Doktorarbeit\4.%20Kerne\MR%2016-09%20PC03\!!!7.%20Zusammenf&#252;hrung%20Auswertung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-Daten\Desktop\Doktorarbeit\4.%20Kerne\MR%2016-09%20PC03\!!!7.%20Zusammenf&#252;hrung%20Auswertu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-Daten\Desktop\Doktorarbeit\4.%20Kerne\MR%2016-09%20PC03\!!!7.%20Zusammenf&#252;hrung%20Auswertung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-Daten\Desktop\Doktorarbeit\4.%20Kerne\MR%2016-09%20PC03\!!!7.%20Zusammenf&#252;hrung%20Auswertu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-Daten\Desktop\Doktorarbeit\4.%20Kerne\MR%2016-09%20PC03\!!!7.%20Zusammenf&#252;hrung%20Auswertu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-Daten\Desktop\Doktorarbeit\4.%20Kerne\MR%2016-09%20PC03\!!!7.%20Zusammenf&#252;hrung%20Auswert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94070769578082"/>
          <c:y val="0.108666169752447"/>
          <c:w val="0.80707181352703594"/>
          <c:h val="0.79823384251616114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Tabelle3!$A$7</c:f>
              <c:strCache>
                <c:ptCount val="1"/>
                <c:pt idx="0">
                  <c:v>Temperature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2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xVal>
            <c:numRef>
              <c:f>Tabelle3!$D$7:$BR$7</c:f>
              <c:numCache>
                <c:formatCode>General</c:formatCode>
                <c:ptCount val="67"/>
                <c:pt idx="0">
                  <c:v>7.4649999999999999</c:v>
                </c:pt>
                <c:pt idx="1">
                  <c:v>7.4630000000000001</c:v>
                </c:pt>
                <c:pt idx="2">
                  <c:v>7.4329999999999998</c:v>
                </c:pt>
                <c:pt idx="3">
                  <c:v>7.3890000000000002</c:v>
                </c:pt>
                <c:pt idx="4">
                  <c:v>7.3769999999999998</c:v>
                </c:pt>
                <c:pt idx="5">
                  <c:v>7.359</c:v>
                </c:pt>
                <c:pt idx="6">
                  <c:v>7.35</c:v>
                </c:pt>
                <c:pt idx="7">
                  <c:v>7.3360000000000003</c:v>
                </c:pt>
                <c:pt idx="8">
                  <c:v>7.3090000000000002</c:v>
                </c:pt>
                <c:pt idx="9">
                  <c:v>7.274</c:v>
                </c:pt>
                <c:pt idx="10">
                  <c:v>7.22</c:v>
                </c:pt>
                <c:pt idx="11">
                  <c:v>7.1779999999999999</c:v>
                </c:pt>
                <c:pt idx="12">
                  <c:v>7.0759999999999996</c:v>
                </c:pt>
                <c:pt idx="13">
                  <c:v>7.008</c:v>
                </c:pt>
                <c:pt idx="14">
                  <c:v>6.8849999999999998</c:v>
                </c:pt>
                <c:pt idx="15">
                  <c:v>6.8650000000000002</c:v>
                </c:pt>
                <c:pt idx="16">
                  <c:v>6.8730000000000002</c:v>
                </c:pt>
                <c:pt idx="17">
                  <c:v>6.9009999999999998</c:v>
                </c:pt>
                <c:pt idx="18">
                  <c:v>6.88</c:v>
                </c:pt>
                <c:pt idx="19">
                  <c:v>6.8540000000000001</c:v>
                </c:pt>
                <c:pt idx="20">
                  <c:v>6.8319999999999999</c:v>
                </c:pt>
                <c:pt idx="21">
                  <c:v>6.7380000000000004</c:v>
                </c:pt>
                <c:pt idx="22">
                  <c:v>6.5869999999999997</c:v>
                </c:pt>
                <c:pt idx="23">
                  <c:v>6.2990000000000004</c:v>
                </c:pt>
                <c:pt idx="24">
                  <c:v>6.08</c:v>
                </c:pt>
                <c:pt idx="25">
                  <c:v>5.984</c:v>
                </c:pt>
                <c:pt idx="26">
                  <c:v>5.8529999999999998</c:v>
                </c:pt>
                <c:pt idx="27">
                  <c:v>5.7450000000000001</c:v>
                </c:pt>
                <c:pt idx="28">
                  <c:v>5.56</c:v>
                </c:pt>
                <c:pt idx="29">
                  <c:v>5.4390000000000001</c:v>
                </c:pt>
                <c:pt idx="30">
                  <c:v>5.2789999999999999</c:v>
                </c:pt>
                <c:pt idx="31">
                  <c:v>5.0540000000000003</c:v>
                </c:pt>
                <c:pt idx="32">
                  <c:v>4.8390000000000004</c:v>
                </c:pt>
                <c:pt idx="33">
                  <c:v>4.6639999999999997</c:v>
                </c:pt>
                <c:pt idx="34">
                  <c:v>4.51</c:v>
                </c:pt>
                <c:pt idx="35">
                  <c:v>4.3099999999999996</c:v>
                </c:pt>
                <c:pt idx="36">
                  <c:v>4.1470000000000002</c:v>
                </c:pt>
                <c:pt idx="37">
                  <c:v>3.8210000000000002</c:v>
                </c:pt>
                <c:pt idx="38">
                  <c:v>3.5720000000000001</c:v>
                </c:pt>
                <c:pt idx="39">
                  <c:v>3.39</c:v>
                </c:pt>
                <c:pt idx="40">
                  <c:v>3.298</c:v>
                </c:pt>
                <c:pt idx="41">
                  <c:v>3.246</c:v>
                </c:pt>
                <c:pt idx="42">
                  <c:v>3.1520000000000001</c:v>
                </c:pt>
                <c:pt idx="43">
                  <c:v>3.0459999999999998</c:v>
                </c:pt>
                <c:pt idx="44">
                  <c:v>2.9729999999999999</c:v>
                </c:pt>
                <c:pt idx="45">
                  <c:v>2.9140000000000001</c:v>
                </c:pt>
                <c:pt idx="46">
                  <c:v>2.8330000000000002</c:v>
                </c:pt>
                <c:pt idx="47">
                  <c:v>2.782</c:v>
                </c:pt>
                <c:pt idx="48">
                  <c:v>2.7210000000000001</c:v>
                </c:pt>
                <c:pt idx="49">
                  <c:v>2.6840000000000002</c:v>
                </c:pt>
                <c:pt idx="50">
                  <c:v>2.6520000000000001</c:v>
                </c:pt>
                <c:pt idx="51">
                  <c:v>2.6360000000000001</c:v>
                </c:pt>
                <c:pt idx="52">
                  <c:v>2.605</c:v>
                </c:pt>
                <c:pt idx="53">
                  <c:v>2.5750000000000002</c:v>
                </c:pt>
                <c:pt idx="54">
                  <c:v>2.5409999999999999</c:v>
                </c:pt>
                <c:pt idx="55">
                  <c:v>2.5049999999999999</c:v>
                </c:pt>
                <c:pt idx="56">
                  <c:v>2.476</c:v>
                </c:pt>
                <c:pt idx="57">
                  <c:v>2.4550000000000001</c:v>
                </c:pt>
                <c:pt idx="58">
                  <c:v>2.4239999999999999</c:v>
                </c:pt>
                <c:pt idx="59">
                  <c:v>2.3969999999999998</c:v>
                </c:pt>
                <c:pt idx="60">
                  <c:v>2.3650000000000002</c:v>
                </c:pt>
                <c:pt idx="61">
                  <c:v>2.33</c:v>
                </c:pt>
                <c:pt idx="62">
                  <c:v>2.2949999999999999</c:v>
                </c:pt>
                <c:pt idx="63">
                  <c:v>2.262</c:v>
                </c:pt>
                <c:pt idx="64">
                  <c:v>2.2200000000000002</c:v>
                </c:pt>
                <c:pt idx="65">
                  <c:v>2.1720000000000002</c:v>
                </c:pt>
                <c:pt idx="66">
                  <c:v>2.3380000000000001</c:v>
                </c:pt>
              </c:numCache>
            </c:numRef>
          </c:xVal>
          <c:yVal>
            <c:numRef>
              <c:f>Tabelle3!$D$5:$BR$5</c:f>
              <c:numCache>
                <c:formatCode>General</c:formatCode>
                <c:ptCount val="6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125</c:v>
                </c:pt>
                <c:pt idx="22">
                  <c:v>150</c:v>
                </c:pt>
                <c:pt idx="23">
                  <c:v>175</c:v>
                </c:pt>
                <c:pt idx="24">
                  <c:v>200</c:v>
                </c:pt>
                <c:pt idx="25">
                  <c:v>225</c:v>
                </c:pt>
                <c:pt idx="26">
                  <c:v>250</c:v>
                </c:pt>
                <c:pt idx="27">
                  <c:v>275</c:v>
                </c:pt>
                <c:pt idx="28">
                  <c:v>300</c:v>
                </c:pt>
                <c:pt idx="29">
                  <c:v>325</c:v>
                </c:pt>
                <c:pt idx="30">
                  <c:v>350</c:v>
                </c:pt>
                <c:pt idx="31">
                  <c:v>375</c:v>
                </c:pt>
                <c:pt idx="32">
                  <c:v>400</c:v>
                </c:pt>
                <c:pt idx="33">
                  <c:v>425</c:v>
                </c:pt>
                <c:pt idx="34">
                  <c:v>450</c:v>
                </c:pt>
                <c:pt idx="35">
                  <c:v>475</c:v>
                </c:pt>
                <c:pt idx="36">
                  <c:v>500</c:v>
                </c:pt>
                <c:pt idx="37">
                  <c:v>550</c:v>
                </c:pt>
                <c:pt idx="38">
                  <c:v>600</c:v>
                </c:pt>
                <c:pt idx="39">
                  <c:v>650</c:v>
                </c:pt>
                <c:pt idx="40">
                  <c:v>700</c:v>
                </c:pt>
                <c:pt idx="41">
                  <c:v>750</c:v>
                </c:pt>
                <c:pt idx="42">
                  <c:v>800</c:v>
                </c:pt>
                <c:pt idx="43">
                  <c:v>850</c:v>
                </c:pt>
                <c:pt idx="44">
                  <c:v>900</c:v>
                </c:pt>
                <c:pt idx="45">
                  <c:v>950</c:v>
                </c:pt>
                <c:pt idx="46">
                  <c:v>1000</c:v>
                </c:pt>
                <c:pt idx="47">
                  <c:v>1050</c:v>
                </c:pt>
                <c:pt idx="48">
                  <c:v>1100</c:v>
                </c:pt>
                <c:pt idx="49">
                  <c:v>1150</c:v>
                </c:pt>
                <c:pt idx="50">
                  <c:v>1200</c:v>
                </c:pt>
                <c:pt idx="51">
                  <c:v>1250</c:v>
                </c:pt>
                <c:pt idx="52">
                  <c:v>1300</c:v>
                </c:pt>
                <c:pt idx="53">
                  <c:v>1350</c:v>
                </c:pt>
                <c:pt idx="54">
                  <c:v>1400</c:v>
                </c:pt>
                <c:pt idx="55">
                  <c:v>1450</c:v>
                </c:pt>
                <c:pt idx="56">
                  <c:v>1500</c:v>
                </c:pt>
                <c:pt idx="57">
                  <c:v>1550</c:v>
                </c:pt>
                <c:pt idx="58">
                  <c:v>1600</c:v>
                </c:pt>
                <c:pt idx="59">
                  <c:v>1650</c:v>
                </c:pt>
                <c:pt idx="60">
                  <c:v>1700</c:v>
                </c:pt>
                <c:pt idx="61">
                  <c:v>1750</c:v>
                </c:pt>
                <c:pt idx="62">
                  <c:v>1800</c:v>
                </c:pt>
                <c:pt idx="63">
                  <c:v>1850</c:v>
                </c:pt>
                <c:pt idx="64">
                  <c:v>1900</c:v>
                </c:pt>
                <c:pt idx="65">
                  <c:v>1950</c:v>
                </c:pt>
                <c:pt idx="66">
                  <c:v>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9A1-3B48-A0BC-744DB442C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0643920"/>
        <c:axId val="1690645600"/>
      </c:scatterChart>
      <c:scatterChart>
        <c:scatterStyle val="lineMarker"/>
        <c:varyColors val="0"/>
        <c:ser>
          <c:idx val="1"/>
          <c:order val="1"/>
          <c:tx>
            <c:strRef>
              <c:f>Tabelle3!$A$6</c:f>
              <c:strCache>
                <c:ptCount val="1"/>
                <c:pt idx="0">
                  <c:v>Salinity</c:v>
                </c:pt>
              </c:strCache>
            </c:strRef>
          </c:tx>
          <c:spPr>
            <a:ln w="12700" cap="rnd">
              <a:solidFill>
                <a:schemeClr val="bg2"/>
              </a:solidFill>
              <a:round/>
            </a:ln>
            <a:effectLst/>
          </c:spPr>
          <c:marker>
            <c:symbol val="diamond"/>
            <c:size val="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Tabelle3!$D$6:$BR$6</c:f>
              <c:numCache>
                <c:formatCode>General</c:formatCode>
                <c:ptCount val="67"/>
                <c:pt idx="0">
                  <c:v>33.585000000000001</c:v>
                </c:pt>
                <c:pt idx="1">
                  <c:v>33.587000000000003</c:v>
                </c:pt>
                <c:pt idx="2">
                  <c:v>33.585000000000001</c:v>
                </c:pt>
                <c:pt idx="3">
                  <c:v>33.590000000000003</c:v>
                </c:pt>
                <c:pt idx="4">
                  <c:v>33.595999999999997</c:v>
                </c:pt>
                <c:pt idx="5">
                  <c:v>33.606000000000002</c:v>
                </c:pt>
                <c:pt idx="6">
                  <c:v>33.622</c:v>
                </c:pt>
                <c:pt idx="7">
                  <c:v>33.642000000000003</c:v>
                </c:pt>
                <c:pt idx="8">
                  <c:v>33.664999999999999</c:v>
                </c:pt>
                <c:pt idx="9">
                  <c:v>33.691000000000003</c:v>
                </c:pt>
                <c:pt idx="10">
                  <c:v>33.707999999999998</c:v>
                </c:pt>
                <c:pt idx="11">
                  <c:v>33.734000000000002</c:v>
                </c:pt>
                <c:pt idx="12">
                  <c:v>33.758000000000003</c:v>
                </c:pt>
                <c:pt idx="13">
                  <c:v>33.774999999999999</c:v>
                </c:pt>
                <c:pt idx="14">
                  <c:v>33.792000000000002</c:v>
                </c:pt>
                <c:pt idx="15">
                  <c:v>33.808</c:v>
                </c:pt>
                <c:pt idx="16">
                  <c:v>33.823</c:v>
                </c:pt>
                <c:pt idx="17">
                  <c:v>33.838000000000001</c:v>
                </c:pt>
                <c:pt idx="18">
                  <c:v>33.856000000000002</c:v>
                </c:pt>
                <c:pt idx="19">
                  <c:v>33.874000000000002</c:v>
                </c:pt>
                <c:pt idx="20">
                  <c:v>33.893999999999998</c:v>
                </c:pt>
                <c:pt idx="21">
                  <c:v>33.981000000000002</c:v>
                </c:pt>
                <c:pt idx="22">
                  <c:v>34.067</c:v>
                </c:pt>
                <c:pt idx="23">
                  <c:v>34.14</c:v>
                </c:pt>
                <c:pt idx="24">
                  <c:v>34.186999999999998</c:v>
                </c:pt>
                <c:pt idx="25">
                  <c:v>34.207000000000001</c:v>
                </c:pt>
                <c:pt idx="26">
                  <c:v>34.219000000000001</c:v>
                </c:pt>
                <c:pt idx="27">
                  <c:v>34.225000000000001</c:v>
                </c:pt>
                <c:pt idx="28">
                  <c:v>34.223999999999997</c:v>
                </c:pt>
                <c:pt idx="29">
                  <c:v>34.222000000000001</c:v>
                </c:pt>
                <c:pt idx="30">
                  <c:v>34.220999999999997</c:v>
                </c:pt>
                <c:pt idx="31">
                  <c:v>34.22</c:v>
                </c:pt>
                <c:pt idx="32">
                  <c:v>34.218000000000004</c:v>
                </c:pt>
                <c:pt idx="33">
                  <c:v>34.216000000000001</c:v>
                </c:pt>
                <c:pt idx="34">
                  <c:v>34.213000000000001</c:v>
                </c:pt>
                <c:pt idx="35">
                  <c:v>34.210999999999999</c:v>
                </c:pt>
                <c:pt idx="36">
                  <c:v>34.213000000000001</c:v>
                </c:pt>
                <c:pt idx="37">
                  <c:v>34.209000000000003</c:v>
                </c:pt>
                <c:pt idx="38">
                  <c:v>34.210999999999999</c:v>
                </c:pt>
                <c:pt idx="39">
                  <c:v>34.213999999999999</c:v>
                </c:pt>
                <c:pt idx="40">
                  <c:v>34.225999999999999</c:v>
                </c:pt>
                <c:pt idx="41">
                  <c:v>34.241999999999997</c:v>
                </c:pt>
                <c:pt idx="42">
                  <c:v>34.26</c:v>
                </c:pt>
                <c:pt idx="43">
                  <c:v>34.280999999999999</c:v>
                </c:pt>
                <c:pt idx="44">
                  <c:v>34.305</c:v>
                </c:pt>
                <c:pt idx="45">
                  <c:v>34.328000000000003</c:v>
                </c:pt>
                <c:pt idx="46">
                  <c:v>34.35</c:v>
                </c:pt>
                <c:pt idx="47">
                  <c:v>34.372</c:v>
                </c:pt>
                <c:pt idx="48">
                  <c:v>34.396999999999998</c:v>
                </c:pt>
                <c:pt idx="49">
                  <c:v>34.420999999999999</c:v>
                </c:pt>
                <c:pt idx="50">
                  <c:v>34.445</c:v>
                </c:pt>
                <c:pt idx="51">
                  <c:v>34.466000000000001</c:v>
                </c:pt>
                <c:pt idx="52">
                  <c:v>34.484999999999999</c:v>
                </c:pt>
                <c:pt idx="53">
                  <c:v>34.502000000000002</c:v>
                </c:pt>
                <c:pt idx="54">
                  <c:v>34.517000000000003</c:v>
                </c:pt>
                <c:pt idx="55">
                  <c:v>34.530999999999999</c:v>
                </c:pt>
                <c:pt idx="56">
                  <c:v>34.543999999999997</c:v>
                </c:pt>
                <c:pt idx="57">
                  <c:v>34.554000000000002</c:v>
                </c:pt>
                <c:pt idx="58">
                  <c:v>34.564</c:v>
                </c:pt>
                <c:pt idx="59">
                  <c:v>34.573</c:v>
                </c:pt>
                <c:pt idx="60">
                  <c:v>34.584000000000003</c:v>
                </c:pt>
                <c:pt idx="61">
                  <c:v>34.591999999999999</c:v>
                </c:pt>
                <c:pt idx="62">
                  <c:v>34.604999999999997</c:v>
                </c:pt>
                <c:pt idx="63">
                  <c:v>34.612000000000002</c:v>
                </c:pt>
                <c:pt idx="64">
                  <c:v>34.618000000000002</c:v>
                </c:pt>
                <c:pt idx="65">
                  <c:v>34.624000000000002</c:v>
                </c:pt>
                <c:pt idx="66">
                  <c:v>34.628999999999998</c:v>
                </c:pt>
              </c:numCache>
            </c:numRef>
          </c:xVal>
          <c:yVal>
            <c:numRef>
              <c:f>Tabelle3!$D$5:$DA$5</c:f>
              <c:numCache>
                <c:formatCode>General</c:formatCode>
                <c:ptCount val="10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125</c:v>
                </c:pt>
                <c:pt idx="22">
                  <c:v>150</c:v>
                </c:pt>
                <c:pt idx="23">
                  <c:v>175</c:v>
                </c:pt>
                <c:pt idx="24">
                  <c:v>200</c:v>
                </c:pt>
                <c:pt idx="25">
                  <c:v>225</c:v>
                </c:pt>
                <c:pt idx="26">
                  <c:v>250</c:v>
                </c:pt>
                <c:pt idx="27">
                  <c:v>275</c:v>
                </c:pt>
                <c:pt idx="28">
                  <c:v>300</c:v>
                </c:pt>
                <c:pt idx="29">
                  <c:v>325</c:v>
                </c:pt>
                <c:pt idx="30">
                  <c:v>350</c:v>
                </c:pt>
                <c:pt idx="31">
                  <c:v>375</c:v>
                </c:pt>
                <c:pt idx="32">
                  <c:v>400</c:v>
                </c:pt>
                <c:pt idx="33">
                  <c:v>425</c:v>
                </c:pt>
                <c:pt idx="34">
                  <c:v>450</c:v>
                </c:pt>
                <c:pt idx="35">
                  <c:v>475</c:v>
                </c:pt>
                <c:pt idx="36">
                  <c:v>500</c:v>
                </c:pt>
                <c:pt idx="37">
                  <c:v>550</c:v>
                </c:pt>
                <c:pt idx="38">
                  <c:v>600</c:v>
                </c:pt>
                <c:pt idx="39">
                  <c:v>650</c:v>
                </c:pt>
                <c:pt idx="40">
                  <c:v>700</c:v>
                </c:pt>
                <c:pt idx="41">
                  <c:v>750</c:v>
                </c:pt>
                <c:pt idx="42">
                  <c:v>800</c:v>
                </c:pt>
                <c:pt idx="43">
                  <c:v>850</c:v>
                </c:pt>
                <c:pt idx="44">
                  <c:v>900</c:v>
                </c:pt>
                <c:pt idx="45">
                  <c:v>950</c:v>
                </c:pt>
                <c:pt idx="46">
                  <c:v>1000</c:v>
                </c:pt>
                <c:pt idx="47">
                  <c:v>1050</c:v>
                </c:pt>
                <c:pt idx="48">
                  <c:v>1100</c:v>
                </c:pt>
                <c:pt idx="49">
                  <c:v>1150</c:v>
                </c:pt>
                <c:pt idx="50">
                  <c:v>1200</c:v>
                </c:pt>
                <c:pt idx="51">
                  <c:v>1250</c:v>
                </c:pt>
                <c:pt idx="52">
                  <c:v>1300</c:v>
                </c:pt>
                <c:pt idx="53">
                  <c:v>1350</c:v>
                </c:pt>
                <c:pt idx="54">
                  <c:v>1400</c:v>
                </c:pt>
                <c:pt idx="55">
                  <c:v>1450</c:v>
                </c:pt>
                <c:pt idx="56">
                  <c:v>1500</c:v>
                </c:pt>
                <c:pt idx="57">
                  <c:v>1550</c:v>
                </c:pt>
                <c:pt idx="58">
                  <c:v>1600</c:v>
                </c:pt>
                <c:pt idx="59">
                  <c:v>1650</c:v>
                </c:pt>
                <c:pt idx="60">
                  <c:v>1700</c:v>
                </c:pt>
                <c:pt idx="61">
                  <c:v>1750</c:v>
                </c:pt>
                <c:pt idx="62">
                  <c:v>1800</c:v>
                </c:pt>
                <c:pt idx="63">
                  <c:v>1850</c:v>
                </c:pt>
                <c:pt idx="64">
                  <c:v>1900</c:v>
                </c:pt>
                <c:pt idx="65">
                  <c:v>1950</c:v>
                </c:pt>
                <c:pt idx="66">
                  <c:v>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A1-3B48-A0BC-744DB442C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886480"/>
        <c:axId val="2101638720"/>
      </c:scatterChart>
      <c:valAx>
        <c:axId val="1690643920"/>
        <c:scaling>
          <c:orientation val="minMax"/>
          <c:min val="2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0645600"/>
        <c:crossesAt val="0"/>
        <c:crossBetween val="midCat"/>
        <c:majorUnit val="1"/>
        <c:minorUnit val="0.2"/>
      </c:valAx>
      <c:valAx>
        <c:axId val="1690645600"/>
        <c:scaling>
          <c:orientation val="maxMin"/>
          <c:max val="10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0643920"/>
        <c:crosses val="autoZero"/>
        <c:crossBetween val="midCat"/>
      </c:valAx>
      <c:valAx>
        <c:axId val="2101638720"/>
        <c:scaling>
          <c:orientation val="maxMin"/>
          <c:max val="1000"/>
        </c:scaling>
        <c:delete val="1"/>
        <c:axPos val="r"/>
        <c:numFmt formatCode="General" sourceLinked="1"/>
        <c:majorTickMark val="out"/>
        <c:minorTickMark val="none"/>
        <c:tickLblPos val="nextTo"/>
        <c:crossAx val="2142886480"/>
        <c:crosses val="max"/>
        <c:crossBetween val="midCat"/>
      </c:valAx>
      <c:valAx>
        <c:axId val="2142886480"/>
        <c:scaling>
          <c:orientation val="minMax"/>
          <c:max val="34.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638720"/>
        <c:crosses val="max"/>
        <c:crossBetween val="midCat"/>
        <c:majorUnit val="0.2"/>
        <c:minorUnit val="2.0000000000000004E-2"/>
      </c:valAx>
      <c:spPr>
        <a:gradFill flip="none" rotWithShape="1">
          <a:gsLst>
            <a:gs pos="12000">
              <a:schemeClr val="accent5">
                <a:lumMod val="44000"/>
              </a:schemeClr>
            </a:gs>
            <a:gs pos="51000">
              <a:schemeClr val="accent5">
                <a:lumMod val="81000"/>
              </a:schemeClr>
            </a:gs>
            <a:gs pos="100000">
              <a:schemeClr val="accent5">
                <a:lumMod val="42000"/>
                <a:lumOff val="58000"/>
              </a:schemeClr>
            </a:gs>
          </a:gsLst>
          <a:lin ang="16200000" scaled="1"/>
          <a:tileRect/>
        </a:grad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30355759972262"/>
          <c:y val="0.18333449674228131"/>
          <c:w val="0.82327212309461761"/>
          <c:h val="0.5834642426402542"/>
        </c:manualLayout>
      </c:layout>
      <c:scatterChart>
        <c:scatterStyle val="lineMarker"/>
        <c:varyColors val="0"/>
        <c:ser>
          <c:idx val="2"/>
          <c:order val="0"/>
          <c:tx>
            <c:strRef>
              <c:f>'Alle-Daten_interpoliert'!$AM$35</c:f>
              <c:strCache>
                <c:ptCount val="1"/>
                <c:pt idx="0">
                  <c:v>SST' [°C]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'Alle-Daten_interpoliert'!$AM$39:$AM$262</c:f>
              <c:numCache>
                <c:formatCode>0.0</c:formatCode>
                <c:ptCount val="224"/>
                <c:pt idx="0">
                  <c:v>12.171500802842404</c:v>
                </c:pt>
                <c:pt idx="1">
                  <c:v>12.168967800475757</c:v>
                </c:pt>
                <c:pt idx="2">
                  <c:v>13.311685953499099</c:v>
                </c:pt>
                <c:pt idx="3">
                  <c:v>13.426127929919</c:v>
                </c:pt>
                <c:pt idx="4">
                  <c:v>13.61531491142112</c:v>
                </c:pt>
                <c:pt idx="5">
                  <c:v>12.659471628153348</c:v>
                </c:pt>
                <c:pt idx="6">
                  <c:v>11.17114720436801</c:v>
                </c:pt>
                <c:pt idx="7">
                  <c:v>10.012396260111355</c:v>
                </c:pt>
                <c:pt idx="8">
                  <c:v>10.54095539594392</c:v>
                </c:pt>
                <c:pt idx="9">
                  <c:v>10.53189082295278</c:v>
                </c:pt>
                <c:pt idx="10">
                  <c:v>10.454298315796033</c:v>
                </c:pt>
                <c:pt idx="11">
                  <c:v>9.2767098154572114</c:v>
                </c:pt>
                <c:pt idx="12">
                  <c:v>7.9462090787391988</c:v>
                </c:pt>
                <c:pt idx="13">
                  <c:v>7.5089651583808523</c:v>
                </c:pt>
                <c:pt idx="14">
                  <c:v>8.0796937421046895</c:v>
                </c:pt>
                <c:pt idx="15">
                  <c:v>7.4296045781440441</c:v>
                </c:pt>
                <c:pt idx="16">
                  <c:v>6.9614158184945705</c:v>
                </c:pt>
                <c:pt idx="17">
                  <c:v>7.4688025463829133</c:v>
                </c:pt>
                <c:pt idx="18">
                  <c:v>7.4306917572223696</c:v>
                </c:pt>
                <c:pt idx="19">
                  <c:v>6.9621065247276954</c:v>
                </c:pt>
                <c:pt idx="20">
                  <c:v>7.3284594193685102</c:v>
                </c:pt>
                <c:pt idx="21">
                  <c:v>7.7067011048930967</c:v>
                </c:pt>
                <c:pt idx="22">
                  <c:v>7.3046251993620421</c:v>
                </c:pt>
                <c:pt idx="23">
                  <c:v>8.8553211069480042</c:v>
                </c:pt>
                <c:pt idx="24">
                  <c:v>8.9431988041853518</c:v>
                </c:pt>
                <c:pt idx="25">
                  <c:v>8.4302843439534083</c:v>
                </c:pt>
                <c:pt idx="26">
                  <c:v>7.1872466158180455</c:v>
                </c:pt>
                <c:pt idx="27">
                  <c:v>7.8880389017375343</c:v>
                </c:pt>
                <c:pt idx="28">
                  <c:v>8.85589519650655</c:v>
                </c:pt>
                <c:pt idx="29">
                  <c:v>8.7422334172963883</c:v>
                </c:pt>
                <c:pt idx="30">
                  <c:v>7.4419432786468276</c:v>
                </c:pt>
                <c:pt idx="31">
                  <c:v>7.645120769479238</c:v>
                </c:pt>
                <c:pt idx="32">
                  <c:v>7.8649579911262153</c:v>
                </c:pt>
                <c:pt idx="33">
                  <c:v>7.4166483765711178</c:v>
                </c:pt>
                <c:pt idx="34">
                  <c:v>7.4525777253049981</c:v>
                </c:pt>
                <c:pt idx="35">
                  <c:v>8.1627185910951248</c:v>
                </c:pt>
                <c:pt idx="36">
                  <c:v>8.4777131782945734</c:v>
                </c:pt>
                <c:pt idx="37">
                  <c:v>8.6594769397852804</c:v>
                </c:pt>
                <c:pt idx="38">
                  <c:v>8.5510615110310138</c:v>
                </c:pt>
                <c:pt idx="39">
                  <c:v>8.5274823514904892</c:v>
                </c:pt>
                <c:pt idx="40">
                  <c:v>9.3131689332806662</c:v>
                </c:pt>
                <c:pt idx="41">
                  <c:v>8.3449793752824064</c:v>
                </c:pt>
                <c:pt idx="42">
                  <c:v>9.0622895622895605</c:v>
                </c:pt>
                <c:pt idx="43">
                  <c:v>8.7478708655179247</c:v>
                </c:pt>
                <c:pt idx="44">
                  <c:v>7.9452765199891635</c:v>
                </c:pt>
                <c:pt idx="45">
                  <c:v>7.9470681175167588</c:v>
                </c:pt>
                <c:pt idx="46">
                  <c:v>7.7398546872231089</c:v>
                </c:pt>
                <c:pt idx="47">
                  <c:v>8.9962710556769956</c:v>
                </c:pt>
                <c:pt idx="48">
                  <c:v>8.4836630362302738</c:v>
                </c:pt>
                <c:pt idx="49">
                  <c:v>7.729628298798259</c:v>
                </c:pt>
                <c:pt idx="50">
                  <c:v>8.2731352694632996</c:v>
                </c:pt>
                <c:pt idx="51">
                  <c:v>8.6066128252916414</c:v>
                </c:pt>
                <c:pt idx="52">
                  <c:v>8.262626262626263</c:v>
                </c:pt>
                <c:pt idx="53">
                  <c:v>8.2820512820512828</c:v>
                </c:pt>
                <c:pt idx="54">
                  <c:v>8.3425841582154217</c:v>
                </c:pt>
                <c:pt idx="55">
                  <c:v>7.9832659015220342</c:v>
                </c:pt>
                <c:pt idx="56">
                  <c:v>8.5566681464673859</c:v>
                </c:pt>
                <c:pt idx="57">
                  <c:v>7.5253399258343645</c:v>
                </c:pt>
                <c:pt idx="58">
                  <c:v>7.1136129864786524</c:v>
                </c:pt>
                <c:pt idx="59">
                  <c:v>7.2183090446449221</c:v>
                </c:pt>
                <c:pt idx="60">
                  <c:v>8.1718503564443878</c:v>
                </c:pt>
                <c:pt idx="61">
                  <c:v>8.1392202568673149</c:v>
                </c:pt>
                <c:pt idx="62">
                  <c:v>8.9120237778893188</c:v>
                </c:pt>
                <c:pt idx="63">
                  <c:v>8.9790485706782466</c:v>
                </c:pt>
                <c:pt idx="64">
                  <c:v>6.8891833483192153</c:v>
                </c:pt>
                <c:pt idx="65">
                  <c:v>7.0141430539157819</c:v>
                </c:pt>
                <c:pt idx="66">
                  <c:v>8.965383371077321</c:v>
                </c:pt>
                <c:pt idx="67">
                  <c:v>9.4449770487563836</c:v>
                </c:pt>
                <c:pt idx="68">
                  <c:v>8.7975132636786793</c:v>
                </c:pt>
                <c:pt idx="69">
                  <c:v>7.0240985668080791</c:v>
                </c:pt>
                <c:pt idx="70">
                  <c:v>7.1178287014464487</c:v>
                </c:pt>
                <c:pt idx="71">
                  <c:v>6.937725217054826</c:v>
                </c:pt>
                <c:pt idx="72">
                  <c:v>8.022688738863712</c:v>
                </c:pt>
                <c:pt idx="73">
                  <c:v>9.2265637880436557</c:v>
                </c:pt>
                <c:pt idx="74">
                  <c:v>9.6307098887744047</c:v>
                </c:pt>
                <c:pt idx="75">
                  <c:v>8.9259038081675772</c:v>
                </c:pt>
                <c:pt idx="76">
                  <c:v>7.9922055197645738</c:v>
                </c:pt>
                <c:pt idx="77">
                  <c:v>6.313225715094875</c:v>
                </c:pt>
                <c:pt idx="78">
                  <c:v>6.4778979505667618</c:v>
                </c:pt>
                <c:pt idx="79">
                  <c:v>7.8705475810738958</c:v>
                </c:pt>
                <c:pt idx="80">
                  <c:v>6.8137108792846517</c:v>
                </c:pt>
                <c:pt idx="81">
                  <c:v>6.8040625758796027</c:v>
                </c:pt>
                <c:pt idx="82">
                  <c:v>7.5919997897448033</c:v>
                </c:pt>
                <c:pt idx="83">
                  <c:v>7.227828406312514</c:v>
                </c:pt>
                <c:pt idx="84">
                  <c:v>6.2409697401081079</c:v>
                </c:pt>
                <c:pt idx="85">
                  <c:v>6.7913921826965318</c:v>
                </c:pt>
                <c:pt idx="86">
                  <c:v>7.9623010383813781</c:v>
                </c:pt>
                <c:pt idx="87">
                  <c:v>8.0669522449627156</c:v>
                </c:pt>
                <c:pt idx="88">
                  <c:v>7.6855027062977879</c:v>
                </c:pt>
                <c:pt idx="89">
                  <c:v>7.3873750095412571</c:v>
                </c:pt>
                <c:pt idx="90">
                  <c:v>7.5989181925459164</c:v>
                </c:pt>
                <c:pt idx="91">
                  <c:v>7.3040610183467329</c:v>
                </c:pt>
                <c:pt idx="92">
                  <c:v>7.7731869351789218</c:v>
                </c:pt>
                <c:pt idx="93">
                  <c:v>7.57999873569758</c:v>
                </c:pt>
                <c:pt idx="94">
                  <c:v>7.1350838942079813</c:v>
                </c:pt>
                <c:pt idx="95">
                  <c:v>6.9875807252856426</c:v>
                </c:pt>
                <c:pt idx="96">
                  <c:v>7.9453166664498767</c:v>
                </c:pt>
                <c:pt idx="97">
                  <c:v>6.1842684780248751</c:v>
                </c:pt>
                <c:pt idx="98">
                  <c:v>6.5597487961194627</c:v>
                </c:pt>
                <c:pt idx="99">
                  <c:v>6.5447500968616801</c:v>
                </c:pt>
                <c:pt idx="100">
                  <c:v>5.998838662690563</c:v>
                </c:pt>
                <c:pt idx="101">
                  <c:v>6.0374830393487109</c:v>
                </c:pt>
                <c:pt idx="102">
                  <c:v>6.7327923798512037</c:v>
                </c:pt>
                <c:pt idx="103">
                  <c:v>7.4173589682728069</c:v>
                </c:pt>
                <c:pt idx="104">
                  <c:v>5.9966615864721673</c:v>
                </c:pt>
                <c:pt idx="105">
                  <c:v>7.6761566627959237</c:v>
                </c:pt>
                <c:pt idx="106">
                  <c:v>6.2840035924558428</c:v>
                </c:pt>
                <c:pt idx="107">
                  <c:v>7.2104770813844707</c:v>
                </c:pt>
                <c:pt idx="108">
                  <c:v>6.2508511140324261</c:v>
                </c:pt>
                <c:pt idx="109">
                  <c:v>6.377840803953827</c:v>
                </c:pt>
                <c:pt idx="110">
                  <c:v>7.1433144875767836</c:v>
                </c:pt>
                <c:pt idx="111">
                  <c:v>7.8324911635016159</c:v>
                </c:pt>
                <c:pt idx="112">
                  <c:v>7.894124536352404</c:v>
                </c:pt>
                <c:pt idx="113">
                  <c:v>7.6485118897591322</c:v>
                </c:pt>
                <c:pt idx="114">
                  <c:v>8.2570280766366899</c:v>
                </c:pt>
                <c:pt idx="115">
                  <c:v>8.6592431332315716</c:v>
                </c:pt>
                <c:pt idx="116">
                  <c:v>9.5462811894972699</c:v>
                </c:pt>
                <c:pt idx="117">
                  <c:v>9.7547414094758214</c:v>
                </c:pt>
                <c:pt idx="118">
                  <c:v>9.147543814210481</c:v>
                </c:pt>
                <c:pt idx="119">
                  <c:v>9.2374911909795632</c:v>
                </c:pt>
                <c:pt idx="120">
                  <c:v>9.6013278603952195</c:v>
                </c:pt>
                <c:pt idx="121">
                  <c:v>9.416526374859707</c:v>
                </c:pt>
                <c:pt idx="122">
                  <c:v>8.3214547203007374</c:v>
                </c:pt>
                <c:pt idx="123">
                  <c:v>8.3880818322079076</c:v>
                </c:pt>
                <c:pt idx="124">
                  <c:v>7.1976185938450099</c:v>
                </c:pt>
                <c:pt idx="125">
                  <c:v>7.6796917432696947</c:v>
                </c:pt>
                <c:pt idx="126">
                  <c:v>8.0153212733297945</c:v>
                </c:pt>
                <c:pt idx="127">
                  <c:v>9.223950272997973</c:v>
                </c:pt>
                <c:pt idx="128">
                  <c:v>9.4705349048050778</c:v>
                </c:pt>
                <c:pt idx="129">
                  <c:v>9.3151278996124898</c:v>
                </c:pt>
                <c:pt idx="130">
                  <c:v>8.5935214211076278</c:v>
                </c:pt>
                <c:pt idx="131">
                  <c:v>9.1422762850269379</c:v>
                </c:pt>
                <c:pt idx="132">
                  <c:v>8.3671861666905603</c:v>
                </c:pt>
                <c:pt idx="133">
                  <c:v>7.5987055016181237</c:v>
                </c:pt>
                <c:pt idx="134">
                  <c:v>9.2523211917151311</c:v>
                </c:pt>
                <c:pt idx="135">
                  <c:v>8.6564729867482164</c:v>
                </c:pt>
                <c:pt idx="136">
                  <c:v>8.4311110083429401</c:v>
                </c:pt>
                <c:pt idx="137">
                  <c:v>8.3247447739426352</c:v>
                </c:pt>
                <c:pt idx="138">
                  <c:v>9.0069775057306227</c:v>
                </c:pt>
                <c:pt idx="139">
                  <c:v>7.8220021927593715</c:v>
                </c:pt>
                <c:pt idx="140">
                  <c:v>9.4222606565056033</c:v>
                </c:pt>
                <c:pt idx="141">
                  <c:v>9.1083348718895518</c:v>
                </c:pt>
                <c:pt idx="142">
                  <c:v>9.1297466249916877</c:v>
                </c:pt>
                <c:pt idx="143">
                  <c:v>8.6538167504351069</c:v>
                </c:pt>
                <c:pt idx="144">
                  <c:v>8.3484161461140882</c:v>
                </c:pt>
                <c:pt idx="145">
                  <c:v>8.4662648831397931</c:v>
                </c:pt>
                <c:pt idx="146">
                  <c:v>6.7930572602294435</c:v>
                </c:pt>
                <c:pt idx="147">
                  <c:v>7.2514976024132389</c:v>
                </c:pt>
                <c:pt idx="148">
                  <c:v>7.426680599094392</c:v>
                </c:pt>
                <c:pt idx="149">
                  <c:v>8.0191619786003567</c:v>
                </c:pt>
                <c:pt idx="150">
                  <c:v>8.2641792581912341</c:v>
                </c:pt>
                <c:pt idx="151">
                  <c:v>8.6233766233766236</c:v>
                </c:pt>
                <c:pt idx="152">
                  <c:v>9.0503372778151601</c:v>
                </c:pt>
                <c:pt idx="153">
                  <c:v>8.9385503860878597</c:v>
                </c:pt>
                <c:pt idx="154">
                  <c:v>8.1962645223123474</c:v>
                </c:pt>
                <c:pt idx="155">
                  <c:v>8.1015317582287683</c:v>
                </c:pt>
                <c:pt idx="156">
                  <c:v>8.9082810285482896</c:v>
                </c:pt>
                <c:pt idx="157">
                  <c:v>8.762749445676274</c:v>
                </c:pt>
                <c:pt idx="158">
                  <c:v>8.8719901250021724</c:v>
                </c:pt>
                <c:pt idx="159">
                  <c:v>9.1267010501460248</c:v>
                </c:pt>
                <c:pt idx="160">
                  <c:v>6.9760238187257562</c:v>
                </c:pt>
                <c:pt idx="161">
                  <c:v>8.4271530062871438</c:v>
                </c:pt>
                <c:pt idx="162">
                  <c:v>8.0382313986313179</c:v>
                </c:pt>
                <c:pt idx="163">
                  <c:v>8.4047147221534129</c:v>
                </c:pt>
                <c:pt idx="164">
                  <c:v>8.7949700890010405</c:v>
                </c:pt>
                <c:pt idx="165">
                  <c:v>8.6829780083769812</c:v>
                </c:pt>
                <c:pt idx="166">
                  <c:v>9.1482032588813578</c:v>
                </c:pt>
                <c:pt idx="167">
                  <c:v>7.3266505357760128</c:v>
                </c:pt>
                <c:pt idx="168">
                  <c:v>8.4095927796995404</c:v>
                </c:pt>
                <c:pt idx="169">
                  <c:v>10.293682718461481</c:v>
                </c:pt>
                <c:pt idx="170">
                  <c:v>10.558603353498521</c:v>
                </c:pt>
                <c:pt idx="171">
                  <c:v>8.0456699881554812</c:v>
                </c:pt>
                <c:pt idx="172">
                  <c:v>6.8680292984090459</c:v>
                </c:pt>
                <c:pt idx="173">
                  <c:v>6.4414781509062813</c:v>
                </c:pt>
                <c:pt idx="174">
                  <c:v>7.0479342446207118</c:v>
                </c:pt>
                <c:pt idx="175">
                  <c:v>7.2073286513942509</c:v>
                </c:pt>
                <c:pt idx="176">
                  <c:v>8.0356837345716734</c:v>
                </c:pt>
                <c:pt idx="177">
                  <c:v>7.6368368493756016</c:v>
                </c:pt>
                <c:pt idx="178">
                  <c:v>9.104913905063956</c:v>
                </c:pt>
                <c:pt idx="179">
                  <c:v>9.7936354377193062</c:v>
                </c:pt>
                <c:pt idx="180">
                  <c:v>10.971147849770276</c:v>
                </c:pt>
                <c:pt idx="181">
                  <c:v>9.9473080226948749</c:v>
                </c:pt>
                <c:pt idx="182">
                  <c:v>9.164659697410789</c:v>
                </c:pt>
                <c:pt idx="183">
                  <c:v>7.9525933957540378</c:v>
                </c:pt>
                <c:pt idx="184">
                  <c:v>8.2121414871314524</c:v>
                </c:pt>
                <c:pt idx="185">
                  <c:v>8.2179752399564538</c:v>
                </c:pt>
                <c:pt idx="186">
                  <c:v>8.9935576234788837</c:v>
                </c:pt>
                <c:pt idx="187">
                  <c:v>8.3047581013077725</c:v>
                </c:pt>
                <c:pt idx="188">
                  <c:v>8.429735825461691</c:v>
                </c:pt>
                <c:pt idx="189">
                  <c:v>9.0408744663879173</c:v>
                </c:pt>
                <c:pt idx="190">
                  <c:v>9.7988892136802104</c:v>
                </c:pt>
                <c:pt idx="191">
                  <c:v>8.7616339447806855</c:v>
                </c:pt>
                <c:pt idx="192">
                  <c:v>8.8075292497292015</c:v>
                </c:pt>
                <c:pt idx="193">
                  <c:v>8.9761583059203982</c:v>
                </c:pt>
                <c:pt idx="194">
                  <c:v>9.4367035093409637</c:v>
                </c:pt>
                <c:pt idx="195">
                  <c:v>10.811487411382533</c:v>
                </c:pt>
                <c:pt idx="196">
                  <c:v>11.560737861681783</c:v>
                </c:pt>
                <c:pt idx="197">
                  <c:v>11.447251422188357</c:v>
                </c:pt>
                <c:pt idx="198">
                  <c:v>12.476692228141037</c:v>
                </c:pt>
                <c:pt idx="199">
                  <c:v>12.318923500741681</c:v>
                </c:pt>
                <c:pt idx="200">
                  <c:v>13.746543448671106</c:v>
                </c:pt>
                <c:pt idx="201">
                  <c:v>13.562083840786734</c:v>
                </c:pt>
                <c:pt idx="202">
                  <c:v>14.774835954026706</c:v>
                </c:pt>
                <c:pt idx="203">
                  <c:v>15.414029002264295</c:v>
                </c:pt>
                <c:pt idx="204">
                  <c:v>15.78302515701203</c:v>
                </c:pt>
                <c:pt idx="205">
                  <c:v>13.927245419745008</c:v>
                </c:pt>
                <c:pt idx="206">
                  <c:v>13.651790814223205</c:v>
                </c:pt>
                <c:pt idx="207">
                  <c:v>11.391042102906511</c:v>
                </c:pt>
                <c:pt idx="208">
                  <c:v>11.008253301781105</c:v>
                </c:pt>
                <c:pt idx="209">
                  <c:v>8.8450484773781124</c:v>
                </c:pt>
                <c:pt idx="210">
                  <c:v>10.020659208778021</c:v>
                </c:pt>
                <c:pt idx="211">
                  <c:v>8.5474479567534178</c:v>
                </c:pt>
                <c:pt idx="212">
                  <c:v>9.0228336834589662</c:v>
                </c:pt>
                <c:pt idx="213">
                  <c:v>8.3349023103237059</c:v>
                </c:pt>
                <c:pt idx="214">
                  <c:v>7.8893280632411074</c:v>
                </c:pt>
                <c:pt idx="215">
                  <c:v>9.122067846011026</c:v>
                </c:pt>
                <c:pt idx="216">
                  <c:v>7.6169287814857434</c:v>
                </c:pt>
                <c:pt idx="217">
                  <c:v>6.3884327860098793</c:v>
                </c:pt>
                <c:pt idx="218">
                  <c:v>8.0295146731861138</c:v>
                </c:pt>
                <c:pt idx="219">
                  <c:v>7.474788682335852</c:v>
                </c:pt>
                <c:pt idx="220">
                  <c:v>8.7442947998503566</c:v>
                </c:pt>
                <c:pt idx="221">
                  <c:v>8.5327695560253716</c:v>
                </c:pt>
                <c:pt idx="222">
                  <c:v>6.8288826761785399</c:v>
                </c:pt>
                <c:pt idx="223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37-478C-9D46-FF91971606E1}"/>
            </c:ext>
          </c:extLst>
        </c:ser>
        <c:ser>
          <c:idx val="4"/>
          <c:order val="1"/>
          <c:tx>
            <c:strRef>
              <c:f>'Alle-Daten_interpoliert'!$AM$35</c:f>
              <c:strCache>
                <c:ptCount val="1"/>
                <c:pt idx="0">
                  <c:v>SST' [°C]</c:v>
                </c:pt>
              </c:strCache>
            </c:strRef>
          </c:tx>
          <c:spPr>
            <a:ln w="95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'Alle-Daten_interpoliert'!$AM$39:$AM$262</c:f>
              <c:numCache>
                <c:formatCode>0.0</c:formatCode>
                <c:ptCount val="224"/>
                <c:pt idx="0">
                  <c:v>12.171500802842404</c:v>
                </c:pt>
                <c:pt idx="1">
                  <c:v>12.168967800475757</c:v>
                </c:pt>
                <c:pt idx="2">
                  <c:v>13.311685953499099</c:v>
                </c:pt>
                <c:pt idx="3">
                  <c:v>13.426127929919</c:v>
                </c:pt>
                <c:pt idx="4">
                  <c:v>13.61531491142112</c:v>
                </c:pt>
                <c:pt idx="5">
                  <c:v>12.659471628153348</c:v>
                </c:pt>
                <c:pt idx="6">
                  <c:v>11.17114720436801</c:v>
                </c:pt>
                <c:pt idx="7">
                  <c:v>10.012396260111355</c:v>
                </c:pt>
                <c:pt idx="8">
                  <c:v>10.54095539594392</c:v>
                </c:pt>
                <c:pt idx="9">
                  <c:v>10.53189082295278</c:v>
                </c:pt>
                <c:pt idx="10">
                  <c:v>10.454298315796033</c:v>
                </c:pt>
                <c:pt idx="11">
                  <c:v>9.2767098154572114</c:v>
                </c:pt>
                <c:pt idx="12">
                  <c:v>7.9462090787391988</c:v>
                </c:pt>
                <c:pt idx="13">
                  <c:v>7.5089651583808523</c:v>
                </c:pt>
                <c:pt idx="14">
                  <c:v>8.0796937421046895</c:v>
                </c:pt>
                <c:pt idx="15">
                  <c:v>7.4296045781440441</c:v>
                </c:pt>
                <c:pt idx="16">
                  <c:v>6.9614158184945705</c:v>
                </c:pt>
                <c:pt idx="17">
                  <c:v>7.4688025463829133</c:v>
                </c:pt>
                <c:pt idx="18">
                  <c:v>7.4306917572223696</c:v>
                </c:pt>
                <c:pt idx="19">
                  <c:v>6.9621065247276954</c:v>
                </c:pt>
                <c:pt idx="20">
                  <c:v>7.3284594193685102</c:v>
                </c:pt>
                <c:pt idx="21">
                  <c:v>7.7067011048930967</c:v>
                </c:pt>
                <c:pt idx="22">
                  <c:v>7.3046251993620421</c:v>
                </c:pt>
                <c:pt idx="23">
                  <c:v>8.8553211069480042</c:v>
                </c:pt>
                <c:pt idx="24">
                  <c:v>8.9431988041853518</c:v>
                </c:pt>
                <c:pt idx="25">
                  <c:v>8.4302843439534083</c:v>
                </c:pt>
                <c:pt idx="26">
                  <c:v>7.1872466158180455</c:v>
                </c:pt>
                <c:pt idx="27">
                  <c:v>7.8880389017375343</c:v>
                </c:pt>
                <c:pt idx="28">
                  <c:v>8.85589519650655</c:v>
                </c:pt>
                <c:pt idx="29">
                  <c:v>8.7422334172963883</c:v>
                </c:pt>
                <c:pt idx="30">
                  <c:v>7.4419432786468276</c:v>
                </c:pt>
                <c:pt idx="31">
                  <c:v>7.645120769479238</c:v>
                </c:pt>
                <c:pt idx="32">
                  <c:v>7.8649579911262153</c:v>
                </c:pt>
                <c:pt idx="33">
                  <c:v>7.4166483765711178</c:v>
                </c:pt>
                <c:pt idx="34">
                  <c:v>7.4525777253049981</c:v>
                </c:pt>
                <c:pt idx="35">
                  <c:v>8.1627185910951248</c:v>
                </c:pt>
                <c:pt idx="36">
                  <c:v>8.4777131782945734</c:v>
                </c:pt>
                <c:pt idx="37">
                  <c:v>8.6594769397852804</c:v>
                </c:pt>
                <c:pt idx="38">
                  <c:v>8.5510615110310138</c:v>
                </c:pt>
                <c:pt idx="39">
                  <c:v>8.5274823514904892</c:v>
                </c:pt>
                <c:pt idx="40">
                  <c:v>9.3131689332806662</c:v>
                </c:pt>
                <c:pt idx="41">
                  <c:v>8.3449793752824064</c:v>
                </c:pt>
                <c:pt idx="42">
                  <c:v>9.0622895622895605</c:v>
                </c:pt>
                <c:pt idx="43">
                  <c:v>8.7478708655179247</c:v>
                </c:pt>
                <c:pt idx="44">
                  <c:v>7.9452765199891635</c:v>
                </c:pt>
                <c:pt idx="45">
                  <c:v>7.9470681175167588</c:v>
                </c:pt>
                <c:pt idx="46">
                  <c:v>7.7398546872231089</c:v>
                </c:pt>
                <c:pt idx="47">
                  <c:v>8.9962710556769956</c:v>
                </c:pt>
                <c:pt idx="48">
                  <c:v>8.4836630362302738</c:v>
                </c:pt>
                <c:pt idx="49">
                  <c:v>7.729628298798259</c:v>
                </c:pt>
                <c:pt idx="50">
                  <c:v>8.2731352694632996</c:v>
                </c:pt>
                <c:pt idx="51">
                  <c:v>8.6066128252916414</c:v>
                </c:pt>
                <c:pt idx="52">
                  <c:v>8.262626262626263</c:v>
                </c:pt>
                <c:pt idx="53">
                  <c:v>8.2820512820512828</c:v>
                </c:pt>
                <c:pt idx="54">
                  <c:v>8.3425841582154217</c:v>
                </c:pt>
                <c:pt idx="55">
                  <c:v>7.9832659015220342</c:v>
                </c:pt>
                <c:pt idx="56">
                  <c:v>8.5566681464673859</c:v>
                </c:pt>
                <c:pt idx="57">
                  <c:v>7.5253399258343645</c:v>
                </c:pt>
                <c:pt idx="58">
                  <c:v>7.1136129864786524</c:v>
                </c:pt>
                <c:pt idx="59">
                  <c:v>7.2183090446449221</c:v>
                </c:pt>
                <c:pt idx="60">
                  <c:v>8.1718503564443878</c:v>
                </c:pt>
                <c:pt idx="61">
                  <c:v>8.1392202568673149</c:v>
                </c:pt>
                <c:pt idx="62">
                  <c:v>8.9120237778893188</c:v>
                </c:pt>
                <c:pt idx="63">
                  <c:v>8.9790485706782466</c:v>
                </c:pt>
                <c:pt idx="64">
                  <c:v>6.8891833483192153</c:v>
                </c:pt>
                <c:pt idx="65">
                  <c:v>7.0141430539157819</c:v>
                </c:pt>
                <c:pt idx="66">
                  <c:v>8.965383371077321</c:v>
                </c:pt>
                <c:pt idx="67">
                  <c:v>9.4449770487563836</c:v>
                </c:pt>
                <c:pt idx="68">
                  <c:v>8.7975132636786793</c:v>
                </c:pt>
                <c:pt idx="69">
                  <c:v>7.0240985668080791</c:v>
                </c:pt>
                <c:pt idx="70">
                  <c:v>7.1178287014464487</c:v>
                </c:pt>
                <c:pt idx="71">
                  <c:v>6.937725217054826</c:v>
                </c:pt>
                <c:pt idx="72">
                  <c:v>8.022688738863712</c:v>
                </c:pt>
                <c:pt idx="73">
                  <c:v>9.2265637880436557</c:v>
                </c:pt>
                <c:pt idx="74">
                  <c:v>9.6307098887744047</c:v>
                </c:pt>
                <c:pt idx="75">
                  <c:v>8.9259038081675772</c:v>
                </c:pt>
                <c:pt idx="76">
                  <c:v>7.9922055197645738</c:v>
                </c:pt>
                <c:pt idx="77">
                  <c:v>6.313225715094875</c:v>
                </c:pt>
                <c:pt idx="78">
                  <c:v>6.4778979505667618</c:v>
                </c:pt>
                <c:pt idx="79">
                  <c:v>7.8705475810738958</c:v>
                </c:pt>
                <c:pt idx="80">
                  <c:v>6.8137108792846517</c:v>
                </c:pt>
                <c:pt idx="81">
                  <c:v>6.8040625758796027</c:v>
                </c:pt>
                <c:pt idx="82">
                  <c:v>7.5919997897448033</c:v>
                </c:pt>
                <c:pt idx="83">
                  <c:v>7.227828406312514</c:v>
                </c:pt>
                <c:pt idx="84">
                  <c:v>6.2409697401081079</c:v>
                </c:pt>
                <c:pt idx="85">
                  <c:v>6.7913921826965318</c:v>
                </c:pt>
                <c:pt idx="86">
                  <c:v>7.9623010383813781</c:v>
                </c:pt>
                <c:pt idx="87">
                  <c:v>8.0669522449627156</c:v>
                </c:pt>
                <c:pt idx="88">
                  <c:v>7.6855027062977879</c:v>
                </c:pt>
                <c:pt idx="89">
                  <c:v>7.3873750095412571</c:v>
                </c:pt>
                <c:pt idx="90">
                  <c:v>7.5989181925459164</c:v>
                </c:pt>
                <c:pt idx="91">
                  <c:v>7.3040610183467329</c:v>
                </c:pt>
                <c:pt idx="92">
                  <c:v>7.7731869351789218</c:v>
                </c:pt>
                <c:pt idx="93">
                  <c:v>7.57999873569758</c:v>
                </c:pt>
                <c:pt idx="94">
                  <c:v>7.1350838942079813</c:v>
                </c:pt>
                <c:pt idx="95">
                  <c:v>6.9875807252856426</c:v>
                </c:pt>
                <c:pt idx="96">
                  <c:v>7.9453166664498767</c:v>
                </c:pt>
                <c:pt idx="97">
                  <c:v>6.1842684780248751</c:v>
                </c:pt>
                <c:pt idx="98">
                  <c:v>6.5597487961194627</c:v>
                </c:pt>
                <c:pt idx="99">
                  <c:v>6.5447500968616801</c:v>
                </c:pt>
                <c:pt idx="100">
                  <c:v>5.998838662690563</c:v>
                </c:pt>
                <c:pt idx="101">
                  <c:v>6.0374830393487109</c:v>
                </c:pt>
                <c:pt idx="102">
                  <c:v>6.7327923798512037</c:v>
                </c:pt>
                <c:pt idx="103">
                  <c:v>7.4173589682728069</c:v>
                </c:pt>
                <c:pt idx="104">
                  <c:v>5.9966615864721673</c:v>
                </c:pt>
                <c:pt idx="105">
                  <c:v>7.6761566627959237</c:v>
                </c:pt>
                <c:pt idx="106">
                  <c:v>6.2840035924558428</c:v>
                </c:pt>
                <c:pt idx="107">
                  <c:v>7.2104770813844707</c:v>
                </c:pt>
                <c:pt idx="108">
                  <c:v>6.2508511140324261</c:v>
                </c:pt>
                <c:pt idx="109">
                  <c:v>6.377840803953827</c:v>
                </c:pt>
                <c:pt idx="110">
                  <c:v>7.1433144875767836</c:v>
                </c:pt>
                <c:pt idx="111">
                  <c:v>7.8324911635016159</c:v>
                </c:pt>
                <c:pt idx="112">
                  <c:v>7.894124536352404</c:v>
                </c:pt>
                <c:pt idx="113">
                  <c:v>7.6485118897591322</c:v>
                </c:pt>
                <c:pt idx="114">
                  <c:v>8.2570280766366899</c:v>
                </c:pt>
                <c:pt idx="115">
                  <c:v>8.6592431332315716</c:v>
                </c:pt>
                <c:pt idx="116">
                  <c:v>9.5462811894972699</c:v>
                </c:pt>
                <c:pt idx="117">
                  <c:v>9.7547414094758214</c:v>
                </c:pt>
                <c:pt idx="118">
                  <c:v>9.147543814210481</c:v>
                </c:pt>
                <c:pt idx="119">
                  <c:v>9.2374911909795632</c:v>
                </c:pt>
                <c:pt idx="120">
                  <c:v>9.6013278603952195</c:v>
                </c:pt>
                <c:pt idx="121">
                  <c:v>9.416526374859707</c:v>
                </c:pt>
                <c:pt idx="122">
                  <c:v>8.3214547203007374</c:v>
                </c:pt>
                <c:pt idx="123">
                  <c:v>8.3880818322079076</c:v>
                </c:pt>
                <c:pt idx="124">
                  <c:v>7.1976185938450099</c:v>
                </c:pt>
                <c:pt idx="125">
                  <c:v>7.6796917432696947</c:v>
                </c:pt>
                <c:pt idx="126">
                  <c:v>8.0153212733297945</c:v>
                </c:pt>
                <c:pt idx="127">
                  <c:v>9.223950272997973</c:v>
                </c:pt>
                <c:pt idx="128">
                  <c:v>9.4705349048050778</c:v>
                </c:pt>
                <c:pt idx="129">
                  <c:v>9.3151278996124898</c:v>
                </c:pt>
                <c:pt idx="130">
                  <c:v>8.5935214211076278</c:v>
                </c:pt>
                <c:pt idx="131">
                  <c:v>9.1422762850269379</c:v>
                </c:pt>
                <c:pt idx="132">
                  <c:v>8.3671861666905603</c:v>
                </c:pt>
                <c:pt idx="133">
                  <c:v>7.5987055016181237</c:v>
                </c:pt>
                <c:pt idx="134">
                  <c:v>9.2523211917151311</c:v>
                </c:pt>
                <c:pt idx="135">
                  <c:v>8.6564729867482164</c:v>
                </c:pt>
                <c:pt idx="136">
                  <c:v>8.4311110083429401</c:v>
                </c:pt>
                <c:pt idx="137">
                  <c:v>8.3247447739426352</c:v>
                </c:pt>
                <c:pt idx="138">
                  <c:v>9.0069775057306227</c:v>
                </c:pt>
                <c:pt idx="139">
                  <c:v>7.8220021927593715</c:v>
                </c:pt>
                <c:pt idx="140">
                  <c:v>9.4222606565056033</c:v>
                </c:pt>
                <c:pt idx="141">
                  <c:v>9.1083348718895518</c:v>
                </c:pt>
                <c:pt idx="142">
                  <c:v>9.1297466249916877</c:v>
                </c:pt>
                <c:pt idx="143">
                  <c:v>8.6538167504351069</c:v>
                </c:pt>
                <c:pt idx="144">
                  <c:v>8.3484161461140882</c:v>
                </c:pt>
                <c:pt idx="145">
                  <c:v>8.4662648831397931</c:v>
                </c:pt>
                <c:pt idx="146">
                  <c:v>6.7930572602294435</c:v>
                </c:pt>
                <c:pt idx="147">
                  <c:v>7.2514976024132389</c:v>
                </c:pt>
                <c:pt idx="148">
                  <c:v>7.426680599094392</c:v>
                </c:pt>
                <c:pt idx="149">
                  <c:v>8.0191619786003567</c:v>
                </c:pt>
                <c:pt idx="150">
                  <c:v>8.2641792581912341</c:v>
                </c:pt>
                <c:pt idx="151">
                  <c:v>8.6233766233766236</c:v>
                </c:pt>
                <c:pt idx="152">
                  <c:v>9.0503372778151601</c:v>
                </c:pt>
                <c:pt idx="153">
                  <c:v>8.9385503860878597</c:v>
                </c:pt>
                <c:pt idx="154">
                  <c:v>8.1962645223123474</c:v>
                </c:pt>
                <c:pt idx="155">
                  <c:v>8.1015317582287683</c:v>
                </c:pt>
                <c:pt idx="156">
                  <c:v>8.9082810285482896</c:v>
                </c:pt>
                <c:pt idx="157">
                  <c:v>8.762749445676274</c:v>
                </c:pt>
                <c:pt idx="158">
                  <c:v>8.8719901250021724</c:v>
                </c:pt>
                <c:pt idx="159">
                  <c:v>9.1267010501460248</c:v>
                </c:pt>
                <c:pt idx="160">
                  <c:v>6.9760238187257562</c:v>
                </c:pt>
                <c:pt idx="161">
                  <c:v>8.4271530062871438</c:v>
                </c:pt>
                <c:pt idx="162">
                  <c:v>8.0382313986313179</c:v>
                </c:pt>
                <c:pt idx="163">
                  <c:v>8.4047147221534129</c:v>
                </c:pt>
                <c:pt idx="164">
                  <c:v>8.7949700890010405</c:v>
                </c:pt>
                <c:pt idx="165">
                  <c:v>8.6829780083769812</c:v>
                </c:pt>
                <c:pt idx="166">
                  <c:v>9.1482032588813578</c:v>
                </c:pt>
                <c:pt idx="167">
                  <c:v>7.3266505357760128</c:v>
                </c:pt>
                <c:pt idx="168">
                  <c:v>8.4095927796995404</c:v>
                </c:pt>
                <c:pt idx="169">
                  <c:v>10.293682718461481</c:v>
                </c:pt>
                <c:pt idx="170">
                  <c:v>10.558603353498521</c:v>
                </c:pt>
                <c:pt idx="171">
                  <c:v>8.0456699881554812</c:v>
                </c:pt>
                <c:pt idx="172">
                  <c:v>6.8680292984090459</c:v>
                </c:pt>
                <c:pt idx="173">
                  <c:v>6.4414781509062813</c:v>
                </c:pt>
                <c:pt idx="174">
                  <c:v>7.0479342446207118</c:v>
                </c:pt>
                <c:pt idx="175">
                  <c:v>7.2073286513942509</c:v>
                </c:pt>
                <c:pt idx="176">
                  <c:v>8.0356837345716734</c:v>
                </c:pt>
                <c:pt idx="177">
                  <c:v>7.6368368493756016</c:v>
                </c:pt>
                <c:pt idx="178">
                  <c:v>9.104913905063956</c:v>
                </c:pt>
                <c:pt idx="179">
                  <c:v>9.7936354377193062</c:v>
                </c:pt>
                <c:pt idx="180">
                  <c:v>10.971147849770276</c:v>
                </c:pt>
                <c:pt idx="181">
                  <c:v>9.9473080226948749</c:v>
                </c:pt>
                <c:pt idx="182">
                  <c:v>9.164659697410789</c:v>
                </c:pt>
                <c:pt idx="183">
                  <c:v>7.9525933957540378</c:v>
                </c:pt>
                <c:pt idx="184">
                  <c:v>8.2121414871314524</c:v>
                </c:pt>
                <c:pt idx="185">
                  <c:v>8.2179752399564538</c:v>
                </c:pt>
                <c:pt idx="186">
                  <c:v>8.9935576234788837</c:v>
                </c:pt>
                <c:pt idx="187">
                  <c:v>8.3047581013077725</c:v>
                </c:pt>
                <c:pt idx="188">
                  <c:v>8.429735825461691</c:v>
                </c:pt>
                <c:pt idx="189">
                  <c:v>9.0408744663879173</c:v>
                </c:pt>
                <c:pt idx="190">
                  <c:v>9.7988892136802104</c:v>
                </c:pt>
                <c:pt idx="191">
                  <c:v>8.7616339447806855</c:v>
                </c:pt>
                <c:pt idx="192">
                  <c:v>8.8075292497292015</c:v>
                </c:pt>
                <c:pt idx="193">
                  <c:v>8.9761583059203982</c:v>
                </c:pt>
                <c:pt idx="194">
                  <c:v>9.4367035093409637</c:v>
                </c:pt>
                <c:pt idx="195">
                  <c:v>10.811487411382533</c:v>
                </c:pt>
                <c:pt idx="196">
                  <c:v>11.560737861681783</c:v>
                </c:pt>
                <c:pt idx="197">
                  <c:v>11.447251422188357</c:v>
                </c:pt>
                <c:pt idx="198">
                  <c:v>12.476692228141037</c:v>
                </c:pt>
                <c:pt idx="199">
                  <c:v>12.318923500741681</c:v>
                </c:pt>
                <c:pt idx="200">
                  <c:v>13.746543448671106</c:v>
                </c:pt>
                <c:pt idx="201">
                  <c:v>13.562083840786734</c:v>
                </c:pt>
                <c:pt idx="202">
                  <c:v>14.774835954026706</c:v>
                </c:pt>
                <c:pt idx="203">
                  <c:v>15.414029002264295</c:v>
                </c:pt>
                <c:pt idx="204">
                  <c:v>15.78302515701203</c:v>
                </c:pt>
                <c:pt idx="205">
                  <c:v>13.927245419745008</c:v>
                </c:pt>
                <c:pt idx="206">
                  <c:v>13.651790814223205</c:v>
                </c:pt>
                <c:pt idx="207">
                  <c:v>11.391042102906511</c:v>
                </c:pt>
                <c:pt idx="208">
                  <c:v>11.008253301781105</c:v>
                </c:pt>
                <c:pt idx="209">
                  <c:v>8.8450484773781124</c:v>
                </c:pt>
                <c:pt idx="210">
                  <c:v>10.020659208778021</c:v>
                </c:pt>
                <c:pt idx="211">
                  <c:v>8.5474479567534178</c:v>
                </c:pt>
                <c:pt idx="212">
                  <c:v>9.0228336834589662</c:v>
                </c:pt>
                <c:pt idx="213">
                  <c:v>8.3349023103237059</c:v>
                </c:pt>
                <c:pt idx="214">
                  <c:v>7.8893280632411074</c:v>
                </c:pt>
                <c:pt idx="215">
                  <c:v>9.122067846011026</c:v>
                </c:pt>
                <c:pt idx="216">
                  <c:v>7.6169287814857434</c:v>
                </c:pt>
                <c:pt idx="217">
                  <c:v>6.3884327860098793</c:v>
                </c:pt>
                <c:pt idx="218">
                  <c:v>8.0295146731861138</c:v>
                </c:pt>
                <c:pt idx="219">
                  <c:v>7.474788682335852</c:v>
                </c:pt>
                <c:pt idx="220">
                  <c:v>8.7442947998503566</c:v>
                </c:pt>
                <c:pt idx="221">
                  <c:v>8.5327695560253716</c:v>
                </c:pt>
                <c:pt idx="222">
                  <c:v>6.8288826761785399</c:v>
                </c:pt>
                <c:pt idx="223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337-478C-9D46-FF91971606E1}"/>
            </c:ext>
          </c:extLst>
        </c:ser>
        <c:ser>
          <c:idx val="1"/>
          <c:order val="2"/>
          <c:tx>
            <c:strRef>
              <c:f>'Alle-Daten_interpoliert'!$AZ$35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'Alle-Daten_interpoliert'!$AZ$39:$AZ$262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337-478C-9D46-FF91971606E1}"/>
            </c:ext>
          </c:extLst>
        </c:ser>
        <c:ser>
          <c:idx val="0"/>
          <c:order val="3"/>
          <c:tx>
            <c:strRef>
              <c:f>'Alle-Daten_interpoliert'!$AZ$35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 w="31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'Alle-Daten_interpoliert'!$AZ$39:$AZ$262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337-478C-9D46-FF9197160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761849567"/>
        <c:crossesAt val="0"/>
        <c:crossBetween val="midCat"/>
      </c:valAx>
      <c:valAx>
        <c:axId val="1761849567"/>
        <c:scaling>
          <c:orientation val="minMax"/>
          <c:max val="16"/>
          <c:min val="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SST</a:t>
                </a:r>
                <a:r>
                  <a:rPr lang="en-US" sz="1600" b="0" baseline="300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[°</a:t>
                </a:r>
                <a:r>
                  <a:rPr lang="en-US" sz="1600" b="0" baseline="0" dirty="0">
                    <a:solidFill>
                      <a:schemeClr val="tx1"/>
                    </a:solidFill>
                  </a:rPr>
                  <a:t> C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2.4478205820560307E-2"/>
              <c:y val="0.3393267994897670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 val="autoZero"/>
        <c:crossBetween val="midCat"/>
        <c:majorUnit val="6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0451969695972"/>
          <c:y val="0.12039711827237258"/>
          <c:w val="0.76232772609838273"/>
          <c:h val="0.5834642426402542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'Alle-Daten_interpoliert'!$AA$35</c:f>
              <c:strCache>
                <c:ptCount val="1"/>
                <c:pt idx="0">
                  <c:v>conc. C27-33/ TOC</c:v>
                </c:pt>
              </c:strCache>
            </c:strRef>
          </c:tx>
          <c:spPr>
            <a:ln w="19050" cap="rnd" cmpd="sng">
              <a:solidFill>
                <a:schemeClr val="accent6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'Alle-Daten_interpoliert'!$AA$39:$AA$262</c:f>
              <c:numCache>
                <c:formatCode>0.0</c:formatCode>
                <c:ptCount val="224"/>
                <c:pt idx="0">
                  <c:v>693.60605057953296</c:v>
                </c:pt>
                <c:pt idx="1">
                  <c:v>798.40836436627433</c:v>
                </c:pt>
                <c:pt idx="2">
                  <c:v>720.16744843541755</c:v>
                </c:pt>
                <c:pt idx="3">
                  <c:v>757.49482358036937</c:v>
                </c:pt>
                <c:pt idx="4">
                  <c:v>812.31242584874587</c:v>
                </c:pt>
                <c:pt idx="5">
                  <c:v>977.01814858452065</c:v>
                </c:pt>
                <c:pt idx="6">
                  <c:v>936.62227462481178</c:v>
                </c:pt>
                <c:pt idx="7">
                  <c:v>936.14568682221579</c:v>
                </c:pt>
                <c:pt idx="8">
                  <c:v>1004.1869240388824</c:v>
                </c:pt>
                <c:pt idx="9">
                  <c:v>952.13108716215811</c:v>
                </c:pt>
                <c:pt idx="10">
                  <c:v>1021.1032790431445</c:v>
                </c:pt>
                <c:pt idx="11">
                  <c:v>921.3969001642331</c:v>
                </c:pt>
                <c:pt idx="12">
                  <c:v>895.64585225711312</c:v>
                </c:pt>
                <c:pt idx="13">
                  <c:v>987.58475537440813</c:v>
                </c:pt>
                <c:pt idx="14">
                  <c:v>806.37933821727529</c:v>
                </c:pt>
                <c:pt idx="15">
                  <c:v>722.66541702603547</c:v>
                </c:pt>
                <c:pt idx="16">
                  <c:v>882.88446724461039</c:v>
                </c:pt>
                <c:pt idx="17">
                  <c:v>1471.7373488972594</c:v>
                </c:pt>
                <c:pt idx="18">
                  <c:v>2155.3981236921113</c:v>
                </c:pt>
                <c:pt idx="19">
                  <c:v>2301.3228930928867</c:v>
                </c:pt>
                <c:pt idx="20">
                  <c:v>2014.2063887971331</c:v>
                </c:pt>
                <c:pt idx="21">
                  <c:v>2365.2714445852371</c:v>
                </c:pt>
                <c:pt idx="22">
                  <c:v>2319.6499337043888</c:v>
                </c:pt>
                <c:pt idx="23">
                  <c:v>2549.6724963784422</c:v>
                </c:pt>
                <c:pt idx="24">
                  <c:v>2445.2387918948625</c:v>
                </c:pt>
                <c:pt idx="25">
                  <c:v>2465.7227654387148</c:v>
                </c:pt>
                <c:pt idx="26">
                  <c:v>2378.4339342523654</c:v>
                </c:pt>
                <c:pt idx="27">
                  <c:v>2398.1593455780549</c:v>
                </c:pt>
                <c:pt idx="28">
                  <c:v>2334.5051725835096</c:v>
                </c:pt>
                <c:pt idx="29">
                  <c:v>2092.5084803572558</c:v>
                </c:pt>
                <c:pt idx="30">
                  <c:v>2139.4698247413762</c:v>
                </c:pt>
                <c:pt idx="31">
                  <c:v>988.00196378057183</c:v>
                </c:pt>
                <c:pt idx="32">
                  <c:v>909.70103528134189</c:v>
                </c:pt>
                <c:pt idx="33">
                  <c:v>895.65607160415288</c:v>
                </c:pt>
                <c:pt idx="34">
                  <c:v>1132.9893228843891</c:v>
                </c:pt>
                <c:pt idx="35">
                  <c:v>2010.5648621350647</c:v>
                </c:pt>
                <c:pt idx="36">
                  <c:v>2817.1771133095835</c:v>
                </c:pt>
                <c:pt idx="37">
                  <c:v>3562.701231733402</c:v>
                </c:pt>
                <c:pt idx="38">
                  <c:v>2930.950777308557</c:v>
                </c:pt>
                <c:pt idx="39">
                  <c:v>3587.1423789667156</c:v>
                </c:pt>
                <c:pt idx="40">
                  <c:v>2828.1063315554966</c:v>
                </c:pt>
                <c:pt idx="41">
                  <c:v>2690.9644343825371</c:v>
                </c:pt>
                <c:pt idx="42">
                  <c:v>2594.2720936753622</c:v>
                </c:pt>
                <c:pt idx="43">
                  <c:v>2922.0237397673041</c:v>
                </c:pt>
                <c:pt idx="44">
                  <c:v>3164.8431069637641</c:v>
                </c:pt>
                <c:pt idx="45">
                  <c:v>3008.4371285109555</c:v>
                </c:pt>
                <c:pt idx="46">
                  <c:v>2957.6463891977387</c:v>
                </c:pt>
                <c:pt idx="47">
                  <c:v>2883.020771512271</c:v>
                </c:pt>
                <c:pt idx="48">
                  <c:v>2321.2002907764927</c:v>
                </c:pt>
                <c:pt idx="49">
                  <c:v>2751.0381226940895</c:v>
                </c:pt>
                <c:pt idx="50">
                  <c:v>2943.2081628021306</c:v>
                </c:pt>
                <c:pt idx="51">
                  <c:v>2559.460915815423</c:v>
                </c:pt>
                <c:pt idx="52">
                  <c:v>2270.1814383042465</c:v>
                </c:pt>
                <c:pt idx="53">
                  <c:v>910.63380679152033</c:v>
                </c:pt>
                <c:pt idx="54">
                  <c:v>714.84967081338095</c:v>
                </c:pt>
                <c:pt idx="55">
                  <c:v>850.50860631240948</c:v>
                </c:pt>
                <c:pt idx="56">
                  <c:v>1356.3643679884533</c:v>
                </c:pt>
                <c:pt idx="57">
                  <c:v>3239.4162584682877</c:v>
                </c:pt>
                <c:pt idx="58">
                  <c:v>3817.4119277685127</c:v>
                </c:pt>
                <c:pt idx="59">
                  <c:v>3149.3956432780883</c:v>
                </c:pt>
                <c:pt idx="60">
                  <c:v>3891.8183944755092</c:v>
                </c:pt>
                <c:pt idx="61">
                  <c:v>5037.9881028777399</c:v>
                </c:pt>
                <c:pt idx="62">
                  <c:v>4872.45797654731</c:v>
                </c:pt>
                <c:pt idx="63">
                  <c:v>2989.2707694246433</c:v>
                </c:pt>
                <c:pt idx="64">
                  <c:v>1101.0700348737473</c:v>
                </c:pt>
                <c:pt idx="65">
                  <c:v>691.00116959727382</c:v>
                </c:pt>
                <c:pt idx="66">
                  <c:v>788.53729038738788</c:v>
                </c:pt>
                <c:pt idx="67">
                  <c:v>773.35173240223173</c:v>
                </c:pt>
                <c:pt idx="68">
                  <c:v>962.33199396766918</c:v>
                </c:pt>
                <c:pt idx="69">
                  <c:v>1680.0838680379568</c:v>
                </c:pt>
                <c:pt idx="70">
                  <c:v>3316.2723245415159</c:v>
                </c:pt>
                <c:pt idx="71">
                  <c:v>2597.6638864968563</c:v>
                </c:pt>
                <c:pt idx="72">
                  <c:v>2930.3035471651924</c:v>
                </c:pt>
                <c:pt idx="73">
                  <c:v>3750.2174928863737</c:v>
                </c:pt>
                <c:pt idx="74">
                  <c:v>4348.0596930742931</c:v>
                </c:pt>
                <c:pt idx="75">
                  <c:v>4265.1469828111722</c:v>
                </c:pt>
                <c:pt idx="76">
                  <c:v>4677.630480438891</c:v>
                </c:pt>
                <c:pt idx="77">
                  <c:v>4289.6822980160969</c:v>
                </c:pt>
                <c:pt idx="78">
                  <c:v>4218.1159548400401</c:v>
                </c:pt>
                <c:pt idx="79">
                  <c:v>1804.445905583487</c:v>
                </c:pt>
                <c:pt idx="80">
                  <c:v>2234.7843561705877</c:v>
                </c:pt>
                <c:pt idx="81">
                  <c:v>989.77663488722533</c:v>
                </c:pt>
                <c:pt idx="82">
                  <c:v>827.28698872188409</c:v>
                </c:pt>
                <c:pt idx="83">
                  <c:v>802.39083724841737</c:v>
                </c:pt>
                <c:pt idx="84">
                  <c:v>918.93915915150058</c:v>
                </c:pt>
                <c:pt idx="85">
                  <c:v>727.82728267022526</c:v>
                </c:pt>
                <c:pt idx="86">
                  <c:v>1453.5031950984817</c:v>
                </c:pt>
                <c:pt idx="87">
                  <c:v>2208.138570161218</c:v>
                </c:pt>
                <c:pt idx="88">
                  <c:v>2364.5870441778575</c:v>
                </c:pt>
                <c:pt idx="89">
                  <c:v>3243.0201007355563</c:v>
                </c:pt>
                <c:pt idx="90">
                  <c:v>4041.0986919934244</c:v>
                </c:pt>
                <c:pt idx="91">
                  <c:v>4542.9347611163685</c:v>
                </c:pt>
                <c:pt idx="92">
                  <c:v>4265.772192554803</c:v>
                </c:pt>
                <c:pt idx="93">
                  <c:v>4552.0633044621391</c:v>
                </c:pt>
                <c:pt idx="94">
                  <c:v>3761.299110260949</c:v>
                </c:pt>
                <c:pt idx="95">
                  <c:v>2831.8984191113027</c:v>
                </c:pt>
                <c:pt idx="96">
                  <c:v>1101.5875959734167</c:v>
                </c:pt>
                <c:pt idx="97">
                  <c:v>1010.4629663506844</c:v>
                </c:pt>
                <c:pt idx="98">
                  <c:v>1108.7498488814945</c:v>
                </c:pt>
                <c:pt idx="99">
                  <c:v>963.99551610666481</c:v>
                </c:pt>
                <c:pt idx="100">
                  <c:v>855.37769267758551</c:v>
                </c:pt>
                <c:pt idx="101">
                  <c:v>869.96576424447585</c:v>
                </c:pt>
                <c:pt idx="102">
                  <c:v>1416.4550776074707</c:v>
                </c:pt>
                <c:pt idx="103">
                  <c:v>1367.3206909418363</c:v>
                </c:pt>
                <c:pt idx="104">
                  <c:v>1762.4647325068036</c:v>
                </c:pt>
                <c:pt idx="105">
                  <c:v>965.96361400015098</c:v>
                </c:pt>
                <c:pt idx="106">
                  <c:v>862.82933785329215</c:v>
                </c:pt>
                <c:pt idx="107">
                  <c:v>607.45448169725091</c:v>
                </c:pt>
                <c:pt idx="108">
                  <c:v>1571.8006128825846</c:v>
                </c:pt>
                <c:pt idx="109">
                  <c:v>1201.9437926729688</c:v>
                </c:pt>
                <c:pt idx="110">
                  <c:v>921.24730604410502</c:v>
                </c:pt>
                <c:pt idx="111">
                  <c:v>682.88126294916481</c:v>
                </c:pt>
                <c:pt idx="112">
                  <c:v>1096.3486409607028</c:v>
                </c:pt>
                <c:pt idx="113">
                  <c:v>1485.8273867010496</c:v>
                </c:pt>
                <c:pt idx="114">
                  <c:v>1123.6197154654849</c:v>
                </c:pt>
                <c:pt idx="115">
                  <c:v>1082.5987441264497</c:v>
                </c:pt>
                <c:pt idx="116">
                  <c:v>1774.7266522695782</c:v>
                </c:pt>
                <c:pt idx="117">
                  <c:v>1816.1084082828727</c:v>
                </c:pt>
                <c:pt idx="118">
                  <c:v>2225.1703501095976</c:v>
                </c:pt>
                <c:pt idx="119">
                  <c:v>2854.7815324141184</c:v>
                </c:pt>
                <c:pt idx="120">
                  <c:v>2404.4411533878151</c:v>
                </c:pt>
                <c:pt idx="121">
                  <c:v>2794.2383962155873</c:v>
                </c:pt>
                <c:pt idx="122">
                  <c:v>2034.6691644380198</c:v>
                </c:pt>
                <c:pt idx="123">
                  <c:v>1063.9066108095958</c:v>
                </c:pt>
                <c:pt idx="124">
                  <c:v>1196.3932861534854</c:v>
                </c:pt>
                <c:pt idx="125">
                  <c:v>1143.776413337732</c:v>
                </c:pt>
                <c:pt idx="126">
                  <c:v>1282.7648714435477</c:v>
                </c:pt>
                <c:pt idx="127">
                  <c:v>4510.0916215977322</c:v>
                </c:pt>
                <c:pt idx="128">
                  <c:v>5324.8149870813513</c:v>
                </c:pt>
                <c:pt idx="129">
                  <c:v>5197.1651613740296</c:v>
                </c:pt>
                <c:pt idx="130">
                  <c:v>6375.6641483342864</c:v>
                </c:pt>
                <c:pt idx="131">
                  <c:v>6392.1078503152612</c:v>
                </c:pt>
                <c:pt idx="132">
                  <c:v>5980.1740346704846</c:v>
                </c:pt>
                <c:pt idx="133">
                  <c:v>4910.7510696983754</c:v>
                </c:pt>
                <c:pt idx="134">
                  <c:v>4534.5394288857224</c:v>
                </c:pt>
                <c:pt idx="135">
                  <c:v>3770.0052138042392</c:v>
                </c:pt>
                <c:pt idx="136">
                  <c:v>2994.1431364939726</c:v>
                </c:pt>
                <c:pt idx="137">
                  <c:v>1592.2782203147624</c:v>
                </c:pt>
                <c:pt idx="138">
                  <c:v>2691.2146647385534</c:v>
                </c:pt>
                <c:pt idx="139">
                  <c:v>2844.7899880389982</c:v>
                </c:pt>
                <c:pt idx="140">
                  <c:v>3141.644473492795</c:v>
                </c:pt>
                <c:pt idx="141">
                  <c:v>2557.0043295284695</c:v>
                </c:pt>
                <c:pt idx="142">
                  <c:v>2418.5363945584231</c:v>
                </c:pt>
                <c:pt idx="143">
                  <c:v>2521.9974801948661</c:v>
                </c:pt>
                <c:pt idx="144">
                  <c:v>2575.0014324259446</c:v>
                </c:pt>
                <c:pt idx="145">
                  <c:v>2577.1322344963864</c:v>
                </c:pt>
                <c:pt idx="146">
                  <c:v>1571.0726786734988</c:v>
                </c:pt>
                <c:pt idx="147">
                  <c:v>1796.2459987613772</c:v>
                </c:pt>
                <c:pt idx="148">
                  <c:v>2146.8156679151739</c:v>
                </c:pt>
                <c:pt idx="149">
                  <c:v>2736.7383399719192</c:v>
                </c:pt>
                <c:pt idx="150">
                  <c:v>4675.3662036829737</c:v>
                </c:pt>
                <c:pt idx="151">
                  <c:v>4788.2823481794576</c:v>
                </c:pt>
                <c:pt idx="152">
                  <c:v>5818.2525779182934</c:v>
                </c:pt>
                <c:pt idx="153">
                  <c:v>5203.2789707257198</c:v>
                </c:pt>
                <c:pt idx="154">
                  <c:v>4814.0792990344298</c:v>
                </c:pt>
                <c:pt idx="155">
                  <c:v>4118.2217887052566</c:v>
                </c:pt>
                <c:pt idx="156">
                  <c:v>2911.1452746116438</c:v>
                </c:pt>
                <c:pt idx="157">
                  <c:v>3118.6780358956721</c:v>
                </c:pt>
                <c:pt idx="158">
                  <c:v>2840.1251601958456</c:v>
                </c:pt>
                <c:pt idx="159">
                  <c:v>2635.2733707395223</c:v>
                </c:pt>
                <c:pt idx="160">
                  <c:v>1732.8686620468472</c:v>
                </c:pt>
                <c:pt idx="161">
                  <c:v>1422.0730175563367</c:v>
                </c:pt>
                <c:pt idx="162">
                  <c:v>1584.6499249612336</c:v>
                </c:pt>
                <c:pt idx="163">
                  <c:v>1513.1485785985183</c:v>
                </c:pt>
                <c:pt idx="164">
                  <c:v>1331.351949042335</c:v>
                </c:pt>
                <c:pt idx="165">
                  <c:v>2315.7884374918021</c:v>
                </c:pt>
                <c:pt idx="166">
                  <c:v>1504.5706325267431</c:v>
                </c:pt>
                <c:pt idx="167">
                  <c:v>1192.3349125998709</c:v>
                </c:pt>
                <c:pt idx="168">
                  <c:v>2582.5806282608705</c:v>
                </c:pt>
                <c:pt idx="169">
                  <c:v>4547.4265723844155</c:v>
                </c:pt>
                <c:pt idx="170">
                  <c:v>3183.5231713983026</c:v>
                </c:pt>
                <c:pt idx="171">
                  <c:v>1824.4800115079302</c:v>
                </c:pt>
                <c:pt idx="172">
                  <c:v>1975.4827684837551</c:v>
                </c:pt>
                <c:pt idx="173">
                  <c:v>2220.4873196116623</c:v>
                </c:pt>
                <c:pt idx="174">
                  <c:v>2065.2284604988445</c:v>
                </c:pt>
                <c:pt idx="175">
                  <c:v>2159.6281545425027</c:v>
                </c:pt>
                <c:pt idx="176">
                  <c:v>1697.210049218671</c:v>
                </c:pt>
                <c:pt idx="177">
                  <c:v>1740.6788344268807</c:v>
                </c:pt>
                <c:pt idx="178">
                  <c:v>1424.3267971740222</c:v>
                </c:pt>
                <c:pt idx="179">
                  <c:v>1455.2262210285121</c:v>
                </c:pt>
                <c:pt idx="180">
                  <c:v>1568.8507608420041</c:v>
                </c:pt>
                <c:pt idx="181">
                  <c:v>1701.6536214216173</c:v>
                </c:pt>
                <c:pt idx="182">
                  <c:v>1566.4771460633176</c:v>
                </c:pt>
                <c:pt idx="183">
                  <c:v>1437.6127098616319</c:v>
                </c:pt>
                <c:pt idx="184">
                  <c:v>1158.3506973431568</c:v>
                </c:pt>
                <c:pt idx="185">
                  <c:v>1367.2207212085254</c:v>
                </c:pt>
                <c:pt idx="186">
                  <c:v>1136.6443818591533</c:v>
                </c:pt>
                <c:pt idx="187">
                  <c:v>1389.627415887674</c:v>
                </c:pt>
                <c:pt idx="188">
                  <c:v>1226.1508972440292</c:v>
                </c:pt>
                <c:pt idx="189">
                  <c:v>1474.4864388782566</c:v>
                </c:pt>
                <c:pt idx="190">
                  <c:v>1636.3413830471941</c:v>
                </c:pt>
                <c:pt idx="191">
                  <c:v>1365.5714421780342</c:v>
                </c:pt>
                <c:pt idx="192">
                  <c:v>995.11281633381827</c:v>
                </c:pt>
                <c:pt idx="193">
                  <c:v>928.3645978868982</c:v>
                </c:pt>
                <c:pt idx="194">
                  <c:v>1088.2156324735679</c:v>
                </c:pt>
                <c:pt idx="195">
                  <c:v>1228.1746186163796</c:v>
                </c:pt>
                <c:pt idx="196">
                  <c:v>1264.941916026361</c:v>
                </c:pt>
                <c:pt idx="197">
                  <c:v>1327.6966247943653</c:v>
                </c:pt>
                <c:pt idx="198">
                  <c:v>1441.6915682176514</c:v>
                </c:pt>
                <c:pt idx="199">
                  <c:v>1407.9667038535733</c:v>
                </c:pt>
                <c:pt idx="200">
                  <c:v>1465.0500520239034</c:v>
                </c:pt>
                <c:pt idx="201">
                  <c:v>1459.7779010275392</c:v>
                </c:pt>
                <c:pt idx="202">
                  <c:v>1397.8404717996164</c:v>
                </c:pt>
                <c:pt idx="203">
                  <c:v>1518.2418413770411</c:v>
                </c:pt>
                <c:pt idx="204">
                  <c:v>1473.4877379518873</c:v>
                </c:pt>
                <c:pt idx="205">
                  <c:v>1073.5592470044537</c:v>
                </c:pt>
                <c:pt idx="206">
                  <c:v>1182.903309085392</c:v>
                </c:pt>
                <c:pt idx="207">
                  <c:v>1609.210086544269</c:v>
                </c:pt>
                <c:pt idx="208">
                  <c:v>1121.9608319831239</c:v>
                </c:pt>
                <c:pt idx="209">
                  <c:v>906.96004573044456</c:v>
                </c:pt>
                <c:pt idx="210">
                  <c:v>831.77062975307808</c:v>
                </c:pt>
                <c:pt idx="211">
                  <c:v>841.80114092053202</c:v>
                </c:pt>
                <c:pt idx="212">
                  <c:v>949.40721762569376</c:v>
                </c:pt>
                <c:pt idx="213">
                  <c:v>1340.9024027979178</c:v>
                </c:pt>
                <c:pt idx="214">
                  <c:v>1939.0671856753199</c:v>
                </c:pt>
                <c:pt idx="215">
                  <c:v>1774.1427561992973</c:v>
                </c:pt>
                <c:pt idx="216">
                  <c:v>1675.4744046672149</c:v>
                </c:pt>
                <c:pt idx="217">
                  <c:v>2207.3949185198699</c:v>
                </c:pt>
                <c:pt idx="218">
                  <c:v>2668.3860322287728</c:v>
                </c:pt>
                <c:pt idx="219">
                  <c:v>2171.5442328798604</c:v>
                </c:pt>
                <c:pt idx="220">
                  <c:v>2488.2786035848599</c:v>
                </c:pt>
                <c:pt idx="221">
                  <c:v>2882.6579622754525</c:v>
                </c:pt>
                <c:pt idx="222">
                  <c:v>1322.2848309942283</c:v>
                </c:pt>
                <c:pt idx="223">
                  <c:v>863.24948619586416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283-4131-A3AA-3C13652FD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Age [kyr]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849567"/>
        <c:crossesAt val="0"/>
        <c:crossBetween val="midCat"/>
      </c:valAx>
      <c:valAx>
        <c:axId val="1761849567"/>
        <c:scaling>
          <c:orientation val="minMax"/>
          <c:max val="70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C</a:t>
                </a:r>
                <a:r>
                  <a:rPr lang="en-US" sz="1600" b="0" baseline="-25000" dirty="0">
                    <a:solidFill>
                      <a:schemeClr val="tx1"/>
                    </a:solidFill>
                  </a:rPr>
                  <a:t>27-</a:t>
                </a:r>
                <a:r>
                  <a:rPr lang="en-US" sz="1600" b="0" baseline="0" dirty="0">
                    <a:solidFill>
                      <a:schemeClr val="tx1"/>
                    </a:solidFill>
                  </a:rPr>
                  <a:t>C</a:t>
                </a:r>
                <a:r>
                  <a:rPr lang="en-US" sz="1600" b="0" baseline="-25000" dirty="0">
                    <a:solidFill>
                      <a:schemeClr val="tx1"/>
                    </a:solidFill>
                  </a:rPr>
                  <a:t>33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 alkane [ng/g]</a:t>
                </a:r>
              </a:p>
              <a:p>
                <a:pPr>
                  <a:defRPr sz="1600">
                    <a:solidFill>
                      <a:schemeClr val="tx1"/>
                    </a:solidFill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/ TOC [%]</a:t>
                </a:r>
              </a:p>
            </c:rich>
          </c:tx>
          <c:layout>
            <c:manualLayout>
              <c:xMode val="edge"/>
              <c:yMode val="edge"/>
              <c:x val="4.2257087318514082E-2"/>
              <c:y val="5.132857155438908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 val="autoZero"/>
        <c:crossBetween val="midCat"/>
        <c:majorUnit val="3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09574147742677E-2"/>
          <c:y val="0.24680577985933508"/>
          <c:w val="0.81734141438595553"/>
          <c:h val="0.5834642426402542"/>
        </c:manualLayout>
      </c:layout>
      <c:scatterChart>
        <c:scatterStyle val="lineMarker"/>
        <c:varyColors val="0"/>
        <c:ser>
          <c:idx val="1"/>
          <c:order val="0"/>
          <c:tx>
            <c:strRef>
              <c:f>'Alle-Daten_interpoliert'!$BE$35</c:f>
              <c:strCache>
                <c:ptCount val="1"/>
                <c:pt idx="0">
                  <c:v>BIT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'Alle-Daten_interpoliert'!$BE$39:$BE$262</c:f>
              <c:numCache>
                <c:formatCode>0.00</c:formatCode>
                <c:ptCount val="224"/>
                <c:pt idx="0">
                  <c:v>1.952138435E-2</c:v>
                </c:pt>
                <c:pt idx="1">
                  <c:v>3.4693791760000002E-2</c:v>
                </c:pt>
                <c:pt idx="2">
                  <c:v>2.0930413500000002E-2</c:v>
                </c:pt>
                <c:pt idx="3">
                  <c:v>1.8373668499999999E-2</c:v>
                </c:pt>
                <c:pt idx="4">
                  <c:v>2.45745115E-2</c:v>
                </c:pt>
                <c:pt idx="5">
                  <c:v>2.6509520139999999E-2</c:v>
                </c:pt>
                <c:pt idx="6">
                  <c:v>3.0472820170000001E-2</c:v>
                </c:pt>
                <c:pt idx="7">
                  <c:v>4.3747589560000001E-2</c:v>
                </c:pt>
                <c:pt idx="8">
                  <c:v>3.0135096989999999E-2</c:v>
                </c:pt>
                <c:pt idx="9">
                  <c:v>2.8277338030000002E-2</c:v>
                </c:pt>
                <c:pt idx="10">
                  <c:v>3.4177781550000001E-2</c:v>
                </c:pt>
                <c:pt idx="11">
                  <c:v>3.672908448E-2</c:v>
                </c:pt>
                <c:pt idx="12">
                  <c:v>3.6459986540000003E-2</c:v>
                </c:pt>
                <c:pt idx="13">
                  <c:v>3.4499529629999998E-2</c:v>
                </c:pt>
                <c:pt idx="14">
                  <c:v>3.5033646459999998E-2</c:v>
                </c:pt>
                <c:pt idx="15">
                  <c:v>3.3917703690000002E-2</c:v>
                </c:pt>
                <c:pt idx="16">
                  <c:v>4.336797219E-2</c:v>
                </c:pt>
                <c:pt idx="17">
                  <c:v>0.11163739960000001</c:v>
                </c:pt>
                <c:pt idx="18">
                  <c:v>0.15862357639999999</c:v>
                </c:pt>
                <c:pt idx="19">
                  <c:v>0.1186643493</c:v>
                </c:pt>
                <c:pt idx="20">
                  <c:v>0.1155048833</c:v>
                </c:pt>
                <c:pt idx="21">
                  <c:v>0.1660595138</c:v>
                </c:pt>
                <c:pt idx="22">
                  <c:v>0.15389236479999999</c:v>
                </c:pt>
                <c:pt idx="23">
                  <c:v>0.17999039829999999</c:v>
                </c:pt>
                <c:pt idx="24">
                  <c:v>0.17746390000000001</c:v>
                </c:pt>
                <c:pt idx="25">
                  <c:v>0.16973755700000001</c:v>
                </c:pt>
                <c:pt idx="26">
                  <c:v>0.1599680326</c:v>
                </c:pt>
                <c:pt idx="27">
                  <c:v>0.15973063730000001</c:v>
                </c:pt>
                <c:pt idx="28">
                  <c:v>0.15411923799999999</c:v>
                </c:pt>
                <c:pt idx="29">
                  <c:v>0.15142214139999999</c:v>
                </c:pt>
                <c:pt idx="30">
                  <c:v>0.14876300579999999</c:v>
                </c:pt>
                <c:pt idx="31">
                  <c:v>6.245328864E-2</c:v>
                </c:pt>
                <c:pt idx="32">
                  <c:v>4.3432190090000003E-2</c:v>
                </c:pt>
                <c:pt idx="33">
                  <c:v>4.030719554E-2</c:v>
                </c:pt>
                <c:pt idx="34">
                  <c:v>5.9438328399999997E-2</c:v>
                </c:pt>
                <c:pt idx="35">
                  <c:v>0.15087628929999999</c:v>
                </c:pt>
                <c:pt idx="36">
                  <c:v>0.1706989995</c:v>
                </c:pt>
                <c:pt idx="37">
                  <c:v>0.21895497689999999</c:v>
                </c:pt>
                <c:pt idx="38">
                  <c:v>0.26130936170000002</c:v>
                </c:pt>
                <c:pt idx="39">
                  <c:v>0.22639653039999999</c:v>
                </c:pt>
                <c:pt idx="40">
                  <c:v>0.20933647559999999</c:v>
                </c:pt>
                <c:pt idx="41">
                  <c:v>0.2188802487</c:v>
                </c:pt>
                <c:pt idx="42">
                  <c:v>0.25201363719999997</c:v>
                </c:pt>
                <c:pt idx="43">
                  <c:v>0.24656496789999999</c:v>
                </c:pt>
                <c:pt idx="44">
                  <c:v>0.24752921620000001</c:v>
                </c:pt>
                <c:pt idx="45">
                  <c:v>0.25116689320000002</c:v>
                </c:pt>
                <c:pt idx="46">
                  <c:v>0.26032621929999999</c:v>
                </c:pt>
                <c:pt idx="47">
                  <c:v>0.27720067529999998</c:v>
                </c:pt>
                <c:pt idx="48">
                  <c:v>0.2398804393</c:v>
                </c:pt>
                <c:pt idx="49">
                  <c:v>0.29473621360000002</c:v>
                </c:pt>
                <c:pt idx="50">
                  <c:v>0.30408015579999997</c:v>
                </c:pt>
                <c:pt idx="51">
                  <c:v>0.28578794239999999</c:v>
                </c:pt>
                <c:pt idx="52">
                  <c:v>0.23049957230000001</c:v>
                </c:pt>
                <c:pt idx="53">
                  <c:v>8.5099175740000005E-2</c:v>
                </c:pt>
                <c:pt idx="54">
                  <c:v>4.4146172290000001E-2</c:v>
                </c:pt>
                <c:pt idx="55">
                  <c:v>5.0368162180000002E-2</c:v>
                </c:pt>
                <c:pt idx="56">
                  <c:v>6.977537835E-2</c:v>
                </c:pt>
                <c:pt idx="57">
                  <c:v>0.12593570679999999</c:v>
                </c:pt>
                <c:pt idx="58">
                  <c:v>0.11455583129999999</c:v>
                </c:pt>
                <c:pt idx="59">
                  <c:v>0.13009308680000001</c:v>
                </c:pt>
                <c:pt idx="60">
                  <c:v>0.16444393090000001</c:v>
                </c:pt>
                <c:pt idx="61">
                  <c:v>0.1504432704</c:v>
                </c:pt>
                <c:pt idx="62">
                  <c:v>0.13960434529999999</c:v>
                </c:pt>
                <c:pt idx="63">
                  <c:v>0.12938512469999999</c:v>
                </c:pt>
                <c:pt idx="64">
                  <c:v>9.0237533859999997E-2</c:v>
                </c:pt>
                <c:pt idx="65">
                  <c:v>4.7220751919999998E-2</c:v>
                </c:pt>
                <c:pt idx="66">
                  <c:v>3.2169647039999999E-2</c:v>
                </c:pt>
                <c:pt idx="67">
                  <c:v>4.1826139540000001E-2</c:v>
                </c:pt>
                <c:pt idx="68">
                  <c:v>4.6783128440000002E-2</c:v>
                </c:pt>
                <c:pt idx="69">
                  <c:v>5.0954331560000003E-2</c:v>
                </c:pt>
                <c:pt idx="70">
                  <c:v>9.2902991079999997E-2</c:v>
                </c:pt>
                <c:pt idx="71">
                  <c:v>9.6577701660000001E-2</c:v>
                </c:pt>
                <c:pt idx="72">
                  <c:v>0.1171104558</c:v>
                </c:pt>
                <c:pt idx="73">
                  <c:v>0.1481600243</c:v>
                </c:pt>
                <c:pt idx="74">
                  <c:v>0.1359610751</c:v>
                </c:pt>
                <c:pt idx="75">
                  <c:v>0.1197980406</c:v>
                </c:pt>
                <c:pt idx="76">
                  <c:v>0.14373391939999999</c:v>
                </c:pt>
                <c:pt idx="77">
                  <c:v>0.1478112231</c:v>
                </c:pt>
                <c:pt idx="78">
                  <c:v>0.11740674230000001</c:v>
                </c:pt>
                <c:pt idx="79">
                  <c:v>0.115736143</c:v>
                </c:pt>
                <c:pt idx="80">
                  <c:v>0.1318236408</c:v>
                </c:pt>
                <c:pt idx="81">
                  <c:v>5.455098177E-2</c:v>
                </c:pt>
                <c:pt idx="82">
                  <c:v>4.4669819559999997E-2</c:v>
                </c:pt>
                <c:pt idx="83">
                  <c:v>4.3269177569999998E-2</c:v>
                </c:pt>
                <c:pt idx="84">
                  <c:v>3.4268925919999998E-2</c:v>
                </c:pt>
                <c:pt idx="85">
                  <c:v>3.0994514389999998E-2</c:v>
                </c:pt>
                <c:pt idx="86">
                  <c:v>6.3389533979999996E-2</c:v>
                </c:pt>
                <c:pt idx="87">
                  <c:v>0.1266075492</c:v>
                </c:pt>
                <c:pt idx="88">
                  <c:v>0.16019396150000001</c:v>
                </c:pt>
                <c:pt idx="89">
                  <c:v>0.19388324770000001</c:v>
                </c:pt>
                <c:pt idx="90">
                  <c:v>0.13397065720000001</c:v>
                </c:pt>
                <c:pt idx="91">
                  <c:v>0.1599724511</c:v>
                </c:pt>
                <c:pt idx="92">
                  <c:v>0.14861269990000001</c:v>
                </c:pt>
                <c:pt idx="93">
                  <c:v>0.1650538748</c:v>
                </c:pt>
                <c:pt idx="94">
                  <c:v>0.159744739</c:v>
                </c:pt>
                <c:pt idx="95">
                  <c:v>0.15081548589999999</c:v>
                </c:pt>
                <c:pt idx="96">
                  <c:v>5.2637068439999997E-2</c:v>
                </c:pt>
                <c:pt idx="97">
                  <c:v>3.3062095430000001E-2</c:v>
                </c:pt>
                <c:pt idx="98">
                  <c:v>4.4969392499999997E-2</c:v>
                </c:pt>
                <c:pt idx="99">
                  <c:v>4.9175875899999999E-2</c:v>
                </c:pt>
                <c:pt idx="100">
                  <c:v>4.8940129659999998E-2</c:v>
                </c:pt>
                <c:pt idx="101">
                  <c:v>6.4286130760000004E-2</c:v>
                </c:pt>
                <c:pt idx="102">
                  <c:v>6.6340799790000002E-2</c:v>
                </c:pt>
                <c:pt idx="103">
                  <c:v>0.1001037307</c:v>
                </c:pt>
                <c:pt idx="104">
                  <c:v>7.4288179630000006E-2</c:v>
                </c:pt>
                <c:pt idx="105">
                  <c:v>5.2049247350000001E-2</c:v>
                </c:pt>
                <c:pt idx="106">
                  <c:v>6.997378135E-2</c:v>
                </c:pt>
                <c:pt idx="107">
                  <c:v>0.1673324454</c:v>
                </c:pt>
                <c:pt idx="108">
                  <c:v>0.1001267314</c:v>
                </c:pt>
                <c:pt idx="109">
                  <c:v>0.1239241623</c:v>
                </c:pt>
                <c:pt idx="110">
                  <c:v>5.1394326579999997E-2</c:v>
                </c:pt>
                <c:pt idx="111">
                  <c:v>4.640361061E-2</c:v>
                </c:pt>
                <c:pt idx="112">
                  <c:v>6.0336704929999999E-2</c:v>
                </c:pt>
                <c:pt idx="113">
                  <c:v>9.8343435889999997E-2</c:v>
                </c:pt>
                <c:pt idx="114">
                  <c:v>4.2980638889999999E-2</c:v>
                </c:pt>
                <c:pt idx="115">
                  <c:v>5.76780327E-2</c:v>
                </c:pt>
                <c:pt idx="116">
                  <c:v>9.2845074360000002E-2</c:v>
                </c:pt>
                <c:pt idx="117">
                  <c:v>0.1246842856</c:v>
                </c:pt>
                <c:pt idx="118">
                  <c:v>0.1716624139</c:v>
                </c:pt>
                <c:pt idx="119">
                  <c:v>0.26055882139999997</c:v>
                </c:pt>
                <c:pt idx="120">
                  <c:v>0.105445145</c:v>
                </c:pt>
                <c:pt idx="121">
                  <c:v>0.15867862830000001</c:v>
                </c:pt>
                <c:pt idx="122">
                  <c:v>0.13399258750000001</c:v>
                </c:pt>
                <c:pt idx="123">
                  <c:v>5.0167175719999998E-2</c:v>
                </c:pt>
                <c:pt idx="124">
                  <c:v>4.9381335739999997E-2</c:v>
                </c:pt>
                <c:pt idx="125">
                  <c:v>7.8109684659999998E-2</c:v>
                </c:pt>
                <c:pt idx="126">
                  <c:v>9.2369751659999999E-2</c:v>
                </c:pt>
                <c:pt idx="127">
                  <c:v>0.16479350740000001</c:v>
                </c:pt>
                <c:pt idx="128">
                  <c:v>0.2226646424</c:v>
                </c:pt>
                <c:pt idx="129">
                  <c:v>0.2188669057</c:v>
                </c:pt>
                <c:pt idx="130">
                  <c:v>0.22244412890000001</c:v>
                </c:pt>
                <c:pt idx="131">
                  <c:v>0.17588396019999999</c:v>
                </c:pt>
                <c:pt idx="132">
                  <c:v>0.18412028859999999</c:v>
                </c:pt>
                <c:pt idx="133">
                  <c:v>0.28271623909999999</c:v>
                </c:pt>
                <c:pt idx="134">
                  <c:v>0.2391165931</c:v>
                </c:pt>
                <c:pt idx="135">
                  <c:v>0.24466008659999999</c:v>
                </c:pt>
                <c:pt idx="136">
                  <c:v>0.23977855410000001</c:v>
                </c:pt>
                <c:pt idx="137">
                  <c:v>8.5385352679999998E-2</c:v>
                </c:pt>
                <c:pt idx="138">
                  <c:v>0.1348167629</c:v>
                </c:pt>
                <c:pt idx="139">
                  <c:v>0.13988252649999999</c:v>
                </c:pt>
                <c:pt idx="140">
                  <c:v>0.18242823829999999</c:v>
                </c:pt>
                <c:pt idx="141">
                  <c:v>0.1725903302</c:v>
                </c:pt>
                <c:pt idx="142">
                  <c:v>0.19524275760000001</c:v>
                </c:pt>
                <c:pt idx="143">
                  <c:v>0.1789167488</c:v>
                </c:pt>
                <c:pt idx="144">
                  <c:v>0.1910470517</c:v>
                </c:pt>
                <c:pt idx="145">
                  <c:v>0.22560032760000001</c:v>
                </c:pt>
                <c:pt idx="146">
                  <c:v>6.5680842419999996E-2</c:v>
                </c:pt>
                <c:pt idx="147">
                  <c:v>6.5940278199999994E-2</c:v>
                </c:pt>
                <c:pt idx="148">
                  <c:v>8.7616150929999997E-2</c:v>
                </c:pt>
                <c:pt idx="149">
                  <c:v>0.12631977</c:v>
                </c:pt>
                <c:pt idx="150">
                  <c:v>0.20356242350000001</c:v>
                </c:pt>
                <c:pt idx="151">
                  <c:v>0.2107642324</c:v>
                </c:pt>
                <c:pt idx="152">
                  <c:v>0.23390004380000001</c:v>
                </c:pt>
                <c:pt idx="153">
                  <c:v>0.24514937349999999</c:v>
                </c:pt>
                <c:pt idx="154">
                  <c:v>0.2263038406</c:v>
                </c:pt>
                <c:pt idx="155">
                  <c:v>0.33956032489999999</c:v>
                </c:pt>
                <c:pt idx="156">
                  <c:v>0.24886849420000001</c:v>
                </c:pt>
                <c:pt idx="157">
                  <c:v>0.24178507120000001</c:v>
                </c:pt>
                <c:pt idx="158">
                  <c:v>0.2279504195</c:v>
                </c:pt>
                <c:pt idx="159">
                  <c:v>0.2146038723</c:v>
                </c:pt>
                <c:pt idx="160">
                  <c:v>0.12729624310000001</c:v>
                </c:pt>
                <c:pt idx="161">
                  <c:v>4.6619513959999997E-2</c:v>
                </c:pt>
                <c:pt idx="162">
                  <c:v>4.0832705310000002E-2</c:v>
                </c:pt>
                <c:pt idx="163">
                  <c:v>4.565375226E-2</c:v>
                </c:pt>
                <c:pt idx="164">
                  <c:v>6.0573850919999998E-2</c:v>
                </c:pt>
                <c:pt idx="165">
                  <c:v>8.7305109970000003E-2</c:v>
                </c:pt>
                <c:pt idx="166">
                  <c:v>5.0715112010000001E-2</c:v>
                </c:pt>
                <c:pt idx="167">
                  <c:v>5.3977791329999997E-2</c:v>
                </c:pt>
                <c:pt idx="168">
                  <c:v>0.16820648029999999</c:v>
                </c:pt>
                <c:pt idx="169">
                  <c:v>0.32537497510000002</c:v>
                </c:pt>
                <c:pt idx="170">
                  <c:v>0.22589843339999999</c:v>
                </c:pt>
                <c:pt idx="171">
                  <c:v>6.2780362990000005E-2</c:v>
                </c:pt>
                <c:pt idx="172">
                  <c:v>2.6786524289999999E-2</c:v>
                </c:pt>
                <c:pt idx="173">
                  <c:v>3.733941021E-2</c:v>
                </c:pt>
                <c:pt idx="174">
                  <c:v>3.4519266049999997E-2</c:v>
                </c:pt>
                <c:pt idx="175">
                  <c:v>4.9223583260000002E-2</c:v>
                </c:pt>
                <c:pt idx="176">
                  <c:v>5.0498291379999997E-2</c:v>
                </c:pt>
                <c:pt idx="177">
                  <c:v>3.2024860019999997E-2</c:v>
                </c:pt>
                <c:pt idx="178">
                  <c:v>3.1569564930000002E-2</c:v>
                </c:pt>
                <c:pt idx="179">
                  <c:v>4.5020689910000002E-2</c:v>
                </c:pt>
                <c:pt idx="180">
                  <c:v>5.6526739440000001E-2</c:v>
                </c:pt>
                <c:pt idx="181">
                  <c:v>5.2004594170000001E-2</c:v>
                </c:pt>
                <c:pt idx="182">
                  <c:v>4.2468716179999998E-2</c:v>
                </c:pt>
                <c:pt idx="183">
                  <c:v>4.9387059070000003E-2</c:v>
                </c:pt>
                <c:pt idx="184">
                  <c:v>3.8169852310000002E-2</c:v>
                </c:pt>
                <c:pt idx="185">
                  <c:v>3.252060708E-2</c:v>
                </c:pt>
                <c:pt idx="186">
                  <c:v>4.4319219149999999E-2</c:v>
                </c:pt>
                <c:pt idx="187">
                  <c:v>5.3954488379999999E-2</c:v>
                </c:pt>
                <c:pt idx="188">
                  <c:v>2.974610305E-2</c:v>
                </c:pt>
                <c:pt idx="189">
                  <c:v>3.6554262769999998E-2</c:v>
                </c:pt>
                <c:pt idx="190">
                  <c:v>7.6392723009999997E-2</c:v>
                </c:pt>
                <c:pt idx="191">
                  <c:v>4.7787964959999998E-2</c:v>
                </c:pt>
                <c:pt idx="192">
                  <c:v>3.9977227630000001E-2</c:v>
                </c:pt>
                <c:pt idx="193">
                  <c:v>2.9217789470000002E-2</c:v>
                </c:pt>
                <c:pt idx="194">
                  <c:v>3.217521936E-2</c:v>
                </c:pt>
                <c:pt idx="195">
                  <c:v>4.663281582E-2</c:v>
                </c:pt>
                <c:pt idx="196">
                  <c:v>5.7811678800000002E-2</c:v>
                </c:pt>
                <c:pt idx="197">
                  <c:v>5.6187696590000002E-2</c:v>
                </c:pt>
                <c:pt idx="198">
                  <c:v>5.8337939989999997E-2</c:v>
                </c:pt>
                <c:pt idx="199">
                  <c:v>3.8996872709999998E-2</c:v>
                </c:pt>
                <c:pt idx="200">
                  <c:v>7.9514323449999993E-2</c:v>
                </c:pt>
                <c:pt idx="201">
                  <c:v>5.6488212340000003E-2</c:v>
                </c:pt>
                <c:pt idx="202">
                  <c:v>5.3708260680000001E-2</c:v>
                </c:pt>
                <c:pt idx="203">
                  <c:v>4.6477750259999999E-2</c:v>
                </c:pt>
                <c:pt idx="204">
                  <c:v>4.6023455919999998E-2</c:v>
                </c:pt>
                <c:pt idx="205">
                  <c:v>3.6023390629999999E-2</c:v>
                </c:pt>
                <c:pt idx="206">
                  <c:v>5.2406234230000001E-2</c:v>
                </c:pt>
                <c:pt idx="207">
                  <c:v>4.1112815419999997E-2</c:v>
                </c:pt>
                <c:pt idx="208">
                  <c:v>3.1596017380000001E-2</c:v>
                </c:pt>
                <c:pt idx="209">
                  <c:v>3.019933809E-2</c:v>
                </c:pt>
                <c:pt idx="210">
                  <c:v>3.9874468429999997E-2</c:v>
                </c:pt>
                <c:pt idx="211">
                  <c:v>3.2165144129999997E-2</c:v>
                </c:pt>
                <c:pt idx="212">
                  <c:v>3.6204226479999997E-2</c:v>
                </c:pt>
                <c:pt idx="213">
                  <c:v>4.6952236379999998E-2</c:v>
                </c:pt>
                <c:pt idx="214">
                  <c:v>0.1157553627</c:v>
                </c:pt>
                <c:pt idx="215">
                  <c:v>0.15847191269999999</c:v>
                </c:pt>
                <c:pt idx="216">
                  <c:v>0.1940417498</c:v>
                </c:pt>
                <c:pt idx="217">
                  <c:v>0.14079963700000001</c:v>
                </c:pt>
                <c:pt idx="218">
                  <c:v>0.20248702099999999</c:v>
                </c:pt>
                <c:pt idx="219">
                  <c:v>0.17901106789999999</c:v>
                </c:pt>
                <c:pt idx="220">
                  <c:v>0.23972836820000001</c:v>
                </c:pt>
                <c:pt idx="221">
                  <c:v>0.2477995925</c:v>
                </c:pt>
                <c:pt idx="222">
                  <c:v>6.9938553570000006E-2</c:v>
                </c:pt>
                <c:pt idx="223">
                  <c:v>2.8394950490000001E-2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CF8-4E32-8BB3-2F99676DFBE5}"/>
            </c:ext>
          </c:extLst>
        </c:ser>
        <c:ser>
          <c:idx val="0"/>
          <c:order val="1"/>
          <c:tx>
            <c:strRef>
              <c:f>'Alle-Daten_interpoliert'!$BE$35</c:f>
              <c:strCache>
                <c:ptCount val="1"/>
                <c:pt idx="0">
                  <c:v>BIT</c:v>
                </c:pt>
              </c:strCache>
            </c:strRef>
          </c:tx>
          <c:spPr>
            <a:ln w="63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'Alle-Daten_interpoliert'!$BE$39:$BE$262</c:f>
              <c:numCache>
                <c:formatCode>0.00</c:formatCode>
                <c:ptCount val="224"/>
                <c:pt idx="0">
                  <c:v>1.952138435E-2</c:v>
                </c:pt>
                <c:pt idx="1">
                  <c:v>3.4693791760000002E-2</c:v>
                </c:pt>
                <c:pt idx="2">
                  <c:v>2.0930413500000002E-2</c:v>
                </c:pt>
                <c:pt idx="3">
                  <c:v>1.8373668499999999E-2</c:v>
                </c:pt>
                <c:pt idx="4">
                  <c:v>2.45745115E-2</c:v>
                </c:pt>
                <c:pt idx="5">
                  <c:v>2.6509520139999999E-2</c:v>
                </c:pt>
                <c:pt idx="6">
                  <c:v>3.0472820170000001E-2</c:v>
                </c:pt>
                <c:pt idx="7">
                  <c:v>4.3747589560000001E-2</c:v>
                </c:pt>
                <c:pt idx="8">
                  <c:v>3.0135096989999999E-2</c:v>
                </c:pt>
                <c:pt idx="9">
                  <c:v>2.8277338030000002E-2</c:v>
                </c:pt>
                <c:pt idx="10">
                  <c:v>3.4177781550000001E-2</c:v>
                </c:pt>
                <c:pt idx="11">
                  <c:v>3.672908448E-2</c:v>
                </c:pt>
                <c:pt idx="12">
                  <c:v>3.6459986540000003E-2</c:v>
                </c:pt>
                <c:pt idx="13">
                  <c:v>3.4499529629999998E-2</c:v>
                </c:pt>
                <c:pt idx="14">
                  <c:v>3.5033646459999998E-2</c:v>
                </c:pt>
                <c:pt idx="15">
                  <c:v>3.3917703690000002E-2</c:v>
                </c:pt>
                <c:pt idx="16">
                  <c:v>4.336797219E-2</c:v>
                </c:pt>
                <c:pt idx="17">
                  <c:v>0.11163739960000001</c:v>
                </c:pt>
                <c:pt idx="18">
                  <c:v>0.15862357639999999</c:v>
                </c:pt>
                <c:pt idx="19">
                  <c:v>0.1186643493</c:v>
                </c:pt>
                <c:pt idx="20">
                  <c:v>0.1155048833</c:v>
                </c:pt>
                <c:pt idx="21">
                  <c:v>0.1660595138</c:v>
                </c:pt>
                <c:pt idx="22">
                  <c:v>0.15389236479999999</c:v>
                </c:pt>
                <c:pt idx="23">
                  <c:v>0.17999039829999999</c:v>
                </c:pt>
                <c:pt idx="24">
                  <c:v>0.17746390000000001</c:v>
                </c:pt>
                <c:pt idx="25">
                  <c:v>0.16973755700000001</c:v>
                </c:pt>
                <c:pt idx="26">
                  <c:v>0.1599680326</c:v>
                </c:pt>
                <c:pt idx="27">
                  <c:v>0.15973063730000001</c:v>
                </c:pt>
                <c:pt idx="28">
                  <c:v>0.15411923799999999</c:v>
                </c:pt>
                <c:pt idx="29">
                  <c:v>0.15142214139999999</c:v>
                </c:pt>
                <c:pt idx="30">
                  <c:v>0.14876300579999999</c:v>
                </c:pt>
                <c:pt idx="31">
                  <c:v>6.245328864E-2</c:v>
                </c:pt>
                <c:pt idx="32">
                  <c:v>4.3432190090000003E-2</c:v>
                </c:pt>
                <c:pt idx="33">
                  <c:v>4.030719554E-2</c:v>
                </c:pt>
                <c:pt idx="34">
                  <c:v>5.9438328399999997E-2</c:v>
                </c:pt>
                <c:pt idx="35">
                  <c:v>0.15087628929999999</c:v>
                </c:pt>
                <c:pt idx="36">
                  <c:v>0.1706989995</c:v>
                </c:pt>
                <c:pt idx="37">
                  <c:v>0.21895497689999999</c:v>
                </c:pt>
                <c:pt idx="38">
                  <c:v>0.26130936170000002</c:v>
                </c:pt>
                <c:pt idx="39">
                  <c:v>0.22639653039999999</c:v>
                </c:pt>
                <c:pt idx="40">
                  <c:v>0.20933647559999999</c:v>
                </c:pt>
                <c:pt idx="41">
                  <c:v>0.2188802487</c:v>
                </c:pt>
                <c:pt idx="42">
                  <c:v>0.25201363719999997</c:v>
                </c:pt>
                <c:pt idx="43">
                  <c:v>0.24656496789999999</c:v>
                </c:pt>
                <c:pt idx="44">
                  <c:v>0.24752921620000001</c:v>
                </c:pt>
                <c:pt idx="45">
                  <c:v>0.25116689320000002</c:v>
                </c:pt>
                <c:pt idx="46">
                  <c:v>0.26032621929999999</c:v>
                </c:pt>
                <c:pt idx="47">
                  <c:v>0.27720067529999998</c:v>
                </c:pt>
                <c:pt idx="48">
                  <c:v>0.2398804393</c:v>
                </c:pt>
                <c:pt idx="49">
                  <c:v>0.29473621360000002</c:v>
                </c:pt>
                <c:pt idx="50">
                  <c:v>0.30408015579999997</c:v>
                </c:pt>
                <c:pt idx="51">
                  <c:v>0.28578794239999999</c:v>
                </c:pt>
                <c:pt idx="52">
                  <c:v>0.23049957230000001</c:v>
                </c:pt>
                <c:pt idx="53">
                  <c:v>8.5099175740000005E-2</c:v>
                </c:pt>
                <c:pt idx="54">
                  <c:v>4.4146172290000001E-2</c:v>
                </c:pt>
                <c:pt idx="55">
                  <c:v>5.0368162180000002E-2</c:v>
                </c:pt>
                <c:pt idx="56">
                  <c:v>6.977537835E-2</c:v>
                </c:pt>
                <c:pt idx="57">
                  <c:v>0.12593570679999999</c:v>
                </c:pt>
                <c:pt idx="58">
                  <c:v>0.11455583129999999</c:v>
                </c:pt>
                <c:pt idx="59">
                  <c:v>0.13009308680000001</c:v>
                </c:pt>
                <c:pt idx="60">
                  <c:v>0.16444393090000001</c:v>
                </c:pt>
                <c:pt idx="61">
                  <c:v>0.1504432704</c:v>
                </c:pt>
                <c:pt idx="62">
                  <c:v>0.13960434529999999</c:v>
                </c:pt>
                <c:pt idx="63">
                  <c:v>0.12938512469999999</c:v>
                </c:pt>
                <c:pt idx="64">
                  <c:v>9.0237533859999997E-2</c:v>
                </c:pt>
                <c:pt idx="65">
                  <c:v>4.7220751919999998E-2</c:v>
                </c:pt>
                <c:pt idx="66">
                  <c:v>3.2169647039999999E-2</c:v>
                </c:pt>
                <c:pt idx="67">
                  <c:v>4.1826139540000001E-2</c:v>
                </c:pt>
                <c:pt idx="68">
                  <c:v>4.6783128440000002E-2</c:v>
                </c:pt>
                <c:pt idx="69">
                  <c:v>5.0954331560000003E-2</c:v>
                </c:pt>
                <c:pt idx="70">
                  <c:v>9.2902991079999997E-2</c:v>
                </c:pt>
                <c:pt idx="71">
                  <c:v>9.6577701660000001E-2</c:v>
                </c:pt>
                <c:pt idx="72">
                  <c:v>0.1171104558</c:v>
                </c:pt>
                <c:pt idx="73">
                  <c:v>0.1481600243</c:v>
                </c:pt>
                <c:pt idx="74">
                  <c:v>0.1359610751</c:v>
                </c:pt>
                <c:pt idx="75">
                  <c:v>0.1197980406</c:v>
                </c:pt>
                <c:pt idx="76">
                  <c:v>0.14373391939999999</c:v>
                </c:pt>
                <c:pt idx="77">
                  <c:v>0.1478112231</c:v>
                </c:pt>
                <c:pt idx="78">
                  <c:v>0.11740674230000001</c:v>
                </c:pt>
                <c:pt idx="79">
                  <c:v>0.115736143</c:v>
                </c:pt>
                <c:pt idx="80">
                  <c:v>0.1318236408</c:v>
                </c:pt>
                <c:pt idx="81">
                  <c:v>5.455098177E-2</c:v>
                </c:pt>
                <c:pt idx="82">
                  <c:v>4.4669819559999997E-2</c:v>
                </c:pt>
                <c:pt idx="83">
                  <c:v>4.3269177569999998E-2</c:v>
                </c:pt>
                <c:pt idx="84">
                  <c:v>3.4268925919999998E-2</c:v>
                </c:pt>
                <c:pt idx="85">
                  <c:v>3.0994514389999998E-2</c:v>
                </c:pt>
                <c:pt idx="86">
                  <c:v>6.3389533979999996E-2</c:v>
                </c:pt>
                <c:pt idx="87">
                  <c:v>0.1266075492</c:v>
                </c:pt>
                <c:pt idx="88">
                  <c:v>0.16019396150000001</c:v>
                </c:pt>
                <c:pt idx="89">
                  <c:v>0.19388324770000001</c:v>
                </c:pt>
                <c:pt idx="90">
                  <c:v>0.13397065720000001</c:v>
                </c:pt>
                <c:pt idx="91">
                  <c:v>0.1599724511</c:v>
                </c:pt>
                <c:pt idx="92">
                  <c:v>0.14861269990000001</c:v>
                </c:pt>
                <c:pt idx="93">
                  <c:v>0.1650538748</c:v>
                </c:pt>
                <c:pt idx="94">
                  <c:v>0.159744739</c:v>
                </c:pt>
                <c:pt idx="95">
                  <c:v>0.15081548589999999</c:v>
                </c:pt>
                <c:pt idx="96">
                  <c:v>5.2637068439999997E-2</c:v>
                </c:pt>
                <c:pt idx="97">
                  <c:v>3.3062095430000001E-2</c:v>
                </c:pt>
                <c:pt idx="98">
                  <c:v>4.4969392499999997E-2</c:v>
                </c:pt>
                <c:pt idx="99">
                  <c:v>4.9175875899999999E-2</c:v>
                </c:pt>
                <c:pt idx="100">
                  <c:v>4.8940129659999998E-2</c:v>
                </c:pt>
                <c:pt idx="101">
                  <c:v>6.4286130760000004E-2</c:v>
                </c:pt>
                <c:pt idx="102">
                  <c:v>6.6340799790000002E-2</c:v>
                </c:pt>
                <c:pt idx="103">
                  <c:v>0.1001037307</c:v>
                </c:pt>
                <c:pt idx="104">
                  <c:v>7.4288179630000006E-2</c:v>
                </c:pt>
                <c:pt idx="105">
                  <c:v>5.2049247350000001E-2</c:v>
                </c:pt>
                <c:pt idx="106">
                  <c:v>6.997378135E-2</c:v>
                </c:pt>
                <c:pt idx="107">
                  <c:v>0.1673324454</c:v>
                </c:pt>
                <c:pt idx="108">
                  <c:v>0.1001267314</c:v>
                </c:pt>
                <c:pt idx="109">
                  <c:v>0.1239241623</c:v>
                </c:pt>
                <c:pt idx="110">
                  <c:v>5.1394326579999997E-2</c:v>
                </c:pt>
                <c:pt idx="111">
                  <c:v>4.640361061E-2</c:v>
                </c:pt>
                <c:pt idx="112">
                  <c:v>6.0336704929999999E-2</c:v>
                </c:pt>
                <c:pt idx="113">
                  <c:v>9.8343435889999997E-2</c:v>
                </c:pt>
                <c:pt idx="114">
                  <c:v>4.2980638889999999E-2</c:v>
                </c:pt>
                <c:pt idx="115">
                  <c:v>5.76780327E-2</c:v>
                </c:pt>
                <c:pt idx="116">
                  <c:v>9.2845074360000002E-2</c:v>
                </c:pt>
                <c:pt idx="117">
                  <c:v>0.1246842856</c:v>
                </c:pt>
                <c:pt idx="118">
                  <c:v>0.1716624139</c:v>
                </c:pt>
                <c:pt idx="119">
                  <c:v>0.26055882139999997</c:v>
                </c:pt>
                <c:pt idx="120">
                  <c:v>0.105445145</c:v>
                </c:pt>
                <c:pt idx="121">
                  <c:v>0.15867862830000001</c:v>
                </c:pt>
                <c:pt idx="122">
                  <c:v>0.13399258750000001</c:v>
                </c:pt>
                <c:pt idx="123">
                  <c:v>5.0167175719999998E-2</c:v>
                </c:pt>
                <c:pt idx="124">
                  <c:v>4.9381335739999997E-2</c:v>
                </c:pt>
                <c:pt idx="125">
                  <c:v>7.8109684659999998E-2</c:v>
                </c:pt>
                <c:pt idx="126">
                  <c:v>9.2369751659999999E-2</c:v>
                </c:pt>
                <c:pt idx="127">
                  <c:v>0.16479350740000001</c:v>
                </c:pt>
                <c:pt idx="128">
                  <c:v>0.2226646424</c:v>
                </c:pt>
                <c:pt idx="129">
                  <c:v>0.2188669057</c:v>
                </c:pt>
                <c:pt idx="130">
                  <c:v>0.22244412890000001</c:v>
                </c:pt>
                <c:pt idx="131">
                  <c:v>0.17588396019999999</c:v>
                </c:pt>
                <c:pt idx="132">
                  <c:v>0.18412028859999999</c:v>
                </c:pt>
                <c:pt idx="133">
                  <c:v>0.28271623909999999</c:v>
                </c:pt>
                <c:pt idx="134">
                  <c:v>0.2391165931</c:v>
                </c:pt>
                <c:pt idx="135">
                  <c:v>0.24466008659999999</c:v>
                </c:pt>
                <c:pt idx="136">
                  <c:v>0.23977855410000001</c:v>
                </c:pt>
                <c:pt idx="137">
                  <c:v>8.5385352679999998E-2</c:v>
                </c:pt>
                <c:pt idx="138">
                  <c:v>0.1348167629</c:v>
                </c:pt>
                <c:pt idx="139">
                  <c:v>0.13988252649999999</c:v>
                </c:pt>
                <c:pt idx="140">
                  <c:v>0.18242823829999999</c:v>
                </c:pt>
                <c:pt idx="141">
                  <c:v>0.1725903302</c:v>
                </c:pt>
                <c:pt idx="142">
                  <c:v>0.19524275760000001</c:v>
                </c:pt>
                <c:pt idx="143">
                  <c:v>0.1789167488</c:v>
                </c:pt>
                <c:pt idx="144">
                  <c:v>0.1910470517</c:v>
                </c:pt>
                <c:pt idx="145">
                  <c:v>0.22560032760000001</c:v>
                </c:pt>
                <c:pt idx="146">
                  <c:v>6.5680842419999996E-2</c:v>
                </c:pt>
                <c:pt idx="147">
                  <c:v>6.5940278199999994E-2</c:v>
                </c:pt>
                <c:pt idx="148">
                  <c:v>8.7616150929999997E-2</c:v>
                </c:pt>
                <c:pt idx="149">
                  <c:v>0.12631977</c:v>
                </c:pt>
                <c:pt idx="150">
                  <c:v>0.20356242350000001</c:v>
                </c:pt>
                <c:pt idx="151">
                  <c:v>0.2107642324</c:v>
                </c:pt>
                <c:pt idx="152">
                  <c:v>0.23390004380000001</c:v>
                </c:pt>
                <c:pt idx="153">
                  <c:v>0.24514937349999999</c:v>
                </c:pt>
                <c:pt idx="154">
                  <c:v>0.2263038406</c:v>
                </c:pt>
                <c:pt idx="155">
                  <c:v>0.33956032489999999</c:v>
                </c:pt>
                <c:pt idx="156">
                  <c:v>0.24886849420000001</c:v>
                </c:pt>
                <c:pt idx="157">
                  <c:v>0.24178507120000001</c:v>
                </c:pt>
                <c:pt idx="158">
                  <c:v>0.2279504195</c:v>
                </c:pt>
                <c:pt idx="159">
                  <c:v>0.2146038723</c:v>
                </c:pt>
                <c:pt idx="160">
                  <c:v>0.12729624310000001</c:v>
                </c:pt>
                <c:pt idx="161">
                  <c:v>4.6619513959999997E-2</c:v>
                </c:pt>
                <c:pt idx="162">
                  <c:v>4.0832705310000002E-2</c:v>
                </c:pt>
                <c:pt idx="163">
                  <c:v>4.565375226E-2</c:v>
                </c:pt>
                <c:pt idx="164">
                  <c:v>6.0573850919999998E-2</c:v>
                </c:pt>
                <c:pt idx="165">
                  <c:v>8.7305109970000003E-2</c:v>
                </c:pt>
                <c:pt idx="166">
                  <c:v>5.0715112010000001E-2</c:v>
                </c:pt>
                <c:pt idx="167">
                  <c:v>5.3977791329999997E-2</c:v>
                </c:pt>
                <c:pt idx="168">
                  <c:v>0.16820648029999999</c:v>
                </c:pt>
                <c:pt idx="169">
                  <c:v>0.32537497510000002</c:v>
                </c:pt>
                <c:pt idx="170">
                  <c:v>0.22589843339999999</c:v>
                </c:pt>
                <c:pt idx="171">
                  <c:v>6.2780362990000005E-2</c:v>
                </c:pt>
                <c:pt idx="172">
                  <c:v>2.6786524289999999E-2</c:v>
                </c:pt>
                <c:pt idx="173">
                  <c:v>3.733941021E-2</c:v>
                </c:pt>
                <c:pt idx="174">
                  <c:v>3.4519266049999997E-2</c:v>
                </c:pt>
                <c:pt idx="175">
                  <c:v>4.9223583260000002E-2</c:v>
                </c:pt>
                <c:pt idx="176">
                  <c:v>5.0498291379999997E-2</c:v>
                </c:pt>
                <c:pt idx="177">
                  <c:v>3.2024860019999997E-2</c:v>
                </c:pt>
                <c:pt idx="178">
                  <c:v>3.1569564930000002E-2</c:v>
                </c:pt>
                <c:pt idx="179">
                  <c:v>4.5020689910000002E-2</c:v>
                </c:pt>
                <c:pt idx="180">
                  <c:v>5.6526739440000001E-2</c:v>
                </c:pt>
                <c:pt idx="181">
                  <c:v>5.2004594170000001E-2</c:v>
                </c:pt>
                <c:pt idx="182">
                  <c:v>4.2468716179999998E-2</c:v>
                </c:pt>
                <c:pt idx="183">
                  <c:v>4.9387059070000003E-2</c:v>
                </c:pt>
                <c:pt idx="184">
                  <c:v>3.8169852310000002E-2</c:v>
                </c:pt>
                <c:pt idx="185">
                  <c:v>3.252060708E-2</c:v>
                </c:pt>
                <c:pt idx="186">
                  <c:v>4.4319219149999999E-2</c:v>
                </c:pt>
                <c:pt idx="187">
                  <c:v>5.3954488379999999E-2</c:v>
                </c:pt>
                <c:pt idx="188">
                  <c:v>2.974610305E-2</c:v>
                </c:pt>
                <c:pt idx="189">
                  <c:v>3.6554262769999998E-2</c:v>
                </c:pt>
                <c:pt idx="190">
                  <c:v>7.6392723009999997E-2</c:v>
                </c:pt>
                <c:pt idx="191">
                  <c:v>4.7787964959999998E-2</c:v>
                </c:pt>
                <c:pt idx="192">
                  <c:v>3.9977227630000001E-2</c:v>
                </c:pt>
                <c:pt idx="193">
                  <c:v>2.9217789470000002E-2</c:v>
                </c:pt>
                <c:pt idx="194">
                  <c:v>3.217521936E-2</c:v>
                </c:pt>
                <c:pt idx="195">
                  <c:v>4.663281582E-2</c:v>
                </c:pt>
                <c:pt idx="196">
                  <c:v>5.7811678800000002E-2</c:v>
                </c:pt>
                <c:pt idx="197">
                  <c:v>5.6187696590000002E-2</c:v>
                </c:pt>
                <c:pt idx="198">
                  <c:v>5.8337939989999997E-2</c:v>
                </c:pt>
                <c:pt idx="199">
                  <c:v>3.8996872709999998E-2</c:v>
                </c:pt>
                <c:pt idx="200">
                  <c:v>7.9514323449999993E-2</c:v>
                </c:pt>
                <c:pt idx="201">
                  <c:v>5.6488212340000003E-2</c:v>
                </c:pt>
                <c:pt idx="202">
                  <c:v>5.3708260680000001E-2</c:v>
                </c:pt>
                <c:pt idx="203">
                  <c:v>4.6477750259999999E-2</c:v>
                </c:pt>
                <c:pt idx="204">
                  <c:v>4.6023455919999998E-2</c:v>
                </c:pt>
                <c:pt idx="205">
                  <c:v>3.6023390629999999E-2</c:v>
                </c:pt>
                <c:pt idx="206">
                  <c:v>5.2406234230000001E-2</c:v>
                </c:pt>
                <c:pt idx="207">
                  <c:v>4.1112815419999997E-2</c:v>
                </c:pt>
                <c:pt idx="208">
                  <c:v>3.1596017380000001E-2</c:v>
                </c:pt>
                <c:pt idx="209">
                  <c:v>3.019933809E-2</c:v>
                </c:pt>
                <c:pt idx="210">
                  <c:v>3.9874468429999997E-2</c:v>
                </c:pt>
                <c:pt idx="211">
                  <c:v>3.2165144129999997E-2</c:v>
                </c:pt>
                <c:pt idx="212">
                  <c:v>3.6204226479999997E-2</c:v>
                </c:pt>
                <c:pt idx="213">
                  <c:v>4.6952236379999998E-2</c:v>
                </c:pt>
                <c:pt idx="214">
                  <c:v>0.1157553627</c:v>
                </c:pt>
                <c:pt idx="215">
                  <c:v>0.15847191269999999</c:v>
                </c:pt>
                <c:pt idx="216">
                  <c:v>0.1940417498</c:v>
                </c:pt>
                <c:pt idx="217">
                  <c:v>0.14079963700000001</c:v>
                </c:pt>
                <c:pt idx="218">
                  <c:v>0.20248702099999999</c:v>
                </c:pt>
                <c:pt idx="219">
                  <c:v>0.17901106789999999</c:v>
                </c:pt>
                <c:pt idx="220">
                  <c:v>0.23972836820000001</c:v>
                </c:pt>
                <c:pt idx="221">
                  <c:v>0.2477995925</c:v>
                </c:pt>
                <c:pt idx="222">
                  <c:v>6.9938553570000006E-2</c:v>
                </c:pt>
                <c:pt idx="223">
                  <c:v>2.8394950490000001E-2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CF8-4E32-8BB3-2F99676DF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761849567"/>
        <c:crossesAt val="0"/>
        <c:crossBetween val="midCat"/>
      </c:valAx>
      <c:valAx>
        <c:axId val="1761849567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BIT</a:t>
                </a:r>
              </a:p>
            </c:rich>
          </c:tx>
          <c:layout>
            <c:manualLayout>
              <c:xMode val="edge"/>
              <c:yMode val="edge"/>
              <c:x val="0.93089911997504737"/>
              <c:y val="0.5021581654794331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in"/>
        <c:minorTickMark val="none"/>
        <c:tickLblPos val="high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At val="200"/>
        <c:crossBetween val="midCat"/>
        <c:majorUnit val="0.2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1920557481386"/>
          <c:y val="0.27554526675124547"/>
          <c:w val="0.81543882070881191"/>
          <c:h val="0.54431601053521106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'Alle-Daten_interpoliert'!$AK$36</c:f>
              <c:strCache>
                <c:ptCount val="1"/>
                <c:pt idx="0">
                  <c:v>C37:4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'Alle-Daten_interpoliert'!$AK$39:$AK$262</c:f>
              <c:numCache>
                <c:formatCode>0.00</c:formatCode>
                <c:ptCount val="224"/>
                <c:pt idx="0">
                  <c:v>1.6887660665531214</c:v>
                </c:pt>
                <c:pt idx="1">
                  <c:v>0</c:v>
                </c:pt>
                <c:pt idx="2">
                  <c:v>3.2297103655141179</c:v>
                </c:pt>
                <c:pt idx="3">
                  <c:v>1.5404668799620806</c:v>
                </c:pt>
                <c:pt idx="4">
                  <c:v>3.3779114177285794</c:v>
                </c:pt>
                <c:pt idx="5">
                  <c:v>2.2278738555442525</c:v>
                </c:pt>
                <c:pt idx="6">
                  <c:v>4.1571360842406451</c:v>
                </c:pt>
                <c:pt idx="7">
                  <c:v>4.2257772411711443</c:v>
                </c:pt>
                <c:pt idx="8">
                  <c:v>5.4339401663767424</c:v>
                </c:pt>
                <c:pt idx="9">
                  <c:v>0.7056251242297753</c:v>
                </c:pt>
                <c:pt idx="10">
                  <c:v>4.2527819084358809</c:v>
                </c:pt>
                <c:pt idx="11">
                  <c:v>4.9862211505339316</c:v>
                </c:pt>
                <c:pt idx="12">
                  <c:v>5.9525608097899978</c:v>
                </c:pt>
                <c:pt idx="13">
                  <c:v>10.348514004703871</c:v>
                </c:pt>
                <c:pt idx="14">
                  <c:v>10.01586797841955</c:v>
                </c:pt>
                <c:pt idx="15">
                  <c:v>5.5672004695229313</c:v>
                </c:pt>
                <c:pt idx="16">
                  <c:v>10.613844278860245</c:v>
                </c:pt>
                <c:pt idx="17">
                  <c:v>12.628032958528701</c:v>
                </c:pt>
                <c:pt idx="18">
                  <c:v>3.5433070866141727</c:v>
                </c:pt>
                <c:pt idx="19">
                  <c:v>12.959838002024975</c:v>
                </c:pt>
                <c:pt idx="20">
                  <c:v>11.111111111111112</c:v>
                </c:pt>
                <c:pt idx="21">
                  <c:v>12.603461249059444</c:v>
                </c:pt>
                <c:pt idx="22">
                  <c:v>14.259927797833933</c:v>
                </c:pt>
                <c:pt idx="23">
                  <c:v>11.516314779270635</c:v>
                </c:pt>
                <c:pt idx="24">
                  <c:v>17.369152385363595</c:v>
                </c:pt>
                <c:pt idx="25">
                  <c:v>15.975820379965457</c:v>
                </c:pt>
                <c:pt idx="26">
                  <c:v>18.784530386740332</c:v>
                </c:pt>
                <c:pt idx="27">
                  <c:v>18.108974358974361</c:v>
                </c:pt>
                <c:pt idx="28">
                  <c:v>19.451283855082664</c:v>
                </c:pt>
                <c:pt idx="29">
                  <c:v>15.306666666666667</c:v>
                </c:pt>
                <c:pt idx="30">
                  <c:v>16.020506247997435</c:v>
                </c:pt>
                <c:pt idx="31">
                  <c:v>7.0970108197322581</c:v>
                </c:pt>
                <c:pt idx="32">
                  <c:v>7.3091499729290739</c:v>
                </c:pt>
                <c:pt idx="33">
                  <c:v>8.7665198237885456</c:v>
                </c:pt>
                <c:pt idx="34">
                  <c:v>7.9772930982969825</c:v>
                </c:pt>
                <c:pt idx="35">
                  <c:v>12.924685198384415</c:v>
                </c:pt>
                <c:pt idx="36">
                  <c:v>12.076677316293928</c:v>
                </c:pt>
                <c:pt idx="37">
                  <c:v>17.439457806430283</c:v>
                </c:pt>
                <c:pt idx="38">
                  <c:v>13.198389498648723</c:v>
                </c:pt>
                <c:pt idx="39">
                  <c:v>14.442691617255074</c:v>
                </c:pt>
                <c:pt idx="40">
                  <c:v>15.255128879537086</c:v>
                </c:pt>
                <c:pt idx="41">
                  <c:v>17.30310262529833</c:v>
                </c:pt>
                <c:pt idx="42">
                  <c:v>16.311507167764432</c:v>
                </c:pt>
                <c:pt idx="43">
                  <c:v>15.305840022142263</c:v>
                </c:pt>
                <c:pt idx="44">
                  <c:v>16.167023554603855</c:v>
                </c:pt>
                <c:pt idx="45">
                  <c:v>17.563901185206344</c:v>
                </c:pt>
                <c:pt idx="46">
                  <c:v>19.263456090651559</c:v>
                </c:pt>
                <c:pt idx="47">
                  <c:v>15.32934131736527</c:v>
                </c:pt>
                <c:pt idx="48">
                  <c:v>16.530612244897959</c:v>
                </c:pt>
                <c:pt idx="49">
                  <c:v>13.671519563239306</c:v>
                </c:pt>
                <c:pt idx="50">
                  <c:v>20.75654704170708</c:v>
                </c:pt>
                <c:pt idx="51">
                  <c:v>19.152854511970531</c:v>
                </c:pt>
                <c:pt idx="52">
                  <c:v>19.670442842430486</c:v>
                </c:pt>
                <c:pt idx="53">
                  <c:v>4.6519524617996613</c:v>
                </c:pt>
                <c:pt idx="54">
                  <c:v>5.996860282574568</c:v>
                </c:pt>
                <c:pt idx="55">
                  <c:v>9.1771499278201674</c:v>
                </c:pt>
                <c:pt idx="56">
                  <c:v>7.9972044728434497</c:v>
                </c:pt>
                <c:pt idx="57">
                  <c:v>12.46167718665464</c:v>
                </c:pt>
                <c:pt idx="58">
                  <c:v>12.36704524968451</c:v>
                </c:pt>
                <c:pt idx="59">
                  <c:v>15.330236315895782</c:v>
                </c:pt>
                <c:pt idx="60">
                  <c:v>18.8169014084507</c:v>
                </c:pt>
                <c:pt idx="61">
                  <c:v>18.57537611298741</c:v>
                </c:pt>
                <c:pt idx="62">
                  <c:v>19.713168187744454</c:v>
                </c:pt>
                <c:pt idx="63">
                  <c:v>9.4372128637059731</c:v>
                </c:pt>
                <c:pt idx="64">
                  <c:v>5.659914057704114</c:v>
                </c:pt>
                <c:pt idx="65">
                  <c:v>6.6310343814921788</c:v>
                </c:pt>
                <c:pt idx="66">
                  <c:v>6.4502704952143146</c:v>
                </c:pt>
                <c:pt idx="67">
                  <c:v>3.6699941280093951</c:v>
                </c:pt>
                <c:pt idx="68">
                  <c:v>8.0493827160493847</c:v>
                </c:pt>
                <c:pt idx="69">
                  <c:v>9.2201700381119895</c:v>
                </c:pt>
                <c:pt idx="70">
                  <c:v>17.131313131313131</c:v>
                </c:pt>
                <c:pt idx="71">
                  <c:v>14.684521107580572</c:v>
                </c:pt>
                <c:pt idx="72">
                  <c:v>27.185185185185187</c:v>
                </c:pt>
                <c:pt idx="73">
                  <c:v>25.238966849705104</c:v>
                </c:pt>
                <c:pt idx="74">
                  <c:v>24.140211640211639</c:v>
                </c:pt>
                <c:pt idx="75">
                  <c:v>26.266766020864381</c:v>
                </c:pt>
                <c:pt idx="76">
                  <c:v>23.262839879154082</c:v>
                </c:pt>
                <c:pt idx="77">
                  <c:v>18.645908761766837</c:v>
                </c:pt>
                <c:pt idx="78">
                  <c:v>28.696981276270538</c:v>
                </c:pt>
                <c:pt idx="79">
                  <c:v>15.32033426183844</c:v>
                </c:pt>
                <c:pt idx="80">
                  <c:v>15.20803443328551</c:v>
                </c:pt>
                <c:pt idx="81">
                  <c:v>6.8178638208021161</c:v>
                </c:pt>
                <c:pt idx="82">
                  <c:v>4.930738786279683</c:v>
                </c:pt>
                <c:pt idx="83">
                  <c:v>4.7619047619047619</c:v>
                </c:pt>
                <c:pt idx="84">
                  <c:v>7.6041761313240146</c:v>
                </c:pt>
                <c:pt idx="85">
                  <c:v>5.3203883495145634</c:v>
                </c:pt>
                <c:pt idx="86">
                  <c:v>7.3060648801128343</c:v>
                </c:pt>
                <c:pt idx="87">
                  <c:v>12.34511243689766</c:v>
                </c:pt>
                <c:pt idx="88">
                  <c:v>7.8318705970325455</c:v>
                </c:pt>
                <c:pt idx="89">
                  <c:v>12.265193370165747</c:v>
                </c:pt>
                <c:pt idx="90">
                  <c:v>12.074049803407602</c:v>
                </c:pt>
                <c:pt idx="91">
                  <c:v>12.395709177592373</c:v>
                </c:pt>
                <c:pt idx="92">
                  <c:v>17.672007540056548</c:v>
                </c:pt>
                <c:pt idx="93">
                  <c:v>10.944097280864719</c:v>
                </c:pt>
                <c:pt idx="94">
                  <c:v>20.546810273405139</c:v>
                </c:pt>
                <c:pt idx="95">
                  <c:v>18.457583547557842</c:v>
                </c:pt>
                <c:pt idx="96">
                  <c:v>2.2243984331281479</c:v>
                </c:pt>
                <c:pt idx="97">
                  <c:v>2.7981594329063548</c:v>
                </c:pt>
                <c:pt idx="98">
                  <c:v>2.7084639498432606</c:v>
                </c:pt>
                <c:pt idx="99">
                  <c:v>3.2789956904628075</c:v>
                </c:pt>
                <c:pt idx="100">
                  <c:v>6.4418109996961395</c:v>
                </c:pt>
                <c:pt idx="101">
                  <c:v>6.924245713045365</c:v>
                </c:pt>
                <c:pt idx="102">
                  <c:v>4.3449923962633061</c:v>
                </c:pt>
                <c:pt idx="103">
                  <c:v>4.7500621735886606</c:v>
                </c:pt>
                <c:pt idx="104">
                  <c:v>5.2794390595999188</c:v>
                </c:pt>
                <c:pt idx="105">
                  <c:v>3.5542339280657043</c:v>
                </c:pt>
                <c:pt idx="106">
                  <c:v>5.3997923156801662</c:v>
                </c:pt>
                <c:pt idx="107">
                  <c:v>9.4681571815718151</c:v>
                </c:pt>
                <c:pt idx="108">
                  <c:v>6.7427385892116192</c:v>
                </c:pt>
                <c:pt idx="109">
                  <c:v>6.827350781007552</c:v>
                </c:pt>
                <c:pt idx="110">
                  <c:v>2.807283763277693</c:v>
                </c:pt>
                <c:pt idx="111">
                  <c:v>2.0318595578673602</c:v>
                </c:pt>
                <c:pt idx="112">
                  <c:v>4.9649319020392797</c:v>
                </c:pt>
                <c:pt idx="113">
                  <c:v>4.6596260004671919</c:v>
                </c:pt>
                <c:pt idx="114">
                  <c:v>4.6251359474219687</c:v>
                </c:pt>
                <c:pt idx="115">
                  <c:v>4.0031708283789138</c:v>
                </c:pt>
                <c:pt idx="116">
                  <c:v>8.4606538524724826</c:v>
                </c:pt>
                <c:pt idx="117">
                  <c:v>11.502842179216964</c:v>
                </c:pt>
                <c:pt idx="118">
                  <c:v>4.8986669556735665</c:v>
                </c:pt>
                <c:pt idx="119">
                  <c:v>7.6923076923076916</c:v>
                </c:pt>
                <c:pt idx="120">
                  <c:v>4.3539823008849563</c:v>
                </c:pt>
                <c:pt idx="121">
                  <c:v>7.642971672902191</c:v>
                </c:pt>
                <c:pt idx="122">
                  <c:v>5.9043094672548353</c:v>
                </c:pt>
                <c:pt idx="123">
                  <c:v>3.4064296359378328</c:v>
                </c:pt>
                <c:pt idx="124">
                  <c:v>7.558139534883721</c:v>
                </c:pt>
                <c:pt idx="125">
                  <c:v>6.0971737059383928</c:v>
                </c:pt>
                <c:pt idx="126">
                  <c:v>6.3543667799615786</c:v>
                </c:pt>
                <c:pt idx="127">
                  <c:v>8.9891087590121188</c:v>
                </c:pt>
                <c:pt idx="128">
                  <c:v>9.5716335314613641</c:v>
                </c:pt>
                <c:pt idx="129">
                  <c:v>18.598615916955019</c:v>
                </c:pt>
                <c:pt idx="130">
                  <c:v>14.135625596943648</c:v>
                </c:pt>
                <c:pt idx="131">
                  <c:v>7.8956402334363194</c:v>
                </c:pt>
                <c:pt idx="132">
                  <c:v>14.03950426026336</c:v>
                </c:pt>
                <c:pt idx="133">
                  <c:v>8.101356174161312</c:v>
                </c:pt>
                <c:pt idx="134">
                  <c:v>7.5486381322957188</c:v>
                </c:pt>
                <c:pt idx="135">
                  <c:v>12.379421221864952</c:v>
                </c:pt>
                <c:pt idx="136">
                  <c:v>11.271238353161172</c:v>
                </c:pt>
                <c:pt idx="137">
                  <c:v>5.3068665181284187</c:v>
                </c:pt>
                <c:pt idx="138">
                  <c:v>10.022438294689605</c:v>
                </c:pt>
                <c:pt idx="139">
                  <c:v>8.8095238095238102</c:v>
                </c:pt>
                <c:pt idx="140">
                  <c:v>11.983254840397695</c:v>
                </c:pt>
                <c:pt idx="141">
                  <c:v>10.763907957603385</c:v>
                </c:pt>
                <c:pt idx="142">
                  <c:v>11.233766233766234</c:v>
                </c:pt>
                <c:pt idx="143">
                  <c:v>8.4520884520884518</c:v>
                </c:pt>
                <c:pt idx="144">
                  <c:v>10.907395898073338</c:v>
                </c:pt>
                <c:pt idx="145">
                  <c:v>8.8191931376491084</c:v>
                </c:pt>
                <c:pt idx="146">
                  <c:v>6.1773381919139334</c:v>
                </c:pt>
                <c:pt idx="147">
                  <c:v>5.7669616519174047</c:v>
                </c:pt>
                <c:pt idx="148">
                  <c:v>8.932309839497556</c:v>
                </c:pt>
                <c:pt idx="149">
                  <c:v>8.7977235001185683</c:v>
                </c:pt>
                <c:pt idx="150">
                  <c:v>12.16773276474769</c:v>
                </c:pt>
                <c:pt idx="151">
                  <c:v>11.142454160789846</c:v>
                </c:pt>
                <c:pt idx="152">
                  <c:v>10.776417525773198</c:v>
                </c:pt>
                <c:pt idx="153">
                  <c:v>15.536263338759271</c:v>
                </c:pt>
                <c:pt idx="154">
                  <c:v>10.57714417107381</c:v>
                </c:pt>
                <c:pt idx="155">
                  <c:v>15.12141280353201</c:v>
                </c:pt>
                <c:pt idx="156">
                  <c:v>11.657648794884407</c:v>
                </c:pt>
                <c:pt idx="157">
                  <c:v>11.216977046340407</c:v>
                </c:pt>
                <c:pt idx="158">
                  <c:v>8.3114150447133088</c:v>
                </c:pt>
                <c:pt idx="159">
                  <c:v>8.676654182272161</c:v>
                </c:pt>
                <c:pt idx="160">
                  <c:v>4.0561975980058911</c:v>
                </c:pt>
                <c:pt idx="161">
                  <c:v>4.1605260174583378</c:v>
                </c:pt>
                <c:pt idx="162">
                  <c:v>5.247458842204983</c:v>
                </c:pt>
                <c:pt idx="163">
                  <c:v>5.3742647651277098</c:v>
                </c:pt>
                <c:pt idx="164">
                  <c:v>3.3934504034171811</c:v>
                </c:pt>
                <c:pt idx="165">
                  <c:v>5.2051282051282053</c:v>
                </c:pt>
                <c:pt idx="166">
                  <c:v>5.3058881417090378</c:v>
                </c:pt>
                <c:pt idx="167">
                  <c:v>1.6440036500172031</c:v>
                </c:pt>
                <c:pt idx="168">
                  <c:v>1.8142722752318237</c:v>
                </c:pt>
                <c:pt idx="169">
                  <c:v>6.3351095322676132</c:v>
                </c:pt>
                <c:pt idx="170">
                  <c:v>6.8760611205432927</c:v>
                </c:pt>
                <c:pt idx="171">
                  <c:v>0.94750097549311185</c:v>
                </c:pt>
                <c:pt idx="172">
                  <c:v>1.8430316835783807</c:v>
                </c:pt>
                <c:pt idx="173">
                  <c:v>0</c:v>
                </c:pt>
                <c:pt idx="174">
                  <c:v>2.1491040955631395</c:v>
                </c:pt>
                <c:pt idx="175">
                  <c:v>1.8449345973649252</c:v>
                </c:pt>
                <c:pt idx="176">
                  <c:v>2.041060633267493</c:v>
                </c:pt>
                <c:pt idx="177">
                  <c:v>2.6274597495527727</c:v>
                </c:pt>
                <c:pt idx="178">
                  <c:v>1.7479521225132915</c:v>
                </c:pt>
                <c:pt idx="179">
                  <c:v>0</c:v>
                </c:pt>
                <c:pt idx="180">
                  <c:v>3.7513137682916975</c:v>
                </c:pt>
                <c:pt idx="181">
                  <c:v>2.6522466846916442</c:v>
                </c:pt>
                <c:pt idx="182">
                  <c:v>4.9378359866331811</c:v>
                </c:pt>
                <c:pt idx="183">
                  <c:v>0.59281215264912934</c:v>
                </c:pt>
                <c:pt idx="184">
                  <c:v>1.0329757647993645</c:v>
                </c:pt>
                <c:pt idx="185">
                  <c:v>1.1581163859111792</c:v>
                </c:pt>
                <c:pt idx="186">
                  <c:v>0.71919949968730457</c:v>
                </c:pt>
                <c:pt idx="187">
                  <c:v>1.984705433831939</c:v>
                </c:pt>
                <c:pt idx="188">
                  <c:v>1.5810850014505369</c:v>
                </c:pt>
                <c:pt idx="189">
                  <c:v>2.8659735880865411</c:v>
                </c:pt>
                <c:pt idx="190">
                  <c:v>1.7506910622614194</c:v>
                </c:pt>
                <c:pt idx="191">
                  <c:v>1.9113085757397941</c:v>
                </c:pt>
                <c:pt idx="192">
                  <c:v>1.5230398632372368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0.84077316460084939</c:v>
                </c:pt>
                <c:pt idx="200">
                  <c:v>1.398601398601399</c:v>
                </c:pt>
                <c:pt idx="201">
                  <c:v>3.3869602032176123</c:v>
                </c:pt>
                <c:pt idx="202">
                  <c:v>1.0776336045744448</c:v>
                </c:pt>
                <c:pt idx="203">
                  <c:v>1.7571261226083561</c:v>
                </c:pt>
                <c:pt idx="204">
                  <c:v>0.9745843684311104</c:v>
                </c:pt>
                <c:pt idx="205">
                  <c:v>0.90928890340847202</c:v>
                </c:pt>
                <c:pt idx="206">
                  <c:v>1.5967741935483872</c:v>
                </c:pt>
                <c:pt idx="207">
                  <c:v>1.675070506794291</c:v>
                </c:pt>
                <c:pt idx="208">
                  <c:v>2.0836845811308029</c:v>
                </c:pt>
                <c:pt idx="209">
                  <c:v>3.4922253377517212</c:v>
                </c:pt>
                <c:pt idx="210">
                  <c:v>3.2871427985171611</c:v>
                </c:pt>
                <c:pt idx="211">
                  <c:v>4.3774179681902856</c:v>
                </c:pt>
                <c:pt idx="212">
                  <c:v>3.389255501931558</c:v>
                </c:pt>
                <c:pt idx="213">
                  <c:v>3.1605644794173111</c:v>
                </c:pt>
                <c:pt idx="214">
                  <c:v>1.9296607531901648</c:v>
                </c:pt>
                <c:pt idx="215">
                  <c:v>5.7884553369880685</c:v>
                </c:pt>
                <c:pt idx="216">
                  <c:v>3.9799809342230694</c:v>
                </c:pt>
                <c:pt idx="217">
                  <c:v>6.9552965287562438</c:v>
                </c:pt>
                <c:pt idx="218">
                  <c:v>8.4069611780455151</c:v>
                </c:pt>
                <c:pt idx="219">
                  <c:v>6.929283341243476</c:v>
                </c:pt>
                <c:pt idx="220">
                  <c:v>12.313937753721246</c:v>
                </c:pt>
                <c:pt idx="221">
                  <c:v>12.334352701325178</c:v>
                </c:pt>
                <c:pt idx="222">
                  <c:v>1.6427640156453718</c:v>
                </c:pt>
                <c:pt idx="223">
                  <c:v>7.0310978380834923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3E-426A-A399-8EE6AD66B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761849567"/>
        <c:crossesAt val="0"/>
        <c:crossBetween val="midCat"/>
      </c:valAx>
      <c:valAx>
        <c:axId val="1761849567"/>
        <c:scaling>
          <c:orientation val="minMax"/>
          <c:max val="3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alkenone C</a:t>
                </a:r>
                <a:r>
                  <a:rPr lang="en-US" sz="1600" b="0" baseline="-25000" dirty="0">
                    <a:solidFill>
                      <a:schemeClr val="tx1"/>
                    </a:solidFill>
                  </a:rPr>
                  <a:t>37:4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 [%]</a:t>
                </a:r>
              </a:p>
            </c:rich>
          </c:tx>
          <c:layout>
            <c:manualLayout>
              <c:xMode val="edge"/>
              <c:yMode val="edge"/>
              <c:x val="1.9540434361433677E-2"/>
              <c:y val="0.197929772011585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27158231482465E-2"/>
          <c:y val="0.22986284622278141"/>
          <c:w val="0.8192440252774591"/>
          <c:h val="0.5834642426402542"/>
        </c:manualLayout>
      </c:layout>
      <c:scatterChart>
        <c:scatterStyle val="lineMarker"/>
        <c:varyColors val="0"/>
        <c:ser>
          <c:idx val="1"/>
          <c:order val="0"/>
          <c:tx>
            <c:strRef>
              <c:f>'Alle-Daten_interpoliert'!$I$34</c:f>
              <c:strCache>
                <c:ptCount val="1"/>
                <c:pt idx="0">
                  <c:v>Sedimentation rate [m/kyr]</c:v>
                </c:pt>
              </c:strCache>
            </c:strRef>
          </c:tx>
          <c:spPr>
            <a:ln>
              <a:solidFill>
                <a:srgbClr val="945200"/>
              </a:solidFill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'Alle-Daten_interpoliert'!$I$39:$I$262</c:f>
              <c:numCache>
                <c:formatCode>0.00</c:formatCode>
                <c:ptCount val="224"/>
                <c:pt idx="0">
                  <c:v>1.4794426617875076</c:v>
                </c:pt>
                <c:pt idx="1">
                  <c:v>1.4794426617875076</c:v>
                </c:pt>
                <c:pt idx="2">
                  <c:v>4.2685712365505921</c:v>
                </c:pt>
                <c:pt idx="3">
                  <c:v>4.5960338752949541</c:v>
                </c:pt>
                <c:pt idx="4">
                  <c:v>5.2837366585649361</c:v>
                </c:pt>
                <c:pt idx="5">
                  <c:v>32.698322433892585</c:v>
                </c:pt>
                <c:pt idx="6">
                  <c:v>32.697547683923936</c:v>
                </c:pt>
                <c:pt idx="7">
                  <c:v>32.684858151987832</c:v>
                </c:pt>
                <c:pt idx="8">
                  <c:v>32.698207653803131</c:v>
                </c:pt>
                <c:pt idx="9">
                  <c:v>32.715315449208475</c:v>
                </c:pt>
                <c:pt idx="10">
                  <c:v>32.699124647326954</c:v>
                </c:pt>
                <c:pt idx="11">
                  <c:v>32.689329828225723</c:v>
                </c:pt>
                <c:pt idx="12">
                  <c:v>32.706860855286529</c:v>
                </c:pt>
                <c:pt idx="13">
                  <c:v>32.689857739401333</c:v>
                </c:pt>
                <c:pt idx="14">
                  <c:v>32.715671076823149</c:v>
                </c:pt>
                <c:pt idx="15">
                  <c:v>32.699391114786181</c:v>
                </c:pt>
                <c:pt idx="16">
                  <c:v>32.680551606482936</c:v>
                </c:pt>
                <c:pt idx="17">
                  <c:v>37.26974867143479</c:v>
                </c:pt>
                <c:pt idx="18">
                  <c:v>42.650918635170889</c:v>
                </c:pt>
                <c:pt idx="19">
                  <c:v>42.622874663197756</c:v>
                </c:pt>
                <c:pt idx="20">
                  <c:v>42.649727767694948</c:v>
                </c:pt>
                <c:pt idx="21">
                  <c:v>42.691225841575069</c:v>
                </c:pt>
                <c:pt idx="22">
                  <c:v>42.649317791633109</c:v>
                </c:pt>
                <c:pt idx="23">
                  <c:v>42.601310809562897</c:v>
                </c:pt>
                <c:pt idx="24">
                  <c:v>37.264848435061623</c:v>
                </c:pt>
                <c:pt idx="25">
                  <c:v>20.030894822298347</c:v>
                </c:pt>
                <c:pt idx="26">
                  <c:v>20.02020336574753</c:v>
                </c:pt>
                <c:pt idx="27">
                  <c:v>21.983001445122159</c:v>
                </c:pt>
                <c:pt idx="28">
                  <c:v>24.772504178494518</c:v>
                </c:pt>
                <c:pt idx="29">
                  <c:v>25.293555434188953</c:v>
                </c:pt>
                <c:pt idx="30">
                  <c:v>45.836955965836232</c:v>
                </c:pt>
                <c:pt idx="31">
                  <c:v>45.899153910109831</c:v>
                </c:pt>
                <c:pt idx="32">
                  <c:v>45.874277813441154</c:v>
                </c:pt>
                <c:pt idx="33">
                  <c:v>35.611902935357129</c:v>
                </c:pt>
                <c:pt idx="34">
                  <c:v>20.039111670562864</c:v>
                </c:pt>
                <c:pt idx="35">
                  <c:v>16.103613803097545</c:v>
                </c:pt>
                <c:pt idx="36">
                  <c:v>19.75305948823101</c:v>
                </c:pt>
                <c:pt idx="37">
                  <c:v>43.500216418987748</c:v>
                </c:pt>
                <c:pt idx="38">
                  <c:v>43.913105821622729</c:v>
                </c:pt>
                <c:pt idx="39">
                  <c:v>44.87054937581933</c:v>
                </c:pt>
                <c:pt idx="40">
                  <c:v>44.884617261062978</c:v>
                </c:pt>
                <c:pt idx="41">
                  <c:v>44.858773457148402</c:v>
                </c:pt>
                <c:pt idx="42">
                  <c:v>44.909890322269334</c:v>
                </c:pt>
                <c:pt idx="43">
                  <c:v>46.098871725611517</c:v>
                </c:pt>
                <c:pt idx="44">
                  <c:v>50.556243821251776</c:v>
                </c:pt>
                <c:pt idx="45">
                  <c:v>50.572260918263254</c:v>
                </c:pt>
                <c:pt idx="46">
                  <c:v>50.551770494795761</c:v>
                </c:pt>
                <c:pt idx="47">
                  <c:v>50.582847626977895</c:v>
                </c:pt>
                <c:pt idx="48">
                  <c:v>21.678575753905683</c:v>
                </c:pt>
                <c:pt idx="49">
                  <c:v>20.010613363994114</c:v>
                </c:pt>
                <c:pt idx="50">
                  <c:v>19.420376456528302</c:v>
                </c:pt>
                <c:pt idx="51">
                  <c:v>18.767002802266351</c:v>
                </c:pt>
                <c:pt idx="52">
                  <c:v>37.58925673482694</c:v>
                </c:pt>
                <c:pt idx="53">
                  <c:v>43.075206533092285</c:v>
                </c:pt>
                <c:pt idx="54">
                  <c:v>43.051218716502937</c:v>
                </c:pt>
                <c:pt idx="55">
                  <c:v>43.062667642038669</c:v>
                </c:pt>
                <c:pt idx="56">
                  <c:v>41.006800237323297</c:v>
                </c:pt>
                <c:pt idx="57">
                  <c:v>21.10873725909136</c:v>
                </c:pt>
                <c:pt idx="58">
                  <c:v>21.098019322557462</c:v>
                </c:pt>
                <c:pt idx="59">
                  <c:v>14.26406486790504</c:v>
                </c:pt>
                <c:pt idx="60">
                  <c:v>12.112647958505137</c:v>
                </c:pt>
                <c:pt idx="61">
                  <c:v>17.235640928109405</c:v>
                </c:pt>
                <c:pt idx="62">
                  <c:v>25.983667409057205</c:v>
                </c:pt>
                <c:pt idx="63">
                  <c:v>28.500995396292211</c:v>
                </c:pt>
                <c:pt idx="64">
                  <c:v>15.281889184352528</c:v>
                </c:pt>
                <c:pt idx="65">
                  <c:v>21.666431161980384</c:v>
                </c:pt>
                <c:pt idx="66">
                  <c:v>19.371329587223581</c:v>
                </c:pt>
                <c:pt idx="67">
                  <c:v>18.399653265087299</c:v>
                </c:pt>
                <c:pt idx="68">
                  <c:v>18.605464527205829</c:v>
                </c:pt>
                <c:pt idx="69">
                  <c:v>18.98851426454258</c:v>
                </c:pt>
                <c:pt idx="70">
                  <c:v>20.887343860476232</c:v>
                </c:pt>
                <c:pt idx="71">
                  <c:v>21.702117455216737</c:v>
                </c:pt>
                <c:pt idx="72">
                  <c:v>26.307374785616513</c:v>
                </c:pt>
                <c:pt idx="73">
                  <c:v>31.896521340711576</c:v>
                </c:pt>
                <c:pt idx="74">
                  <c:v>46.212917104408092</c:v>
                </c:pt>
                <c:pt idx="75">
                  <c:v>48.54611420759138</c:v>
                </c:pt>
                <c:pt idx="76">
                  <c:v>48.517986377182574</c:v>
                </c:pt>
                <c:pt idx="77">
                  <c:v>64.533814374646596</c:v>
                </c:pt>
                <c:pt idx="78">
                  <c:v>62.696031637799138</c:v>
                </c:pt>
                <c:pt idx="79">
                  <c:v>29.110408886336291</c:v>
                </c:pt>
                <c:pt idx="80">
                  <c:v>29.118204391008497</c:v>
                </c:pt>
                <c:pt idx="81">
                  <c:v>29.117257474454867</c:v>
                </c:pt>
                <c:pt idx="82">
                  <c:v>29.118632060281715</c:v>
                </c:pt>
                <c:pt idx="83">
                  <c:v>21.387888629998368</c:v>
                </c:pt>
                <c:pt idx="84">
                  <c:v>14.680641418877274</c:v>
                </c:pt>
                <c:pt idx="85">
                  <c:v>34.76765486560182</c:v>
                </c:pt>
                <c:pt idx="86">
                  <c:v>25.670172110797715</c:v>
                </c:pt>
                <c:pt idx="87">
                  <c:v>16.927717615318478</c:v>
                </c:pt>
                <c:pt idx="88">
                  <c:v>12.66915604469658</c:v>
                </c:pt>
                <c:pt idx="89">
                  <c:v>16.839210909963136</c:v>
                </c:pt>
                <c:pt idx="90">
                  <c:v>18.076051745675581</c:v>
                </c:pt>
                <c:pt idx="91">
                  <c:v>19.116001491980548</c:v>
                </c:pt>
                <c:pt idx="92">
                  <c:v>25.87148317383728</c:v>
                </c:pt>
                <c:pt idx="93">
                  <c:v>40.593788139181378</c:v>
                </c:pt>
                <c:pt idx="94">
                  <c:v>40.535263207327304</c:v>
                </c:pt>
                <c:pt idx="95">
                  <c:v>30.166741808611771</c:v>
                </c:pt>
                <c:pt idx="96">
                  <c:v>17.891273078363071</c:v>
                </c:pt>
                <c:pt idx="97">
                  <c:v>20.304424698521906</c:v>
                </c:pt>
                <c:pt idx="98">
                  <c:v>17.329633902899392</c:v>
                </c:pt>
                <c:pt idx="99">
                  <c:v>25.96533258173568</c:v>
                </c:pt>
                <c:pt idx="100">
                  <c:v>9.491258254947935</c:v>
                </c:pt>
                <c:pt idx="101">
                  <c:v>19.394002643845973</c:v>
                </c:pt>
                <c:pt idx="102">
                  <c:v>13.628002273202933</c:v>
                </c:pt>
                <c:pt idx="103">
                  <c:v>7.1461530039260586</c:v>
                </c:pt>
                <c:pt idx="104">
                  <c:v>5.7595243254266686</c:v>
                </c:pt>
                <c:pt idx="105">
                  <c:v>9.7546635309209684</c:v>
                </c:pt>
                <c:pt idx="106">
                  <c:v>11.005969542175464</c:v>
                </c:pt>
                <c:pt idx="107">
                  <c:v>10.056297604592183</c:v>
                </c:pt>
                <c:pt idx="108">
                  <c:v>7.9675272305088249</c:v>
                </c:pt>
                <c:pt idx="109">
                  <c:v>12.640526837870793</c:v>
                </c:pt>
                <c:pt idx="110">
                  <c:v>11.367644095122843</c:v>
                </c:pt>
                <c:pt idx="111">
                  <c:v>9.2607627823896976</c:v>
                </c:pt>
                <c:pt idx="112">
                  <c:v>8.1028768636615656</c:v>
                </c:pt>
                <c:pt idx="113">
                  <c:v>8.3807800776887014</c:v>
                </c:pt>
                <c:pt idx="114">
                  <c:v>9.7309235630487407</c:v>
                </c:pt>
                <c:pt idx="115">
                  <c:v>9.7309735274508924</c:v>
                </c:pt>
                <c:pt idx="116">
                  <c:v>12.968238445512098</c:v>
                </c:pt>
                <c:pt idx="117">
                  <c:v>16.75946955820935</c:v>
                </c:pt>
                <c:pt idx="118">
                  <c:v>17.113453629256451</c:v>
                </c:pt>
                <c:pt idx="119">
                  <c:v>14.762184660354606</c:v>
                </c:pt>
                <c:pt idx="120">
                  <c:v>12.897269471799456</c:v>
                </c:pt>
                <c:pt idx="121">
                  <c:v>21.180356117174146</c:v>
                </c:pt>
                <c:pt idx="122">
                  <c:v>21.169785045259875</c:v>
                </c:pt>
                <c:pt idx="123">
                  <c:v>14.044000335880371</c:v>
                </c:pt>
                <c:pt idx="124">
                  <c:v>8.488387885372811</c:v>
                </c:pt>
                <c:pt idx="125">
                  <c:v>11.329978162102501</c:v>
                </c:pt>
                <c:pt idx="126">
                  <c:v>13.16996127980434</c:v>
                </c:pt>
                <c:pt idx="127">
                  <c:v>6.6266433340196311</c:v>
                </c:pt>
                <c:pt idx="128">
                  <c:v>15.997878734310737</c:v>
                </c:pt>
                <c:pt idx="129">
                  <c:v>11.907227169186534</c:v>
                </c:pt>
                <c:pt idx="130">
                  <c:v>12.629717144080965</c:v>
                </c:pt>
                <c:pt idx="131">
                  <c:v>14.891793443325446</c:v>
                </c:pt>
                <c:pt idx="132">
                  <c:v>14.74515551213179</c:v>
                </c:pt>
                <c:pt idx="133">
                  <c:v>6.1935629407979578</c:v>
                </c:pt>
                <c:pt idx="134">
                  <c:v>9.7970799576928886</c:v>
                </c:pt>
                <c:pt idx="135">
                  <c:v>16.339427376316177</c:v>
                </c:pt>
                <c:pt idx="136">
                  <c:v>13.330632090761853</c:v>
                </c:pt>
                <c:pt idx="137">
                  <c:v>10.81233994401768</c:v>
                </c:pt>
                <c:pt idx="138">
                  <c:v>10.224059779193855</c:v>
                </c:pt>
                <c:pt idx="139">
                  <c:v>9.890807654318392</c:v>
                </c:pt>
                <c:pt idx="140">
                  <c:v>10.376401099214405</c:v>
                </c:pt>
                <c:pt idx="141">
                  <c:v>11.102104005656171</c:v>
                </c:pt>
                <c:pt idx="142">
                  <c:v>11.098921192173885</c:v>
                </c:pt>
                <c:pt idx="143">
                  <c:v>8.0472246194362818</c:v>
                </c:pt>
                <c:pt idx="144">
                  <c:v>7.6455880047202776</c:v>
                </c:pt>
                <c:pt idx="145">
                  <c:v>7.3551383517315498</c:v>
                </c:pt>
                <c:pt idx="146">
                  <c:v>7.175947663317487</c:v>
                </c:pt>
                <c:pt idx="147">
                  <c:v>6.9291173070282071</c:v>
                </c:pt>
                <c:pt idx="148">
                  <c:v>6.6930701832021802</c:v>
                </c:pt>
                <c:pt idx="149">
                  <c:v>10.451175264237072</c:v>
                </c:pt>
                <c:pt idx="150">
                  <c:v>10.700456169782383</c:v>
                </c:pt>
                <c:pt idx="151">
                  <c:v>10.694545320251697</c:v>
                </c:pt>
                <c:pt idx="152">
                  <c:v>10.697626677919331</c:v>
                </c:pt>
                <c:pt idx="153">
                  <c:v>10.691860465116362</c:v>
                </c:pt>
                <c:pt idx="154">
                  <c:v>15.691226335122526</c:v>
                </c:pt>
                <c:pt idx="155">
                  <c:v>17.277351667130727</c:v>
                </c:pt>
                <c:pt idx="156">
                  <c:v>17.296317321954753</c:v>
                </c:pt>
                <c:pt idx="157">
                  <c:v>17.287054046214703</c:v>
                </c:pt>
                <c:pt idx="158">
                  <c:v>17.291921953059049</c:v>
                </c:pt>
                <c:pt idx="159">
                  <c:v>17.273244242252201</c:v>
                </c:pt>
                <c:pt idx="160">
                  <c:v>13.954603086247385</c:v>
                </c:pt>
                <c:pt idx="161">
                  <c:v>9.8521498070340989</c:v>
                </c:pt>
                <c:pt idx="162">
                  <c:v>9.8467262550441017</c:v>
                </c:pt>
                <c:pt idx="163">
                  <c:v>11.203700259166745</c:v>
                </c:pt>
                <c:pt idx="164">
                  <c:v>12.09677419354831</c:v>
                </c:pt>
                <c:pt idx="165">
                  <c:v>12.083458420894805</c:v>
                </c:pt>
                <c:pt idx="166">
                  <c:v>12.080109486578477</c:v>
                </c:pt>
                <c:pt idx="167">
                  <c:v>12.091904668517605</c:v>
                </c:pt>
                <c:pt idx="168">
                  <c:v>7.1869904745559197</c:v>
                </c:pt>
                <c:pt idx="169">
                  <c:v>5.9414295168761067</c:v>
                </c:pt>
                <c:pt idx="170">
                  <c:v>6.0711984536083774</c:v>
                </c:pt>
                <c:pt idx="171">
                  <c:v>7.4181236148730321</c:v>
                </c:pt>
                <c:pt idx="172">
                  <c:v>5.6759629009405277</c:v>
                </c:pt>
                <c:pt idx="173">
                  <c:v>6.2967063382229131</c:v>
                </c:pt>
                <c:pt idx="174">
                  <c:v>10.056830844662741</c:v>
                </c:pt>
                <c:pt idx="175">
                  <c:v>14.040561622464448</c:v>
                </c:pt>
                <c:pt idx="176">
                  <c:v>15.193929173693297</c:v>
                </c:pt>
                <c:pt idx="177">
                  <c:v>15.183246073298584</c:v>
                </c:pt>
                <c:pt idx="178">
                  <c:v>15.169185282522893</c:v>
                </c:pt>
                <c:pt idx="179">
                  <c:v>15.181848515181958</c:v>
                </c:pt>
                <c:pt idx="180">
                  <c:v>15.188082556590599</c:v>
                </c:pt>
                <c:pt idx="181">
                  <c:v>15.181518151816285</c:v>
                </c:pt>
                <c:pt idx="182">
                  <c:v>12.840522133938414</c:v>
                </c:pt>
                <c:pt idx="183">
                  <c:v>11.2179487179472</c:v>
                </c:pt>
                <c:pt idx="184">
                  <c:v>11.179645335390266</c:v>
                </c:pt>
                <c:pt idx="185">
                  <c:v>11.170605612998116</c:v>
                </c:pt>
                <c:pt idx="186">
                  <c:v>11.178614823815057</c:v>
                </c:pt>
                <c:pt idx="187">
                  <c:v>13.941427699817682</c:v>
                </c:pt>
                <c:pt idx="188">
                  <c:v>15.910676901605528</c:v>
                </c:pt>
                <c:pt idx="189">
                  <c:v>13.668576598310338</c:v>
                </c:pt>
                <c:pt idx="190">
                  <c:v>3.985669502910814</c:v>
                </c:pt>
                <c:pt idx="191">
                  <c:v>4.5576884013812018</c:v>
                </c:pt>
                <c:pt idx="192">
                  <c:v>6.0233075815109824</c:v>
                </c:pt>
                <c:pt idx="193">
                  <c:v>7.8098471986425828</c:v>
                </c:pt>
                <c:pt idx="194">
                  <c:v>6.8188667872208271</c:v>
                </c:pt>
                <c:pt idx="195">
                  <c:v>4.1658952045917719</c:v>
                </c:pt>
                <c:pt idx="196">
                  <c:v>2.2982872472143376</c:v>
                </c:pt>
                <c:pt idx="197">
                  <c:v>3.8872351602167656</c:v>
                </c:pt>
                <c:pt idx="198">
                  <c:v>5.2141690009339348</c:v>
                </c:pt>
                <c:pt idx="199">
                  <c:v>5.2172915950006162</c:v>
                </c:pt>
                <c:pt idx="200">
                  <c:v>4.2408425761950612</c:v>
                </c:pt>
                <c:pt idx="201">
                  <c:v>3.4780614584928999</c:v>
                </c:pt>
                <c:pt idx="202">
                  <c:v>3.4800814848347597</c:v>
                </c:pt>
                <c:pt idx="203">
                  <c:v>4.9525381758149223</c:v>
                </c:pt>
                <c:pt idx="204">
                  <c:v>5.8117851815016586</c:v>
                </c:pt>
                <c:pt idx="205">
                  <c:v>5.8235842219693392</c:v>
                </c:pt>
                <c:pt idx="206">
                  <c:v>5.8185665167942586</c:v>
                </c:pt>
                <c:pt idx="207">
                  <c:v>5.1244509516837979</c:v>
                </c:pt>
                <c:pt idx="208">
                  <c:v>3.1671715780775966</c:v>
                </c:pt>
                <c:pt idx="209">
                  <c:v>3.1668365613320959</c:v>
                </c:pt>
                <c:pt idx="210">
                  <c:v>7.9754601226994195</c:v>
                </c:pt>
                <c:pt idx="211">
                  <c:v>12.23785505707438</c:v>
                </c:pt>
                <c:pt idx="212">
                  <c:v>12.23581757508256</c:v>
                </c:pt>
                <c:pt idx="213">
                  <c:v>12.235358812208842</c:v>
                </c:pt>
                <c:pt idx="214">
                  <c:v>12.237297153498057</c:v>
                </c:pt>
                <c:pt idx="215">
                  <c:v>12.237297153498057</c:v>
                </c:pt>
                <c:pt idx="216">
                  <c:v>6.9681677018634671</c:v>
                </c:pt>
                <c:pt idx="217">
                  <c:v>6.3291139240504792</c:v>
                </c:pt>
                <c:pt idx="218">
                  <c:v>6.3257682548635277</c:v>
                </c:pt>
                <c:pt idx="219">
                  <c:v>6.3330319259928194</c:v>
                </c:pt>
                <c:pt idx="220">
                  <c:v>6.3277511961722803</c:v>
                </c:pt>
                <c:pt idx="221">
                  <c:v>6.3274703967871613</c:v>
                </c:pt>
                <c:pt idx="222">
                  <c:v>6.9930069930066754</c:v>
                </c:pt>
                <c:pt idx="223">
                  <c:v>15.510948905109593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408-4FF1-BE82-09CE538EA5ED}"/>
            </c:ext>
          </c:extLst>
        </c:ser>
        <c:ser>
          <c:idx val="0"/>
          <c:order val="1"/>
          <c:tx>
            <c:strRef>
              <c:f>'Alle-Daten_interpoliert'!$I$34</c:f>
              <c:strCache>
                <c:ptCount val="1"/>
                <c:pt idx="0">
                  <c:v>Sedimentation rate [m/kyr]</c:v>
                </c:pt>
              </c:strCache>
            </c:strRef>
          </c:tx>
          <c:spPr>
            <a:ln w="3175" cap="rnd">
              <a:solidFill>
                <a:schemeClr val="tx1"/>
              </a:solidFill>
              <a:prstDash val="lgDashDotDot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'Alle-Daten_interpoliert'!$I$39:$I$262</c:f>
              <c:numCache>
                <c:formatCode>0.00</c:formatCode>
                <c:ptCount val="224"/>
                <c:pt idx="0">
                  <c:v>1.4794426617875076</c:v>
                </c:pt>
                <c:pt idx="1">
                  <c:v>1.4794426617875076</c:v>
                </c:pt>
                <c:pt idx="2">
                  <c:v>4.2685712365505921</c:v>
                </c:pt>
                <c:pt idx="3">
                  <c:v>4.5960338752949541</c:v>
                </c:pt>
                <c:pt idx="4">
                  <c:v>5.2837366585649361</c:v>
                </c:pt>
                <c:pt idx="5">
                  <c:v>32.698322433892585</c:v>
                </c:pt>
                <c:pt idx="6">
                  <c:v>32.697547683923936</c:v>
                </c:pt>
                <c:pt idx="7">
                  <c:v>32.684858151987832</c:v>
                </c:pt>
                <c:pt idx="8">
                  <c:v>32.698207653803131</c:v>
                </c:pt>
                <c:pt idx="9">
                  <c:v>32.715315449208475</c:v>
                </c:pt>
                <c:pt idx="10">
                  <c:v>32.699124647326954</c:v>
                </c:pt>
                <c:pt idx="11">
                  <c:v>32.689329828225723</c:v>
                </c:pt>
                <c:pt idx="12">
                  <c:v>32.706860855286529</c:v>
                </c:pt>
                <c:pt idx="13">
                  <c:v>32.689857739401333</c:v>
                </c:pt>
                <c:pt idx="14">
                  <c:v>32.715671076823149</c:v>
                </c:pt>
                <c:pt idx="15">
                  <c:v>32.699391114786181</c:v>
                </c:pt>
                <c:pt idx="16">
                  <c:v>32.680551606482936</c:v>
                </c:pt>
                <c:pt idx="17">
                  <c:v>37.26974867143479</c:v>
                </c:pt>
                <c:pt idx="18">
                  <c:v>42.650918635170889</c:v>
                </c:pt>
                <c:pt idx="19">
                  <c:v>42.622874663197756</c:v>
                </c:pt>
                <c:pt idx="20">
                  <c:v>42.649727767694948</c:v>
                </c:pt>
                <c:pt idx="21">
                  <c:v>42.691225841575069</c:v>
                </c:pt>
                <c:pt idx="22">
                  <c:v>42.649317791633109</c:v>
                </c:pt>
                <c:pt idx="23">
                  <c:v>42.601310809562897</c:v>
                </c:pt>
                <c:pt idx="24">
                  <c:v>37.264848435061623</c:v>
                </c:pt>
                <c:pt idx="25">
                  <c:v>20.030894822298347</c:v>
                </c:pt>
                <c:pt idx="26">
                  <c:v>20.02020336574753</c:v>
                </c:pt>
                <c:pt idx="27">
                  <c:v>21.983001445122159</c:v>
                </c:pt>
                <c:pt idx="28">
                  <c:v>24.772504178494518</c:v>
                </c:pt>
                <c:pt idx="29">
                  <c:v>25.293555434188953</c:v>
                </c:pt>
                <c:pt idx="30">
                  <c:v>45.836955965836232</c:v>
                </c:pt>
                <c:pt idx="31">
                  <c:v>45.899153910109831</c:v>
                </c:pt>
                <c:pt idx="32">
                  <c:v>45.874277813441154</c:v>
                </c:pt>
                <c:pt idx="33">
                  <c:v>35.611902935357129</c:v>
                </c:pt>
                <c:pt idx="34">
                  <c:v>20.039111670562864</c:v>
                </c:pt>
                <c:pt idx="35">
                  <c:v>16.103613803097545</c:v>
                </c:pt>
                <c:pt idx="36">
                  <c:v>19.75305948823101</c:v>
                </c:pt>
                <c:pt idx="37">
                  <c:v>43.500216418987748</c:v>
                </c:pt>
                <c:pt idx="38">
                  <c:v>43.913105821622729</c:v>
                </c:pt>
                <c:pt idx="39">
                  <c:v>44.87054937581933</c:v>
                </c:pt>
                <c:pt idx="40">
                  <c:v>44.884617261062978</c:v>
                </c:pt>
                <c:pt idx="41">
                  <c:v>44.858773457148402</c:v>
                </c:pt>
                <c:pt idx="42">
                  <c:v>44.909890322269334</c:v>
                </c:pt>
                <c:pt idx="43">
                  <c:v>46.098871725611517</c:v>
                </c:pt>
                <c:pt idx="44">
                  <c:v>50.556243821251776</c:v>
                </c:pt>
                <c:pt idx="45">
                  <c:v>50.572260918263254</c:v>
                </c:pt>
                <c:pt idx="46">
                  <c:v>50.551770494795761</c:v>
                </c:pt>
                <c:pt idx="47">
                  <c:v>50.582847626977895</c:v>
                </c:pt>
                <c:pt idx="48">
                  <c:v>21.678575753905683</c:v>
                </c:pt>
                <c:pt idx="49">
                  <c:v>20.010613363994114</c:v>
                </c:pt>
                <c:pt idx="50">
                  <c:v>19.420376456528302</c:v>
                </c:pt>
                <c:pt idx="51">
                  <c:v>18.767002802266351</c:v>
                </c:pt>
                <c:pt idx="52">
                  <c:v>37.58925673482694</c:v>
                </c:pt>
                <c:pt idx="53">
                  <c:v>43.075206533092285</c:v>
                </c:pt>
                <c:pt idx="54">
                  <c:v>43.051218716502937</c:v>
                </c:pt>
                <c:pt idx="55">
                  <c:v>43.062667642038669</c:v>
                </c:pt>
                <c:pt idx="56">
                  <c:v>41.006800237323297</c:v>
                </c:pt>
                <c:pt idx="57">
                  <c:v>21.10873725909136</c:v>
                </c:pt>
                <c:pt idx="58">
                  <c:v>21.098019322557462</c:v>
                </c:pt>
                <c:pt idx="59">
                  <c:v>14.26406486790504</c:v>
                </c:pt>
                <c:pt idx="60">
                  <c:v>12.112647958505137</c:v>
                </c:pt>
                <c:pt idx="61">
                  <c:v>17.235640928109405</c:v>
                </c:pt>
                <c:pt idx="62">
                  <c:v>25.983667409057205</c:v>
                </c:pt>
                <c:pt idx="63">
                  <c:v>28.500995396292211</c:v>
                </c:pt>
                <c:pt idx="64">
                  <c:v>15.281889184352528</c:v>
                </c:pt>
                <c:pt idx="65">
                  <c:v>21.666431161980384</c:v>
                </c:pt>
                <c:pt idx="66">
                  <c:v>19.371329587223581</c:v>
                </c:pt>
                <c:pt idx="67">
                  <c:v>18.399653265087299</c:v>
                </c:pt>
                <c:pt idx="68">
                  <c:v>18.605464527205829</c:v>
                </c:pt>
                <c:pt idx="69">
                  <c:v>18.98851426454258</c:v>
                </c:pt>
                <c:pt idx="70">
                  <c:v>20.887343860476232</c:v>
                </c:pt>
                <c:pt idx="71">
                  <c:v>21.702117455216737</c:v>
                </c:pt>
                <c:pt idx="72">
                  <c:v>26.307374785616513</c:v>
                </c:pt>
                <c:pt idx="73">
                  <c:v>31.896521340711576</c:v>
                </c:pt>
                <c:pt idx="74">
                  <c:v>46.212917104408092</c:v>
                </c:pt>
                <c:pt idx="75">
                  <c:v>48.54611420759138</c:v>
                </c:pt>
                <c:pt idx="76">
                  <c:v>48.517986377182574</c:v>
                </c:pt>
                <c:pt idx="77">
                  <c:v>64.533814374646596</c:v>
                </c:pt>
                <c:pt idx="78">
                  <c:v>62.696031637799138</c:v>
                </c:pt>
                <c:pt idx="79">
                  <c:v>29.110408886336291</c:v>
                </c:pt>
                <c:pt idx="80">
                  <c:v>29.118204391008497</c:v>
                </c:pt>
                <c:pt idx="81">
                  <c:v>29.117257474454867</c:v>
                </c:pt>
                <c:pt idx="82">
                  <c:v>29.118632060281715</c:v>
                </c:pt>
                <c:pt idx="83">
                  <c:v>21.387888629998368</c:v>
                </c:pt>
                <c:pt idx="84">
                  <c:v>14.680641418877274</c:v>
                </c:pt>
                <c:pt idx="85">
                  <c:v>34.76765486560182</c:v>
                </c:pt>
                <c:pt idx="86">
                  <c:v>25.670172110797715</c:v>
                </c:pt>
                <c:pt idx="87">
                  <c:v>16.927717615318478</c:v>
                </c:pt>
                <c:pt idx="88">
                  <c:v>12.66915604469658</c:v>
                </c:pt>
                <c:pt idx="89">
                  <c:v>16.839210909963136</c:v>
                </c:pt>
                <c:pt idx="90">
                  <c:v>18.076051745675581</c:v>
                </c:pt>
                <c:pt idx="91">
                  <c:v>19.116001491980548</c:v>
                </c:pt>
                <c:pt idx="92">
                  <c:v>25.87148317383728</c:v>
                </c:pt>
                <c:pt idx="93">
                  <c:v>40.593788139181378</c:v>
                </c:pt>
                <c:pt idx="94">
                  <c:v>40.535263207327304</c:v>
                </c:pt>
                <c:pt idx="95">
                  <c:v>30.166741808611771</c:v>
                </c:pt>
                <c:pt idx="96">
                  <c:v>17.891273078363071</c:v>
                </c:pt>
                <c:pt idx="97">
                  <c:v>20.304424698521906</c:v>
                </c:pt>
                <c:pt idx="98">
                  <c:v>17.329633902899392</c:v>
                </c:pt>
                <c:pt idx="99">
                  <c:v>25.96533258173568</c:v>
                </c:pt>
                <c:pt idx="100">
                  <c:v>9.491258254947935</c:v>
                </c:pt>
                <c:pt idx="101">
                  <c:v>19.394002643845973</c:v>
                </c:pt>
                <c:pt idx="102">
                  <c:v>13.628002273202933</c:v>
                </c:pt>
                <c:pt idx="103">
                  <c:v>7.1461530039260586</c:v>
                </c:pt>
                <c:pt idx="104">
                  <c:v>5.7595243254266686</c:v>
                </c:pt>
                <c:pt idx="105">
                  <c:v>9.7546635309209684</c:v>
                </c:pt>
                <c:pt idx="106">
                  <c:v>11.005969542175464</c:v>
                </c:pt>
                <c:pt idx="107">
                  <c:v>10.056297604592183</c:v>
                </c:pt>
                <c:pt idx="108">
                  <c:v>7.9675272305088249</c:v>
                </c:pt>
                <c:pt idx="109">
                  <c:v>12.640526837870793</c:v>
                </c:pt>
                <c:pt idx="110">
                  <c:v>11.367644095122843</c:v>
                </c:pt>
                <c:pt idx="111">
                  <c:v>9.2607627823896976</c:v>
                </c:pt>
                <c:pt idx="112">
                  <c:v>8.1028768636615656</c:v>
                </c:pt>
                <c:pt idx="113">
                  <c:v>8.3807800776887014</c:v>
                </c:pt>
                <c:pt idx="114">
                  <c:v>9.7309235630487407</c:v>
                </c:pt>
                <c:pt idx="115">
                  <c:v>9.7309735274508924</c:v>
                </c:pt>
                <c:pt idx="116">
                  <c:v>12.968238445512098</c:v>
                </c:pt>
                <c:pt idx="117">
                  <c:v>16.75946955820935</c:v>
                </c:pt>
                <c:pt idx="118">
                  <c:v>17.113453629256451</c:v>
                </c:pt>
                <c:pt idx="119">
                  <c:v>14.762184660354606</c:v>
                </c:pt>
                <c:pt idx="120">
                  <c:v>12.897269471799456</c:v>
                </c:pt>
                <c:pt idx="121">
                  <c:v>21.180356117174146</c:v>
                </c:pt>
                <c:pt idx="122">
                  <c:v>21.169785045259875</c:v>
                </c:pt>
                <c:pt idx="123">
                  <c:v>14.044000335880371</c:v>
                </c:pt>
                <c:pt idx="124">
                  <c:v>8.488387885372811</c:v>
                </c:pt>
                <c:pt idx="125">
                  <c:v>11.329978162102501</c:v>
                </c:pt>
                <c:pt idx="126">
                  <c:v>13.16996127980434</c:v>
                </c:pt>
                <c:pt idx="127">
                  <c:v>6.6266433340196311</c:v>
                </c:pt>
                <c:pt idx="128">
                  <c:v>15.997878734310737</c:v>
                </c:pt>
                <c:pt idx="129">
                  <c:v>11.907227169186534</c:v>
                </c:pt>
                <c:pt idx="130">
                  <c:v>12.629717144080965</c:v>
                </c:pt>
                <c:pt idx="131">
                  <c:v>14.891793443325446</c:v>
                </c:pt>
                <c:pt idx="132">
                  <c:v>14.74515551213179</c:v>
                </c:pt>
                <c:pt idx="133">
                  <c:v>6.1935629407979578</c:v>
                </c:pt>
                <c:pt idx="134">
                  <c:v>9.7970799576928886</c:v>
                </c:pt>
                <c:pt idx="135">
                  <c:v>16.339427376316177</c:v>
                </c:pt>
                <c:pt idx="136">
                  <c:v>13.330632090761853</c:v>
                </c:pt>
                <c:pt idx="137">
                  <c:v>10.81233994401768</c:v>
                </c:pt>
                <c:pt idx="138">
                  <c:v>10.224059779193855</c:v>
                </c:pt>
                <c:pt idx="139">
                  <c:v>9.890807654318392</c:v>
                </c:pt>
                <c:pt idx="140">
                  <c:v>10.376401099214405</c:v>
                </c:pt>
                <c:pt idx="141">
                  <c:v>11.102104005656171</c:v>
                </c:pt>
                <c:pt idx="142">
                  <c:v>11.098921192173885</c:v>
                </c:pt>
                <c:pt idx="143">
                  <c:v>8.0472246194362818</c:v>
                </c:pt>
                <c:pt idx="144">
                  <c:v>7.6455880047202776</c:v>
                </c:pt>
                <c:pt idx="145">
                  <c:v>7.3551383517315498</c:v>
                </c:pt>
                <c:pt idx="146">
                  <c:v>7.175947663317487</c:v>
                </c:pt>
                <c:pt idx="147">
                  <c:v>6.9291173070282071</c:v>
                </c:pt>
                <c:pt idx="148">
                  <c:v>6.6930701832021802</c:v>
                </c:pt>
                <c:pt idx="149">
                  <c:v>10.451175264237072</c:v>
                </c:pt>
                <c:pt idx="150">
                  <c:v>10.700456169782383</c:v>
                </c:pt>
                <c:pt idx="151">
                  <c:v>10.694545320251697</c:v>
                </c:pt>
                <c:pt idx="152">
                  <c:v>10.697626677919331</c:v>
                </c:pt>
                <c:pt idx="153">
                  <c:v>10.691860465116362</c:v>
                </c:pt>
                <c:pt idx="154">
                  <c:v>15.691226335122526</c:v>
                </c:pt>
                <c:pt idx="155">
                  <c:v>17.277351667130727</c:v>
                </c:pt>
                <c:pt idx="156">
                  <c:v>17.296317321954753</c:v>
                </c:pt>
                <c:pt idx="157">
                  <c:v>17.287054046214703</c:v>
                </c:pt>
                <c:pt idx="158">
                  <c:v>17.291921953059049</c:v>
                </c:pt>
                <c:pt idx="159">
                  <c:v>17.273244242252201</c:v>
                </c:pt>
                <c:pt idx="160">
                  <c:v>13.954603086247385</c:v>
                </c:pt>
                <c:pt idx="161">
                  <c:v>9.8521498070340989</c:v>
                </c:pt>
                <c:pt idx="162">
                  <c:v>9.8467262550441017</c:v>
                </c:pt>
                <c:pt idx="163">
                  <c:v>11.203700259166745</c:v>
                </c:pt>
                <c:pt idx="164">
                  <c:v>12.09677419354831</c:v>
                </c:pt>
                <c:pt idx="165">
                  <c:v>12.083458420894805</c:v>
                </c:pt>
                <c:pt idx="166">
                  <c:v>12.080109486578477</c:v>
                </c:pt>
                <c:pt idx="167">
                  <c:v>12.091904668517605</c:v>
                </c:pt>
                <c:pt idx="168">
                  <c:v>7.1869904745559197</c:v>
                </c:pt>
                <c:pt idx="169">
                  <c:v>5.9414295168761067</c:v>
                </c:pt>
                <c:pt idx="170">
                  <c:v>6.0711984536083774</c:v>
                </c:pt>
                <c:pt idx="171">
                  <c:v>7.4181236148730321</c:v>
                </c:pt>
                <c:pt idx="172">
                  <c:v>5.6759629009405277</c:v>
                </c:pt>
                <c:pt idx="173">
                  <c:v>6.2967063382229131</c:v>
                </c:pt>
                <c:pt idx="174">
                  <c:v>10.056830844662741</c:v>
                </c:pt>
                <c:pt idx="175">
                  <c:v>14.040561622464448</c:v>
                </c:pt>
                <c:pt idx="176">
                  <c:v>15.193929173693297</c:v>
                </c:pt>
                <c:pt idx="177">
                  <c:v>15.183246073298584</c:v>
                </c:pt>
                <c:pt idx="178">
                  <c:v>15.169185282522893</c:v>
                </c:pt>
                <c:pt idx="179">
                  <c:v>15.181848515181958</c:v>
                </c:pt>
                <c:pt idx="180">
                  <c:v>15.188082556590599</c:v>
                </c:pt>
                <c:pt idx="181">
                  <c:v>15.181518151816285</c:v>
                </c:pt>
                <c:pt idx="182">
                  <c:v>12.840522133938414</c:v>
                </c:pt>
                <c:pt idx="183">
                  <c:v>11.2179487179472</c:v>
                </c:pt>
                <c:pt idx="184">
                  <c:v>11.179645335390266</c:v>
                </c:pt>
                <c:pt idx="185">
                  <c:v>11.170605612998116</c:v>
                </c:pt>
                <c:pt idx="186">
                  <c:v>11.178614823815057</c:v>
                </c:pt>
                <c:pt idx="187">
                  <c:v>13.941427699817682</c:v>
                </c:pt>
                <c:pt idx="188">
                  <c:v>15.910676901605528</c:v>
                </c:pt>
                <c:pt idx="189">
                  <c:v>13.668576598310338</c:v>
                </c:pt>
                <c:pt idx="190">
                  <c:v>3.985669502910814</c:v>
                </c:pt>
                <c:pt idx="191">
                  <c:v>4.5576884013812018</c:v>
                </c:pt>
                <c:pt idx="192">
                  <c:v>6.0233075815109824</c:v>
                </c:pt>
                <c:pt idx="193">
                  <c:v>7.8098471986425828</c:v>
                </c:pt>
                <c:pt idx="194">
                  <c:v>6.8188667872208271</c:v>
                </c:pt>
                <c:pt idx="195">
                  <c:v>4.1658952045917719</c:v>
                </c:pt>
                <c:pt idx="196">
                  <c:v>2.2982872472143376</c:v>
                </c:pt>
                <c:pt idx="197">
                  <c:v>3.8872351602167656</c:v>
                </c:pt>
                <c:pt idx="198">
                  <c:v>5.2141690009339348</c:v>
                </c:pt>
                <c:pt idx="199">
                  <c:v>5.2172915950006162</c:v>
                </c:pt>
                <c:pt idx="200">
                  <c:v>4.2408425761950612</c:v>
                </c:pt>
                <c:pt idx="201">
                  <c:v>3.4780614584928999</c:v>
                </c:pt>
                <c:pt idx="202">
                  <c:v>3.4800814848347597</c:v>
                </c:pt>
                <c:pt idx="203">
                  <c:v>4.9525381758149223</c:v>
                </c:pt>
                <c:pt idx="204">
                  <c:v>5.8117851815016586</c:v>
                </c:pt>
                <c:pt idx="205">
                  <c:v>5.8235842219693392</c:v>
                </c:pt>
                <c:pt idx="206">
                  <c:v>5.8185665167942586</c:v>
                </c:pt>
                <c:pt idx="207">
                  <c:v>5.1244509516837979</c:v>
                </c:pt>
                <c:pt idx="208">
                  <c:v>3.1671715780775966</c:v>
                </c:pt>
                <c:pt idx="209">
                  <c:v>3.1668365613320959</c:v>
                </c:pt>
                <c:pt idx="210">
                  <c:v>7.9754601226994195</c:v>
                </c:pt>
                <c:pt idx="211">
                  <c:v>12.23785505707438</c:v>
                </c:pt>
                <c:pt idx="212">
                  <c:v>12.23581757508256</c:v>
                </c:pt>
                <c:pt idx="213">
                  <c:v>12.235358812208842</c:v>
                </c:pt>
                <c:pt idx="214">
                  <c:v>12.237297153498057</c:v>
                </c:pt>
                <c:pt idx="215">
                  <c:v>12.237297153498057</c:v>
                </c:pt>
                <c:pt idx="216">
                  <c:v>6.9681677018634671</c:v>
                </c:pt>
                <c:pt idx="217">
                  <c:v>6.3291139240504792</c:v>
                </c:pt>
                <c:pt idx="218">
                  <c:v>6.3257682548635277</c:v>
                </c:pt>
                <c:pt idx="219">
                  <c:v>6.3330319259928194</c:v>
                </c:pt>
                <c:pt idx="220">
                  <c:v>6.3277511961722803</c:v>
                </c:pt>
                <c:pt idx="221">
                  <c:v>6.3274703967871613</c:v>
                </c:pt>
                <c:pt idx="222">
                  <c:v>6.9930069930066754</c:v>
                </c:pt>
                <c:pt idx="223">
                  <c:v>15.510948905109593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408-4FF1-BE82-09CE538EA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761849567"/>
        <c:crossesAt val="0"/>
        <c:crossBetween val="midCat"/>
      </c:valAx>
      <c:valAx>
        <c:axId val="1761849567"/>
        <c:scaling>
          <c:orientation val="minMax"/>
          <c:max val="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Sed. rate [m/kyr]</a:t>
                </a:r>
              </a:p>
            </c:rich>
          </c:tx>
          <c:layout>
            <c:manualLayout>
              <c:xMode val="edge"/>
              <c:yMode val="edge"/>
              <c:x val="0.90229327567772288"/>
              <c:y val="0.280111218597363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in"/>
        <c:minorTickMark val="none"/>
        <c:tickLblPos val="high"/>
        <c:spPr>
          <a:noFill/>
          <a:ln w="9525" cap="flat" cmpd="sng" algn="ctr">
            <a:solidFill>
              <a:srgbClr val="9452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9452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At val="200"/>
        <c:crossBetween val="midCat"/>
        <c:majorUnit val="30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79667855978151E-3"/>
          <c:y val="0.23639708084601424"/>
          <c:w val="0.81734033768522496"/>
          <c:h val="0.5834642426402542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'Alle-Daten_interpoliert'!$BT$34:$BU$34</c:f>
              <c:strCache>
                <c:ptCount val="1"/>
                <c:pt idx="0">
                  <c:v>δ18O EDML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'Alle-Daten_interpoliert'!$BT$39:$BT$4840</c:f>
              <c:numCache>
                <c:formatCode>0.00</c:formatCode>
                <c:ptCount val="4802"/>
                <c:pt idx="0">
                  <c:v>7.4459999999999998E-2</c:v>
                </c:pt>
                <c:pt idx="1">
                  <c:v>0.10446032080000001</c:v>
                </c:pt>
                <c:pt idx="2">
                  <c:v>0.13446064150000001</c:v>
                </c:pt>
                <c:pt idx="3">
                  <c:v>0.16446096230000001</c:v>
                </c:pt>
                <c:pt idx="4">
                  <c:v>0.19446128309999999</c:v>
                </c:pt>
                <c:pt idx="5">
                  <c:v>0.22446160379999999</c:v>
                </c:pt>
                <c:pt idx="6">
                  <c:v>0.2544619246</c:v>
                </c:pt>
                <c:pt idx="7">
                  <c:v>0.28446224539999998</c:v>
                </c:pt>
                <c:pt idx="8">
                  <c:v>0.31446256610000001</c:v>
                </c:pt>
                <c:pt idx="9">
                  <c:v>0.34446288689999999</c:v>
                </c:pt>
                <c:pt idx="10">
                  <c:v>0.37446320770000002</c:v>
                </c:pt>
                <c:pt idx="11">
                  <c:v>0.40446352839999999</c:v>
                </c:pt>
                <c:pt idx="12">
                  <c:v>0.43446384919999997</c:v>
                </c:pt>
                <c:pt idx="13">
                  <c:v>0.46446417000000001</c:v>
                </c:pt>
                <c:pt idx="14">
                  <c:v>0.49446449069999998</c:v>
                </c:pt>
                <c:pt idx="15">
                  <c:v>0.52446481150000002</c:v>
                </c:pt>
                <c:pt idx="16">
                  <c:v>0.55446513230000005</c:v>
                </c:pt>
                <c:pt idx="17">
                  <c:v>0.58446545299999997</c:v>
                </c:pt>
                <c:pt idx="18">
                  <c:v>0.6144657738</c:v>
                </c:pt>
                <c:pt idx="19">
                  <c:v>0.64446609460000004</c:v>
                </c:pt>
                <c:pt idx="20">
                  <c:v>0.67446641529999996</c:v>
                </c:pt>
                <c:pt idx="21">
                  <c:v>0.70446673609999999</c:v>
                </c:pt>
                <c:pt idx="22">
                  <c:v>0.73446705690000003</c:v>
                </c:pt>
                <c:pt idx="23">
                  <c:v>0.76446737760000005</c:v>
                </c:pt>
                <c:pt idx="24">
                  <c:v>0.79446769839999998</c:v>
                </c:pt>
                <c:pt idx="25">
                  <c:v>0.82446801920000001</c:v>
                </c:pt>
                <c:pt idx="26">
                  <c:v>0.85446833990000004</c:v>
                </c:pt>
                <c:pt idx="27">
                  <c:v>0.88446866069999996</c:v>
                </c:pt>
                <c:pt idx="28">
                  <c:v>0.9144689815</c:v>
                </c:pt>
                <c:pt idx="29">
                  <c:v>0.94446930220000003</c:v>
                </c:pt>
                <c:pt idx="30">
                  <c:v>0.97446962299999995</c:v>
                </c:pt>
                <c:pt idx="31">
                  <c:v>1.004469944</c:v>
                </c:pt>
                <c:pt idx="32">
                  <c:v>1.0344702649999999</c:v>
                </c:pt>
                <c:pt idx="33">
                  <c:v>1.064470585</c:v>
                </c:pt>
                <c:pt idx="34">
                  <c:v>1.094470906</c:v>
                </c:pt>
                <c:pt idx="35">
                  <c:v>1.1244712269999999</c:v>
                </c:pt>
                <c:pt idx="36">
                  <c:v>1.1544715480000001</c:v>
                </c:pt>
                <c:pt idx="37">
                  <c:v>1.1844718679999999</c:v>
                </c:pt>
                <c:pt idx="38">
                  <c:v>1.2144721890000001</c:v>
                </c:pt>
                <c:pt idx="39">
                  <c:v>1.24447251</c:v>
                </c:pt>
                <c:pt idx="40">
                  <c:v>1.274472831</c:v>
                </c:pt>
                <c:pt idx="41">
                  <c:v>1.3044731510000001</c:v>
                </c:pt>
                <c:pt idx="42">
                  <c:v>1.334473472</c:v>
                </c:pt>
                <c:pt idx="43">
                  <c:v>1.3644737929999999</c:v>
                </c:pt>
                <c:pt idx="44">
                  <c:v>1.3944741140000001</c:v>
                </c:pt>
                <c:pt idx="45">
                  <c:v>1.424474434</c:v>
                </c:pt>
                <c:pt idx="46">
                  <c:v>1.4544747549999999</c:v>
                </c:pt>
                <c:pt idx="47">
                  <c:v>1.4844750760000001</c:v>
                </c:pt>
                <c:pt idx="48">
                  <c:v>1.514475397</c:v>
                </c:pt>
                <c:pt idx="49">
                  <c:v>1.5444757179999999</c:v>
                </c:pt>
                <c:pt idx="50">
                  <c:v>1.574476038</c:v>
                </c:pt>
                <c:pt idx="51">
                  <c:v>1.604476359</c:v>
                </c:pt>
                <c:pt idx="52">
                  <c:v>1.6344766799999999</c:v>
                </c:pt>
                <c:pt idx="53">
                  <c:v>1.6644770010000001</c:v>
                </c:pt>
                <c:pt idx="54">
                  <c:v>1.6944773209999999</c:v>
                </c:pt>
                <c:pt idx="55">
                  <c:v>1.7244776420000001</c:v>
                </c:pt>
                <c:pt idx="56">
                  <c:v>1.754477963</c:v>
                </c:pt>
                <c:pt idx="57">
                  <c:v>1.784478284</c:v>
                </c:pt>
                <c:pt idx="58">
                  <c:v>1.8144786040000001</c:v>
                </c:pt>
                <c:pt idx="59">
                  <c:v>1.844478925</c:v>
                </c:pt>
                <c:pt idx="60">
                  <c:v>1.8744792459999999</c:v>
                </c:pt>
                <c:pt idx="61">
                  <c:v>1.9044795670000001</c:v>
                </c:pt>
                <c:pt idx="62">
                  <c:v>1.934479888</c:v>
                </c:pt>
                <c:pt idx="63">
                  <c:v>1.9644802079999999</c:v>
                </c:pt>
                <c:pt idx="64">
                  <c:v>1.9944805290000001</c:v>
                </c:pt>
                <c:pt idx="65">
                  <c:v>2.0244808500000002</c:v>
                </c:pt>
                <c:pt idx="66">
                  <c:v>2.0544811709999999</c:v>
                </c:pt>
                <c:pt idx="67">
                  <c:v>2.084481491</c:v>
                </c:pt>
                <c:pt idx="68">
                  <c:v>2.1144818120000002</c:v>
                </c:pt>
                <c:pt idx="69">
                  <c:v>2.1444821329999999</c:v>
                </c:pt>
                <c:pt idx="70">
                  <c:v>2.1744824540000001</c:v>
                </c:pt>
                <c:pt idx="71">
                  <c:v>2.2044827740000001</c:v>
                </c:pt>
                <c:pt idx="72">
                  <c:v>2.2344830949999999</c:v>
                </c:pt>
                <c:pt idx="73">
                  <c:v>2.264483416</c:v>
                </c:pt>
                <c:pt idx="74">
                  <c:v>2.2944837370000002</c:v>
                </c:pt>
                <c:pt idx="75">
                  <c:v>2.3244840569999998</c:v>
                </c:pt>
                <c:pt idx="76">
                  <c:v>2.354484378</c:v>
                </c:pt>
                <c:pt idx="77">
                  <c:v>2.3844846990000002</c:v>
                </c:pt>
                <c:pt idx="78">
                  <c:v>2.4144850199999999</c:v>
                </c:pt>
                <c:pt idx="79">
                  <c:v>2.444485341</c:v>
                </c:pt>
                <c:pt idx="80">
                  <c:v>2.4744856610000001</c:v>
                </c:pt>
                <c:pt idx="81">
                  <c:v>2.5044859819999998</c:v>
                </c:pt>
                <c:pt idx="82">
                  <c:v>2.534486303</c:v>
                </c:pt>
                <c:pt idx="83">
                  <c:v>2.5644866240000002</c:v>
                </c:pt>
                <c:pt idx="84">
                  <c:v>2.5944869439999998</c:v>
                </c:pt>
                <c:pt idx="85">
                  <c:v>2.624487265</c:v>
                </c:pt>
                <c:pt idx="86">
                  <c:v>2.6544875860000001</c:v>
                </c:pt>
                <c:pt idx="87">
                  <c:v>2.6844879069999998</c:v>
                </c:pt>
                <c:pt idx="88">
                  <c:v>2.7144882269999999</c:v>
                </c:pt>
                <c:pt idx="89">
                  <c:v>2.7444885480000001</c:v>
                </c:pt>
                <c:pt idx="90">
                  <c:v>2.7744888689999998</c:v>
                </c:pt>
                <c:pt idx="91">
                  <c:v>2.80448919</c:v>
                </c:pt>
                <c:pt idx="92">
                  <c:v>2.8344895110000001</c:v>
                </c:pt>
                <c:pt idx="93">
                  <c:v>2.8644898310000002</c:v>
                </c:pt>
                <c:pt idx="94">
                  <c:v>2.8944901519999999</c:v>
                </c:pt>
                <c:pt idx="95">
                  <c:v>2.9244904730000001</c:v>
                </c:pt>
                <c:pt idx="96">
                  <c:v>2.9544907939999998</c:v>
                </c:pt>
                <c:pt idx="97">
                  <c:v>2.9844911139999999</c:v>
                </c:pt>
                <c:pt idx="98">
                  <c:v>3.0144914350000001</c:v>
                </c:pt>
                <c:pt idx="99">
                  <c:v>3.0444917560000002</c:v>
                </c:pt>
                <c:pt idx="100">
                  <c:v>3.0744920769999999</c:v>
                </c:pt>
                <c:pt idx="101">
                  <c:v>3.104492397</c:v>
                </c:pt>
                <c:pt idx="102">
                  <c:v>3.1344927180000002</c:v>
                </c:pt>
                <c:pt idx="103">
                  <c:v>3.1644930389999999</c:v>
                </c:pt>
                <c:pt idx="104">
                  <c:v>3.1944933600000001</c:v>
                </c:pt>
                <c:pt idx="105">
                  <c:v>3.2244936800000001</c:v>
                </c:pt>
                <c:pt idx="106">
                  <c:v>3.2544940009999999</c:v>
                </c:pt>
                <c:pt idx="107">
                  <c:v>3.284494322</c:v>
                </c:pt>
                <c:pt idx="108">
                  <c:v>3.3144946430000002</c:v>
                </c:pt>
                <c:pt idx="109">
                  <c:v>3.3444949639999999</c:v>
                </c:pt>
                <c:pt idx="110">
                  <c:v>3.374495284</c:v>
                </c:pt>
                <c:pt idx="111">
                  <c:v>3.4044956050000001</c:v>
                </c:pt>
                <c:pt idx="112">
                  <c:v>3.4344959259999999</c:v>
                </c:pt>
                <c:pt idx="113">
                  <c:v>3.464496247</c:v>
                </c:pt>
                <c:pt idx="114">
                  <c:v>3.4944965670000001</c:v>
                </c:pt>
                <c:pt idx="115">
                  <c:v>3.5244968879999998</c:v>
                </c:pt>
                <c:pt idx="116">
                  <c:v>3.554497209</c:v>
                </c:pt>
                <c:pt idx="117">
                  <c:v>3.5844975300000002</c:v>
                </c:pt>
                <c:pt idx="118">
                  <c:v>3.6144978499999998</c:v>
                </c:pt>
                <c:pt idx="119">
                  <c:v>3.644498171</c:v>
                </c:pt>
                <c:pt idx="120">
                  <c:v>3.6744984920000001</c:v>
                </c:pt>
                <c:pt idx="121">
                  <c:v>3.7044988129999998</c:v>
                </c:pt>
                <c:pt idx="122">
                  <c:v>3.734499134</c:v>
                </c:pt>
                <c:pt idx="123">
                  <c:v>3.7644994540000001</c:v>
                </c:pt>
                <c:pt idx="124">
                  <c:v>3.7944997749999998</c:v>
                </c:pt>
                <c:pt idx="125">
                  <c:v>3.824500096</c:v>
                </c:pt>
                <c:pt idx="126">
                  <c:v>3.8545004170000001</c:v>
                </c:pt>
                <c:pt idx="127">
                  <c:v>3.8845007370000002</c:v>
                </c:pt>
                <c:pt idx="128">
                  <c:v>3.9145010579999999</c:v>
                </c:pt>
                <c:pt idx="129">
                  <c:v>3.9445013790000001</c:v>
                </c:pt>
                <c:pt idx="130">
                  <c:v>3.9745016999999998</c:v>
                </c:pt>
                <c:pt idx="131">
                  <c:v>4.0045020200000003</c:v>
                </c:pt>
                <c:pt idx="132">
                  <c:v>4.0345023409999996</c:v>
                </c:pt>
                <c:pt idx="133">
                  <c:v>4.0645026619999998</c:v>
                </c:pt>
                <c:pt idx="134">
                  <c:v>4.0945029829999999</c:v>
                </c:pt>
                <c:pt idx="135">
                  <c:v>4.124503303</c:v>
                </c:pt>
                <c:pt idx="136">
                  <c:v>4.1545036240000002</c:v>
                </c:pt>
                <c:pt idx="137">
                  <c:v>4.1845039450000003</c:v>
                </c:pt>
                <c:pt idx="138">
                  <c:v>4.2145042659999996</c:v>
                </c:pt>
                <c:pt idx="139">
                  <c:v>4.2445045869999998</c:v>
                </c:pt>
                <c:pt idx="140">
                  <c:v>4.2745049069999999</c:v>
                </c:pt>
                <c:pt idx="141">
                  <c:v>4.304505228</c:v>
                </c:pt>
                <c:pt idx="142">
                  <c:v>4.3345055490000002</c:v>
                </c:pt>
                <c:pt idx="143">
                  <c:v>4.3645058700000003</c:v>
                </c:pt>
                <c:pt idx="144">
                  <c:v>4.3945061900000004</c:v>
                </c:pt>
                <c:pt idx="145">
                  <c:v>4.4245065109999997</c:v>
                </c:pt>
                <c:pt idx="146">
                  <c:v>4.4545068319999999</c:v>
                </c:pt>
                <c:pt idx="147">
                  <c:v>4.484507153</c:v>
                </c:pt>
                <c:pt idx="148">
                  <c:v>4.5145074730000001</c:v>
                </c:pt>
                <c:pt idx="149">
                  <c:v>4.5445077940000003</c:v>
                </c:pt>
                <c:pt idx="150">
                  <c:v>4.5745081150000004</c:v>
                </c:pt>
                <c:pt idx="151">
                  <c:v>4.6045084359999997</c:v>
                </c:pt>
                <c:pt idx="152">
                  <c:v>4.6345087569999999</c:v>
                </c:pt>
                <c:pt idx="153">
                  <c:v>4.6645090769999999</c:v>
                </c:pt>
                <c:pt idx="154">
                  <c:v>4.6945093980000001</c:v>
                </c:pt>
                <c:pt idx="155">
                  <c:v>4.7245097190000003</c:v>
                </c:pt>
                <c:pt idx="156">
                  <c:v>4.7545100400000004</c:v>
                </c:pt>
                <c:pt idx="157">
                  <c:v>4.7845103599999996</c:v>
                </c:pt>
                <c:pt idx="158">
                  <c:v>4.8145106809999998</c:v>
                </c:pt>
                <c:pt idx="159">
                  <c:v>4.844511002</c:v>
                </c:pt>
                <c:pt idx="160">
                  <c:v>4.8745113230000001</c:v>
                </c:pt>
                <c:pt idx="161">
                  <c:v>4.9045116430000002</c:v>
                </c:pt>
                <c:pt idx="162">
                  <c:v>4.9345119640000004</c:v>
                </c:pt>
                <c:pt idx="163">
                  <c:v>4.9645122849999996</c:v>
                </c:pt>
                <c:pt idx="164">
                  <c:v>4.9945126059999998</c:v>
                </c:pt>
                <c:pt idx="165">
                  <c:v>5.0245129259999999</c:v>
                </c:pt>
                <c:pt idx="166">
                  <c:v>5.054513247</c:v>
                </c:pt>
                <c:pt idx="167">
                  <c:v>5.0845135680000002</c:v>
                </c:pt>
                <c:pt idx="168">
                  <c:v>5.1145138890000004</c:v>
                </c:pt>
                <c:pt idx="169">
                  <c:v>5.1445142099999996</c:v>
                </c:pt>
                <c:pt idx="170">
                  <c:v>5.1745145299999997</c:v>
                </c:pt>
                <c:pt idx="171">
                  <c:v>5.2045148509999999</c:v>
                </c:pt>
                <c:pt idx="172">
                  <c:v>5.234515172</c:v>
                </c:pt>
                <c:pt idx="173">
                  <c:v>5.2645154930000002</c:v>
                </c:pt>
                <c:pt idx="174">
                  <c:v>5.2945158130000003</c:v>
                </c:pt>
                <c:pt idx="175">
                  <c:v>5.3245161339999996</c:v>
                </c:pt>
                <c:pt idx="176">
                  <c:v>5.3545164549999997</c:v>
                </c:pt>
                <c:pt idx="177">
                  <c:v>5.3845167759999999</c:v>
                </c:pt>
                <c:pt idx="178">
                  <c:v>5.414517096</c:v>
                </c:pt>
                <c:pt idx="179">
                  <c:v>5.4445174170000001</c:v>
                </c:pt>
                <c:pt idx="180">
                  <c:v>5.4745177380000003</c:v>
                </c:pt>
                <c:pt idx="181">
                  <c:v>5.5045180589999996</c:v>
                </c:pt>
                <c:pt idx="182">
                  <c:v>5.5345183799999997</c:v>
                </c:pt>
                <c:pt idx="183">
                  <c:v>5.5645186999999998</c:v>
                </c:pt>
                <c:pt idx="184">
                  <c:v>5.594519021</c:v>
                </c:pt>
                <c:pt idx="185">
                  <c:v>5.6245193420000001</c:v>
                </c:pt>
                <c:pt idx="186">
                  <c:v>5.6545196630000003</c:v>
                </c:pt>
                <c:pt idx="187">
                  <c:v>5.6845199830000004</c:v>
                </c:pt>
                <c:pt idx="188">
                  <c:v>5.7145203039999997</c:v>
                </c:pt>
                <c:pt idx="189">
                  <c:v>5.7445206249999998</c:v>
                </c:pt>
                <c:pt idx="190">
                  <c:v>5.774520946</c:v>
                </c:pt>
                <c:pt idx="191">
                  <c:v>5.8045212660000001</c:v>
                </c:pt>
                <c:pt idx="192">
                  <c:v>5.8345215870000002</c:v>
                </c:pt>
                <c:pt idx="193">
                  <c:v>5.8645219080000004</c:v>
                </c:pt>
                <c:pt idx="194">
                  <c:v>5.8945222289999997</c:v>
                </c:pt>
                <c:pt idx="195">
                  <c:v>5.9245225489999997</c:v>
                </c:pt>
                <c:pt idx="196">
                  <c:v>5.9545228699999999</c:v>
                </c:pt>
                <c:pt idx="197">
                  <c:v>5.9845231910000001</c:v>
                </c:pt>
                <c:pt idx="198">
                  <c:v>6.0145235120000002</c:v>
                </c:pt>
                <c:pt idx="199">
                  <c:v>6.0445238330000004</c:v>
                </c:pt>
                <c:pt idx="200">
                  <c:v>6.0745241529999996</c:v>
                </c:pt>
                <c:pt idx="201">
                  <c:v>6.1045244739999998</c:v>
                </c:pt>
                <c:pt idx="202">
                  <c:v>6.1345247949999999</c:v>
                </c:pt>
                <c:pt idx="203">
                  <c:v>6.1645251160000001</c:v>
                </c:pt>
                <c:pt idx="204">
                  <c:v>6.1945254360000002</c:v>
                </c:pt>
                <c:pt idx="205">
                  <c:v>6.2245257570000003</c:v>
                </c:pt>
                <c:pt idx="206">
                  <c:v>6.2545260779999996</c:v>
                </c:pt>
                <c:pt idx="207">
                  <c:v>6.2845263989999998</c:v>
                </c:pt>
                <c:pt idx="208">
                  <c:v>6.3145267189999998</c:v>
                </c:pt>
                <c:pt idx="209">
                  <c:v>6.34452704</c:v>
                </c:pt>
                <c:pt idx="210">
                  <c:v>6.3745273610000002</c:v>
                </c:pt>
                <c:pt idx="211">
                  <c:v>6.4045276820000003</c:v>
                </c:pt>
                <c:pt idx="212">
                  <c:v>6.4345280020000004</c:v>
                </c:pt>
                <c:pt idx="213">
                  <c:v>6.4645283229999997</c:v>
                </c:pt>
                <c:pt idx="214">
                  <c:v>6.4945286439999999</c:v>
                </c:pt>
                <c:pt idx="215">
                  <c:v>6.524528965</c:v>
                </c:pt>
                <c:pt idx="216">
                  <c:v>6.5545292860000002</c:v>
                </c:pt>
                <c:pt idx="217">
                  <c:v>6.5845296060000003</c:v>
                </c:pt>
                <c:pt idx="218">
                  <c:v>6.6145299270000004</c:v>
                </c:pt>
                <c:pt idx="219">
                  <c:v>6.6445302479999997</c:v>
                </c:pt>
                <c:pt idx="220">
                  <c:v>6.6745305689999999</c:v>
                </c:pt>
                <c:pt idx="221">
                  <c:v>6.7045308889999999</c:v>
                </c:pt>
                <c:pt idx="222">
                  <c:v>6.7345312100000001</c:v>
                </c:pt>
                <c:pt idx="223">
                  <c:v>6.7645315310000003</c:v>
                </c:pt>
                <c:pt idx="224">
                  <c:v>6.7945318520000004</c:v>
                </c:pt>
                <c:pt idx="225">
                  <c:v>6.8245321719999996</c:v>
                </c:pt>
                <c:pt idx="226">
                  <c:v>6.8545324929999998</c:v>
                </c:pt>
                <c:pt idx="227">
                  <c:v>6.8845328139999999</c:v>
                </c:pt>
                <c:pt idx="228">
                  <c:v>6.9145331350000001</c:v>
                </c:pt>
                <c:pt idx="229">
                  <c:v>6.9445334560000003</c:v>
                </c:pt>
                <c:pt idx="230">
                  <c:v>6.9745337760000004</c:v>
                </c:pt>
                <c:pt idx="231">
                  <c:v>7.0045340969999996</c:v>
                </c:pt>
                <c:pt idx="232">
                  <c:v>7.0345344179999998</c:v>
                </c:pt>
                <c:pt idx="233">
                  <c:v>7.064534739</c:v>
                </c:pt>
                <c:pt idx="234">
                  <c:v>7.094535059</c:v>
                </c:pt>
                <c:pt idx="235">
                  <c:v>7.1245353800000002</c:v>
                </c:pt>
                <c:pt idx="236">
                  <c:v>7.1545357010000004</c:v>
                </c:pt>
                <c:pt idx="237">
                  <c:v>7.1845360219999996</c:v>
                </c:pt>
                <c:pt idx="238">
                  <c:v>7.2145363419999997</c:v>
                </c:pt>
                <c:pt idx="239">
                  <c:v>7.2445366629999999</c:v>
                </c:pt>
                <c:pt idx="240">
                  <c:v>7.274536984</c:v>
                </c:pt>
                <c:pt idx="241">
                  <c:v>7.3045373050000002</c:v>
                </c:pt>
                <c:pt idx="242">
                  <c:v>7.3345376250000003</c:v>
                </c:pt>
                <c:pt idx="243">
                  <c:v>7.3645379459999996</c:v>
                </c:pt>
                <c:pt idx="244">
                  <c:v>7.3945382669999997</c:v>
                </c:pt>
                <c:pt idx="245">
                  <c:v>7.4245385879999999</c:v>
                </c:pt>
                <c:pt idx="246">
                  <c:v>7.454538909</c:v>
                </c:pt>
                <c:pt idx="247">
                  <c:v>7.4845392290000001</c:v>
                </c:pt>
                <c:pt idx="248">
                  <c:v>7.5145395500000003</c:v>
                </c:pt>
                <c:pt idx="249">
                  <c:v>7.5445398709999996</c:v>
                </c:pt>
                <c:pt idx="250">
                  <c:v>7.5745401919999997</c:v>
                </c:pt>
                <c:pt idx="251">
                  <c:v>7.6045405119999998</c:v>
                </c:pt>
                <c:pt idx="252">
                  <c:v>7.634540833</c:v>
                </c:pt>
                <c:pt idx="253">
                  <c:v>7.6645411540000001</c:v>
                </c:pt>
                <c:pt idx="254">
                  <c:v>7.6945414750000003</c:v>
                </c:pt>
                <c:pt idx="255">
                  <c:v>7.7245417950000004</c:v>
                </c:pt>
                <c:pt idx="256">
                  <c:v>7.7545421159999997</c:v>
                </c:pt>
                <c:pt idx="257">
                  <c:v>7.7845424369999998</c:v>
                </c:pt>
                <c:pt idx="258">
                  <c:v>7.814542758</c:v>
                </c:pt>
                <c:pt idx="259">
                  <c:v>7.8445430790000001</c:v>
                </c:pt>
                <c:pt idx="260">
                  <c:v>7.8745433990000002</c:v>
                </c:pt>
                <c:pt idx="261">
                  <c:v>7.9045437200000004</c:v>
                </c:pt>
                <c:pt idx="262">
                  <c:v>7.9345440409999997</c:v>
                </c:pt>
                <c:pt idx="263">
                  <c:v>7.9645443619999998</c:v>
                </c:pt>
                <c:pt idx="264">
                  <c:v>7.9945446819999999</c:v>
                </c:pt>
                <c:pt idx="265">
                  <c:v>8.0245450030000001</c:v>
                </c:pt>
                <c:pt idx="266">
                  <c:v>8.0545453239999993</c:v>
                </c:pt>
                <c:pt idx="267">
                  <c:v>8.0845456450000004</c:v>
                </c:pt>
                <c:pt idx="268">
                  <c:v>8.1145459649999996</c:v>
                </c:pt>
                <c:pt idx="269">
                  <c:v>8.1445462860000006</c:v>
                </c:pt>
                <c:pt idx="270">
                  <c:v>8.1745466069999999</c:v>
                </c:pt>
                <c:pt idx="271">
                  <c:v>8.2045469279999992</c:v>
                </c:pt>
                <c:pt idx="272">
                  <c:v>8.2345472480000002</c:v>
                </c:pt>
                <c:pt idx="273">
                  <c:v>8.2645475689999994</c:v>
                </c:pt>
                <c:pt idx="274">
                  <c:v>8.2945478900000005</c:v>
                </c:pt>
                <c:pt idx="275">
                  <c:v>8.3245482109999998</c:v>
                </c:pt>
                <c:pt idx="276">
                  <c:v>8.3545485320000008</c:v>
                </c:pt>
                <c:pt idx="277">
                  <c:v>8.384548852</c:v>
                </c:pt>
                <c:pt idx="278">
                  <c:v>8.4145491729999993</c:v>
                </c:pt>
                <c:pt idx="279">
                  <c:v>8.4445494940000003</c:v>
                </c:pt>
                <c:pt idx="280">
                  <c:v>8.4745498149999996</c:v>
                </c:pt>
                <c:pt idx="281">
                  <c:v>8.5045501350000006</c:v>
                </c:pt>
                <c:pt idx="282">
                  <c:v>8.5345504559999998</c:v>
                </c:pt>
                <c:pt idx="283">
                  <c:v>8.5645507769999991</c:v>
                </c:pt>
                <c:pt idx="284">
                  <c:v>8.5945510980000002</c:v>
                </c:pt>
                <c:pt idx="285">
                  <c:v>8.6245514179999994</c:v>
                </c:pt>
                <c:pt idx="286">
                  <c:v>8.6545517390000004</c:v>
                </c:pt>
                <c:pt idx="287">
                  <c:v>8.6845520599999997</c:v>
                </c:pt>
                <c:pt idx="288">
                  <c:v>8.7145523810000007</c:v>
                </c:pt>
                <c:pt idx="289">
                  <c:v>8.744552702</c:v>
                </c:pt>
                <c:pt idx="290">
                  <c:v>8.7745530219999992</c:v>
                </c:pt>
                <c:pt idx="291">
                  <c:v>8.8045533430000003</c:v>
                </c:pt>
                <c:pt idx="292">
                  <c:v>8.8345536639999995</c:v>
                </c:pt>
                <c:pt idx="293">
                  <c:v>8.8645539850000006</c:v>
                </c:pt>
                <c:pt idx="294">
                  <c:v>8.8945543049999998</c:v>
                </c:pt>
                <c:pt idx="295">
                  <c:v>8.9245546260000008</c:v>
                </c:pt>
                <c:pt idx="296">
                  <c:v>8.9545549470000001</c:v>
                </c:pt>
                <c:pt idx="297">
                  <c:v>8.9845552679999994</c:v>
                </c:pt>
                <c:pt idx="298">
                  <c:v>9.0145555880000003</c:v>
                </c:pt>
                <c:pt idx="299">
                  <c:v>9.0445559089999996</c:v>
                </c:pt>
                <c:pt idx="300">
                  <c:v>9.0745562300000007</c:v>
                </c:pt>
                <c:pt idx="301">
                  <c:v>9.1045565509999999</c:v>
                </c:pt>
                <c:pt idx="302">
                  <c:v>9.1345568709999991</c:v>
                </c:pt>
                <c:pt idx="303">
                  <c:v>9.1645571920000002</c:v>
                </c:pt>
                <c:pt idx="304">
                  <c:v>9.1945575129999995</c:v>
                </c:pt>
                <c:pt idx="305">
                  <c:v>9.2245578340000005</c:v>
                </c:pt>
                <c:pt idx="306">
                  <c:v>9.2545581549999998</c:v>
                </c:pt>
                <c:pt idx="307">
                  <c:v>9.2845584750000008</c:v>
                </c:pt>
                <c:pt idx="308">
                  <c:v>9.314558796</c:v>
                </c:pt>
                <c:pt idx="309">
                  <c:v>9.3445591169999993</c:v>
                </c:pt>
                <c:pt idx="310">
                  <c:v>9.3745594380000004</c:v>
                </c:pt>
                <c:pt idx="311">
                  <c:v>9.4045597579999995</c:v>
                </c:pt>
                <c:pt idx="312">
                  <c:v>9.4345600790000006</c:v>
                </c:pt>
                <c:pt idx="313">
                  <c:v>9.4645603999999999</c:v>
                </c:pt>
                <c:pt idx="314">
                  <c:v>9.4945607209999991</c:v>
                </c:pt>
                <c:pt idx="315">
                  <c:v>9.5245610410000001</c:v>
                </c:pt>
                <c:pt idx="316">
                  <c:v>9.5545613619999994</c:v>
                </c:pt>
                <c:pt idx="317">
                  <c:v>9.5845616830000004</c:v>
                </c:pt>
                <c:pt idx="318">
                  <c:v>9.6145620039999997</c:v>
                </c:pt>
                <c:pt idx="319">
                  <c:v>9.6445623250000008</c:v>
                </c:pt>
                <c:pt idx="320">
                  <c:v>9.674562645</c:v>
                </c:pt>
                <c:pt idx="321">
                  <c:v>9.7045629659999992</c:v>
                </c:pt>
                <c:pt idx="322">
                  <c:v>9.7345632870000003</c:v>
                </c:pt>
                <c:pt idx="323">
                  <c:v>9.7645636079999996</c:v>
                </c:pt>
                <c:pt idx="324">
                  <c:v>9.7945639280000005</c:v>
                </c:pt>
                <c:pt idx="325">
                  <c:v>9.8245642489999998</c:v>
                </c:pt>
                <c:pt idx="326">
                  <c:v>9.8545645700000009</c:v>
                </c:pt>
                <c:pt idx="327">
                  <c:v>9.8845648910000001</c:v>
                </c:pt>
                <c:pt idx="328">
                  <c:v>9.9145652109999993</c:v>
                </c:pt>
                <c:pt idx="329">
                  <c:v>9.9445655320000004</c:v>
                </c:pt>
                <c:pt idx="330">
                  <c:v>9.9745658529999996</c:v>
                </c:pt>
                <c:pt idx="331">
                  <c:v>10.00456617</c:v>
                </c:pt>
                <c:pt idx="332">
                  <c:v>10.03456649</c:v>
                </c:pt>
                <c:pt idx="333">
                  <c:v>10.06456682</c:v>
                </c:pt>
                <c:pt idx="334">
                  <c:v>10.094567140000001</c:v>
                </c:pt>
                <c:pt idx="335">
                  <c:v>10.12456746</c:v>
                </c:pt>
                <c:pt idx="336">
                  <c:v>10.154567780000001</c:v>
                </c:pt>
                <c:pt idx="337">
                  <c:v>10.1845681</c:v>
                </c:pt>
                <c:pt idx="338">
                  <c:v>10.214568420000001</c:v>
                </c:pt>
                <c:pt idx="339">
                  <c:v>10.24456874</c:v>
                </c:pt>
                <c:pt idx="340">
                  <c:v>10.274569059999999</c:v>
                </c:pt>
                <c:pt idx="341">
                  <c:v>10.30456938</c:v>
                </c:pt>
                <c:pt idx="342">
                  <c:v>10.334569699999999</c:v>
                </c:pt>
                <c:pt idx="343">
                  <c:v>10.36457002</c:v>
                </c:pt>
                <c:pt idx="344">
                  <c:v>10.39457034</c:v>
                </c:pt>
                <c:pt idx="345">
                  <c:v>10.424570660000001</c:v>
                </c:pt>
                <c:pt idx="346">
                  <c:v>10.454570990000001</c:v>
                </c:pt>
                <c:pt idx="347">
                  <c:v>10.48457131</c:v>
                </c:pt>
                <c:pt idx="348">
                  <c:v>10.514571630000001</c:v>
                </c:pt>
                <c:pt idx="349">
                  <c:v>10.54457195</c:v>
                </c:pt>
                <c:pt idx="350">
                  <c:v>10.574572270000001</c:v>
                </c:pt>
                <c:pt idx="351">
                  <c:v>10.60457259</c:v>
                </c:pt>
                <c:pt idx="352">
                  <c:v>10.634572909999999</c:v>
                </c:pt>
                <c:pt idx="353">
                  <c:v>10.66457323</c:v>
                </c:pt>
                <c:pt idx="354">
                  <c:v>10.694573549999999</c:v>
                </c:pt>
                <c:pt idx="355">
                  <c:v>10.72457387</c:v>
                </c:pt>
                <c:pt idx="356">
                  <c:v>10.75457419</c:v>
                </c:pt>
                <c:pt idx="357">
                  <c:v>10.784574510000001</c:v>
                </c:pt>
                <c:pt idx="358">
                  <c:v>10.81457483</c:v>
                </c:pt>
                <c:pt idx="359">
                  <c:v>10.84457516</c:v>
                </c:pt>
                <c:pt idx="360">
                  <c:v>10.874575480000001</c:v>
                </c:pt>
                <c:pt idx="361">
                  <c:v>10.9045758</c:v>
                </c:pt>
                <c:pt idx="362">
                  <c:v>10.934576119999999</c:v>
                </c:pt>
                <c:pt idx="363">
                  <c:v>10.96457644</c:v>
                </c:pt>
                <c:pt idx="364">
                  <c:v>10.994576759999999</c:v>
                </c:pt>
                <c:pt idx="365">
                  <c:v>11.02457708</c:v>
                </c:pt>
                <c:pt idx="366">
                  <c:v>11.054577399999999</c:v>
                </c:pt>
                <c:pt idx="367">
                  <c:v>11.08457772</c:v>
                </c:pt>
                <c:pt idx="368">
                  <c:v>11.11457804</c:v>
                </c:pt>
                <c:pt idx="369">
                  <c:v>11.144578360000001</c:v>
                </c:pt>
                <c:pt idx="370">
                  <c:v>11.17457868</c:v>
                </c:pt>
                <c:pt idx="371">
                  <c:v>11.204579000000001</c:v>
                </c:pt>
                <c:pt idx="372">
                  <c:v>11.234579330000001</c:v>
                </c:pt>
                <c:pt idx="373">
                  <c:v>11.26457965</c:v>
                </c:pt>
                <c:pt idx="374">
                  <c:v>11.294579969999999</c:v>
                </c:pt>
                <c:pt idx="375">
                  <c:v>11.32458029</c:v>
                </c:pt>
                <c:pt idx="376">
                  <c:v>11.354580609999999</c:v>
                </c:pt>
                <c:pt idx="377">
                  <c:v>11.38458093</c:v>
                </c:pt>
                <c:pt idx="378">
                  <c:v>11.414581249999999</c:v>
                </c:pt>
                <c:pt idx="379">
                  <c:v>11.44458157</c:v>
                </c:pt>
                <c:pt idx="380">
                  <c:v>11.47458189</c:v>
                </c:pt>
                <c:pt idx="381">
                  <c:v>11.504582210000001</c:v>
                </c:pt>
                <c:pt idx="382">
                  <c:v>11.53458253</c:v>
                </c:pt>
                <c:pt idx="383">
                  <c:v>11.564582850000001</c:v>
                </c:pt>
                <c:pt idx="384">
                  <c:v>11.59458317</c:v>
                </c:pt>
                <c:pt idx="385">
                  <c:v>11.6245835</c:v>
                </c:pt>
                <c:pt idx="386">
                  <c:v>11.654583819999999</c:v>
                </c:pt>
                <c:pt idx="387">
                  <c:v>11.68458414</c:v>
                </c:pt>
                <c:pt idx="388">
                  <c:v>11.714584459999999</c:v>
                </c:pt>
                <c:pt idx="389">
                  <c:v>11.74458478</c:v>
                </c:pt>
                <c:pt idx="390">
                  <c:v>11.774585099999999</c:v>
                </c:pt>
                <c:pt idx="391">
                  <c:v>11.80458542</c:v>
                </c:pt>
                <c:pt idx="392">
                  <c:v>11.83458574</c:v>
                </c:pt>
                <c:pt idx="393">
                  <c:v>11.864586060000001</c:v>
                </c:pt>
                <c:pt idx="394">
                  <c:v>11.89458638</c:v>
                </c:pt>
                <c:pt idx="395">
                  <c:v>11.924586700000001</c:v>
                </c:pt>
                <c:pt idx="396">
                  <c:v>11.95458702</c:v>
                </c:pt>
                <c:pt idx="397">
                  <c:v>11.984587339999999</c:v>
                </c:pt>
                <c:pt idx="398">
                  <c:v>12.014587669999999</c:v>
                </c:pt>
                <c:pt idx="399">
                  <c:v>12.04458799</c:v>
                </c:pt>
                <c:pt idx="400">
                  <c:v>12.074588309999999</c:v>
                </c:pt>
                <c:pt idx="401">
                  <c:v>12.10458863</c:v>
                </c:pt>
                <c:pt idx="402">
                  <c:v>12.134588949999999</c:v>
                </c:pt>
                <c:pt idx="403">
                  <c:v>12.16458927</c:v>
                </c:pt>
                <c:pt idx="404">
                  <c:v>12.19458959</c:v>
                </c:pt>
                <c:pt idx="405">
                  <c:v>12.224589910000001</c:v>
                </c:pt>
                <c:pt idx="406">
                  <c:v>12.25459023</c:v>
                </c:pt>
                <c:pt idx="407">
                  <c:v>12.284590550000001</c:v>
                </c:pt>
                <c:pt idx="408">
                  <c:v>12.31459087</c:v>
                </c:pt>
                <c:pt idx="409">
                  <c:v>12.344591189999999</c:v>
                </c:pt>
                <c:pt idx="410">
                  <c:v>12.37459151</c:v>
                </c:pt>
                <c:pt idx="411">
                  <c:v>12.40459184</c:v>
                </c:pt>
                <c:pt idx="412">
                  <c:v>12.434592159999999</c:v>
                </c:pt>
                <c:pt idx="413">
                  <c:v>12.46459248</c:v>
                </c:pt>
                <c:pt idx="414">
                  <c:v>12.494592799999999</c:v>
                </c:pt>
                <c:pt idx="415">
                  <c:v>12.52459312</c:v>
                </c:pt>
                <c:pt idx="416">
                  <c:v>12.55459344</c:v>
                </c:pt>
                <c:pt idx="417">
                  <c:v>12.584593760000001</c:v>
                </c:pt>
                <c:pt idx="418">
                  <c:v>12.61459408</c:v>
                </c:pt>
                <c:pt idx="419">
                  <c:v>12.644594400000001</c:v>
                </c:pt>
                <c:pt idx="420">
                  <c:v>12.67459472</c:v>
                </c:pt>
                <c:pt idx="421">
                  <c:v>12.704595039999999</c:v>
                </c:pt>
                <c:pt idx="422">
                  <c:v>12.73459536</c:v>
                </c:pt>
                <c:pt idx="423">
                  <c:v>12.764595679999999</c:v>
                </c:pt>
                <c:pt idx="424">
                  <c:v>12.794596</c:v>
                </c:pt>
                <c:pt idx="425">
                  <c:v>12.82459633</c:v>
                </c:pt>
                <c:pt idx="426">
                  <c:v>12.85459665</c:v>
                </c:pt>
                <c:pt idx="427">
                  <c:v>12.88459697</c:v>
                </c:pt>
                <c:pt idx="428">
                  <c:v>12.91459729</c:v>
                </c:pt>
                <c:pt idx="429">
                  <c:v>12.944597610000001</c:v>
                </c:pt>
                <c:pt idx="430">
                  <c:v>12.97459793</c:v>
                </c:pt>
                <c:pt idx="431">
                  <c:v>13.004598250000001</c:v>
                </c:pt>
                <c:pt idx="432">
                  <c:v>13.03459857</c:v>
                </c:pt>
                <c:pt idx="433">
                  <c:v>13.064598889999999</c:v>
                </c:pt>
                <c:pt idx="434">
                  <c:v>13.09459921</c:v>
                </c:pt>
                <c:pt idx="435">
                  <c:v>13.124599529999999</c:v>
                </c:pt>
                <c:pt idx="436">
                  <c:v>13.15459985</c:v>
                </c:pt>
                <c:pt idx="437">
                  <c:v>13.18460017</c:v>
                </c:pt>
                <c:pt idx="438">
                  <c:v>13.2146005</c:v>
                </c:pt>
                <c:pt idx="439">
                  <c:v>13.24460082</c:v>
                </c:pt>
                <c:pt idx="440">
                  <c:v>13.27460114</c:v>
                </c:pt>
                <c:pt idx="441">
                  <c:v>13.304601460000001</c:v>
                </c:pt>
                <c:pt idx="442">
                  <c:v>13.33460178</c:v>
                </c:pt>
                <c:pt idx="443">
                  <c:v>13.364602100000001</c:v>
                </c:pt>
                <c:pt idx="444">
                  <c:v>13.39460242</c:v>
                </c:pt>
                <c:pt idx="445">
                  <c:v>13.424602739999999</c:v>
                </c:pt>
                <c:pt idx="446">
                  <c:v>13.45460306</c:v>
                </c:pt>
                <c:pt idx="447">
                  <c:v>13.484603379999999</c:v>
                </c:pt>
                <c:pt idx="448">
                  <c:v>13.5146037</c:v>
                </c:pt>
                <c:pt idx="449">
                  <c:v>13.54460402</c:v>
                </c:pt>
                <c:pt idx="450">
                  <c:v>13.57460434</c:v>
                </c:pt>
                <c:pt idx="451">
                  <c:v>13.604604670000001</c:v>
                </c:pt>
                <c:pt idx="452">
                  <c:v>13.63460499</c:v>
                </c:pt>
                <c:pt idx="453">
                  <c:v>13.664605310000001</c:v>
                </c:pt>
                <c:pt idx="454">
                  <c:v>13.69460563</c:v>
                </c:pt>
                <c:pt idx="455">
                  <c:v>13.724605950000001</c:v>
                </c:pt>
                <c:pt idx="456">
                  <c:v>13.75460627</c:v>
                </c:pt>
                <c:pt idx="457">
                  <c:v>13.784606589999999</c:v>
                </c:pt>
                <c:pt idx="458">
                  <c:v>13.81460691</c:v>
                </c:pt>
                <c:pt idx="459">
                  <c:v>13.844607229999999</c:v>
                </c:pt>
                <c:pt idx="460">
                  <c:v>13.87460755</c:v>
                </c:pt>
                <c:pt idx="461">
                  <c:v>13.90460787</c:v>
                </c:pt>
                <c:pt idx="462">
                  <c:v>13.934608190000001</c:v>
                </c:pt>
                <c:pt idx="463">
                  <c:v>13.96460851</c:v>
                </c:pt>
                <c:pt idx="464">
                  <c:v>13.99460884</c:v>
                </c:pt>
                <c:pt idx="465">
                  <c:v>14.024609160000001</c:v>
                </c:pt>
                <c:pt idx="466">
                  <c:v>14.05460948</c:v>
                </c:pt>
                <c:pt idx="467">
                  <c:v>14.084609800000001</c:v>
                </c:pt>
                <c:pt idx="468">
                  <c:v>14.11461012</c:v>
                </c:pt>
                <c:pt idx="469">
                  <c:v>14.144610439999999</c:v>
                </c:pt>
                <c:pt idx="470">
                  <c:v>14.17461076</c:v>
                </c:pt>
                <c:pt idx="471">
                  <c:v>14.204611079999999</c:v>
                </c:pt>
                <c:pt idx="472">
                  <c:v>14.2346114</c:v>
                </c:pt>
                <c:pt idx="473">
                  <c:v>14.26461172</c:v>
                </c:pt>
                <c:pt idx="474">
                  <c:v>14.294612040000001</c:v>
                </c:pt>
                <c:pt idx="475">
                  <c:v>14.32461236</c:v>
                </c:pt>
                <c:pt idx="476">
                  <c:v>14.354612680000001</c:v>
                </c:pt>
                <c:pt idx="477">
                  <c:v>14.384613010000001</c:v>
                </c:pt>
                <c:pt idx="478">
                  <c:v>14.41461333</c:v>
                </c:pt>
                <c:pt idx="479">
                  <c:v>14.444613650000001</c:v>
                </c:pt>
                <c:pt idx="480">
                  <c:v>14.47461397</c:v>
                </c:pt>
                <c:pt idx="481">
                  <c:v>14.504614289999999</c:v>
                </c:pt>
                <c:pt idx="482">
                  <c:v>14.53461461</c:v>
                </c:pt>
                <c:pt idx="483">
                  <c:v>14.564614929999999</c:v>
                </c:pt>
                <c:pt idx="484">
                  <c:v>14.59461525</c:v>
                </c:pt>
                <c:pt idx="485">
                  <c:v>14.62461557</c:v>
                </c:pt>
                <c:pt idx="486">
                  <c:v>14.654615890000001</c:v>
                </c:pt>
                <c:pt idx="487">
                  <c:v>14.68461621</c:v>
                </c:pt>
                <c:pt idx="488">
                  <c:v>14.714616530000001</c:v>
                </c:pt>
                <c:pt idx="489">
                  <c:v>14.74461685</c:v>
                </c:pt>
                <c:pt idx="490">
                  <c:v>14.77461718</c:v>
                </c:pt>
                <c:pt idx="491">
                  <c:v>14.804617500000001</c:v>
                </c:pt>
                <c:pt idx="492">
                  <c:v>14.83461782</c:v>
                </c:pt>
                <c:pt idx="493">
                  <c:v>14.864618139999999</c:v>
                </c:pt>
                <c:pt idx="494">
                  <c:v>14.89461846</c:v>
                </c:pt>
                <c:pt idx="495">
                  <c:v>14.924618779999999</c:v>
                </c:pt>
                <c:pt idx="496">
                  <c:v>14.9546191</c:v>
                </c:pt>
                <c:pt idx="497">
                  <c:v>14.98461942</c:v>
                </c:pt>
                <c:pt idx="498">
                  <c:v>15.014619740000001</c:v>
                </c:pt>
                <c:pt idx="499">
                  <c:v>15.04462006</c:v>
                </c:pt>
                <c:pt idx="500">
                  <c:v>15.074620380000001</c:v>
                </c:pt>
                <c:pt idx="501">
                  <c:v>15.1046207</c:v>
                </c:pt>
                <c:pt idx="502">
                  <c:v>15.134621020000001</c:v>
                </c:pt>
                <c:pt idx="503">
                  <c:v>15.164621350000001</c:v>
                </c:pt>
                <c:pt idx="504">
                  <c:v>15.19462167</c:v>
                </c:pt>
                <c:pt idx="505">
                  <c:v>15.224621989999999</c:v>
                </c:pt>
                <c:pt idx="506">
                  <c:v>15.25462231</c:v>
                </c:pt>
                <c:pt idx="507">
                  <c:v>15.284622629999999</c:v>
                </c:pt>
                <c:pt idx="508">
                  <c:v>15.31462295</c:v>
                </c:pt>
                <c:pt idx="509">
                  <c:v>15.34462327</c:v>
                </c:pt>
                <c:pt idx="510">
                  <c:v>15.374623590000001</c:v>
                </c:pt>
                <c:pt idx="511">
                  <c:v>15.40462391</c:v>
                </c:pt>
                <c:pt idx="512">
                  <c:v>15.434624230000001</c:v>
                </c:pt>
                <c:pt idx="513">
                  <c:v>15.46462455</c:v>
                </c:pt>
                <c:pt idx="514">
                  <c:v>15.494624870000001</c:v>
                </c:pt>
                <c:pt idx="515">
                  <c:v>15.52462519</c:v>
                </c:pt>
                <c:pt idx="516">
                  <c:v>15.55462552</c:v>
                </c:pt>
                <c:pt idx="517">
                  <c:v>15.584625839999999</c:v>
                </c:pt>
                <c:pt idx="518">
                  <c:v>15.61462616</c:v>
                </c:pt>
                <c:pt idx="519">
                  <c:v>15.644626479999999</c:v>
                </c:pt>
                <c:pt idx="520">
                  <c:v>15.6746268</c:v>
                </c:pt>
                <c:pt idx="521">
                  <c:v>15.70462712</c:v>
                </c:pt>
                <c:pt idx="522">
                  <c:v>15.734627440000001</c:v>
                </c:pt>
                <c:pt idx="523">
                  <c:v>15.76462776</c:v>
                </c:pt>
                <c:pt idx="524">
                  <c:v>15.794628080000001</c:v>
                </c:pt>
                <c:pt idx="525">
                  <c:v>15.8246284</c:v>
                </c:pt>
                <c:pt idx="526">
                  <c:v>15.854628719999999</c:v>
                </c:pt>
                <c:pt idx="527">
                  <c:v>15.88462904</c:v>
                </c:pt>
                <c:pt idx="528">
                  <c:v>15.914629359999999</c:v>
                </c:pt>
                <c:pt idx="529">
                  <c:v>15.944629689999999</c:v>
                </c:pt>
                <c:pt idx="530">
                  <c:v>15.97463001</c:v>
                </c:pt>
                <c:pt idx="531">
                  <c:v>16.004630330000001</c:v>
                </c:pt>
                <c:pt idx="532">
                  <c:v>16.03463065</c:v>
                </c:pt>
                <c:pt idx="533">
                  <c:v>16.06463097</c:v>
                </c:pt>
                <c:pt idx="534">
                  <c:v>16.094631289999999</c:v>
                </c:pt>
                <c:pt idx="535">
                  <c:v>16.124631610000002</c:v>
                </c:pt>
                <c:pt idx="536">
                  <c:v>16.154631930000001</c:v>
                </c:pt>
                <c:pt idx="537">
                  <c:v>16.18463225</c:v>
                </c:pt>
                <c:pt idx="538">
                  <c:v>16.214632569999999</c:v>
                </c:pt>
                <c:pt idx="539">
                  <c:v>16.244632889999998</c:v>
                </c:pt>
                <c:pt idx="540">
                  <c:v>16.274633210000001</c:v>
                </c:pt>
                <c:pt idx="541">
                  <c:v>16.30463353</c:v>
                </c:pt>
                <c:pt idx="542">
                  <c:v>16.33463386</c:v>
                </c:pt>
                <c:pt idx="543">
                  <c:v>16.364634179999999</c:v>
                </c:pt>
                <c:pt idx="544">
                  <c:v>16.394634499999999</c:v>
                </c:pt>
                <c:pt idx="545">
                  <c:v>16.424634820000001</c:v>
                </c:pt>
                <c:pt idx="546">
                  <c:v>16.454635140000001</c:v>
                </c:pt>
                <c:pt idx="547">
                  <c:v>16.48463546</c:v>
                </c:pt>
                <c:pt idx="548">
                  <c:v>16.514635779999999</c:v>
                </c:pt>
                <c:pt idx="549">
                  <c:v>16.544636100000002</c:v>
                </c:pt>
                <c:pt idx="550">
                  <c:v>16.574636420000001</c:v>
                </c:pt>
                <c:pt idx="551">
                  <c:v>16.60463674</c:v>
                </c:pt>
                <c:pt idx="552">
                  <c:v>16.634637059999999</c:v>
                </c:pt>
                <c:pt idx="553">
                  <c:v>16.664637379999999</c:v>
                </c:pt>
                <c:pt idx="554">
                  <c:v>16.694637700000001</c:v>
                </c:pt>
                <c:pt idx="555">
                  <c:v>16.724638030000001</c:v>
                </c:pt>
                <c:pt idx="556">
                  <c:v>16.75463835</c:v>
                </c:pt>
                <c:pt idx="557">
                  <c:v>16.78463867</c:v>
                </c:pt>
                <c:pt idx="558">
                  <c:v>16.814638989999999</c:v>
                </c:pt>
                <c:pt idx="559">
                  <c:v>16.844639310000002</c:v>
                </c:pt>
                <c:pt idx="560">
                  <c:v>16.874639630000001</c:v>
                </c:pt>
                <c:pt idx="561">
                  <c:v>16.90463995</c:v>
                </c:pt>
                <c:pt idx="562">
                  <c:v>16.934640269999999</c:v>
                </c:pt>
                <c:pt idx="563">
                  <c:v>16.964640589999998</c:v>
                </c:pt>
                <c:pt idx="564">
                  <c:v>16.994640910000001</c:v>
                </c:pt>
                <c:pt idx="565">
                  <c:v>17.02464123</c:v>
                </c:pt>
                <c:pt idx="566">
                  <c:v>17.054641549999999</c:v>
                </c:pt>
                <c:pt idx="567">
                  <c:v>17.084641869999999</c:v>
                </c:pt>
                <c:pt idx="568">
                  <c:v>17.114642199999999</c:v>
                </c:pt>
                <c:pt idx="569">
                  <c:v>17.144642520000001</c:v>
                </c:pt>
                <c:pt idx="570">
                  <c:v>17.174642840000001</c:v>
                </c:pt>
                <c:pt idx="571">
                  <c:v>17.20464316</c:v>
                </c:pt>
                <c:pt idx="572">
                  <c:v>17.234643479999999</c:v>
                </c:pt>
                <c:pt idx="573">
                  <c:v>17.264643800000002</c:v>
                </c:pt>
                <c:pt idx="574">
                  <c:v>17.294644120000001</c:v>
                </c:pt>
                <c:pt idx="575">
                  <c:v>17.32464444</c:v>
                </c:pt>
                <c:pt idx="576">
                  <c:v>17.354644759999999</c:v>
                </c:pt>
                <c:pt idx="577">
                  <c:v>17.384645079999999</c:v>
                </c:pt>
                <c:pt idx="578">
                  <c:v>17.414645400000001</c:v>
                </c:pt>
                <c:pt idx="579">
                  <c:v>17.44464572</c:v>
                </c:pt>
                <c:pt idx="580">
                  <c:v>17.47464604</c:v>
                </c:pt>
                <c:pt idx="581">
                  <c:v>17.50464637</c:v>
                </c:pt>
                <c:pt idx="582">
                  <c:v>17.534646689999999</c:v>
                </c:pt>
                <c:pt idx="583">
                  <c:v>17.564647010000002</c:v>
                </c:pt>
                <c:pt idx="584">
                  <c:v>17.594647330000001</c:v>
                </c:pt>
                <c:pt idx="585">
                  <c:v>17.62464765</c:v>
                </c:pt>
                <c:pt idx="586">
                  <c:v>17.654647969999999</c:v>
                </c:pt>
                <c:pt idx="587">
                  <c:v>17.684648289999998</c:v>
                </c:pt>
                <c:pt idx="588">
                  <c:v>17.714648610000001</c:v>
                </c:pt>
                <c:pt idx="589">
                  <c:v>17.74464893</c:v>
                </c:pt>
                <c:pt idx="590">
                  <c:v>17.77464925</c:v>
                </c:pt>
                <c:pt idx="591">
                  <c:v>17.804649569999999</c:v>
                </c:pt>
                <c:pt idx="592">
                  <c:v>17.834649890000001</c:v>
                </c:pt>
                <c:pt idx="593">
                  <c:v>17.864650210000001</c:v>
                </c:pt>
                <c:pt idx="594">
                  <c:v>17.894650540000001</c:v>
                </c:pt>
                <c:pt idx="595">
                  <c:v>17.92465086</c:v>
                </c:pt>
                <c:pt idx="596">
                  <c:v>17.954651179999999</c:v>
                </c:pt>
                <c:pt idx="597">
                  <c:v>17.984651499999998</c:v>
                </c:pt>
                <c:pt idx="598">
                  <c:v>18.014651820000001</c:v>
                </c:pt>
                <c:pt idx="599">
                  <c:v>18.04465214</c:v>
                </c:pt>
                <c:pt idx="600">
                  <c:v>18.074652459999999</c:v>
                </c:pt>
                <c:pt idx="601">
                  <c:v>18.104652779999999</c:v>
                </c:pt>
                <c:pt idx="602">
                  <c:v>18.134653100000001</c:v>
                </c:pt>
                <c:pt idx="603">
                  <c:v>18.16465342</c:v>
                </c:pt>
                <c:pt idx="604">
                  <c:v>18.19465374</c:v>
                </c:pt>
                <c:pt idx="605">
                  <c:v>18.224654059999999</c:v>
                </c:pt>
                <c:pt idx="606">
                  <c:v>18.254654380000002</c:v>
                </c:pt>
                <c:pt idx="607">
                  <c:v>18.284654710000002</c:v>
                </c:pt>
                <c:pt idx="608">
                  <c:v>18.314655030000001</c:v>
                </c:pt>
                <c:pt idx="609">
                  <c:v>18.34465535</c:v>
                </c:pt>
                <c:pt idx="610">
                  <c:v>18.374655669999999</c:v>
                </c:pt>
                <c:pt idx="611">
                  <c:v>18.404655989999998</c:v>
                </c:pt>
                <c:pt idx="612">
                  <c:v>18.434656310000001</c:v>
                </c:pt>
                <c:pt idx="613">
                  <c:v>18.46465663</c:v>
                </c:pt>
                <c:pt idx="614">
                  <c:v>18.49465695</c:v>
                </c:pt>
                <c:pt idx="615">
                  <c:v>18.524657269999999</c:v>
                </c:pt>
                <c:pt idx="616">
                  <c:v>18.554657590000001</c:v>
                </c:pt>
                <c:pt idx="617">
                  <c:v>18.584657910000001</c:v>
                </c:pt>
                <c:pt idx="618">
                  <c:v>18.61465823</c:v>
                </c:pt>
                <c:pt idx="619">
                  <c:v>18.644658549999999</c:v>
                </c:pt>
                <c:pt idx="620">
                  <c:v>18.674658879999999</c:v>
                </c:pt>
                <c:pt idx="621">
                  <c:v>18.704659199999998</c:v>
                </c:pt>
                <c:pt idx="622">
                  <c:v>18.734659520000001</c:v>
                </c:pt>
                <c:pt idx="623">
                  <c:v>18.76465984</c:v>
                </c:pt>
                <c:pt idx="624">
                  <c:v>18.794660159999999</c:v>
                </c:pt>
                <c:pt idx="625">
                  <c:v>18.824660479999999</c:v>
                </c:pt>
                <c:pt idx="626">
                  <c:v>18.854660800000001</c:v>
                </c:pt>
                <c:pt idx="627">
                  <c:v>18.884661120000001</c:v>
                </c:pt>
                <c:pt idx="628">
                  <c:v>18.91466144</c:v>
                </c:pt>
                <c:pt idx="629">
                  <c:v>18.944661759999999</c:v>
                </c:pt>
                <c:pt idx="630">
                  <c:v>18.974662080000002</c:v>
                </c:pt>
                <c:pt idx="631">
                  <c:v>19.004662400000001</c:v>
                </c:pt>
                <c:pt idx="632">
                  <c:v>19.03466272</c:v>
                </c:pt>
                <c:pt idx="633">
                  <c:v>19.06466305</c:v>
                </c:pt>
                <c:pt idx="634">
                  <c:v>19.094663369999999</c:v>
                </c:pt>
                <c:pt idx="635">
                  <c:v>19.124663689999998</c:v>
                </c:pt>
                <c:pt idx="636">
                  <c:v>19.154664010000001</c:v>
                </c:pt>
                <c:pt idx="637">
                  <c:v>19.18466433</c:v>
                </c:pt>
                <c:pt idx="638">
                  <c:v>19.21466465</c:v>
                </c:pt>
                <c:pt idx="639">
                  <c:v>19.244664969999999</c:v>
                </c:pt>
                <c:pt idx="640">
                  <c:v>19.274665290000002</c:v>
                </c:pt>
                <c:pt idx="641">
                  <c:v>19.304665610000001</c:v>
                </c:pt>
                <c:pt idx="642">
                  <c:v>19.33466593</c:v>
                </c:pt>
                <c:pt idx="643">
                  <c:v>19.364666249999999</c:v>
                </c:pt>
                <c:pt idx="644">
                  <c:v>19.394666569999998</c:v>
                </c:pt>
                <c:pt idx="645">
                  <c:v>19.424666890000001</c:v>
                </c:pt>
                <c:pt idx="646">
                  <c:v>19.454667220000001</c:v>
                </c:pt>
                <c:pt idx="647">
                  <c:v>19.48466754</c:v>
                </c:pt>
                <c:pt idx="648">
                  <c:v>19.514667859999999</c:v>
                </c:pt>
                <c:pt idx="649">
                  <c:v>19.544668179999999</c:v>
                </c:pt>
                <c:pt idx="650">
                  <c:v>19.574668500000001</c:v>
                </c:pt>
                <c:pt idx="651">
                  <c:v>19.604668820000001</c:v>
                </c:pt>
                <c:pt idx="652">
                  <c:v>19.63466914</c:v>
                </c:pt>
                <c:pt idx="653">
                  <c:v>19.664669459999999</c:v>
                </c:pt>
                <c:pt idx="654">
                  <c:v>19.694669780000002</c:v>
                </c:pt>
                <c:pt idx="655">
                  <c:v>19.724670100000001</c:v>
                </c:pt>
                <c:pt idx="656">
                  <c:v>19.75467042</c:v>
                </c:pt>
                <c:pt idx="657">
                  <c:v>19.784670739999999</c:v>
                </c:pt>
                <c:pt idx="658">
                  <c:v>19.814671059999998</c:v>
                </c:pt>
                <c:pt idx="659">
                  <c:v>19.844671389999998</c:v>
                </c:pt>
                <c:pt idx="660">
                  <c:v>19.874671710000001</c:v>
                </c:pt>
                <c:pt idx="661">
                  <c:v>19.90467203</c:v>
                </c:pt>
                <c:pt idx="662">
                  <c:v>19.93467235</c:v>
                </c:pt>
                <c:pt idx="663">
                  <c:v>19.964672669999999</c:v>
                </c:pt>
                <c:pt idx="664">
                  <c:v>19.994672990000002</c:v>
                </c:pt>
                <c:pt idx="665">
                  <c:v>20.024673310000001</c:v>
                </c:pt>
                <c:pt idx="666">
                  <c:v>20.05467363</c:v>
                </c:pt>
                <c:pt idx="667">
                  <c:v>20.084673949999999</c:v>
                </c:pt>
                <c:pt idx="668">
                  <c:v>20.114674269999998</c:v>
                </c:pt>
                <c:pt idx="669">
                  <c:v>20.144674590000001</c:v>
                </c:pt>
                <c:pt idx="670">
                  <c:v>20.17467491</c:v>
                </c:pt>
                <c:pt idx="671">
                  <c:v>20.204675229999999</c:v>
                </c:pt>
                <c:pt idx="672">
                  <c:v>20.234675559999999</c:v>
                </c:pt>
                <c:pt idx="673">
                  <c:v>20.264675879999999</c:v>
                </c:pt>
                <c:pt idx="674">
                  <c:v>20.294676200000001</c:v>
                </c:pt>
                <c:pt idx="675">
                  <c:v>20.324676520000001</c:v>
                </c:pt>
                <c:pt idx="676">
                  <c:v>20.35467684</c:v>
                </c:pt>
                <c:pt idx="677">
                  <c:v>20.384677159999999</c:v>
                </c:pt>
                <c:pt idx="678">
                  <c:v>20.414677480000002</c:v>
                </c:pt>
                <c:pt idx="679">
                  <c:v>20.444677800000001</c:v>
                </c:pt>
                <c:pt idx="680">
                  <c:v>20.47467812</c:v>
                </c:pt>
                <c:pt idx="681">
                  <c:v>20.504678439999999</c:v>
                </c:pt>
                <c:pt idx="682">
                  <c:v>20.534678759999998</c:v>
                </c:pt>
                <c:pt idx="683">
                  <c:v>20.564679080000001</c:v>
                </c:pt>
                <c:pt idx="684">
                  <c:v>20.5946794</c:v>
                </c:pt>
                <c:pt idx="685">
                  <c:v>20.62467973</c:v>
                </c:pt>
                <c:pt idx="686">
                  <c:v>20.65468005</c:v>
                </c:pt>
                <c:pt idx="687">
                  <c:v>20.684680369999999</c:v>
                </c:pt>
                <c:pt idx="688">
                  <c:v>20.714680690000002</c:v>
                </c:pt>
                <c:pt idx="689">
                  <c:v>20.744681010000001</c:v>
                </c:pt>
                <c:pt idx="690">
                  <c:v>20.77468133</c:v>
                </c:pt>
                <c:pt idx="691">
                  <c:v>20.804681649999999</c:v>
                </c:pt>
                <c:pt idx="692">
                  <c:v>20.834681969999998</c:v>
                </c:pt>
                <c:pt idx="693">
                  <c:v>20.864682290000001</c:v>
                </c:pt>
                <c:pt idx="694">
                  <c:v>20.89468261</c:v>
                </c:pt>
                <c:pt idx="695">
                  <c:v>20.924682929999999</c:v>
                </c:pt>
                <c:pt idx="696">
                  <c:v>20.954683249999999</c:v>
                </c:pt>
                <c:pt idx="697">
                  <c:v>20.984683570000001</c:v>
                </c:pt>
                <c:pt idx="698">
                  <c:v>21.014683900000001</c:v>
                </c:pt>
                <c:pt idx="699">
                  <c:v>21.044684220000001</c:v>
                </c:pt>
                <c:pt idx="700">
                  <c:v>21.07468454</c:v>
                </c:pt>
                <c:pt idx="701">
                  <c:v>21.104684859999999</c:v>
                </c:pt>
                <c:pt idx="702">
                  <c:v>21.134685180000002</c:v>
                </c:pt>
                <c:pt idx="703">
                  <c:v>21.164685500000001</c:v>
                </c:pt>
                <c:pt idx="704">
                  <c:v>21.19468582</c:v>
                </c:pt>
                <c:pt idx="705">
                  <c:v>21.224686139999999</c:v>
                </c:pt>
                <c:pt idx="706">
                  <c:v>21.254686459999999</c:v>
                </c:pt>
                <c:pt idx="707">
                  <c:v>21.284686780000001</c:v>
                </c:pt>
                <c:pt idx="708">
                  <c:v>21.3146871</c:v>
                </c:pt>
                <c:pt idx="709">
                  <c:v>21.34468742</c:v>
                </c:pt>
                <c:pt idx="710">
                  <c:v>21.374687739999999</c:v>
                </c:pt>
                <c:pt idx="711">
                  <c:v>21.404688060000002</c:v>
                </c:pt>
                <c:pt idx="712">
                  <c:v>21.434688390000002</c:v>
                </c:pt>
                <c:pt idx="713">
                  <c:v>21.464688710000001</c:v>
                </c:pt>
                <c:pt idx="714">
                  <c:v>21.49468903</c:v>
                </c:pt>
                <c:pt idx="715">
                  <c:v>21.524689349999999</c:v>
                </c:pt>
                <c:pt idx="716">
                  <c:v>21.554689669999998</c:v>
                </c:pt>
                <c:pt idx="717">
                  <c:v>21.584689990000001</c:v>
                </c:pt>
                <c:pt idx="718">
                  <c:v>21.61469031</c:v>
                </c:pt>
                <c:pt idx="719">
                  <c:v>21.644690629999999</c:v>
                </c:pt>
                <c:pt idx="720">
                  <c:v>21.674690949999999</c:v>
                </c:pt>
                <c:pt idx="721">
                  <c:v>21.704691270000001</c:v>
                </c:pt>
                <c:pt idx="722">
                  <c:v>21.734691590000001</c:v>
                </c:pt>
                <c:pt idx="723">
                  <c:v>21.76469191</c:v>
                </c:pt>
                <c:pt idx="724">
                  <c:v>21.794692229999999</c:v>
                </c:pt>
                <c:pt idx="725">
                  <c:v>21.824692559999999</c:v>
                </c:pt>
                <c:pt idx="726">
                  <c:v>21.854692880000002</c:v>
                </c:pt>
                <c:pt idx="727">
                  <c:v>21.884693200000001</c:v>
                </c:pt>
                <c:pt idx="728">
                  <c:v>21.91469352</c:v>
                </c:pt>
                <c:pt idx="729">
                  <c:v>21.944693839999999</c:v>
                </c:pt>
                <c:pt idx="730">
                  <c:v>21.974694159999999</c:v>
                </c:pt>
                <c:pt idx="731">
                  <c:v>22.004694480000001</c:v>
                </c:pt>
                <c:pt idx="732">
                  <c:v>22.0346948</c:v>
                </c:pt>
                <c:pt idx="733">
                  <c:v>22.06469512</c:v>
                </c:pt>
                <c:pt idx="734">
                  <c:v>22.094695439999999</c:v>
                </c:pt>
                <c:pt idx="735">
                  <c:v>22.124695760000002</c:v>
                </c:pt>
                <c:pt idx="736">
                  <c:v>22.154696080000001</c:v>
                </c:pt>
                <c:pt idx="737">
                  <c:v>22.1846964</c:v>
                </c:pt>
                <c:pt idx="738">
                  <c:v>22.21469673</c:v>
                </c:pt>
                <c:pt idx="739">
                  <c:v>22.244697049999999</c:v>
                </c:pt>
                <c:pt idx="740">
                  <c:v>22.274697369999998</c:v>
                </c:pt>
                <c:pt idx="741">
                  <c:v>22.304697690000001</c:v>
                </c:pt>
                <c:pt idx="742">
                  <c:v>22.33469801</c:v>
                </c:pt>
                <c:pt idx="743">
                  <c:v>22.36469833</c:v>
                </c:pt>
                <c:pt idx="744">
                  <c:v>22.394698649999999</c:v>
                </c:pt>
                <c:pt idx="745">
                  <c:v>22.424698970000001</c:v>
                </c:pt>
                <c:pt idx="746">
                  <c:v>22.454699290000001</c:v>
                </c:pt>
                <c:pt idx="747">
                  <c:v>22.48469961</c:v>
                </c:pt>
                <c:pt idx="748">
                  <c:v>22.514699929999999</c:v>
                </c:pt>
                <c:pt idx="749">
                  <c:v>22.544700250000002</c:v>
                </c:pt>
                <c:pt idx="750">
                  <c:v>22.574700570000001</c:v>
                </c:pt>
                <c:pt idx="751">
                  <c:v>22.604700900000001</c:v>
                </c:pt>
                <c:pt idx="752">
                  <c:v>22.63470122</c:v>
                </c:pt>
                <c:pt idx="753">
                  <c:v>22.664701539999999</c:v>
                </c:pt>
                <c:pt idx="754">
                  <c:v>22.694701859999999</c:v>
                </c:pt>
                <c:pt idx="755">
                  <c:v>22.724702180000001</c:v>
                </c:pt>
                <c:pt idx="756">
                  <c:v>22.7547025</c:v>
                </c:pt>
                <c:pt idx="757">
                  <c:v>22.78470282</c:v>
                </c:pt>
                <c:pt idx="758">
                  <c:v>22.814703139999999</c:v>
                </c:pt>
                <c:pt idx="759">
                  <c:v>22.844703460000002</c:v>
                </c:pt>
                <c:pt idx="760">
                  <c:v>22.874703780000001</c:v>
                </c:pt>
                <c:pt idx="761">
                  <c:v>22.9047041</c:v>
                </c:pt>
                <c:pt idx="762">
                  <c:v>22.934704419999999</c:v>
                </c:pt>
                <c:pt idx="763">
                  <c:v>22.964704739999998</c:v>
                </c:pt>
                <c:pt idx="764">
                  <c:v>22.994705069999998</c:v>
                </c:pt>
                <c:pt idx="765">
                  <c:v>23.024705390000001</c:v>
                </c:pt>
                <c:pt idx="766">
                  <c:v>23.05470571</c:v>
                </c:pt>
                <c:pt idx="767">
                  <c:v>23.08470603</c:v>
                </c:pt>
                <c:pt idx="768">
                  <c:v>23.114706349999999</c:v>
                </c:pt>
                <c:pt idx="769">
                  <c:v>23.144706670000001</c:v>
                </c:pt>
                <c:pt idx="770">
                  <c:v>23.174706990000001</c:v>
                </c:pt>
                <c:pt idx="771">
                  <c:v>23.20470731</c:v>
                </c:pt>
                <c:pt idx="772">
                  <c:v>23.234707629999999</c:v>
                </c:pt>
                <c:pt idx="773">
                  <c:v>23.264707949999998</c:v>
                </c:pt>
                <c:pt idx="774">
                  <c:v>23.294708270000001</c:v>
                </c:pt>
                <c:pt idx="775">
                  <c:v>23.32470859</c:v>
                </c:pt>
                <c:pt idx="776">
                  <c:v>23.354708909999999</c:v>
                </c:pt>
                <c:pt idx="777">
                  <c:v>23.384709239999999</c:v>
                </c:pt>
                <c:pt idx="778">
                  <c:v>23.414709559999999</c:v>
                </c:pt>
                <c:pt idx="779">
                  <c:v>23.444709880000001</c:v>
                </c:pt>
                <c:pt idx="780">
                  <c:v>23.474710200000001</c:v>
                </c:pt>
                <c:pt idx="781">
                  <c:v>23.50471052</c:v>
                </c:pt>
                <c:pt idx="782">
                  <c:v>23.534710839999999</c:v>
                </c:pt>
                <c:pt idx="783">
                  <c:v>23.564711160000002</c:v>
                </c:pt>
                <c:pt idx="784">
                  <c:v>23.594711480000001</c:v>
                </c:pt>
                <c:pt idx="785">
                  <c:v>23.6247118</c:v>
                </c:pt>
                <c:pt idx="786">
                  <c:v>23.654712119999999</c:v>
                </c:pt>
                <c:pt idx="787">
                  <c:v>23.684712439999998</c:v>
                </c:pt>
                <c:pt idx="788">
                  <c:v>23.714712760000001</c:v>
                </c:pt>
                <c:pt idx="789">
                  <c:v>23.74471308</c:v>
                </c:pt>
                <c:pt idx="790">
                  <c:v>23.77471341</c:v>
                </c:pt>
                <c:pt idx="791">
                  <c:v>23.80471373</c:v>
                </c:pt>
                <c:pt idx="792">
                  <c:v>23.834714049999999</c:v>
                </c:pt>
                <c:pt idx="793">
                  <c:v>23.864714370000002</c:v>
                </c:pt>
                <c:pt idx="794">
                  <c:v>23.894714690000001</c:v>
                </c:pt>
                <c:pt idx="795">
                  <c:v>23.92471501</c:v>
                </c:pt>
                <c:pt idx="796">
                  <c:v>23.954715329999999</c:v>
                </c:pt>
                <c:pt idx="797">
                  <c:v>23.984715649999998</c:v>
                </c:pt>
                <c:pt idx="798">
                  <c:v>24.014715970000001</c:v>
                </c:pt>
                <c:pt idx="799">
                  <c:v>24.04471629</c:v>
                </c:pt>
                <c:pt idx="800">
                  <c:v>24.074716609999999</c:v>
                </c:pt>
                <c:pt idx="801">
                  <c:v>24.104716929999999</c:v>
                </c:pt>
                <c:pt idx="802">
                  <c:v>24.134717250000001</c:v>
                </c:pt>
                <c:pt idx="803">
                  <c:v>24.164717580000001</c:v>
                </c:pt>
                <c:pt idx="804">
                  <c:v>24.194717900000001</c:v>
                </c:pt>
                <c:pt idx="805">
                  <c:v>24.22471822</c:v>
                </c:pt>
                <c:pt idx="806">
                  <c:v>24.254718539999999</c:v>
                </c:pt>
                <c:pt idx="807">
                  <c:v>24.284718860000002</c:v>
                </c:pt>
                <c:pt idx="808">
                  <c:v>24.314719180000001</c:v>
                </c:pt>
                <c:pt idx="809">
                  <c:v>24.3447195</c:v>
                </c:pt>
                <c:pt idx="810">
                  <c:v>24.374719819999999</c:v>
                </c:pt>
                <c:pt idx="811">
                  <c:v>24.404720139999998</c:v>
                </c:pt>
                <c:pt idx="812">
                  <c:v>24.434720460000001</c:v>
                </c:pt>
                <c:pt idx="813">
                  <c:v>24.46472078</c:v>
                </c:pt>
                <c:pt idx="814">
                  <c:v>24.4947211</c:v>
                </c:pt>
                <c:pt idx="815">
                  <c:v>24.524721419999999</c:v>
                </c:pt>
                <c:pt idx="816">
                  <c:v>24.554721749999999</c:v>
                </c:pt>
                <c:pt idx="817">
                  <c:v>24.584722070000002</c:v>
                </c:pt>
                <c:pt idx="818">
                  <c:v>24.614722390000001</c:v>
                </c:pt>
                <c:pt idx="819">
                  <c:v>24.64472271</c:v>
                </c:pt>
                <c:pt idx="820">
                  <c:v>24.674723029999999</c:v>
                </c:pt>
                <c:pt idx="821">
                  <c:v>24.704723349999998</c:v>
                </c:pt>
                <c:pt idx="822">
                  <c:v>24.734723670000001</c:v>
                </c:pt>
                <c:pt idx="823">
                  <c:v>24.76472399</c:v>
                </c:pt>
                <c:pt idx="824">
                  <c:v>24.794724309999999</c:v>
                </c:pt>
                <c:pt idx="825">
                  <c:v>24.824724629999999</c:v>
                </c:pt>
                <c:pt idx="826">
                  <c:v>24.854724950000001</c:v>
                </c:pt>
                <c:pt idx="827">
                  <c:v>24.884725270000001</c:v>
                </c:pt>
                <c:pt idx="828">
                  <c:v>24.91472559</c:v>
                </c:pt>
                <c:pt idx="829">
                  <c:v>24.94472592</c:v>
                </c:pt>
                <c:pt idx="830">
                  <c:v>24.974726239999999</c:v>
                </c:pt>
                <c:pt idx="831">
                  <c:v>25.004726560000002</c:v>
                </c:pt>
                <c:pt idx="832">
                  <c:v>25.034726880000001</c:v>
                </c:pt>
                <c:pt idx="833">
                  <c:v>25.0647272</c:v>
                </c:pt>
                <c:pt idx="834">
                  <c:v>25.094727519999999</c:v>
                </c:pt>
                <c:pt idx="835">
                  <c:v>25.124727839999998</c:v>
                </c:pt>
                <c:pt idx="836">
                  <c:v>25.154728160000001</c:v>
                </c:pt>
                <c:pt idx="837">
                  <c:v>25.18472848</c:v>
                </c:pt>
                <c:pt idx="838">
                  <c:v>25.2147288</c:v>
                </c:pt>
                <c:pt idx="839">
                  <c:v>25.244729119999999</c:v>
                </c:pt>
                <c:pt idx="840">
                  <c:v>25.274729440000002</c:v>
                </c:pt>
                <c:pt idx="841">
                  <c:v>25.304729760000001</c:v>
                </c:pt>
                <c:pt idx="842">
                  <c:v>25.334730090000001</c:v>
                </c:pt>
                <c:pt idx="843">
                  <c:v>25.36473041</c:v>
                </c:pt>
                <c:pt idx="844">
                  <c:v>25.394730729999999</c:v>
                </c:pt>
                <c:pt idx="845">
                  <c:v>25.424731049999998</c:v>
                </c:pt>
                <c:pt idx="846">
                  <c:v>25.454731370000001</c:v>
                </c:pt>
                <c:pt idx="847">
                  <c:v>25.48473169</c:v>
                </c:pt>
                <c:pt idx="848">
                  <c:v>25.514732009999999</c:v>
                </c:pt>
                <c:pt idx="849">
                  <c:v>25.544732329999999</c:v>
                </c:pt>
                <c:pt idx="850">
                  <c:v>25.574732650000001</c:v>
                </c:pt>
                <c:pt idx="851">
                  <c:v>25.604732970000001</c:v>
                </c:pt>
                <c:pt idx="852">
                  <c:v>25.63473329</c:v>
                </c:pt>
                <c:pt idx="853">
                  <c:v>25.664733609999999</c:v>
                </c:pt>
                <c:pt idx="854">
                  <c:v>25.694733930000002</c:v>
                </c:pt>
                <c:pt idx="855">
                  <c:v>25.724734260000002</c:v>
                </c:pt>
                <c:pt idx="856">
                  <c:v>25.754734580000001</c:v>
                </c:pt>
                <c:pt idx="857">
                  <c:v>25.7847349</c:v>
                </c:pt>
                <c:pt idx="858">
                  <c:v>25.814735219999999</c:v>
                </c:pt>
                <c:pt idx="859">
                  <c:v>25.844735539999999</c:v>
                </c:pt>
                <c:pt idx="860">
                  <c:v>25.874735860000001</c:v>
                </c:pt>
                <c:pt idx="861">
                  <c:v>25.90473618</c:v>
                </c:pt>
                <c:pt idx="862">
                  <c:v>25.9347365</c:v>
                </c:pt>
                <c:pt idx="863">
                  <c:v>25.964736819999999</c:v>
                </c:pt>
                <c:pt idx="864">
                  <c:v>25.994737140000002</c:v>
                </c:pt>
                <c:pt idx="865">
                  <c:v>26.024737460000001</c:v>
                </c:pt>
                <c:pt idx="866">
                  <c:v>26.05473778</c:v>
                </c:pt>
                <c:pt idx="867">
                  <c:v>26.084738099999999</c:v>
                </c:pt>
                <c:pt idx="868">
                  <c:v>26.114738429999999</c:v>
                </c:pt>
                <c:pt idx="869">
                  <c:v>26.144738749999998</c:v>
                </c:pt>
                <c:pt idx="870">
                  <c:v>26.174739070000001</c:v>
                </c:pt>
                <c:pt idx="871">
                  <c:v>26.20473939</c:v>
                </c:pt>
                <c:pt idx="872">
                  <c:v>26.234739709999999</c:v>
                </c:pt>
                <c:pt idx="873">
                  <c:v>26.264740029999999</c:v>
                </c:pt>
                <c:pt idx="874">
                  <c:v>26.294740350000001</c:v>
                </c:pt>
                <c:pt idx="875">
                  <c:v>26.324740670000001</c:v>
                </c:pt>
                <c:pt idx="876">
                  <c:v>26.35474099</c:v>
                </c:pt>
                <c:pt idx="877">
                  <c:v>26.384741309999999</c:v>
                </c:pt>
                <c:pt idx="878">
                  <c:v>26.414741630000002</c:v>
                </c:pt>
                <c:pt idx="879">
                  <c:v>26.444741950000001</c:v>
                </c:pt>
                <c:pt idx="880">
                  <c:v>26.47474227</c:v>
                </c:pt>
                <c:pt idx="881">
                  <c:v>26.5047426</c:v>
                </c:pt>
                <c:pt idx="882">
                  <c:v>26.534742919999999</c:v>
                </c:pt>
                <c:pt idx="883">
                  <c:v>26.564743239999999</c:v>
                </c:pt>
                <c:pt idx="884">
                  <c:v>26.594743560000001</c:v>
                </c:pt>
                <c:pt idx="885">
                  <c:v>26.62474388</c:v>
                </c:pt>
                <c:pt idx="886">
                  <c:v>26.6547442</c:v>
                </c:pt>
                <c:pt idx="887">
                  <c:v>26.684744519999999</c:v>
                </c:pt>
                <c:pt idx="888">
                  <c:v>26.714744840000002</c:v>
                </c:pt>
                <c:pt idx="889">
                  <c:v>26.744745160000001</c:v>
                </c:pt>
                <c:pt idx="890">
                  <c:v>26.77474548</c:v>
                </c:pt>
                <c:pt idx="891">
                  <c:v>26.804745799999999</c:v>
                </c:pt>
                <c:pt idx="892">
                  <c:v>26.834746119999998</c:v>
                </c:pt>
                <c:pt idx="893">
                  <c:v>26.864746440000001</c:v>
                </c:pt>
                <c:pt idx="894">
                  <c:v>26.894746770000001</c:v>
                </c:pt>
                <c:pt idx="895">
                  <c:v>26.92474709</c:v>
                </c:pt>
                <c:pt idx="896">
                  <c:v>26.95474741</c:v>
                </c:pt>
                <c:pt idx="897">
                  <c:v>26.984747729999999</c:v>
                </c:pt>
                <c:pt idx="898">
                  <c:v>27.014748050000001</c:v>
                </c:pt>
                <c:pt idx="899">
                  <c:v>27.044748370000001</c:v>
                </c:pt>
                <c:pt idx="900">
                  <c:v>27.07474869</c:v>
                </c:pt>
                <c:pt idx="901">
                  <c:v>27.104749009999999</c:v>
                </c:pt>
                <c:pt idx="902">
                  <c:v>27.134749329999998</c:v>
                </c:pt>
                <c:pt idx="903">
                  <c:v>27.164749650000001</c:v>
                </c:pt>
                <c:pt idx="904">
                  <c:v>27.19474997</c:v>
                </c:pt>
                <c:pt idx="905">
                  <c:v>27.224750289999999</c:v>
                </c:pt>
                <c:pt idx="906">
                  <c:v>27.254750609999999</c:v>
                </c:pt>
                <c:pt idx="907">
                  <c:v>27.284750939999999</c:v>
                </c:pt>
                <c:pt idx="908">
                  <c:v>27.314751260000001</c:v>
                </c:pt>
                <c:pt idx="909">
                  <c:v>27.344751580000001</c:v>
                </c:pt>
                <c:pt idx="910">
                  <c:v>27.3747519</c:v>
                </c:pt>
                <c:pt idx="911">
                  <c:v>27.404752219999999</c:v>
                </c:pt>
                <c:pt idx="912">
                  <c:v>27.434752540000002</c:v>
                </c:pt>
                <c:pt idx="913">
                  <c:v>27.464752860000001</c:v>
                </c:pt>
                <c:pt idx="914">
                  <c:v>27.49475318</c:v>
                </c:pt>
                <c:pt idx="915">
                  <c:v>27.524753499999999</c:v>
                </c:pt>
                <c:pt idx="916">
                  <c:v>27.554753819999998</c:v>
                </c:pt>
                <c:pt idx="917">
                  <c:v>27.584754140000001</c:v>
                </c:pt>
                <c:pt idx="918">
                  <c:v>27.61475446</c:v>
                </c:pt>
                <c:pt idx="919">
                  <c:v>27.64475478</c:v>
                </c:pt>
                <c:pt idx="920">
                  <c:v>27.67475511</c:v>
                </c:pt>
                <c:pt idx="921">
                  <c:v>27.704755429999999</c:v>
                </c:pt>
                <c:pt idx="922">
                  <c:v>27.734755750000001</c:v>
                </c:pt>
                <c:pt idx="923">
                  <c:v>27.764756070000001</c:v>
                </c:pt>
                <c:pt idx="924">
                  <c:v>27.79475639</c:v>
                </c:pt>
                <c:pt idx="925">
                  <c:v>27.824756709999999</c:v>
                </c:pt>
                <c:pt idx="926">
                  <c:v>27.854757029999998</c:v>
                </c:pt>
                <c:pt idx="927">
                  <c:v>27.884757350000001</c:v>
                </c:pt>
                <c:pt idx="928">
                  <c:v>27.91475767</c:v>
                </c:pt>
                <c:pt idx="929">
                  <c:v>27.944757989999999</c:v>
                </c:pt>
                <c:pt idx="930">
                  <c:v>27.974758309999999</c:v>
                </c:pt>
                <c:pt idx="931">
                  <c:v>28.004758630000001</c:v>
                </c:pt>
                <c:pt idx="932">
                  <c:v>28.034758950000001</c:v>
                </c:pt>
                <c:pt idx="933">
                  <c:v>28.064759280000001</c:v>
                </c:pt>
                <c:pt idx="934">
                  <c:v>28.0947596</c:v>
                </c:pt>
                <c:pt idx="935">
                  <c:v>28.124759919999999</c:v>
                </c:pt>
                <c:pt idx="936">
                  <c:v>28.154760240000002</c:v>
                </c:pt>
                <c:pt idx="937">
                  <c:v>28.184760560000001</c:v>
                </c:pt>
                <c:pt idx="938">
                  <c:v>28.21476088</c:v>
                </c:pt>
                <c:pt idx="939">
                  <c:v>28.244761199999999</c:v>
                </c:pt>
                <c:pt idx="940">
                  <c:v>28.274761519999998</c:v>
                </c:pt>
                <c:pt idx="941">
                  <c:v>28.304761840000001</c:v>
                </c:pt>
                <c:pt idx="942">
                  <c:v>28.33476216</c:v>
                </c:pt>
                <c:pt idx="943">
                  <c:v>28.36476248</c:v>
                </c:pt>
                <c:pt idx="944">
                  <c:v>28.394762799999999</c:v>
                </c:pt>
                <c:pt idx="945">
                  <c:v>28.424763120000001</c:v>
                </c:pt>
                <c:pt idx="946">
                  <c:v>28.454763450000002</c:v>
                </c:pt>
                <c:pt idx="947">
                  <c:v>28.484763770000001</c:v>
                </c:pt>
                <c:pt idx="948">
                  <c:v>28.51476409</c:v>
                </c:pt>
                <c:pt idx="949">
                  <c:v>28.544764409999999</c:v>
                </c:pt>
                <c:pt idx="950">
                  <c:v>28.574764729999998</c:v>
                </c:pt>
                <c:pt idx="951">
                  <c:v>28.604765050000001</c:v>
                </c:pt>
                <c:pt idx="952">
                  <c:v>28.63476537</c:v>
                </c:pt>
                <c:pt idx="953">
                  <c:v>28.664765689999999</c:v>
                </c:pt>
                <c:pt idx="954">
                  <c:v>28.694766009999999</c:v>
                </c:pt>
                <c:pt idx="955">
                  <c:v>28.724766330000001</c:v>
                </c:pt>
                <c:pt idx="956">
                  <c:v>28.754766650000001</c:v>
                </c:pt>
                <c:pt idx="957">
                  <c:v>28.78476697</c:v>
                </c:pt>
                <c:pt idx="958">
                  <c:v>28.814767289999999</c:v>
                </c:pt>
                <c:pt idx="959">
                  <c:v>28.844767619999999</c:v>
                </c:pt>
                <c:pt idx="960">
                  <c:v>28.874767940000002</c:v>
                </c:pt>
                <c:pt idx="961">
                  <c:v>28.904768260000001</c:v>
                </c:pt>
                <c:pt idx="962">
                  <c:v>28.93476858</c:v>
                </c:pt>
                <c:pt idx="963">
                  <c:v>28.964768899999999</c:v>
                </c:pt>
                <c:pt idx="964">
                  <c:v>28.994769219999998</c:v>
                </c:pt>
                <c:pt idx="965">
                  <c:v>29.024769540000001</c:v>
                </c:pt>
                <c:pt idx="966">
                  <c:v>29.05476986</c:v>
                </c:pt>
                <c:pt idx="967">
                  <c:v>29.08477018</c:v>
                </c:pt>
                <c:pt idx="968">
                  <c:v>29.114770499999999</c:v>
                </c:pt>
                <c:pt idx="969">
                  <c:v>29.144770820000002</c:v>
                </c:pt>
                <c:pt idx="970">
                  <c:v>29.174771140000001</c:v>
                </c:pt>
                <c:pt idx="971">
                  <c:v>29.20477146</c:v>
                </c:pt>
                <c:pt idx="972">
                  <c:v>29.23477179</c:v>
                </c:pt>
                <c:pt idx="973">
                  <c:v>29.264772109999999</c:v>
                </c:pt>
                <c:pt idx="974">
                  <c:v>29.294772429999998</c:v>
                </c:pt>
                <c:pt idx="975">
                  <c:v>29.324772750000001</c:v>
                </c:pt>
                <c:pt idx="976">
                  <c:v>29.35477307</c:v>
                </c:pt>
                <c:pt idx="977">
                  <c:v>29.384773389999999</c:v>
                </c:pt>
                <c:pt idx="978">
                  <c:v>29.414773709999999</c:v>
                </c:pt>
                <c:pt idx="979">
                  <c:v>29.444774030000001</c:v>
                </c:pt>
                <c:pt idx="980">
                  <c:v>29.474774350000001</c:v>
                </c:pt>
                <c:pt idx="981">
                  <c:v>29.50477467</c:v>
                </c:pt>
                <c:pt idx="982">
                  <c:v>29.534774989999999</c:v>
                </c:pt>
                <c:pt idx="983">
                  <c:v>29.564775310000002</c:v>
                </c:pt>
                <c:pt idx="984">
                  <c:v>29.594775630000001</c:v>
                </c:pt>
                <c:pt idx="985">
                  <c:v>29.624775960000001</c:v>
                </c:pt>
                <c:pt idx="986">
                  <c:v>29.65477628</c:v>
                </c:pt>
                <c:pt idx="987">
                  <c:v>29.684776599999999</c:v>
                </c:pt>
                <c:pt idx="988">
                  <c:v>29.714776919999998</c:v>
                </c:pt>
                <c:pt idx="989">
                  <c:v>29.744777240000001</c:v>
                </c:pt>
                <c:pt idx="990">
                  <c:v>29.77477756</c:v>
                </c:pt>
                <c:pt idx="991">
                  <c:v>29.80477788</c:v>
                </c:pt>
                <c:pt idx="992">
                  <c:v>29.834778199999999</c:v>
                </c:pt>
                <c:pt idx="993">
                  <c:v>29.864778520000002</c:v>
                </c:pt>
                <c:pt idx="994">
                  <c:v>29.894778840000001</c:v>
                </c:pt>
                <c:pt idx="995">
                  <c:v>29.92477916</c:v>
                </c:pt>
                <c:pt idx="996">
                  <c:v>29.954779479999999</c:v>
                </c:pt>
                <c:pt idx="997">
                  <c:v>29.984779799999998</c:v>
                </c:pt>
                <c:pt idx="998">
                  <c:v>30.014780120000001</c:v>
                </c:pt>
                <c:pt idx="999">
                  <c:v>30.044780450000001</c:v>
                </c:pt>
                <c:pt idx="1000">
                  <c:v>30.07478077</c:v>
                </c:pt>
                <c:pt idx="1001">
                  <c:v>30.104781089999999</c:v>
                </c:pt>
                <c:pt idx="1002">
                  <c:v>30.134781409999999</c:v>
                </c:pt>
                <c:pt idx="1003">
                  <c:v>30.164781730000001</c:v>
                </c:pt>
                <c:pt idx="1004">
                  <c:v>30.194782050000001</c:v>
                </c:pt>
                <c:pt idx="1005">
                  <c:v>30.22478237</c:v>
                </c:pt>
                <c:pt idx="1006">
                  <c:v>30.254782689999999</c:v>
                </c:pt>
                <c:pt idx="1007">
                  <c:v>30.284783010000002</c:v>
                </c:pt>
                <c:pt idx="1008">
                  <c:v>30.314783330000001</c:v>
                </c:pt>
                <c:pt idx="1009">
                  <c:v>30.34478365</c:v>
                </c:pt>
                <c:pt idx="1010">
                  <c:v>30.374783969999999</c:v>
                </c:pt>
                <c:pt idx="1011">
                  <c:v>30.404784289999998</c:v>
                </c:pt>
                <c:pt idx="1012">
                  <c:v>30.434784619999999</c:v>
                </c:pt>
                <c:pt idx="1013">
                  <c:v>30.464784940000001</c:v>
                </c:pt>
                <c:pt idx="1014">
                  <c:v>30.49478526</c:v>
                </c:pt>
                <c:pt idx="1015">
                  <c:v>30.52478558</c:v>
                </c:pt>
                <c:pt idx="1016">
                  <c:v>30.554785899999999</c:v>
                </c:pt>
                <c:pt idx="1017">
                  <c:v>30.584786220000002</c:v>
                </c:pt>
                <c:pt idx="1018">
                  <c:v>30.614786540000001</c:v>
                </c:pt>
                <c:pt idx="1019">
                  <c:v>30.64478686</c:v>
                </c:pt>
                <c:pt idx="1020">
                  <c:v>30.674787179999999</c:v>
                </c:pt>
                <c:pt idx="1021">
                  <c:v>30.704787499999998</c:v>
                </c:pt>
                <c:pt idx="1022">
                  <c:v>30.734787820000001</c:v>
                </c:pt>
                <c:pt idx="1023">
                  <c:v>30.76478814</c:v>
                </c:pt>
                <c:pt idx="1024">
                  <c:v>30.794788459999999</c:v>
                </c:pt>
                <c:pt idx="1025">
                  <c:v>30.824788789999999</c:v>
                </c:pt>
                <c:pt idx="1026">
                  <c:v>30.854789109999999</c:v>
                </c:pt>
                <c:pt idx="1027">
                  <c:v>30.884789430000001</c:v>
                </c:pt>
                <c:pt idx="1028">
                  <c:v>30.914789750000001</c:v>
                </c:pt>
                <c:pt idx="1029">
                  <c:v>30.94479007</c:v>
                </c:pt>
                <c:pt idx="1030">
                  <c:v>30.974790389999999</c:v>
                </c:pt>
                <c:pt idx="1031">
                  <c:v>31.004790710000002</c:v>
                </c:pt>
                <c:pt idx="1032">
                  <c:v>31.034791030000001</c:v>
                </c:pt>
                <c:pt idx="1033">
                  <c:v>31.06479135</c:v>
                </c:pt>
                <c:pt idx="1034">
                  <c:v>31.094791669999999</c:v>
                </c:pt>
                <c:pt idx="1035">
                  <c:v>31.124791989999999</c:v>
                </c:pt>
                <c:pt idx="1036">
                  <c:v>31.154792310000001</c:v>
                </c:pt>
                <c:pt idx="1037">
                  <c:v>31.18479263</c:v>
                </c:pt>
                <c:pt idx="1038">
                  <c:v>31.21479296</c:v>
                </c:pt>
                <c:pt idx="1039">
                  <c:v>31.24479328</c:v>
                </c:pt>
                <c:pt idx="1040">
                  <c:v>31.274793599999999</c:v>
                </c:pt>
                <c:pt idx="1041">
                  <c:v>31.304793920000002</c:v>
                </c:pt>
                <c:pt idx="1042">
                  <c:v>31.334794240000001</c:v>
                </c:pt>
                <c:pt idx="1043">
                  <c:v>31.36479456</c:v>
                </c:pt>
                <c:pt idx="1044">
                  <c:v>31.394794879999999</c:v>
                </c:pt>
                <c:pt idx="1045">
                  <c:v>31.424795199999998</c:v>
                </c:pt>
                <c:pt idx="1046">
                  <c:v>31.454795520000001</c:v>
                </c:pt>
                <c:pt idx="1047">
                  <c:v>31.48479584</c:v>
                </c:pt>
                <c:pt idx="1048">
                  <c:v>31.51479616</c:v>
                </c:pt>
                <c:pt idx="1049">
                  <c:v>31.544796479999999</c:v>
                </c:pt>
                <c:pt idx="1050">
                  <c:v>31.574796800000001</c:v>
                </c:pt>
                <c:pt idx="1051">
                  <c:v>31.604797130000001</c:v>
                </c:pt>
                <c:pt idx="1052">
                  <c:v>31.634797450000001</c:v>
                </c:pt>
                <c:pt idx="1053">
                  <c:v>31.66479777</c:v>
                </c:pt>
                <c:pt idx="1054">
                  <c:v>31.694798089999999</c:v>
                </c:pt>
                <c:pt idx="1055">
                  <c:v>31.724798409999998</c:v>
                </c:pt>
                <c:pt idx="1056">
                  <c:v>31.754798730000001</c:v>
                </c:pt>
                <c:pt idx="1057">
                  <c:v>31.78479905</c:v>
                </c:pt>
                <c:pt idx="1058">
                  <c:v>31.814799369999999</c:v>
                </c:pt>
                <c:pt idx="1059">
                  <c:v>31.844799689999999</c:v>
                </c:pt>
                <c:pt idx="1060">
                  <c:v>31.874800010000001</c:v>
                </c:pt>
                <c:pt idx="1061">
                  <c:v>31.90480033</c:v>
                </c:pt>
                <c:pt idx="1062">
                  <c:v>31.93480065</c:v>
                </c:pt>
                <c:pt idx="1063">
                  <c:v>31.964800969999999</c:v>
                </c:pt>
                <c:pt idx="1064">
                  <c:v>31.994801299999999</c:v>
                </c:pt>
                <c:pt idx="1065">
                  <c:v>32.024801619999998</c:v>
                </c:pt>
                <c:pt idx="1066">
                  <c:v>32.054801939999997</c:v>
                </c:pt>
                <c:pt idx="1067">
                  <c:v>32.084802259999996</c:v>
                </c:pt>
                <c:pt idx="1068">
                  <c:v>32.114802580000003</c:v>
                </c:pt>
                <c:pt idx="1069">
                  <c:v>32.144802900000002</c:v>
                </c:pt>
                <c:pt idx="1070">
                  <c:v>32.174803220000001</c:v>
                </c:pt>
                <c:pt idx="1071">
                  <c:v>32.20480354</c:v>
                </c:pt>
                <c:pt idx="1072">
                  <c:v>32.23480386</c:v>
                </c:pt>
                <c:pt idx="1073">
                  <c:v>32.264804179999999</c:v>
                </c:pt>
                <c:pt idx="1074">
                  <c:v>32.294804499999998</c:v>
                </c:pt>
                <c:pt idx="1075">
                  <c:v>32.324804819999997</c:v>
                </c:pt>
                <c:pt idx="1076">
                  <c:v>32.354805140000003</c:v>
                </c:pt>
                <c:pt idx="1077">
                  <c:v>32.384805470000003</c:v>
                </c:pt>
                <c:pt idx="1078">
                  <c:v>32.414805790000003</c:v>
                </c:pt>
                <c:pt idx="1079">
                  <c:v>32.444806110000002</c:v>
                </c:pt>
                <c:pt idx="1080">
                  <c:v>32.474806430000001</c:v>
                </c:pt>
                <c:pt idx="1081">
                  <c:v>32.50480675</c:v>
                </c:pt>
                <c:pt idx="1082">
                  <c:v>32.534807069999999</c:v>
                </c:pt>
                <c:pt idx="1083">
                  <c:v>32.564807389999999</c:v>
                </c:pt>
                <c:pt idx="1084">
                  <c:v>32.594807709999998</c:v>
                </c:pt>
                <c:pt idx="1085">
                  <c:v>32.624808029999997</c:v>
                </c:pt>
                <c:pt idx="1086">
                  <c:v>32.654808350000003</c:v>
                </c:pt>
                <c:pt idx="1087">
                  <c:v>32.684808670000002</c:v>
                </c:pt>
                <c:pt idx="1088">
                  <c:v>32.714808990000002</c:v>
                </c:pt>
                <c:pt idx="1089">
                  <c:v>32.744809310000001</c:v>
                </c:pt>
                <c:pt idx="1090">
                  <c:v>32.774809640000001</c:v>
                </c:pt>
                <c:pt idx="1091">
                  <c:v>32.80480996</c:v>
                </c:pt>
                <c:pt idx="1092">
                  <c:v>32.834810279999999</c:v>
                </c:pt>
                <c:pt idx="1093">
                  <c:v>32.864810599999998</c:v>
                </c:pt>
                <c:pt idx="1094">
                  <c:v>32.894810919999998</c:v>
                </c:pt>
                <c:pt idx="1095">
                  <c:v>32.924811239999997</c:v>
                </c:pt>
                <c:pt idx="1096">
                  <c:v>32.954811560000003</c:v>
                </c:pt>
                <c:pt idx="1097">
                  <c:v>32.984811880000002</c:v>
                </c:pt>
                <c:pt idx="1098">
                  <c:v>33.014812200000001</c:v>
                </c:pt>
                <c:pt idx="1099">
                  <c:v>33.044812520000001</c:v>
                </c:pt>
                <c:pt idx="1100">
                  <c:v>33.07481284</c:v>
                </c:pt>
                <c:pt idx="1101">
                  <c:v>33.104813159999999</c:v>
                </c:pt>
                <c:pt idx="1102">
                  <c:v>33.134813479999998</c:v>
                </c:pt>
                <c:pt idx="1103">
                  <c:v>33.164813809999998</c:v>
                </c:pt>
                <c:pt idx="1104">
                  <c:v>33.194814129999997</c:v>
                </c:pt>
                <c:pt idx="1105">
                  <c:v>33.224814449999997</c:v>
                </c:pt>
                <c:pt idx="1106">
                  <c:v>33.254814770000003</c:v>
                </c:pt>
                <c:pt idx="1107">
                  <c:v>33.284815090000002</c:v>
                </c:pt>
                <c:pt idx="1108">
                  <c:v>33.314815410000001</c:v>
                </c:pt>
                <c:pt idx="1109">
                  <c:v>33.344815730000001</c:v>
                </c:pt>
                <c:pt idx="1110">
                  <c:v>33.37481605</c:v>
                </c:pt>
                <c:pt idx="1111">
                  <c:v>33.404816369999999</c:v>
                </c:pt>
                <c:pt idx="1112">
                  <c:v>33.434816689999998</c:v>
                </c:pt>
                <c:pt idx="1113">
                  <c:v>33.464817009999997</c:v>
                </c:pt>
                <c:pt idx="1114">
                  <c:v>33.494817329999997</c:v>
                </c:pt>
                <c:pt idx="1115">
                  <c:v>33.524817650000003</c:v>
                </c:pt>
                <c:pt idx="1116">
                  <c:v>33.554817980000003</c:v>
                </c:pt>
                <c:pt idx="1117">
                  <c:v>33.584818300000002</c:v>
                </c:pt>
                <c:pt idx="1118">
                  <c:v>33.614818620000001</c:v>
                </c:pt>
                <c:pt idx="1119">
                  <c:v>33.64481894</c:v>
                </c:pt>
                <c:pt idx="1120">
                  <c:v>33.67481926</c:v>
                </c:pt>
                <c:pt idx="1121">
                  <c:v>33.704819579999999</c:v>
                </c:pt>
                <c:pt idx="1122">
                  <c:v>33.734819899999998</c:v>
                </c:pt>
                <c:pt idx="1123">
                  <c:v>33.764820219999997</c:v>
                </c:pt>
                <c:pt idx="1124">
                  <c:v>33.794820540000003</c:v>
                </c:pt>
                <c:pt idx="1125">
                  <c:v>33.824820860000003</c:v>
                </c:pt>
                <c:pt idx="1126">
                  <c:v>33.854821180000002</c:v>
                </c:pt>
                <c:pt idx="1127">
                  <c:v>33.884821500000001</c:v>
                </c:pt>
                <c:pt idx="1128">
                  <c:v>33.91482182</c:v>
                </c:pt>
                <c:pt idx="1129">
                  <c:v>33.94482215</c:v>
                </c:pt>
                <c:pt idx="1130">
                  <c:v>33.974822469999999</c:v>
                </c:pt>
                <c:pt idx="1131">
                  <c:v>34.004822789999999</c:v>
                </c:pt>
                <c:pt idx="1132">
                  <c:v>34.034823109999998</c:v>
                </c:pt>
                <c:pt idx="1133">
                  <c:v>34.064823429999997</c:v>
                </c:pt>
                <c:pt idx="1134">
                  <c:v>34.094823750000003</c:v>
                </c:pt>
                <c:pt idx="1135">
                  <c:v>34.124824070000003</c:v>
                </c:pt>
                <c:pt idx="1136">
                  <c:v>34.154824390000002</c:v>
                </c:pt>
                <c:pt idx="1137">
                  <c:v>34.184824710000001</c:v>
                </c:pt>
                <c:pt idx="1138">
                  <c:v>34.21482503</c:v>
                </c:pt>
                <c:pt idx="1139">
                  <c:v>34.244825349999999</c:v>
                </c:pt>
                <c:pt idx="1140">
                  <c:v>34.274825669999998</c:v>
                </c:pt>
                <c:pt idx="1141">
                  <c:v>34.304825989999998</c:v>
                </c:pt>
                <c:pt idx="1142">
                  <c:v>34.334826319999998</c:v>
                </c:pt>
                <c:pt idx="1143">
                  <c:v>34.364826639999997</c:v>
                </c:pt>
                <c:pt idx="1144">
                  <c:v>34.394826960000003</c:v>
                </c:pt>
                <c:pt idx="1145">
                  <c:v>34.424827280000002</c:v>
                </c:pt>
                <c:pt idx="1146">
                  <c:v>34.454827600000002</c:v>
                </c:pt>
                <c:pt idx="1147">
                  <c:v>34.484827920000001</c:v>
                </c:pt>
                <c:pt idx="1148">
                  <c:v>34.51482824</c:v>
                </c:pt>
                <c:pt idx="1149">
                  <c:v>34.544828559999999</c:v>
                </c:pt>
                <c:pt idx="1150">
                  <c:v>34.574828879999998</c:v>
                </c:pt>
                <c:pt idx="1151">
                  <c:v>34.604829199999998</c:v>
                </c:pt>
                <c:pt idx="1152">
                  <c:v>34.634829519999997</c:v>
                </c:pt>
                <c:pt idx="1153">
                  <c:v>34.664829840000003</c:v>
                </c:pt>
                <c:pt idx="1154">
                  <c:v>34.694830160000002</c:v>
                </c:pt>
                <c:pt idx="1155">
                  <c:v>34.724830490000002</c:v>
                </c:pt>
                <c:pt idx="1156">
                  <c:v>34.754830810000001</c:v>
                </c:pt>
                <c:pt idx="1157">
                  <c:v>34.784831130000001</c:v>
                </c:pt>
                <c:pt idx="1158">
                  <c:v>34.81483145</c:v>
                </c:pt>
                <c:pt idx="1159">
                  <c:v>34.844831769999999</c:v>
                </c:pt>
                <c:pt idx="1160">
                  <c:v>34.874832089999998</c:v>
                </c:pt>
                <c:pt idx="1161">
                  <c:v>34.904832409999997</c:v>
                </c:pt>
                <c:pt idx="1162">
                  <c:v>34.934832729999997</c:v>
                </c:pt>
                <c:pt idx="1163">
                  <c:v>34.964833050000003</c:v>
                </c:pt>
                <c:pt idx="1164">
                  <c:v>34.994833370000002</c:v>
                </c:pt>
                <c:pt idx="1165">
                  <c:v>35.024833690000001</c:v>
                </c:pt>
                <c:pt idx="1166">
                  <c:v>35.05483401</c:v>
                </c:pt>
                <c:pt idx="1167">
                  <c:v>35.08483433</c:v>
                </c:pt>
                <c:pt idx="1168">
                  <c:v>35.11483466</c:v>
                </c:pt>
                <c:pt idx="1169">
                  <c:v>35.144834979999999</c:v>
                </c:pt>
                <c:pt idx="1170">
                  <c:v>35.174835299999998</c:v>
                </c:pt>
                <c:pt idx="1171">
                  <c:v>35.204835619999997</c:v>
                </c:pt>
                <c:pt idx="1172">
                  <c:v>35.234835940000004</c:v>
                </c:pt>
                <c:pt idx="1173">
                  <c:v>35.264836260000003</c:v>
                </c:pt>
                <c:pt idx="1174">
                  <c:v>35.294836580000002</c:v>
                </c:pt>
                <c:pt idx="1175">
                  <c:v>35.324836900000001</c:v>
                </c:pt>
                <c:pt idx="1176">
                  <c:v>35.35483722</c:v>
                </c:pt>
                <c:pt idx="1177">
                  <c:v>35.384837539999999</c:v>
                </c:pt>
                <c:pt idx="1178">
                  <c:v>35.414837859999999</c:v>
                </c:pt>
                <c:pt idx="1179">
                  <c:v>35.444838179999998</c:v>
                </c:pt>
                <c:pt idx="1180">
                  <c:v>35.474838499999997</c:v>
                </c:pt>
                <c:pt idx="1181">
                  <c:v>35.504838829999997</c:v>
                </c:pt>
                <c:pt idx="1182">
                  <c:v>35.534839150000003</c:v>
                </c:pt>
                <c:pt idx="1183">
                  <c:v>35.564839470000003</c:v>
                </c:pt>
                <c:pt idx="1184">
                  <c:v>35.594839790000002</c:v>
                </c:pt>
                <c:pt idx="1185">
                  <c:v>35.624840110000001</c:v>
                </c:pt>
                <c:pt idx="1186">
                  <c:v>35.65484043</c:v>
                </c:pt>
                <c:pt idx="1187">
                  <c:v>35.684840749999999</c:v>
                </c:pt>
                <c:pt idx="1188">
                  <c:v>35.714841069999999</c:v>
                </c:pt>
                <c:pt idx="1189">
                  <c:v>35.744841389999998</c:v>
                </c:pt>
                <c:pt idx="1190">
                  <c:v>35.774841709999997</c:v>
                </c:pt>
                <c:pt idx="1191">
                  <c:v>35.804842030000003</c:v>
                </c:pt>
                <c:pt idx="1192">
                  <c:v>35.834842350000002</c:v>
                </c:pt>
                <c:pt idx="1193">
                  <c:v>35.864842670000002</c:v>
                </c:pt>
                <c:pt idx="1194">
                  <c:v>35.894843000000002</c:v>
                </c:pt>
                <c:pt idx="1195">
                  <c:v>35.924843320000001</c:v>
                </c:pt>
                <c:pt idx="1196">
                  <c:v>35.95484364</c:v>
                </c:pt>
                <c:pt idx="1197">
                  <c:v>35.984843959999999</c:v>
                </c:pt>
                <c:pt idx="1198">
                  <c:v>36.014844279999998</c:v>
                </c:pt>
                <c:pt idx="1199">
                  <c:v>36.044844599999998</c:v>
                </c:pt>
                <c:pt idx="1200">
                  <c:v>36.074844919999997</c:v>
                </c:pt>
                <c:pt idx="1201">
                  <c:v>36.104845240000003</c:v>
                </c:pt>
                <c:pt idx="1202">
                  <c:v>36.134845560000002</c:v>
                </c:pt>
                <c:pt idx="1203">
                  <c:v>36.164845880000001</c:v>
                </c:pt>
                <c:pt idx="1204">
                  <c:v>36.194846200000001</c:v>
                </c:pt>
                <c:pt idx="1205">
                  <c:v>36.22484652</c:v>
                </c:pt>
                <c:pt idx="1206">
                  <c:v>36.254846839999999</c:v>
                </c:pt>
                <c:pt idx="1207">
                  <c:v>36.284847169999999</c:v>
                </c:pt>
                <c:pt idx="1208">
                  <c:v>36.314847489999998</c:v>
                </c:pt>
                <c:pt idx="1209">
                  <c:v>36.344847809999997</c:v>
                </c:pt>
                <c:pt idx="1210">
                  <c:v>36.374848129999997</c:v>
                </c:pt>
                <c:pt idx="1211">
                  <c:v>36.404848450000003</c:v>
                </c:pt>
                <c:pt idx="1212">
                  <c:v>36.434848770000002</c:v>
                </c:pt>
                <c:pt idx="1213">
                  <c:v>36.464849090000001</c:v>
                </c:pt>
                <c:pt idx="1214">
                  <c:v>36.49484941</c:v>
                </c:pt>
                <c:pt idx="1215">
                  <c:v>36.52484973</c:v>
                </c:pt>
                <c:pt idx="1216">
                  <c:v>36.554850049999999</c:v>
                </c:pt>
                <c:pt idx="1217">
                  <c:v>36.584850369999998</c:v>
                </c:pt>
                <c:pt idx="1218">
                  <c:v>36.614850689999997</c:v>
                </c:pt>
                <c:pt idx="1219">
                  <c:v>36.644851009999996</c:v>
                </c:pt>
                <c:pt idx="1220">
                  <c:v>36.674851339999996</c:v>
                </c:pt>
                <c:pt idx="1221">
                  <c:v>36.704851660000003</c:v>
                </c:pt>
                <c:pt idx="1222">
                  <c:v>36.734851980000002</c:v>
                </c:pt>
                <c:pt idx="1223">
                  <c:v>36.764852300000001</c:v>
                </c:pt>
                <c:pt idx="1224">
                  <c:v>36.79485262</c:v>
                </c:pt>
                <c:pt idx="1225">
                  <c:v>36.82485294</c:v>
                </c:pt>
                <c:pt idx="1226">
                  <c:v>36.854853259999999</c:v>
                </c:pt>
                <c:pt idx="1227">
                  <c:v>36.884853579999998</c:v>
                </c:pt>
                <c:pt idx="1228">
                  <c:v>36.914853899999997</c:v>
                </c:pt>
                <c:pt idx="1229">
                  <c:v>36.944854220000003</c:v>
                </c:pt>
                <c:pt idx="1230">
                  <c:v>36.974854540000003</c:v>
                </c:pt>
                <c:pt idx="1231">
                  <c:v>37.004854860000002</c:v>
                </c:pt>
                <c:pt idx="1232">
                  <c:v>37.034855180000001</c:v>
                </c:pt>
                <c:pt idx="1233">
                  <c:v>37.064855510000001</c:v>
                </c:pt>
                <c:pt idx="1234">
                  <c:v>37.09485583</c:v>
                </c:pt>
                <c:pt idx="1235">
                  <c:v>37.124856149999999</c:v>
                </c:pt>
                <c:pt idx="1236">
                  <c:v>37.154856469999999</c:v>
                </c:pt>
                <c:pt idx="1237">
                  <c:v>37.184856789999998</c:v>
                </c:pt>
                <c:pt idx="1238">
                  <c:v>37.214857109999997</c:v>
                </c:pt>
                <c:pt idx="1239">
                  <c:v>37.244857430000003</c:v>
                </c:pt>
                <c:pt idx="1240">
                  <c:v>37.274857750000002</c:v>
                </c:pt>
                <c:pt idx="1241">
                  <c:v>37.304858070000002</c:v>
                </c:pt>
                <c:pt idx="1242">
                  <c:v>37.334858390000001</c:v>
                </c:pt>
                <c:pt idx="1243">
                  <c:v>37.36485871</c:v>
                </c:pt>
                <c:pt idx="1244">
                  <c:v>37.394859029999999</c:v>
                </c:pt>
                <c:pt idx="1245">
                  <c:v>37.424859349999998</c:v>
                </c:pt>
                <c:pt idx="1246">
                  <c:v>37.454859679999998</c:v>
                </c:pt>
                <c:pt idx="1247">
                  <c:v>37.484859999999998</c:v>
                </c:pt>
                <c:pt idx="1248">
                  <c:v>37.514860319999997</c:v>
                </c:pt>
                <c:pt idx="1249">
                  <c:v>37.544860640000003</c:v>
                </c:pt>
                <c:pt idx="1250">
                  <c:v>37.574860960000002</c:v>
                </c:pt>
                <c:pt idx="1251">
                  <c:v>37.604861280000001</c:v>
                </c:pt>
                <c:pt idx="1252">
                  <c:v>37.634861600000001</c:v>
                </c:pt>
                <c:pt idx="1253">
                  <c:v>37.66486192</c:v>
                </c:pt>
                <c:pt idx="1254">
                  <c:v>37.694862239999999</c:v>
                </c:pt>
                <c:pt idx="1255">
                  <c:v>37.724862559999998</c:v>
                </c:pt>
                <c:pt idx="1256">
                  <c:v>37.754862879999997</c:v>
                </c:pt>
                <c:pt idx="1257">
                  <c:v>37.784863199999997</c:v>
                </c:pt>
                <c:pt idx="1258">
                  <c:v>37.814863520000003</c:v>
                </c:pt>
                <c:pt idx="1259">
                  <c:v>37.844863850000003</c:v>
                </c:pt>
                <c:pt idx="1260">
                  <c:v>37.874864170000002</c:v>
                </c:pt>
                <c:pt idx="1261">
                  <c:v>37.904864490000001</c:v>
                </c:pt>
                <c:pt idx="1262">
                  <c:v>37.934864810000001</c:v>
                </c:pt>
                <c:pt idx="1263">
                  <c:v>37.96486513</c:v>
                </c:pt>
                <c:pt idx="1264">
                  <c:v>37.994865449999999</c:v>
                </c:pt>
                <c:pt idx="1265">
                  <c:v>38.024865769999998</c:v>
                </c:pt>
                <c:pt idx="1266">
                  <c:v>38.054866089999997</c:v>
                </c:pt>
                <c:pt idx="1267">
                  <c:v>38.084866409999997</c:v>
                </c:pt>
                <c:pt idx="1268">
                  <c:v>38.114866730000003</c:v>
                </c:pt>
                <c:pt idx="1269">
                  <c:v>38.144867050000002</c:v>
                </c:pt>
                <c:pt idx="1270">
                  <c:v>38.174867370000001</c:v>
                </c:pt>
                <c:pt idx="1271">
                  <c:v>38.20486769</c:v>
                </c:pt>
                <c:pt idx="1272">
                  <c:v>38.23486801</c:v>
                </c:pt>
                <c:pt idx="1273">
                  <c:v>38.26486834</c:v>
                </c:pt>
                <c:pt idx="1274">
                  <c:v>38.294868659999999</c:v>
                </c:pt>
                <c:pt idx="1275">
                  <c:v>38.324868979999998</c:v>
                </c:pt>
                <c:pt idx="1276">
                  <c:v>38.354869299999997</c:v>
                </c:pt>
                <c:pt idx="1277">
                  <c:v>38.384869620000003</c:v>
                </c:pt>
                <c:pt idx="1278">
                  <c:v>38.414869940000003</c:v>
                </c:pt>
                <c:pt idx="1279">
                  <c:v>38.444870260000002</c:v>
                </c:pt>
                <c:pt idx="1280">
                  <c:v>38.474870580000001</c:v>
                </c:pt>
                <c:pt idx="1281">
                  <c:v>38.5048709</c:v>
                </c:pt>
                <c:pt idx="1282">
                  <c:v>38.534871219999999</c:v>
                </c:pt>
                <c:pt idx="1283">
                  <c:v>38.564871539999999</c:v>
                </c:pt>
                <c:pt idx="1284">
                  <c:v>38.594871859999998</c:v>
                </c:pt>
                <c:pt idx="1285">
                  <c:v>38.624872179999997</c:v>
                </c:pt>
                <c:pt idx="1286">
                  <c:v>38.654872509999997</c:v>
                </c:pt>
                <c:pt idx="1287">
                  <c:v>38.684872830000003</c:v>
                </c:pt>
                <c:pt idx="1288">
                  <c:v>38.714873150000003</c:v>
                </c:pt>
                <c:pt idx="1289">
                  <c:v>38.744873470000002</c:v>
                </c:pt>
                <c:pt idx="1290">
                  <c:v>38.774873790000001</c:v>
                </c:pt>
                <c:pt idx="1291">
                  <c:v>38.80487411</c:v>
                </c:pt>
                <c:pt idx="1292">
                  <c:v>38.834874429999999</c:v>
                </c:pt>
                <c:pt idx="1293">
                  <c:v>38.864874749999998</c:v>
                </c:pt>
                <c:pt idx="1294">
                  <c:v>38.894875069999998</c:v>
                </c:pt>
                <c:pt idx="1295">
                  <c:v>38.924875389999997</c:v>
                </c:pt>
                <c:pt idx="1296">
                  <c:v>38.954875710000003</c:v>
                </c:pt>
                <c:pt idx="1297">
                  <c:v>38.984876030000002</c:v>
                </c:pt>
                <c:pt idx="1298">
                  <c:v>39.014876350000002</c:v>
                </c:pt>
                <c:pt idx="1299">
                  <c:v>39.044876680000002</c:v>
                </c:pt>
                <c:pt idx="1300">
                  <c:v>39.074877000000001</c:v>
                </c:pt>
                <c:pt idx="1301">
                  <c:v>39.10487732</c:v>
                </c:pt>
                <c:pt idx="1302">
                  <c:v>39.134877639999999</c:v>
                </c:pt>
                <c:pt idx="1303">
                  <c:v>39.164877959999998</c:v>
                </c:pt>
                <c:pt idx="1304">
                  <c:v>39.194878279999998</c:v>
                </c:pt>
                <c:pt idx="1305">
                  <c:v>39.224878599999997</c:v>
                </c:pt>
                <c:pt idx="1306">
                  <c:v>39.254878920000003</c:v>
                </c:pt>
                <c:pt idx="1307">
                  <c:v>39.284879240000002</c:v>
                </c:pt>
                <c:pt idx="1308">
                  <c:v>39.314879560000001</c:v>
                </c:pt>
                <c:pt idx="1309">
                  <c:v>39.344879880000001</c:v>
                </c:pt>
                <c:pt idx="1310">
                  <c:v>39.3748802</c:v>
                </c:pt>
                <c:pt idx="1311">
                  <c:v>39.404880519999999</c:v>
                </c:pt>
                <c:pt idx="1312">
                  <c:v>39.434880849999999</c:v>
                </c:pt>
                <c:pt idx="1313">
                  <c:v>39.464881169999998</c:v>
                </c:pt>
                <c:pt idx="1314">
                  <c:v>39.494881489999997</c:v>
                </c:pt>
                <c:pt idx="1315">
                  <c:v>39.524881809999997</c:v>
                </c:pt>
                <c:pt idx="1316">
                  <c:v>39.554882130000003</c:v>
                </c:pt>
                <c:pt idx="1317">
                  <c:v>39.584882450000002</c:v>
                </c:pt>
                <c:pt idx="1318">
                  <c:v>39.614882770000001</c:v>
                </c:pt>
                <c:pt idx="1319">
                  <c:v>39.64488309</c:v>
                </c:pt>
                <c:pt idx="1320">
                  <c:v>39.67488341</c:v>
                </c:pt>
                <c:pt idx="1321">
                  <c:v>39.704883729999999</c:v>
                </c:pt>
                <c:pt idx="1322">
                  <c:v>39.734884049999998</c:v>
                </c:pt>
                <c:pt idx="1323">
                  <c:v>39.764884369999997</c:v>
                </c:pt>
                <c:pt idx="1324">
                  <c:v>39.794884690000004</c:v>
                </c:pt>
                <c:pt idx="1325">
                  <c:v>39.824885020000004</c:v>
                </c:pt>
                <c:pt idx="1326">
                  <c:v>39.854885340000003</c:v>
                </c:pt>
                <c:pt idx="1327">
                  <c:v>39.884885660000002</c:v>
                </c:pt>
                <c:pt idx="1328">
                  <c:v>39.914885980000001</c:v>
                </c:pt>
                <c:pt idx="1329">
                  <c:v>39.9448863</c:v>
                </c:pt>
                <c:pt idx="1330">
                  <c:v>39.974886619999999</c:v>
                </c:pt>
                <c:pt idx="1331">
                  <c:v>40.004886939999999</c:v>
                </c:pt>
                <c:pt idx="1332">
                  <c:v>40.034887259999998</c:v>
                </c:pt>
                <c:pt idx="1333">
                  <c:v>40.064887579999997</c:v>
                </c:pt>
                <c:pt idx="1334">
                  <c:v>40.094887900000003</c:v>
                </c:pt>
                <c:pt idx="1335">
                  <c:v>40.124888220000003</c:v>
                </c:pt>
                <c:pt idx="1336">
                  <c:v>40.154888540000002</c:v>
                </c:pt>
                <c:pt idx="1337">
                  <c:v>40.184888860000001</c:v>
                </c:pt>
                <c:pt idx="1338">
                  <c:v>40.214889190000001</c:v>
                </c:pt>
                <c:pt idx="1339">
                  <c:v>40.24488951</c:v>
                </c:pt>
                <c:pt idx="1340">
                  <c:v>40.274889829999999</c:v>
                </c:pt>
                <c:pt idx="1341">
                  <c:v>40.304890149999999</c:v>
                </c:pt>
                <c:pt idx="1342">
                  <c:v>40.334890469999998</c:v>
                </c:pt>
                <c:pt idx="1343">
                  <c:v>40.364890789999997</c:v>
                </c:pt>
                <c:pt idx="1344">
                  <c:v>40.394891110000003</c:v>
                </c:pt>
                <c:pt idx="1345">
                  <c:v>40.424891430000002</c:v>
                </c:pt>
                <c:pt idx="1346">
                  <c:v>40.454891750000002</c:v>
                </c:pt>
                <c:pt idx="1347">
                  <c:v>40.484892070000001</c:v>
                </c:pt>
                <c:pt idx="1348">
                  <c:v>40.51489239</c:v>
                </c:pt>
                <c:pt idx="1349">
                  <c:v>40.544892709999999</c:v>
                </c:pt>
                <c:pt idx="1350">
                  <c:v>40.574893029999998</c:v>
                </c:pt>
                <c:pt idx="1351">
                  <c:v>40.604893359999998</c:v>
                </c:pt>
                <c:pt idx="1352">
                  <c:v>40.634893679999998</c:v>
                </c:pt>
                <c:pt idx="1353">
                  <c:v>40.664893999999997</c:v>
                </c:pt>
                <c:pt idx="1354">
                  <c:v>40.694894320000003</c:v>
                </c:pt>
                <c:pt idx="1355">
                  <c:v>40.724894640000002</c:v>
                </c:pt>
                <c:pt idx="1356">
                  <c:v>40.754894960000001</c:v>
                </c:pt>
                <c:pt idx="1357">
                  <c:v>40.784895280000001</c:v>
                </c:pt>
                <c:pt idx="1358">
                  <c:v>40.8148956</c:v>
                </c:pt>
                <c:pt idx="1359">
                  <c:v>40.844895919999999</c:v>
                </c:pt>
                <c:pt idx="1360">
                  <c:v>40.874896239999998</c:v>
                </c:pt>
                <c:pt idx="1361">
                  <c:v>40.904896559999997</c:v>
                </c:pt>
                <c:pt idx="1362">
                  <c:v>40.934896879999997</c:v>
                </c:pt>
                <c:pt idx="1363">
                  <c:v>40.964897200000003</c:v>
                </c:pt>
                <c:pt idx="1364">
                  <c:v>40.994897530000003</c:v>
                </c:pt>
                <c:pt idx="1365">
                  <c:v>41.024897850000002</c:v>
                </c:pt>
                <c:pt idx="1366">
                  <c:v>41.054898170000001</c:v>
                </c:pt>
                <c:pt idx="1367">
                  <c:v>41.08489849</c:v>
                </c:pt>
                <c:pt idx="1368">
                  <c:v>41.11489881</c:v>
                </c:pt>
                <c:pt idx="1369">
                  <c:v>41.144899129999999</c:v>
                </c:pt>
                <c:pt idx="1370">
                  <c:v>41.174899449999998</c:v>
                </c:pt>
                <c:pt idx="1371">
                  <c:v>41.204899769999997</c:v>
                </c:pt>
                <c:pt idx="1372">
                  <c:v>41.234900089999996</c:v>
                </c:pt>
                <c:pt idx="1373">
                  <c:v>41.264900410000003</c:v>
                </c:pt>
                <c:pt idx="1374">
                  <c:v>41.294900730000002</c:v>
                </c:pt>
                <c:pt idx="1375">
                  <c:v>41.324901050000001</c:v>
                </c:pt>
                <c:pt idx="1376">
                  <c:v>41.35490137</c:v>
                </c:pt>
                <c:pt idx="1377">
                  <c:v>41.3849017</c:v>
                </c:pt>
                <c:pt idx="1378">
                  <c:v>41.41490202</c:v>
                </c:pt>
                <c:pt idx="1379">
                  <c:v>41.444902339999999</c:v>
                </c:pt>
                <c:pt idx="1380">
                  <c:v>41.474902659999998</c:v>
                </c:pt>
                <c:pt idx="1381">
                  <c:v>41.504902979999997</c:v>
                </c:pt>
                <c:pt idx="1382">
                  <c:v>41.534903300000003</c:v>
                </c:pt>
                <c:pt idx="1383">
                  <c:v>41.564903620000003</c:v>
                </c:pt>
                <c:pt idx="1384">
                  <c:v>41.594903940000002</c:v>
                </c:pt>
                <c:pt idx="1385">
                  <c:v>41.624904260000001</c:v>
                </c:pt>
                <c:pt idx="1386">
                  <c:v>41.65490458</c:v>
                </c:pt>
                <c:pt idx="1387">
                  <c:v>41.684904899999999</c:v>
                </c:pt>
                <c:pt idx="1388">
                  <c:v>41.714905219999999</c:v>
                </c:pt>
                <c:pt idx="1389">
                  <c:v>41.744905539999998</c:v>
                </c:pt>
                <c:pt idx="1390">
                  <c:v>41.774905869999998</c:v>
                </c:pt>
                <c:pt idx="1391">
                  <c:v>41.804906189999997</c:v>
                </c:pt>
                <c:pt idx="1392">
                  <c:v>41.834906510000003</c:v>
                </c:pt>
                <c:pt idx="1393">
                  <c:v>41.864906830000002</c:v>
                </c:pt>
                <c:pt idx="1394">
                  <c:v>41.894907150000002</c:v>
                </c:pt>
                <c:pt idx="1395">
                  <c:v>41.924907470000001</c:v>
                </c:pt>
                <c:pt idx="1396">
                  <c:v>41.95490779</c:v>
                </c:pt>
                <c:pt idx="1397">
                  <c:v>41.984908109999999</c:v>
                </c:pt>
                <c:pt idx="1398">
                  <c:v>42.014908429999998</c:v>
                </c:pt>
                <c:pt idx="1399">
                  <c:v>42.044908749999998</c:v>
                </c:pt>
                <c:pt idx="1400">
                  <c:v>42.074909069999997</c:v>
                </c:pt>
                <c:pt idx="1401">
                  <c:v>42.104909390000003</c:v>
                </c:pt>
                <c:pt idx="1402">
                  <c:v>42.134909710000002</c:v>
                </c:pt>
                <c:pt idx="1403">
                  <c:v>42.164910040000002</c:v>
                </c:pt>
                <c:pt idx="1404">
                  <c:v>42.194910360000002</c:v>
                </c:pt>
                <c:pt idx="1405">
                  <c:v>42.224910680000001</c:v>
                </c:pt>
                <c:pt idx="1406">
                  <c:v>42.254911</c:v>
                </c:pt>
                <c:pt idx="1407">
                  <c:v>42.284911319999999</c:v>
                </c:pt>
                <c:pt idx="1408">
                  <c:v>42.314911639999998</c:v>
                </c:pt>
                <c:pt idx="1409">
                  <c:v>42.344911959999997</c:v>
                </c:pt>
                <c:pt idx="1410">
                  <c:v>42.374912279999997</c:v>
                </c:pt>
                <c:pt idx="1411">
                  <c:v>42.404912600000003</c:v>
                </c:pt>
                <c:pt idx="1412">
                  <c:v>42.434912920000002</c:v>
                </c:pt>
                <c:pt idx="1413">
                  <c:v>42.464913240000001</c:v>
                </c:pt>
                <c:pt idx="1414">
                  <c:v>42.494913560000001</c:v>
                </c:pt>
                <c:pt idx="1415">
                  <c:v>42.52491388</c:v>
                </c:pt>
                <c:pt idx="1416">
                  <c:v>42.55491421</c:v>
                </c:pt>
                <c:pt idx="1417">
                  <c:v>42.584914529999999</c:v>
                </c:pt>
                <c:pt idx="1418">
                  <c:v>42.614914849999998</c:v>
                </c:pt>
                <c:pt idx="1419">
                  <c:v>42.644915169999997</c:v>
                </c:pt>
                <c:pt idx="1420">
                  <c:v>42.674915489999997</c:v>
                </c:pt>
                <c:pt idx="1421">
                  <c:v>42.704915810000003</c:v>
                </c:pt>
                <c:pt idx="1422">
                  <c:v>42.734916130000002</c:v>
                </c:pt>
                <c:pt idx="1423">
                  <c:v>42.764916450000001</c:v>
                </c:pt>
                <c:pt idx="1424">
                  <c:v>42.79491677</c:v>
                </c:pt>
                <c:pt idx="1425">
                  <c:v>42.82491709</c:v>
                </c:pt>
                <c:pt idx="1426">
                  <c:v>42.854917409999999</c:v>
                </c:pt>
                <c:pt idx="1427">
                  <c:v>42.884917729999998</c:v>
                </c:pt>
                <c:pt idx="1428">
                  <c:v>42.914918049999997</c:v>
                </c:pt>
                <c:pt idx="1429">
                  <c:v>42.944918379999997</c:v>
                </c:pt>
                <c:pt idx="1430">
                  <c:v>42.974918700000003</c:v>
                </c:pt>
                <c:pt idx="1431">
                  <c:v>43.004919020000003</c:v>
                </c:pt>
                <c:pt idx="1432">
                  <c:v>43.034919340000002</c:v>
                </c:pt>
                <c:pt idx="1433">
                  <c:v>43.064919660000001</c:v>
                </c:pt>
                <c:pt idx="1434">
                  <c:v>43.09491998</c:v>
                </c:pt>
                <c:pt idx="1435">
                  <c:v>43.124920299999999</c:v>
                </c:pt>
                <c:pt idx="1436">
                  <c:v>43.154920619999999</c:v>
                </c:pt>
                <c:pt idx="1437">
                  <c:v>43.184920939999998</c:v>
                </c:pt>
                <c:pt idx="1438">
                  <c:v>43.214921259999997</c:v>
                </c:pt>
                <c:pt idx="1439">
                  <c:v>43.244921580000003</c:v>
                </c:pt>
                <c:pt idx="1440">
                  <c:v>43.274921900000002</c:v>
                </c:pt>
                <c:pt idx="1441">
                  <c:v>43.304922220000002</c:v>
                </c:pt>
                <c:pt idx="1442">
                  <c:v>43.334922550000002</c:v>
                </c:pt>
                <c:pt idx="1443">
                  <c:v>43.364922870000001</c:v>
                </c:pt>
                <c:pt idx="1444">
                  <c:v>43.39492319</c:v>
                </c:pt>
                <c:pt idx="1445">
                  <c:v>43.424923509999999</c:v>
                </c:pt>
                <c:pt idx="1446">
                  <c:v>43.454923829999998</c:v>
                </c:pt>
                <c:pt idx="1447">
                  <c:v>43.484924149999998</c:v>
                </c:pt>
                <c:pt idx="1448">
                  <c:v>43.514924469999997</c:v>
                </c:pt>
                <c:pt idx="1449">
                  <c:v>43.544924790000003</c:v>
                </c:pt>
                <c:pt idx="1450">
                  <c:v>43.574925110000002</c:v>
                </c:pt>
                <c:pt idx="1451">
                  <c:v>43.604925430000002</c:v>
                </c:pt>
                <c:pt idx="1452">
                  <c:v>43.634925750000001</c:v>
                </c:pt>
                <c:pt idx="1453">
                  <c:v>43.66492607</c:v>
                </c:pt>
                <c:pt idx="1454">
                  <c:v>43.694926389999999</c:v>
                </c:pt>
                <c:pt idx="1455">
                  <c:v>43.724926719999999</c:v>
                </c:pt>
                <c:pt idx="1456">
                  <c:v>43.754927039999998</c:v>
                </c:pt>
                <c:pt idx="1457">
                  <c:v>43.784927359999998</c:v>
                </c:pt>
                <c:pt idx="1458">
                  <c:v>43.814927679999997</c:v>
                </c:pt>
                <c:pt idx="1459">
                  <c:v>43.844928000000003</c:v>
                </c:pt>
                <c:pt idx="1460">
                  <c:v>43.874928320000002</c:v>
                </c:pt>
                <c:pt idx="1461">
                  <c:v>43.904928640000001</c:v>
                </c:pt>
                <c:pt idx="1462">
                  <c:v>43.934928960000001</c:v>
                </c:pt>
                <c:pt idx="1463">
                  <c:v>43.96492928</c:v>
                </c:pt>
                <c:pt idx="1464">
                  <c:v>43.994929599999999</c:v>
                </c:pt>
                <c:pt idx="1465">
                  <c:v>44.024929919999998</c:v>
                </c:pt>
                <c:pt idx="1466">
                  <c:v>44.054930239999997</c:v>
                </c:pt>
                <c:pt idx="1467">
                  <c:v>44.084930559999997</c:v>
                </c:pt>
                <c:pt idx="1468">
                  <c:v>44.114930889999997</c:v>
                </c:pt>
                <c:pt idx="1469">
                  <c:v>44.144931210000003</c:v>
                </c:pt>
                <c:pt idx="1470">
                  <c:v>44.174931530000002</c:v>
                </c:pt>
                <c:pt idx="1471">
                  <c:v>44.204931850000001</c:v>
                </c:pt>
                <c:pt idx="1472">
                  <c:v>44.23493217</c:v>
                </c:pt>
                <c:pt idx="1473">
                  <c:v>44.26493249</c:v>
                </c:pt>
                <c:pt idx="1474">
                  <c:v>44.294932809999999</c:v>
                </c:pt>
                <c:pt idx="1475">
                  <c:v>44.324933129999998</c:v>
                </c:pt>
                <c:pt idx="1476">
                  <c:v>44.354933449999997</c:v>
                </c:pt>
                <c:pt idx="1477">
                  <c:v>44.384933770000004</c:v>
                </c:pt>
                <c:pt idx="1478">
                  <c:v>44.414934090000003</c:v>
                </c:pt>
                <c:pt idx="1479">
                  <c:v>44.444934410000002</c:v>
                </c:pt>
                <c:pt idx="1480">
                  <c:v>44.474934730000001</c:v>
                </c:pt>
                <c:pt idx="1481">
                  <c:v>44.504935060000001</c:v>
                </c:pt>
                <c:pt idx="1482">
                  <c:v>44.53493538</c:v>
                </c:pt>
                <c:pt idx="1483">
                  <c:v>44.564935699999999</c:v>
                </c:pt>
                <c:pt idx="1484">
                  <c:v>44.594936019999999</c:v>
                </c:pt>
                <c:pt idx="1485">
                  <c:v>44.624936339999998</c:v>
                </c:pt>
                <c:pt idx="1486">
                  <c:v>44.654936659999997</c:v>
                </c:pt>
                <c:pt idx="1487">
                  <c:v>44.684936980000003</c:v>
                </c:pt>
                <c:pt idx="1488">
                  <c:v>44.714937300000003</c:v>
                </c:pt>
                <c:pt idx="1489">
                  <c:v>44.744937620000002</c:v>
                </c:pt>
                <c:pt idx="1490">
                  <c:v>44.774937940000001</c:v>
                </c:pt>
                <c:pt idx="1491">
                  <c:v>44.80493826</c:v>
                </c:pt>
                <c:pt idx="1492">
                  <c:v>44.834938579999999</c:v>
                </c:pt>
                <c:pt idx="1493">
                  <c:v>44.864938899999999</c:v>
                </c:pt>
                <c:pt idx="1494">
                  <c:v>44.894939229999999</c:v>
                </c:pt>
                <c:pt idx="1495">
                  <c:v>44.924939549999998</c:v>
                </c:pt>
                <c:pt idx="1496">
                  <c:v>44.954939869999997</c:v>
                </c:pt>
                <c:pt idx="1497">
                  <c:v>44.984940190000003</c:v>
                </c:pt>
                <c:pt idx="1498">
                  <c:v>45.014940510000002</c:v>
                </c:pt>
                <c:pt idx="1499">
                  <c:v>45.044940830000002</c:v>
                </c:pt>
                <c:pt idx="1500">
                  <c:v>45.074941150000001</c:v>
                </c:pt>
                <c:pt idx="1501">
                  <c:v>45.10494147</c:v>
                </c:pt>
                <c:pt idx="1502">
                  <c:v>45.134941789999999</c:v>
                </c:pt>
                <c:pt idx="1503">
                  <c:v>45.164942109999998</c:v>
                </c:pt>
                <c:pt idx="1504">
                  <c:v>45.194942429999998</c:v>
                </c:pt>
                <c:pt idx="1505">
                  <c:v>45.224942749999997</c:v>
                </c:pt>
                <c:pt idx="1506">
                  <c:v>45.254943070000003</c:v>
                </c:pt>
                <c:pt idx="1507">
                  <c:v>45.284943400000003</c:v>
                </c:pt>
                <c:pt idx="1508">
                  <c:v>45.314943720000002</c:v>
                </c:pt>
                <c:pt idx="1509">
                  <c:v>45.344944040000001</c:v>
                </c:pt>
                <c:pt idx="1510">
                  <c:v>45.374944360000001</c:v>
                </c:pt>
                <c:pt idx="1511">
                  <c:v>45.40494468</c:v>
                </c:pt>
                <c:pt idx="1512">
                  <c:v>45.434944999999999</c:v>
                </c:pt>
                <c:pt idx="1513">
                  <c:v>45.464945319999998</c:v>
                </c:pt>
                <c:pt idx="1514">
                  <c:v>45.494945639999997</c:v>
                </c:pt>
                <c:pt idx="1515">
                  <c:v>45.524945959999997</c:v>
                </c:pt>
                <c:pt idx="1516">
                  <c:v>45.554946280000003</c:v>
                </c:pt>
                <c:pt idx="1517">
                  <c:v>45.584946600000002</c:v>
                </c:pt>
                <c:pt idx="1518">
                  <c:v>45.614946920000001</c:v>
                </c:pt>
                <c:pt idx="1519">
                  <c:v>45.64494724</c:v>
                </c:pt>
                <c:pt idx="1520">
                  <c:v>45.67494757</c:v>
                </c:pt>
                <c:pt idx="1521">
                  <c:v>45.70494789</c:v>
                </c:pt>
                <c:pt idx="1522">
                  <c:v>45.734948209999999</c:v>
                </c:pt>
                <c:pt idx="1523">
                  <c:v>45.764948529999998</c:v>
                </c:pt>
                <c:pt idx="1524">
                  <c:v>45.794948849999997</c:v>
                </c:pt>
                <c:pt idx="1525">
                  <c:v>45.824949169999996</c:v>
                </c:pt>
                <c:pt idx="1526">
                  <c:v>45.854949490000003</c:v>
                </c:pt>
                <c:pt idx="1527">
                  <c:v>45.884949810000002</c:v>
                </c:pt>
                <c:pt idx="1528">
                  <c:v>45.914950130000001</c:v>
                </c:pt>
                <c:pt idx="1529">
                  <c:v>45.94495045</c:v>
                </c:pt>
                <c:pt idx="1530">
                  <c:v>45.97495077</c:v>
                </c:pt>
                <c:pt idx="1531">
                  <c:v>46.004951089999999</c:v>
                </c:pt>
                <c:pt idx="1532">
                  <c:v>46.034951409999998</c:v>
                </c:pt>
                <c:pt idx="1533">
                  <c:v>46.064951739999998</c:v>
                </c:pt>
                <c:pt idx="1534">
                  <c:v>46.094952059999997</c:v>
                </c:pt>
                <c:pt idx="1535">
                  <c:v>46.124952380000003</c:v>
                </c:pt>
                <c:pt idx="1536">
                  <c:v>46.154952700000003</c:v>
                </c:pt>
                <c:pt idx="1537">
                  <c:v>46.184953020000002</c:v>
                </c:pt>
                <c:pt idx="1538">
                  <c:v>46.214953340000001</c:v>
                </c:pt>
                <c:pt idx="1539">
                  <c:v>46.24495366</c:v>
                </c:pt>
                <c:pt idx="1540">
                  <c:v>46.274953979999999</c:v>
                </c:pt>
                <c:pt idx="1541">
                  <c:v>46.304954299999999</c:v>
                </c:pt>
                <c:pt idx="1542">
                  <c:v>46.334954619999998</c:v>
                </c:pt>
                <c:pt idx="1543">
                  <c:v>46.364954939999997</c:v>
                </c:pt>
                <c:pt idx="1544">
                  <c:v>46.394955260000003</c:v>
                </c:pt>
                <c:pt idx="1545">
                  <c:v>46.424955580000002</c:v>
                </c:pt>
                <c:pt idx="1546">
                  <c:v>46.454955910000002</c:v>
                </c:pt>
                <c:pt idx="1547">
                  <c:v>46.484956230000002</c:v>
                </c:pt>
                <c:pt idx="1548">
                  <c:v>46.514956550000001</c:v>
                </c:pt>
                <c:pt idx="1549">
                  <c:v>46.54495687</c:v>
                </c:pt>
                <c:pt idx="1550">
                  <c:v>46.574957189999999</c:v>
                </c:pt>
                <c:pt idx="1551">
                  <c:v>46.604957509999998</c:v>
                </c:pt>
                <c:pt idx="1552">
                  <c:v>46.634957829999998</c:v>
                </c:pt>
                <c:pt idx="1553">
                  <c:v>46.664958149999997</c:v>
                </c:pt>
                <c:pt idx="1554">
                  <c:v>46.694958470000003</c:v>
                </c:pt>
                <c:pt idx="1555">
                  <c:v>46.724958790000002</c:v>
                </c:pt>
                <c:pt idx="1556">
                  <c:v>46.754959110000001</c:v>
                </c:pt>
                <c:pt idx="1557">
                  <c:v>46.784959430000001</c:v>
                </c:pt>
                <c:pt idx="1558">
                  <c:v>46.81495975</c:v>
                </c:pt>
                <c:pt idx="1559">
                  <c:v>46.844960069999999</c:v>
                </c:pt>
                <c:pt idx="1560">
                  <c:v>46.874960399999999</c:v>
                </c:pt>
                <c:pt idx="1561">
                  <c:v>46.904960719999998</c:v>
                </c:pt>
                <c:pt idx="1562">
                  <c:v>46.934961039999997</c:v>
                </c:pt>
                <c:pt idx="1563">
                  <c:v>46.964961359999997</c:v>
                </c:pt>
                <c:pt idx="1564">
                  <c:v>46.994961680000003</c:v>
                </c:pt>
                <c:pt idx="1565">
                  <c:v>47.024962000000002</c:v>
                </c:pt>
                <c:pt idx="1566">
                  <c:v>47.054962320000001</c:v>
                </c:pt>
                <c:pt idx="1567">
                  <c:v>47.084962640000001</c:v>
                </c:pt>
                <c:pt idx="1568">
                  <c:v>47.11496296</c:v>
                </c:pt>
                <c:pt idx="1569">
                  <c:v>47.144963279999999</c:v>
                </c:pt>
                <c:pt idx="1570">
                  <c:v>47.174963599999998</c:v>
                </c:pt>
                <c:pt idx="1571">
                  <c:v>47.204963919999997</c:v>
                </c:pt>
                <c:pt idx="1572">
                  <c:v>47.234964239999996</c:v>
                </c:pt>
                <c:pt idx="1573">
                  <c:v>47.264964569999997</c:v>
                </c:pt>
                <c:pt idx="1574">
                  <c:v>47.294964890000003</c:v>
                </c:pt>
                <c:pt idx="1575">
                  <c:v>47.324965210000002</c:v>
                </c:pt>
                <c:pt idx="1576">
                  <c:v>47.354965530000001</c:v>
                </c:pt>
                <c:pt idx="1577">
                  <c:v>47.38496585</c:v>
                </c:pt>
                <c:pt idx="1578">
                  <c:v>47.41496617</c:v>
                </c:pt>
                <c:pt idx="1579">
                  <c:v>47.444966489999999</c:v>
                </c:pt>
                <c:pt idx="1580">
                  <c:v>47.474966809999998</c:v>
                </c:pt>
                <c:pt idx="1581">
                  <c:v>47.504967129999997</c:v>
                </c:pt>
                <c:pt idx="1582">
                  <c:v>47.534967450000003</c:v>
                </c:pt>
                <c:pt idx="1583">
                  <c:v>47.564967770000003</c:v>
                </c:pt>
                <c:pt idx="1584">
                  <c:v>47.594968090000002</c:v>
                </c:pt>
                <c:pt idx="1585">
                  <c:v>47.624968410000001</c:v>
                </c:pt>
                <c:pt idx="1586">
                  <c:v>47.654968740000001</c:v>
                </c:pt>
                <c:pt idx="1587">
                  <c:v>47.68496906</c:v>
                </c:pt>
                <c:pt idx="1588">
                  <c:v>47.714969379999999</c:v>
                </c:pt>
                <c:pt idx="1589">
                  <c:v>47.744969699999999</c:v>
                </c:pt>
                <c:pt idx="1590">
                  <c:v>47.774970019999998</c:v>
                </c:pt>
                <c:pt idx="1591">
                  <c:v>47.804970339999997</c:v>
                </c:pt>
                <c:pt idx="1592">
                  <c:v>47.834970660000003</c:v>
                </c:pt>
                <c:pt idx="1593">
                  <c:v>47.864970980000002</c:v>
                </c:pt>
                <c:pt idx="1594">
                  <c:v>47.894971300000002</c:v>
                </c:pt>
                <c:pt idx="1595">
                  <c:v>47.924971620000001</c:v>
                </c:pt>
                <c:pt idx="1596">
                  <c:v>47.95497194</c:v>
                </c:pt>
                <c:pt idx="1597">
                  <c:v>47.984972259999999</c:v>
                </c:pt>
                <c:pt idx="1598">
                  <c:v>48.014972579999998</c:v>
                </c:pt>
                <c:pt idx="1599">
                  <c:v>48.044972909999998</c:v>
                </c:pt>
                <c:pt idx="1600">
                  <c:v>48.074973229999998</c:v>
                </c:pt>
                <c:pt idx="1601">
                  <c:v>48.104973549999997</c:v>
                </c:pt>
                <c:pt idx="1602">
                  <c:v>48.134973870000003</c:v>
                </c:pt>
                <c:pt idx="1603">
                  <c:v>48.164974190000002</c:v>
                </c:pt>
                <c:pt idx="1604">
                  <c:v>48.194974510000002</c:v>
                </c:pt>
                <c:pt idx="1605">
                  <c:v>48.224974830000001</c:v>
                </c:pt>
                <c:pt idx="1606">
                  <c:v>48.25497515</c:v>
                </c:pt>
                <c:pt idx="1607">
                  <c:v>48.284975469999999</c:v>
                </c:pt>
                <c:pt idx="1608">
                  <c:v>48.314975789999998</c:v>
                </c:pt>
                <c:pt idx="1609">
                  <c:v>48.344976109999998</c:v>
                </c:pt>
                <c:pt idx="1610">
                  <c:v>48.374976429999997</c:v>
                </c:pt>
                <c:pt idx="1611">
                  <c:v>48.404976750000003</c:v>
                </c:pt>
                <c:pt idx="1612">
                  <c:v>48.434977080000003</c:v>
                </c:pt>
                <c:pt idx="1613">
                  <c:v>48.464977400000002</c:v>
                </c:pt>
                <c:pt idx="1614">
                  <c:v>48.494977720000001</c:v>
                </c:pt>
                <c:pt idx="1615">
                  <c:v>48.524978040000001</c:v>
                </c:pt>
                <c:pt idx="1616">
                  <c:v>48.55497836</c:v>
                </c:pt>
                <c:pt idx="1617">
                  <c:v>48.584978679999999</c:v>
                </c:pt>
                <c:pt idx="1618">
                  <c:v>48.614978999999998</c:v>
                </c:pt>
                <c:pt idx="1619">
                  <c:v>48.644979319999997</c:v>
                </c:pt>
                <c:pt idx="1620">
                  <c:v>48.674979639999997</c:v>
                </c:pt>
                <c:pt idx="1621">
                  <c:v>48.704979960000003</c:v>
                </c:pt>
                <c:pt idx="1622">
                  <c:v>48.734980280000002</c:v>
                </c:pt>
                <c:pt idx="1623">
                  <c:v>48.764980600000001</c:v>
                </c:pt>
                <c:pt idx="1624">
                  <c:v>48.79498092</c:v>
                </c:pt>
                <c:pt idx="1625">
                  <c:v>48.82498125</c:v>
                </c:pt>
                <c:pt idx="1626">
                  <c:v>48.85498157</c:v>
                </c:pt>
                <c:pt idx="1627">
                  <c:v>48.884981889999999</c:v>
                </c:pt>
                <c:pt idx="1628">
                  <c:v>48.914982209999998</c:v>
                </c:pt>
                <c:pt idx="1629">
                  <c:v>48.944982529999997</c:v>
                </c:pt>
                <c:pt idx="1630">
                  <c:v>48.974982850000004</c:v>
                </c:pt>
                <c:pt idx="1631">
                  <c:v>49.004983170000003</c:v>
                </c:pt>
                <c:pt idx="1632">
                  <c:v>49.034983490000002</c:v>
                </c:pt>
                <c:pt idx="1633">
                  <c:v>49.064983810000001</c:v>
                </c:pt>
                <c:pt idx="1634">
                  <c:v>49.09498413</c:v>
                </c:pt>
                <c:pt idx="1635">
                  <c:v>49.124984449999999</c:v>
                </c:pt>
                <c:pt idx="1636">
                  <c:v>49.154984769999999</c:v>
                </c:pt>
                <c:pt idx="1637">
                  <c:v>49.184985089999998</c:v>
                </c:pt>
                <c:pt idx="1638">
                  <c:v>49.214985419999998</c:v>
                </c:pt>
                <c:pt idx="1639">
                  <c:v>49.244985739999997</c:v>
                </c:pt>
                <c:pt idx="1640">
                  <c:v>49.274986060000003</c:v>
                </c:pt>
                <c:pt idx="1641">
                  <c:v>49.304986380000003</c:v>
                </c:pt>
                <c:pt idx="1642">
                  <c:v>49.334986700000002</c:v>
                </c:pt>
                <c:pt idx="1643">
                  <c:v>49.364987020000001</c:v>
                </c:pt>
                <c:pt idx="1644">
                  <c:v>49.39498734</c:v>
                </c:pt>
                <c:pt idx="1645">
                  <c:v>49.424987659999999</c:v>
                </c:pt>
                <c:pt idx="1646">
                  <c:v>49.454987979999999</c:v>
                </c:pt>
                <c:pt idx="1647">
                  <c:v>49.484988299999998</c:v>
                </c:pt>
                <c:pt idx="1648">
                  <c:v>49.514988619999997</c:v>
                </c:pt>
                <c:pt idx="1649">
                  <c:v>49.544988940000003</c:v>
                </c:pt>
                <c:pt idx="1650">
                  <c:v>49.574989260000002</c:v>
                </c:pt>
                <c:pt idx="1651">
                  <c:v>49.604989590000002</c:v>
                </c:pt>
                <c:pt idx="1652">
                  <c:v>49.634989910000002</c:v>
                </c:pt>
                <c:pt idx="1653">
                  <c:v>49.664990230000001</c:v>
                </c:pt>
                <c:pt idx="1654">
                  <c:v>49.69499055</c:v>
                </c:pt>
                <c:pt idx="1655">
                  <c:v>49.724990869999999</c:v>
                </c:pt>
                <c:pt idx="1656">
                  <c:v>49.754991189999998</c:v>
                </c:pt>
                <c:pt idx="1657">
                  <c:v>49.784991509999998</c:v>
                </c:pt>
                <c:pt idx="1658">
                  <c:v>49.814991829999997</c:v>
                </c:pt>
                <c:pt idx="1659">
                  <c:v>49.844992150000003</c:v>
                </c:pt>
                <c:pt idx="1660">
                  <c:v>49.874992470000002</c:v>
                </c:pt>
                <c:pt idx="1661">
                  <c:v>49.904992790000001</c:v>
                </c:pt>
                <c:pt idx="1662">
                  <c:v>49.934993110000001</c:v>
                </c:pt>
                <c:pt idx="1663">
                  <c:v>49.96499343</c:v>
                </c:pt>
                <c:pt idx="1664">
                  <c:v>49.99499376</c:v>
                </c:pt>
                <c:pt idx="1665">
                  <c:v>50.024994079999999</c:v>
                </c:pt>
                <c:pt idx="1666">
                  <c:v>50.054994399999998</c:v>
                </c:pt>
                <c:pt idx="1667">
                  <c:v>50.084994719999997</c:v>
                </c:pt>
                <c:pt idx="1668">
                  <c:v>50.114995039999997</c:v>
                </c:pt>
                <c:pt idx="1669">
                  <c:v>50.144995360000003</c:v>
                </c:pt>
                <c:pt idx="1670">
                  <c:v>50.174995680000002</c:v>
                </c:pt>
                <c:pt idx="1671">
                  <c:v>50.204996000000001</c:v>
                </c:pt>
                <c:pt idx="1672">
                  <c:v>50.23499632</c:v>
                </c:pt>
                <c:pt idx="1673">
                  <c:v>50.26499664</c:v>
                </c:pt>
                <c:pt idx="1674">
                  <c:v>50.294996959999999</c:v>
                </c:pt>
                <c:pt idx="1675">
                  <c:v>50.324997279999998</c:v>
                </c:pt>
                <c:pt idx="1676">
                  <c:v>50.354997599999997</c:v>
                </c:pt>
                <c:pt idx="1677">
                  <c:v>50.384997929999997</c:v>
                </c:pt>
                <c:pt idx="1678">
                  <c:v>50.414998249999996</c:v>
                </c:pt>
                <c:pt idx="1679">
                  <c:v>50.444998570000003</c:v>
                </c:pt>
                <c:pt idx="1680">
                  <c:v>50.474998890000002</c:v>
                </c:pt>
                <c:pt idx="1681">
                  <c:v>50.504999210000001</c:v>
                </c:pt>
                <c:pt idx="1682">
                  <c:v>50.53499953</c:v>
                </c:pt>
                <c:pt idx="1683">
                  <c:v>50.56499985</c:v>
                </c:pt>
                <c:pt idx="1684">
                  <c:v>50.595000169999999</c:v>
                </c:pt>
                <c:pt idx="1685">
                  <c:v>50.625000489999998</c:v>
                </c:pt>
                <c:pt idx="1686">
                  <c:v>50.655000809999997</c:v>
                </c:pt>
                <c:pt idx="1687">
                  <c:v>50.685001130000003</c:v>
                </c:pt>
                <c:pt idx="1688">
                  <c:v>50.715001450000003</c:v>
                </c:pt>
                <c:pt idx="1689">
                  <c:v>50.745001770000002</c:v>
                </c:pt>
                <c:pt idx="1690">
                  <c:v>50.775002100000002</c:v>
                </c:pt>
                <c:pt idx="1691">
                  <c:v>50.805002420000001</c:v>
                </c:pt>
                <c:pt idx="1692">
                  <c:v>50.83500274</c:v>
                </c:pt>
                <c:pt idx="1693">
                  <c:v>50.865003059999999</c:v>
                </c:pt>
                <c:pt idx="1694">
                  <c:v>50.895003379999999</c:v>
                </c:pt>
                <c:pt idx="1695">
                  <c:v>50.925003699999998</c:v>
                </c:pt>
                <c:pt idx="1696">
                  <c:v>50.955004019999997</c:v>
                </c:pt>
                <c:pt idx="1697">
                  <c:v>50.985004340000003</c:v>
                </c:pt>
                <c:pt idx="1698">
                  <c:v>51.015004660000002</c:v>
                </c:pt>
                <c:pt idx="1699">
                  <c:v>51.045004980000002</c:v>
                </c:pt>
                <c:pt idx="1700">
                  <c:v>51.075005300000001</c:v>
                </c:pt>
                <c:pt idx="1701">
                  <c:v>51.10500562</c:v>
                </c:pt>
                <c:pt idx="1702">
                  <c:v>51.135005939999999</c:v>
                </c:pt>
                <c:pt idx="1703">
                  <c:v>51.165006269999999</c:v>
                </c:pt>
                <c:pt idx="1704">
                  <c:v>51.195006589999998</c:v>
                </c:pt>
                <c:pt idx="1705">
                  <c:v>51.225006909999998</c:v>
                </c:pt>
                <c:pt idx="1706">
                  <c:v>51.255007229999997</c:v>
                </c:pt>
                <c:pt idx="1707">
                  <c:v>51.285007550000003</c:v>
                </c:pt>
                <c:pt idx="1708">
                  <c:v>51.315007870000002</c:v>
                </c:pt>
                <c:pt idx="1709">
                  <c:v>51.345008190000001</c:v>
                </c:pt>
                <c:pt idx="1710">
                  <c:v>51.375008510000001</c:v>
                </c:pt>
                <c:pt idx="1711">
                  <c:v>51.40500883</c:v>
                </c:pt>
                <c:pt idx="1712">
                  <c:v>51.435009149999999</c:v>
                </c:pt>
                <c:pt idx="1713">
                  <c:v>51.465009469999998</c:v>
                </c:pt>
                <c:pt idx="1714">
                  <c:v>51.495009789999997</c:v>
                </c:pt>
                <c:pt idx="1715">
                  <c:v>51.525010109999997</c:v>
                </c:pt>
                <c:pt idx="1716">
                  <c:v>51.555010439999997</c:v>
                </c:pt>
                <c:pt idx="1717">
                  <c:v>51.585010760000003</c:v>
                </c:pt>
                <c:pt idx="1718">
                  <c:v>51.615011080000002</c:v>
                </c:pt>
                <c:pt idx="1719">
                  <c:v>51.645011400000001</c:v>
                </c:pt>
                <c:pt idx="1720">
                  <c:v>51.675011720000001</c:v>
                </c:pt>
                <c:pt idx="1721">
                  <c:v>51.70501204</c:v>
                </c:pt>
                <c:pt idx="1722">
                  <c:v>51.735012359999999</c:v>
                </c:pt>
                <c:pt idx="1723">
                  <c:v>51.765012679999998</c:v>
                </c:pt>
                <c:pt idx="1724">
                  <c:v>51.795012999999997</c:v>
                </c:pt>
                <c:pt idx="1725">
                  <c:v>51.825013319999996</c:v>
                </c:pt>
                <c:pt idx="1726">
                  <c:v>51.855013640000003</c:v>
                </c:pt>
                <c:pt idx="1727">
                  <c:v>51.885013960000002</c:v>
                </c:pt>
                <c:pt idx="1728">
                  <c:v>51.915014280000001</c:v>
                </c:pt>
                <c:pt idx="1729">
                  <c:v>51.945014610000001</c:v>
                </c:pt>
                <c:pt idx="1730">
                  <c:v>51.97501493</c:v>
                </c:pt>
                <c:pt idx="1731">
                  <c:v>52.00501525</c:v>
                </c:pt>
                <c:pt idx="1732">
                  <c:v>52.035015569999999</c:v>
                </c:pt>
                <c:pt idx="1733">
                  <c:v>52.065015889999998</c:v>
                </c:pt>
                <c:pt idx="1734">
                  <c:v>52.095016209999997</c:v>
                </c:pt>
                <c:pt idx="1735">
                  <c:v>52.125016530000003</c:v>
                </c:pt>
                <c:pt idx="1736">
                  <c:v>52.155016850000003</c:v>
                </c:pt>
                <c:pt idx="1737">
                  <c:v>52.185017170000002</c:v>
                </c:pt>
                <c:pt idx="1738">
                  <c:v>52.215017490000001</c:v>
                </c:pt>
                <c:pt idx="1739">
                  <c:v>52.24501781</c:v>
                </c:pt>
                <c:pt idx="1740">
                  <c:v>52.275018129999999</c:v>
                </c:pt>
                <c:pt idx="1741">
                  <c:v>52.305018449999999</c:v>
                </c:pt>
                <c:pt idx="1742">
                  <c:v>52.335018779999999</c:v>
                </c:pt>
                <c:pt idx="1743">
                  <c:v>52.365019099999998</c:v>
                </c:pt>
                <c:pt idx="1744">
                  <c:v>52.395019419999997</c:v>
                </c:pt>
                <c:pt idx="1745">
                  <c:v>52.425019740000003</c:v>
                </c:pt>
                <c:pt idx="1746">
                  <c:v>52.455020060000003</c:v>
                </c:pt>
                <c:pt idx="1747">
                  <c:v>52.485020380000002</c:v>
                </c:pt>
                <c:pt idx="1748">
                  <c:v>52.515020700000001</c:v>
                </c:pt>
                <c:pt idx="1749">
                  <c:v>52.54502102</c:v>
                </c:pt>
                <c:pt idx="1750">
                  <c:v>52.575021339999999</c:v>
                </c:pt>
                <c:pt idx="1751">
                  <c:v>52.605021659999998</c:v>
                </c:pt>
                <c:pt idx="1752">
                  <c:v>52.635021979999998</c:v>
                </c:pt>
                <c:pt idx="1753">
                  <c:v>52.665022299999997</c:v>
                </c:pt>
                <c:pt idx="1754">
                  <c:v>52.695022620000003</c:v>
                </c:pt>
                <c:pt idx="1755">
                  <c:v>52.725022950000003</c:v>
                </c:pt>
                <c:pt idx="1756">
                  <c:v>52.755023270000002</c:v>
                </c:pt>
                <c:pt idx="1757">
                  <c:v>52.785023590000002</c:v>
                </c:pt>
                <c:pt idx="1758">
                  <c:v>52.815023910000001</c:v>
                </c:pt>
                <c:pt idx="1759">
                  <c:v>52.84502423</c:v>
                </c:pt>
                <c:pt idx="1760">
                  <c:v>52.875024549999999</c:v>
                </c:pt>
                <c:pt idx="1761">
                  <c:v>52.905024869999998</c:v>
                </c:pt>
                <c:pt idx="1762">
                  <c:v>52.935025189999998</c:v>
                </c:pt>
                <c:pt idx="1763">
                  <c:v>52.965025509999997</c:v>
                </c:pt>
                <c:pt idx="1764">
                  <c:v>52.995025830000003</c:v>
                </c:pt>
                <c:pt idx="1765">
                  <c:v>53.025026150000002</c:v>
                </c:pt>
                <c:pt idx="1766">
                  <c:v>53.055026470000001</c:v>
                </c:pt>
                <c:pt idx="1767">
                  <c:v>53.085026790000001</c:v>
                </c:pt>
                <c:pt idx="1768">
                  <c:v>53.115027120000001</c:v>
                </c:pt>
                <c:pt idx="1769">
                  <c:v>53.14502744</c:v>
                </c:pt>
                <c:pt idx="1770">
                  <c:v>53.175027759999999</c:v>
                </c:pt>
                <c:pt idx="1771">
                  <c:v>53.205028079999998</c:v>
                </c:pt>
                <c:pt idx="1772">
                  <c:v>53.235028399999997</c:v>
                </c:pt>
                <c:pt idx="1773">
                  <c:v>53.265028719999997</c:v>
                </c:pt>
                <c:pt idx="1774">
                  <c:v>53.295029040000003</c:v>
                </c:pt>
                <c:pt idx="1775">
                  <c:v>53.325029360000002</c:v>
                </c:pt>
                <c:pt idx="1776">
                  <c:v>53.355029680000001</c:v>
                </c:pt>
                <c:pt idx="1777">
                  <c:v>53.38503</c:v>
                </c:pt>
                <c:pt idx="1778">
                  <c:v>53.41503032</c:v>
                </c:pt>
                <c:pt idx="1779">
                  <c:v>53.445030639999999</c:v>
                </c:pt>
                <c:pt idx="1780">
                  <c:v>53.475030959999998</c:v>
                </c:pt>
                <c:pt idx="1781">
                  <c:v>53.505031289999998</c:v>
                </c:pt>
                <c:pt idx="1782">
                  <c:v>53.535031609999997</c:v>
                </c:pt>
                <c:pt idx="1783">
                  <c:v>53.565031930000004</c:v>
                </c:pt>
                <c:pt idx="1784">
                  <c:v>53.595032250000003</c:v>
                </c:pt>
                <c:pt idx="1785">
                  <c:v>53.625032570000002</c:v>
                </c:pt>
                <c:pt idx="1786">
                  <c:v>53.655032890000001</c:v>
                </c:pt>
                <c:pt idx="1787">
                  <c:v>53.68503321</c:v>
                </c:pt>
                <c:pt idx="1788">
                  <c:v>53.715033529999999</c:v>
                </c:pt>
                <c:pt idx="1789">
                  <c:v>53.745033849999999</c:v>
                </c:pt>
                <c:pt idx="1790">
                  <c:v>53.775034169999998</c:v>
                </c:pt>
                <c:pt idx="1791">
                  <c:v>53.805034489999997</c:v>
                </c:pt>
                <c:pt idx="1792">
                  <c:v>53.835034810000003</c:v>
                </c:pt>
                <c:pt idx="1793">
                  <c:v>53.865035130000003</c:v>
                </c:pt>
                <c:pt idx="1794">
                  <c:v>53.895035460000003</c:v>
                </c:pt>
                <c:pt idx="1795">
                  <c:v>53.925035780000002</c:v>
                </c:pt>
                <c:pt idx="1796">
                  <c:v>53.955036100000001</c:v>
                </c:pt>
                <c:pt idx="1797">
                  <c:v>53.98503642</c:v>
                </c:pt>
                <c:pt idx="1798">
                  <c:v>54.015036739999999</c:v>
                </c:pt>
                <c:pt idx="1799">
                  <c:v>54.045037059999999</c:v>
                </c:pt>
                <c:pt idx="1800">
                  <c:v>54.075037379999998</c:v>
                </c:pt>
                <c:pt idx="1801">
                  <c:v>54.105037699999997</c:v>
                </c:pt>
                <c:pt idx="1802">
                  <c:v>54.135038020000003</c:v>
                </c:pt>
                <c:pt idx="1803">
                  <c:v>54.165038340000002</c:v>
                </c:pt>
                <c:pt idx="1804">
                  <c:v>54.195038660000002</c:v>
                </c:pt>
                <c:pt idx="1805">
                  <c:v>54.225038980000001</c:v>
                </c:pt>
                <c:pt idx="1806">
                  <c:v>54.2550393</c:v>
                </c:pt>
                <c:pt idx="1807">
                  <c:v>54.28503963</c:v>
                </c:pt>
                <c:pt idx="1808">
                  <c:v>54.315039949999999</c:v>
                </c:pt>
                <c:pt idx="1809">
                  <c:v>54.345040269999998</c:v>
                </c:pt>
                <c:pt idx="1810">
                  <c:v>54.375040589999998</c:v>
                </c:pt>
                <c:pt idx="1811">
                  <c:v>54.405040909999997</c:v>
                </c:pt>
                <c:pt idx="1812">
                  <c:v>54.435041230000003</c:v>
                </c:pt>
                <c:pt idx="1813">
                  <c:v>54.465041550000002</c:v>
                </c:pt>
                <c:pt idx="1814">
                  <c:v>54.495041870000001</c:v>
                </c:pt>
                <c:pt idx="1815">
                  <c:v>54.525042190000001</c:v>
                </c:pt>
                <c:pt idx="1816">
                  <c:v>54.55504251</c:v>
                </c:pt>
                <c:pt idx="1817">
                  <c:v>54.585042829999999</c:v>
                </c:pt>
                <c:pt idx="1818">
                  <c:v>54.615043149999998</c:v>
                </c:pt>
                <c:pt idx="1819">
                  <c:v>54.645043469999997</c:v>
                </c:pt>
                <c:pt idx="1820">
                  <c:v>54.675043799999997</c:v>
                </c:pt>
                <c:pt idx="1821">
                  <c:v>54.705044119999997</c:v>
                </c:pt>
                <c:pt idx="1822">
                  <c:v>54.735044440000003</c:v>
                </c:pt>
                <c:pt idx="1823">
                  <c:v>54.765044760000002</c:v>
                </c:pt>
                <c:pt idx="1824">
                  <c:v>54.795045080000001</c:v>
                </c:pt>
                <c:pt idx="1825">
                  <c:v>54.8250454</c:v>
                </c:pt>
                <c:pt idx="1826">
                  <c:v>54.85504572</c:v>
                </c:pt>
                <c:pt idx="1827">
                  <c:v>54.885046039999999</c:v>
                </c:pt>
                <c:pt idx="1828">
                  <c:v>54.915046359999998</c:v>
                </c:pt>
                <c:pt idx="1829">
                  <c:v>54.945046679999997</c:v>
                </c:pt>
                <c:pt idx="1830">
                  <c:v>54.975047000000004</c:v>
                </c:pt>
                <c:pt idx="1831">
                  <c:v>55.005047320000003</c:v>
                </c:pt>
                <c:pt idx="1832">
                  <c:v>55.035047640000002</c:v>
                </c:pt>
                <c:pt idx="1833">
                  <c:v>55.065047970000002</c:v>
                </c:pt>
                <c:pt idx="1834">
                  <c:v>55.095048290000001</c:v>
                </c:pt>
                <c:pt idx="1835">
                  <c:v>55.12504861</c:v>
                </c:pt>
                <c:pt idx="1836">
                  <c:v>55.15504893</c:v>
                </c:pt>
                <c:pt idx="1837">
                  <c:v>55.185049249999999</c:v>
                </c:pt>
                <c:pt idx="1838">
                  <c:v>55.215049569999998</c:v>
                </c:pt>
                <c:pt idx="1839">
                  <c:v>55.245049889999997</c:v>
                </c:pt>
                <c:pt idx="1840">
                  <c:v>55.275050210000003</c:v>
                </c:pt>
                <c:pt idx="1841">
                  <c:v>55.305050530000003</c:v>
                </c:pt>
                <c:pt idx="1842">
                  <c:v>55.335050850000002</c:v>
                </c:pt>
                <c:pt idx="1843">
                  <c:v>55.365051170000001</c:v>
                </c:pt>
                <c:pt idx="1844">
                  <c:v>55.39505149</c:v>
                </c:pt>
                <c:pt idx="1845">
                  <c:v>55.425051809999999</c:v>
                </c:pt>
                <c:pt idx="1846">
                  <c:v>55.455052129999999</c:v>
                </c:pt>
                <c:pt idx="1847">
                  <c:v>55.485052459999999</c:v>
                </c:pt>
                <c:pt idx="1848">
                  <c:v>55.515052779999998</c:v>
                </c:pt>
                <c:pt idx="1849">
                  <c:v>55.545053099999997</c:v>
                </c:pt>
                <c:pt idx="1850">
                  <c:v>55.575053420000003</c:v>
                </c:pt>
                <c:pt idx="1851">
                  <c:v>55.605053740000002</c:v>
                </c:pt>
                <c:pt idx="1852">
                  <c:v>55.635054060000002</c:v>
                </c:pt>
                <c:pt idx="1853">
                  <c:v>55.665054380000001</c:v>
                </c:pt>
                <c:pt idx="1854">
                  <c:v>55.6950547</c:v>
                </c:pt>
                <c:pt idx="1855">
                  <c:v>55.725055019999999</c:v>
                </c:pt>
                <c:pt idx="1856">
                  <c:v>55.755055339999998</c:v>
                </c:pt>
                <c:pt idx="1857">
                  <c:v>55.785055659999998</c:v>
                </c:pt>
                <c:pt idx="1858">
                  <c:v>55.815055979999997</c:v>
                </c:pt>
                <c:pt idx="1859">
                  <c:v>55.845056300000003</c:v>
                </c:pt>
                <c:pt idx="1860">
                  <c:v>55.875056630000003</c:v>
                </c:pt>
                <c:pt idx="1861">
                  <c:v>55.905056950000002</c:v>
                </c:pt>
                <c:pt idx="1862">
                  <c:v>55.935057270000001</c:v>
                </c:pt>
                <c:pt idx="1863">
                  <c:v>55.965057590000001</c:v>
                </c:pt>
                <c:pt idx="1864">
                  <c:v>55.99505791</c:v>
                </c:pt>
                <c:pt idx="1865">
                  <c:v>56.025058229999999</c:v>
                </c:pt>
                <c:pt idx="1866">
                  <c:v>56.055058549999998</c:v>
                </c:pt>
                <c:pt idx="1867">
                  <c:v>56.085058869999997</c:v>
                </c:pt>
                <c:pt idx="1868">
                  <c:v>56.115059189999997</c:v>
                </c:pt>
                <c:pt idx="1869">
                  <c:v>56.145059510000003</c:v>
                </c:pt>
                <c:pt idx="1870">
                  <c:v>56.175059830000002</c:v>
                </c:pt>
                <c:pt idx="1871">
                  <c:v>56.205060150000001</c:v>
                </c:pt>
                <c:pt idx="1872">
                  <c:v>56.235060470000001</c:v>
                </c:pt>
                <c:pt idx="1873">
                  <c:v>56.265060800000001</c:v>
                </c:pt>
                <c:pt idx="1874">
                  <c:v>56.29506112</c:v>
                </c:pt>
                <c:pt idx="1875">
                  <c:v>56.325061439999999</c:v>
                </c:pt>
                <c:pt idx="1876">
                  <c:v>56.355061759999998</c:v>
                </c:pt>
                <c:pt idx="1877">
                  <c:v>56.385062079999997</c:v>
                </c:pt>
                <c:pt idx="1878">
                  <c:v>56.415062399999997</c:v>
                </c:pt>
                <c:pt idx="1879">
                  <c:v>56.445062720000003</c:v>
                </c:pt>
                <c:pt idx="1880">
                  <c:v>56.475063040000002</c:v>
                </c:pt>
                <c:pt idx="1881">
                  <c:v>56.505063360000001</c:v>
                </c:pt>
                <c:pt idx="1882">
                  <c:v>56.53506368</c:v>
                </c:pt>
                <c:pt idx="1883">
                  <c:v>56.565064</c:v>
                </c:pt>
                <c:pt idx="1884">
                  <c:v>56.595064319999999</c:v>
                </c:pt>
                <c:pt idx="1885">
                  <c:v>56.625064639999998</c:v>
                </c:pt>
                <c:pt idx="1886">
                  <c:v>56.655064969999998</c:v>
                </c:pt>
                <c:pt idx="1887">
                  <c:v>56.685065289999997</c:v>
                </c:pt>
                <c:pt idx="1888">
                  <c:v>56.715065610000003</c:v>
                </c:pt>
                <c:pt idx="1889">
                  <c:v>56.745065930000003</c:v>
                </c:pt>
                <c:pt idx="1890">
                  <c:v>56.775066250000002</c:v>
                </c:pt>
                <c:pt idx="1891">
                  <c:v>56.805066570000001</c:v>
                </c:pt>
                <c:pt idx="1892">
                  <c:v>56.83506689</c:v>
                </c:pt>
                <c:pt idx="1893">
                  <c:v>56.865067209999999</c:v>
                </c:pt>
                <c:pt idx="1894">
                  <c:v>56.895067529999999</c:v>
                </c:pt>
                <c:pt idx="1895">
                  <c:v>56.925067849999998</c:v>
                </c:pt>
                <c:pt idx="1896">
                  <c:v>56.955068169999997</c:v>
                </c:pt>
                <c:pt idx="1897">
                  <c:v>56.985068490000003</c:v>
                </c:pt>
                <c:pt idx="1898">
                  <c:v>57.015068810000002</c:v>
                </c:pt>
                <c:pt idx="1899">
                  <c:v>57.045069140000003</c:v>
                </c:pt>
                <c:pt idx="1900">
                  <c:v>57.075069460000002</c:v>
                </c:pt>
                <c:pt idx="1901">
                  <c:v>57.105069780000001</c:v>
                </c:pt>
                <c:pt idx="1902">
                  <c:v>57.1350701</c:v>
                </c:pt>
                <c:pt idx="1903">
                  <c:v>57.165070419999999</c:v>
                </c:pt>
                <c:pt idx="1904">
                  <c:v>57.195070739999998</c:v>
                </c:pt>
                <c:pt idx="1905">
                  <c:v>57.225071059999998</c:v>
                </c:pt>
                <c:pt idx="1906">
                  <c:v>57.255071379999997</c:v>
                </c:pt>
                <c:pt idx="1907">
                  <c:v>57.285071700000003</c:v>
                </c:pt>
                <c:pt idx="1908">
                  <c:v>57.315072020000002</c:v>
                </c:pt>
                <c:pt idx="1909">
                  <c:v>57.345072340000002</c:v>
                </c:pt>
                <c:pt idx="1910">
                  <c:v>57.375072660000001</c:v>
                </c:pt>
                <c:pt idx="1911">
                  <c:v>57.40507298</c:v>
                </c:pt>
                <c:pt idx="1912">
                  <c:v>57.43507331</c:v>
                </c:pt>
                <c:pt idx="1913">
                  <c:v>57.465073629999999</c:v>
                </c:pt>
                <c:pt idx="1914">
                  <c:v>57.495073949999998</c:v>
                </c:pt>
                <c:pt idx="1915">
                  <c:v>57.525074269999998</c:v>
                </c:pt>
                <c:pt idx="1916">
                  <c:v>57.555074589999997</c:v>
                </c:pt>
                <c:pt idx="1917">
                  <c:v>57.585074910000003</c:v>
                </c:pt>
                <c:pt idx="1918">
                  <c:v>57.615075230000002</c:v>
                </c:pt>
                <c:pt idx="1919">
                  <c:v>57.645075550000001</c:v>
                </c:pt>
                <c:pt idx="1920">
                  <c:v>57.675075870000001</c:v>
                </c:pt>
                <c:pt idx="1921">
                  <c:v>57.70507619</c:v>
                </c:pt>
                <c:pt idx="1922">
                  <c:v>57.735076509999999</c:v>
                </c:pt>
                <c:pt idx="1923">
                  <c:v>57.765076829999998</c:v>
                </c:pt>
                <c:pt idx="1924">
                  <c:v>57.795077149999997</c:v>
                </c:pt>
                <c:pt idx="1925">
                  <c:v>57.825077479999997</c:v>
                </c:pt>
                <c:pt idx="1926">
                  <c:v>57.855077799999997</c:v>
                </c:pt>
                <c:pt idx="1927">
                  <c:v>57.885078120000003</c:v>
                </c:pt>
                <c:pt idx="1928">
                  <c:v>57.915078440000002</c:v>
                </c:pt>
                <c:pt idx="1929">
                  <c:v>57.945078760000001</c:v>
                </c:pt>
                <c:pt idx="1930">
                  <c:v>57.97507908</c:v>
                </c:pt>
                <c:pt idx="1931">
                  <c:v>58.0050794</c:v>
                </c:pt>
                <c:pt idx="1932">
                  <c:v>58.035079719999999</c:v>
                </c:pt>
                <c:pt idx="1933">
                  <c:v>58.065080039999998</c:v>
                </c:pt>
                <c:pt idx="1934">
                  <c:v>58.095080359999997</c:v>
                </c:pt>
                <c:pt idx="1935">
                  <c:v>58.125080680000003</c:v>
                </c:pt>
                <c:pt idx="1936">
                  <c:v>58.155081000000003</c:v>
                </c:pt>
                <c:pt idx="1937">
                  <c:v>58.185081320000002</c:v>
                </c:pt>
                <c:pt idx="1938">
                  <c:v>58.215081650000002</c:v>
                </c:pt>
                <c:pt idx="1939">
                  <c:v>58.245081970000001</c:v>
                </c:pt>
                <c:pt idx="1940">
                  <c:v>58.27508229</c:v>
                </c:pt>
                <c:pt idx="1941">
                  <c:v>58.305082609999999</c:v>
                </c:pt>
                <c:pt idx="1942">
                  <c:v>58.335082929999999</c:v>
                </c:pt>
                <c:pt idx="1943">
                  <c:v>58.365083249999998</c:v>
                </c:pt>
                <c:pt idx="1944">
                  <c:v>58.395083569999997</c:v>
                </c:pt>
                <c:pt idx="1945">
                  <c:v>58.425083890000003</c:v>
                </c:pt>
                <c:pt idx="1946">
                  <c:v>58.455084210000003</c:v>
                </c:pt>
                <c:pt idx="1947">
                  <c:v>58.485084530000002</c:v>
                </c:pt>
                <c:pt idx="1948">
                  <c:v>58.515084850000001</c:v>
                </c:pt>
                <c:pt idx="1949">
                  <c:v>58.54508517</c:v>
                </c:pt>
                <c:pt idx="1950">
                  <c:v>58.575085489999999</c:v>
                </c:pt>
                <c:pt idx="1951">
                  <c:v>58.605085819999999</c:v>
                </c:pt>
                <c:pt idx="1952">
                  <c:v>58.635086139999999</c:v>
                </c:pt>
                <c:pt idx="1953">
                  <c:v>58.665086459999998</c:v>
                </c:pt>
                <c:pt idx="1954">
                  <c:v>58.695086779999997</c:v>
                </c:pt>
                <c:pt idx="1955">
                  <c:v>58.725087100000003</c:v>
                </c:pt>
                <c:pt idx="1956">
                  <c:v>58.755087420000002</c:v>
                </c:pt>
                <c:pt idx="1957">
                  <c:v>58.785087740000002</c:v>
                </c:pt>
                <c:pt idx="1958">
                  <c:v>58.815088060000001</c:v>
                </c:pt>
                <c:pt idx="1959">
                  <c:v>58.84508838</c:v>
                </c:pt>
                <c:pt idx="1960">
                  <c:v>58.875088699999999</c:v>
                </c:pt>
                <c:pt idx="1961">
                  <c:v>58.905089019999998</c:v>
                </c:pt>
                <c:pt idx="1962">
                  <c:v>58.935089339999998</c:v>
                </c:pt>
                <c:pt idx="1963">
                  <c:v>58.965089659999997</c:v>
                </c:pt>
                <c:pt idx="1964">
                  <c:v>58.995089989999997</c:v>
                </c:pt>
                <c:pt idx="1965">
                  <c:v>59.025090310000003</c:v>
                </c:pt>
                <c:pt idx="1966">
                  <c:v>59.055090630000002</c:v>
                </c:pt>
                <c:pt idx="1967">
                  <c:v>59.085090950000001</c:v>
                </c:pt>
                <c:pt idx="1968">
                  <c:v>59.115091270000001</c:v>
                </c:pt>
                <c:pt idx="1969">
                  <c:v>59.14509159</c:v>
                </c:pt>
                <c:pt idx="1970">
                  <c:v>59.175091909999999</c:v>
                </c:pt>
                <c:pt idx="1971">
                  <c:v>59.205092229999998</c:v>
                </c:pt>
                <c:pt idx="1972">
                  <c:v>59.235092549999997</c:v>
                </c:pt>
                <c:pt idx="1973">
                  <c:v>59.265092869999997</c:v>
                </c:pt>
                <c:pt idx="1974">
                  <c:v>59.295093190000003</c:v>
                </c:pt>
                <c:pt idx="1975">
                  <c:v>59.325093510000002</c:v>
                </c:pt>
                <c:pt idx="1976">
                  <c:v>59.355093830000001</c:v>
                </c:pt>
                <c:pt idx="1977">
                  <c:v>59.385094160000001</c:v>
                </c:pt>
                <c:pt idx="1978">
                  <c:v>59.41509448</c:v>
                </c:pt>
                <c:pt idx="1979">
                  <c:v>59.4450948</c:v>
                </c:pt>
                <c:pt idx="1980">
                  <c:v>59.475095119999999</c:v>
                </c:pt>
                <c:pt idx="1981">
                  <c:v>59.505095439999998</c:v>
                </c:pt>
                <c:pt idx="1982">
                  <c:v>59.535095759999997</c:v>
                </c:pt>
                <c:pt idx="1983">
                  <c:v>59.565096080000004</c:v>
                </c:pt>
                <c:pt idx="1984">
                  <c:v>59.595096400000003</c:v>
                </c:pt>
                <c:pt idx="1985">
                  <c:v>59.625096720000002</c:v>
                </c:pt>
                <c:pt idx="1986">
                  <c:v>59.655097040000001</c:v>
                </c:pt>
                <c:pt idx="1987">
                  <c:v>59.68509736</c:v>
                </c:pt>
                <c:pt idx="1988">
                  <c:v>59.71509768</c:v>
                </c:pt>
                <c:pt idx="1989">
                  <c:v>59.745097999999999</c:v>
                </c:pt>
                <c:pt idx="1990">
                  <c:v>59.775098329999999</c:v>
                </c:pt>
                <c:pt idx="1991">
                  <c:v>59.805098649999998</c:v>
                </c:pt>
                <c:pt idx="1992">
                  <c:v>59.835098969999997</c:v>
                </c:pt>
                <c:pt idx="1993">
                  <c:v>59.865099290000003</c:v>
                </c:pt>
                <c:pt idx="1994">
                  <c:v>59.895099610000003</c:v>
                </c:pt>
                <c:pt idx="1995">
                  <c:v>59.925099930000002</c:v>
                </c:pt>
                <c:pt idx="1996">
                  <c:v>59.955100250000001</c:v>
                </c:pt>
                <c:pt idx="1997">
                  <c:v>59.98510057</c:v>
                </c:pt>
                <c:pt idx="1998">
                  <c:v>60.015100889999999</c:v>
                </c:pt>
                <c:pt idx="1999">
                  <c:v>60.045101209999999</c:v>
                </c:pt>
                <c:pt idx="2000">
                  <c:v>60.075101529999998</c:v>
                </c:pt>
                <c:pt idx="2001">
                  <c:v>60.105101849999997</c:v>
                </c:pt>
                <c:pt idx="2002">
                  <c:v>60.135102170000003</c:v>
                </c:pt>
                <c:pt idx="2003">
                  <c:v>60.165102500000003</c:v>
                </c:pt>
                <c:pt idx="2004">
                  <c:v>60.195102820000002</c:v>
                </c:pt>
                <c:pt idx="2005">
                  <c:v>60.225103140000002</c:v>
                </c:pt>
                <c:pt idx="2006">
                  <c:v>60.255103460000001</c:v>
                </c:pt>
                <c:pt idx="2007">
                  <c:v>60.28510378</c:v>
                </c:pt>
                <c:pt idx="2008">
                  <c:v>60.315104099999999</c:v>
                </c:pt>
                <c:pt idx="2009">
                  <c:v>60.345104419999998</c:v>
                </c:pt>
                <c:pt idx="2010">
                  <c:v>60.375104739999998</c:v>
                </c:pt>
                <c:pt idx="2011">
                  <c:v>60.405105059999997</c:v>
                </c:pt>
                <c:pt idx="2012">
                  <c:v>60.435105380000003</c:v>
                </c:pt>
                <c:pt idx="2013">
                  <c:v>60.465105700000002</c:v>
                </c:pt>
                <c:pt idx="2014">
                  <c:v>60.495106020000001</c:v>
                </c:pt>
                <c:pt idx="2015">
                  <c:v>60.525106340000001</c:v>
                </c:pt>
                <c:pt idx="2016">
                  <c:v>60.555106670000001</c:v>
                </c:pt>
                <c:pt idx="2017">
                  <c:v>60.58510699</c:v>
                </c:pt>
                <c:pt idx="2018">
                  <c:v>60.615107309999999</c:v>
                </c:pt>
                <c:pt idx="2019">
                  <c:v>60.645107629999998</c:v>
                </c:pt>
                <c:pt idx="2020">
                  <c:v>60.675107949999997</c:v>
                </c:pt>
                <c:pt idx="2021">
                  <c:v>60.705108269999997</c:v>
                </c:pt>
                <c:pt idx="2022">
                  <c:v>60.735108590000003</c:v>
                </c:pt>
                <c:pt idx="2023">
                  <c:v>60.765108910000002</c:v>
                </c:pt>
                <c:pt idx="2024">
                  <c:v>60.795109230000001</c:v>
                </c:pt>
                <c:pt idx="2025">
                  <c:v>60.825109550000001</c:v>
                </c:pt>
                <c:pt idx="2026">
                  <c:v>60.85510987</c:v>
                </c:pt>
                <c:pt idx="2027">
                  <c:v>60.885110189999999</c:v>
                </c:pt>
                <c:pt idx="2028">
                  <c:v>60.915110509999998</c:v>
                </c:pt>
                <c:pt idx="2029">
                  <c:v>60.945110839999998</c:v>
                </c:pt>
                <c:pt idx="2030">
                  <c:v>60.975111159999997</c:v>
                </c:pt>
                <c:pt idx="2031">
                  <c:v>61.005111479999997</c:v>
                </c:pt>
                <c:pt idx="2032">
                  <c:v>61.035111800000003</c:v>
                </c:pt>
                <c:pt idx="2033">
                  <c:v>61.065112120000002</c:v>
                </c:pt>
                <c:pt idx="2034">
                  <c:v>61.095112440000001</c:v>
                </c:pt>
                <c:pt idx="2035">
                  <c:v>61.12511276</c:v>
                </c:pt>
                <c:pt idx="2036">
                  <c:v>61.15511308</c:v>
                </c:pt>
                <c:pt idx="2037">
                  <c:v>61.185113399999999</c:v>
                </c:pt>
                <c:pt idx="2038">
                  <c:v>61.215113719999998</c:v>
                </c:pt>
                <c:pt idx="2039">
                  <c:v>61.245114039999997</c:v>
                </c:pt>
                <c:pt idx="2040">
                  <c:v>61.275114360000003</c:v>
                </c:pt>
                <c:pt idx="2041">
                  <c:v>61.305114680000003</c:v>
                </c:pt>
                <c:pt idx="2042">
                  <c:v>61.335115010000003</c:v>
                </c:pt>
                <c:pt idx="2043">
                  <c:v>61.365115330000002</c:v>
                </c:pt>
                <c:pt idx="2044">
                  <c:v>61.395115650000001</c:v>
                </c:pt>
                <c:pt idx="2045">
                  <c:v>61.42511597</c:v>
                </c:pt>
                <c:pt idx="2046">
                  <c:v>61.455116289999999</c:v>
                </c:pt>
                <c:pt idx="2047">
                  <c:v>61.485116609999999</c:v>
                </c:pt>
                <c:pt idx="2048">
                  <c:v>61.515116929999998</c:v>
                </c:pt>
                <c:pt idx="2049">
                  <c:v>61.545117249999997</c:v>
                </c:pt>
                <c:pt idx="2050">
                  <c:v>61.575117570000003</c:v>
                </c:pt>
                <c:pt idx="2051">
                  <c:v>61.605117890000002</c:v>
                </c:pt>
                <c:pt idx="2052">
                  <c:v>61.635118210000002</c:v>
                </c:pt>
                <c:pt idx="2053">
                  <c:v>61.665118530000001</c:v>
                </c:pt>
                <c:pt idx="2054">
                  <c:v>61.69511885</c:v>
                </c:pt>
                <c:pt idx="2055">
                  <c:v>61.72511918</c:v>
                </c:pt>
                <c:pt idx="2056">
                  <c:v>61.755119499999999</c:v>
                </c:pt>
                <c:pt idx="2057">
                  <c:v>61.785119819999998</c:v>
                </c:pt>
                <c:pt idx="2058">
                  <c:v>61.815120139999998</c:v>
                </c:pt>
                <c:pt idx="2059">
                  <c:v>61.845120459999997</c:v>
                </c:pt>
                <c:pt idx="2060">
                  <c:v>61.875120780000003</c:v>
                </c:pt>
                <c:pt idx="2061">
                  <c:v>61.905121100000002</c:v>
                </c:pt>
                <c:pt idx="2062">
                  <c:v>61.935121420000002</c:v>
                </c:pt>
                <c:pt idx="2063">
                  <c:v>61.965121740000001</c:v>
                </c:pt>
                <c:pt idx="2064">
                  <c:v>61.99512206</c:v>
                </c:pt>
                <c:pt idx="2065">
                  <c:v>62.025122379999999</c:v>
                </c:pt>
                <c:pt idx="2066">
                  <c:v>62.055122699999998</c:v>
                </c:pt>
                <c:pt idx="2067">
                  <c:v>62.085123019999997</c:v>
                </c:pt>
                <c:pt idx="2068">
                  <c:v>62.115123349999998</c:v>
                </c:pt>
                <c:pt idx="2069">
                  <c:v>62.145123669999997</c:v>
                </c:pt>
                <c:pt idx="2070">
                  <c:v>62.175123990000003</c:v>
                </c:pt>
                <c:pt idx="2071">
                  <c:v>62.205124310000002</c:v>
                </c:pt>
                <c:pt idx="2072">
                  <c:v>62.235124630000001</c:v>
                </c:pt>
                <c:pt idx="2073">
                  <c:v>62.265124950000001</c:v>
                </c:pt>
                <c:pt idx="2074">
                  <c:v>62.29512527</c:v>
                </c:pt>
                <c:pt idx="2075">
                  <c:v>62.325125589999999</c:v>
                </c:pt>
                <c:pt idx="2076">
                  <c:v>62.355125909999998</c:v>
                </c:pt>
                <c:pt idx="2077">
                  <c:v>62.385126229999997</c:v>
                </c:pt>
                <c:pt idx="2078">
                  <c:v>62.415126549999997</c:v>
                </c:pt>
                <c:pt idx="2079">
                  <c:v>62.445126870000003</c:v>
                </c:pt>
                <c:pt idx="2080">
                  <c:v>62.475127190000002</c:v>
                </c:pt>
                <c:pt idx="2081">
                  <c:v>62.505127520000002</c:v>
                </c:pt>
                <c:pt idx="2082">
                  <c:v>62.535127840000001</c:v>
                </c:pt>
                <c:pt idx="2083">
                  <c:v>62.56512816</c:v>
                </c:pt>
                <c:pt idx="2084">
                  <c:v>62.59512848</c:v>
                </c:pt>
                <c:pt idx="2085">
                  <c:v>62.625128799999999</c:v>
                </c:pt>
                <c:pt idx="2086">
                  <c:v>62.655129119999998</c:v>
                </c:pt>
                <c:pt idx="2087">
                  <c:v>62.685129439999997</c:v>
                </c:pt>
                <c:pt idx="2088">
                  <c:v>62.715129760000004</c:v>
                </c:pt>
                <c:pt idx="2089">
                  <c:v>62.745130080000003</c:v>
                </c:pt>
                <c:pt idx="2090">
                  <c:v>62.775130400000002</c:v>
                </c:pt>
                <c:pt idx="2091">
                  <c:v>62.805130720000001</c:v>
                </c:pt>
                <c:pt idx="2092">
                  <c:v>62.83513104</c:v>
                </c:pt>
                <c:pt idx="2093">
                  <c:v>62.865131359999999</c:v>
                </c:pt>
                <c:pt idx="2094">
                  <c:v>62.895131689999999</c:v>
                </c:pt>
                <c:pt idx="2095">
                  <c:v>62.925132009999999</c:v>
                </c:pt>
                <c:pt idx="2096">
                  <c:v>62.955132329999998</c:v>
                </c:pt>
                <c:pt idx="2097">
                  <c:v>62.985132649999997</c:v>
                </c:pt>
                <c:pt idx="2098">
                  <c:v>63.015132970000003</c:v>
                </c:pt>
                <c:pt idx="2099">
                  <c:v>63.045133290000003</c:v>
                </c:pt>
                <c:pt idx="2100">
                  <c:v>63.075133610000002</c:v>
                </c:pt>
                <c:pt idx="2101">
                  <c:v>63.105133930000001</c:v>
                </c:pt>
                <c:pt idx="2102">
                  <c:v>63.13513425</c:v>
                </c:pt>
                <c:pt idx="2103">
                  <c:v>63.165134569999999</c:v>
                </c:pt>
                <c:pt idx="2104">
                  <c:v>63.195134889999999</c:v>
                </c:pt>
                <c:pt idx="2105">
                  <c:v>63.225135209999998</c:v>
                </c:pt>
                <c:pt idx="2106">
                  <c:v>63.255135529999997</c:v>
                </c:pt>
                <c:pt idx="2107">
                  <c:v>63.285135859999997</c:v>
                </c:pt>
                <c:pt idx="2108">
                  <c:v>63.315136180000003</c:v>
                </c:pt>
                <c:pt idx="2109">
                  <c:v>63.345136500000002</c:v>
                </c:pt>
                <c:pt idx="2110">
                  <c:v>63.375136820000002</c:v>
                </c:pt>
                <c:pt idx="2111">
                  <c:v>63.405137140000001</c:v>
                </c:pt>
                <c:pt idx="2112">
                  <c:v>63.43513746</c:v>
                </c:pt>
                <c:pt idx="2113">
                  <c:v>63.465137779999999</c:v>
                </c:pt>
                <c:pt idx="2114">
                  <c:v>63.495138099999998</c:v>
                </c:pt>
                <c:pt idx="2115">
                  <c:v>63.525138419999998</c:v>
                </c:pt>
                <c:pt idx="2116">
                  <c:v>63.555138739999997</c:v>
                </c:pt>
                <c:pt idx="2117">
                  <c:v>63.585139060000003</c:v>
                </c:pt>
                <c:pt idx="2118">
                  <c:v>63.615139380000002</c:v>
                </c:pt>
                <c:pt idx="2119">
                  <c:v>63.645139700000001</c:v>
                </c:pt>
                <c:pt idx="2120">
                  <c:v>63.675140020000001</c:v>
                </c:pt>
                <c:pt idx="2121">
                  <c:v>63.705140350000001</c:v>
                </c:pt>
                <c:pt idx="2122">
                  <c:v>63.73514067</c:v>
                </c:pt>
                <c:pt idx="2123">
                  <c:v>63.765140989999999</c:v>
                </c:pt>
                <c:pt idx="2124">
                  <c:v>63.795141309999998</c:v>
                </c:pt>
                <c:pt idx="2125">
                  <c:v>63.825141629999997</c:v>
                </c:pt>
                <c:pt idx="2126">
                  <c:v>63.855141949999997</c:v>
                </c:pt>
                <c:pt idx="2127">
                  <c:v>63.885142270000003</c:v>
                </c:pt>
                <c:pt idx="2128">
                  <c:v>63.915142590000002</c:v>
                </c:pt>
                <c:pt idx="2129">
                  <c:v>63.945142910000001</c:v>
                </c:pt>
                <c:pt idx="2130">
                  <c:v>63.97514323</c:v>
                </c:pt>
                <c:pt idx="2131">
                  <c:v>64.00514355</c:v>
                </c:pt>
                <c:pt idx="2132">
                  <c:v>64.035143869999999</c:v>
                </c:pt>
                <c:pt idx="2133">
                  <c:v>64.065144189999998</c:v>
                </c:pt>
                <c:pt idx="2134">
                  <c:v>64.095144520000005</c:v>
                </c:pt>
                <c:pt idx="2135">
                  <c:v>64.125144840000004</c:v>
                </c:pt>
                <c:pt idx="2136">
                  <c:v>64.155145160000004</c:v>
                </c:pt>
                <c:pt idx="2137">
                  <c:v>64.185145480000003</c:v>
                </c:pt>
                <c:pt idx="2138">
                  <c:v>64.215145800000002</c:v>
                </c:pt>
                <c:pt idx="2139">
                  <c:v>64.245146120000001</c:v>
                </c:pt>
                <c:pt idx="2140">
                  <c:v>64.27514644</c:v>
                </c:pt>
                <c:pt idx="2141">
                  <c:v>64.30514676</c:v>
                </c:pt>
                <c:pt idx="2142">
                  <c:v>64.335147079999999</c:v>
                </c:pt>
                <c:pt idx="2143">
                  <c:v>64.365147399999998</c:v>
                </c:pt>
                <c:pt idx="2144">
                  <c:v>64.395147719999997</c:v>
                </c:pt>
                <c:pt idx="2145">
                  <c:v>64.425148039999996</c:v>
                </c:pt>
                <c:pt idx="2146">
                  <c:v>64.455148359999995</c:v>
                </c:pt>
                <c:pt idx="2147">
                  <c:v>64.485148690000003</c:v>
                </c:pt>
                <c:pt idx="2148">
                  <c:v>64.515149010000002</c:v>
                </c:pt>
                <c:pt idx="2149">
                  <c:v>64.545149330000001</c:v>
                </c:pt>
                <c:pt idx="2150">
                  <c:v>64.57514965</c:v>
                </c:pt>
                <c:pt idx="2151">
                  <c:v>64.605149969999999</c:v>
                </c:pt>
                <c:pt idx="2152">
                  <c:v>64.635150289999999</c:v>
                </c:pt>
                <c:pt idx="2153">
                  <c:v>64.665150609999998</c:v>
                </c:pt>
                <c:pt idx="2154">
                  <c:v>64.695150929999997</c:v>
                </c:pt>
                <c:pt idx="2155">
                  <c:v>64.725151249999996</c:v>
                </c:pt>
                <c:pt idx="2156">
                  <c:v>64.755151569999995</c:v>
                </c:pt>
                <c:pt idx="2157">
                  <c:v>64.785151889999995</c:v>
                </c:pt>
                <c:pt idx="2158">
                  <c:v>64.815152209999994</c:v>
                </c:pt>
                <c:pt idx="2159">
                  <c:v>64.845152529999993</c:v>
                </c:pt>
                <c:pt idx="2160">
                  <c:v>64.87515286</c:v>
                </c:pt>
                <c:pt idx="2161">
                  <c:v>64.905153179999999</c:v>
                </c:pt>
                <c:pt idx="2162">
                  <c:v>64.935153499999998</c:v>
                </c:pt>
                <c:pt idx="2163">
                  <c:v>64.965153819999998</c:v>
                </c:pt>
                <c:pt idx="2164">
                  <c:v>64.995154139999997</c:v>
                </c:pt>
                <c:pt idx="2165">
                  <c:v>65.025154459999996</c:v>
                </c:pt>
                <c:pt idx="2166">
                  <c:v>65.055154779999995</c:v>
                </c:pt>
                <c:pt idx="2167">
                  <c:v>65.085155099999994</c:v>
                </c:pt>
                <c:pt idx="2168">
                  <c:v>65.115155419999994</c:v>
                </c:pt>
                <c:pt idx="2169">
                  <c:v>65.145155740000007</c:v>
                </c:pt>
                <c:pt idx="2170">
                  <c:v>65.175156060000006</c:v>
                </c:pt>
                <c:pt idx="2171">
                  <c:v>65.205156380000005</c:v>
                </c:pt>
                <c:pt idx="2172">
                  <c:v>65.235156700000005</c:v>
                </c:pt>
                <c:pt idx="2173">
                  <c:v>65.265157029999997</c:v>
                </c:pt>
                <c:pt idx="2174">
                  <c:v>65.295157349999997</c:v>
                </c:pt>
                <c:pt idx="2175">
                  <c:v>65.325157669999996</c:v>
                </c:pt>
                <c:pt idx="2176">
                  <c:v>65.355157989999995</c:v>
                </c:pt>
                <c:pt idx="2177">
                  <c:v>65.385158309999994</c:v>
                </c:pt>
                <c:pt idx="2178">
                  <c:v>65.415158629999993</c:v>
                </c:pt>
                <c:pt idx="2179">
                  <c:v>65.445158950000007</c:v>
                </c:pt>
                <c:pt idx="2180">
                  <c:v>65.475159270000006</c:v>
                </c:pt>
                <c:pt idx="2181">
                  <c:v>65.505159590000005</c:v>
                </c:pt>
                <c:pt idx="2182">
                  <c:v>65.535159910000004</c:v>
                </c:pt>
                <c:pt idx="2183">
                  <c:v>65.565160230000004</c:v>
                </c:pt>
                <c:pt idx="2184">
                  <c:v>65.595160550000003</c:v>
                </c:pt>
                <c:pt idx="2185">
                  <c:v>65.625160870000002</c:v>
                </c:pt>
                <c:pt idx="2186">
                  <c:v>65.655161199999995</c:v>
                </c:pt>
                <c:pt idx="2187">
                  <c:v>65.685161519999994</c:v>
                </c:pt>
                <c:pt idx="2188">
                  <c:v>65.715161839999993</c:v>
                </c:pt>
                <c:pt idx="2189">
                  <c:v>65.745162160000007</c:v>
                </c:pt>
                <c:pt idx="2190">
                  <c:v>65.775162480000006</c:v>
                </c:pt>
                <c:pt idx="2191">
                  <c:v>65.805162800000005</c:v>
                </c:pt>
                <c:pt idx="2192">
                  <c:v>65.835163120000004</c:v>
                </c:pt>
                <c:pt idx="2193">
                  <c:v>65.865163440000003</c:v>
                </c:pt>
                <c:pt idx="2194">
                  <c:v>65.895163760000003</c:v>
                </c:pt>
                <c:pt idx="2195">
                  <c:v>65.925164080000002</c:v>
                </c:pt>
                <c:pt idx="2196">
                  <c:v>65.955164400000001</c:v>
                </c:pt>
                <c:pt idx="2197">
                  <c:v>65.98516472</c:v>
                </c:pt>
                <c:pt idx="2198">
                  <c:v>66.015165039999999</c:v>
                </c:pt>
                <c:pt idx="2199">
                  <c:v>66.045165370000007</c:v>
                </c:pt>
                <c:pt idx="2200">
                  <c:v>66.075165690000006</c:v>
                </c:pt>
                <c:pt idx="2201">
                  <c:v>66.105166010000005</c:v>
                </c:pt>
                <c:pt idx="2202">
                  <c:v>66.135166330000004</c:v>
                </c:pt>
                <c:pt idx="2203">
                  <c:v>66.165166650000003</c:v>
                </c:pt>
                <c:pt idx="2204">
                  <c:v>66.195166970000002</c:v>
                </c:pt>
                <c:pt idx="2205">
                  <c:v>66.225167290000002</c:v>
                </c:pt>
                <c:pt idx="2206">
                  <c:v>66.255167610000001</c:v>
                </c:pt>
                <c:pt idx="2207">
                  <c:v>66.28516793</c:v>
                </c:pt>
                <c:pt idx="2208">
                  <c:v>66.315168249999999</c:v>
                </c:pt>
                <c:pt idx="2209">
                  <c:v>66.345168569999998</c:v>
                </c:pt>
                <c:pt idx="2210">
                  <c:v>66.375168889999998</c:v>
                </c:pt>
                <c:pt idx="2211">
                  <c:v>66.405169209999997</c:v>
                </c:pt>
                <c:pt idx="2212">
                  <c:v>66.435169540000004</c:v>
                </c:pt>
                <c:pt idx="2213">
                  <c:v>66.465169860000003</c:v>
                </c:pt>
                <c:pt idx="2214">
                  <c:v>66.495170180000002</c:v>
                </c:pt>
                <c:pt idx="2215">
                  <c:v>66.525170500000002</c:v>
                </c:pt>
                <c:pt idx="2216">
                  <c:v>66.555170820000001</c:v>
                </c:pt>
                <c:pt idx="2217">
                  <c:v>66.58517114</c:v>
                </c:pt>
                <c:pt idx="2218">
                  <c:v>66.615171459999999</c:v>
                </c:pt>
                <c:pt idx="2219">
                  <c:v>66.645171779999998</c:v>
                </c:pt>
                <c:pt idx="2220">
                  <c:v>66.675172099999997</c:v>
                </c:pt>
                <c:pt idx="2221">
                  <c:v>66.705172419999997</c:v>
                </c:pt>
                <c:pt idx="2222">
                  <c:v>66.735172739999996</c:v>
                </c:pt>
                <c:pt idx="2223">
                  <c:v>66.765173059999995</c:v>
                </c:pt>
                <c:pt idx="2224">
                  <c:v>66.795173379999994</c:v>
                </c:pt>
                <c:pt idx="2225">
                  <c:v>66.825173710000001</c:v>
                </c:pt>
                <c:pt idx="2226">
                  <c:v>66.855174030000001</c:v>
                </c:pt>
                <c:pt idx="2227">
                  <c:v>66.88517435</c:v>
                </c:pt>
                <c:pt idx="2228">
                  <c:v>66.915174669999999</c:v>
                </c:pt>
                <c:pt idx="2229">
                  <c:v>66.945174989999998</c:v>
                </c:pt>
                <c:pt idx="2230">
                  <c:v>66.975175309999997</c:v>
                </c:pt>
                <c:pt idx="2231">
                  <c:v>67.005175629999997</c:v>
                </c:pt>
                <c:pt idx="2232">
                  <c:v>67.035175949999996</c:v>
                </c:pt>
                <c:pt idx="2233">
                  <c:v>67.065176269999995</c:v>
                </c:pt>
                <c:pt idx="2234">
                  <c:v>67.095176589999994</c:v>
                </c:pt>
                <c:pt idx="2235">
                  <c:v>67.125176909999993</c:v>
                </c:pt>
                <c:pt idx="2236">
                  <c:v>67.155177230000007</c:v>
                </c:pt>
                <c:pt idx="2237">
                  <c:v>67.185177550000006</c:v>
                </c:pt>
                <c:pt idx="2238">
                  <c:v>67.215177879999999</c:v>
                </c:pt>
                <c:pt idx="2239">
                  <c:v>67.245178199999998</c:v>
                </c:pt>
                <c:pt idx="2240">
                  <c:v>67.275178519999997</c:v>
                </c:pt>
                <c:pt idx="2241">
                  <c:v>67.305178839999996</c:v>
                </c:pt>
                <c:pt idx="2242">
                  <c:v>67.335179159999996</c:v>
                </c:pt>
                <c:pt idx="2243">
                  <c:v>67.365179479999995</c:v>
                </c:pt>
                <c:pt idx="2244">
                  <c:v>67.395179799999994</c:v>
                </c:pt>
                <c:pt idx="2245">
                  <c:v>67.425180119999993</c:v>
                </c:pt>
                <c:pt idx="2246">
                  <c:v>67.455180440000007</c:v>
                </c:pt>
                <c:pt idx="2247">
                  <c:v>67.485180760000006</c:v>
                </c:pt>
                <c:pt idx="2248">
                  <c:v>67.515181080000005</c:v>
                </c:pt>
                <c:pt idx="2249">
                  <c:v>67.545181400000004</c:v>
                </c:pt>
                <c:pt idx="2250">
                  <c:v>67.575181720000003</c:v>
                </c:pt>
                <c:pt idx="2251">
                  <c:v>67.605182049999996</c:v>
                </c:pt>
                <c:pt idx="2252">
                  <c:v>67.635182369999995</c:v>
                </c:pt>
                <c:pt idx="2253">
                  <c:v>67.665182689999995</c:v>
                </c:pt>
                <c:pt idx="2254">
                  <c:v>67.695183009999994</c:v>
                </c:pt>
                <c:pt idx="2255">
                  <c:v>67.725183329999993</c:v>
                </c:pt>
                <c:pt idx="2256">
                  <c:v>67.755183650000006</c:v>
                </c:pt>
                <c:pt idx="2257">
                  <c:v>67.785183970000006</c:v>
                </c:pt>
                <c:pt idx="2258">
                  <c:v>67.815184290000005</c:v>
                </c:pt>
                <c:pt idx="2259">
                  <c:v>67.845184610000004</c:v>
                </c:pt>
                <c:pt idx="2260">
                  <c:v>67.875184930000003</c:v>
                </c:pt>
                <c:pt idx="2261">
                  <c:v>67.905185250000002</c:v>
                </c:pt>
                <c:pt idx="2262">
                  <c:v>67.935185570000002</c:v>
                </c:pt>
                <c:pt idx="2263">
                  <c:v>67.965185890000001</c:v>
                </c:pt>
                <c:pt idx="2264">
                  <c:v>67.995186219999994</c:v>
                </c:pt>
                <c:pt idx="2265">
                  <c:v>68.025186540000007</c:v>
                </c:pt>
                <c:pt idx="2266">
                  <c:v>68.055186860000006</c:v>
                </c:pt>
                <c:pt idx="2267">
                  <c:v>68.085187180000005</c:v>
                </c:pt>
                <c:pt idx="2268">
                  <c:v>68.115187500000005</c:v>
                </c:pt>
                <c:pt idx="2269">
                  <c:v>68.145187820000004</c:v>
                </c:pt>
                <c:pt idx="2270">
                  <c:v>68.175188140000003</c:v>
                </c:pt>
                <c:pt idx="2271">
                  <c:v>68.205188460000002</c:v>
                </c:pt>
                <c:pt idx="2272">
                  <c:v>68.235188780000001</c:v>
                </c:pt>
                <c:pt idx="2273">
                  <c:v>68.265189100000001</c:v>
                </c:pt>
                <c:pt idx="2274">
                  <c:v>68.29518942</c:v>
                </c:pt>
                <c:pt idx="2275">
                  <c:v>68.325189739999999</c:v>
                </c:pt>
                <c:pt idx="2276">
                  <c:v>68.355190059999998</c:v>
                </c:pt>
                <c:pt idx="2277">
                  <c:v>68.385190390000005</c:v>
                </c:pt>
                <c:pt idx="2278">
                  <c:v>68.415190710000005</c:v>
                </c:pt>
                <c:pt idx="2279">
                  <c:v>68.445191030000004</c:v>
                </c:pt>
                <c:pt idx="2280">
                  <c:v>68.475191350000003</c:v>
                </c:pt>
                <c:pt idx="2281">
                  <c:v>68.505191670000002</c:v>
                </c:pt>
                <c:pt idx="2282">
                  <c:v>68.535191990000001</c:v>
                </c:pt>
                <c:pt idx="2283">
                  <c:v>68.56519231</c:v>
                </c:pt>
                <c:pt idx="2284">
                  <c:v>68.59519263</c:v>
                </c:pt>
                <c:pt idx="2285">
                  <c:v>68.625192949999999</c:v>
                </c:pt>
                <c:pt idx="2286">
                  <c:v>68.655193269999998</c:v>
                </c:pt>
                <c:pt idx="2287">
                  <c:v>68.685193589999997</c:v>
                </c:pt>
                <c:pt idx="2288">
                  <c:v>68.715193909999996</c:v>
                </c:pt>
                <c:pt idx="2289">
                  <c:v>68.745194229999996</c:v>
                </c:pt>
                <c:pt idx="2290">
                  <c:v>68.775194560000003</c:v>
                </c:pt>
                <c:pt idx="2291">
                  <c:v>68.805194880000002</c:v>
                </c:pt>
                <c:pt idx="2292">
                  <c:v>68.835195200000001</c:v>
                </c:pt>
                <c:pt idx="2293">
                  <c:v>68.86519552</c:v>
                </c:pt>
                <c:pt idx="2294">
                  <c:v>68.89519584</c:v>
                </c:pt>
                <c:pt idx="2295">
                  <c:v>68.925196159999999</c:v>
                </c:pt>
                <c:pt idx="2296">
                  <c:v>68.955196479999998</c:v>
                </c:pt>
                <c:pt idx="2297">
                  <c:v>68.985196799999997</c:v>
                </c:pt>
                <c:pt idx="2298">
                  <c:v>69.015197119999996</c:v>
                </c:pt>
                <c:pt idx="2299">
                  <c:v>69.045197439999995</c:v>
                </c:pt>
                <c:pt idx="2300">
                  <c:v>69.075197759999995</c:v>
                </c:pt>
                <c:pt idx="2301">
                  <c:v>69.105198079999994</c:v>
                </c:pt>
                <c:pt idx="2302">
                  <c:v>69.135198399999993</c:v>
                </c:pt>
                <c:pt idx="2303">
                  <c:v>69.16519873</c:v>
                </c:pt>
                <c:pt idx="2304">
                  <c:v>69.195199049999999</c:v>
                </c:pt>
                <c:pt idx="2305">
                  <c:v>69.225199369999999</c:v>
                </c:pt>
                <c:pt idx="2306">
                  <c:v>69.255199689999998</c:v>
                </c:pt>
                <c:pt idx="2307">
                  <c:v>69.285200009999997</c:v>
                </c:pt>
                <c:pt idx="2308">
                  <c:v>69.315200329999996</c:v>
                </c:pt>
                <c:pt idx="2309">
                  <c:v>69.345200649999995</c:v>
                </c:pt>
                <c:pt idx="2310">
                  <c:v>69.375200969999995</c:v>
                </c:pt>
                <c:pt idx="2311">
                  <c:v>69.405201289999994</c:v>
                </c:pt>
                <c:pt idx="2312">
                  <c:v>69.435201609999993</c:v>
                </c:pt>
                <c:pt idx="2313">
                  <c:v>69.465201930000006</c:v>
                </c:pt>
                <c:pt idx="2314">
                  <c:v>69.495202250000006</c:v>
                </c:pt>
                <c:pt idx="2315">
                  <c:v>69.525202570000005</c:v>
                </c:pt>
                <c:pt idx="2316">
                  <c:v>69.555202899999998</c:v>
                </c:pt>
                <c:pt idx="2317">
                  <c:v>69.585203219999997</c:v>
                </c:pt>
                <c:pt idx="2318">
                  <c:v>69.615203539999996</c:v>
                </c:pt>
                <c:pt idx="2319">
                  <c:v>69.645203859999995</c:v>
                </c:pt>
                <c:pt idx="2320">
                  <c:v>69.675204179999994</c:v>
                </c:pt>
                <c:pt idx="2321">
                  <c:v>69.705204499999994</c:v>
                </c:pt>
                <c:pt idx="2322">
                  <c:v>69.735204820000007</c:v>
                </c:pt>
                <c:pt idx="2323">
                  <c:v>69.765205140000006</c:v>
                </c:pt>
                <c:pt idx="2324">
                  <c:v>69.795205460000005</c:v>
                </c:pt>
                <c:pt idx="2325">
                  <c:v>69.825205780000005</c:v>
                </c:pt>
                <c:pt idx="2326">
                  <c:v>69.855206100000004</c:v>
                </c:pt>
                <c:pt idx="2327">
                  <c:v>69.885206420000003</c:v>
                </c:pt>
                <c:pt idx="2328">
                  <c:v>69.915206740000002</c:v>
                </c:pt>
                <c:pt idx="2329">
                  <c:v>69.945207069999995</c:v>
                </c:pt>
                <c:pt idx="2330">
                  <c:v>69.975207389999994</c:v>
                </c:pt>
                <c:pt idx="2331">
                  <c:v>70.005207709999993</c:v>
                </c:pt>
                <c:pt idx="2332">
                  <c:v>70.035208030000007</c:v>
                </c:pt>
                <c:pt idx="2333">
                  <c:v>70.065208350000006</c:v>
                </c:pt>
                <c:pt idx="2334">
                  <c:v>70.095208670000005</c:v>
                </c:pt>
                <c:pt idx="2335">
                  <c:v>70.125208990000004</c:v>
                </c:pt>
                <c:pt idx="2336">
                  <c:v>70.155209310000004</c:v>
                </c:pt>
                <c:pt idx="2337">
                  <c:v>70.185209630000003</c:v>
                </c:pt>
                <c:pt idx="2338">
                  <c:v>70.215209950000002</c:v>
                </c:pt>
                <c:pt idx="2339">
                  <c:v>70.245210270000001</c:v>
                </c:pt>
                <c:pt idx="2340">
                  <c:v>70.27521059</c:v>
                </c:pt>
                <c:pt idx="2341">
                  <c:v>70.30521091</c:v>
                </c:pt>
                <c:pt idx="2342">
                  <c:v>70.335211240000007</c:v>
                </c:pt>
                <c:pt idx="2343">
                  <c:v>70.365211560000006</c:v>
                </c:pt>
                <c:pt idx="2344">
                  <c:v>70.395211880000005</c:v>
                </c:pt>
                <c:pt idx="2345">
                  <c:v>70.425212200000004</c:v>
                </c:pt>
                <c:pt idx="2346">
                  <c:v>70.455212520000003</c:v>
                </c:pt>
                <c:pt idx="2347">
                  <c:v>70.485212840000003</c:v>
                </c:pt>
                <c:pt idx="2348">
                  <c:v>70.515213160000002</c:v>
                </c:pt>
                <c:pt idx="2349">
                  <c:v>70.545213480000001</c:v>
                </c:pt>
                <c:pt idx="2350">
                  <c:v>70.5752138</c:v>
                </c:pt>
                <c:pt idx="2351">
                  <c:v>70.605214119999999</c:v>
                </c:pt>
                <c:pt idx="2352">
                  <c:v>70.635214439999999</c:v>
                </c:pt>
                <c:pt idx="2353">
                  <c:v>70.665214759999998</c:v>
                </c:pt>
                <c:pt idx="2354">
                  <c:v>70.695215079999997</c:v>
                </c:pt>
                <c:pt idx="2355">
                  <c:v>70.725215410000004</c:v>
                </c:pt>
                <c:pt idx="2356">
                  <c:v>70.755215730000003</c:v>
                </c:pt>
                <c:pt idx="2357">
                  <c:v>70.785216050000002</c:v>
                </c:pt>
                <c:pt idx="2358">
                  <c:v>70.815216370000002</c:v>
                </c:pt>
                <c:pt idx="2359">
                  <c:v>70.845216690000001</c:v>
                </c:pt>
                <c:pt idx="2360">
                  <c:v>70.87521701</c:v>
                </c:pt>
                <c:pt idx="2361">
                  <c:v>70.905217329999999</c:v>
                </c:pt>
                <c:pt idx="2362">
                  <c:v>70.935217649999998</c:v>
                </c:pt>
                <c:pt idx="2363">
                  <c:v>70.965217969999998</c:v>
                </c:pt>
                <c:pt idx="2364">
                  <c:v>70.995218289999997</c:v>
                </c:pt>
                <c:pt idx="2365">
                  <c:v>71.025218609999996</c:v>
                </c:pt>
                <c:pt idx="2366">
                  <c:v>71.055218929999995</c:v>
                </c:pt>
                <c:pt idx="2367">
                  <c:v>71.085219249999994</c:v>
                </c:pt>
                <c:pt idx="2368">
                  <c:v>71.115219580000002</c:v>
                </c:pt>
                <c:pt idx="2369">
                  <c:v>71.145219900000001</c:v>
                </c:pt>
                <c:pt idx="2370">
                  <c:v>71.17522022</c:v>
                </c:pt>
                <c:pt idx="2371">
                  <c:v>71.205220539999999</c:v>
                </c:pt>
                <c:pt idx="2372">
                  <c:v>71.235220859999998</c:v>
                </c:pt>
                <c:pt idx="2373">
                  <c:v>71.265221179999998</c:v>
                </c:pt>
                <c:pt idx="2374">
                  <c:v>71.295221499999997</c:v>
                </c:pt>
                <c:pt idx="2375">
                  <c:v>71.325221819999996</c:v>
                </c:pt>
                <c:pt idx="2376">
                  <c:v>71.355222139999995</c:v>
                </c:pt>
                <c:pt idx="2377">
                  <c:v>71.385222459999994</c:v>
                </c:pt>
                <c:pt idx="2378">
                  <c:v>71.415222779999993</c:v>
                </c:pt>
                <c:pt idx="2379">
                  <c:v>71.445223100000007</c:v>
                </c:pt>
                <c:pt idx="2380">
                  <c:v>71.475223420000006</c:v>
                </c:pt>
                <c:pt idx="2381">
                  <c:v>71.505223749999999</c:v>
                </c:pt>
                <c:pt idx="2382">
                  <c:v>71.535224069999998</c:v>
                </c:pt>
                <c:pt idx="2383">
                  <c:v>71.565224389999997</c:v>
                </c:pt>
                <c:pt idx="2384">
                  <c:v>71.595224709999997</c:v>
                </c:pt>
                <c:pt idx="2385">
                  <c:v>71.625225029999996</c:v>
                </c:pt>
                <c:pt idx="2386">
                  <c:v>71.655225349999995</c:v>
                </c:pt>
                <c:pt idx="2387">
                  <c:v>71.685225669999994</c:v>
                </c:pt>
                <c:pt idx="2388">
                  <c:v>71.715225989999993</c:v>
                </c:pt>
                <c:pt idx="2389">
                  <c:v>71.745226310000007</c:v>
                </c:pt>
                <c:pt idx="2390">
                  <c:v>71.775226630000006</c:v>
                </c:pt>
                <c:pt idx="2391">
                  <c:v>71.805226950000005</c:v>
                </c:pt>
                <c:pt idx="2392">
                  <c:v>71.835227270000004</c:v>
                </c:pt>
                <c:pt idx="2393">
                  <c:v>71.865227590000003</c:v>
                </c:pt>
                <c:pt idx="2394">
                  <c:v>71.895227919999996</c:v>
                </c:pt>
                <c:pt idx="2395">
                  <c:v>71.925228239999996</c:v>
                </c:pt>
                <c:pt idx="2396">
                  <c:v>71.955228559999995</c:v>
                </c:pt>
                <c:pt idx="2397">
                  <c:v>71.985228879999994</c:v>
                </c:pt>
                <c:pt idx="2398">
                  <c:v>72.015229199999993</c:v>
                </c:pt>
                <c:pt idx="2399">
                  <c:v>72.045229520000007</c:v>
                </c:pt>
                <c:pt idx="2400">
                  <c:v>72.075229840000006</c:v>
                </c:pt>
                <c:pt idx="2401">
                  <c:v>72.105230160000005</c:v>
                </c:pt>
                <c:pt idx="2402">
                  <c:v>72.135230480000004</c:v>
                </c:pt>
                <c:pt idx="2403">
                  <c:v>72.165230800000003</c:v>
                </c:pt>
                <c:pt idx="2404">
                  <c:v>72.195231120000003</c:v>
                </c:pt>
                <c:pt idx="2405">
                  <c:v>72.225231440000002</c:v>
                </c:pt>
                <c:pt idx="2406">
                  <c:v>72.255231760000001</c:v>
                </c:pt>
                <c:pt idx="2407">
                  <c:v>72.28523208</c:v>
                </c:pt>
                <c:pt idx="2408">
                  <c:v>72.315232409999993</c:v>
                </c:pt>
                <c:pt idx="2409">
                  <c:v>72.345232730000006</c:v>
                </c:pt>
                <c:pt idx="2410">
                  <c:v>72.375233050000006</c:v>
                </c:pt>
                <c:pt idx="2411">
                  <c:v>72.405233370000005</c:v>
                </c:pt>
                <c:pt idx="2412">
                  <c:v>72.435233690000004</c:v>
                </c:pt>
                <c:pt idx="2413">
                  <c:v>72.465234010000003</c:v>
                </c:pt>
                <c:pt idx="2414">
                  <c:v>72.495234330000002</c:v>
                </c:pt>
                <c:pt idx="2415">
                  <c:v>72.525234650000002</c:v>
                </c:pt>
                <c:pt idx="2416">
                  <c:v>72.555234970000001</c:v>
                </c:pt>
                <c:pt idx="2417">
                  <c:v>72.58523529</c:v>
                </c:pt>
                <c:pt idx="2418">
                  <c:v>72.615235609999999</c:v>
                </c:pt>
                <c:pt idx="2419">
                  <c:v>72.645235929999998</c:v>
                </c:pt>
                <c:pt idx="2420">
                  <c:v>72.675236249999998</c:v>
                </c:pt>
                <c:pt idx="2421">
                  <c:v>72.705236580000005</c:v>
                </c:pt>
                <c:pt idx="2422">
                  <c:v>72.735236900000004</c:v>
                </c:pt>
                <c:pt idx="2423">
                  <c:v>72.765237220000003</c:v>
                </c:pt>
                <c:pt idx="2424">
                  <c:v>72.795237540000002</c:v>
                </c:pt>
                <c:pt idx="2425">
                  <c:v>72.825237860000001</c:v>
                </c:pt>
                <c:pt idx="2426">
                  <c:v>72.855238180000001</c:v>
                </c:pt>
                <c:pt idx="2427">
                  <c:v>72.8852385</c:v>
                </c:pt>
                <c:pt idx="2428">
                  <c:v>72.915238819999999</c:v>
                </c:pt>
                <c:pt idx="2429">
                  <c:v>72.945239139999998</c:v>
                </c:pt>
                <c:pt idx="2430">
                  <c:v>72.975239459999997</c:v>
                </c:pt>
                <c:pt idx="2431">
                  <c:v>73.005239779999997</c:v>
                </c:pt>
                <c:pt idx="2432">
                  <c:v>73.035240099999996</c:v>
                </c:pt>
                <c:pt idx="2433">
                  <c:v>73.065240419999995</c:v>
                </c:pt>
                <c:pt idx="2434">
                  <c:v>73.095240750000002</c:v>
                </c:pt>
                <c:pt idx="2435">
                  <c:v>73.125241070000001</c:v>
                </c:pt>
                <c:pt idx="2436">
                  <c:v>73.15524139</c:v>
                </c:pt>
                <c:pt idx="2437">
                  <c:v>73.18524171</c:v>
                </c:pt>
                <c:pt idx="2438">
                  <c:v>73.215242029999999</c:v>
                </c:pt>
                <c:pt idx="2439">
                  <c:v>73.245242349999998</c:v>
                </c:pt>
                <c:pt idx="2440">
                  <c:v>73.275242669999997</c:v>
                </c:pt>
                <c:pt idx="2441">
                  <c:v>73.305242989999996</c:v>
                </c:pt>
                <c:pt idx="2442">
                  <c:v>73.335243309999996</c:v>
                </c:pt>
                <c:pt idx="2443">
                  <c:v>73.365243629999995</c:v>
                </c:pt>
                <c:pt idx="2444">
                  <c:v>73.395243949999994</c:v>
                </c:pt>
                <c:pt idx="2445">
                  <c:v>73.425244269999993</c:v>
                </c:pt>
                <c:pt idx="2446">
                  <c:v>73.455244590000007</c:v>
                </c:pt>
                <c:pt idx="2447">
                  <c:v>73.48524492</c:v>
                </c:pt>
                <c:pt idx="2448">
                  <c:v>73.515245239999999</c:v>
                </c:pt>
                <c:pt idx="2449">
                  <c:v>73.545245559999998</c:v>
                </c:pt>
                <c:pt idx="2450">
                  <c:v>73.575245879999997</c:v>
                </c:pt>
                <c:pt idx="2451">
                  <c:v>73.605246199999996</c:v>
                </c:pt>
                <c:pt idx="2452">
                  <c:v>73.635246519999995</c:v>
                </c:pt>
                <c:pt idx="2453">
                  <c:v>73.665246839999995</c:v>
                </c:pt>
                <c:pt idx="2454">
                  <c:v>73.695247159999994</c:v>
                </c:pt>
                <c:pt idx="2455">
                  <c:v>73.725247479999993</c:v>
                </c:pt>
                <c:pt idx="2456">
                  <c:v>73.755247800000006</c:v>
                </c:pt>
                <c:pt idx="2457">
                  <c:v>73.785248120000006</c:v>
                </c:pt>
                <c:pt idx="2458">
                  <c:v>73.815248440000005</c:v>
                </c:pt>
                <c:pt idx="2459">
                  <c:v>73.845248760000004</c:v>
                </c:pt>
                <c:pt idx="2460">
                  <c:v>73.875249089999997</c:v>
                </c:pt>
                <c:pt idx="2461">
                  <c:v>73.905249409999996</c:v>
                </c:pt>
                <c:pt idx="2462">
                  <c:v>73.935249729999995</c:v>
                </c:pt>
                <c:pt idx="2463">
                  <c:v>73.965250049999995</c:v>
                </c:pt>
                <c:pt idx="2464">
                  <c:v>73.995250369999994</c:v>
                </c:pt>
                <c:pt idx="2465">
                  <c:v>74.025250689999993</c:v>
                </c:pt>
                <c:pt idx="2466">
                  <c:v>74.055251010000006</c:v>
                </c:pt>
                <c:pt idx="2467">
                  <c:v>74.085251330000006</c:v>
                </c:pt>
                <c:pt idx="2468">
                  <c:v>74.115251650000005</c:v>
                </c:pt>
                <c:pt idx="2469">
                  <c:v>74.145251970000004</c:v>
                </c:pt>
                <c:pt idx="2470">
                  <c:v>74.175252290000003</c:v>
                </c:pt>
                <c:pt idx="2471">
                  <c:v>74.205252610000002</c:v>
                </c:pt>
                <c:pt idx="2472">
                  <c:v>74.235252930000001</c:v>
                </c:pt>
                <c:pt idx="2473">
                  <c:v>74.265253259999994</c:v>
                </c:pt>
                <c:pt idx="2474">
                  <c:v>74.295253579999994</c:v>
                </c:pt>
                <c:pt idx="2475">
                  <c:v>74.325253900000007</c:v>
                </c:pt>
                <c:pt idx="2476">
                  <c:v>74.355254220000006</c:v>
                </c:pt>
                <c:pt idx="2477">
                  <c:v>74.385254540000005</c:v>
                </c:pt>
                <c:pt idx="2478">
                  <c:v>74.415254860000005</c:v>
                </c:pt>
                <c:pt idx="2479">
                  <c:v>74.445255180000004</c:v>
                </c:pt>
                <c:pt idx="2480">
                  <c:v>74.475255500000003</c:v>
                </c:pt>
                <c:pt idx="2481">
                  <c:v>74.505255820000002</c:v>
                </c:pt>
                <c:pt idx="2482">
                  <c:v>74.535256140000001</c:v>
                </c:pt>
                <c:pt idx="2483">
                  <c:v>74.565256460000001</c:v>
                </c:pt>
                <c:pt idx="2484">
                  <c:v>74.59525678</c:v>
                </c:pt>
                <c:pt idx="2485">
                  <c:v>74.625257099999999</c:v>
                </c:pt>
                <c:pt idx="2486">
                  <c:v>74.655257430000006</c:v>
                </c:pt>
                <c:pt idx="2487">
                  <c:v>74.685257750000005</c:v>
                </c:pt>
                <c:pt idx="2488">
                  <c:v>74.715258070000004</c:v>
                </c:pt>
                <c:pt idx="2489">
                  <c:v>74.745258390000004</c:v>
                </c:pt>
                <c:pt idx="2490">
                  <c:v>74.775258710000003</c:v>
                </c:pt>
                <c:pt idx="2491">
                  <c:v>74.805259030000002</c:v>
                </c:pt>
                <c:pt idx="2492">
                  <c:v>74.835259350000001</c:v>
                </c:pt>
                <c:pt idx="2493">
                  <c:v>74.86525967</c:v>
                </c:pt>
                <c:pt idx="2494">
                  <c:v>74.89525999</c:v>
                </c:pt>
                <c:pt idx="2495">
                  <c:v>74.925260309999999</c:v>
                </c:pt>
                <c:pt idx="2496">
                  <c:v>74.955260629999998</c:v>
                </c:pt>
                <c:pt idx="2497">
                  <c:v>74.985260949999997</c:v>
                </c:pt>
                <c:pt idx="2498">
                  <c:v>75.015261269999996</c:v>
                </c:pt>
                <c:pt idx="2499">
                  <c:v>75.045261600000003</c:v>
                </c:pt>
                <c:pt idx="2500">
                  <c:v>75.075261920000003</c:v>
                </c:pt>
                <c:pt idx="2501">
                  <c:v>75.105262240000002</c:v>
                </c:pt>
                <c:pt idx="2502">
                  <c:v>75.135262560000001</c:v>
                </c:pt>
                <c:pt idx="2503">
                  <c:v>75.16526288</c:v>
                </c:pt>
                <c:pt idx="2504">
                  <c:v>75.195263199999999</c:v>
                </c:pt>
                <c:pt idx="2505">
                  <c:v>75.225263519999999</c:v>
                </c:pt>
                <c:pt idx="2506">
                  <c:v>75.255263839999998</c:v>
                </c:pt>
                <c:pt idx="2507">
                  <c:v>75.285264159999997</c:v>
                </c:pt>
                <c:pt idx="2508">
                  <c:v>75.315264479999996</c:v>
                </c:pt>
                <c:pt idx="2509">
                  <c:v>75.345264799999995</c:v>
                </c:pt>
                <c:pt idx="2510">
                  <c:v>75.375265119999995</c:v>
                </c:pt>
                <c:pt idx="2511">
                  <c:v>75.405265439999994</c:v>
                </c:pt>
                <c:pt idx="2512">
                  <c:v>75.435265770000001</c:v>
                </c:pt>
                <c:pt idx="2513">
                  <c:v>75.46526609</c:v>
                </c:pt>
                <c:pt idx="2514">
                  <c:v>75.495266409999999</c:v>
                </c:pt>
                <c:pt idx="2515">
                  <c:v>75.525266729999998</c:v>
                </c:pt>
                <c:pt idx="2516">
                  <c:v>75.555267049999998</c:v>
                </c:pt>
                <c:pt idx="2517">
                  <c:v>75.585267369999997</c:v>
                </c:pt>
                <c:pt idx="2518">
                  <c:v>75.615267689999996</c:v>
                </c:pt>
                <c:pt idx="2519">
                  <c:v>75.645268009999995</c:v>
                </c:pt>
                <c:pt idx="2520">
                  <c:v>75.675268329999994</c:v>
                </c:pt>
                <c:pt idx="2521">
                  <c:v>75.705268649999994</c:v>
                </c:pt>
                <c:pt idx="2522">
                  <c:v>75.735268970000007</c:v>
                </c:pt>
                <c:pt idx="2523">
                  <c:v>75.765269290000006</c:v>
                </c:pt>
                <c:pt idx="2524">
                  <c:v>75.795269610000005</c:v>
                </c:pt>
                <c:pt idx="2525">
                  <c:v>75.825269939999998</c:v>
                </c:pt>
                <c:pt idx="2526">
                  <c:v>75.855270259999998</c:v>
                </c:pt>
                <c:pt idx="2527">
                  <c:v>75.885270579999997</c:v>
                </c:pt>
                <c:pt idx="2528">
                  <c:v>75.915270899999996</c:v>
                </c:pt>
                <c:pt idx="2529">
                  <c:v>75.945271219999995</c:v>
                </c:pt>
                <c:pt idx="2530">
                  <c:v>75.975271539999994</c:v>
                </c:pt>
                <c:pt idx="2531">
                  <c:v>76.005271859999993</c:v>
                </c:pt>
                <c:pt idx="2532">
                  <c:v>76.035272180000007</c:v>
                </c:pt>
                <c:pt idx="2533">
                  <c:v>76.065272500000006</c:v>
                </c:pt>
                <c:pt idx="2534">
                  <c:v>76.095272820000005</c:v>
                </c:pt>
                <c:pt idx="2535">
                  <c:v>76.125273140000004</c:v>
                </c:pt>
                <c:pt idx="2536">
                  <c:v>76.155273460000004</c:v>
                </c:pt>
                <c:pt idx="2537">
                  <c:v>76.185273780000003</c:v>
                </c:pt>
                <c:pt idx="2538">
                  <c:v>76.215274109999996</c:v>
                </c:pt>
                <c:pt idx="2539">
                  <c:v>76.245274429999995</c:v>
                </c:pt>
                <c:pt idx="2540">
                  <c:v>76.275274749999994</c:v>
                </c:pt>
                <c:pt idx="2541">
                  <c:v>76.305275069999993</c:v>
                </c:pt>
                <c:pt idx="2542">
                  <c:v>76.335275390000007</c:v>
                </c:pt>
                <c:pt idx="2543">
                  <c:v>76.365275710000006</c:v>
                </c:pt>
                <c:pt idx="2544">
                  <c:v>76.395276030000005</c:v>
                </c:pt>
                <c:pt idx="2545">
                  <c:v>76.425276350000004</c:v>
                </c:pt>
                <c:pt idx="2546">
                  <c:v>76.455276670000003</c:v>
                </c:pt>
                <c:pt idx="2547">
                  <c:v>76.485276990000003</c:v>
                </c:pt>
                <c:pt idx="2548">
                  <c:v>76.515277310000002</c:v>
                </c:pt>
                <c:pt idx="2549">
                  <c:v>76.545277630000001</c:v>
                </c:pt>
                <c:pt idx="2550">
                  <c:v>76.57527795</c:v>
                </c:pt>
                <c:pt idx="2551">
                  <c:v>76.605278279999993</c:v>
                </c:pt>
                <c:pt idx="2552">
                  <c:v>76.635278600000007</c:v>
                </c:pt>
                <c:pt idx="2553">
                  <c:v>76.665278920000006</c:v>
                </c:pt>
                <c:pt idx="2554">
                  <c:v>76.695279240000005</c:v>
                </c:pt>
                <c:pt idx="2555">
                  <c:v>76.725279560000004</c:v>
                </c:pt>
                <c:pt idx="2556">
                  <c:v>76.755279880000003</c:v>
                </c:pt>
                <c:pt idx="2557">
                  <c:v>76.785280200000003</c:v>
                </c:pt>
                <c:pt idx="2558">
                  <c:v>76.815280520000002</c:v>
                </c:pt>
                <c:pt idx="2559">
                  <c:v>76.845280840000001</c:v>
                </c:pt>
                <c:pt idx="2560">
                  <c:v>76.87528116</c:v>
                </c:pt>
                <c:pt idx="2561">
                  <c:v>76.905281479999999</c:v>
                </c:pt>
                <c:pt idx="2562">
                  <c:v>76.935281799999998</c:v>
                </c:pt>
                <c:pt idx="2563">
                  <c:v>76.965282119999998</c:v>
                </c:pt>
                <c:pt idx="2564">
                  <c:v>76.995282450000005</c:v>
                </c:pt>
                <c:pt idx="2565">
                  <c:v>77.025282770000004</c:v>
                </c:pt>
                <c:pt idx="2566">
                  <c:v>77.055283090000003</c:v>
                </c:pt>
                <c:pt idx="2567">
                  <c:v>77.085283410000002</c:v>
                </c:pt>
                <c:pt idx="2568">
                  <c:v>77.115283730000002</c:v>
                </c:pt>
                <c:pt idx="2569">
                  <c:v>77.145284050000001</c:v>
                </c:pt>
                <c:pt idx="2570">
                  <c:v>77.17528437</c:v>
                </c:pt>
                <c:pt idx="2571">
                  <c:v>77.205284689999999</c:v>
                </c:pt>
                <c:pt idx="2572">
                  <c:v>77.235285009999998</c:v>
                </c:pt>
                <c:pt idx="2573">
                  <c:v>77.265285329999998</c:v>
                </c:pt>
                <c:pt idx="2574">
                  <c:v>77.295285649999997</c:v>
                </c:pt>
                <c:pt idx="2575">
                  <c:v>77.325285969999996</c:v>
                </c:pt>
                <c:pt idx="2576">
                  <c:v>77.355286289999995</c:v>
                </c:pt>
                <c:pt idx="2577">
                  <c:v>77.385286620000002</c:v>
                </c:pt>
                <c:pt idx="2578">
                  <c:v>77.415286940000001</c:v>
                </c:pt>
                <c:pt idx="2579">
                  <c:v>77.445287260000001</c:v>
                </c:pt>
                <c:pt idx="2580">
                  <c:v>77.47528758</c:v>
                </c:pt>
                <c:pt idx="2581">
                  <c:v>77.505287899999999</c:v>
                </c:pt>
                <c:pt idx="2582">
                  <c:v>77.535288219999998</c:v>
                </c:pt>
                <c:pt idx="2583">
                  <c:v>77.565288539999997</c:v>
                </c:pt>
                <c:pt idx="2584">
                  <c:v>77.595288859999997</c:v>
                </c:pt>
                <c:pt idx="2585">
                  <c:v>77.625289179999996</c:v>
                </c:pt>
                <c:pt idx="2586">
                  <c:v>77.655289499999995</c:v>
                </c:pt>
                <c:pt idx="2587">
                  <c:v>77.685289819999994</c:v>
                </c:pt>
                <c:pt idx="2588">
                  <c:v>77.715290139999993</c:v>
                </c:pt>
                <c:pt idx="2589">
                  <c:v>77.745290460000007</c:v>
                </c:pt>
                <c:pt idx="2590">
                  <c:v>77.77529079</c:v>
                </c:pt>
                <c:pt idx="2591">
                  <c:v>77.805291109999999</c:v>
                </c:pt>
                <c:pt idx="2592">
                  <c:v>77.835291429999998</c:v>
                </c:pt>
                <c:pt idx="2593">
                  <c:v>77.865291749999997</c:v>
                </c:pt>
                <c:pt idx="2594">
                  <c:v>77.895292069999996</c:v>
                </c:pt>
                <c:pt idx="2595">
                  <c:v>77.925292389999996</c:v>
                </c:pt>
                <c:pt idx="2596">
                  <c:v>77.955292709999995</c:v>
                </c:pt>
                <c:pt idx="2597">
                  <c:v>77.985293029999994</c:v>
                </c:pt>
                <c:pt idx="2598">
                  <c:v>78.015293349999993</c:v>
                </c:pt>
                <c:pt idx="2599">
                  <c:v>78.045293670000007</c:v>
                </c:pt>
                <c:pt idx="2600">
                  <c:v>78.075293990000006</c:v>
                </c:pt>
                <c:pt idx="2601">
                  <c:v>78.105294310000005</c:v>
                </c:pt>
                <c:pt idx="2602">
                  <c:v>78.135294630000004</c:v>
                </c:pt>
                <c:pt idx="2603">
                  <c:v>78.165294959999997</c:v>
                </c:pt>
                <c:pt idx="2604">
                  <c:v>78.195295279999996</c:v>
                </c:pt>
                <c:pt idx="2605">
                  <c:v>78.225295599999995</c:v>
                </c:pt>
                <c:pt idx="2606">
                  <c:v>78.255295919999995</c:v>
                </c:pt>
                <c:pt idx="2607">
                  <c:v>78.285296239999994</c:v>
                </c:pt>
                <c:pt idx="2608">
                  <c:v>78.315296559999993</c:v>
                </c:pt>
                <c:pt idx="2609">
                  <c:v>78.345296880000006</c:v>
                </c:pt>
                <c:pt idx="2610">
                  <c:v>78.375297200000006</c:v>
                </c:pt>
                <c:pt idx="2611">
                  <c:v>78.405297520000005</c:v>
                </c:pt>
                <c:pt idx="2612">
                  <c:v>78.435297840000004</c:v>
                </c:pt>
                <c:pt idx="2613">
                  <c:v>78.465298160000003</c:v>
                </c:pt>
                <c:pt idx="2614">
                  <c:v>78.495298480000002</c:v>
                </c:pt>
                <c:pt idx="2615">
                  <c:v>78.525298800000002</c:v>
                </c:pt>
                <c:pt idx="2616">
                  <c:v>78.555299129999995</c:v>
                </c:pt>
                <c:pt idx="2617">
                  <c:v>78.585299449999994</c:v>
                </c:pt>
                <c:pt idx="2618">
                  <c:v>78.615299769999993</c:v>
                </c:pt>
                <c:pt idx="2619">
                  <c:v>78.645300090000006</c:v>
                </c:pt>
                <c:pt idx="2620">
                  <c:v>78.675300410000006</c:v>
                </c:pt>
                <c:pt idx="2621">
                  <c:v>78.705300730000005</c:v>
                </c:pt>
                <c:pt idx="2622">
                  <c:v>78.735301050000004</c:v>
                </c:pt>
                <c:pt idx="2623">
                  <c:v>78.765301370000003</c:v>
                </c:pt>
                <c:pt idx="2624">
                  <c:v>78.795301690000002</c:v>
                </c:pt>
                <c:pt idx="2625">
                  <c:v>78.825302010000001</c:v>
                </c:pt>
                <c:pt idx="2626">
                  <c:v>78.855302330000001</c:v>
                </c:pt>
                <c:pt idx="2627">
                  <c:v>78.88530265</c:v>
                </c:pt>
                <c:pt idx="2628">
                  <c:v>78.915302969999999</c:v>
                </c:pt>
                <c:pt idx="2629">
                  <c:v>78.945303300000006</c:v>
                </c:pt>
                <c:pt idx="2630">
                  <c:v>78.975303620000005</c:v>
                </c:pt>
                <c:pt idx="2631">
                  <c:v>79.005303940000005</c:v>
                </c:pt>
                <c:pt idx="2632">
                  <c:v>79.035304260000004</c:v>
                </c:pt>
                <c:pt idx="2633">
                  <c:v>79.065304580000003</c:v>
                </c:pt>
                <c:pt idx="2634">
                  <c:v>79.095304900000002</c:v>
                </c:pt>
                <c:pt idx="2635">
                  <c:v>79.125305220000001</c:v>
                </c:pt>
                <c:pt idx="2636">
                  <c:v>79.155305540000001</c:v>
                </c:pt>
                <c:pt idx="2637">
                  <c:v>79.18530586</c:v>
                </c:pt>
                <c:pt idx="2638">
                  <c:v>79.215306179999999</c:v>
                </c:pt>
                <c:pt idx="2639">
                  <c:v>79.245306499999998</c:v>
                </c:pt>
                <c:pt idx="2640">
                  <c:v>79.275306819999997</c:v>
                </c:pt>
                <c:pt idx="2641">
                  <c:v>79.305307139999996</c:v>
                </c:pt>
                <c:pt idx="2642">
                  <c:v>79.335307470000004</c:v>
                </c:pt>
                <c:pt idx="2643">
                  <c:v>79.365307790000003</c:v>
                </c:pt>
                <c:pt idx="2644">
                  <c:v>79.395308110000002</c:v>
                </c:pt>
                <c:pt idx="2645">
                  <c:v>79.425308430000001</c:v>
                </c:pt>
                <c:pt idx="2646">
                  <c:v>79.45530875</c:v>
                </c:pt>
                <c:pt idx="2647">
                  <c:v>79.48530907</c:v>
                </c:pt>
                <c:pt idx="2648">
                  <c:v>79.515309389999999</c:v>
                </c:pt>
                <c:pt idx="2649">
                  <c:v>79.545309709999998</c:v>
                </c:pt>
                <c:pt idx="2650">
                  <c:v>79.575310029999997</c:v>
                </c:pt>
                <c:pt idx="2651">
                  <c:v>79.605310349999996</c:v>
                </c:pt>
                <c:pt idx="2652">
                  <c:v>79.635310669999996</c:v>
                </c:pt>
                <c:pt idx="2653">
                  <c:v>79.665310989999995</c:v>
                </c:pt>
                <c:pt idx="2654">
                  <c:v>79.695311309999994</c:v>
                </c:pt>
                <c:pt idx="2655">
                  <c:v>79.725311640000001</c:v>
                </c:pt>
                <c:pt idx="2656">
                  <c:v>79.75531196</c:v>
                </c:pt>
                <c:pt idx="2657">
                  <c:v>79.785312279999999</c:v>
                </c:pt>
                <c:pt idx="2658">
                  <c:v>79.815312599999999</c:v>
                </c:pt>
                <c:pt idx="2659">
                  <c:v>79.845312919999998</c:v>
                </c:pt>
                <c:pt idx="2660">
                  <c:v>79.875313239999997</c:v>
                </c:pt>
                <c:pt idx="2661">
                  <c:v>79.905313559999996</c:v>
                </c:pt>
                <c:pt idx="2662">
                  <c:v>79.935313879999995</c:v>
                </c:pt>
                <c:pt idx="2663">
                  <c:v>79.965314199999995</c:v>
                </c:pt>
                <c:pt idx="2664">
                  <c:v>79.995314519999994</c:v>
                </c:pt>
                <c:pt idx="2665">
                  <c:v>80.025314839999993</c:v>
                </c:pt>
                <c:pt idx="2666">
                  <c:v>80.055315160000006</c:v>
                </c:pt>
                <c:pt idx="2667">
                  <c:v>80.085315480000006</c:v>
                </c:pt>
                <c:pt idx="2668">
                  <c:v>80.115315809999998</c:v>
                </c:pt>
                <c:pt idx="2669">
                  <c:v>80.145316129999998</c:v>
                </c:pt>
                <c:pt idx="2670">
                  <c:v>80.175316449999997</c:v>
                </c:pt>
                <c:pt idx="2671">
                  <c:v>80.205316769999996</c:v>
                </c:pt>
                <c:pt idx="2672">
                  <c:v>80.235317089999995</c:v>
                </c:pt>
                <c:pt idx="2673">
                  <c:v>80.265317409999994</c:v>
                </c:pt>
                <c:pt idx="2674">
                  <c:v>80.295317729999994</c:v>
                </c:pt>
                <c:pt idx="2675">
                  <c:v>80.325318050000007</c:v>
                </c:pt>
                <c:pt idx="2676">
                  <c:v>80.355318370000006</c:v>
                </c:pt>
                <c:pt idx="2677">
                  <c:v>80.385318690000005</c:v>
                </c:pt>
                <c:pt idx="2678">
                  <c:v>80.415319010000005</c:v>
                </c:pt>
                <c:pt idx="2679">
                  <c:v>80.445319330000004</c:v>
                </c:pt>
                <c:pt idx="2680">
                  <c:v>80.475319650000003</c:v>
                </c:pt>
                <c:pt idx="2681">
                  <c:v>80.505319979999996</c:v>
                </c:pt>
                <c:pt idx="2682">
                  <c:v>80.535320299999995</c:v>
                </c:pt>
                <c:pt idx="2683">
                  <c:v>80.565320619999994</c:v>
                </c:pt>
                <c:pt idx="2684">
                  <c:v>80.595320939999993</c:v>
                </c:pt>
                <c:pt idx="2685">
                  <c:v>80.625321260000007</c:v>
                </c:pt>
                <c:pt idx="2686">
                  <c:v>80.655321580000006</c:v>
                </c:pt>
                <c:pt idx="2687">
                  <c:v>80.685321900000005</c:v>
                </c:pt>
                <c:pt idx="2688">
                  <c:v>80.715322220000004</c:v>
                </c:pt>
                <c:pt idx="2689">
                  <c:v>80.745322540000004</c:v>
                </c:pt>
                <c:pt idx="2690">
                  <c:v>80.775322860000003</c:v>
                </c:pt>
                <c:pt idx="2691">
                  <c:v>80.805323180000002</c:v>
                </c:pt>
                <c:pt idx="2692">
                  <c:v>80.835323500000001</c:v>
                </c:pt>
                <c:pt idx="2693">
                  <c:v>80.86532382</c:v>
                </c:pt>
                <c:pt idx="2694">
                  <c:v>80.89532414</c:v>
                </c:pt>
                <c:pt idx="2695">
                  <c:v>80.925324470000007</c:v>
                </c:pt>
                <c:pt idx="2696">
                  <c:v>80.955324790000006</c:v>
                </c:pt>
                <c:pt idx="2697">
                  <c:v>80.985325110000005</c:v>
                </c:pt>
                <c:pt idx="2698">
                  <c:v>81.015325430000004</c:v>
                </c:pt>
                <c:pt idx="2699">
                  <c:v>81.045325750000003</c:v>
                </c:pt>
                <c:pt idx="2700">
                  <c:v>81.075326070000003</c:v>
                </c:pt>
                <c:pt idx="2701">
                  <c:v>81.105326390000002</c:v>
                </c:pt>
                <c:pt idx="2702">
                  <c:v>81.135326710000001</c:v>
                </c:pt>
                <c:pt idx="2703">
                  <c:v>81.16532703</c:v>
                </c:pt>
                <c:pt idx="2704">
                  <c:v>81.195327349999999</c:v>
                </c:pt>
                <c:pt idx="2705">
                  <c:v>81.225327669999999</c:v>
                </c:pt>
                <c:pt idx="2706">
                  <c:v>81.255327989999998</c:v>
                </c:pt>
                <c:pt idx="2707">
                  <c:v>81.285328309999997</c:v>
                </c:pt>
                <c:pt idx="2708">
                  <c:v>81.315328640000004</c:v>
                </c:pt>
                <c:pt idx="2709">
                  <c:v>81.345328960000003</c:v>
                </c:pt>
                <c:pt idx="2710">
                  <c:v>81.375329280000003</c:v>
                </c:pt>
                <c:pt idx="2711">
                  <c:v>81.405329600000002</c:v>
                </c:pt>
                <c:pt idx="2712">
                  <c:v>81.435329920000001</c:v>
                </c:pt>
                <c:pt idx="2713">
                  <c:v>81.46533024</c:v>
                </c:pt>
                <c:pt idx="2714">
                  <c:v>81.495330559999999</c:v>
                </c:pt>
                <c:pt idx="2715">
                  <c:v>81.525330879999999</c:v>
                </c:pt>
                <c:pt idx="2716">
                  <c:v>81.555331199999998</c:v>
                </c:pt>
                <c:pt idx="2717">
                  <c:v>81.585331519999997</c:v>
                </c:pt>
                <c:pt idx="2718">
                  <c:v>81.615331839999996</c:v>
                </c:pt>
                <c:pt idx="2719">
                  <c:v>81.645332159999995</c:v>
                </c:pt>
                <c:pt idx="2720">
                  <c:v>81.675332479999994</c:v>
                </c:pt>
                <c:pt idx="2721">
                  <c:v>81.705332810000002</c:v>
                </c:pt>
                <c:pt idx="2722">
                  <c:v>81.735333130000001</c:v>
                </c:pt>
                <c:pt idx="2723">
                  <c:v>81.76533345</c:v>
                </c:pt>
                <c:pt idx="2724">
                  <c:v>81.795333769999999</c:v>
                </c:pt>
                <c:pt idx="2725">
                  <c:v>81.825334089999998</c:v>
                </c:pt>
                <c:pt idx="2726">
                  <c:v>81.855334409999998</c:v>
                </c:pt>
                <c:pt idx="2727">
                  <c:v>81.885334729999997</c:v>
                </c:pt>
                <c:pt idx="2728">
                  <c:v>81.915335049999996</c:v>
                </c:pt>
                <c:pt idx="2729">
                  <c:v>81.945335369999995</c:v>
                </c:pt>
                <c:pt idx="2730">
                  <c:v>81.975335689999994</c:v>
                </c:pt>
                <c:pt idx="2731">
                  <c:v>82.005336009999994</c:v>
                </c:pt>
                <c:pt idx="2732">
                  <c:v>82.035336330000007</c:v>
                </c:pt>
                <c:pt idx="2733">
                  <c:v>82.065336650000006</c:v>
                </c:pt>
                <c:pt idx="2734">
                  <c:v>82.095336979999999</c:v>
                </c:pt>
                <c:pt idx="2735">
                  <c:v>82.125337299999998</c:v>
                </c:pt>
                <c:pt idx="2736">
                  <c:v>82.155337619999997</c:v>
                </c:pt>
                <c:pt idx="2737">
                  <c:v>82.185337939999997</c:v>
                </c:pt>
                <c:pt idx="2738">
                  <c:v>82.215338259999996</c:v>
                </c:pt>
                <c:pt idx="2739">
                  <c:v>82.245338579999995</c:v>
                </c:pt>
                <c:pt idx="2740">
                  <c:v>82.275338899999994</c:v>
                </c:pt>
                <c:pt idx="2741">
                  <c:v>82.305339219999993</c:v>
                </c:pt>
                <c:pt idx="2742">
                  <c:v>82.335339540000007</c:v>
                </c:pt>
                <c:pt idx="2743">
                  <c:v>82.365339860000006</c:v>
                </c:pt>
                <c:pt idx="2744">
                  <c:v>82.395340180000005</c:v>
                </c:pt>
                <c:pt idx="2745">
                  <c:v>82.425340500000004</c:v>
                </c:pt>
                <c:pt idx="2746">
                  <c:v>82.455340820000004</c:v>
                </c:pt>
                <c:pt idx="2747">
                  <c:v>82.485341149999996</c:v>
                </c:pt>
                <c:pt idx="2748">
                  <c:v>82.515341469999996</c:v>
                </c:pt>
                <c:pt idx="2749">
                  <c:v>82.545341789999995</c:v>
                </c:pt>
                <c:pt idx="2750">
                  <c:v>82.575342109999994</c:v>
                </c:pt>
                <c:pt idx="2751">
                  <c:v>82.605342429999993</c:v>
                </c:pt>
                <c:pt idx="2752">
                  <c:v>82.635342750000007</c:v>
                </c:pt>
                <c:pt idx="2753">
                  <c:v>82.665343070000006</c:v>
                </c:pt>
                <c:pt idx="2754">
                  <c:v>82.695343390000005</c:v>
                </c:pt>
                <c:pt idx="2755">
                  <c:v>82.725343710000004</c:v>
                </c:pt>
                <c:pt idx="2756">
                  <c:v>82.755344030000003</c:v>
                </c:pt>
                <c:pt idx="2757">
                  <c:v>82.785344350000003</c:v>
                </c:pt>
                <c:pt idx="2758">
                  <c:v>82.815344670000002</c:v>
                </c:pt>
                <c:pt idx="2759">
                  <c:v>82.845344990000001</c:v>
                </c:pt>
                <c:pt idx="2760">
                  <c:v>82.875345319999994</c:v>
                </c:pt>
                <c:pt idx="2761">
                  <c:v>82.905345639999993</c:v>
                </c:pt>
                <c:pt idx="2762">
                  <c:v>82.935345960000006</c:v>
                </c:pt>
                <c:pt idx="2763">
                  <c:v>82.965346280000006</c:v>
                </c:pt>
                <c:pt idx="2764">
                  <c:v>82.995346600000005</c:v>
                </c:pt>
                <c:pt idx="2765">
                  <c:v>83.025346920000004</c:v>
                </c:pt>
                <c:pt idx="2766">
                  <c:v>83.055347240000003</c:v>
                </c:pt>
                <c:pt idx="2767">
                  <c:v>83.085347560000002</c:v>
                </c:pt>
                <c:pt idx="2768">
                  <c:v>83.115347880000002</c:v>
                </c:pt>
                <c:pt idx="2769">
                  <c:v>83.145348200000001</c:v>
                </c:pt>
                <c:pt idx="2770">
                  <c:v>83.17534852</c:v>
                </c:pt>
                <c:pt idx="2771">
                  <c:v>83.205348839999999</c:v>
                </c:pt>
                <c:pt idx="2772">
                  <c:v>83.235349159999998</c:v>
                </c:pt>
                <c:pt idx="2773">
                  <c:v>83.265349490000006</c:v>
                </c:pt>
                <c:pt idx="2774">
                  <c:v>83.295349810000005</c:v>
                </c:pt>
                <c:pt idx="2775">
                  <c:v>83.325350130000004</c:v>
                </c:pt>
                <c:pt idx="2776">
                  <c:v>83.355350450000003</c:v>
                </c:pt>
                <c:pt idx="2777">
                  <c:v>83.385350770000002</c:v>
                </c:pt>
                <c:pt idx="2778">
                  <c:v>83.415351090000001</c:v>
                </c:pt>
                <c:pt idx="2779">
                  <c:v>83.445351410000001</c:v>
                </c:pt>
                <c:pt idx="2780">
                  <c:v>83.47535173</c:v>
                </c:pt>
                <c:pt idx="2781">
                  <c:v>83.505352049999999</c:v>
                </c:pt>
                <c:pt idx="2782">
                  <c:v>83.535352369999998</c:v>
                </c:pt>
                <c:pt idx="2783">
                  <c:v>83.565352689999997</c:v>
                </c:pt>
                <c:pt idx="2784">
                  <c:v>83.595353009999997</c:v>
                </c:pt>
                <c:pt idx="2785">
                  <c:v>83.625353329999996</c:v>
                </c:pt>
                <c:pt idx="2786">
                  <c:v>83.655353660000003</c:v>
                </c:pt>
                <c:pt idx="2787">
                  <c:v>83.685353980000002</c:v>
                </c:pt>
                <c:pt idx="2788">
                  <c:v>83.715354300000001</c:v>
                </c:pt>
                <c:pt idx="2789">
                  <c:v>83.745354620000001</c:v>
                </c:pt>
                <c:pt idx="2790">
                  <c:v>83.77535494</c:v>
                </c:pt>
                <c:pt idx="2791">
                  <c:v>83.805355259999999</c:v>
                </c:pt>
                <c:pt idx="2792">
                  <c:v>83.835355579999998</c:v>
                </c:pt>
                <c:pt idx="2793">
                  <c:v>83.865355899999997</c:v>
                </c:pt>
                <c:pt idx="2794">
                  <c:v>83.895356219999996</c:v>
                </c:pt>
                <c:pt idx="2795">
                  <c:v>83.925356539999996</c:v>
                </c:pt>
                <c:pt idx="2796">
                  <c:v>83.955356859999995</c:v>
                </c:pt>
                <c:pt idx="2797">
                  <c:v>83.985357179999994</c:v>
                </c:pt>
                <c:pt idx="2798">
                  <c:v>84.015357499999993</c:v>
                </c:pt>
                <c:pt idx="2799">
                  <c:v>84.04535783</c:v>
                </c:pt>
                <c:pt idx="2800">
                  <c:v>84.07535815</c:v>
                </c:pt>
                <c:pt idx="2801">
                  <c:v>84.105358469999999</c:v>
                </c:pt>
                <c:pt idx="2802">
                  <c:v>84.135358789999998</c:v>
                </c:pt>
                <c:pt idx="2803">
                  <c:v>84.165359109999997</c:v>
                </c:pt>
                <c:pt idx="2804">
                  <c:v>84.195359429999996</c:v>
                </c:pt>
                <c:pt idx="2805">
                  <c:v>84.225359749999996</c:v>
                </c:pt>
                <c:pt idx="2806">
                  <c:v>84.255360069999995</c:v>
                </c:pt>
                <c:pt idx="2807">
                  <c:v>84.285360389999994</c:v>
                </c:pt>
                <c:pt idx="2808">
                  <c:v>84.315360709999993</c:v>
                </c:pt>
                <c:pt idx="2809">
                  <c:v>84.345361030000007</c:v>
                </c:pt>
                <c:pt idx="2810">
                  <c:v>84.375361350000006</c:v>
                </c:pt>
                <c:pt idx="2811">
                  <c:v>84.405361670000005</c:v>
                </c:pt>
                <c:pt idx="2812">
                  <c:v>84.435361999999998</c:v>
                </c:pt>
                <c:pt idx="2813">
                  <c:v>84.465362319999997</c:v>
                </c:pt>
                <c:pt idx="2814">
                  <c:v>84.495362639999996</c:v>
                </c:pt>
                <c:pt idx="2815">
                  <c:v>84.525362959999995</c:v>
                </c:pt>
                <c:pt idx="2816">
                  <c:v>84.555363279999995</c:v>
                </c:pt>
                <c:pt idx="2817">
                  <c:v>84.585363599999994</c:v>
                </c:pt>
                <c:pt idx="2818">
                  <c:v>84.615363919999993</c:v>
                </c:pt>
                <c:pt idx="2819">
                  <c:v>84.645364240000006</c:v>
                </c:pt>
                <c:pt idx="2820">
                  <c:v>84.675364560000006</c:v>
                </c:pt>
                <c:pt idx="2821">
                  <c:v>84.705364880000005</c:v>
                </c:pt>
                <c:pt idx="2822">
                  <c:v>84.735365200000004</c:v>
                </c:pt>
                <c:pt idx="2823">
                  <c:v>84.765365520000003</c:v>
                </c:pt>
                <c:pt idx="2824">
                  <c:v>84.795365840000002</c:v>
                </c:pt>
                <c:pt idx="2825">
                  <c:v>84.825366169999995</c:v>
                </c:pt>
                <c:pt idx="2826">
                  <c:v>84.855366489999994</c:v>
                </c:pt>
                <c:pt idx="2827">
                  <c:v>84.885366809999994</c:v>
                </c:pt>
                <c:pt idx="2828">
                  <c:v>84.915367130000007</c:v>
                </c:pt>
                <c:pt idx="2829">
                  <c:v>84.945367450000006</c:v>
                </c:pt>
                <c:pt idx="2830">
                  <c:v>84.975367770000005</c:v>
                </c:pt>
                <c:pt idx="2831">
                  <c:v>85.005368090000005</c:v>
                </c:pt>
                <c:pt idx="2832">
                  <c:v>85.035368410000004</c:v>
                </c:pt>
                <c:pt idx="2833">
                  <c:v>85.065368730000003</c:v>
                </c:pt>
                <c:pt idx="2834">
                  <c:v>85.095369050000002</c:v>
                </c:pt>
                <c:pt idx="2835">
                  <c:v>85.125369370000001</c:v>
                </c:pt>
                <c:pt idx="2836">
                  <c:v>85.155369690000001</c:v>
                </c:pt>
                <c:pt idx="2837">
                  <c:v>85.18537001</c:v>
                </c:pt>
                <c:pt idx="2838">
                  <c:v>85.215370340000007</c:v>
                </c:pt>
                <c:pt idx="2839">
                  <c:v>85.245370660000006</c:v>
                </c:pt>
                <c:pt idx="2840">
                  <c:v>85.275370980000005</c:v>
                </c:pt>
                <c:pt idx="2841">
                  <c:v>85.305371300000004</c:v>
                </c:pt>
                <c:pt idx="2842">
                  <c:v>85.335371620000004</c:v>
                </c:pt>
                <c:pt idx="2843">
                  <c:v>85.365371940000003</c:v>
                </c:pt>
                <c:pt idx="2844">
                  <c:v>85.395372260000002</c:v>
                </c:pt>
                <c:pt idx="2845">
                  <c:v>85.425372580000001</c:v>
                </c:pt>
                <c:pt idx="2846">
                  <c:v>85.4553729</c:v>
                </c:pt>
                <c:pt idx="2847">
                  <c:v>85.48537322</c:v>
                </c:pt>
                <c:pt idx="2848">
                  <c:v>85.515373539999999</c:v>
                </c:pt>
                <c:pt idx="2849">
                  <c:v>85.545373859999998</c:v>
                </c:pt>
                <c:pt idx="2850">
                  <c:v>85.575374179999997</c:v>
                </c:pt>
                <c:pt idx="2851">
                  <c:v>85.605374510000004</c:v>
                </c:pt>
                <c:pt idx="2852">
                  <c:v>85.635374830000003</c:v>
                </c:pt>
                <c:pt idx="2853">
                  <c:v>85.665375150000003</c:v>
                </c:pt>
                <c:pt idx="2854">
                  <c:v>85.695375470000002</c:v>
                </c:pt>
                <c:pt idx="2855">
                  <c:v>85.725375790000001</c:v>
                </c:pt>
                <c:pt idx="2856">
                  <c:v>85.75537611</c:v>
                </c:pt>
                <c:pt idx="2857">
                  <c:v>85.785376429999999</c:v>
                </c:pt>
                <c:pt idx="2858">
                  <c:v>85.815376749999999</c:v>
                </c:pt>
                <c:pt idx="2859">
                  <c:v>85.845377069999998</c:v>
                </c:pt>
                <c:pt idx="2860">
                  <c:v>85.875377389999997</c:v>
                </c:pt>
                <c:pt idx="2861">
                  <c:v>85.905377709999996</c:v>
                </c:pt>
                <c:pt idx="2862">
                  <c:v>85.935378029999995</c:v>
                </c:pt>
                <c:pt idx="2863">
                  <c:v>85.965378349999995</c:v>
                </c:pt>
                <c:pt idx="2864">
                  <c:v>85.995378680000002</c:v>
                </c:pt>
                <c:pt idx="2865">
                  <c:v>86.025379000000001</c:v>
                </c:pt>
                <c:pt idx="2866">
                  <c:v>86.05537932</c:v>
                </c:pt>
                <c:pt idx="2867">
                  <c:v>86.085379639999999</c:v>
                </c:pt>
                <c:pt idx="2868">
                  <c:v>86.115379959999999</c:v>
                </c:pt>
                <c:pt idx="2869">
                  <c:v>86.145380279999998</c:v>
                </c:pt>
                <c:pt idx="2870">
                  <c:v>86.175380599999997</c:v>
                </c:pt>
                <c:pt idx="2871">
                  <c:v>86.205380919999996</c:v>
                </c:pt>
                <c:pt idx="2872">
                  <c:v>86.235381239999995</c:v>
                </c:pt>
                <c:pt idx="2873">
                  <c:v>86.265381559999994</c:v>
                </c:pt>
                <c:pt idx="2874">
                  <c:v>86.295381879999994</c:v>
                </c:pt>
                <c:pt idx="2875">
                  <c:v>86.325382200000007</c:v>
                </c:pt>
                <c:pt idx="2876">
                  <c:v>86.355382520000006</c:v>
                </c:pt>
                <c:pt idx="2877">
                  <c:v>86.385382849999999</c:v>
                </c:pt>
                <c:pt idx="2878">
                  <c:v>86.415383169999998</c:v>
                </c:pt>
                <c:pt idx="2879">
                  <c:v>86.445383489999998</c:v>
                </c:pt>
                <c:pt idx="2880">
                  <c:v>86.475383809999997</c:v>
                </c:pt>
                <c:pt idx="2881">
                  <c:v>86.505384129999996</c:v>
                </c:pt>
                <c:pt idx="2882">
                  <c:v>86.535384449999995</c:v>
                </c:pt>
                <c:pt idx="2883">
                  <c:v>86.565384769999994</c:v>
                </c:pt>
                <c:pt idx="2884">
                  <c:v>86.595385089999994</c:v>
                </c:pt>
                <c:pt idx="2885">
                  <c:v>86.625385410000007</c:v>
                </c:pt>
                <c:pt idx="2886">
                  <c:v>86.655385730000006</c:v>
                </c:pt>
                <c:pt idx="2887">
                  <c:v>86.685386050000005</c:v>
                </c:pt>
                <c:pt idx="2888">
                  <c:v>86.715386370000004</c:v>
                </c:pt>
                <c:pt idx="2889">
                  <c:v>86.745386690000004</c:v>
                </c:pt>
                <c:pt idx="2890">
                  <c:v>86.775387019999997</c:v>
                </c:pt>
                <c:pt idx="2891">
                  <c:v>86.805387339999996</c:v>
                </c:pt>
                <c:pt idx="2892">
                  <c:v>86.835387659999995</c:v>
                </c:pt>
                <c:pt idx="2893">
                  <c:v>86.865387979999994</c:v>
                </c:pt>
                <c:pt idx="2894">
                  <c:v>86.895388299999993</c:v>
                </c:pt>
                <c:pt idx="2895">
                  <c:v>86.925388620000007</c:v>
                </c:pt>
                <c:pt idx="2896">
                  <c:v>86.955388940000006</c:v>
                </c:pt>
                <c:pt idx="2897">
                  <c:v>86.985389260000005</c:v>
                </c:pt>
                <c:pt idx="2898">
                  <c:v>87.015389580000004</c:v>
                </c:pt>
                <c:pt idx="2899">
                  <c:v>87.045389900000004</c:v>
                </c:pt>
                <c:pt idx="2900">
                  <c:v>87.075390220000003</c:v>
                </c:pt>
                <c:pt idx="2901">
                  <c:v>87.105390540000002</c:v>
                </c:pt>
                <c:pt idx="2902">
                  <c:v>87.135390860000001</c:v>
                </c:pt>
                <c:pt idx="2903">
                  <c:v>87.165391189999994</c:v>
                </c:pt>
                <c:pt idx="2904">
                  <c:v>87.195391509999993</c:v>
                </c:pt>
                <c:pt idx="2905">
                  <c:v>87.225391830000007</c:v>
                </c:pt>
                <c:pt idx="2906">
                  <c:v>87.255392150000006</c:v>
                </c:pt>
                <c:pt idx="2907">
                  <c:v>87.285392470000005</c:v>
                </c:pt>
                <c:pt idx="2908">
                  <c:v>87.315392790000004</c:v>
                </c:pt>
                <c:pt idx="2909">
                  <c:v>87.345393110000003</c:v>
                </c:pt>
                <c:pt idx="2910">
                  <c:v>87.375393430000003</c:v>
                </c:pt>
                <c:pt idx="2911">
                  <c:v>87.405393750000002</c:v>
                </c:pt>
                <c:pt idx="2912">
                  <c:v>87.435394070000001</c:v>
                </c:pt>
                <c:pt idx="2913">
                  <c:v>87.46539439</c:v>
                </c:pt>
                <c:pt idx="2914">
                  <c:v>87.495394709999999</c:v>
                </c:pt>
                <c:pt idx="2915">
                  <c:v>87.525395029999999</c:v>
                </c:pt>
                <c:pt idx="2916">
                  <c:v>87.555395360000006</c:v>
                </c:pt>
                <c:pt idx="2917">
                  <c:v>87.585395680000005</c:v>
                </c:pt>
                <c:pt idx="2918">
                  <c:v>87.615396000000004</c:v>
                </c:pt>
                <c:pt idx="2919">
                  <c:v>87.645396320000003</c:v>
                </c:pt>
                <c:pt idx="2920">
                  <c:v>87.675396640000002</c:v>
                </c:pt>
                <c:pt idx="2921">
                  <c:v>87.705396960000002</c:v>
                </c:pt>
                <c:pt idx="2922">
                  <c:v>87.735397280000001</c:v>
                </c:pt>
                <c:pt idx="2923">
                  <c:v>87.7653976</c:v>
                </c:pt>
                <c:pt idx="2924">
                  <c:v>87.795397919999999</c:v>
                </c:pt>
                <c:pt idx="2925">
                  <c:v>87.825398239999998</c:v>
                </c:pt>
                <c:pt idx="2926">
                  <c:v>87.855398559999998</c:v>
                </c:pt>
                <c:pt idx="2927">
                  <c:v>87.885398879999997</c:v>
                </c:pt>
                <c:pt idx="2928">
                  <c:v>87.915399199999996</c:v>
                </c:pt>
                <c:pt idx="2929">
                  <c:v>87.945399530000003</c:v>
                </c:pt>
                <c:pt idx="2930">
                  <c:v>87.975399850000002</c:v>
                </c:pt>
                <c:pt idx="2931">
                  <c:v>88.005400170000001</c:v>
                </c:pt>
                <c:pt idx="2932">
                  <c:v>88.035400490000001</c:v>
                </c:pt>
                <c:pt idx="2933">
                  <c:v>88.06540081</c:v>
                </c:pt>
                <c:pt idx="2934">
                  <c:v>88.095401129999999</c:v>
                </c:pt>
                <c:pt idx="2935">
                  <c:v>88.125401449999998</c:v>
                </c:pt>
                <c:pt idx="2936">
                  <c:v>88.155401769999997</c:v>
                </c:pt>
                <c:pt idx="2937">
                  <c:v>88.185402089999997</c:v>
                </c:pt>
                <c:pt idx="2938">
                  <c:v>88.215402409999996</c:v>
                </c:pt>
                <c:pt idx="2939">
                  <c:v>88.245402729999995</c:v>
                </c:pt>
                <c:pt idx="2940">
                  <c:v>88.275403049999994</c:v>
                </c:pt>
                <c:pt idx="2941">
                  <c:v>88.305403369999993</c:v>
                </c:pt>
                <c:pt idx="2942">
                  <c:v>88.335403700000001</c:v>
                </c:pt>
                <c:pt idx="2943">
                  <c:v>88.36540402</c:v>
                </c:pt>
                <c:pt idx="2944">
                  <c:v>88.395404339999999</c:v>
                </c:pt>
                <c:pt idx="2945">
                  <c:v>88.425404659999998</c:v>
                </c:pt>
                <c:pt idx="2946">
                  <c:v>88.455404979999997</c:v>
                </c:pt>
                <c:pt idx="2947">
                  <c:v>88.485405299999996</c:v>
                </c:pt>
                <c:pt idx="2948">
                  <c:v>88.515405619999996</c:v>
                </c:pt>
                <c:pt idx="2949">
                  <c:v>88.545405939999995</c:v>
                </c:pt>
                <c:pt idx="2950">
                  <c:v>88.575406259999994</c:v>
                </c:pt>
                <c:pt idx="2951">
                  <c:v>88.605406579999993</c:v>
                </c:pt>
                <c:pt idx="2952">
                  <c:v>88.635406900000007</c:v>
                </c:pt>
                <c:pt idx="2953">
                  <c:v>88.665407220000006</c:v>
                </c:pt>
                <c:pt idx="2954">
                  <c:v>88.695407540000005</c:v>
                </c:pt>
                <c:pt idx="2955">
                  <c:v>88.725407869999998</c:v>
                </c:pt>
                <c:pt idx="2956">
                  <c:v>88.755408189999997</c:v>
                </c:pt>
                <c:pt idx="2957">
                  <c:v>88.785408509999996</c:v>
                </c:pt>
                <c:pt idx="2958">
                  <c:v>88.815408829999996</c:v>
                </c:pt>
                <c:pt idx="2959">
                  <c:v>88.845409149999995</c:v>
                </c:pt>
                <c:pt idx="2960">
                  <c:v>88.875409469999994</c:v>
                </c:pt>
                <c:pt idx="2961">
                  <c:v>88.905409789999993</c:v>
                </c:pt>
                <c:pt idx="2962">
                  <c:v>88.935410110000007</c:v>
                </c:pt>
                <c:pt idx="2963">
                  <c:v>88.965410430000006</c:v>
                </c:pt>
                <c:pt idx="2964">
                  <c:v>88.995410750000005</c:v>
                </c:pt>
                <c:pt idx="2965">
                  <c:v>89.025411070000004</c:v>
                </c:pt>
                <c:pt idx="2966">
                  <c:v>89.055411390000003</c:v>
                </c:pt>
                <c:pt idx="2967">
                  <c:v>89.085411710000002</c:v>
                </c:pt>
                <c:pt idx="2968">
                  <c:v>89.115412030000002</c:v>
                </c:pt>
                <c:pt idx="2969">
                  <c:v>89.145412359999995</c:v>
                </c:pt>
                <c:pt idx="2970">
                  <c:v>89.175412679999994</c:v>
                </c:pt>
                <c:pt idx="2971">
                  <c:v>89.205412999999993</c:v>
                </c:pt>
                <c:pt idx="2972">
                  <c:v>89.235413320000006</c:v>
                </c:pt>
                <c:pt idx="2973">
                  <c:v>89.265413640000006</c:v>
                </c:pt>
                <c:pt idx="2974">
                  <c:v>89.295413960000005</c:v>
                </c:pt>
                <c:pt idx="2975">
                  <c:v>89.325414280000004</c:v>
                </c:pt>
                <c:pt idx="2976">
                  <c:v>89.355414600000003</c:v>
                </c:pt>
                <c:pt idx="2977">
                  <c:v>89.385414920000002</c:v>
                </c:pt>
                <c:pt idx="2978">
                  <c:v>89.415415240000002</c:v>
                </c:pt>
                <c:pt idx="2979">
                  <c:v>89.445415560000001</c:v>
                </c:pt>
                <c:pt idx="2980">
                  <c:v>89.47541588</c:v>
                </c:pt>
                <c:pt idx="2981">
                  <c:v>89.505416199999999</c:v>
                </c:pt>
                <c:pt idx="2982">
                  <c:v>89.535416530000006</c:v>
                </c:pt>
                <c:pt idx="2983">
                  <c:v>89.565416850000005</c:v>
                </c:pt>
                <c:pt idx="2984">
                  <c:v>89.595417170000005</c:v>
                </c:pt>
                <c:pt idx="2985">
                  <c:v>89.625417490000004</c:v>
                </c:pt>
                <c:pt idx="2986">
                  <c:v>89.655417810000003</c:v>
                </c:pt>
                <c:pt idx="2987">
                  <c:v>89.685418130000002</c:v>
                </c:pt>
                <c:pt idx="2988">
                  <c:v>89.715418450000001</c:v>
                </c:pt>
                <c:pt idx="2989">
                  <c:v>89.745418770000001</c:v>
                </c:pt>
                <c:pt idx="2990">
                  <c:v>89.77541909</c:v>
                </c:pt>
                <c:pt idx="2991">
                  <c:v>89.805419409999999</c:v>
                </c:pt>
                <c:pt idx="2992">
                  <c:v>89.835419729999998</c:v>
                </c:pt>
                <c:pt idx="2993">
                  <c:v>89.865420049999997</c:v>
                </c:pt>
                <c:pt idx="2994">
                  <c:v>89.895420369999997</c:v>
                </c:pt>
                <c:pt idx="2995">
                  <c:v>89.925420700000004</c:v>
                </c:pt>
                <c:pt idx="2996">
                  <c:v>89.955421020000003</c:v>
                </c:pt>
                <c:pt idx="2997">
                  <c:v>89.985421340000002</c:v>
                </c:pt>
                <c:pt idx="2998">
                  <c:v>90.015421660000001</c:v>
                </c:pt>
                <c:pt idx="2999">
                  <c:v>90.04542198</c:v>
                </c:pt>
                <c:pt idx="3000">
                  <c:v>90.0754223</c:v>
                </c:pt>
                <c:pt idx="3001">
                  <c:v>90.105422619999999</c:v>
                </c:pt>
                <c:pt idx="3002">
                  <c:v>90.135422939999998</c:v>
                </c:pt>
                <c:pt idx="3003">
                  <c:v>90.165423259999997</c:v>
                </c:pt>
                <c:pt idx="3004">
                  <c:v>90.195423579999996</c:v>
                </c:pt>
                <c:pt idx="3005">
                  <c:v>90.225423899999996</c:v>
                </c:pt>
                <c:pt idx="3006">
                  <c:v>90.255424219999995</c:v>
                </c:pt>
                <c:pt idx="3007">
                  <c:v>90.285424539999994</c:v>
                </c:pt>
                <c:pt idx="3008">
                  <c:v>90.315424870000001</c:v>
                </c:pt>
                <c:pt idx="3009">
                  <c:v>90.34542519</c:v>
                </c:pt>
                <c:pt idx="3010">
                  <c:v>90.375425509999999</c:v>
                </c:pt>
                <c:pt idx="3011">
                  <c:v>90.405425829999999</c:v>
                </c:pt>
                <c:pt idx="3012">
                  <c:v>90.435426149999998</c:v>
                </c:pt>
                <c:pt idx="3013">
                  <c:v>90.465426469999997</c:v>
                </c:pt>
                <c:pt idx="3014">
                  <c:v>90.495426789999996</c:v>
                </c:pt>
                <c:pt idx="3015">
                  <c:v>90.525427109999995</c:v>
                </c:pt>
                <c:pt idx="3016">
                  <c:v>90.555427429999995</c:v>
                </c:pt>
                <c:pt idx="3017">
                  <c:v>90.585427749999994</c:v>
                </c:pt>
                <c:pt idx="3018">
                  <c:v>90.615428069999993</c:v>
                </c:pt>
                <c:pt idx="3019">
                  <c:v>90.645428390000006</c:v>
                </c:pt>
                <c:pt idx="3020">
                  <c:v>90.675428710000006</c:v>
                </c:pt>
                <c:pt idx="3021">
                  <c:v>90.705429039999999</c:v>
                </c:pt>
                <c:pt idx="3022">
                  <c:v>90.735429359999998</c:v>
                </c:pt>
                <c:pt idx="3023">
                  <c:v>90.765429679999997</c:v>
                </c:pt>
                <c:pt idx="3024">
                  <c:v>90.795429999999996</c:v>
                </c:pt>
                <c:pt idx="3025">
                  <c:v>90.825430319999995</c:v>
                </c:pt>
                <c:pt idx="3026">
                  <c:v>90.855430639999994</c:v>
                </c:pt>
                <c:pt idx="3027">
                  <c:v>90.885430959999994</c:v>
                </c:pt>
                <c:pt idx="3028">
                  <c:v>90.915431280000007</c:v>
                </c:pt>
                <c:pt idx="3029">
                  <c:v>90.945431600000006</c:v>
                </c:pt>
                <c:pt idx="3030">
                  <c:v>90.975431920000005</c:v>
                </c:pt>
                <c:pt idx="3031">
                  <c:v>91.005432240000005</c:v>
                </c:pt>
                <c:pt idx="3032">
                  <c:v>91.035432560000004</c:v>
                </c:pt>
                <c:pt idx="3033">
                  <c:v>91.065432880000003</c:v>
                </c:pt>
                <c:pt idx="3034">
                  <c:v>91.095433209999996</c:v>
                </c:pt>
                <c:pt idx="3035">
                  <c:v>91.125433529999995</c:v>
                </c:pt>
                <c:pt idx="3036">
                  <c:v>91.155433849999994</c:v>
                </c:pt>
                <c:pt idx="3037">
                  <c:v>91.185434169999994</c:v>
                </c:pt>
                <c:pt idx="3038">
                  <c:v>91.215434490000007</c:v>
                </c:pt>
                <c:pt idx="3039">
                  <c:v>91.245434810000006</c:v>
                </c:pt>
                <c:pt idx="3040">
                  <c:v>91.275435130000005</c:v>
                </c:pt>
                <c:pt idx="3041">
                  <c:v>91.305435450000004</c:v>
                </c:pt>
                <c:pt idx="3042">
                  <c:v>91.335435770000004</c:v>
                </c:pt>
                <c:pt idx="3043">
                  <c:v>91.365436090000003</c:v>
                </c:pt>
                <c:pt idx="3044">
                  <c:v>91.395436410000002</c:v>
                </c:pt>
                <c:pt idx="3045">
                  <c:v>91.425436730000001</c:v>
                </c:pt>
                <c:pt idx="3046">
                  <c:v>91.45543705</c:v>
                </c:pt>
                <c:pt idx="3047">
                  <c:v>91.485437379999993</c:v>
                </c:pt>
                <c:pt idx="3048">
                  <c:v>91.515437700000007</c:v>
                </c:pt>
                <c:pt idx="3049">
                  <c:v>91.545438020000006</c:v>
                </c:pt>
                <c:pt idx="3050">
                  <c:v>91.575438340000005</c:v>
                </c:pt>
                <c:pt idx="3051">
                  <c:v>91.605438660000004</c:v>
                </c:pt>
                <c:pt idx="3052">
                  <c:v>91.635438980000004</c:v>
                </c:pt>
                <c:pt idx="3053">
                  <c:v>91.665439300000003</c:v>
                </c:pt>
                <c:pt idx="3054">
                  <c:v>91.695439620000002</c:v>
                </c:pt>
                <c:pt idx="3055">
                  <c:v>91.725439940000001</c:v>
                </c:pt>
                <c:pt idx="3056">
                  <c:v>91.75544026</c:v>
                </c:pt>
                <c:pt idx="3057">
                  <c:v>91.785440579999999</c:v>
                </c:pt>
                <c:pt idx="3058">
                  <c:v>91.815440899999999</c:v>
                </c:pt>
                <c:pt idx="3059">
                  <c:v>91.845441219999998</c:v>
                </c:pt>
                <c:pt idx="3060">
                  <c:v>91.875441550000005</c:v>
                </c:pt>
                <c:pt idx="3061">
                  <c:v>91.905441870000004</c:v>
                </c:pt>
                <c:pt idx="3062">
                  <c:v>91.935442190000003</c:v>
                </c:pt>
                <c:pt idx="3063">
                  <c:v>91.965442510000003</c:v>
                </c:pt>
                <c:pt idx="3064">
                  <c:v>91.995442830000002</c:v>
                </c:pt>
                <c:pt idx="3065">
                  <c:v>92.025443150000001</c:v>
                </c:pt>
                <c:pt idx="3066">
                  <c:v>92.05544347</c:v>
                </c:pt>
                <c:pt idx="3067">
                  <c:v>92.085443789999999</c:v>
                </c:pt>
                <c:pt idx="3068">
                  <c:v>92.115444109999999</c:v>
                </c:pt>
                <c:pt idx="3069">
                  <c:v>92.145444429999998</c:v>
                </c:pt>
                <c:pt idx="3070">
                  <c:v>92.175444749999997</c:v>
                </c:pt>
                <c:pt idx="3071">
                  <c:v>92.205445069999996</c:v>
                </c:pt>
                <c:pt idx="3072">
                  <c:v>92.235445389999995</c:v>
                </c:pt>
                <c:pt idx="3073">
                  <c:v>92.265445720000002</c:v>
                </c:pt>
                <c:pt idx="3074">
                  <c:v>92.295446040000002</c:v>
                </c:pt>
                <c:pt idx="3075">
                  <c:v>92.325446360000001</c:v>
                </c:pt>
                <c:pt idx="3076">
                  <c:v>92.35544668</c:v>
                </c:pt>
                <c:pt idx="3077">
                  <c:v>92.385446999999999</c:v>
                </c:pt>
                <c:pt idx="3078">
                  <c:v>92.415447319999998</c:v>
                </c:pt>
                <c:pt idx="3079">
                  <c:v>92.445447639999998</c:v>
                </c:pt>
                <c:pt idx="3080">
                  <c:v>92.475447959999997</c:v>
                </c:pt>
                <c:pt idx="3081">
                  <c:v>92.505448279999996</c:v>
                </c:pt>
                <c:pt idx="3082">
                  <c:v>92.535448599999995</c:v>
                </c:pt>
                <c:pt idx="3083">
                  <c:v>92.565448919999994</c:v>
                </c:pt>
                <c:pt idx="3084">
                  <c:v>92.595449239999994</c:v>
                </c:pt>
                <c:pt idx="3085">
                  <c:v>92.625449560000007</c:v>
                </c:pt>
                <c:pt idx="3086">
                  <c:v>92.65544989</c:v>
                </c:pt>
                <c:pt idx="3087">
                  <c:v>92.685450209999999</c:v>
                </c:pt>
                <c:pt idx="3088">
                  <c:v>92.715450529999998</c:v>
                </c:pt>
                <c:pt idx="3089">
                  <c:v>92.745450849999997</c:v>
                </c:pt>
                <c:pt idx="3090">
                  <c:v>92.775451169999997</c:v>
                </c:pt>
                <c:pt idx="3091">
                  <c:v>92.805451489999996</c:v>
                </c:pt>
                <c:pt idx="3092">
                  <c:v>92.835451809999995</c:v>
                </c:pt>
                <c:pt idx="3093">
                  <c:v>92.865452129999994</c:v>
                </c:pt>
                <c:pt idx="3094">
                  <c:v>92.895452449999993</c:v>
                </c:pt>
                <c:pt idx="3095">
                  <c:v>92.925452770000007</c:v>
                </c:pt>
                <c:pt idx="3096">
                  <c:v>92.955453090000006</c:v>
                </c:pt>
                <c:pt idx="3097">
                  <c:v>92.985453410000005</c:v>
                </c:pt>
                <c:pt idx="3098">
                  <c:v>93.015453730000004</c:v>
                </c:pt>
                <c:pt idx="3099">
                  <c:v>93.045454059999997</c:v>
                </c:pt>
                <c:pt idx="3100">
                  <c:v>93.075454379999996</c:v>
                </c:pt>
                <c:pt idx="3101">
                  <c:v>93.105454699999996</c:v>
                </c:pt>
                <c:pt idx="3102">
                  <c:v>93.135455019999995</c:v>
                </c:pt>
                <c:pt idx="3103">
                  <c:v>93.165455339999994</c:v>
                </c:pt>
                <c:pt idx="3104">
                  <c:v>93.195455659999993</c:v>
                </c:pt>
                <c:pt idx="3105">
                  <c:v>93.225455980000007</c:v>
                </c:pt>
                <c:pt idx="3106">
                  <c:v>93.255456300000006</c:v>
                </c:pt>
                <c:pt idx="3107">
                  <c:v>93.285456620000005</c:v>
                </c:pt>
                <c:pt idx="3108">
                  <c:v>93.315456940000004</c:v>
                </c:pt>
                <c:pt idx="3109">
                  <c:v>93.345457260000003</c:v>
                </c:pt>
                <c:pt idx="3110">
                  <c:v>93.375457580000003</c:v>
                </c:pt>
                <c:pt idx="3111">
                  <c:v>93.405457900000002</c:v>
                </c:pt>
                <c:pt idx="3112">
                  <c:v>93.435458229999995</c:v>
                </c:pt>
                <c:pt idx="3113">
                  <c:v>93.465458549999994</c:v>
                </c:pt>
                <c:pt idx="3114">
                  <c:v>93.495458869999993</c:v>
                </c:pt>
                <c:pt idx="3115">
                  <c:v>93.525459190000007</c:v>
                </c:pt>
                <c:pt idx="3116">
                  <c:v>93.555459510000006</c:v>
                </c:pt>
                <c:pt idx="3117">
                  <c:v>93.585459830000005</c:v>
                </c:pt>
                <c:pt idx="3118">
                  <c:v>93.615460150000004</c:v>
                </c:pt>
                <c:pt idx="3119">
                  <c:v>93.645460470000003</c:v>
                </c:pt>
                <c:pt idx="3120">
                  <c:v>93.675460790000002</c:v>
                </c:pt>
                <c:pt idx="3121">
                  <c:v>93.705461110000002</c:v>
                </c:pt>
                <c:pt idx="3122">
                  <c:v>93.735461430000001</c:v>
                </c:pt>
                <c:pt idx="3123">
                  <c:v>93.76546175</c:v>
                </c:pt>
                <c:pt idx="3124">
                  <c:v>93.795462069999999</c:v>
                </c:pt>
                <c:pt idx="3125">
                  <c:v>93.825462400000006</c:v>
                </c:pt>
                <c:pt idx="3126">
                  <c:v>93.855462720000006</c:v>
                </c:pt>
                <c:pt idx="3127">
                  <c:v>93.885463040000005</c:v>
                </c:pt>
                <c:pt idx="3128">
                  <c:v>93.915463360000004</c:v>
                </c:pt>
                <c:pt idx="3129">
                  <c:v>93.945463680000003</c:v>
                </c:pt>
                <c:pt idx="3130">
                  <c:v>93.975464000000002</c:v>
                </c:pt>
                <c:pt idx="3131">
                  <c:v>94.005464320000002</c:v>
                </c:pt>
                <c:pt idx="3132">
                  <c:v>94.035464640000001</c:v>
                </c:pt>
                <c:pt idx="3133">
                  <c:v>94.06546496</c:v>
                </c:pt>
                <c:pt idx="3134">
                  <c:v>94.095465279999999</c:v>
                </c:pt>
                <c:pt idx="3135">
                  <c:v>94.125465599999998</c:v>
                </c:pt>
                <c:pt idx="3136">
                  <c:v>94.155465919999997</c:v>
                </c:pt>
                <c:pt idx="3137">
                  <c:v>94.185466239999997</c:v>
                </c:pt>
                <c:pt idx="3138">
                  <c:v>94.215466570000004</c:v>
                </c:pt>
                <c:pt idx="3139">
                  <c:v>94.245466890000003</c:v>
                </c:pt>
                <c:pt idx="3140">
                  <c:v>94.275467210000002</c:v>
                </c:pt>
                <c:pt idx="3141">
                  <c:v>94.305467530000001</c:v>
                </c:pt>
                <c:pt idx="3142">
                  <c:v>94.335467850000001</c:v>
                </c:pt>
                <c:pt idx="3143">
                  <c:v>94.36546817</c:v>
                </c:pt>
                <c:pt idx="3144">
                  <c:v>94.395468489999999</c:v>
                </c:pt>
                <c:pt idx="3145">
                  <c:v>94.425468809999998</c:v>
                </c:pt>
                <c:pt idx="3146">
                  <c:v>94.455469129999997</c:v>
                </c:pt>
                <c:pt idx="3147">
                  <c:v>94.485469449999997</c:v>
                </c:pt>
                <c:pt idx="3148">
                  <c:v>94.515469769999996</c:v>
                </c:pt>
                <c:pt idx="3149">
                  <c:v>94.545470089999995</c:v>
                </c:pt>
                <c:pt idx="3150">
                  <c:v>94.575470409999994</c:v>
                </c:pt>
                <c:pt idx="3151">
                  <c:v>94.605470740000001</c:v>
                </c:pt>
                <c:pt idx="3152">
                  <c:v>94.63547106</c:v>
                </c:pt>
                <c:pt idx="3153">
                  <c:v>94.66547138</c:v>
                </c:pt>
                <c:pt idx="3154">
                  <c:v>94.695471699999999</c:v>
                </c:pt>
                <c:pt idx="3155">
                  <c:v>94.725472019999998</c:v>
                </c:pt>
                <c:pt idx="3156">
                  <c:v>94.755472339999997</c:v>
                </c:pt>
                <c:pt idx="3157">
                  <c:v>94.785472659999996</c:v>
                </c:pt>
                <c:pt idx="3158">
                  <c:v>94.815472979999996</c:v>
                </c:pt>
                <c:pt idx="3159">
                  <c:v>94.845473299999995</c:v>
                </c:pt>
                <c:pt idx="3160">
                  <c:v>94.875473619999994</c:v>
                </c:pt>
                <c:pt idx="3161">
                  <c:v>94.905473939999993</c:v>
                </c:pt>
                <c:pt idx="3162">
                  <c:v>94.935474260000007</c:v>
                </c:pt>
                <c:pt idx="3163">
                  <c:v>94.965474580000006</c:v>
                </c:pt>
                <c:pt idx="3164">
                  <c:v>94.995474909999999</c:v>
                </c:pt>
                <c:pt idx="3165">
                  <c:v>95.025475229999998</c:v>
                </c:pt>
                <c:pt idx="3166">
                  <c:v>95.055475549999997</c:v>
                </c:pt>
                <c:pt idx="3167">
                  <c:v>95.085475869999996</c:v>
                </c:pt>
                <c:pt idx="3168">
                  <c:v>95.115476189999995</c:v>
                </c:pt>
                <c:pt idx="3169">
                  <c:v>95.145476509999995</c:v>
                </c:pt>
                <c:pt idx="3170">
                  <c:v>95.175476829999994</c:v>
                </c:pt>
                <c:pt idx="3171">
                  <c:v>95.205477149999993</c:v>
                </c:pt>
                <c:pt idx="3172">
                  <c:v>95.235477470000006</c:v>
                </c:pt>
                <c:pt idx="3173">
                  <c:v>95.265477790000006</c:v>
                </c:pt>
                <c:pt idx="3174">
                  <c:v>95.295478110000005</c:v>
                </c:pt>
                <c:pt idx="3175">
                  <c:v>95.325478430000004</c:v>
                </c:pt>
                <c:pt idx="3176">
                  <c:v>95.355478750000003</c:v>
                </c:pt>
                <c:pt idx="3177">
                  <c:v>95.385479079999996</c:v>
                </c:pt>
                <c:pt idx="3178">
                  <c:v>95.415479399999995</c:v>
                </c:pt>
                <c:pt idx="3179">
                  <c:v>95.445479719999994</c:v>
                </c:pt>
                <c:pt idx="3180">
                  <c:v>95.475480039999994</c:v>
                </c:pt>
                <c:pt idx="3181">
                  <c:v>95.505480360000007</c:v>
                </c:pt>
                <c:pt idx="3182">
                  <c:v>95.535480680000006</c:v>
                </c:pt>
                <c:pt idx="3183">
                  <c:v>95.565481000000005</c:v>
                </c:pt>
                <c:pt idx="3184">
                  <c:v>95.595481320000005</c:v>
                </c:pt>
                <c:pt idx="3185">
                  <c:v>95.625481640000004</c:v>
                </c:pt>
                <c:pt idx="3186">
                  <c:v>95.655481960000003</c:v>
                </c:pt>
                <c:pt idx="3187">
                  <c:v>95.685482280000002</c:v>
                </c:pt>
                <c:pt idx="3188">
                  <c:v>95.715482600000001</c:v>
                </c:pt>
                <c:pt idx="3189">
                  <c:v>95.745482920000001</c:v>
                </c:pt>
                <c:pt idx="3190">
                  <c:v>95.775483249999994</c:v>
                </c:pt>
                <c:pt idx="3191">
                  <c:v>95.805483570000007</c:v>
                </c:pt>
                <c:pt idx="3192">
                  <c:v>95.835483890000006</c:v>
                </c:pt>
                <c:pt idx="3193">
                  <c:v>95.865484210000005</c:v>
                </c:pt>
                <c:pt idx="3194">
                  <c:v>95.895484530000004</c:v>
                </c:pt>
                <c:pt idx="3195">
                  <c:v>95.925484850000004</c:v>
                </c:pt>
                <c:pt idx="3196">
                  <c:v>95.955485170000003</c:v>
                </c:pt>
                <c:pt idx="3197">
                  <c:v>95.985485490000002</c:v>
                </c:pt>
                <c:pt idx="3198">
                  <c:v>96.015485810000001</c:v>
                </c:pt>
                <c:pt idx="3199">
                  <c:v>96.04548613</c:v>
                </c:pt>
                <c:pt idx="3200">
                  <c:v>96.07548645</c:v>
                </c:pt>
                <c:pt idx="3201">
                  <c:v>96.105486769999999</c:v>
                </c:pt>
                <c:pt idx="3202">
                  <c:v>96.135487089999998</c:v>
                </c:pt>
                <c:pt idx="3203">
                  <c:v>96.165487420000005</c:v>
                </c:pt>
                <c:pt idx="3204">
                  <c:v>96.195487740000004</c:v>
                </c:pt>
                <c:pt idx="3205">
                  <c:v>96.225488060000004</c:v>
                </c:pt>
                <c:pt idx="3206">
                  <c:v>96.255488380000003</c:v>
                </c:pt>
                <c:pt idx="3207">
                  <c:v>96.285488700000002</c:v>
                </c:pt>
                <c:pt idx="3208">
                  <c:v>96.315489020000001</c:v>
                </c:pt>
                <c:pt idx="3209">
                  <c:v>96.34548934</c:v>
                </c:pt>
                <c:pt idx="3210">
                  <c:v>96.37548966</c:v>
                </c:pt>
                <c:pt idx="3211">
                  <c:v>96.405489979999999</c:v>
                </c:pt>
                <c:pt idx="3212">
                  <c:v>96.435490299999998</c:v>
                </c:pt>
                <c:pt idx="3213">
                  <c:v>96.465490619999997</c:v>
                </c:pt>
                <c:pt idx="3214">
                  <c:v>96.495490939999996</c:v>
                </c:pt>
                <c:pt idx="3215">
                  <c:v>96.525491259999995</c:v>
                </c:pt>
                <c:pt idx="3216">
                  <c:v>96.555491590000003</c:v>
                </c:pt>
                <c:pt idx="3217">
                  <c:v>96.585491910000002</c:v>
                </c:pt>
                <c:pt idx="3218">
                  <c:v>96.615492230000001</c:v>
                </c:pt>
                <c:pt idx="3219">
                  <c:v>96.64549255</c:v>
                </c:pt>
                <c:pt idx="3220">
                  <c:v>96.675492869999999</c:v>
                </c:pt>
                <c:pt idx="3221">
                  <c:v>96.705493189999999</c:v>
                </c:pt>
                <c:pt idx="3222">
                  <c:v>96.735493509999998</c:v>
                </c:pt>
                <c:pt idx="3223">
                  <c:v>96.765493829999997</c:v>
                </c:pt>
                <c:pt idx="3224">
                  <c:v>96.795494149999996</c:v>
                </c:pt>
                <c:pt idx="3225">
                  <c:v>96.825494469999995</c:v>
                </c:pt>
                <c:pt idx="3226">
                  <c:v>96.855494789999995</c:v>
                </c:pt>
                <c:pt idx="3227">
                  <c:v>96.885495109999994</c:v>
                </c:pt>
                <c:pt idx="3228">
                  <c:v>96.915495429999993</c:v>
                </c:pt>
                <c:pt idx="3229">
                  <c:v>96.94549576</c:v>
                </c:pt>
                <c:pt idx="3230">
                  <c:v>96.975496079999999</c:v>
                </c:pt>
                <c:pt idx="3231">
                  <c:v>97.005496399999998</c:v>
                </c:pt>
                <c:pt idx="3232">
                  <c:v>97.035496719999998</c:v>
                </c:pt>
                <c:pt idx="3233">
                  <c:v>97.065497039999997</c:v>
                </c:pt>
                <c:pt idx="3234">
                  <c:v>97.095497359999996</c:v>
                </c:pt>
                <c:pt idx="3235">
                  <c:v>97.125497679999995</c:v>
                </c:pt>
                <c:pt idx="3236">
                  <c:v>97.155497999999994</c:v>
                </c:pt>
                <c:pt idx="3237">
                  <c:v>97.185498319999994</c:v>
                </c:pt>
                <c:pt idx="3238">
                  <c:v>97.215498640000007</c:v>
                </c:pt>
                <c:pt idx="3239">
                  <c:v>97.245498960000006</c:v>
                </c:pt>
                <c:pt idx="3240">
                  <c:v>97.275499280000005</c:v>
                </c:pt>
                <c:pt idx="3241">
                  <c:v>97.305499600000005</c:v>
                </c:pt>
                <c:pt idx="3242">
                  <c:v>97.335499929999997</c:v>
                </c:pt>
                <c:pt idx="3243">
                  <c:v>97.365500249999997</c:v>
                </c:pt>
                <c:pt idx="3244">
                  <c:v>97.395500569999996</c:v>
                </c:pt>
                <c:pt idx="3245">
                  <c:v>97.425500889999995</c:v>
                </c:pt>
                <c:pt idx="3246">
                  <c:v>97.455501209999994</c:v>
                </c:pt>
                <c:pt idx="3247">
                  <c:v>97.485501529999993</c:v>
                </c:pt>
                <c:pt idx="3248">
                  <c:v>97.515501850000007</c:v>
                </c:pt>
                <c:pt idx="3249">
                  <c:v>97.545502170000006</c:v>
                </c:pt>
                <c:pt idx="3250">
                  <c:v>97.575502490000005</c:v>
                </c:pt>
                <c:pt idx="3251">
                  <c:v>97.605502810000004</c:v>
                </c:pt>
                <c:pt idx="3252">
                  <c:v>97.635503130000004</c:v>
                </c:pt>
                <c:pt idx="3253">
                  <c:v>97.665503450000003</c:v>
                </c:pt>
                <c:pt idx="3254">
                  <c:v>97.695503770000002</c:v>
                </c:pt>
                <c:pt idx="3255">
                  <c:v>97.725504090000001</c:v>
                </c:pt>
                <c:pt idx="3256">
                  <c:v>97.755504419999994</c:v>
                </c:pt>
                <c:pt idx="3257">
                  <c:v>97.785504739999993</c:v>
                </c:pt>
                <c:pt idx="3258">
                  <c:v>97.815505060000007</c:v>
                </c:pt>
                <c:pt idx="3259">
                  <c:v>97.845505380000006</c:v>
                </c:pt>
                <c:pt idx="3260">
                  <c:v>97.875505700000005</c:v>
                </c:pt>
                <c:pt idx="3261">
                  <c:v>97.905506020000004</c:v>
                </c:pt>
                <c:pt idx="3262">
                  <c:v>97.935506340000003</c:v>
                </c:pt>
                <c:pt idx="3263">
                  <c:v>97.965506660000003</c:v>
                </c:pt>
                <c:pt idx="3264">
                  <c:v>97.995506980000002</c:v>
                </c:pt>
                <c:pt idx="3265">
                  <c:v>98.025507300000001</c:v>
                </c:pt>
                <c:pt idx="3266">
                  <c:v>98.05550762</c:v>
                </c:pt>
                <c:pt idx="3267">
                  <c:v>98.085507939999999</c:v>
                </c:pt>
                <c:pt idx="3268">
                  <c:v>98.115508259999999</c:v>
                </c:pt>
                <c:pt idx="3269">
                  <c:v>98.145508590000006</c:v>
                </c:pt>
                <c:pt idx="3270">
                  <c:v>98.175508910000005</c:v>
                </c:pt>
                <c:pt idx="3271">
                  <c:v>98.205509230000004</c:v>
                </c:pt>
                <c:pt idx="3272">
                  <c:v>98.235509550000003</c:v>
                </c:pt>
                <c:pt idx="3273">
                  <c:v>98.265509870000002</c:v>
                </c:pt>
                <c:pt idx="3274">
                  <c:v>98.295510190000002</c:v>
                </c:pt>
                <c:pt idx="3275">
                  <c:v>98.325510510000001</c:v>
                </c:pt>
                <c:pt idx="3276">
                  <c:v>98.35551083</c:v>
                </c:pt>
                <c:pt idx="3277">
                  <c:v>98.385511149999999</c:v>
                </c:pt>
                <c:pt idx="3278">
                  <c:v>98.415511469999998</c:v>
                </c:pt>
                <c:pt idx="3279">
                  <c:v>98.445511789999998</c:v>
                </c:pt>
                <c:pt idx="3280">
                  <c:v>98.475512109999997</c:v>
                </c:pt>
                <c:pt idx="3281">
                  <c:v>98.505512429999996</c:v>
                </c:pt>
                <c:pt idx="3282">
                  <c:v>98.535512760000003</c:v>
                </c:pt>
                <c:pt idx="3283">
                  <c:v>98.565513080000002</c:v>
                </c:pt>
                <c:pt idx="3284">
                  <c:v>98.595513400000002</c:v>
                </c:pt>
                <c:pt idx="3285">
                  <c:v>98.625513720000001</c:v>
                </c:pt>
                <c:pt idx="3286">
                  <c:v>98.65551404</c:v>
                </c:pt>
                <c:pt idx="3287">
                  <c:v>98.685514359999999</c:v>
                </c:pt>
                <c:pt idx="3288">
                  <c:v>98.715514679999998</c:v>
                </c:pt>
                <c:pt idx="3289">
                  <c:v>98.745514999999997</c:v>
                </c:pt>
                <c:pt idx="3290">
                  <c:v>98.775515319999997</c:v>
                </c:pt>
                <c:pt idx="3291">
                  <c:v>98.805515639999996</c:v>
                </c:pt>
                <c:pt idx="3292">
                  <c:v>98.835515959999995</c:v>
                </c:pt>
                <c:pt idx="3293">
                  <c:v>98.865516279999994</c:v>
                </c:pt>
                <c:pt idx="3294">
                  <c:v>98.895516599999993</c:v>
                </c:pt>
                <c:pt idx="3295">
                  <c:v>98.925516930000001</c:v>
                </c:pt>
                <c:pt idx="3296">
                  <c:v>98.95551725</c:v>
                </c:pt>
                <c:pt idx="3297">
                  <c:v>98.985517569999999</c:v>
                </c:pt>
                <c:pt idx="3298">
                  <c:v>99.015517889999998</c:v>
                </c:pt>
                <c:pt idx="3299">
                  <c:v>99.045518209999997</c:v>
                </c:pt>
                <c:pt idx="3300">
                  <c:v>99.075518529999997</c:v>
                </c:pt>
                <c:pt idx="3301">
                  <c:v>99.105518849999996</c:v>
                </c:pt>
                <c:pt idx="3302">
                  <c:v>99.135519169999995</c:v>
                </c:pt>
                <c:pt idx="3303">
                  <c:v>99.165519489999994</c:v>
                </c:pt>
                <c:pt idx="3304">
                  <c:v>99.195519809999993</c:v>
                </c:pt>
                <c:pt idx="3305">
                  <c:v>99.225520130000007</c:v>
                </c:pt>
                <c:pt idx="3306">
                  <c:v>99.255520450000006</c:v>
                </c:pt>
                <c:pt idx="3307">
                  <c:v>99.285520770000005</c:v>
                </c:pt>
                <c:pt idx="3308">
                  <c:v>99.315521099999998</c:v>
                </c:pt>
                <c:pt idx="3309">
                  <c:v>99.345521419999997</c:v>
                </c:pt>
                <c:pt idx="3310">
                  <c:v>99.375521739999996</c:v>
                </c:pt>
                <c:pt idx="3311">
                  <c:v>99.405522059999996</c:v>
                </c:pt>
                <c:pt idx="3312">
                  <c:v>99.435522379999995</c:v>
                </c:pt>
                <c:pt idx="3313">
                  <c:v>99.465522699999994</c:v>
                </c:pt>
                <c:pt idx="3314">
                  <c:v>99.495523019999993</c:v>
                </c:pt>
                <c:pt idx="3315">
                  <c:v>99.525523340000007</c:v>
                </c:pt>
                <c:pt idx="3316">
                  <c:v>99.555523660000006</c:v>
                </c:pt>
                <c:pt idx="3317">
                  <c:v>99.585523980000005</c:v>
                </c:pt>
                <c:pt idx="3318">
                  <c:v>99.615524300000004</c:v>
                </c:pt>
                <c:pt idx="3319">
                  <c:v>99.645524620000003</c:v>
                </c:pt>
                <c:pt idx="3320">
                  <c:v>99.675524940000003</c:v>
                </c:pt>
                <c:pt idx="3321">
                  <c:v>99.705525269999995</c:v>
                </c:pt>
                <c:pt idx="3322">
                  <c:v>99.735525589999995</c:v>
                </c:pt>
                <c:pt idx="3323">
                  <c:v>99.765525909999994</c:v>
                </c:pt>
                <c:pt idx="3324">
                  <c:v>99.795526229999993</c:v>
                </c:pt>
                <c:pt idx="3325">
                  <c:v>99.825526550000006</c:v>
                </c:pt>
                <c:pt idx="3326">
                  <c:v>99.855526870000006</c:v>
                </c:pt>
                <c:pt idx="3327">
                  <c:v>99.885527190000005</c:v>
                </c:pt>
                <c:pt idx="3328">
                  <c:v>99.915527510000004</c:v>
                </c:pt>
                <c:pt idx="3329">
                  <c:v>99.945527830000003</c:v>
                </c:pt>
                <c:pt idx="3330">
                  <c:v>99.975528150000002</c:v>
                </c:pt>
                <c:pt idx="3331">
                  <c:v>100.0055285</c:v>
                </c:pt>
                <c:pt idx="3332">
                  <c:v>100.03552879999999</c:v>
                </c:pt>
                <c:pt idx="3333">
                  <c:v>100.06552910000001</c:v>
                </c:pt>
                <c:pt idx="3334">
                  <c:v>100.0955294</c:v>
                </c:pt>
                <c:pt idx="3335">
                  <c:v>100.1255298</c:v>
                </c:pt>
                <c:pt idx="3336">
                  <c:v>100.15553009999999</c:v>
                </c:pt>
                <c:pt idx="3337">
                  <c:v>100.1855304</c:v>
                </c:pt>
                <c:pt idx="3338">
                  <c:v>100.2155307</c:v>
                </c:pt>
                <c:pt idx="3339">
                  <c:v>100.245531</c:v>
                </c:pt>
                <c:pt idx="3340">
                  <c:v>100.27553140000001</c:v>
                </c:pt>
                <c:pt idx="3341">
                  <c:v>100.3055317</c:v>
                </c:pt>
                <c:pt idx="3342">
                  <c:v>100.335532</c:v>
                </c:pt>
                <c:pt idx="3343">
                  <c:v>100.3655323</c:v>
                </c:pt>
                <c:pt idx="3344">
                  <c:v>100.3955326</c:v>
                </c:pt>
                <c:pt idx="3345">
                  <c:v>100.425533</c:v>
                </c:pt>
                <c:pt idx="3346">
                  <c:v>100.4555333</c:v>
                </c:pt>
                <c:pt idx="3347">
                  <c:v>100.4855336</c:v>
                </c:pt>
                <c:pt idx="3348">
                  <c:v>100.51553389999999</c:v>
                </c:pt>
                <c:pt idx="3349">
                  <c:v>100.54553420000001</c:v>
                </c:pt>
                <c:pt idx="3350">
                  <c:v>100.5755346</c:v>
                </c:pt>
                <c:pt idx="3351">
                  <c:v>100.60553489999999</c:v>
                </c:pt>
                <c:pt idx="3352">
                  <c:v>100.63553520000001</c:v>
                </c:pt>
                <c:pt idx="3353">
                  <c:v>100.6655355</c:v>
                </c:pt>
                <c:pt idx="3354">
                  <c:v>100.6955359</c:v>
                </c:pt>
                <c:pt idx="3355">
                  <c:v>100.72553619999999</c:v>
                </c:pt>
                <c:pt idx="3356">
                  <c:v>100.75553650000001</c:v>
                </c:pt>
                <c:pt idx="3357">
                  <c:v>100.7855368</c:v>
                </c:pt>
                <c:pt idx="3358">
                  <c:v>100.8155371</c:v>
                </c:pt>
                <c:pt idx="3359">
                  <c:v>100.84553750000001</c:v>
                </c:pt>
                <c:pt idx="3360">
                  <c:v>100.8755378</c:v>
                </c:pt>
                <c:pt idx="3361">
                  <c:v>100.9055381</c:v>
                </c:pt>
                <c:pt idx="3362">
                  <c:v>100.9355384</c:v>
                </c:pt>
                <c:pt idx="3363">
                  <c:v>100.9655387</c:v>
                </c:pt>
                <c:pt idx="3364">
                  <c:v>100.9955391</c:v>
                </c:pt>
                <c:pt idx="3365">
                  <c:v>101.0255394</c:v>
                </c:pt>
                <c:pt idx="3366">
                  <c:v>101.0555397</c:v>
                </c:pt>
                <c:pt idx="3367">
                  <c:v>101.08553999999999</c:v>
                </c:pt>
                <c:pt idx="3368">
                  <c:v>101.11554030000001</c:v>
                </c:pt>
                <c:pt idx="3369">
                  <c:v>101.1455407</c:v>
                </c:pt>
                <c:pt idx="3370">
                  <c:v>101.175541</c:v>
                </c:pt>
                <c:pt idx="3371">
                  <c:v>101.20554129999999</c:v>
                </c:pt>
                <c:pt idx="3372">
                  <c:v>101.2355416</c:v>
                </c:pt>
                <c:pt idx="3373">
                  <c:v>101.2655419</c:v>
                </c:pt>
                <c:pt idx="3374">
                  <c:v>101.29554229999999</c:v>
                </c:pt>
                <c:pt idx="3375">
                  <c:v>101.32554260000001</c:v>
                </c:pt>
                <c:pt idx="3376">
                  <c:v>101.3555429</c:v>
                </c:pt>
                <c:pt idx="3377">
                  <c:v>101.3855432</c:v>
                </c:pt>
                <c:pt idx="3378">
                  <c:v>101.4155435</c:v>
                </c:pt>
                <c:pt idx="3379">
                  <c:v>101.4455439</c:v>
                </c:pt>
                <c:pt idx="3380">
                  <c:v>101.4755442</c:v>
                </c:pt>
                <c:pt idx="3381">
                  <c:v>101.5055445</c:v>
                </c:pt>
                <c:pt idx="3382">
                  <c:v>101.5355448</c:v>
                </c:pt>
                <c:pt idx="3383">
                  <c:v>101.5655452</c:v>
                </c:pt>
                <c:pt idx="3384">
                  <c:v>101.5955455</c:v>
                </c:pt>
                <c:pt idx="3385">
                  <c:v>101.6255458</c:v>
                </c:pt>
                <c:pt idx="3386">
                  <c:v>101.6555461</c:v>
                </c:pt>
                <c:pt idx="3387">
                  <c:v>101.68554640000001</c:v>
                </c:pt>
                <c:pt idx="3388">
                  <c:v>101.7155468</c:v>
                </c:pt>
                <c:pt idx="3389">
                  <c:v>101.7455471</c:v>
                </c:pt>
                <c:pt idx="3390">
                  <c:v>101.77554739999999</c:v>
                </c:pt>
                <c:pt idx="3391">
                  <c:v>101.80554770000001</c:v>
                </c:pt>
                <c:pt idx="3392">
                  <c:v>101.835548</c:v>
                </c:pt>
                <c:pt idx="3393">
                  <c:v>101.86554839999999</c:v>
                </c:pt>
                <c:pt idx="3394">
                  <c:v>101.89554870000001</c:v>
                </c:pt>
                <c:pt idx="3395">
                  <c:v>101.925549</c:v>
                </c:pt>
                <c:pt idx="3396">
                  <c:v>101.9555493</c:v>
                </c:pt>
                <c:pt idx="3397">
                  <c:v>101.9855496</c:v>
                </c:pt>
                <c:pt idx="3398">
                  <c:v>102.01555</c:v>
                </c:pt>
                <c:pt idx="3399">
                  <c:v>102.0455503</c:v>
                </c:pt>
                <c:pt idx="3400">
                  <c:v>102.0755506</c:v>
                </c:pt>
                <c:pt idx="3401">
                  <c:v>102.1055509</c:v>
                </c:pt>
                <c:pt idx="3402">
                  <c:v>102.13555119999999</c:v>
                </c:pt>
                <c:pt idx="3403">
                  <c:v>102.1655516</c:v>
                </c:pt>
                <c:pt idx="3404">
                  <c:v>102.1955519</c:v>
                </c:pt>
                <c:pt idx="3405">
                  <c:v>102.2255522</c:v>
                </c:pt>
                <c:pt idx="3406">
                  <c:v>102.25555249999999</c:v>
                </c:pt>
                <c:pt idx="3407">
                  <c:v>102.2855529</c:v>
                </c:pt>
                <c:pt idx="3408">
                  <c:v>102.3155532</c:v>
                </c:pt>
                <c:pt idx="3409">
                  <c:v>102.34555349999999</c:v>
                </c:pt>
                <c:pt idx="3410">
                  <c:v>102.37555380000001</c:v>
                </c:pt>
                <c:pt idx="3411">
                  <c:v>102.4055541</c:v>
                </c:pt>
                <c:pt idx="3412">
                  <c:v>102.43555449999999</c:v>
                </c:pt>
                <c:pt idx="3413">
                  <c:v>102.46555480000001</c:v>
                </c:pt>
                <c:pt idx="3414">
                  <c:v>102.4955551</c:v>
                </c:pt>
                <c:pt idx="3415">
                  <c:v>102.5255554</c:v>
                </c:pt>
                <c:pt idx="3416">
                  <c:v>102.5555557</c:v>
                </c:pt>
                <c:pt idx="3417">
                  <c:v>102.58555610000001</c:v>
                </c:pt>
                <c:pt idx="3418">
                  <c:v>102.6155564</c:v>
                </c:pt>
                <c:pt idx="3419">
                  <c:v>102.6455567</c:v>
                </c:pt>
                <c:pt idx="3420">
                  <c:v>102.675557</c:v>
                </c:pt>
                <c:pt idx="3421">
                  <c:v>102.7055573</c:v>
                </c:pt>
                <c:pt idx="3422">
                  <c:v>102.7355577</c:v>
                </c:pt>
                <c:pt idx="3423">
                  <c:v>102.765558</c:v>
                </c:pt>
                <c:pt idx="3424">
                  <c:v>102.7955583</c:v>
                </c:pt>
                <c:pt idx="3425">
                  <c:v>102.82555859999999</c:v>
                </c:pt>
                <c:pt idx="3426">
                  <c:v>102.85555890000001</c:v>
                </c:pt>
                <c:pt idx="3427">
                  <c:v>102.8855593</c:v>
                </c:pt>
                <c:pt idx="3428">
                  <c:v>102.91555959999999</c:v>
                </c:pt>
                <c:pt idx="3429">
                  <c:v>102.94555990000001</c:v>
                </c:pt>
                <c:pt idx="3430">
                  <c:v>102.9755602</c:v>
                </c:pt>
                <c:pt idx="3431">
                  <c:v>103.0055605</c:v>
                </c:pt>
                <c:pt idx="3432">
                  <c:v>103.03556089999999</c:v>
                </c:pt>
                <c:pt idx="3433">
                  <c:v>103.0655612</c:v>
                </c:pt>
                <c:pt idx="3434">
                  <c:v>103.0955615</c:v>
                </c:pt>
                <c:pt idx="3435">
                  <c:v>103.1255618</c:v>
                </c:pt>
                <c:pt idx="3436">
                  <c:v>103.15556220000001</c:v>
                </c:pt>
                <c:pt idx="3437">
                  <c:v>103.1855625</c:v>
                </c:pt>
                <c:pt idx="3438">
                  <c:v>103.2155628</c:v>
                </c:pt>
                <c:pt idx="3439">
                  <c:v>103.2455631</c:v>
                </c:pt>
                <c:pt idx="3440">
                  <c:v>103.2755634</c:v>
                </c:pt>
                <c:pt idx="3441">
                  <c:v>103.3055638</c:v>
                </c:pt>
                <c:pt idx="3442">
                  <c:v>103.3355641</c:v>
                </c:pt>
                <c:pt idx="3443">
                  <c:v>103.3655644</c:v>
                </c:pt>
                <c:pt idx="3444">
                  <c:v>103.39556469999999</c:v>
                </c:pt>
                <c:pt idx="3445">
                  <c:v>103.42556500000001</c:v>
                </c:pt>
                <c:pt idx="3446">
                  <c:v>103.4555654</c:v>
                </c:pt>
                <c:pt idx="3447">
                  <c:v>103.4855657</c:v>
                </c:pt>
                <c:pt idx="3448">
                  <c:v>103.51556600000001</c:v>
                </c:pt>
                <c:pt idx="3449">
                  <c:v>103.5455663</c:v>
                </c:pt>
                <c:pt idx="3450">
                  <c:v>103.5755666</c:v>
                </c:pt>
                <c:pt idx="3451">
                  <c:v>103.60556699999999</c:v>
                </c:pt>
                <c:pt idx="3452">
                  <c:v>103.63556730000001</c:v>
                </c:pt>
                <c:pt idx="3453">
                  <c:v>103.6655676</c:v>
                </c:pt>
                <c:pt idx="3454">
                  <c:v>103.6955679</c:v>
                </c:pt>
                <c:pt idx="3455">
                  <c:v>103.7255682</c:v>
                </c:pt>
                <c:pt idx="3456">
                  <c:v>103.7555686</c:v>
                </c:pt>
                <c:pt idx="3457">
                  <c:v>103.7855689</c:v>
                </c:pt>
                <c:pt idx="3458">
                  <c:v>103.8155692</c:v>
                </c:pt>
                <c:pt idx="3459">
                  <c:v>103.8455695</c:v>
                </c:pt>
                <c:pt idx="3460">
                  <c:v>103.8755699</c:v>
                </c:pt>
                <c:pt idx="3461">
                  <c:v>103.9055702</c:v>
                </c:pt>
                <c:pt idx="3462">
                  <c:v>103.9355705</c:v>
                </c:pt>
                <c:pt idx="3463">
                  <c:v>103.96557079999999</c:v>
                </c:pt>
                <c:pt idx="3464">
                  <c:v>103.99557110000001</c:v>
                </c:pt>
                <c:pt idx="3465">
                  <c:v>104.0255715</c:v>
                </c:pt>
                <c:pt idx="3466">
                  <c:v>104.0555718</c:v>
                </c:pt>
                <c:pt idx="3467">
                  <c:v>104.08557209999999</c:v>
                </c:pt>
                <c:pt idx="3468">
                  <c:v>104.1155724</c:v>
                </c:pt>
                <c:pt idx="3469">
                  <c:v>104.1455727</c:v>
                </c:pt>
                <c:pt idx="3470">
                  <c:v>104.17557309999999</c:v>
                </c:pt>
                <c:pt idx="3471">
                  <c:v>104.20557340000001</c:v>
                </c:pt>
                <c:pt idx="3472">
                  <c:v>104.2355737</c:v>
                </c:pt>
                <c:pt idx="3473">
                  <c:v>104.265574</c:v>
                </c:pt>
                <c:pt idx="3474">
                  <c:v>104.2955743</c:v>
                </c:pt>
                <c:pt idx="3475">
                  <c:v>104.3255747</c:v>
                </c:pt>
                <c:pt idx="3476">
                  <c:v>104.355575</c:v>
                </c:pt>
                <c:pt idx="3477">
                  <c:v>104.3855753</c:v>
                </c:pt>
                <c:pt idx="3478">
                  <c:v>104.4155756</c:v>
                </c:pt>
                <c:pt idx="3479">
                  <c:v>104.44557589999999</c:v>
                </c:pt>
                <c:pt idx="3480">
                  <c:v>104.4755763</c:v>
                </c:pt>
                <c:pt idx="3481">
                  <c:v>104.5055766</c:v>
                </c:pt>
                <c:pt idx="3482">
                  <c:v>104.5355769</c:v>
                </c:pt>
                <c:pt idx="3483">
                  <c:v>104.56557720000001</c:v>
                </c:pt>
                <c:pt idx="3484">
                  <c:v>104.5955776</c:v>
                </c:pt>
                <c:pt idx="3485">
                  <c:v>104.6255779</c:v>
                </c:pt>
                <c:pt idx="3486">
                  <c:v>104.65557819999999</c:v>
                </c:pt>
                <c:pt idx="3487">
                  <c:v>104.68557850000001</c:v>
                </c:pt>
                <c:pt idx="3488">
                  <c:v>104.7155788</c:v>
                </c:pt>
                <c:pt idx="3489">
                  <c:v>104.74557919999999</c:v>
                </c:pt>
                <c:pt idx="3490">
                  <c:v>104.77557950000001</c:v>
                </c:pt>
                <c:pt idx="3491">
                  <c:v>104.8055798</c:v>
                </c:pt>
                <c:pt idx="3492">
                  <c:v>104.8355801</c:v>
                </c:pt>
                <c:pt idx="3493">
                  <c:v>104.8655804</c:v>
                </c:pt>
                <c:pt idx="3494">
                  <c:v>104.8955808</c:v>
                </c:pt>
                <c:pt idx="3495">
                  <c:v>104.9255811</c:v>
                </c:pt>
                <c:pt idx="3496">
                  <c:v>104.9555814</c:v>
                </c:pt>
                <c:pt idx="3497">
                  <c:v>104.9855817</c:v>
                </c:pt>
                <c:pt idx="3498">
                  <c:v>105.01558199999999</c:v>
                </c:pt>
                <c:pt idx="3499">
                  <c:v>105.0455824</c:v>
                </c:pt>
                <c:pt idx="3500">
                  <c:v>105.0755827</c:v>
                </c:pt>
                <c:pt idx="3501">
                  <c:v>105.105583</c:v>
                </c:pt>
                <c:pt idx="3502">
                  <c:v>105.13558329999999</c:v>
                </c:pt>
                <c:pt idx="3503">
                  <c:v>105.16558360000001</c:v>
                </c:pt>
                <c:pt idx="3504">
                  <c:v>105.195584</c:v>
                </c:pt>
                <c:pt idx="3505">
                  <c:v>105.22558429999999</c:v>
                </c:pt>
                <c:pt idx="3506">
                  <c:v>105.25558460000001</c:v>
                </c:pt>
                <c:pt idx="3507">
                  <c:v>105.2855849</c:v>
                </c:pt>
                <c:pt idx="3508">
                  <c:v>105.3155852</c:v>
                </c:pt>
                <c:pt idx="3509">
                  <c:v>105.34558560000001</c:v>
                </c:pt>
                <c:pt idx="3510">
                  <c:v>105.3755859</c:v>
                </c:pt>
                <c:pt idx="3511">
                  <c:v>105.4055862</c:v>
                </c:pt>
                <c:pt idx="3512">
                  <c:v>105.4355865</c:v>
                </c:pt>
                <c:pt idx="3513">
                  <c:v>105.46558690000001</c:v>
                </c:pt>
                <c:pt idx="3514">
                  <c:v>105.4955872</c:v>
                </c:pt>
                <c:pt idx="3515">
                  <c:v>105.5255875</c:v>
                </c:pt>
                <c:pt idx="3516">
                  <c:v>105.5555878</c:v>
                </c:pt>
                <c:pt idx="3517">
                  <c:v>105.5855881</c:v>
                </c:pt>
                <c:pt idx="3518">
                  <c:v>105.6155885</c:v>
                </c:pt>
                <c:pt idx="3519">
                  <c:v>105.6455888</c:v>
                </c:pt>
                <c:pt idx="3520">
                  <c:v>105.6755891</c:v>
                </c:pt>
                <c:pt idx="3521">
                  <c:v>105.70558939999999</c:v>
                </c:pt>
                <c:pt idx="3522">
                  <c:v>105.73558970000001</c:v>
                </c:pt>
                <c:pt idx="3523">
                  <c:v>105.7655901</c:v>
                </c:pt>
                <c:pt idx="3524">
                  <c:v>105.79559039999999</c:v>
                </c:pt>
                <c:pt idx="3525">
                  <c:v>105.82559070000001</c:v>
                </c:pt>
                <c:pt idx="3526">
                  <c:v>105.855591</c:v>
                </c:pt>
                <c:pt idx="3527">
                  <c:v>105.8855913</c:v>
                </c:pt>
                <c:pt idx="3528">
                  <c:v>105.91559169999999</c:v>
                </c:pt>
                <c:pt idx="3529">
                  <c:v>105.945592</c:v>
                </c:pt>
                <c:pt idx="3530">
                  <c:v>105.9755923</c:v>
                </c:pt>
                <c:pt idx="3531">
                  <c:v>106.0055926</c:v>
                </c:pt>
                <c:pt idx="3532">
                  <c:v>106.0355929</c:v>
                </c:pt>
                <c:pt idx="3533">
                  <c:v>106.0655933</c:v>
                </c:pt>
                <c:pt idx="3534">
                  <c:v>106.0955936</c:v>
                </c:pt>
                <c:pt idx="3535">
                  <c:v>106.1255939</c:v>
                </c:pt>
                <c:pt idx="3536">
                  <c:v>106.1555942</c:v>
                </c:pt>
                <c:pt idx="3537">
                  <c:v>106.1855946</c:v>
                </c:pt>
                <c:pt idx="3538">
                  <c:v>106.2155949</c:v>
                </c:pt>
                <c:pt idx="3539">
                  <c:v>106.2455952</c:v>
                </c:pt>
                <c:pt idx="3540">
                  <c:v>106.27559549999999</c:v>
                </c:pt>
                <c:pt idx="3541">
                  <c:v>106.30559580000001</c:v>
                </c:pt>
                <c:pt idx="3542">
                  <c:v>106.3355962</c:v>
                </c:pt>
                <c:pt idx="3543">
                  <c:v>106.3655965</c:v>
                </c:pt>
                <c:pt idx="3544">
                  <c:v>106.39559680000001</c:v>
                </c:pt>
                <c:pt idx="3545">
                  <c:v>106.4255971</c:v>
                </c:pt>
                <c:pt idx="3546">
                  <c:v>106.4555974</c:v>
                </c:pt>
                <c:pt idx="3547">
                  <c:v>106.48559779999999</c:v>
                </c:pt>
                <c:pt idx="3548">
                  <c:v>106.51559810000001</c:v>
                </c:pt>
                <c:pt idx="3549">
                  <c:v>106.5455984</c:v>
                </c:pt>
                <c:pt idx="3550">
                  <c:v>106.5755987</c:v>
                </c:pt>
                <c:pt idx="3551">
                  <c:v>106.605599</c:v>
                </c:pt>
                <c:pt idx="3552">
                  <c:v>106.6355994</c:v>
                </c:pt>
                <c:pt idx="3553">
                  <c:v>106.6655997</c:v>
                </c:pt>
                <c:pt idx="3554">
                  <c:v>106.6956</c:v>
                </c:pt>
                <c:pt idx="3555">
                  <c:v>106.7256003</c:v>
                </c:pt>
                <c:pt idx="3556">
                  <c:v>106.75560059999999</c:v>
                </c:pt>
                <c:pt idx="3557">
                  <c:v>106.785601</c:v>
                </c:pt>
                <c:pt idx="3558">
                  <c:v>106.8156013</c:v>
                </c:pt>
                <c:pt idx="3559">
                  <c:v>106.84560159999999</c:v>
                </c:pt>
                <c:pt idx="3560">
                  <c:v>106.87560190000001</c:v>
                </c:pt>
                <c:pt idx="3561">
                  <c:v>106.9056022</c:v>
                </c:pt>
                <c:pt idx="3562">
                  <c:v>106.9356026</c:v>
                </c:pt>
                <c:pt idx="3563">
                  <c:v>106.96560289999999</c:v>
                </c:pt>
                <c:pt idx="3564">
                  <c:v>106.99560320000001</c:v>
                </c:pt>
                <c:pt idx="3565">
                  <c:v>107.0256035</c:v>
                </c:pt>
                <c:pt idx="3566">
                  <c:v>107.05560389999999</c:v>
                </c:pt>
                <c:pt idx="3567">
                  <c:v>107.08560420000001</c:v>
                </c:pt>
                <c:pt idx="3568">
                  <c:v>107.1156045</c:v>
                </c:pt>
                <c:pt idx="3569">
                  <c:v>107.1456048</c:v>
                </c:pt>
                <c:pt idx="3570">
                  <c:v>107.1756051</c:v>
                </c:pt>
                <c:pt idx="3571">
                  <c:v>107.2056055</c:v>
                </c:pt>
                <c:pt idx="3572">
                  <c:v>107.2356058</c:v>
                </c:pt>
                <c:pt idx="3573">
                  <c:v>107.2656061</c:v>
                </c:pt>
                <c:pt idx="3574">
                  <c:v>107.2956064</c:v>
                </c:pt>
                <c:pt idx="3575">
                  <c:v>107.32560669999999</c:v>
                </c:pt>
                <c:pt idx="3576">
                  <c:v>107.3556071</c:v>
                </c:pt>
                <c:pt idx="3577">
                  <c:v>107.3856074</c:v>
                </c:pt>
                <c:pt idx="3578">
                  <c:v>107.4156077</c:v>
                </c:pt>
                <c:pt idx="3579">
                  <c:v>107.44560799999999</c:v>
                </c:pt>
                <c:pt idx="3580">
                  <c:v>107.4756083</c:v>
                </c:pt>
                <c:pt idx="3581">
                  <c:v>107.5056087</c:v>
                </c:pt>
                <c:pt idx="3582">
                  <c:v>107.53560899999999</c:v>
                </c:pt>
                <c:pt idx="3583">
                  <c:v>107.56560930000001</c:v>
                </c:pt>
                <c:pt idx="3584">
                  <c:v>107.5956096</c:v>
                </c:pt>
                <c:pt idx="3585">
                  <c:v>107.6256099</c:v>
                </c:pt>
                <c:pt idx="3586">
                  <c:v>107.65561030000001</c:v>
                </c:pt>
                <c:pt idx="3587">
                  <c:v>107.6856106</c:v>
                </c:pt>
                <c:pt idx="3588">
                  <c:v>107.7156109</c:v>
                </c:pt>
                <c:pt idx="3589">
                  <c:v>107.7456112</c:v>
                </c:pt>
                <c:pt idx="3590">
                  <c:v>107.7756116</c:v>
                </c:pt>
                <c:pt idx="3591">
                  <c:v>107.8056119</c:v>
                </c:pt>
                <c:pt idx="3592">
                  <c:v>107.8356122</c:v>
                </c:pt>
                <c:pt idx="3593">
                  <c:v>107.8656125</c:v>
                </c:pt>
                <c:pt idx="3594">
                  <c:v>107.89561279999999</c:v>
                </c:pt>
                <c:pt idx="3595">
                  <c:v>107.9256132</c:v>
                </c:pt>
                <c:pt idx="3596">
                  <c:v>107.9556135</c:v>
                </c:pt>
                <c:pt idx="3597">
                  <c:v>107.9856138</c:v>
                </c:pt>
                <c:pt idx="3598">
                  <c:v>108.01561409999999</c:v>
                </c:pt>
                <c:pt idx="3599">
                  <c:v>108.04561440000001</c:v>
                </c:pt>
                <c:pt idx="3600">
                  <c:v>108.0756148</c:v>
                </c:pt>
                <c:pt idx="3601">
                  <c:v>108.10561509999999</c:v>
                </c:pt>
                <c:pt idx="3602">
                  <c:v>108.13561540000001</c:v>
                </c:pt>
                <c:pt idx="3603">
                  <c:v>108.1656157</c:v>
                </c:pt>
                <c:pt idx="3604">
                  <c:v>108.195616</c:v>
                </c:pt>
                <c:pt idx="3605">
                  <c:v>108.22561640000001</c:v>
                </c:pt>
                <c:pt idx="3606">
                  <c:v>108.2556167</c:v>
                </c:pt>
                <c:pt idx="3607">
                  <c:v>108.285617</c:v>
                </c:pt>
                <c:pt idx="3608">
                  <c:v>108.3156173</c:v>
                </c:pt>
                <c:pt idx="3609">
                  <c:v>108.3456176</c:v>
                </c:pt>
                <c:pt idx="3610">
                  <c:v>108.375618</c:v>
                </c:pt>
                <c:pt idx="3611">
                  <c:v>108.4056183</c:v>
                </c:pt>
                <c:pt idx="3612">
                  <c:v>108.4356186</c:v>
                </c:pt>
                <c:pt idx="3613">
                  <c:v>108.4656189</c:v>
                </c:pt>
                <c:pt idx="3614">
                  <c:v>108.4956193</c:v>
                </c:pt>
                <c:pt idx="3615">
                  <c:v>108.5256196</c:v>
                </c:pt>
                <c:pt idx="3616">
                  <c:v>108.5556199</c:v>
                </c:pt>
                <c:pt idx="3617">
                  <c:v>108.58562019999999</c:v>
                </c:pt>
                <c:pt idx="3618">
                  <c:v>108.61562050000001</c:v>
                </c:pt>
                <c:pt idx="3619">
                  <c:v>108.6456209</c:v>
                </c:pt>
                <c:pt idx="3620">
                  <c:v>108.67562119999999</c:v>
                </c:pt>
                <c:pt idx="3621">
                  <c:v>108.70562150000001</c:v>
                </c:pt>
                <c:pt idx="3622">
                  <c:v>108.7356218</c:v>
                </c:pt>
                <c:pt idx="3623">
                  <c:v>108.7656221</c:v>
                </c:pt>
                <c:pt idx="3624">
                  <c:v>108.79562249999999</c:v>
                </c:pt>
                <c:pt idx="3625">
                  <c:v>108.8256228</c:v>
                </c:pt>
                <c:pt idx="3626">
                  <c:v>108.8556231</c:v>
                </c:pt>
                <c:pt idx="3627">
                  <c:v>108.8856234</c:v>
                </c:pt>
                <c:pt idx="3628">
                  <c:v>108.9156237</c:v>
                </c:pt>
                <c:pt idx="3629">
                  <c:v>108.9456241</c:v>
                </c:pt>
                <c:pt idx="3630">
                  <c:v>108.9756244</c:v>
                </c:pt>
                <c:pt idx="3631">
                  <c:v>109.0056247</c:v>
                </c:pt>
                <c:pt idx="3632">
                  <c:v>109.035625</c:v>
                </c:pt>
                <c:pt idx="3633">
                  <c:v>109.06562529999999</c:v>
                </c:pt>
                <c:pt idx="3634">
                  <c:v>109.0956257</c:v>
                </c:pt>
                <c:pt idx="3635">
                  <c:v>109.125626</c:v>
                </c:pt>
                <c:pt idx="3636">
                  <c:v>109.15562629999999</c:v>
                </c:pt>
                <c:pt idx="3637">
                  <c:v>109.18562660000001</c:v>
                </c:pt>
                <c:pt idx="3638">
                  <c:v>109.2156269</c:v>
                </c:pt>
                <c:pt idx="3639">
                  <c:v>109.2456273</c:v>
                </c:pt>
                <c:pt idx="3640">
                  <c:v>109.27562760000001</c:v>
                </c:pt>
                <c:pt idx="3641">
                  <c:v>109.3056279</c:v>
                </c:pt>
                <c:pt idx="3642">
                  <c:v>109.3356282</c:v>
                </c:pt>
                <c:pt idx="3643">
                  <c:v>109.36562859999999</c:v>
                </c:pt>
                <c:pt idx="3644">
                  <c:v>109.39562890000001</c:v>
                </c:pt>
                <c:pt idx="3645">
                  <c:v>109.4256292</c:v>
                </c:pt>
                <c:pt idx="3646">
                  <c:v>109.4556295</c:v>
                </c:pt>
                <c:pt idx="3647">
                  <c:v>109.4856298</c:v>
                </c:pt>
                <c:pt idx="3648">
                  <c:v>109.5156302</c:v>
                </c:pt>
                <c:pt idx="3649">
                  <c:v>109.5456305</c:v>
                </c:pt>
                <c:pt idx="3650">
                  <c:v>109.5756308</c:v>
                </c:pt>
                <c:pt idx="3651">
                  <c:v>109.6056311</c:v>
                </c:pt>
                <c:pt idx="3652">
                  <c:v>109.63563139999999</c:v>
                </c:pt>
                <c:pt idx="3653">
                  <c:v>109.6656318</c:v>
                </c:pt>
                <c:pt idx="3654">
                  <c:v>109.6956321</c:v>
                </c:pt>
                <c:pt idx="3655">
                  <c:v>109.72563239999999</c:v>
                </c:pt>
                <c:pt idx="3656">
                  <c:v>109.75563270000001</c:v>
                </c:pt>
                <c:pt idx="3657">
                  <c:v>109.785633</c:v>
                </c:pt>
                <c:pt idx="3658">
                  <c:v>109.8156334</c:v>
                </c:pt>
                <c:pt idx="3659">
                  <c:v>109.84563369999999</c:v>
                </c:pt>
                <c:pt idx="3660">
                  <c:v>109.87563400000001</c:v>
                </c:pt>
                <c:pt idx="3661">
                  <c:v>109.9056343</c:v>
                </c:pt>
                <c:pt idx="3662">
                  <c:v>109.9356346</c:v>
                </c:pt>
                <c:pt idx="3663">
                  <c:v>109.96563500000001</c:v>
                </c:pt>
                <c:pt idx="3664">
                  <c:v>109.9956353</c:v>
                </c:pt>
                <c:pt idx="3665">
                  <c:v>110.0256356</c:v>
                </c:pt>
                <c:pt idx="3666">
                  <c:v>110.0556359</c:v>
                </c:pt>
                <c:pt idx="3667">
                  <c:v>110.0856363</c:v>
                </c:pt>
                <c:pt idx="3668">
                  <c:v>110.1156366</c:v>
                </c:pt>
                <c:pt idx="3669">
                  <c:v>110.1456369</c:v>
                </c:pt>
                <c:pt idx="3670">
                  <c:v>110.1756372</c:v>
                </c:pt>
                <c:pt idx="3671">
                  <c:v>110.20563749999999</c:v>
                </c:pt>
                <c:pt idx="3672">
                  <c:v>110.2356379</c:v>
                </c:pt>
                <c:pt idx="3673">
                  <c:v>110.2656382</c:v>
                </c:pt>
                <c:pt idx="3674">
                  <c:v>110.2956385</c:v>
                </c:pt>
                <c:pt idx="3675">
                  <c:v>110.32563879999999</c:v>
                </c:pt>
                <c:pt idx="3676">
                  <c:v>110.3556391</c:v>
                </c:pt>
                <c:pt idx="3677">
                  <c:v>110.3856395</c:v>
                </c:pt>
                <c:pt idx="3678">
                  <c:v>110.41563979999999</c:v>
                </c:pt>
                <c:pt idx="3679">
                  <c:v>110.44564010000001</c:v>
                </c:pt>
                <c:pt idx="3680">
                  <c:v>110.4756404</c:v>
                </c:pt>
                <c:pt idx="3681">
                  <c:v>110.5056407</c:v>
                </c:pt>
                <c:pt idx="3682">
                  <c:v>110.53564110000001</c:v>
                </c:pt>
                <c:pt idx="3683">
                  <c:v>110.5656414</c:v>
                </c:pt>
                <c:pt idx="3684">
                  <c:v>110.5956417</c:v>
                </c:pt>
                <c:pt idx="3685">
                  <c:v>110.625642</c:v>
                </c:pt>
                <c:pt idx="3686">
                  <c:v>110.6556423</c:v>
                </c:pt>
                <c:pt idx="3687">
                  <c:v>110.6856427</c:v>
                </c:pt>
                <c:pt idx="3688">
                  <c:v>110.715643</c:v>
                </c:pt>
                <c:pt idx="3689">
                  <c:v>110.7456433</c:v>
                </c:pt>
                <c:pt idx="3690">
                  <c:v>110.7756436</c:v>
                </c:pt>
                <c:pt idx="3691">
                  <c:v>110.80564390000001</c:v>
                </c:pt>
                <c:pt idx="3692">
                  <c:v>110.8356443</c:v>
                </c:pt>
                <c:pt idx="3693">
                  <c:v>110.8656446</c:v>
                </c:pt>
                <c:pt idx="3694">
                  <c:v>110.89564489999999</c:v>
                </c:pt>
                <c:pt idx="3695">
                  <c:v>110.92564520000001</c:v>
                </c:pt>
                <c:pt idx="3696">
                  <c:v>110.9556456</c:v>
                </c:pt>
                <c:pt idx="3697">
                  <c:v>110.98564589999999</c:v>
                </c:pt>
                <c:pt idx="3698">
                  <c:v>111.01564620000001</c:v>
                </c:pt>
                <c:pt idx="3699">
                  <c:v>111.0456465</c:v>
                </c:pt>
                <c:pt idx="3700">
                  <c:v>111.0756468</c:v>
                </c:pt>
                <c:pt idx="3701">
                  <c:v>111.10564720000001</c:v>
                </c:pt>
                <c:pt idx="3702">
                  <c:v>111.1356475</c:v>
                </c:pt>
                <c:pt idx="3703">
                  <c:v>111.1656478</c:v>
                </c:pt>
                <c:pt idx="3704">
                  <c:v>111.1956481</c:v>
                </c:pt>
                <c:pt idx="3705">
                  <c:v>111.2256484</c:v>
                </c:pt>
                <c:pt idx="3706">
                  <c:v>111.2556488</c:v>
                </c:pt>
                <c:pt idx="3707">
                  <c:v>111.2856491</c:v>
                </c:pt>
                <c:pt idx="3708">
                  <c:v>111.3156494</c:v>
                </c:pt>
                <c:pt idx="3709">
                  <c:v>111.3456497</c:v>
                </c:pt>
                <c:pt idx="3710">
                  <c:v>111.37564999999999</c:v>
                </c:pt>
                <c:pt idx="3711">
                  <c:v>111.4056504</c:v>
                </c:pt>
                <c:pt idx="3712">
                  <c:v>111.4356507</c:v>
                </c:pt>
                <c:pt idx="3713">
                  <c:v>111.46565099999999</c:v>
                </c:pt>
                <c:pt idx="3714">
                  <c:v>111.49565130000001</c:v>
                </c:pt>
                <c:pt idx="3715">
                  <c:v>111.5256516</c:v>
                </c:pt>
                <c:pt idx="3716">
                  <c:v>111.55565199999999</c:v>
                </c:pt>
                <c:pt idx="3717">
                  <c:v>111.58565230000001</c:v>
                </c:pt>
                <c:pt idx="3718">
                  <c:v>111.6156526</c:v>
                </c:pt>
                <c:pt idx="3719">
                  <c:v>111.6456529</c:v>
                </c:pt>
                <c:pt idx="3720">
                  <c:v>111.67565329999999</c:v>
                </c:pt>
                <c:pt idx="3721">
                  <c:v>111.70565360000001</c:v>
                </c:pt>
                <c:pt idx="3722">
                  <c:v>111.7356539</c:v>
                </c:pt>
                <c:pt idx="3723">
                  <c:v>111.7656542</c:v>
                </c:pt>
                <c:pt idx="3724">
                  <c:v>111.7956545</c:v>
                </c:pt>
                <c:pt idx="3725">
                  <c:v>111.8256549</c:v>
                </c:pt>
                <c:pt idx="3726">
                  <c:v>111.8556552</c:v>
                </c:pt>
                <c:pt idx="3727">
                  <c:v>111.8856555</c:v>
                </c:pt>
                <c:pt idx="3728">
                  <c:v>111.9156558</c:v>
                </c:pt>
                <c:pt idx="3729">
                  <c:v>111.94565609999999</c:v>
                </c:pt>
                <c:pt idx="3730">
                  <c:v>111.9756565</c:v>
                </c:pt>
                <c:pt idx="3731">
                  <c:v>112.0056568</c:v>
                </c:pt>
                <c:pt idx="3732">
                  <c:v>112.03565709999999</c:v>
                </c:pt>
                <c:pt idx="3733">
                  <c:v>112.06565740000001</c:v>
                </c:pt>
                <c:pt idx="3734">
                  <c:v>112.0956577</c:v>
                </c:pt>
                <c:pt idx="3735">
                  <c:v>112.1256581</c:v>
                </c:pt>
                <c:pt idx="3736">
                  <c:v>112.15565839999999</c:v>
                </c:pt>
                <c:pt idx="3737">
                  <c:v>112.1856587</c:v>
                </c:pt>
                <c:pt idx="3738">
                  <c:v>112.215659</c:v>
                </c:pt>
                <c:pt idx="3739">
                  <c:v>112.2456593</c:v>
                </c:pt>
                <c:pt idx="3740">
                  <c:v>112.27565970000001</c:v>
                </c:pt>
                <c:pt idx="3741">
                  <c:v>112.30566</c:v>
                </c:pt>
                <c:pt idx="3742">
                  <c:v>112.3356603</c:v>
                </c:pt>
                <c:pt idx="3743">
                  <c:v>112.3656606</c:v>
                </c:pt>
                <c:pt idx="3744">
                  <c:v>112.3956609</c:v>
                </c:pt>
                <c:pt idx="3745">
                  <c:v>112.4256613</c:v>
                </c:pt>
                <c:pt idx="3746">
                  <c:v>112.4556616</c:v>
                </c:pt>
                <c:pt idx="3747">
                  <c:v>112.4856619</c:v>
                </c:pt>
                <c:pt idx="3748">
                  <c:v>112.51566219999999</c:v>
                </c:pt>
                <c:pt idx="3749">
                  <c:v>112.5456626</c:v>
                </c:pt>
                <c:pt idx="3750">
                  <c:v>112.5756629</c:v>
                </c:pt>
                <c:pt idx="3751">
                  <c:v>112.6056632</c:v>
                </c:pt>
                <c:pt idx="3752">
                  <c:v>112.63566350000001</c:v>
                </c:pt>
                <c:pt idx="3753">
                  <c:v>112.6656638</c:v>
                </c:pt>
                <c:pt idx="3754">
                  <c:v>112.6956642</c:v>
                </c:pt>
                <c:pt idx="3755">
                  <c:v>112.72566449999999</c:v>
                </c:pt>
                <c:pt idx="3756">
                  <c:v>112.75566480000001</c:v>
                </c:pt>
                <c:pt idx="3757">
                  <c:v>112.7856651</c:v>
                </c:pt>
                <c:pt idx="3758">
                  <c:v>112.8156654</c:v>
                </c:pt>
                <c:pt idx="3759">
                  <c:v>112.84566580000001</c:v>
                </c:pt>
                <c:pt idx="3760">
                  <c:v>112.8756661</c:v>
                </c:pt>
                <c:pt idx="3761">
                  <c:v>112.9056664</c:v>
                </c:pt>
                <c:pt idx="3762">
                  <c:v>112.9356667</c:v>
                </c:pt>
                <c:pt idx="3763">
                  <c:v>112.965667</c:v>
                </c:pt>
                <c:pt idx="3764">
                  <c:v>112.9956674</c:v>
                </c:pt>
                <c:pt idx="3765">
                  <c:v>113.0256677</c:v>
                </c:pt>
                <c:pt idx="3766">
                  <c:v>113.055668</c:v>
                </c:pt>
                <c:pt idx="3767">
                  <c:v>113.08566829999999</c:v>
                </c:pt>
                <c:pt idx="3768">
                  <c:v>113.11566860000001</c:v>
                </c:pt>
                <c:pt idx="3769">
                  <c:v>113.145669</c:v>
                </c:pt>
                <c:pt idx="3770">
                  <c:v>113.1756693</c:v>
                </c:pt>
                <c:pt idx="3771">
                  <c:v>113.20566959999999</c:v>
                </c:pt>
                <c:pt idx="3772">
                  <c:v>113.2356699</c:v>
                </c:pt>
                <c:pt idx="3773">
                  <c:v>113.2656703</c:v>
                </c:pt>
                <c:pt idx="3774">
                  <c:v>113.29567059999999</c:v>
                </c:pt>
                <c:pt idx="3775">
                  <c:v>113.32567090000001</c:v>
                </c:pt>
                <c:pt idx="3776">
                  <c:v>113.3556712</c:v>
                </c:pt>
                <c:pt idx="3777">
                  <c:v>113.3856715</c:v>
                </c:pt>
                <c:pt idx="3778">
                  <c:v>113.41567190000001</c:v>
                </c:pt>
                <c:pt idx="3779">
                  <c:v>113.4456722</c:v>
                </c:pt>
                <c:pt idx="3780">
                  <c:v>113.4756725</c:v>
                </c:pt>
                <c:pt idx="3781">
                  <c:v>113.5056728</c:v>
                </c:pt>
                <c:pt idx="3782">
                  <c:v>113.5356731</c:v>
                </c:pt>
                <c:pt idx="3783">
                  <c:v>113.5656735</c:v>
                </c:pt>
                <c:pt idx="3784">
                  <c:v>113.5956738</c:v>
                </c:pt>
                <c:pt idx="3785">
                  <c:v>113.6256741</c:v>
                </c:pt>
                <c:pt idx="3786">
                  <c:v>113.6556744</c:v>
                </c:pt>
                <c:pt idx="3787">
                  <c:v>113.68567470000001</c:v>
                </c:pt>
                <c:pt idx="3788">
                  <c:v>113.7156751</c:v>
                </c:pt>
                <c:pt idx="3789">
                  <c:v>113.7456754</c:v>
                </c:pt>
                <c:pt idx="3790">
                  <c:v>113.77567569999999</c:v>
                </c:pt>
                <c:pt idx="3791">
                  <c:v>113.80567600000001</c:v>
                </c:pt>
                <c:pt idx="3792">
                  <c:v>113.8356763</c:v>
                </c:pt>
                <c:pt idx="3793">
                  <c:v>113.86567669999999</c:v>
                </c:pt>
                <c:pt idx="3794">
                  <c:v>113.89567700000001</c:v>
                </c:pt>
                <c:pt idx="3795">
                  <c:v>113.9256773</c:v>
                </c:pt>
                <c:pt idx="3796">
                  <c:v>113.9556776</c:v>
                </c:pt>
                <c:pt idx="3797">
                  <c:v>113.98567799999999</c:v>
                </c:pt>
                <c:pt idx="3798">
                  <c:v>114.0156783</c:v>
                </c:pt>
                <c:pt idx="3799">
                  <c:v>114.0456786</c:v>
                </c:pt>
                <c:pt idx="3800">
                  <c:v>114.0756789</c:v>
                </c:pt>
                <c:pt idx="3801">
                  <c:v>114.1056792</c:v>
                </c:pt>
                <c:pt idx="3802">
                  <c:v>114.1356796</c:v>
                </c:pt>
                <c:pt idx="3803">
                  <c:v>114.1656799</c:v>
                </c:pt>
                <c:pt idx="3804">
                  <c:v>114.1956802</c:v>
                </c:pt>
                <c:pt idx="3805">
                  <c:v>114.2256805</c:v>
                </c:pt>
                <c:pt idx="3806">
                  <c:v>114.25568079999999</c:v>
                </c:pt>
                <c:pt idx="3807">
                  <c:v>114.2856812</c:v>
                </c:pt>
                <c:pt idx="3808">
                  <c:v>114.3156815</c:v>
                </c:pt>
                <c:pt idx="3809">
                  <c:v>114.34568179999999</c:v>
                </c:pt>
                <c:pt idx="3810">
                  <c:v>114.37568210000001</c:v>
                </c:pt>
                <c:pt idx="3811">
                  <c:v>114.4056824</c:v>
                </c:pt>
                <c:pt idx="3812">
                  <c:v>114.4356828</c:v>
                </c:pt>
                <c:pt idx="3813">
                  <c:v>114.46568310000001</c:v>
                </c:pt>
                <c:pt idx="3814">
                  <c:v>114.4956834</c:v>
                </c:pt>
                <c:pt idx="3815">
                  <c:v>114.5256837</c:v>
                </c:pt>
                <c:pt idx="3816">
                  <c:v>114.555684</c:v>
                </c:pt>
                <c:pt idx="3817">
                  <c:v>114.58568440000001</c:v>
                </c:pt>
                <c:pt idx="3818">
                  <c:v>114.6156847</c:v>
                </c:pt>
                <c:pt idx="3819">
                  <c:v>114.645685</c:v>
                </c:pt>
                <c:pt idx="3820">
                  <c:v>114.6756853</c:v>
                </c:pt>
                <c:pt idx="3821">
                  <c:v>114.7056856</c:v>
                </c:pt>
                <c:pt idx="3822">
                  <c:v>114.735686</c:v>
                </c:pt>
                <c:pt idx="3823">
                  <c:v>114.7656863</c:v>
                </c:pt>
                <c:pt idx="3824">
                  <c:v>114.7956866</c:v>
                </c:pt>
                <c:pt idx="3825">
                  <c:v>114.82568689999999</c:v>
                </c:pt>
                <c:pt idx="3826">
                  <c:v>114.8556873</c:v>
                </c:pt>
                <c:pt idx="3827">
                  <c:v>114.8856876</c:v>
                </c:pt>
                <c:pt idx="3828">
                  <c:v>114.91568789999999</c:v>
                </c:pt>
                <c:pt idx="3829">
                  <c:v>114.94568820000001</c:v>
                </c:pt>
                <c:pt idx="3830">
                  <c:v>114.9756885</c:v>
                </c:pt>
                <c:pt idx="3831">
                  <c:v>115.0056889</c:v>
                </c:pt>
                <c:pt idx="3832">
                  <c:v>115.03568919999999</c:v>
                </c:pt>
                <c:pt idx="3833">
                  <c:v>115.0656895</c:v>
                </c:pt>
                <c:pt idx="3834">
                  <c:v>115.0956898</c:v>
                </c:pt>
                <c:pt idx="3835">
                  <c:v>115.1256901</c:v>
                </c:pt>
                <c:pt idx="3836">
                  <c:v>115.15569050000001</c:v>
                </c:pt>
                <c:pt idx="3837">
                  <c:v>115.1856908</c:v>
                </c:pt>
                <c:pt idx="3838">
                  <c:v>115.2156911</c:v>
                </c:pt>
                <c:pt idx="3839">
                  <c:v>115.2456914</c:v>
                </c:pt>
                <c:pt idx="3840">
                  <c:v>115.2756917</c:v>
                </c:pt>
                <c:pt idx="3841">
                  <c:v>115.3056921</c:v>
                </c:pt>
                <c:pt idx="3842">
                  <c:v>115.3356924</c:v>
                </c:pt>
                <c:pt idx="3843">
                  <c:v>115.3656927</c:v>
                </c:pt>
                <c:pt idx="3844">
                  <c:v>115.39569299999999</c:v>
                </c:pt>
                <c:pt idx="3845">
                  <c:v>115.42569330000001</c:v>
                </c:pt>
                <c:pt idx="3846">
                  <c:v>115.4556937</c:v>
                </c:pt>
                <c:pt idx="3847">
                  <c:v>115.485694</c:v>
                </c:pt>
                <c:pt idx="3848">
                  <c:v>115.51569430000001</c:v>
                </c:pt>
                <c:pt idx="3849">
                  <c:v>115.5456946</c:v>
                </c:pt>
                <c:pt idx="3850">
                  <c:v>115.575695</c:v>
                </c:pt>
                <c:pt idx="3851">
                  <c:v>115.60569529999999</c:v>
                </c:pt>
                <c:pt idx="3852">
                  <c:v>115.63569560000001</c:v>
                </c:pt>
                <c:pt idx="3853">
                  <c:v>115.6656959</c:v>
                </c:pt>
                <c:pt idx="3854">
                  <c:v>115.6956962</c:v>
                </c:pt>
                <c:pt idx="3855">
                  <c:v>115.72569660000001</c:v>
                </c:pt>
                <c:pt idx="3856">
                  <c:v>115.7556969</c:v>
                </c:pt>
                <c:pt idx="3857">
                  <c:v>115.7856972</c:v>
                </c:pt>
                <c:pt idx="3858">
                  <c:v>115.8156975</c:v>
                </c:pt>
                <c:pt idx="3859">
                  <c:v>115.8456978</c:v>
                </c:pt>
                <c:pt idx="3860">
                  <c:v>115.8756982</c:v>
                </c:pt>
                <c:pt idx="3861">
                  <c:v>115.9056985</c:v>
                </c:pt>
                <c:pt idx="3862">
                  <c:v>115.9356988</c:v>
                </c:pt>
                <c:pt idx="3863">
                  <c:v>115.96569909999999</c:v>
                </c:pt>
                <c:pt idx="3864">
                  <c:v>115.99569940000001</c:v>
                </c:pt>
                <c:pt idx="3865">
                  <c:v>116.0256998</c:v>
                </c:pt>
                <c:pt idx="3866">
                  <c:v>116.0557001</c:v>
                </c:pt>
                <c:pt idx="3867">
                  <c:v>116.08570039999999</c:v>
                </c:pt>
                <c:pt idx="3868">
                  <c:v>116.1157007</c:v>
                </c:pt>
                <c:pt idx="3869">
                  <c:v>116.145701</c:v>
                </c:pt>
                <c:pt idx="3870">
                  <c:v>116.17570139999999</c:v>
                </c:pt>
                <c:pt idx="3871">
                  <c:v>116.20570170000001</c:v>
                </c:pt>
                <c:pt idx="3872">
                  <c:v>116.235702</c:v>
                </c:pt>
                <c:pt idx="3873">
                  <c:v>116.2657023</c:v>
                </c:pt>
                <c:pt idx="3874">
                  <c:v>116.2957026</c:v>
                </c:pt>
                <c:pt idx="3875">
                  <c:v>116.325703</c:v>
                </c:pt>
                <c:pt idx="3876">
                  <c:v>116.3557033</c:v>
                </c:pt>
                <c:pt idx="3877">
                  <c:v>116.3857036</c:v>
                </c:pt>
                <c:pt idx="3878">
                  <c:v>116.4157039</c:v>
                </c:pt>
                <c:pt idx="3879">
                  <c:v>116.4457043</c:v>
                </c:pt>
                <c:pt idx="3880">
                  <c:v>116.4757046</c:v>
                </c:pt>
                <c:pt idx="3881">
                  <c:v>116.5057049</c:v>
                </c:pt>
                <c:pt idx="3882">
                  <c:v>116.5357052</c:v>
                </c:pt>
                <c:pt idx="3883">
                  <c:v>116.56570550000001</c:v>
                </c:pt>
                <c:pt idx="3884">
                  <c:v>116.5957059</c:v>
                </c:pt>
                <c:pt idx="3885">
                  <c:v>116.6257062</c:v>
                </c:pt>
                <c:pt idx="3886">
                  <c:v>116.65570649999999</c:v>
                </c:pt>
                <c:pt idx="3887">
                  <c:v>116.68570680000001</c:v>
                </c:pt>
                <c:pt idx="3888">
                  <c:v>116.7157071</c:v>
                </c:pt>
                <c:pt idx="3889">
                  <c:v>116.74570749999999</c:v>
                </c:pt>
                <c:pt idx="3890">
                  <c:v>116.77570780000001</c:v>
                </c:pt>
                <c:pt idx="3891">
                  <c:v>116.8057081</c:v>
                </c:pt>
                <c:pt idx="3892">
                  <c:v>116.8357084</c:v>
                </c:pt>
                <c:pt idx="3893">
                  <c:v>116.8657087</c:v>
                </c:pt>
                <c:pt idx="3894">
                  <c:v>116.8957091</c:v>
                </c:pt>
                <c:pt idx="3895">
                  <c:v>116.9257094</c:v>
                </c:pt>
                <c:pt idx="3896">
                  <c:v>116.9557097</c:v>
                </c:pt>
                <c:pt idx="3897">
                  <c:v>116.98571</c:v>
                </c:pt>
                <c:pt idx="3898">
                  <c:v>117.01571029999999</c:v>
                </c:pt>
                <c:pt idx="3899">
                  <c:v>117.0457107</c:v>
                </c:pt>
                <c:pt idx="3900">
                  <c:v>117.075711</c:v>
                </c:pt>
                <c:pt idx="3901">
                  <c:v>117.1057113</c:v>
                </c:pt>
                <c:pt idx="3902">
                  <c:v>117.13571159999999</c:v>
                </c:pt>
                <c:pt idx="3903">
                  <c:v>117.165712</c:v>
                </c:pt>
                <c:pt idx="3904">
                  <c:v>117.1957123</c:v>
                </c:pt>
                <c:pt idx="3905">
                  <c:v>117.22571259999999</c:v>
                </c:pt>
                <c:pt idx="3906">
                  <c:v>117.25571290000001</c:v>
                </c:pt>
                <c:pt idx="3907">
                  <c:v>117.2857132</c:v>
                </c:pt>
                <c:pt idx="3908">
                  <c:v>117.3157136</c:v>
                </c:pt>
                <c:pt idx="3909">
                  <c:v>117.34571390000001</c:v>
                </c:pt>
                <c:pt idx="3910">
                  <c:v>117.3757142</c:v>
                </c:pt>
                <c:pt idx="3911">
                  <c:v>117.4057145</c:v>
                </c:pt>
                <c:pt idx="3912">
                  <c:v>117.4357148</c:v>
                </c:pt>
                <c:pt idx="3913">
                  <c:v>117.46571520000001</c:v>
                </c:pt>
                <c:pt idx="3914">
                  <c:v>117.4957155</c:v>
                </c:pt>
                <c:pt idx="3915">
                  <c:v>117.5257158</c:v>
                </c:pt>
                <c:pt idx="3916">
                  <c:v>117.5557161</c:v>
                </c:pt>
                <c:pt idx="3917">
                  <c:v>117.5857164</c:v>
                </c:pt>
                <c:pt idx="3918">
                  <c:v>117.6157168</c:v>
                </c:pt>
                <c:pt idx="3919">
                  <c:v>117.6457171</c:v>
                </c:pt>
                <c:pt idx="3920">
                  <c:v>117.6757174</c:v>
                </c:pt>
                <c:pt idx="3921">
                  <c:v>117.70571769999999</c:v>
                </c:pt>
                <c:pt idx="3922">
                  <c:v>117.73571800000001</c:v>
                </c:pt>
                <c:pt idx="3923">
                  <c:v>117.7657184</c:v>
                </c:pt>
                <c:pt idx="3924">
                  <c:v>117.79571869999999</c:v>
                </c:pt>
                <c:pt idx="3925">
                  <c:v>117.82571900000001</c:v>
                </c:pt>
                <c:pt idx="3926">
                  <c:v>117.8557193</c:v>
                </c:pt>
                <c:pt idx="3927">
                  <c:v>117.8857197</c:v>
                </c:pt>
                <c:pt idx="3928">
                  <c:v>117.91571999999999</c:v>
                </c:pt>
                <c:pt idx="3929">
                  <c:v>117.9457203</c:v>
                </c:pt>
                <c:pt idx="3930">
                  <c:v>117.9757206</c:v>
                </c:pt>
                <c:pt idx="3931">
                  <c:v>118.0057209</c:v>
                </c:pt>
                <c:pt idx="3932">
                  <c:v>118.03572130000001</c:v>
                </c:pt>
                <c:pt idx="3933">
                  <c:v>118.0657216</c:v>
                </c:pt>
                <c:pt idx="3934">
                  <c:v>118.0957219</c:v>
                </c:pt>
                <c:pt idx="3935">
                  <c:v>118.1257222</c:v>
                </c:pt>
                <c:pt idx="3936">
                  <c:v>118.1557225</c:v>
                </c:pt>
                <c:pt idx="3937">
                  <c:v>118.1857229</c:v>
                </c:pt>
                <c:pt idx="3938">
                  <c:v>118.2157232</c:v>
                </c:pt>
                <c:pt idx="3939">
                  <c:v>118.2457235</c:v>
                </c:pt>
                <c:pt idx="3940">
                  <c:v>118.27572379999999</c:v>
                </c:pt>
                <c:pt idx="3941">
                  <c:v>118.30572410000001</c:v>
                </c:pt>
                <c:pt idx="3942">
                  <c:v>118.3357245</c:v>
                </c:pt>
                <c:pt idx="3943">
                  <c:v>118.3657248</c:v>
                </c:pt>
                <c:pt idx="3944">
                  <c:v>118.39572510000001</c:v>
                </c:pt>
                <c:pt idx="3945">
                  <c:v>118.4257254</c:v>
                </c:pt>
                <c:pt idx="3946">
                  <c:v>118.4557257</c:v>
                </c:pt>
                <c:pt idx="3947">
                  <c:v>118.48572609999999</c:v>
                </c:pt>
                <c:pt idx="3948">
                  <c:v>118.51572640000001</c:v>
                </c:pt>
                <c:pt idx="3949">
                  <c:v>118.5457267</c:v>
                </c:pt>
                <c:pt idx="3950">
                  <c:v>118.575727</c:v>
                </c:pt>
                <c:pt idx="3951">
                  <c:v>118.6057273</c:v>
                </c:pt>
                <c:pt idx="3952">
                  <c:v>118.6357277</c:v>
                </c:pt>
                <c:pt idx="3953">
                  <c:v>118.665728</c:v>
                </c:pt>
                <c:pt idx="3954">
                  <c:v>118.6957283</c:v>
                </c:pt>
                <c:pt idx="3955">
                  <c:v>118.7257286</c:v>
                </c:pt>
                <c:pt idx="3956">
                  <c:v>118.755729</c:v>
                </c:pt>
                <c:pt idx="3957">
                  <c:v>118.7857293</c:v>
                </c:pt>
                <c:pt idx="3958">
                  <c:v>118.8157296</c:v>
                </c:pt>
                <c:pt idx="3959">
                  <c:v>118.84572989999999</c:v>
                </c:pt>
                <c:pt idx="3960">
                  <c:v>118.87573020000001</c:v>
                </c:pt>
                <c:pt idx="3961">
                  <c:v>118.9057306</c:v>
                </c:pt>
                <c:pt idx="3962">
                  <c:v>118.9357309</c:v>
                </c:pt>
                <c:pt idx="3963">
                  <c:v>118.96573119999999</c:v>
                </c:pt>
                <c:pt idx="3964">
                  <c:v>118.99573150000001</c:v>
                </c:pt>
                <c:pt idx="3965">
                  <c:v>119.0257318</c:v>
                </c:pt>
                <c:pt idx="3966">
                  <c:v>119.05573219999999</c:v>
                </c:pt>
                <c:pt idx="3967">
                  <c:v>119.08573250000001</c:v>
                </c:pt>
                <c:pt idx="3968">
                  <c:v>119.1157328</c:v>
                </c:pt>
                <c:pt idx="3969">
                  <c:v>119.1457331</c:v>
                </c:pt>
                <c:pt idx="3970">
                  <c:v>119.1757334</c:v>
                </c:pt>
                <c:pt idx="3971">
                  <c:v>119.2057338</c:v>
                </c:pt>
                <c:pt idx="3972">
                  <c:v>119.2357341</c:v>
                </c:pt>
                <c:pt idx="3973">
                  <c:v>119.2657344</c:v>
                </c:pt>
                <c:pt idx="3974">
                  <c:v>119.2957347</c:v>
                </c:pt>
                <c:pt idx="3975">
                  <c:v>119.32573499999999</c:v>
                </c:pt>
                <c:pt idx="3976">
                  <c:v>119.3557354</c:v>
                </c:pt>
                <c:pt idx="3977">
                  <c:v>119.3857357</c:v>
                </c:pt>
                <c:pt idx="3978">
                  <c:v>119.415736</c:v>
                </c:pt>
                <c:pt idx="3979">
                  <c:v>119.44573629999999</c:v>
                </c:pt>
                <c:pt idx="3980">
                  <c:v>119.4757367</c:v>
                </c:pt>
                <c:pt idx="3981">
                  <c:v>119.505737</c:v>
                </c:pt>
                <c:pt idx="3982">
                  <c:v>119.53573729999999</c:v>
                </c:pt>
                <c:pt idx="3983">
                  <c:v>119.56573760000001</c:v>
                </c:pt>
                <c:pt idx="3984">
                  <c:v>119.5957379</c:v>
                </c:pt>
                <c:pt idx="3985">
                  <c:v>119.62573829999999</c:v>
                </c:pt>
                <c:pt idx="3986">
                  <c:v>119.65573860000001</c:v>
                </c:pt>
                <c:pt idx="3987">
                  <c:v>119.6857389</c:v>
                </c:pt>
                <c:pt idx="3988">
                  <c:v>119.7157392</c:v>
                </c:pt>
                <c:pt idx="3989">
                  <c:v>119.7457395</c:v>
                </c:pt>
                <c:pt idx="3990">
                  <c:v>119.7757399</c:v>
                </c:pt>
                <c:pt idx="3991">
                  <c:v>119.8057402</c:v>
                </c:pt>
                <c:pt idx="3992">
                  <c:v>119.8357405</c:v>
                </c:pt>
                <c:pt idx="3993">
                  <c:v>119.8657408</c:v>
                </c:pt>
                <c:pt idx="3994">
                  <c:v>119.8957411</c:v>
                </c:pt>
                <c:pt idx="3995">
                  <c:v>119.9257415</c:v>
                </c:pt>
                <c:pt idx="3996">
                  <c:v>119.9557418</c:v>
                </c:pt>
                <c:pt idx="3997">
                  <c:v>119.9857421</c:v>
                </c:pt>
                <c:pt idx="3998">
                  <c:v>120.01574239999999</c:v>
                </c:pt>
                <c:pt idx="3999">
                  <c:v>120.04574270000001</c:v>
                </c:pt>
                <c:pt idx="4000">
                  <c:v>120.0757431</c:v>
                </c:pt>
                <c:pt idx="4001">
                  <c:v>120.10574339999999</c:v>
                </c:pt>
                <c:pt idx="4002">
                  <c:v>120.13574370000001</c:v>
                </c:pt>
                <c:pt idx="4003">
                  <c:v>120.165744</c:v>
                </c:pt>
                <c:pt idx="4004">
                  <c:v>120.1957443</c:v>
                </c:pt>
                <c:pt idx="4005">
                  <c:v>120.22574470000001</c:v>
                </c:pt>
                <c:pt idx="4006">
                  <c:v>120.255745</c:v>
                </c:pt>
                <c:pt idx="4007">
                  <c:v>120.2857453</c:v>
                </c:pt>
                <c:pt idx="4008">
                  <c:v>120.3157456</c:v>
                </c:pt>
                <c:pt idx="4009">
                  <c:v>120.34574600000001</c:v>
                </c:pt>
                <c:pt idx="4010">
                  <c:v>120.3757463</c:v>
                </c:pt>
                <c:pt idx="4011">
                  <c:v>120.4057466</c:v>
                </c:pt>
                <c:pt idx="4012">
                  <c:v>120.4357469</c:v>
                </c:pt>
                <c:pt idx="4013">
                  <c:v>120.4657472</c:v>
                </c:pt>
                <c:pt idx="4014">
                  <c:v>120.4957476</c:v>
                </c:pt>
                <c:pt idx="4015">
                  <c:v>120.5257479</c:v>
                </c:pt>
                <c:pt idx="4016">
                  <c:v>120.5557482</c:v>
                </c:pt>
                <c:pt idx="4017">
                  <c:v>120.58574849999999</c:v>
                </c:pt>
                <c:pt idx="4018">
                  <c:v>120.61574880000001</c:v>
                </c:pt>
                <c:pt idx="4019">
                  <c:v>120.6457492</c:v>
                </c:pt>
                <c:pt idx="4020">
                  <c:v>120.67574949999999</c:v>
                </c:pt>
                <c:pt idx="4021">
                  <c:v>120.70574980000001</c:v>
                </c:pt>
                <c:pt idx="4022">
                  <c:v>120.7357501</c:v>
                </c:pt>
                <c:pt idx="4023">
                  <c:v>120.7657504</c:v>
                </c:pt>
                <c:pt idx="4024">
                  <c:v>120.79575079999999</c:v>
                </c:pt>
                <c:pt idx="4025">
                  <c:v>120.82575110000001</c:v>
                </c:pt>
                <c:pt idx="4026">
                  <c:v>120.8557514</c:v>
                </c:pt>
                <c:pt idx="4027">
                  <c:v>120.8857517</c:v>
                </c:pt>
                <c:pt idx="4028">
                  <c:v>120.915752</c:v>
                </c:pt>
                <c:pt idx="4029">
                  <c:v>120.9457524</c:v>
                </c:pt>
                <c:pt idx="4030">
                  <c:v>120.9757527</c:v>
                </c:pt>
                <c:pt idx="4031">
                  <c:v>121.005753</c:v>
                </c:pt>
                <c:pt idx="4032">
                  <c:v>121.0357533</c:v>
                </c:pt>
                <c:pt idx="4033">
                  <c:v>121.0657537</c:v>
                </c:pt>
                <c:pt idx="4034">
                  <c:v>121.095754</c:v>
                </c:pt>
                <c:pt idx="4035">
                  <c:v>121.1257543</c:v>
                </c:pt>
                <c:pt idx="4036">
                  <c:v>121.15575459999999</c:v>
                </c:pt>
                <c:pt idx="4037">
                  <c:v>121.18575490000001</c:v>
                </c:pt>
                <c:pt idx="4038">
                  <c:v>121.2157553</c:v>
                </c:pt>
                <c:pt idx="4039">
                  <c:v>121.2457556</c:v>
                </c:pt>
                <c:pt idx="4040">
                  <c:v>121.27575589999999</c:v>
                </c:pt>
                <c:pt idx="4041">
                  <c:v>121.3057562</c:v>
                </c:pt>
                <c:pt idx="4042">
                  <c:v>121.3357565</c:v>
                </c:pt>
                <c:pt idx="4043">
                  <c:v>121.36575689999999</c:v>
                </c:pt>
                <c:pt idx="4044">
                  <c:v>121.39575720000001</c:v>
                </c:pt>
                <c:pt idx="4045">
                  <c:v>121.4257575</c:v>
                </c:pt>
                <c:pt idx="4046">
                  <c:v>121.4557578</c:v>
                </c:pt>
                <c:pt idx="4047">
                  <c:v>121.4857581</c:v>
                </c:pt>
                <c:pt idx="4048">
                  <c:v>121.5157585</c:v>
                </c:pt>
                <c:pt idx="4049">
                  <c:v>121.5457588</c:v>
                </c:pt>
                <c:pt idx="4050">
                  <c:v>121.5757591</c:v>
                </c:pt>
                <c:pt idx="4051">
                  <c:v>121.6057594</c:v>
                </c:pt>
                <c:pt idx="4052">
                  <c:v>121.63575969999999</c:v>
                </c:pt>
                <c:pt idx="4053">
                  <c:v>121.6657601</c:v>
                </c:pt>
                <c:pt idx="4054">
                  <c:v>121.6957604</c:v>
                </c:pt>
                <c:pt idx="4055">
                  <c:v>121.7257607</c:v>
                </c:pt>
                <c:pt idx="4056">
                  <c:v>121.75576100000001</c:v>
                </c:pt>
                <c:pt idx="4057">
                  <c:v>121.7857613</c:v>
                </c:pt>
                <c:pt idx="4058">
                  <c:v>121.8157617</c:v>
                </c:pt>
                <c:pt idx="4059">
                  <c:v>121.84576199999999</c:v>
                </c:pt>
                <c:pt idx="4060">
                  <c:v>121.87576230000001</c:v>
                </c:pt>
                <c:pt idx="4061">
                  <c:v>121.9057626</c:v>
                </c:pt>
                <c:pt idx="4062">
                  <c:v>121.93576299999999</c:v>
                </c:pt>
                <c:pt idx="4063">
                  <c:v>121.96576330000001</c:v>
                </c:pt>
                <c:pt idx="4064">
                  <c:v>121.9957636</c:v>
                </c:pt>
                <c:pt idx="4065">
                  <c:v>122.0257639</c:v>
                </c:pt>
                <c:pt idx="4066">
                  <c:v>122.0557642</c:v>
                </c:pt>
                <c:pt idx="4067">
                  <c:v>122.0857646</c:v>
                </c:pt>
                <c:pt idx="4068">
                  <c:v>122.1157649</c:v>
                </c:pt>
                <c:pt idx="4069">
                  <c:v>122.1457652</c:v>
                </c:pt>
                <c:pt idx="4070">
                  <c:v>122.1757655</c:v>
                </c:pt>
                <c:pt idx="4071">
                  <c:v>122.20576579999999</c:v>
                </c:pt>
                <c:pt idx="4072">
                  <c:v>122.2357662</c:v>
                </c:pt>
                <c:pt idx="4073">
                  <c:v>122.2657665</c:v>
                </c:pt>
                <c:pt idx="4074">
                  <c:v>122.2957668</c:v>
                </c:pt>
                <c:pt idx="4075">
                  <c:v>122.32576709999999</c:v>
                </c:pt>
                <c:pt idx="4076">
                  <c:v>122.3557674</c:v>
                </c:pt>
                <c:pt idx="4077">
                  <c:v>122.3857678</c:v>
                </c:pt>
                <c:pt idx="4078">
                  <c:v>122.41576809999999</c:v>
                </c:pt>
                <c:pt idx="4079">
                  <c:v>122.44576840000001</c:v>
                </c:pt>
                <c:pt idx="4080">
                  <c:v>122.4757687</c:v>
                </c:pt>
                <c:pt idx="4081">
                  <c:v>122.505769</c:v>
                </c:pt>
                <c:pt idx="4082">
                  <c:v>122.53576940000001</c:v>
                </c:pt>
                <c:pt idx="4083">
                  <c:v>122.5657697</c:v>
                </c:pt>
                <c:pt idx="4084">
                  <c:v>122.59577</c:v>
                </c:pt>
                <c:pt idx="4085">
                  <c:v>122.6257703</c:v>
                </c:pt>
                <c:pt idx="4086">
                  <c:v>122.65577070000001</c:v>
                </c:pt>
                <c:pt idx="4087">
                  <c:v>122.685771</c:v>
                </c:pt>
                <c:pt idx="4088">
                  <c:v>122.7157713</c:v>
                </c:pt>
                <c:pt idx="4089">
                  <c:v>122.7457716</c:v>
                </c:pt>
                <c:pt idx="4090">
                  <c:v>122.7757719</c:v>
                </c:pt>
                <c:pt idx="4091">
                  <c:v>122.8057723</c:v>
                </c:pt>
                <c:pt idx="4092">
                  <c:v>122.8357726</c:v>
                </c:pt>
                <c:pt idx="4093">
                  <c:v>122.8657729</c:v>
                </c:pt>
                <c:pt idx="4094">
                  <c:v>122.89577319999999</c:v>
                </c:pt>
                <c:pt idx="4095">
                  <c:v>122.92577350000001</c:v>
                </c:pt>
                <c:pt idx="4096">
                  <c:v>122.9557739</c:v>
                </c:pt>
                <c:pt idx="4097">
                  <c:v>122.98577419999999</c:v>
                </c:pt>
                <c:pt idx="4098">
                  <c:v>123.01577450000001</c:v>
                </c:pt>
                <c:pt idx="4099">
                  <c:v>123.0457748</c:v>
                </c:pt>
                <c:pt idx="4100">
                  <c:v>123.0757751</c:v>
                </c:pt>
                <c:pt idx="4101">
                  <c:v>123.10577549999999</c:v>
                </c:pt>
                <c:pt idx="4102">
                  <c:v>123.1357758</c:v>
                </c:pt>
                <c:pt idx="4103">
                  <c:v>123.1657761</c:v>
                </c:pt>
                <c:pt idx="4104">
                  <c:v>123.1957764</c:v>
                </c:pt>
                <c:pt idx="4105">
                  <c:v>123.2257767</c:v>
                </c:pt>
                <c:pt idx="4106">
                  <c:v>123.2557771</c:v>
                </c:pt>
                <c:pt idx="4107">
                  <c:v>123.2857774</c:v>
                </c:pt>
                <c:pt idx="4108">
                  <c:v>123.3157777</c:v>
                </c:pt>
                <c:pt idx="4109">
                  <c:v>123.345778</c:v>
                </c:pt>
                <c:pt idx="4110">
                  <c:v>123.3757784</c:v>
                </c:pt>
                <c:pt idx="4111">
                  <c:v>123.4057787</c:v>
                </c:pt>
                <c:pt idx="4112">
                  <c:v>123.435779</c:v>
                </c:pt>
                <c:pt idx="4113">
                  <c:v>123.46577929999999</c:v>
                </c:pt>
                <c:pt idx="4114">
                  <c:v>123.49577960000001</c:v>
                </c:pt>
                <c:pt idx="4115">
                  <c:v>123.52578</c:v>
                </c:pt>
                <c:pt idx="4116">
                  <c:v>123.5557803</c:v>
                </c:pt>
                <c:pt idx="4117">
                  <c:v>123.58578060000001</c:v>
                </c:pt>
                <c:pt idx="4118">
                  <c:v>123.6157809</c:v>
                </c:pt>
                <c:pt idx="4119">
                  <c:v>123.6457812</c:v>
                </c:pt>
                <c:pt idx="4120">
                  <c:v>123.67578159999999</c:v>
                </c:pt>
                <c:pt idx="4121">
                  <c:v>123.70578190000001</c:v>
                </c:pt>
                <c:pt idx="4122">
                  <c:v>123.7357822</c:v>
                </c:pt>
                <c:pt idx="4123">
                  <c:v>123.7657825</c:v>
                </c:pt>
                <c:pt idx="4124">
                  <c:v>123.7957828</c:v>
                </c:pt>
                <c:pt idx="4125">
                  <c:v>123.8257832</c:v>
                </c:pt>
                <c:pt idx="4126">
                  <c:v>123.8557835</c:v>
                </c:pt>
                <c:pt idx="4127">
                  <c:v>123.8857838</c:v>
                </c:pt>
                <c:pt idx="4128">
                  <c:v>123.9157841</c:v>
                </c:pt>
                <c:pt idx="4129">
                  <c:v>123.94578439999999</c:v>
                </c:pt>
                <c:pt idx="4130">
                  <c:v>123.9757848</c:v>
                </c:pt>
                <c:pt idx="4131">
                  <c:v>124.0057851</c:v>
                </c:pt>
                <c:pt idx="4132">
                  <c:v>124.03578539999999</c:v>
                </c:pt>
                <c:pt idx="4133">
                  <c:v>124.06578570000001</c:v>
                </c:pt>
                <c:pt idx="4134">
                  <c:v>124.095786</c:v>
                </c:pt>
                <c:pt idx="4135">
                  <c:v>124.1257864</c:v>
                </c:pt>
                <c:pt idx="4136">
                  <c:v>124.15578669999999</c:v>
                </c:pt>
                <c:pt idx="4137">
                  <c:v>124.185787</c:v>
                </c:pt>
                <c:pt idx="4138">
                  <c:v>124.2157873</c:v>
                </c:pt>
                <c:pt idx="4139">
                  <c:v>124.24578769999999</c:v>
                </c:pt>
                <c:pt idx="4140">
                  <c:v>124.27578800000001</c:v>
                </c:pt>
                <c:pt idx="4141">
                  <c:v>124.3057883</c:v>
                </c:pt>
                <c:pt idx="4142">
                  <c:v>124.3357886</c:v>
                </c:pt>
                <c:pt idx="4143">
                  <c:v>124.3657889</c:v>
                </c:pt>
                <c:pt idx="4144">
                  <c:v>124.3957893</c:v>
                </c:pt>
                <c:pt idx="4145">
                  <c:v>124.4257896</c:v>
                </c:pt>
                <c:pt idx="4146">
                  <c:v>124.4557899</c:v>
                </c:pt>
                <c:pt idx="4147">
                  <c:v>124.4857902</c:v>
                </c:pt>
                <c:pt idx="4148">
                  <c:v>124.51579049999999</c:v>
                </c:pt>
                <c:pt idx="4149">
                  <c:v>124.5457909</c:v>
                </c:pt>
                <c:pt idx="4150">
                  <c:v>124.5757912</c:v>
                </c:pt>
                <c:pt idx="4151">
                  <c:v>124.6057915</c:v>
                </c:pt>
                <c:pt idx="4152">
                  <c:v>124.63579180000001</c:v>
                </c:pt>
                <c:pt idx="4153">
                  <c:v>124.6657921</c:v>
                </c:pt>
                <c:pt idx="4154">
                  <c:v>124.6957925</c:v>
                </c:pt>
                <c:pt idx="4155">
                  <c:v>124.72579279999999</c:v>
                </c:pt>
                <c:pt idx="4156">
                  <c:v>124.75579310000001</c:v>
                </c:pt>
                <c:pt idx="4157">
                  <c:v>124.7857934</c:v>
                </c:pt>
                <c:pt idx="4158">
                  <c:v>124.8157937</c:v>
                </c:pt>
                <c:pt idx="4159">
                  <c:v>124.84579410000001</c:v>
                </c:pt>
                <c:pt idx="4160">
                  <c:v>124.8757944</c:v>
                </c:pt>
                <c:pt idx="4161">
                  <c:v>124.9057947</c:v>
                </c:pt>
                <c:pt idx="4162">
                  <c:v>124.935795</c:v>
                </c:pt>
                <c:pt idx="4163">
                  <c:v>124.9657954</c:v>
                </c:pt>
                <c:pt idx="4164">
                  <c:v>124.9957957</c:v>
                </c:pt>
                <c:pt idx="4165">
                  <c:v>125.025796</c:v>
                </c:pt>
                <c:pt idx="4166">
                  <c:v>125.0557963</c:v>
                </c:pt>
                <c:pt idx="4167">
                  <c:v>125.08579659999999</c:v>
                </c:pt>
                <c:pt idx="4168">
                  <c:v>125.115797</c:v>
                </c:pt>
                <c:pt idx="4169">
                  <c:v>125.1457973</c:v>
                </c:pt>
                <c:pt idx="4170">
                  <c:v>125.1757976</c:v>
                </c:pt>
                <c:pt idx="4171">
                  <c:v>125.20579789999999</c:v>
                </c:pt>
                <c:pt idx="4172">
                  <c:v>125.2357982</c:v>
                </c:pt>
                <c:pt idx="4173">
                  <c:v>125.2657986</c:v>
                </c:pt>
                <c:pt idx="4174">
                  <c:v>125.29579889999999</c:v>
                </c:pt>
                <c:pt idx="4175">
                  <c:v>125.32579920000001</c:v>
                </c:pt>
                <c:pt idx="4176">
                  <c:v>125.3557995</c:v>
                </c:pt>
                <c:pt idx="4177">
                  <c:v>125.3857998</c:v>
                </c:pt>
                <c:pt idx="4178">
                  <c:v>125.41580020000001</c:v>
                </c:pt>
                <c:pt idx="4179">
                  <c:v>125.4458005</c:v>
                </c:pt>
                <c:pt idx="4180">
                  <c:v>125.4758008</c:v>
                </c:pt>
                <c:pt idx="4181">
                  <c:v>125.5058011</c:v>
                </c:pt>
                <c:pt idx="4182">
                  <c:v>125.5358014</c:v>
                </c:pt>
                <c:pt idx="4183">
                  <c:v>125.5658018</c:v>
                </c:pt>
                <c:pt idx="4184">
                  <c:v>125.5958021</c:v>
                </c:pt>
                <c:pt idx="4185">
                  <c:v>125.6258024</c:v>
                </c:pt>
                <c:pt idx="4186">
                  <c:v>125.6558027</c:v>
                </c:pt>
                <c:pt idx="4187">
                  <c:v>125.68580300000001</c:v>
                </c:pt>
                <c:pt idx="4188">
                  <c:v>125.7158034</c:v>
                </c:pt>
                <c:pt idx="4189">
                  <c:v>125.7458037</c:v>
                </c:pt>
                <c:pt idx="4190">
                  <c:v>125.77580399999999</c:v>
                </c:pt>
                <c:pt idx="4191">
                  <c:v>125.80580430000001</c:v>
                </c:pt>
                <c:pt idx="4192">
                  <c:v>125.8358047</c:v>
                </c:pt>
                <c:pt idx="4193">
                  <c:v>125.86580499999999</c:v>
                </c:pt>
                <c:pt idx="4194">
                  <c:v>125.89580530000001</c:v>
                </c:pt>
                <c:pt idx="4195">
                  <c:v>125.9258056</c:v>
                </c:pt>
                <c:pt idx="4196">
                  <c:v>125.9558059</c:v>
                </c:pt>
                <c:pt idx="4197">
                  <c:v>125.98580629999999</c:v>
                </c:pt>
                <c:pt idx="4198">
                  <c:v>126.0158066</c:v>
                </c:pt>
                <c:pt idx="4199">
                  <c:v>126.0458069</c:v>
                </c:pt>
                <c:pt idx="4200">
                  <c:v>126.0758072</c:v>
                </c:pt>
                <c:pt idx="4201">
                  <c:v>126.1058075</c:v>
                </c:pt>
                <c:pt idx="4202">
                  <c:v>126.1358079</c:v>
                </c:pt>
                <c:pt idx="4203">
                  <c:v>126.1658082</c:v>
                </c:pt>
                <c:pt idx="4204">
                  <c:v>126.1958085</c:v>
                </c:pt>
                <c:pt idx="4205">
                  <c:v>126.2258088</c:v>
                </c:pt>
                <c:pt idx="4206">
                  <c:v>126.25580909999999</c:v>
                </c:pt>
                <c:pt idx="4207">
                  <c:v>126.2858095</c:v>
                </c:pt>
                <c:pt idx="4208">
                  <c:v>126.3158098</c:v>
                </c:pt>
                <c:pt idx="4209">
                  <c:v>126.34581009999999</c:v>
                </c:pt>
                <c:pt idx="4210">
                  <c:v>126.37581040000001</c:v>
                </c:pt>
                <c:pt idx="4211">
                  <c:v>126.4058107</c:v>
                </c:pt>
                <c:pt idx="4212">
                  <c:v>126.4358111</c:v>
                </c:pt>
                <c:pt idx="4213">
                  <c:v>126.46581140000001</c:v>
                </c:pt>
                <c:pt idx="4214">
                  <c:v>126.4958117</c:v>
                </c:pt>
                <c:pt idx="4215">
                  <c:v>126.525812</c:v>
                </c:pt>
                <c:pt idx="4216">
                  <c:v>126.55581239999999</c:v>
                </c:pt>
                <c:pt idx="4217">
                  <c:v>126.58581270000001</c:v>
                </c:pt>
                <c:pt idx="4218">
                  <c:v>126.615813</c:v>
                </c:pt>
                <c:pt idx="4219">
                  <c:v>126.6458133</c:v>
                </c:pt>
                <c:pt idx="4220">
                  <c:v>126.6758136</c:v>
                </c:pt>
                <c:pt idx="4221">
                  <c:v>126.705814</c:v>
                </c:pt>
                <c:pt idx="4222">
                  <c:v>126.7358143</c:v>
                </c:pt>
                <c:pt idx="4223">
                  <c:v>126.7658146</c:v>
                </c:pt>
                <c:pt idx="4224">
                  <c:v>126.7958149</c:v>
                </c:pt>
                <c:pt idx="4225">
                  <c:v>126.82581519999999</c:v>
                </c:pt>
                <c:pt idx="4226">
                  <c:v>126.8558156</c:v>
                </c:pt>
                <c:pt idx="4227">
                  <c:v>126.8858159</c:v>
                </c:pt>
                <c:pt idx="4228">
                  <c:v>126.91581619999999</c:v>
                </c:pt>
                <c:pt idx="4229">
                  <c:v>126.94581650000001</c:v>
                </c:pt>
                <c:pt idx="4230">
                  <c:v>126.9758168</c:v>
                </c:pt>
                <c:pt idx="4231">
                  <c:v>127.0058172</c:v>
                </c:pt>
                <c:pt idx="4232">
                  <c:v>127.03581749999999</c:v>
                </c:pt>
                <c:pt idx="4233">
                  <c:v>127.0658178</c:v>
                </c:pt>
                <c:pt idx="4234">
                  <c:v>127.0958181</c:v>
                </c:pt>
                <c:pt idx="4235">
                  <c:v>127.1258184</c:v>
                </c:pt>
                <c:pt idx="4236">
                  <c:v>127.15581880000001</c:v>
                </c:pt>
                <c:pt idx="4237">
                  <c:v>127.1858191</c:v>
                </c:pt>
                <c:pt idx="4238">
                  <c:v>127.2158194</c:v>
                </c:pt>
                <c:pt idx="4239">
                  <c:v>127.2458197</c:v>
                </c:pt>
                <c:pt idx="4240">
                  <c:v>127.27582</c:v>
                </c:pt>
                <c:pt idx="4241">
                  <c:v>127.3058204</c:v>
                </c:pt>
                <c:pt idx="4242">
                  <c:v>127.3358207</c:v>
                </c:pt>
                <c:pt idx="4243">
                  <c:v>127.365821</c:v>
                </c:pt>
                <c:pt idx="4244">
                  <c:v>127.39582129999999</c:v>
                </c:pt>
                <c:pt idx="4245">
                  <c:v>127.4258217</c:v>
                </c:pt>
                <c:pt idx="4246">
                  <c:v>127.455822</c:v>
                </c:pt>
                <c:pt idx="4247">
                  <c:v>127.4858223</c:v>
                </c:pt>
                <c:pt idx="4248">
                  <c:v>127.51582260000001</c:v>
                </c:pt>
                <c:pt idx="4249">
                  <c:v>127.5458229</c:v>
                </c:pt>
                <c:pt idx="4250">
                  <c:v>127.5758233</c:v>
                </c:pt>
                <c:pt idx="4251">
                  <c:v>127.60582359999999</c:v>
                </c:pt>
                <c:pt idx="4252">
                  <c:v>127.63582390000001</c:v>
                </c:pt>
                <c:pt idx="4253">
                  <c:v>127.6658242</c:v>
                </c:pt>
                <c:pt idx="4254">
                  <c:v>127.6958245</c:v>
                </c:pt>
                <c:pt idx="4255">
                  <c:v>127.72582490000001</c:v>
                </c:pt>
                <c:pt idx="4256">
                  <c:v>127.7558252</c:v>
                </c:pt>
                <c:pt idx="4257">
                  <c:v>127.7858255</c:v>
                </c:pt>
                <c:pt idx="4258">
                  <c:v>127.8158258</c:v>
                </c:pt>
                <c:pt idx="4259">
                  <c:v>127.8458261</c:v>
                </c:pt>
                <c:pt idx="4260">
                  <c:v>127.8758265</c:v>
                </c:pt>
                <c:pt idx="4261">
                  <c:v>127.9058268</c:v>
                </c:pt>
                <c:pt idx="4262">
                  <c:v>127.9358271</c:v>
                </c:pt>
                <c:pt idx="4263">
                  <c:v>127.96582739999999</c:v>
                </c:pt>
                <c:pt idx="4264">
                  <c:v>127.99582770000001</c:v>
                </c:pt>
                <c:pt idx="4265">
                  <c:v>128.02582810000001</c:v>
                </c:pt>
                <c:pt idx="4266">
                  <c:v>128.0558284</c:v>
                </c:pt>
                <c:pt idx="4267">
                  <c:v>128.08582870000001</c:v>
                </c:pt>
                <c:pt idx="4268">
                  <c:v>128.11582899999999</c:v>
                </c:pt>
                <c:pt idx="4269">
                  <c:v>128.1458294</c:v>
                </c:pt>
                <c:pt idx="4270">
                  <c:v>128.17582970000001</c:v>
                </c:pt>
                <c:pt idx="4271">
                  <c:v>128.20582999999999</c:v>
                </c:pt>
                <c:pt idx="4272">
                  <c:v>128.2358303</c:v>
                </c:pt>
                <c:pt idx="4273">
                  <c:v>128.26583059999999</c:v>
                </c:pt>
                <c:pt idx="4274">
                  <c:v>128.29583099999999</c:v>
                </c:pt>
                <c:pt idx="4275">
                  <c:v>128.3258313</c:v>
                </c:pt>
                <c:pt idx="4276">
                  <c:v>128.35583159999999</c:v>
                </c:pt>
                <c:pt idx="4277">
                  <c:v>128.3858319</c:v>
                </c:pt>
                <c:pt idx="4278">
                  <c:v>128.41583220000001</c:v>
                </c:pt>
                <c:pt idx="4279">
                  <c:v>128.44583259999999</c:v>
                </c:pt>
                <c:pt idx="4280">
                  <c:v>128.4758329</c:v>
                </c:pt>
                <c:pt idx="4281">
                  <c:v>128.50583320000001</c:v>
                </c:pt>
                <c:pt idx="4282">
                  <c:v>128.5358335</c:v>
                </c:pt>
                <c:pt idx="4283">
                  <c:v>128.56583380000001</c:v>
                </c:pt>
                <c:pt idx="4284">
                  <c:v>128.59583420000001</c:v>
                </c:pt>
                <c:pt idx="4285">
                  <c:v>128.6258345</c:v>
                </c:pt>
                <c:pt idx="4286">
                  <c:v>128.65583480000001</c:v>
                </c:pt>
                <c:pt idx="4287">
                  <c:v>128.68583509999999</c:v>
                </c:pt>
                <c:pt idx="4288">
                  <c:v>128.7158354</c:v>
                </c:pt>
                <c:pt idx="4289">
                  <c:v>128.74583580000001</c:v>
                </c:pt>
                <c:pt idx="4290">
                  <c:v>128.77583609999999</c:v>
                </c:pt>
                <c:pt idx="4291">
                  <c:v>128.8058364</c:v>
                </c:pt>
                <c:pt idx="4292">
                  <c:v>128.83583669999999</c:v>
                </c:pt>
                <c:pt idx="4293">
                  <c:v>128.86583709999999</c:v>
                </c:pt>
                <c:pt idx="4294">
                  <c:v>128.8958374</c:v>
                </c:pt>
                <c:pt idx="4295">
                  <c:v>128.92583769999999</c:v>
                </c:pt>
                <c:pt idx="4296">
                  <c:v>128.955838</c:v>
                </c:pt>
                <c:pt idx="4297">
                  <c:v>128.98583830000001</c:v>
                </c:pt>
                <c:pt idx="4298">
                  <c:v>129.01583869999999</c:v>
                </c:pt>
                <c:pt idx="4299">
                  <c:v>129.045839</c:v>
                </c:pt>
                <c:pt idx="4300">
                  <c:v>129.07583930000001</c:v>
                </c:pt>
                <c:pt idx="4301">
                  <c:v>129.1058396</c:v>
                </c:pt>
                <c:pt idx="4302">
                  <c:v>129.13583990000001</c:v>
                </c:pt>
                <c:pt idx="4303">
                  <c:v>129.16584030000001</c:v>
                </c:pt>
                <c:pt idx="4304">
                  <c:v>129.1958406</c:v>
                </c:pt>
                <c:pt idx="4305">
                  <c:v>129.22584090000001</c:v>
                </c:pt>
                <c:pt idx="4306">
                  <c:v>129.25584119999999</c:v>
                </c:pt>
                <c:pt idx="4307">
                  <c:v>129.2858415</c:v>
                </c:pt>
                <c:pt idx="4308">
                  <c:v>129.31584190000001</c:v>
                </c:pt>
                <c:pt idx="4309">
                  <c:v>129.34584219999999</c:v>
                </c:pt>
                <c:pt idx="4310">
                  <c:v>129.3758425</c:v>
                </c:pt>
                <c:pt idx="4311">
                  <c:v>129.40584279999999</c:v>
                </c:pt>
                <c:pt idx="4312">
                  <c:v>129.4358431</c:v>
                </c:pt>
                <c:pt idx="4313">
                  <c:v>129.46584350000001</c:v>
                </c:pt>
                <c:pt idx="4314">
                  <c:v>129.49584379999999</c:v>
                </c:pt>
                <c:pt idx="4315">
                  <c:v>129.5258441</c:v>
                </c:pt>
                <c:pt idx="4316">
                  <c:v>129.55584440000001</c:v>
                </c:pt>
                <c:pt idx="4317">
                  <c:v>129.5858447</c:v>
                </c:pt>
                <c:pt idx="4318">
                  <c:v>129.6158451</c:v>
                </c:pt>
                <c:pt idx="4319">
                  <c:v>129.64584540000001</c:v>
                </c:pt>
                <c:pt idx="4320">
                  <c:v>129.6758457</c:v>
                </c:pt>
                <c:pt idx="4321">
                  <c:v>129.70584600000001</c:v>
                </c:pt>
                <c:pt idx="4322">
                  <c:v>129.73584640000001</c:v>
                </c:pt>
                <c:pt idx="4323">
                  <c:v>129.7658467</c:v>
                </c:pt>
                <c:pt idx="4324">
                  <c:v>129.79584700000001</c:v>
                </c:pt>
                <c:pt idx="4325">
                  <c:v>129.82584729999999</c:v>
                </c:pt>
                <c:pt idx="4326">
                  <c:v>129.8558476</c:v>
                </c:pt>
                <c:pt idx="4327">
                  <c:v>129.88584800000001</c:v>
                </c:pt>
                <c:pt idx="4328">
                  <c:v>129.91584829999999</c:v>
                </c:pt>
                <c:pt idx="4329">
                  <c:v>129.94584860000001</c:v>
                </c:pt>
                <c:pt idx="4330">
                  <c:v>129.97584889999999</c:v>
                </c:pt>
                <c:pt idx="4331">
                  <c:v>130.0058492</c:v>
                </c:pt>
                <c:pt idx="4332">
                  <c:v>130.03584960000001</c:v>
                </c:pt>
                <c:pt idx="4333">
                  <c:v>130.06584989999999</c:v>
                </c:pt>
                <c:pt idx="4334">
                  <c:v>130.0958502</c:v>
                </c:pt>
                <c:pt idx="4335">
                  <c:v>130.12585050000001</c:v>
                </c:pt>
                <c:pt idx="4336">
                  <c:v>130.1558508</c:v>
                </c:pt>
                <c:pt idx="4337">
                  <c:v>130.1858512</c:v>
                </c:pt>
                <c:pt idx="4338">
                  <c:v>130.21585150000001</c:v>
                </c:pt>
                <c:pt idx="4339">
                  <c:v>130.2458518</c:v>
                </c:pt>
                <c:pt idx="4340">
                  <c:v>130.27585210000001</c:v>
                </c:pt>
                <c:pt idx="4341">
                  <c:v>130.30585239999999</c:v>
                </c:pt>
                <c:pt idx="4342">
                  <c:v>130.3358528</c:v>
                </c:pt>
                <c:pt idx="4343">
                  <c:v>130.36585310000001</c:v>
                </c:pt>
                <c:pt idx="4344">
                  <c:v>130.39585339999999</c:v>
                </c:pt>
                <c:pt idx="4345">
                  <c:v>130.4258537</c:v>
                </c:pt>
                <c:pt idx="4346">
                  <c:v>130.45585410000001</c:v>
                </c:pt>
                <c:pt idx="4347">
                  <c:v>130.48585439999999</c:v>
                </c:pt>
                <c:pt idx="4348">
                  <c:v>130.51585470000001</c:v>
                </c:pt>
                <c:pt idx="4349">
                  <c:v>130.54585499999999</c:v>
                </c:pt>
                <c:pt idx="4350">
                  <c:v>130.5758553</c:v>
                </c:pt>
                <c:pt idx="4351">
                  <c:v>130.60585570000001</c:v>
                </c:pt>
                <c:pt idx="4352">
                  <c:v>130.63585599999999</c:v>
                </c:pt>
                <c:pt idx="4353">
                  <c:v>130.6658563</c:v>
                </c:pt>
                <c:pt idx="4354">
                  <c:v>130.69585660000001</c:v>
                </c:pt>
                <c:pt idx="4355">
                  <c:v>130.7258569</c:v>
                </c:pt>
                <c:pt idx="4356">
                  <c:v>130.7558573</c:v>
                </c:pt>
                <c:pt idx="4357">
                  <c:v>130.78585760000001</c:v>
                </c:pt>
                <c:pt idx="4358">
                  <c:v>130.8158579</c:v>
                </c:pt>
                <c:pt idx="4359">
                  <c:v>130.84585820000001</c:v>
                </c:pt>
                <c:pt idx="4360">
                  <c:v>130.87585849999999</c:v>
                </c:pt>
                <c:pt idx="4361">
                  <c:v>130.9058589</c:v>
                </c:pt>
                <c:pt idx="4362">
                  <c:v>130.93585920000001</c:v>
                </c:pt>
                <c:pt idx="4363">
                  <c:v>130.96585949999999</c:v>
                </c:pt>
                <c:pt idx="4364">
                  <c:v>130.99585980000001</c:v>
                </c:pt>
                <c:pt idx="4365">
                  <c:v>131.02586009999999</c:v>
                </c:pt>
                <c:pt idx="4366">
                  <c:v>131.05586049999999</c:v>
                </c:pt>
                <c:pt idx="4367">
                  <c:v>131.08586080000001</c:v>
                </c:pt>
                <c:pt idx="4368">
                  <c:v>131.11586109999999</c:v>
                </c:pt>
                <c:pt idx="4369">
                  <c:v>131.1458614</c:v>
                </c:pt>
                <c:pt idx="4370">
                  <c:v>131.17586170000001</c:v>
                </c:pt>
                <c:pt idx="4371">
                  <c:v>131.20586209999999</c:v>
                </c:pt>
                <c:pt idx="4372">
                  <c:v>131.2358624</c:v>
                </c:pt>
                <c:pt idx="4373">
                  <c:v>131.26586270000001</c:v>
                </c:pt>
                <c:pt idx="4374">
                  <c:v>131.295863</c:v>
                </c:pt>
                <c:pt idx="4375">
                  <c:v>131.3258634</c:v>
                </c:pt>
                <c:pt idx="4376">
                  <c:v>131.35586369999999</c:v>
                </c:pt>
                <c:pt idx="4377">
                  <c:v>131.385864</c:v>
                </c:pt>
                <c:pt idx="4378">
                  <c:v>131.41586430000001</c:v>
                </c:pt>
                <c:pt idx="4379">
                  <c:v>131.44586459999999</c:v>
                </c:pt>
                <c:pt idx="4380">
                  <c:v>131.475865</c:v>
                </c:pt>
                <c:pt idx="4381">
                  <c:v>131.50586530000001</c:v>
                </c:pt>
                <c:pt idx="4382">
                  <c:v>131.53586559999999</c:v>
                </c:pt>
                <c:pt idx="4383">
                  <c:v>131.56586590000001</c:v>
                </c:pt>
                <c:pt idx="4384">
                  <c:v>131.59586619999999</c:v>
                </c:pt>
                <c:pt idx="4385">
                  <c:v>131.62586659999999</c:v>
                </c:pt>
                <c:pt idx="4386">
                  <c:v>131.65586690000001</c:v>
                </c:pt>
                <c:pt idx="4387">
                  <c:v>131.68586719999999</c:v>
                </c:pt>
                <c:pt idx="4388">
                  <c:v>131.7158675</c:v>
                </c:pt>
                <c:pt idx="4389">
                  <c:v>131.74586780000001</c:v>
                </c:pt>
                <c:pt idx="4390">
                  <c:v>131.77586819999999</c:v>
                </c:pt>
                <c:pt idx="4391">
                  <c:v>131.8058685</c:v>
                </c:pt>
                <c:pt idx="4392">
                  <c:v>131.83586879999999</c:v>
                </c:pt>
                <c:pt idx="4393">
                  <c:v>131.8658691</c:v>
                </c:pt>
                <c:pt idx="4394">
                  <c:v>131.89586940000001</c:v>
                </c:pt>
                <c:pt idx="4395">
                  <c:v>131.92586979999999</c:v>
                </c:pt>
                <c:pt idx="4396">
                  <c:v>131.9558701</c:v>
                </c:pt>
                <c:pt idx="4397">
                  <c:v>131.98587040000001</c:v>
                </c:pt>
                <c:pt idx="4398">
                  <c:v>132.01587069999999</c:v>
                </c:pt>
                <c:pt idx="4399">
                  <c:v>132.0458711</c:v>
                </c:pt>
                <c:pt idx="4400">
                  <c:v>132.07587140000001</c:v>
                </c:pt>
                <c:pt idx="4401">
                  <c:v>132.10587169999999</c:v>
                </c:pt>
                <c:pt idx="4402">
                  <c:v>132.13587200000001</c:v>
                </c:pt>
                <c:pt idx="4403">
                  <c:v>132.16587229999999</c:v>
                </c:pt>
                <c:pt idx="4404">
                  <c:v>132.1958727</c:v>
                </c:pt>
                <c:pt idx="4405">
                  <c:v>132.22587300000001</c:v>
                </c:pt>
                <c:pt idx="4406">
                  <c:v>132.25587329999999</c:v>
                </c:pt>
                <c:pt idx="4407">
                  <c:v>132.2858736</c:v>
                </c:pt>
                <c:pt idx="4408">
                  <c:v>132.31587390000001</c:v>
                </c:pt>
                <c:pt idx="4409">
                  <c:v>132.34587429999999</c:v>
                </c:pt>
                <c:pt idx="4410">
                  <c:v>132.3758746</c:v>
                </c:pt>
                <c:pt idx="4411">
                  <c:v>132.40587489999999</c:v>
                </c:pt>
                <c:pt idx="4412">
                  <c:v>132.4358752</c:v>
                </c:pt>
                <c:pt idx="4413">
                  <c:v>132.46587550000001</c:v>
                </c:pt>
                <c:pt idx="4414">
                  <c:v>132.49587589999999</c:v>
                </c:pt>
                <c:pt idx="4415">
                  <c:v>132.5258762</c:v>
                </c:pt>
                <c:pt idx="4416">
                  <c:v>132.55587650000001</c:v>
                </c:pt>
                <c:pt idx="4417">
                  <c:v>132.58587679999999</c:v>
                </c:pt>
                <c:pt idx="4418">
                  <c:v>132.61587710000001</c:v>
                </c:pt>
                <c:pt idx="4419">
                  <c:v>132.64587750000001</c:v>
                </c:pt>
                <c:pt idx="4420">
                  <c:v>132.67587779999999</c:v>
                </c:pt>
                <c:pt idx="4421">
                  <c:v>132.70587810000001</c:v>
                </c:pt>
                <c:pt idx="4422">
                  <c:v>132.73587839999999</c:v>
                </c:pt>
                <c:pt idx="4423">
                  <c:v>132.7658788</c:v>
                </c:pt>
                <c:pt idx="4424">
                  <c:v>132.79587910000001</c:v>
                </c:pt>
                <c:pt idx="4425">
                  <c:v>132.82587939999999</c:v>
                </c:pt>
                <c:pt idx="4426">
                  <c:v>132.8558797</c:v>
                </c:pt>
                <c:pt idx="4427">
                  <c:v>132.88587999999999</c:v>
                </c:pt>
                <c:pt idx="4428">
                  <c:v>132.91588039999999</c:v>
                </c:pt>
                <c:pt idx="4429">
                  <c:v>132.9458807</c:v>
                </c:pt>
                <c:pt idx="4430">
                  <c:v>132.97588099999999</c:v>
                </c:pt>
                <c:pt idx="4431">
                  <c:v>133.0058813</c:v>
                </c:pt>
                <c:pt idx="4432">
                  <c:v>133.03588160000001</c:v>
                </c:pt>
                <c:pt idx="4433">
                  <c:v>133.06588199999999</c:v>
                </c:pt>
                <c:pt idx="4434">
                  <c:v>133.0958823</c:v>
                </c:pt>
                <c:pt idx="4435">
                  <c:v>133.12588260000001</c:v>
                </c:pt>
                <c:pt idx="4436">
                  <c:v>133.15588289999999</c:v>
                </c:pt>
                <c:pt idx="4437">
                  <c:v>133.18588320000001</c:v>
                </c:pt>
                <c:pt idx="4438">
                  <c:v>133.21588360000001</c:v>
                </c:pt>
                <c:pt idx="4439">
                  <c:v>133.2458839</c:v>
                </c:pt>
                <c:pt idx="4440">
                  <c:v>133.27588420000001</c:v>
                </c:pt>
                <c:pt idx="4441">
                  <c:v>133.30588449999999</c:v>
                </c:pt>
                <c:pt idx="4442">
                  <c:v>133.3358848</c:v>
                </c:pt>
                <c:pt idx="4443">
                  <c:v>133.36588520000001</c:v>
                </c:pt>
                <c:pt idx="4444">
                  <c:v>133.39588549999999</c:v>
                </c:pt>
                <c:pt idx="4445">
                  <c:v>133.4258858</c:v>
                </c:pt>
                <c:pt idx="4446">
                  <c:v>133.45588609999999</c:v>
                </c:pt>
                <c:pt idx="4447">
                  <c:v>133.4858864</c:v>
                </c:pt>
                <c:pt idx="4448">
                  <c:v>133.5158868</c:v>
                </c:pt>
                <c:pt idx="4449">
                  <c:v>133.54588709999999</c:v>
                </c:pt>
                <c:pt idx="4450">
                  <c:v>133.5758874</c:v>
                </c:pt>
                <c:pt idx="4451">
                  <c:v>133.60588770000001</c:v>
                </c:pt>
                <c:pt idx="4452">
                  <c:v>133.63588809999999</c:v>
                </c:pt>
                <c:pt idx="4453">
                  <c:v>133.6658884</c:v>
                </c:pt>
                <c:pt idx="4454">
                  <c:v>133.69588870000001</c:v>
                </c:pt>
                <c:pt idx="4455">
                  <c:v>133.725889</c:v>
                </c:pt>
                <c:pt idx="4456">
                  <c:v>133.75588930000001</c:v>
                </c:pt>
                <c:pt idx="4457">
                  <c:v>133.78588970000001</c:v>
                </c:pt>
                <c:pt idx="4458">
                  <c:v>133.81589</c:v>
                </c:pt>
                <c:pt idx="4459">
                  <c:v>133.84589030000001</c:v>
                </c:pt>
                <c:pt idx="4460">
                  <c:v>133.87589059999999</c:v>
                </c:pt>
                <c:pt idx="4461">
                  <c:v>133.9058909</c:v>
                </c:pt>
                <c:pt idx="4462">
                  <c:v>133.93589130000001</c:v>
                </c:pt>
                <c:pt idx="4463">
                  <c:v>133.96589159999999</c:v>
                </c:pt>
                <c:pt idx="4464">
                  <c:v>133.9958919</c:v>
                </c:pt>
                <c:pt idx="4465">
                  <c:v>134.02589219999999</c:v>
                </c:pt>
                <c:pt idx="4466">
                  <c:v>134.0558925</c:v>
                </c:pt>
                <c:pt idx="4467">
                  <c:v>134.0858929</c:v>
                </c:pt>
                <c:pt idx="4468">
                  <c:v>134.11589319999999</c:v>
                </c:pt>
                <c:pt idx="4469">
                  <c:v>134.1458935</c:v>
                </c:pt>
                <c:pt idx="4470">
                  <c:v>134.17589380000001</c:v>
                </c:pt>
                <c:pt idx="4471">
                  <c:v>134.20589409999999</c:v>
                </c:pt>
                <c:pt idx="4472">
                  <c:v>134.2358945</c:v>
                </c:pt>
                <c:pt idx="4473">
                  <c:v>134.26589480000001</c:v>
                </c:pt>
                <c:pt idx="4474">
                  <c:v>134.2958951</c:v>
                </c:pt>
                <c:pt idx="4475">
                  <c:v>134.32589540000001</c:v>
                </c:pt>
                <c:pt idx="4476">
                  <c:v>134.35589580000001</c:v>
                </c:pt>
                <c:pt idx="4477">
                  <c:v>134.3858961</c:v>
                </c:pt>
                <c:pt idx="4478">
                  <c:v>134.41589640000001</c:v>
                </c:pt>
                <c:pt idx="4479">
                  <c:v>134.44589669999999</c:v>
                </c:pt>
                <c:pt idx="4480">
                  <c:v>134.475897</c:v>
                </c:pt>
                <c:pt idx="4481">
                  <c:v>134.50589740000001</c:v>
                </c:pt>
                <c:pt idx="4482">
                  <c:v>134.53589769999999</c:v>
                </c:pt>
                <c:pt idx="4483">
                  <c:v>134.565898</c:v>
                </c:pt>
                <c:pt idx="4484">
                  <c:v>134.59589829999999</c:v>
                </c:pt>
                <c:pt idx="4485">
                  <c:v>134.6258986</c:v>
                </c:pt>
                <c:pt idx="4486">
                  <c:v>134.65589900000001</c:v>
                </c:pt>
                <c:pt idx="4487">
                  <c:v>134.68589929999999</c:v>
                </c:pt>
                <c:pt idx="4488">
                  <c:v>134.7158996</c:v>
                </c:pt>
                <c:pt idx="4489">
                  <c:v>134.74589990000001</c:v>
                </c:pt>
                <c:pt idx="4490">
                  <c:v>134.7759002</c:v>
                </c:pt>
                <c:pt idx="4491">
                  <c:v>134.8059006</c:v>
                </c:pt>
                <c:pt idx="4492">
                  <c:v>134.83590090000001</c:v>
                </c:pt>
                <c:pt idx="4493">
                  <c:v>134.8659012</c:v>
                </c:pt>
                <c:pt idx="4494">
                  <c:v>134.89590150000001</c:v>
                </c:pt>
                <c:pt idx="4495">
                  <c:v>134.92590179999999</c:v>
                </c:pt>
                <c:pt idx="4496">
                  <c:v>134.9559022</c:v>
                </c:pt>
                <c:pt idx="4497">
                  <c:v>134.98590250000001</c:v>
                </c:pt>
                <c:pt idx="4498">
                  <c:v>135.01590279999999</c:v>
                </c:pt>
                <c:pt idx="4499">
                  <c:v>135.0459031</c:v>
                </c:pt>
                <c:pt idx="4500">
                  <c:v>135.07590339999999</c:v>
                </c:pt>
                <c:pt idx="4501">
                  <c:v>135.10590379999999</c:v>
                </c:pt>
                <c:pt idx="4502">
                  <c:v>135.1359041</c:v>
                </c:pt>
                <c:pt idx="4503">
                  <c:v>135.16590439999999</c:v>
                </c:pt>
                <c:pt idx="4504">
                  <c:v>135.1959047</c:v>
                </c:pt>
                <c:pt idx="4505">
                  <c:v>135.22590510000001</c:v>
                </c:pt>
                <c:pt idx="4506">
                  <c:v>135.25590539999999</c:v>
                </c:pt>
                <c:pt idx="4507">
                  <c:v>135.2859057</c:v>
                </c:pt>
                <c:pt idx="4508">
                  <c:v>135.31590600000001</c:v>
                </c:pt>
                <c:pt idx="4509">
                  <c:v>135.3459063</c:v>
                </c:pt>
                <c:pt idx="4510">
                  <c:v>135.3759067</c:v>
                </c:pt>
                <c:pt idx="4511">
                  <c:v>135.40590700000001</c:v>
                </c:pt>
                <c:pt idx="4512">
                  <c:v>135.4359073</c:v>
                </c:pt>
                <c:pt idx="4513">
                  <c:v>135.46590760000001</c:v>
                </c:pt>
                <c:pt idx="4514">
                  <c:v>135.49590789999999</c:v>
                </c:pt>
                <c:pt idx="4515">
                  <c:v>135.5259083</c:v>
                </c:pt>
                <c:pt idx="4516">
                  <c:v>135.55590860000001</c:v>
                </c:pt>
                <c:pt idx="4517">
                  <c:v>135.58590889999999</c:v>
                </c:pt>
                <c:pt idx="4518">
                  <c:v>135.6159092</c:v>
                </c:pt>
                <c:pt idx="4519">
                  <c:v>135.64590949999999</c:v>
                </c:pt>
                <c:pt idx="4520">
                  <c:v>135.67590989999999</c:v>
                </c:pt>
                <c:pt idx="4521">
                  <c:v>135.70591020000001</c:v>
                </c:pt>
                <c:pt idx="4522">
                  <c:v>135.73591049999999</c:v>
                </c:pt>
                <c:pt idx="4523">
                  <c:v>135.7659108</c:v>
                </c:pt>
                <c:pt idx="4524">
                  <c:v>135.79591110000001</c:v>
                </c:pt>
                <c:pt idx="4525">
                  <c:v>135.82591149999999</c:v>
                </c:pt>
                <c:pt idx="4526">
                  <c:v>135.8559118</c:v>
                </c:pt>
                <c:pt idx="4527">
                  <c:v>135.88591210000001</c:v>
                </c:pt>
                <c:pt idx="4528">
                  <c:v>135.9159124</c:v>
                </c:pt>
                <c:pt idx="4529">
                  <c:v>135.9459128</c:v>
                </c:pt>
                <c:pt idx="4530">
                  <c:v>135.97591310000001</c:v>
                </c:pt>
                <c:pt idx="4531">
                  <c:v>136.0059134</c:v>
                </c:pt>
                <c:pt idx="4532">
                  <c:v>136.03591370000001</c:v>
                </c:pt>
                <c:pt idx="4533">
                  <c:v>136.06591399999999</c:v>
                </c:pt>
                <c:pt idx="4534">
                  <c:v>136.0959144</c:v>
                </c:pt>
                <c:pt idx="4535">
                  <c:v>136.12591470000001</c:v>
                </c:pt>
                <c:pt idx="4536">
                  <c:v>136.15591499999999</c:v>
                </c:pt>
                <c:pt idx="4537">
                  <c:v>136.1859153</c:v>
                </c:pt>
                <c:pt idx="4538">
                  <c:v>136.21591559999999</c:v>
                </c:pt>
                <c:pt idx="4539">
                  <c:v>136.24591599999999</c:v>
                </c:pt>
                <c:pt idx="4540">
                  <c:v>136.27591630000001</c:v>
                </c:pt>
                <c:pt idx="4541">
                  <c:v>136.30591659999999</c:v>
                </c:pt>
                <c:pt idx="4542">
                  <c:v>136.3359169</c:v>
                </c:pt>
                <c:pt idx="4543">
                  <c:v>136.36591720000001</c:v>
                </c:pt>
                <c:pt idx="4544">
                  <c:v>136.39591759999999</c:v>
                </c:pt>
                <c:pt idx="4545">
                  <c:v>136.4259179</c:v>
                </c:pt>
                <c:pt idx="4546">
                  <c:v>136.45591820000001</c:v>
                </c:pt>
                <c:pt idx="4547">
                  <c:v>136.4859185</c:v>
                </c:pt>
                <c:pt idx="4548">
                  <c:v>136.51591880000001</c:v>
                </c:pt>
                <c:pt idx="4549">
                  <c:v>136.54591919999999</c:v>
                </c:pt>
                <c:pt idx="4550">
                  <c:v>136.5759195</c:v>
                </c:pt>
                <c:pt idx="4551">
                  <c:v>136.60591980000001</c:v>
                </c:pt>
                <c:pt idx="4552">
                  <c:v>136.63592009999999</c:v>
                </c:pt>
                <c:pt idx="4553">
                  <c:v>136.6659204</c:v>
                </c:pt>
                <c:pt idx="4554">
                  <c:v>136.69592080000001</c:v>
                </c:pt>
                <c:pt idx="4555">
                  <c:v>136.72592109999999</c:v>
                </c:pt>
                <c:pt idx="4556">
                  <c:v>136.75592140000001</c:v>
                </c:pt>
                <c:pt idx="4557">
                  <c:v>136.78592169999999</c:v>
                </c:pt>
                <c:pt idx="4558">
                  <c:v>136.81592209999999</c:v>
                </c:pt>
                <c:pt idx="4559">
                  <c:v>136.84592240000001</c:v>
                </c:pt>
                <c:pt idx="4560">
                  <c:v>136.87592269999999</c:v>
                </c:pt>
                <c:pt idx="4561">
                  <c:v>136.905923</c:v>
                </c:pt>
                <c:pt idx="4562">
                  <c:v>136.93592330000001</c:v>
                </c:pt>
                <c:pt idx="4563">
                  <c:v>136.96592369999999</c:v>
                </c:pt>
                <c:pt idx="4564">
                  <c:v>136.995924</c:v>
                </c:pt>
                <c:pt idx="4565">
                  <c:v>137.02592430000001</c:v>
                </c:pt>
                <c:pt idx="4566">
                  <c:v>137.0559246</c:v>
                </c:pt>
                <c:pt idx="4567">
                  <c:v>137.08592490000001</c:v>
                </c:pt>
                <c:pt idx="4568">
                  <c:v>137.11592529999999</c:v>
                </c:pt>
                <c:pt idx="4569">
                  <c:v>137.1459256</c:v>
                </c:pt>
                <c:pt idx="4570">
                  <c:v>137.17592590000001</c:v>
                </c:pt>
                <c:pt idx="4571">
                  <c:v>137.20592619999999</c:v>
                </c:pt>
                <c:pt idx="4572">
                  <c:v>137.23592650000001</c:v>
                </c:pt>
                <c:pt idx="4573">
                  <c:v>137.26592690000001</c:v>
                </c:pt>
                <c:pt idx="4574">
                  <c:v>137.29592719999999</c:v>
                </c:pt>
                <c:pt idx="4575">
                  <c:v>137.32592750000001</c:v>
                </c:pt>
                <c:pt idx="4576">
                  <c:v>137.35592779999999</c:v>
                </c:pt>
                <c:pt idx="4577">
                  <c:v>137.3859281</c:v>
                </c:pt>
                <c:pt idx="4578">
                  <c:v>137.41592850000001</c:v>
                </c:pt>
                <c:pt idx="4579">
                  <c:v>137.44592879999999</c:v>
                </c:pt>
                <c:pt idx="4580">
                  <c:v>137.4759291</c:v>
                </c:pt>
                <c:pt idx="4581">
                  <c:v>137.50592940000001</c:v>
                </c:pt>
                <c:pt idx="4582">
                  <c:v>137.53592979999999</c:v>
                </c:pt>
                <c:pt idx="4583">
                  <c:v>137.5659301</c:v>
                </c:pt>
                <c:pt idx="4584">
                  <c:v>137.59593039999999</c:v>
                </c:pt>
                <c:pt idx="4585">
                  <c:v>137.6259307</c:v>
                </c:pt>
                <c:pt idx="4586">
                  <c:v>137.65593100000001</c:v>
                </c:pt>
                <c:pt idx="4587">
                  <c:v>137.68593139999999</c:v>
                </c:pt>
                <c:pt idx="4588">
                  <c:v>137.7159317</c:v>
                </c:pt>
                <c:pt idx="4589">
                  <c:v>137.74593200000001</c:v>
                </c:pt>
                <c:pt idx="4590">
                  <c:v>137.77593229999999</c:v>
                </c:pt>
                <c:pt idx="4591">
                  <c:v>137.80593260000001</c:v>
                </c:pt>
                <c:pt idx="4592">
                  <c:v>137.83593300000001</c:v>
                </c:pt>
                <c:pt idx="4593">
                  <c:v>137.86593329999999</c:v>
                </c:pt>
                <c:pt idx="4594">
                  <c:v>137.89593360000001</c:v>
                </c:pt>
                <c:pt idx="4595">
                  <c:v>137.92593389999999</c:v>
                </c:pt>
                <c:pt idx="4596">
                  <c:v>137.9559342</c:v>
                </c:pt>
                <c:pt idx="4597">
                  <c:v>137.98593460000001</c:v>
                </c:pt>
                <c:pt idx="4598">
                  <c:v>138.01593489999999</c:v>
                </c:pt>
                <c:pt idx="4599">
                  <c:v>138.0459352</c:v>
                </c:pt>
                <c:pt idx="4600">
                  <c:v>138.07593550000001</c:v>
                </c:pt>
                <c:pt idx="4601">
                  <c:v>138.1059358</c:v>
                </c:pt>
                <c:pt idx="4602">
                  <c:v>138.1359362</c:v>
                </c:pt>
                <c:pt idx="4603">
                  <c:v>138.16593649999999</c:v>
                </c:pt>
                <c:pt idx="4604">
                  <c:v>138.1959368</c:v>
                </c:pt>
                <c:pt idx="4605">
                  <c:v>138.22593710000001</c:v>
                </c:pt>
                <c:pt idx="4606">
                  <c:v>138.25593749999999</c:v>
                </c:pt>
                <c:pt idx="4607">
                  <c:v>138.2859378</c:v>
                </c:pt>
                <c:pt idx="4608">
                  <c:v>138.31593810000001</c:v>
                </c:pt>
                <c:pt idx="4609">
                  <c:v>138.34593839999999</c:v>
                </c:pt>
                <c:pt idx="4610">
                  <c:v>138.37593870000001</c:v>
                </c:pt>
                <c:pt idx="4611">
                  <c:v>138.40593910000001</c:v>
                </c:pt>
                <c:pt idx="4612">
                  <c:v>138.4359394</c:v>
                </c:pt>
                <c:pt idx="4613">
                  <c:v>138.46593970000001</c:v>
                </c:pt>
                <c:pt idx="4614">
                  <c:v>138.49593999999999</c:v>
                </c:pt>
                <c:pt idx="4615">
                  <c:v>138.5259403</c:v>
                </c:pt>
                <c:pt idx="4616">
                  <c:v>138.55594070000001</c:v>
                </c:pt>
                <c:pt idx="4617">
                  <c:v>138.58594099999999</c:v>
                </c:pt>
                <c:pt idx="4618">
                  <c:v>138.6159413</c:v>
                </c:pt>
                <c:pt idx="4619">
                  <c:v>138.64594159999999</c:v>
                </c:pt>
                <c:pt idx="4620">
                  <c:v>138.6759419</c:v>
                </c:pt>
                <c:pt idx="4621">
                  <c:v>138.7059423</c:v>
                </c:pt>
                <c:pt idx="4622">
                  <c:v>138.73594259999999</c:v>
                </c:pt>
                <c:pt idx="4623">
                  <c:v>138.7659429</c:v>
                </c:pt>
                <c:pt idx="4624">
                  <c:v>138.79594320000001</c:v>
                </c:pt>
                <c:pt idx="4625">
                  <c:v>138.82594349999999</c:v>
                </c:pt>
                <c:pt idx="4626">
                  <c:v>138.8559439</c:v>
                </c:pt>
                <c:pt idx="4627">
                  <c:v>138.88594420000001</c:v>
                </c:pt>
                <c:pt idx="4628">
                  <c:v>138.91594449999999</c:v>
                </c:pt>
                <c:pt idx="4629">
                  <c:v>138.94594480000001</c:v>
                </c:pt>
                <c:pt idx="4630">
                  <c:v>138.97594509999999</c:v>
                </c:pt>
                <c:pt idx="4631">
                  <c:v>139.0059455</c:v>
                </c:pt>
                <c:pt idx="4632">
                  <c:v>139.03594580000001</c:v>
                </c:pt>
                <c:pt idx="4633">
                  <c:v>139.06594609999999</c:v>
                </c:pt>
                <c:pt idx="4634">
                  <c:v>139.0959464</c:v>
                </c:pt>
                <c:pt idx="4635">
                  <c:v>139.12594680000001</c:v>
                </c:pt>
                <c:pt idx="4636">
                  <c:v>139.15594709999999</c:v>
                </c:pt>
                <c:pt idx="4637">
                  <c:v>139.1859474</c:v>
                </c:pt>
                <c:pt idx="4638">
                  <c:v>139.21594769999999</c:v>
                </c:pt>
                <c:pt idx="4639">
                  <c:v>139.245948</c:v>
                </c:pt>
                <c:pt idx="4640">
                  <c:v>139.2759484</c:v>
                </c:pt>
                <c:pt idx="4641">
                  <c:v>139.30594869999999</c:v>
                </c:pt>
                <c:pt idx="4642">
                  <c:v>139.335949</c:v>
                </c:pt>
                <c:pt idx="4643">
                  <c:v>139.36594930000001</c:v>
                </c:pt>
                <c:pt idx="4644">
                  <c:v>139.39594959999999</c:v>
                </c:pt>
                <c:pt idx="4645">
                  <c:v>139.42595</c:v>
                </c:pt>
                <c:pt idx="4646">
                  <c:v>139.45595030000001</c:v>
                </c:pt>
                <c:pt idx="4647">
                  <c:v>139.4859506</c:v>
                </c:pt>
                <c:pt idx="4648">
                  <c:v>139.51595090000001</c:v>
                </c:pt>
                <c:pt idx="4649">
                  <c:v>139.54595119999999</c:v>
                </c:pt>
                <c:pt idx="4650">
                  <c:v>139.5759516</c:v>
                </c:pt>
                <c:pt idx="4651">
                  <c:v>139.60595190000001</c:v>
                </c:pt>
                <c:pt idx="4652">
                  <c:v>139.63595219999999</c:v>
                </c:pt>
                <c:pt idx="4653">
                  <c:v>139.6659525</c:v>
                </c:pt>
                <c:pt idx="4654">
                  <c:v>139.69595279999999</c:v>
                </c:pt>
                <c:pt idx="4655">
                  <c:v>139.72595319999999</c:v>
                </c:pt>
                <c:pt idx="4656">
                  <c:v>139.7559535</c:v>
                </c:pt>
                <c:pt idx="4657">
                  <c:v>139.78595379999999</c:v>
                </c:pt>
                <c:pt idx="4658">
                  <c:v>139.8159541</c:v>
                </c:pt>
                <c:pt idx="4659">
                  <c:v>139.8459545</c:v>
                </c:pt>
                <c:pt idx="4660">
                  <c:v>139.87595479999999</c:v>
                </c:pt>
                <c:pt idx="4661">
                  <c:v>139.9059551</c:v>
                </c:pt>
                <c:pt idx="4662">
                  <c:v>139.93595540000001</c:v>
                </c:pt>
                <c:pt idx="4663">
                  <c:v>139.96595569999999</c:v>
                </c:pt>
                <c:pt idx="4664">
                  <c:v>139.9959561</c:v>
                </c:pt>
                <c:pt idx="4665">
                  <c:v>140.02595640000001</c:v>
                </c:pt>
                <c:pt idx="4666">
                  <c:v>140.0559567</c:v>
                </c:pt>
                <c:pt idx="4667">
                  <c:v>140.08595700000001</c:v>
                </c:pt>
                <c:pt idx="4668">
                  <c:v>140.11595729999999</c:v>
                </c:pt>
                <c:pt idx="4669">
                  <c:v>140.1459577</c:v>
                </c:pt>
                <c:pt idx="4670">
                  <c:v>140.17595800000001</c:v>
                </c:pt>
                <c:pt idx="4671">
                  <c:v>140.20595829999999</c:v>
                </c:pt>
                <c:pt idx="4672">
                  <c:v>140.2359586</c:v>
                </c:pt>
                <c:pt idx="4673">
                  <c:v>140.26595889999999</c:v>
                </c:pt>
                <c:pt idx="4674">
                  <c:v>140.29595929999999</c:v>
                </c:pt>
                <c:pt idx="4675">
                  <c:v>140.3259596</c:v>
                </c:pt>
                <c:pt idx="4676">
                  <c:v>140.35595989999999</c:v>
                </c:pt>
                <c:pt idx="4677">
                  <c:v>140.3859602</c:v>
                </c:pt>
                <c:pt idx="4678">
                  <c:v>140.41596050000001</c:v>
                </c:pt>
                <c:pt idx="4679">
                  <c:v>140.44596089999999</c:v>
                </c:pt>
                <c:pt idx="4680">
                  <c:v>140.4759612</c:v>
                </c:pt>
                <c:pt idx="4681">
                  <c:v>140.50596150000001</c:v>
                </c:pt>
                <c:pt idx="4682">
                  <c:v>140.5359618</c:v>
                </c:pt>
                <c:pt idx="4683">
                  <c:v>140.56596210000001</c:v>
                </c:pt>
                <c:pt idx="4684">
                  <c:v>140.59596250000001</c:v>
                </c:pt>
                <c:pt idx="4685">
                  <c:v>140.6259628</c:v>
                </c:pt>
                <c:pt idx="4686">
                  <c:v>140.65596310000001</c:v>
                </c:pt>
                <c:pt idx="4687">
                  <c:v>140.68596339999999</c:v>
                </c:pt>
                <c:pt idx="4688">
                  <c:v>140.7159638</c:v>
                </c:pt>
                <c:pt idx="4689">
                  <c:v>140.74596410000001</c:v>
                </c:pt>
                <c:pt idx="4690">
                  <c:v>140.77596439999999</c:v>
                </c:pt>
                <c:pt idx="4691">
                  <c:v>140.8059647</c:v>
                </c:pt>
                <c:pt idx="4692">
                  <c:v>140.83596499999999</c:v>
                </c:pt>
                <c:pt idx="4693">
                  <c:v>140.86596539999999</c:v>
                </c:pt>
                <c:pt idx="4694">
                  <c:v>140.8959657</c:v>
                </c:pt>
                <c:pt idx="4695">
                  <c:v>140.92596599999999</c:v>
                </c:pt>
                <c:pt idx="4696">
                  <c:v>140.9559663</c:v>
                </c:pt>
                <c:pt idx="4697">
                  <c:v>140.98596660000001</c:v>
                </c:pt>
                <c:pt idx="4698">
                  <c:v>141.01596699999999</c:v>
                </c:pt>
                <c:pt idx="4699">
                  <c:v>141.0459673</c:v>
                </c:pt>
                <c:pt idx="4700">
                  <c:v>141.07596760000001</c:v>
                </c:pt>
                <c:pt idx="4701">
                  <c:v>141.1059679</c:v>
                </c:pt>
                <c:pt idx="4702">
                  <c:v>141.13596820000001</c:v>
                </c:pt>
                <c:pt idx="4703">
                  <c:v>141.16596860000001</c:v>
                </c:pt>
                <c:pt idx="4704">
                  <c:v>141.1959689</c:v>
                </c:pt>
                <c:pt idx="4705">
                  <c:v>141.22596920000001</c:v>
                </c:pt>
                <c:pt idx="4706">
                  <c:v>141.25596949999999</c:v>
                </c:pt>
                <c:pt idx="4707">
                  <c:v>141.2859698</c:v>
                </c:pt>
                <c:pt idx="4708">
                  <c:v>141.31597020000001</c:v>
                </c:pt>
                <c:pt idx="4709">
                  <c:v>141.34597049999999</c:v>
                </c:pt>
                <c:pt idx="4710">
                  <c:v>141.3759708</c:v>
                </c:pt>
                <c:pt idx="4711">
                  <c:v>141.40597109999999</c:v>
                </c:pt>
                <c:pt idx="4712">
                  <c:v>141.43597149999999</c:v>
                </c:pt>
                <c:pt idx="4713">
                  <c:v>141.46597180000001</c:v>
                </c:pt>
                <c:pt idx="4714">
                  <c:v>141.49597209999999</c:v>
                </c:pt>
                <c:pt idx="4715">
                  <c:v>141.5259724</c:v>
                </c:pt>
                <c:pt idx="4716">
                  <c:v>141.55597270000001</c:v>
                </c:pt>
                <c:pt idx="4717">
                  <c:v>141.58597309999999</c:v>
                </c:pt>
                <c:pt idx="4718">
                  <c:v>141.6159734</c:v>
                </c:pt>
                <c:pt idx="4719">
                  <c:v>141.64597370000001</c:v>
                </c:pt>
                <c:pt idx="4720">
                  <c:v>141.675974</c:v>
                </c:pt>
                <c:pt idx="4721">
                  <c:v>141.70597430000001</c:v>
                </c:pt>
                <c:pt idx="4722">
                  <c:v>141.73597470000001</c:v>
                </c:pt>
                <c:pt idx="4723">
                  <c:v>141.765975</c:v>
                </c:pt>
                <c:pt idx="4724">
                  <c:v>141.79597530000001</c:v>
                </c:pt>
                <c:pt idx="4725">
                  <c:v>141.82597559999999</c:v>
                </c:pt>
                <c:pt idx="4726">
                  <c:v>141.8559759</c:v>
                </c:pt>
                <c:pt idx="4727">
                  <c:v>141.88597630000001</c:v>
                </c:pt>
                <c:pt idx="4728">
                  <c:v>141.91597659999999</c:v>
                </c:pt>
                <c:pt idx="4729">
                  <c:v>141.94597690000001</c:v>
                </c:pt>
                <c:pt idx="4730">
                  <c:v>141.97597719999999</c:v>
                </c:pt>
                <c:pt idx="4731">
                  <c:v>142.0059775</c:v>
                </c:pt>
                <c:pt idx="4732">
                  <c:v>142.03597790000001</c:v>
                </c:pt>
                <c:pt idx="4733">
                  <c:v>142.06597819999999</c:v>
                </c:pt>
                <c:pt idx="4734">
                  <c:v>142.0959785</c:v>
                </c:pt>
                <c:pt idx="4735">
                  <c:v>142.12597880000001</c:v>
                </c:pt>
                <c:pt idx="4736">
                  <c:v>142.15597919999999</c:v>
                </c:pt>
                <c:pt idx="4737">
                  <c:v>142.1859795</c:v>
                </c:pt>
                <c:pt idx="4738">
                  <c:v>142.21597980000001</c:v>
                </c:pt>
                <c:pt idx="4739">
                  <c:v>142.2459801</c:v>
                </c:pt>
                <c:pt idx="4740">
                  <c:v>142.27598040000001</c:v>
                </c:pt>
                <c:pt idx="4741">
                  <c:v>142.30598079999999</c:v>
                </c:pt>
                <c:pt idx="4742">
                  <c:v>142.3359811</c:v>
                </c:pt>
                <c:pt idx="4743">
                  <c:v>142.36598140000001</c:v>
                </c:pt>
                <c:pt idx="4744">
                  <c:v>142.39598169999999</c:v>
                </c:pt>
                <c:pt idx="4745">
                  <c:v>142.425982</c:v>
                </c:pt>
                <c:pt idx="4746">
                  <c:v>142.45598240000001</c:v>
                </c:pt>
                <c:pt idx="4747">
                  <c:v>142.48598269999999</c:v>
                </c:pt>
                <c:pt idx="4748">
                  <c:v>142.51598300000001</c:v>
                </c:pt>
                <c:pt idx="4749">
                  <c:v>142.54598329999999</c:v>
                </c:pt>
                <c:pt idx="4750">
                  <c:v>142.5759836</c:v>
                </c:pt>
                <c:pt idx="4751">
                  <c:v>142.60598400000001</c:v>
                </c:pt>
                <c:pt idx="4752">
                  <c:v>142.63598429999999</c:v>
                </c:pt>
                <c:pt idx="4753">
                  <c:v>142.6659846</c:v>
                </c:pt>
                <c:pt idx="4754">
                  <c:v>142.69598490000001</c:v>
                </c:pt>
                <c:pt idx="4755">
                  <c:v>142.7259852</c:v>
                </c:pt>
                <c:pt idx="4756">
                  <c:v>142.7559856</c:v>
                </c:pt>
                <c:pt idx="4757">
                  <c:v>142.78598589999999</c:v>
                </c:pt>
                <c:pt idx="4758">
                  <c:v>142.8159862</c:v>
                </c:pt>
                <c:pt idx="4759">
                  <c:v>142.84598650000001</c:v>
                </c:pt>
                <c:pt idx="4760">
                  <c:v>142.87598679999999</c:v>
                </c:pt>
                <c:pt idx="4761">
                  <c:v>142.9059872</c:v>
                </c:pt>
                <c:pt idx="4762">
                  <c:v>142.93598750000001</c:v>
                </c:pt>
                <c:pt idx="4763">
                  <c:v>142.96598779999999</c:v>
                </c:pt>
                <c:pt idx="4764">
                  <c:v>142.99598810000001</c:v>
                </c:pt>
                <c:pt idx="4765">
                  <c:v>143.02598850000001</c:v>
                </c:pt>
                <c:pt idx="4766">
                  <c:v>143.05598879999999</c:v>
                </c:pt>
                <c:pt idx="4767">
                  <c:v>143.08598910000001</c:v>
                </c:pt>
                <c:pt idx="4768">
                  <c:v>143.11598939999999</c:v>
                </c:pt>
                <c:pt idx="4769">
                  <c:v>143.1459897</c:v>
                </c:pt>
                <c:pt idx="4770">
                  <c:v>143.17599010000001</c:v>
                </c:pt>
                <c:pt idx="4771">
                  <c:v>143.20599039999999</c:v>
                </c:pt>
                <c:pt idx="4772">
                  <c:v>143.2359907</c:v>
                </c:pt>
                <c:pt idx="4773">
                  <c:v>143.26599100000001</c:v>
                </c:pt>
                <c:pt idx="4774">
                  <c:v>143.2959913</c:v>
                </c:pt>
                <c:pt idx="4775">
                  <c:v>143.3259917</c:v>
                </c:pt>
                <c:pt idx="4776">
                  <c:v>143.35599199999999</c:v>
                </c:pt>
                <c:pt idx="4777">
                  <c:v>143.3859923</c:v>
                </c:pt>
                <c:pt idx="4778">
                  <c:v>143.41599260000001</c:v>
                </c:pt>
                <c:pt idx="4779">
                  <c:v>143.44599289999999</c:v>
                </c:pt>
                <c:pt idx="4780">
                  <c:v>143.4759933</c:v>
                </c:pt>
                <c:pt idx="4781">
                  <c:v>143.50599360000001</c:v>
                </c:pt>
                <c:pt idx="4782">
                  <c:v>143.53599389999999</c:v>
                </c:pt>
                <c:pt idx="4783">
                  <c:v>143.56599420000001</c:v>
                </c:pt>
                <c:pt idx="4784">
                  <c:v>143.59599449999999</c:v>
                </c:pt>
                <c:pt idx="4785">
                  <c:v>143.62599489999999</c:v>
                </c:pt>
                <c:pt idx="4786">
                  <c:v>143.65599520000001</c:v>
                </c:pt>
                <c:pt idx="4787">
                  <c:v>143.68599549999999</c:v>
                </c:pt>
                <c:pt idx="4788">
                  <c:v>143.7159958</c:v>
                </c:pt>
                <c:pt idx="4789">
                  <c:v>143.74599620000001</c:v>
                </c:pt>
                <c:pt idx="4790">
                  <c:v>143.77599649999999</c:v>
                </c:pt>
                <c:pt idx="4791">
                  <c:v>143.8059968</c:v>
                </c:pt>
                <c:pt idx="4792">
                  <c:v>143.83599709999999</c:v>
                </c:pt>
                <c:pt idx="4793">
                  <c:v>143.8659974</c:v>
                </c:pt>
                <c:pt idx="4794">
                  <c:v>143.8959978</c:v>
                </c:pt>
                <c:pt idx="4795">
                  <c:v>143.92599809999999</c:v>
                </c:pt>
                <c:pt idx="4796">
                  <c:v>143.9559984</c:v>
                </c:pt>
                <c:pt idx="4797">
                  <c:v>143.98599870000001</c:v>
                </c:pt>
                <c:pt idx="4798">
                  <c:v>144.01599899999999</c:v>
                </c:pt>
                <c:pt idx="4799">
                  <c:v>144.0459994</c:v>
                </c:pt>
                <c:pt idx="4800">
                  <c:v>144.07599970000001</c:v>
                </c:pt>
                <c:pt idx="4801">
                  <c:v>144.10599999999999</c:v>
                </c:pt>
              </c:numCache>
            </c:numRef>
          </c:xVal>
          <c:yVal>
            <c:numRef>
              <c:f>'Alle-Daten_interpoliert'!$BU$39:$BU$4840</c:f>
              <c:numCache>
                <c:formatCode>0.00</c:formatCode>
                <c:ptCount val="4802"/>
                <c:pt idx="0">
                  <c:v>-45.027653559999997</c:v>
                </c:pt>
                <c:pt idx="1">
                  <c:v>-45.027653559999997</c:v>
                </c:pt>
                <c:pt idx="2">
                  <c:v>-45.027653559999997</c:v>
                </c:pt>
                <c:pt idx="3">
                  <c:v>-45.006325169999997</c:v>
                </c:pt>
                <c:pt idx="4">
                  <c:v>-45.089876320000002</c:v>
                </c:pt>
                <c:pt idx="5">
                  <c:v>-45.152029110000001</c:v>
                </c:pt>
                <c:pt idx="6">
                  <c:v>-45.049056139999998</c:v>
                </c:pt>
                <c:pt idx="7">
                  <c:v>-45.009807960000003</c:v>
                </c:pt>
                <c:pt idx="8">
                  <c:v>-44.89846172</c:v>
                </c:pt>
                <c:pt idx="9">
                  <c:v>-45.060587069999997</c:v>
                </c:pt>
                <c:pt idx="10">
                  <c:v>-45.157300970000001</c:v>
                </c:pt>
                <c:pt idx="11">
                  <c:v>-45.337382820000002</c:v>
                </c:pt>
                <c:pt idx="12">
                  <c:v>-45.353436610000003</c:v>
                </c:pt>
                <c:pt idx="13">
                  <c:v>-45.556973910000004</c:v>
                </c:pt>
                <c:pt idx="14">
                  <c:v>-45.463924390000003</c:v>
                </c:pt>
                <c:pt idx="15">
                  <c:v>-45.438177899999999</c:v>
                </c:pt>
                <c:pt idx="16">
                  <c:v>-45.148066900000003</c:v>
                </c:pt>
                <c:pt idx="17">
                  <c:v>-45.200936280000001</c:v>
                </c:pt>
                <c:pt idx="18">
                  <c:v>-45.282069700000001</c:v>
                </c:pt>
                <c:pt idx="19">
                  <c:v>-45.292074380000003</c:v>
                </c:pt>
                <c:pt idx="20">
                  <c:v>-45.362697910000001</c:v>
                </c:pt>
                <c:pt idx="21">
                  <c:v>-45.40879537</c:v>
                </c:pt>
                <c:pt idx="22">
                  <c:v>-45.299297770000003</c:v>
                </c:pt>
                <c:pt idx="23">
                  <c:v>-45.064933770000003</c:v>
                </c:pt>
                <c:pt idx="24">
                  <c:v>-45.094212429999999</c:v>
                </c:pt>
                <c:pt idx="25">
                  <c:v>-44.889870100000003</c:v>
                </c:pt>
                <c:pt idx="26">
                  <c:v>-44.836124669999997</c:v>
                </c:pt>
                <c:pt idx="27">
                  <c:v>-44.937886570000003</c:v>
                </c:pt>
                <c:pt idx="28">
                  <c:v>-45.085979379999998</c:v>
                </c:pt>
                <c:pt idx="29">
                  <c:v>-44.920512889999998</c:v>
                </c:pt>
                <c:pt idx="30">
                  <c:v>-44.901504109999998</c:v>
                </c:pt>
                <c:pt idx="31">
                  <c:v>-44.946086139999998</c:v>
                </c:pt>
                <c:pt idx="32">
                  <c:v>-44.93504093</c:v>
                </c:pt>
                <c:pt idx="33">
                  <c:v>-44.752053760000003</c:v>
                </c:pt>
                <c:pt idx="34">
                  <c:v>-44.219542590000003</c:v>
                </c:pt>
                <c:pt idx="35">
                  <c:v>-44.063380309999999</c:v>
                </c:pt>
                <c:pt idx="36">
                  <c:v>-43.989804339999999</c:v>
                </c:pt>
                <c:pt idx="37">
                  <c:v>-44.05417285</c:v>
                </c:pt>
                <c:pt idx="38">
                  <c:v>-44.09222166</c:v>
                </c:pt>
                <c:pt idx="39">
                  <c:v>-44.853713659999997</c:v>
                </c:pt>
                <c:pt idx="40">
                  <c:v>-45.100709610000003</c:v>
                </c:pt>
                <c:pt idx="41">
                  <c:v>-44.986735770000003</c:v>
                </c:pt>
                <c:pt idx="42">
                  <c:v>-44.93259363</c:v>
                </c:pt>
                <c:pt idx="43">
                  <c:v>-44.859811030000003</c:v>
                </c:pt>
                <c:pt idx="44">
                  <c:v>-44.736459349999997</c:v>
                </c:pt>
                <c:pt idx="45">
                  <c:v>-44.518700920000001</c:v>
                </c:pt>
                <c:pt idx="46">
                  <c:v>-44.84785317</c:v>
                </c:pt>
                <c:pt idx="47">
                  <c:v>-44.875449760000002</c:v>
                </c:pt>
                <c:pt idx="48">
                  <c:v>-44.983678179999998</c:v>
                </c:pt>
                <c:pt idx="49">
                  <c:v>-44.937012060000001</c:v>
                </c:pt>
                <c:pt idx="50">
                  <c:v>-45.133109810000001</c:v>
                </c:pt>
                <c:pt idx="51">
                  <c:v>-44.95200758</c:v>
                </c:pt>
                <c:pt idx="52">
                  <c:v>-44.889115949999997</c:v>
                </c:pt>
                <c:pt idx="53">
                  <c:v>-44.753880080000002</c:v>
                </c:pt>
                <c:pt idx="54">
                  <c:v>-44.813287000000003</c:v>
                </c:pt>
                <c:pt idx="55">
                  <c:v>-44.781638129999997</c:v>
                </c:pt>
                <c:pt idx="56">
                  <c:v>-44.874014979999998</c:v>
                </c:pt>
                <c:pt idx="57">
                  <c:v>-44.698119329999997</c:v>
                </c:pt>
                <c:pt idx="58">
                  <c:v>-44.734779430000003</c:v>
                </c:pt>
                <c:pt idx="59">
                  <c:v>-44.78265261</c:v>
                </c:pt>
                <c:pt idx="60">
                  <c:v>-44.767197119999999</c:v>
                </c:pt>
                <c:pt idx="61">
                  <c:v>-44.551924730000003</c:v>
                </c:pt>
                <c:pt idx="62">
                  <c:v>-44.694015419999999</c:v>
                </c:pt>
                <c:pt idx="63">
                  <c:v>-44.67525981</c:v>
                </c:pt>
                <c:pt idx="64">
                  <c:v>-44.498682559999999</c:v>
                </c:pt>
                <c:pt idx="65">
                  <c:v>-44.403901779999998</c:v>
                </c:pt>
                <c:pt idx="66">
                  <c:v>-44.662744009999997</c:v>
                </c:pt>
                <c:pt idx="67">
                  <c:v>-44.816997460000003</c:v>
                </c:pt>
                <c:pt idx="68">
                  <c:v>-44.88390064</c:v>
                </c:pt>
                <c:pt idx="69">
                  <c:v>-44.650250200000002</c:v>
                </c:pt>
                <c:pt idx="70">
                  <c:v>-44.921655090000002</c:v>
                </c:pt>
                <c:pt idx="71">
                  <c:v>-44.777572339999999</c:v>
                </c:pt>
                <c:pt idx="72">
                  <c:v>-44.480079310000001</c:v>
                </c:pt>
                <c:pt idx="73">
                  <c:v>-44.630684039999998</c:v>
                </c:pt>
                <c:pt idx="74">
                  <c:v>-44.901793959999999</c:v>
                </c:pt>
                <c:pt idx="75">
                  <c:v>-44.691617030000003</c:v>
                </c:pt>
                <c:pt idx="76">
                  <c:v>-44.682341690000001</c:v>
                </c:pt>
                <c:pt idx="77">
                  <c:v>-44.770604589999998</c:v>
                </c:pt>
                <c:pt idx="78">
                  <c:v>-44.729091840000002</c:v>
                </c:pt>
                <c:pt idx="79">
                  <c:v>-44.783373930000003</c:v>
                </c:pt>
                <c:pt idx="80">
                  <c:v>-44.842347490000002</c:v>
                </c:pt>
                <c:pt idx="81">
                  <c:v>-45.000977919999997</c:v>
                </c:pt>
                <c:pt idx="82">
                  <c:v>-45.150286780000002</c:v>
                </c:pt>
                <c:pt idx="83">
                  <c:v>-45.053161250000002</c:v>
                </c:pt>
                <c:pt idx="84">
                  <c:v>-44.92360068</c:v>
                </c:pt>
                <c:pt idx="85">
                  <c:v>-44.951029990000002</c:v>
                </c:pt>
                <c:pt idx="86">
                  <c:v>-44.753588960000002</c:v>
                </c:pt>
                <c:pt idx="87">
                  <c:v>-44.577300950000001</c:v>
                </c:pt>
                <c:pt idx="88">
                  <c:v>-44.589208399999997</c:v>
                </c:pt>
                <c:pt idx="89">
                  <c:v>-44.57817816</c:v>
                </c:pt>
                <c:pt idx="90">
                  <c:v>-44.388260389999999</c:v>
                </c:pt>
                <c:pt idx="91">
                  <c:v>-44.329888050000001</c:v>
                </c:pt>
                <c:pt idx="92">
                  <c:v>-44.322231549999998</c:v>
                </c:pt>
                <c:pt idx="93">
                  <c:v>-44.16702652</c:v>
                </c:pt>
                <c:pt idx="94">
                  <c:v>-44.215556130000003</c:v>
                </c:pt>
                <c:pt idx="95">
                  <c:v>-44.226412070000002</c:v>
                </c:pt>
                <c:pt idx="96">
                  <c:v>-44.308192150000004</c:v>
                </c:pt>
                <c:pt idx="97">
                  <c:v>-44.349128720000003</c:v>
                </c:pt>
                <c:pt idx="98">
                  <c:v>-44.627304610000003</c:v>
                </c:pt>
                <c:pt idx="99">
                  <c:v>-44.620707799999998</c:v>
                </c:pt>
                <c:pt idx="100">
                  <c:v>-44.826085970000001</c:v>
                </c:pt>
                <c:pt idx="101">
                  <c:v>-44.852380009999997</c:v>
                </c:pt>
                <c:pt idx="102">
                  <c:v>-44.948257439999999</c:v>
                </c:pt>
                <c:pt idx="103">
                  <c:v>-44.644634779999997</c:v>
                </c:pt>
                <c:pt idx="104">
                  <c:v>-44.668192660000003</c:v>
                </c:pt>
                <c:pt idx="105">
                  <c:v>-44.589206930000003</c:v>
                </c:pt>
                <c:pt idx="106">
                  <c:v>-44.61619211</c:v>
                </c:pt>
                <c:pt idx="107">
                  <c:v>-44.479318980000002</c:v>
                </c:pt>
                <c:pt idx="108">
                  <c:v>-44.537444049999998</c:v>
                </c:pt>
                <c:pt idx="109">
                  <c:v>-44.429273260000002</c:v>
                </c:pt>
                <c:pt idx="110">
                  <c:v>-44.220815430000002</c:v>
                </c:pt>
                <c:pt idx="111">
                  <c:v>-44.192038680000003</c:v>
                </c:pt>
                <c:pt idx="112">
                  <c:v>-44.381919439999997</c:v>
                </c:pt>
                <c:pt idx="113">
                  <c:v>-44.534030260000002</c:v>
                </c:pt>
                <c:pt idx="114">
                  <c:v>-44.58446138</c:v>
                </c:pt>
                <c:pt idx="115">
                  <c:v>-44.792785629999997</c:v>
                </c:pt>
                <c:pt idx="116">
                  <c:v>-44.851737040000003</c:v>
                </c:pt>
                <c:pt idx="117">
                  <c:v>-44.625814609999999</c:v>
                </c:pt>
                <c:pt idx="118">
                  <c:v>-44.531312610000001</c:v>
                </c:pt>
                <c:pt idx="119">
                  <c:v>-44.496543529999997</c:v>
                </c:pt>
                <c:pt idx="120">
                  <c:v>-44.416017689999997</c:v>
                </c:pt>
                <c:pt idx="121">
                  <c:v>-44.224879420000001</c:v>
                </c:pt>
                <c:pt idx="122">
                  <c:v>-44.273908059999997</c:v>
                </c:pt>
                <c:pt idx="123">
                  <c:v>-44.264071020000003</c:v>
                </c:pt>
                <c:pt idx="124">
                  <c:v>-44.390775380000001</c:v>
                </c:pt>
                <c:pt idx="125">
                  <c:v>-44.33073065</c:v>
                </c:pt>
                <c:pt idx="126">
                  <c:v>-44.26992018</c:v>
                </c:pt>
                <c:pt idx="127">
                  <c:v>-44.23454821</c:v>
                </c:pt>
                <c:pt idx="128">
                  <c:v>-44.247845529999999</c:v>
                </c:pt>
                <c:pt idx="129">
                  <c:v>-44.261565089999998</c:v>
                </c:pt>
                <c:pt idx="130">
                  <c:v>-44.332560469999997</c:v>
                </c:pt>
                <c:pt idx="131">
                  <c:v>-44.52911125</c:v>
                </c:pt>
                <c:pt idx="132">
                  <c:v>-44.510791840000003</c:v>
                </c:pt>
                <c:pt idx="133">
                  <c:v>-44.405413459999998</c:v>
                </c:pt>
                <c:pt idx="134">
                  <c:v>-44.320513429999998</c:v>
                </c:pt>
                <c:pt idx="135">
                  <c:v>-44.379322260000002</c:v>
                </c:pt>
                <c:pt idx="136">
                  <c:v>-44.273322970000002</c:v>
                </c:pt>
                <c:pt idx="137">
                  <c:v>-44.282799300000001</c:v>
                </c:pt>
                <c:pt idx="138">
                  <c:v>-44.24840347</c:v>
                </c:pt>
                <c:pt idx="139">
                  <c:v>-44.279497220000003</c:v>
                </c:pt>
                <c:pt idx="140">
                  <c:v>-44.220818190000003</c:v>
                </c:pt>
                <c:pt idx="141">
                  <c:v>-44.235842929999997</c:v>
                </c:pt>
                <c:pt idx="142">
                  <c:v>-44.317095299999998</c:v>
                </c:pt>
                <c:pt idx="143">
                  <c:v>-44.594028209999998</c:v>
                </c:pt>
                <c:pt idx="144">
                  <c:v>-44.586767799999997</c:v>
                </c:pt>
                <c:pt idx="145">
                  <c:v>-44.570680729999999</c:v>
                </c:pt>
                <c:pt idx="146">
                  <c:v>-44.605534480000003</c:v>
                </c:pt>
                <c:pt idx="147">
                  <c:v>-44.650938879999998</c:v>
                </c:pt>
                <c:pt idx="148">
                  <c:v>-44.355633900000001</c:v>
                </c:pt>
                <c:pt idx="149">
                  <c:v>-44.329770170000003</c:v>
                </c:pt>
                <c:pt idx="150">
                  <c:v>-44.402190849999997</c:v>
                </c:pt>
                <c:pt idx="151">
                  <c:v>-44.479949169999998</c:v>
                </c:pt>
                <c:pt idx="152">
                  <c:v>-44.444692179999997</c:v>
                </c:pt>
                <c:pt idx="153">
                  <c:v>-44.578102579999999</c:v>
                </c:pt>
                <c:pt idx="154">
                  <c:v>-44.628521139999997</c:v>
                </c:pt>
                <c:pt idx="155">
                  <c:v>-44.618915489999999</c:v>
                </c:pt>
                <c:pt idx="156">
                  <c:v>-44.48873416</c:v>
                </c:pt>
                <c:pt idx="157">
                  <c:v>-44.427677180000003</c:v>
                </c:pt>
                <c:pt idx="158">
                  <c:v>-44.43323977</c:v>
                </c:pt>
                <c:pt idx="159">
                  <c:v>-44.249897779999998</c:v>
                </c:pt>
                <c:pt idx="160">
                  <c:v>-44.065448570000001</c:v>
                </c:pt>
                <c:pt idx="161">
                  <c:v>-44.1080617</c:v>
                </c:pt>
                <c:pt idx="162">
                  <c:v>-44.098534540000003</c:v>
                </c:pt>
                <c:pt idx="163">
                  <c:v>-44.208963850000004</c:v>
                </c:pt>
                <c:pt idx="164">
                  <c:v>-44.279516440000002</c:v>
                </c:pt>
                <c:pt idx="165">
                  <c:v>-44.49603802</c:v>
                </c:pt>
                <c:pt idx="166">
                  <c:v>-44.635216450000001</c:v>
                </c:pt>
                <c:pt idx="167">
                  <c:v>-44.6406372</c:v>
                </c:pt>
                <c:pt idx="168">
                  <c:v>-44.623282940000003</c:v>
                </c:pt>
                <c:pt idx="169">
                  <c:v>-44.691934539999998</c:v>
                </c:pt>
                <c:pt idx="170">
                  <c:v>-44.571115290000002</c:v>
                </c:pt>
                <c:pt idx="171">
                  <c:v>-44.370932160000002</c:v>
                </c:pt>
                <c:pt idx="172">
                  <c:v>-44.308251319999997</c:v>
                </c:pt>
                <c:pt idx="173">
                  <c:v>-44.148262250000002</c:v>
                </c:pt>
                <c:pt idx="174">
                  <c:v>-44.23215562</c:v>
                </c:pt>
                <c:pt idx="175">
                  <c:v>-44.406799120000002</c:v>
                </c:pt>
                <c:pt idx="176">
                  <c:v>-44.56577712</c:v>
                </c:pt>
                <c:pt idx="177">
                  <c:v>-44.651679690000002</c:v>
                </c:pt>
                <c:pt idx="178">
                  <c:v>-44.675386860000003</c:v>
                </c:pt>
                <c:pt idx="179">
                  <c:v>-44.511638359999999</c:v>
                </c:pt>
                <c:pt idx="180">
                  <c:v>-44.442100240000002</c:v>
                </c:pt>
                <c:pt idx="181">
                  <c:v>-44.455909259999999</c:v>
                </c:pt>
                <c:pt idx="182">
                  <c:v>-44.522737820000003</c:v>
                </c:pt>
                <c:pt idx="183">
                  <c:v>-44.611041700000001</c:v>
                </c:pt>
                <c:pt idx="184">
                  <c:v>-44.650988920000003</c:v>
                </c:pt>
                <c:pt idx="185">
                  <c:v>-44.697537779999998</c:v>
                </c:pt>
                <c:pt idx="186">
                  <c:v>-44.691684840000001</c:v>
                </c:pt>
                <c:pt idx="187">
                  <c:v>-44.631877529999997</c:v>
                </c:pt>
                <c:pt idx="188">
                  <c:v>-44.4360748</c:v>
                </c:pt>
                <c:pt idx="189">
                  <c:v>-44.377114730000002</c:v>
                </c:pt>
                <c:pt idx="190">
                  <c:v>-44.21939734</c:v>
                </c:pt>
                <c:pt idx="191">
                  <c:v>-44.194572090000001</c:v>
                </c:pt>
                <c:pt idx="192">
                  <c:v>-44.218446120000003</c:v>
                </c:pt>
                <c:pt idx="193">
                  <c:v>-44.439530499999996</c:v>
                </c:pt>
                <c:pt idx="194">
                  <c:v>-44.588590600000003</c:v>
                </c:pt>
                <c:pt idx="195">
                  <c:v>-44.500709809999996</c:v>
                </c:pt>
                <c:pt idx="196">
                  <c:v>-44.473218439999997</c:v>
                </c:pt>
                <c:pt idx="197">
                  <c:v>-44.520989970000002</c:v>
                </c:pt>
                <c:pt idx="198">
                  <c:v>-44.405178900000003</c:v>
                </c:pt>
                <c:pt idx="199">
                  <c:v>-44.294653009999998</c:v>
                </c:pt>
                <c:pt idx="200">
                  <c:v>-44.317920919999999</c:v>
                </c:pt>
                <c:pt idx="201">
                  <c:v>-44.304034659999999</c:v>
                </c:pt>
                <c:pt idx="202">
                  <c:v>-44.295469089999997</c:v>
                </c:pt>
                <c:pt idx="203">
                  <c:v>-44.336509839999998</c:v>
                </c:pt>
                <c:pt idx="204">
                  <c:v>-44.475728259999997</c:v>
                </c:pt>
                <c:pt idx="205">
                  <c:v>-44.5957443</c:v>
                </c:pt>
                <c:pt idx="206">
                  <c:v>-44.685499360000001</c:v>
                </c:pt>
                <c:pt idx="207">
                  <c:v>-44.654496799999997</c:v>
                </c:pt>
                <c:pt idx="208">
                  <c:v>-44.729170359999998</c:v>
                </c:pt>
                <c:pt idx="209">
                  <c:v>-44.76853371</c:v>
                </c:pt>
                <c:pt idx="210">
                  <c:v>-44.924339590000002</c:v>
                </c:pt>
                <c:pt idx="211">
                  <c:v>-44.720114299999999</c:v>
                </c:pt>
                <c:pt idx="212">
                  <c:v>-44.649024220000001</c:v>
                </c:pt>
                <c:pt idx="213">
                  <c:v>-44.54184283</c:v>
                </c:pt>
                <c:pt idx="214">
                  <c:v>-44.400040609999998</c:v>
                </c:pt>
                <c:pt idx="215">
                  <c:v>-44.241648220000002</c:v>
                </c:pt>
                <c:pt idx="216">
                  <c:v>-44.445229189999999</c:v>
                </c:pt>
                <c:pt idx="217">
                  <c:v>-44.395908290000001</c:v>
                </c:pt>
                <c:pt idx="218">
                  <c:v>-44.369325510000003</c:v>
                </c:pt>
                <c:pt idx="219">
                  <c:v>-44.299759289999997</c:v>
                </c:pt>
                <c:pt idx="220">
                  <c:v>-44.369869600000001</c:v>
                </c:pt>
                <c:pt idx="221">
                  <c:v>-44.373247689999999</c:v>
                </c:pt>
                <c:pt idx="222">
                  <c:v>-44.457166749999999</c:v>
                </c:pt>
                <c:pt idx="223">
                  <c:v>-44.476682500000003</c:v>
                </c:pt>
                <c:pt idx="224">
                  <c:v>-44.598328270000003</c:v>
                </c:pt>
                <c:pt idx="225">
                  <c:v>-44.538150129999998</c:v>
                </c:pt>
                <c:pt idx="226">
                  <c:v>-44.431939929999999</c:v>
                </c:pt>
                <c:pt idx="227">
                  <c:v>-44.46986003</c:v>
                </c:pt>
                <c:pt idx="228">
                  <c:v>-44.663584399999998</c:v>
                </c:pt>
                <c:pt idx="229">
                  <c:v>-44.58367526</c:v>
                </c:pt>
                <c:pt idx="230">
                  <c:v>-44.526239279999999</c:v>
                </c:pt>
                <c:pt idx="231">
                  <c:v>-44.586834529999997</c:v>
                </c:pt>
                <c:pt idx="232">
                  <c:v>-44.578891050000003</c:v>
                </c:pt>
                <c:pt idx="233">
                  <c:v>-44.521832959999998</c:v>
                </c:pt>
                <c:pt idx="234">
                  <c:v>-44.705846940000001</c:v>
                </c:pt>
                <c:pt idx="235">
                  <c:v>-44.769972789999997</c:v>
                </c:pt>
                <c:pt idx="236">
                  <c:v>-44.754139549999998</c:v>
                </c:pt>
                <c:pt idx="237">
                  <c:v>-44.801899069999997</c:v>
                </c:pt>
                <c:pt idx="238">
                  <c:v>-44.804533849999999</c:v>
                </c:pt>
                <c:pt idx="239">
                  <c:v>-44.660799130000001</c:v>
                </c:pt>
                <c:pt idx="240">
                  <c:v>-44.705732869999999</c:v>
                </c:pt>
                <c:pt idx="241">
                  <c:v>-44.578144369999997</c:v>
                </c:pt>
                <c:pt idx="242">
                  <c:v>-44.683622239999998</c:v>
                </c:pt>
                <c:pt idx="243">
                  <c:v>-44.690468109999998</c:v>
                </c:pt>
                <c:pt idx="244">
                  <c:v>-44.786187920000003</c:v>
                </c:pt>
                <c:pt idx="245">
                  <c:v>-44.757638120000003</c:v>
                </c:pt>
                <c:pt idx="246">
                  <c:v>-44.935839110000003</c:v>
                </c:pt>
                <c:pt idx="247">
                  <c:v>-44.833719420000001</c:v>
                </c:pt>
                <c:pt idx="248">
                  <c:v>-44.747261389999998</c:v>
                </c:pt>
                <c:pt idx="249">
                  <c:v>-44.661275430000003</c:v>
                </c:pt>
                <c:pt idx="250">
                  <c:v>-44.687118040000001</c:v>
                </c:pt>
                <c:pt idx="251">
                  <c:v>-44.619507540000001</c:v>
                </c:pt>
                <c:pt idx="252">
                  <c:v>-44.763584590000001</c:v>
                </c:pt>
                <c:pt idx="253">
                  <c:v>-44.925044360000001</c:v>
                </c:pt>
                <c:pt idx="254">
                  <c:v>-44.843289349999999</c:v>
                </c:pt>
                <c:pt idx="255">
                  <c:v>-44.886472179999998</c:v>
                </c:pt>
                <c:pt idx="256">
                  <c:v>-44.904765449999999</c:v>
                </c:pt>
                <c:pt idx="257">
                  <c:v>-44.748601110000003</c:v>
                </c:pt>
                <c:pt idx="258">
                  <c:v>-44.674971229999997</c:v>
                </c:pt>
                <c:pt idx="259">
                  <c:v>-44.869014470000003</c:v>
                </c:pt>
                <c:pt idx="260">
                  <c:v>-44.874705919999997</c:v>
                </c:pt>
                <c:pt idx="261">
                  <c:v>-44.854569669999997</c:v>
                </c:pt>
                <c:pt idx="262">
                  <c:v>-44.975244050000001</c:v>
                </c:pt>
                <c:pt idx="263">
                  <c:v>-45.097381949999999</c:v>
                </c:pt>
                <c:pt idx="264">
                  <c:v>-45.157887299999999</c:v>
                </c:pt>
                <c:pt idx="265">
                  <c:v>-45.153737630000002</c:v>
                </c:pt>
                <c:pt idx="266">
                  <c:v>-45.27953437</c:v>
                </c:pt>
                <c:pt idx="267">
                  <c:v>-45.257806770000002</c:v>
                </c:pt>
                <c:pt idx="268">
                  <c:v>-45.060373329999997</c:v>
                </c:pt>
                <c:pt idx="269">
                  <c:v>-45.018900219999999</c:v>
                </c:pt>
                <c:pt idx="270">
                  <c:v>-45.150261860000001</c:v>
                </c:pt>
                <c:pt idx="271">
                  <c:v>-45.085837519999998</c:v>
                </c:pt>
                <c:pt idx="272">
                  <c:v>-45.013009969999999</c:v>
                </c:pt>
                <c:pt idx="273">
                  <c:v>-45.039453340000001</c:v>
                </c:pt>
                <c:pt idx="274">
                  <c:v>-45.067824170000002</c:v>
                </c:pt>
                <c:pt idx="275">
                  <c:v>-45.084772819999998</c:v>
                </c:pt>
                <c:pt idx="276">
                  <c:v>-45.187291719999997</c:v>
                </c:pt>
                <c:pt idx="277">
                  <c:v>-45.21638901</c:v>
                </c:pt>
                <c:pt idx="278">
                  <c:v>-45.200709629999999</c:v>
                </c:pt>
                <c:pt idx="279">
                  <c:v>-45.147798760000001</c:v>
                </c:pt>
                <c:pt idx="280">
                  <c:v>-44.994780409999997</c:v>
                </c:pt>
                <c:pt idx="281">
                  <c:v>-44.897816059999997</c:v>
                </c:pt>
                <c:pt idx="282">
                  <c:v>-44.936795170000003</c:v>
                </c:pt>
                <c:pt idx="283">
                  <c:v>-45.030433979999998</c:v>
                </c:pt>
                <c:pt idx="284">
                  <c:v>-45.0431642</c:v>
                </c:pt>
                <c:pt idx="285">
                  <c:v>-45.280757569999999</c:v>
                </c:pt>
                <c:pt idx="286">
                  <c:v>-45.260366869999999</c:v>
                </c:pt>
                <c:pt idx="287">
                  <c:v>-45.171807440000002</c:v>
                </c:pt>
                <c:pt idx="288">
                  <c:v>-45.10798286</c:v>
                </c:pt>
                <c:pt idx="289">
                  <c:v>-45.073172380000003</c:v>
                </c:pt>
                <c:pt idx="290">
                  <c:v>-44.722597749999998</c:v>
                </c:pt>
                <c:pt idx="291">
                  <c:v>-44.752371250000003</c:v>
                </c:pt>
                <c:pt idx="292">
                  <c:v>-44.944030390000002</c:v>
                </c:pt>
                <c:pt idx="293">
                  <c:v>-44.805814849999997</c:v>
                </c:pt>
                <c:pt idx="294">
                  <c:v>-44.82153907</c:v>
                </c:pt>
                <c:pt idx="295">
                  <c:v>-44.92981107</c:v>
                </c:pt>
                <c:pt idx="296">
                  <c:v>-44.942003939999999</c:v>
                </c:pt>
                <c:pt idx="297">
                  <c:v>-44.677248159999998</c:v>
                </c:pt>
                <c:pt idx="298">
                  <c:v>-44.820148080000003</c:v>
                </c:pt>
                <c:pt idx="299">
                  <c:v>-44.890899769999997</c:v>
                </c:pt>
                <c:pt idx="300">
                  <c:v>-44.814578269999998</c:v>
                </c:pt>
                <c:pt idx="301">
                  <c:v>-44.612456520000002</c:v>
                </c:pt>
                <c:pt idx="302">
                  <c:v>-44.626773360000001</c:v>
                </c:pt>
                <c:pt idx="303">
                  <c:v>-44.665094930000002</c:v>
                </c:pt>
                <c:pt idx="304">
                  <c:v>-44.38924703</c:v>
                </c:pt>
                <c:pt idx="305">
                  <c:v>-44.307153800000002</c:v>
                </c:pt>
                <c:pt idx="306">
                  <c:v>-44.514646540000001</c:v>
                </c:pt>
                <c:pt idx="307">
                  <c:v>-44.646499830000003</c:v>
                </c:pt>
                <c:pt idx="308">
                  <c:v>-44.572223839999999</c:v>
                </c:pt>
                <c:pt idx="309">
                  <c:v>-44.728530030000002</c:v>
                </c:pt>
                <c:pt idx="310">
                  <c:v>-44.871891859999998</c:v>
                </c:pt>
                <c:pt idx="311">
                  <c:v>-44.832940979999997</c:v>
                </c:pt>
                <c:pt idx="312">
                  <c:v>-44.714522350000003</c:v>
                </c:pt>
                <c:pt idx="313">
                  <c:v>-44.700578819999997</c:v>
                </c:pt>
                <c:pt idx="314">
                  <c:v>-44.598467749999998</c:v>
                </c:pt>
                <c:pt idx="315">
                  <c:v>-44.543069580000001</c:v>
                </c:pt>
                <c:pt idx="316">
                  <c:v>-44.32925711</c:v>
                </c:pt>
                <c:pt idx="317">
                  <c:v>-44.219811470000003</c:v>
                </c:pt>
                <c:pt idx="318">
                  <c:v>-44.17220751</c:v>
                </c:pt>
                <c:pt idx="319">
                  <c:v>-44.051532539999997</c:v>
                </c:pt>
                <c:pt idx="320">
                  <c:v>-43.987749880000003</c:v>
                </c:pt>
                <c:pt idx="321">
                  <c:v>-44.096954760000003</c:v>
                </c:pt>
                <c:pt idx="322">
                  <c:v>-44.265147259999999</c:v>
                </c:pt>
                <c:pt idx="323">
                  <c:v>-44.163030460000002</c:v>
                </c:pt>
                <c:pt idx="324">
                  <c:v>-44.274087229999999</c:v>
                </c:pt>
                <c:pt idx="325">
                  <c:v>-44.279275769999998</c:v>
                </c:pt>
                <c:pt idx="326">
                  <c:v>-44.295665960000001</c:v>
                </c:pt>
                <c:pt idx="327">
                  <c:v>-44.097934950000003</c:v>
                </c:pt>
                <c:pt idx="328">
                  <c:v>-44.16325131</c:v>
                </c:pt>
                <c:pt idx="329">
                  <c:v>-44.119254869999999</c:v>
                </c:pt>
                <c:pt idx="330">
                  <c:v>-44.041409059999999</c:v>
                </c:pt>
                <c:pt idx="331">
                  <c:v>-43.997935200000001</c:v>
                </c:pt>
                <c:pt idx="332">
                  <c:v>-44.080008720000002</c:v>
                </c:pt>
                <c:pt idx="333">
                  <c:v>-44.195628960000001</c:v>
                </c:pt>
                <c:pt idx="334">
                  <c:v>-44.256147110000001</c:v>
                </c:pt>
                <c:pt idx="335">
                  <c:v>-44.302809920000001</c:v>
                </c:pt>
                <c:pt idx="336">
                  <c:v>-44.320885699999998</c:v>
                </c:pt>
                <c:pt idx="337">
                  <c:v>-44.115243309999997</c:v>
                </c:pt>
                <c:pt idx="338">
                  <c:v>-44.022584029999997</c:v>
                </c:pt>
                <c:pt idx="339">
                  <c:v>-43.937714970000002</c:v>
                </c:pt>
                <c:pt idx="340">
                  <c:v>-43.929651210000003</c:v>
                </c:pt>
                <c:pt idx="341">
                  <c:v>-43.856815789999999</c:v>
                </c:pt>
                <c:pt idx="342">
                  <c:v>-43.958902029999997</c:v>
                </c:pt>
                <c:pt idx="343">
                  <c:v>-43.91363758</c:v>
                </c:pt>
                <c:pt idx="344">
                  <c:v>-43.889318789999997</c:v>
                </c:pt>
                <c:pt idx="345">
                  <c:v>-43.861771740000002</c:v>
                </c:pt>
                <c:pt idx="346">
                  <c:v>-43.830696179999997</c:v>
                </c:pt>
                <c:pt idx="347">
                  <c:v>-43.890186829999998</c:v>
                </c:pt>
                <c:pt idx="348">
                  <c:v>-43.794048830000001</c:v>
                </c:pt>
                <c:pt idx="349">
                  <c:v>-43.799822540000001</c:v>
                </c:pt>
                <c:pt idx="350">
                  <c:v>-43.802196279999997</c:v>
                </c:pt>
                <c:pt idx="351">
                  <c:v>-43.743699630000002</c:v>
                </c:pt>
                <c:pt idx="352">
                  <c:v>-43.733273269999998</c:v>
                </c:pt>
                <c:pt idx="353">
                  <c:v>-43.778048830000003</c:v>
                </c:pt>
                <c:pt idx="354">
                  <c:v>-43.71893489</c:v>
                </c:pt>
                <c:pt idx="355">
                  <c:v>-43.695992609999998</c:v>
                </c:pt>
                <c:pt idx="356">
                  <c:v>-43.747551510000001</c:v>
                </c:pt>
                <c:pt idx="357">
                  <c:v>-43.810787169999998</c:v>
                </c:pt>
                <c:pt idx="358">
                  <c:v>-43.737218599999999</c:v>
                </c:pt>
                <c:pt idx="359">
                  <c:v>-43.783469160000003</c:v>
                </c:pt>
                <c:pt idx="360">
                  <c:v>-43.827898410000003</c:v>
                </c:pt>
                <c:pt idx="361">
                  <c:v>-43.80016826</c:v>
                </c:pt>
                <c:pt idx="362">
                  <c:v>-43.684443950000002</c:v>
                </c:pt>
                <c:pt idx="363">
                  <c:v>-43.799991329999997</c:v>
                </c:pt>
                <c:pt idx="364">
                  <c:v>-43.771618259999997</c:v>
                </c:pt>
                <c:pt idx="365">
                  <c:v>-43.78015044</c:v>
                </c:pt>
                <c:pt idx="366">
                  <c:v>-43.808229509999997</c:v>
                </c:pt>
                <c:pt idx="367">
                  <c:v>-44.033056299999998</c:v>
                </c:pt>
                <c:pt idx="368">
                  <c:v>-44.106318940000001</c:v>
                </c:pt>
                <c:pt idx="369">
                  <c:v>-44.194798120000002</c:v>
                </c:pt>
                <c:pt idx="370">
                  <c:v>-44.233372420000002</c:v>
                </c:pt>
                <c:pt idx="371">
                  <c:v>-44.156142850000002</c:v>
                </c:pt>
                <c:pt idx="372">
                  <c:v>-43.797382749999997</c:v>
                </c:pt>
                <c:pt idx="373">
                  <c:v>-43.632020500000003</c:v>
                </c:pt>
                <c:pt idx="374">
                  <c:v>-43.600785889999997</c:v>
                </c:pt>
                <c:pt idx="375">
                  <c:v>-43.504851180000003</c:v>
                </c:pt>
                <c:pt idx="376">
                  <c:v>-43.635770979999997</c:v>
                </c:pt>
                <c:pt idx="377">
                  <c:v>-43.724105909999999</c:v>
                </c:pt>
                <c:pt idx="378">
                  <c:v>-43.816702599999999</c:v>
                </c:pt>
                <c:pt idx="379">
                  <c:v>-43.906029429999997</c:v>
                </c:pt>
                <c:pt idx="380">
                  <c:v>-44.08889903</c:v>
                </c:pt>
                <c:pt idx="381">
                  <c:v>-44.235293540000001</c:v>
                </c:pt>
                <c:pt idx="382">
                  <c:v>-44.498862840000001</c:v>
                </c:pt>
                <c:pt idx="383">
                  <c:v>-44.313827410000002</c:v>
                </c:pt>
                <c:pt idx="384">
                  <c:v>-44.120739929999999</c:v>
                </c:pt>
                <c:pt idx="385">
                  <c:v>-43.839224059999999</c:v>
                </c:pt>
                <c:pt idx="386">
                  <c:v>-43.655432390000001</c:v>
                </c:pt>
                <c:pt idx="387">
                  <c:v>-43.531349679999998</c:v>
                </c:pt>
                <c:pt idx="388">
                  <c:v>-43.61213686</c:v>
                </c:pt>
                <c:pt idx="389">
                  <c:v>-43.682264009999997</c:v>
                </c:pt>
                <c:pt idx="390">
                  <c:v>-43.835513040000002</c:v>
                </c:pt>
                <c:pt idx="391">
                  <c:v>-43.950265160000001</c:v>
                </c:pt>
                <c:pt idx="392">
                  <c:v>-43.884791069999999</c:v>
                </c:pt>
                <c:pt idx="393">
                  <c:v>-44.026851180000001</c:v>
                </c:pt>
                <c:pt idx="394">
                  <c:v>-44.13317344</c:v>
                </c:pt>
                <c:pt idx="395">
                  <c:v>-44.017297190000001</c:v>
                </c:pt>
                <c:pt idx="396">
                  <c:v>-44.052072559999999</c:v>
                </c:pt>
                <c:pt idx="397">
                  <c:v>-44.089972090000003</c:v>
                </c:pt>
                <c:pt idx="398">
                  <c:v>-44.109278189999998</c:v>
                </c:pt>
                <c:pt idx="399">
                  <c:v>-44.16133318</c:v>
                </c:pt>
                <c:pt idx="400">
                  <c:v>-44.312396210000003</c:v>
                </c:pt>
                <c:pt idx="401">
                  <c:v>-44.316294249999999</c:v>
                </c:pt>
                <c:pt idx="402">
                  <c:v>-44.446343579999997</c:v>
                </c:pt>
                <c:pt idx="403">
                  <c:v>-44.57673467</c:v>
                </c:pt>
                <c:pt idx="404">
                  <c:v>-44.588750560000001</c:v>
                </c:pt>
                <c:pt idx="405">
                  <c:v>-44.76341326</c:v>
                </c:pt>
                <c:pt idx="406">
                  <c:v>-44.777505290000001</c:v>
                </c:pt>
                <c:pt idx="407">
                  <c:v>-44.970069770000002</c:v>
                </c:pt>
                <c:pt idx="408">
                  <c:v>-45.031157260000001</c:v>
                </c:pt>
                <c:pt idx="409">
                  <c:v>-45.113728530000003</c:v>
                </c:pt>
                <c:pt idx="410">
                  <c:v>-45.209350329999999</c:v>
                </c:pt>
                <c:pt idx="411">
                  <c:v>-45.277053770000002</c:v>
                </c:pt>
                <c:pt idx="412">
                  <c:v>-45.186392069999997</c:v>
                </c:pt>
                <c:pt idx="413">
                  <c:v>-45.179748410000002</c:v>
                </c:pt>
                <c:pt idx="414">
                  <c:v>-45.345814679999997</c:v>
                </c:pt>
                <c:pt idx="415">
                  <c:v>-45.413740930000003</c:v>
                </c:pt>
                <c:pt idx="416">
                  <c:v>-45.583766689999997</c:v>
                </c:pt>
                <c:pt idx="417">
                  <c:v>-45.63165455</c:v>
                </c:pt>
                <c:pt idx="418">
                  <c:v>-45.826289789999997</c:v>
                </c:pt>
                <c:pt idx="419">
                  <c:v>-45.900794740000002</c:v>
                </c:pt>
                <c:pt idx="420">
                  <c:v>-45.837711880000001</c:v>
                </c:pt>
                <c:pt idx="421">
                  <c:v>-45.909305009999997</c:v>
                </c:pt>
                <c:pt idx="422">
                  <c:v>-46.059191290000001</c:v>
                </c:pt>
                <c:pt idx="423">
                  <c:v>-46.149484309999998</c:v>
                </c:pt>
                <c:pt idx="424">
                  <c:v>-46.219250510000002</c:v>
                </c:pt>
                <c:pt idx="425">
                  <c:v>-46.225553410000003</c:v>
                </c:pt>
                <c:pt idx="426">
                  <c:v>-46.265844370000003</c:v>
                </c:pt>
                <c:pt idx="427">
                  <c:v>-46.398200279999998</c:v>
                </c:pt>
                <c:pt idx="428">
                  <c:v>-46.352923609999998</c:v>
                </c:pt>
                <c:pt idx="429">
                  <c:v>-46.275844319999997</c:v>
                </c:pt>
                <c:pt idx="430">
                  <c:v>-46.532530229999999</c:v>
                </c:pt>
                <c:pt idx="431">
                  <c:v>-46.590100329999999</c:v>
                </c:pt>
                <c:pt idx="432">
                  <c:v>-46.377262819999999</c:v>
                </c:pt>
                <c:pt idx="433">
                  <c:v>-46.370851049999999</c:v>
                </c:pt>
                <c:pt idx="434">
                  <c:v>-46.482263539999998</c:v>
                </c:pt>
                <c:pt idx="435">
                  <c:v>-46.489643479999998</c:v>
                </c:pt>
                <c:pt idx="436">
                  <c:v>-46.600333999999997</c:v>
                </c:pt>
                <c:pt idx="437">
                  <c:v>-46.772654379999999</c:v>
                </c:pt>
                <c:pt idx="438">
                  <c:v>-46.872195290000001</c:v>
                </c:pt>
                <c:pt idx="439">
                  <c:v>-46.875827700000002</c:v>
                </c:pt>
                <c:pt idx="440">
                  <c:v>-46.81432109</c:v>
                </c:pt>
                <c:pt idx="441">
                  <c:v>-46.778870560000001</c:v>
                </c:pt>
                <c:pt idx="442">
                  <c:v>-46.785796449999999</c:v>
                </c:pt>
                <c:pt idx="443">
                  <c:v>-46.604636450000001</c:v>
                </c:pt>
                <c:pt idx="444">
                  <c:v>-46.553147619999997</c:v>
                </c:pt>
                <c:pt idx="445">
                  <c:v>-46.484715860000001</c:v>
                </c:pt>
                <c:pt idx="446">
                  <c:v>-46.3128454</c:v>
                </c:pt>
                <c:pt idx="447">
                  <c:v>-46.150660440000003</c:v>
                </c:pt>
                <c:pt idx="448">
                  <c:v>-46.208298139999997</c:v>
                </c:pt>
                <c:pt idx="449">
                  <c:v>-46.25137771</c:v>
                </c:pt>
                <c:pt idx="450">
                  <c:v>-46.306960330000003</c:v>
                </c:pt>
                <c:pt idx="451">
                  <c:v>-46.36666409</c:v>
                </c:pt>
                <c:pt idx="452">
                  <c:v>-46.526848039999997</c:v>
                </c:pt>
                <c:pt idx="453">
                  <c:v>-46.668138450000001</c:v>
                </c:pt>
                <c:pt idx="454">
                  <c:v>-46.65242859</c:v>
                </c:pt>
                <c:pt idx="455">
                  <c:v>-46.438895719999998</c:v>
                </c:pt>
                <c:pt idx="456">
                  <c:v>-46.400776319999999</c:v>
                </c:pt>
                <c:pt idx="457">
                  <c:v>-46.387575290000001</c:v>
                </c:pt>
                <c:pt idx="458">
                  <c:v>-46.421825159999997</c:v>
                </c:pt>
                <c:pt idx="459">
                  <c:v>-46.48239607</c:v>
                </c:pt>
                <c:pt idx="460">
                  <c:v>-46.748467529999999</c:v>
                </c:pt>
                <c:pt idx="461">
                  <c:v>-46.843541080000001</c:v>
                </c:pt>
                <c:pt idx="462">
                  <c:v>-46.862469419999996</c:v>
                </c:pt>
                <c:pt idx="463">
                  <c:v>-46.796740399999997</c:v>
                </c:pt>
                <c:pt idx="464">
                  <c:v>-46.706248090000003</c:v>
                </c:pt>
                <c:pt idx="465">
                  <c:v>-46.744234390000003</c:v>
                </c:pt>
                <c:pt idx="466">
                  <c:v>-46.961469940000001</c:v>
                </c:pt>
                <c:pt idx="467">
                  <c:v>-47.118219019999998</c:v>
                </c:pt>
                <c:pt idx="468">
                  <c:v>-47.080818139999998</c:v>
                </c:pt>
                <c:pt idx="469">
                  <c:v>-47.141340169999999</c:v>
                </c:pt>
                <c:pt idx="470">
                  <c:v>-46.952465789999998</c:v>
                </c:pt>
                <c:pt idx="471">
                  <c:v>-46.60533976</c:v>
                </c:pt>
                <c:pt idx="472">
                  <c:v>-46.50044965</c:v>
                </c:pt>
                <c:pt idx="473">
                  <c:v>-46.496012759999999</c:v>
                </c:pt>
                <c:pt idx="474">
                  <c:v>-46.572785680000003</c:v>
                </c:pt>
                <c:pt idx="475">
                  <c:v>-46.590144240000001</c:v>
                </c:pt>
                <c:pt idx="476">
                  <c:v>-46.549905580000001</c:v>
                </c:pt>
                <c:pt idx="477">
                  <c:v>-46.520171050000002</c:v>
                </c:pt>
                <c:pt idx="478">
                  <c:v>-46.372427279999997</c:v>
                </c:pt>
                <c:pt idx="479">
                  <c:v>-46.124433940000003</c:v>
                </c:pt>
                <c:pt idx="480">
                  <c:v>-46.035775880000003</c:v>
                </c:pt>
                <c:pt idx="481">
                  <c:v>-45.950133889999996</c:v>
                </c:pt>
                <c:pt idx="482">
                  <c:v>-45.814381449999999</c:v>
                </c:pt>
                <c:pt idx="483">
                  <c:v>-45.916206930000001</c:v>
                </c:pt>
                <c:pt idx="484">
                  <c:v>-46.008980010000002</c:v>
                </c:pt>
                <c:pt idx="485">
                  <c:v>-46.105396319999997</c:v>
                </c:pt>
                <c:pt idx="486">
                  <c:v>-46.320192540000001</c:v>
                </c:pt>
                <c:pt idx="487">
                  <c:v>-46.460892790000003</c:v>
                </c:pt>
                <c:pt idx="488">
                  <c:v>-46.462662399999999</c:v>
                </c:pt>
                <c:pt idx="489">
                  <c:v>-46.319581980000002</c:v>
                </c:pt>
                <c:pt idx="490">
                  <c:v>-46.245024190000002</c:v>
                </c:pt>
                <c:pt idx="491">
                  <c:v>-46.115792620000001</c:v>
                </c:pt>
                <c:pt idx="492">
                  <c:v>-45.931464499999997</c:v>
                </c:pt>
                <c:pt idx="493">
                  <c:v>-45.833359520000002</c:v>
                </c:pt>
                <c:pt idx="494">
                  <c:v>-46.015044750000001</c:v>
                </c:pt>
                <c:pt idx="495">
                  <c:v>-46.119638250000001</c:v>
                </c:pt>
                <c:pt idx="496">
                  <c:v>-46.19891312</c:v>
                </c:pt>
                <c:pt idx="497">
                  <c:v>-46.162342889999998</c:v>
                </c:pt>
                <c:pt idx="498">
                  <c:v>-46.20246582</c:v>
                </c:pt>
                <c:pt idx="499">
                  <c:v>-46.192004150000002</c:v>
                </c:pt>
                <c:pt idx="500">
                  <c:v>-46.221860049999997</c:v>
                </c:pt>
                <c:pt idx="501">
                  <c:v>-46.190378860000003</c:v>
                </c:pt>
                <c:pt idx="502">
                  <c:v>-46.325838589999996</c:v>
                </c:pt>
                <c:pt idx="503">
                  <c:v>-46.42162605</c:v>
                </c:pt>
                <c:pt idx="504">
                  <c:v>-46.438571619999998</c:v>
                </c:pt>
                <c:pt idx="505">
                  <c:v>-46.257567309999999</c:v>
                </c:pt>
                <c:pt idx="506">
                  <c:v>-46.270802310000001</c:v>
                </c:pt>
                <c:pt idx="507">
                  <c:v>-46.257948949999999</c:v>
                </c:pt>
                <c:pt idx="508">
                  <c:v>-46.324205880000001</c:v>
                </c:pt>
                <c:pt idx="509">
                  <c:v>-46.446342100000003</c:v>
                </c:pt>
                <c:pt idx="510">
                  <c:v>-46.682342650000002</c:v>
                </c:pt>
                <c:pt idx="511">
                  <c:v>-46.723757790000001</c:v>
                </c:pt>
                <c:pt idx="512">
                  <c:v>-46.846752180000003</c:v>
                </c:pt>
                <c:pt idx="513">
                  <c:v>-46.85196294</c:v>
                </c:pt>
                <c:pt idx="514">
                  <c:v>-46.739197140000002</c:v>
                </c:pt>
                <c:pt idx="515">
                  <c:v>-46.701061580000001</c:v>
                </c:pt>
                <c:pt idx="516">
                  <c:v>-46.71335054</c:v>
                </c:pt>
                <c:pt idx="517">
                  <c:v>-46.615292429999997</c:v>
                </c:pt>
                <c:pt idx="518">
                  <c:v>-46.467332990000003</c:v>
                </c:pt>
                <c:pt idx="519">
                  <c:v>-46.378474019999999</c:v>
                </c:pt>
                <c:pt idx="520">
                  <c:v>-46.442134780000004</c:v>
                </c:pt>
                <c:pt idx="521">
                  <c:v>-46.602198289999997</c:v>
                </c:pt>
                <c:pt idx="522">
                  <c:v>-46.533417440000001</c:v>
                </c:pt>
                <c:pt idx="523">
                  <c:v>-46.592624610000001</c:v>
                </c:pt>
                <c:pt idx="524">
                  <c:v>-46.713719089999998</c:v>
                </c:pt>
                <c:pt idx="525">
                  <c:v>-46.723896330000002</c:v>
                </c:pt>
                <c:pt idx="526">
                  <c:v>-46.615382259999997</c:v>
                </c:pt>
                <c:pt idx="527">
                  <c:v>-46.706983610000002</c:v>
                </c:pt>
                <c:pt idx="528">
                  <c:v>-46.764329600000003</c:v>
                </c:pt>
                <c:pt idx="529">
                  <c:v>-46.785913610000001</c:v>
                </c:pt>
                <c:pt idx="530">
                  <c:v>-46.728972839999997</c:v>
                </c:pt>
                <c:pt idx="531">
                  <c:v>-46.637895569999998</c:v>
                </c:pt>
                <c:pt idx="532">
                  <c:v>-46.635741029999998</c:v>
                </c:pt>
                <c:pt idx="533">
                  <c:v>-46.675171329999998</c:v>
                </c:pt>
                <c:pt idx="534">
                  <c:v>-46.717003609999999</c:v>
                </c:pt>
                <c:pt idx="535">
                  <c:v>-46.642508530000001</c:v>
                </c:pt>
                <c:pt idx="536">
                  <c:v>-46.723544619999998</c:v>
                </c:pt>
                <c:pt idx="537">
                  <c:v>-46.639404050000003</c:v>
                </c:pt>
                <c:pt idx="538">
                  <c:v>-46.52062841</c:v>
                </c:pt>
                <c:pt idx="539">
                  <c:v>-46.645897050000002</c:v>
                </c:pt>
                <c:pt idx="540">
                  <c:v>-47.017093109999998</c:v>
                </c:pt>
                <c:pt idx="541">
                  <c:v>-47.098201179999997</c:v>
                </c:pt>
                <c:pt idx="542">
                  <c:v>-47.262320959999997</c:v>
                </c:pt>
                <c:pt idx="543">
                  <c:v>-47.511758010000001</c:v>
                </c:pt>
                <c:pt idx="544">
                  <c:v>-47.503025659999999</c:v>
                </c:pt>
                <c:pt idx="545">
                  <c:v>-47.363123829999999</c:v>
                </c:pt>
                <c:pt idx="546">
                  <c:v>-47.588021179999998</c:v>
                </c:pt>
                <c:pt idx="547">
                  <c:v>-47.7901387</c:v>
                </c:pt>
                <c:pt idx="548">
                  <c:v>-47.896996999999999</c:v>
                </c:pt>
                <c:pt idx="549">
                  <c:v>-47.877727380000003</c:v>
                </c:pt>
                <c:pt idx="550">
                  <c:v>-47.892597619999997</c:v>
                </c:pt>
                <c:pt idx="551">
                  <c:v>-47.85942507</c:v>
                </c:pt>
                <c:pt idx="552">
                  <c:v>-47.87827386</c:v>
                </c:pt>
                <c:pt idx="553">
                  <c:v>-47.856274620000001</c:v>
                </c:pt>
                <c:pt idx="554">
                  <c:v>-47.869725369999998</c:v>
                </c:pt>
                <c:pt idx="555">
                  <c:v>-47.679988530000003</c:v>
                </c:pt>
                <c:pt idx="556">
                  <c:v>-47.621425950000003</c:v>
                </c:pt>
                <c:pt idx="557">
                  <c:v>-47.768065139999997</c:v>
                </c:pt>
                <c:pt idx="558">
                  <c:v>-47.723719180000003</c:v>
                </c:pt>
                <c:pt idx="559">
                  <c:v>-47.972323000000003</c:v>
                </c:pt>
                <c:pt idx="560">
                  <c:v>-48.323860719999999</c:v>
                </c:pt>
                <c:pt idx="561">
                  <c:v>-48.354551120000004</c:v>
                </c:pt>
                <c:pt idx="562">
                  <c:v>-48.32940456</c:v>
                </c:pt>
                <c:pt idx="563">
                  <c:v>-48.389974960000004</c:v>
                </c:pt>
                <c:pt idx="564">
                  <c:v>-48.118966520000001</c:v>
                </c:pt>
                <c:pt idx="565">
                  <c:v>-48.174308689999997</c:v>
                </c:pt>
                <c:pt idx="566">
                  <c:v>-48.22370076</c:v>
                </c:pt>
                <c:pt idx="567">
                  <c:v>-48.250788960000001</c:v>
                </c:pt>
                <c:pt idx="568">
                  <c:v>-48.276861099999998</c:v>
                </c:pt>
                <c:pt idx="569">
                  <c:v>-48.66538748</c:v>
                </c:pt>
                <c:pt idx="570">
                  <c:v>-48.667363680000001</c:v>
                </c:pt>
                <c:pt idx="571">
                  <c:v>-48.818312599999999</c:v>
                </c:pt>
                <c:pt idx="572">
                  <c:v>-48.887172</c:v>
                </c:pt>
                <c:pt idx="573">
                  <c:v>-49.014371519999997</c:v>
                </c:pt>
                <c:pt idx="574">
                  <c:v>-48.888040590000003</c:v>
                </c:pt>
                <c:pt idx="575">
                  <c:v>-48.963429400000003</c:v>
                </c:pt>
                <c:pt idx="576">
                  <c:v>-48.837855159999997</c:v>
                </c:pt>
                <c:pt idx="577">
                  <c:v>-48.682775560000003</c:v>
                </c:pt>
                <c:pt idx="578">
                  <c:v>-48.688394070000001</c:v>
                </c:pt>
                <c:pt idx="579">
                  <c:v>-48.615197670000001</c:v>
                </c:pt>
                <c:pt idx="580">
                  <c:v>-48.50225751</c:v>
                </c:pt>
                <c:pt idx="581">
                  <c:v>-48.652565350000003</c:v>
                </c:pt>
                <c:pt idx="582">
                  <c:v>-48.741074220000002</c:v>
                </c:pt>
                <c:pt idx="583">
                  <c:v>-48.796420769999997</c:v>
                </c:pt>
                <c:pt idx="584">
                  <c:v>-48.889288239999999</c:v>
                </c:pt>
                <c:pt idx="585">
                  <c:v>-48.968570489999998</c:v>
                </c:pt>
                <c:pt idx="586">
                  <c:v>-48.994520020000003</c:v>
                </c:pt>
                <c:pt idx="587">
                  <c:v>-48.99853461</c:v>
                </c:pt>
                <c:pt idx="588">
                  <c:v>-48.972515700000002</c:v>
                </c:pt>
                <c:pt idx="589">
                  <c:v>-48.85473803</c:v>
                </c:pt>
                <c:pt idx="590">
                  <c:v>-48.82274297</c:v>
                </c:pt>
                <c:pt idx="591">
                  <c:v>-48.871992349999999</c:v>
                </c:pt>
                <c:pt idx="592">
                  <c:v>-49.051727900000003</c:v>
                </c:pt>
                <c:pt idx="593">
                  <c:v>-49.265720690000002</c:v>
                </c:pt>
                <c:pt idx="594">
                  <c:v>-49.601034249999998</c:v>
                </c:pt>
                <c:pt idx="595">
                  <c:v>-49.786207959999999</c:v>
                </c:pt>
                <c:pt idx="596">
                  <c:v>-49.870731720000002</c:v>
                </c:pt>
                <c:pt idx="597">
                  <c:v>-49.876970559999997</c:v>
                </c:pt>
                <c:pt idx="598">
                  <c:v>-49.759572759999998</c:v>
                </c:pt>
                <c:pt idx="599">
                  <c:v>-49.710705849999997</c:v>
                </c:pt>
                <c:pt idx="600">
                  <c:v>-49.74714994</c:v>
                </c:pt>
                <c:pt idx="601">
                  <c:v>-49.841585559999999</c:v>
                </c:pt>
                <c:pt idx="602">
                  <c:v>-49.788482199999997</c:v>
                </c:pt>
                <c:pt idx="603">
                  <c:v>-49.8510907</c:v>
                </c:pt>
                <c:pt idx="604">
                  <c:v>-49.772531000000001</c:v>
                </c:pt>
                <c:pt idx="605">
                  <c:v>-49.735399299999997</c:v>
                </c:pt>
                <c:pt idx="606">
                  <c:v>-49.681865000000002</c:v>
                </c:pt>
                <c:pt idx="607">
                  <c:v>-49.706489150000003</c:v>
                </c:pt>
                <c:pt idx="608">
                  <c:v>-49.723448500000003</c:v>
                </c:pt>
                <c:pt idx="609">
                  <c:v>-49.904297339999999</c:v>
                </c:pt>
                <c:pt idx="610">
                  <c:v>-50.051536169999999</c:v>
                </c:pt>
                <c:pt idx="611">
                  <c:v>-50.02114564</c:v>
                </c:pt>
                <c:pt idx="612">
                  <c:v>-50.094566030000003</c:v>
                </c:pt>
                <c:pt idx="613">
                  <c:v>-50.122307599999999</c:v>
                </c:pt>
                <c:pt idx="614">
                  <c:v>-50.02752108</c:v>
                </c:pt>
                <c:pt idx="615">
                  <c:v>-49.89837721</c:v>
                </c:pt>
                <c:pt idx="616">
                  <c:v>-49.700927739999997</c:v>
                </c:pt>
                <c:pt idx="617">
                  <c:v>-49.555297500000002</c:v>
                </c:pt>
                <c:pt idx="618">
                  <c:v>-49.28852594</c:v>
                </c:pt>
                <c:pt idx="619">
                  <c:v>-49.20469945</c:v>
                </c:pt>
                <c:pt idx="620">
                  <c:v>-49.179619979999998</c:v>
                </c:pt>
                <c:pt idx="621">
                  <c:v>-49.266173160000001</c:v>
                </c:pt>
                <c:pt idx="622">
                  <c:v>-49.249799469999999</c:v>
                </c:pt>
                <c:pt idx="623">
                  <c:v>-49.363468939999997</c:v>
                </c:pt>
                <c:pt idx="624">
                  <c:v>-49.42285116</c:v>
                </c:pt>
                <c:pt idx="625">
                  <c:v>-49.48043302</c:v>
                </c:pt>
                <c:pt idx="626">
                  <c:v>-49.631078840000001</c:v>
                </c:pt>
                <c:pt idx="627">
                  <c:v>-49.899123959999997</c:v>
                </c:pt>
                <c:pt idx="628">
                  <c:v>-50.133808770000002</c:v>
                </c:pt>
                <c:pt idx="629">
                  <c:v>-50.20568651</c:v>
                </c:pt>
                <c:pt idx="630">
                  <c:v>-50.229727789999998</c:v>
                </c:pt>
                <c:pt idx="631">
                  <c:v>-50.330808599999997</c:v>
                </c:pt>
                <c:pt idx="632">
                  <c:v>-50.345102519999998</c:v>
                </c:pt>
                <c:pt idx="633">
                  <c:v>-50.284184279999998</c:v>
                </c:pt>
                <c:pt idx="634">
                  <c:v>-50.254710979999999</c:v>
                </c:pt>
                <c:pt idx="635">
                  <c:v>-50.280388760000001</c:v>
                </c:pt>
                <c:pt idx="636">
                  <c:v>-50.201539680000003</c:v>
                </c:pt>
                <c:pt idx="637">
                  <c:v>-49.92125678</c:v>
                </c:pt>
                <c:pt idx="638">
                  <c:v>-49.948869960000003</c:v>
                </c:pt>
                <c:pt idx="639">
                  <c:v>-50.071908440000001</c:v>
                </c:pt>
                <c:pt idx="640">
                  <c:v>-50.068979480000003</c:v>
                </c:pt>
                <c:pt idx="641">
                  <c:v>-50.15776718</c:v>
                </c:pt>
                <c:pt idx="642">
                  <c:v>-50.284050960000002</c:v>
                </c:pt>
                <c:pt idx="643">
                  <c:v>-50.10275832</c:v>
                </c:pt>
                <c:pt idx="644">
                  <c:v>-49.787138339999998</c:v>
                </c:pt>
                <c:pt idx="645">
                  <c:v>-49.776362149999997</c:v>
                </c:pt>
                <c:pt idx="646">
                  <c:v>-49.655244510000003</c:v>
                </c:pt>
                <c:pt idx="647">
                  <c:v>-49.604674289999998</c:v>
                </c:pt>
                <c:pt idx="648">
                  <c:v>-49.683621090000003</c:v>
                </c:pt>
                <c:pt idx="649">
                  <c:v>-49.823815009999997</c:v>
                </c:pt>
                <c:pt idx="650">
                  <c:v>-49.701029519999999</c:v>
                </c:pt>
                <c:pt idx="651">
                  <c:v>-49.66865026</c:v>
                </c:pt>
                <c:pt idx="652">
                  <c:v>-49.684243960000003</c:v>
                </c:pt>
                <c:pt idx="653">
                  <c:v>-49.57993931</c:v>
                </c:pt>
                <c:pt idx="654">
                  <c:v>-49.691961249999999</c:v>
                </c:pt>
                <c:pt idx="655">
                  <c:v>-49.653670320000003</c:v>
                </c:pt>
                <c:pt idx="656">
                  <c:v>-49.477271479999999</c:v>
                </c:pt>
                <c:pt idx="657">
                  <c:v>-49.545848030000002</c:v>
                </c:pt>
                <c:pt idx="658">
                  <c:v>-49.701134699999997</c:v>
                </c:pt>
                <c:pt idx="659">
                  <c:v>-49.55642615</c:v>
                </c:pt>
                <c:pt idx="660">
                  <c:v>-49.671786949999998</c:v>
                </c:pt>
                <c:pt idx="661">
                  <c:v>-49.883870049999999</c:v>
                </c:pt>
                <c:pt idx="662">
                  <c:v>-50.076929810000003</c:v>
                </c:pt>
                <c:pt idx="663">
                  <c:v>-50.005492889999999</c:v>
                </c:pt>
                <c:pt idx="664">
                  <c:v>-50.035122940000001</c:v>
                </c:pt>
                <c:pt idx="665">
                  <c:v>-49.886275070000003</c:v>
                </c:pt>
                <c:pt idx="666">
                  <c:v>-49.817141450000001</c:v>
                </c:pt>
                <c:pt idx="667">
                  <c:v>-49.532222449999999</c:v>
                </c:pt>
                <c:pt idx="668">
                  <c:v>-49.633930730000003</c:v>
                </c:pt>
                <c:pt idx="669">
                  <c:v>-49.881309760000001</c:v>
                </c:pt>
                <c:pt idx="670">
                  <c:v>-50.060334400000002</c:v>
                </c:pt>
                <c:pt idx="671">
                  <c:v>-50.099649169999999</c:v>
                </c:pt>
                <c:pt idx="672">
                  <c:v>-50.120880919999998</c:v>
                </c:pt>
                <c:pt idx="673">
                  <c:v>-50.003747420000003</c:v>
                </c:pt>
                <c:pt idx="674">
                  <c:v>-49.7730672</c:v>
                </c:pt>
                <c:pt idx="675">
                  <c:v>-49.743147110000002</c:v>
                </c:pt>
                <c:pt idx="676">
                  <c:v>-49.760763070000003</c:v>
                </c:pt>
                <c:pt idx="677">
                  <c:v>-49.926554799999998</c:v>
                </c:pt>
                <c:pt idx="678">
                  <c:v>-50.007290300000001</c:v>
                </c:pt>
                <c:pt idx="679">
                  <c:v>-49.994677000000003</c:v>
                </c:pt>
                <c:pt idx="680">
                  <c:v>-50.010667869999999</c:v>
                </c:pt>
                <c:pt idx="681">
                  <c:v>-49.938903840000002</c:v>
                </c:pt>
                <c:pt idx="682">
                  <c:v>-49.837615530000001</c:v>
                </c:pt>
                <c:pt idx="683">
                  <c:v>-49.744090700000001</c:v>
                </c:pt>
                <c:pt idx="684">
                  <c:v>-49.843643159999999</c:v>
                </c:pt>
                <c:pt idx="685">
                  <c:v>-49.79173128</c:v>
                </c:pt>
                <c:pt idx="686">
                  <c:v>-49.817660070000002</c:v>
                </c:pt>
                <c:pt idx="687">
                  <c:v>-49.702239890000001</c:v>
                </c:pt>
                <c:pt idx="688">
                  <c:v>-49.560913880000001</c:v>
                </c:pt>
                <c:pt idx="689">
                  <c:v>-49.497254980000001</c:v>
                </c:pt>
                <c:pt idx="690">
                  <c:v>-49.587344700000003</c:v>
                </c:pt>
                <c:pt idx="691">
                  <c:v>-49.652897230000001</c:v>
                </c:pt>
                <c:pt idx="692">
                  <c:v>-49.739204569999998</c:v>
                </c:pt>
                <c:pt idx="693">
                  <c:v>-50.187996509999998</c:v>
                </c:pt>
                <c:pt idx="694">
                  <c:v>-50.388390970000003</c:v>
                </c:pt>
                <c:pt idx="695">
                  <c:v>-50.34534618</c:v>
                </c:pt>
                <c:pt idx="696">
                  <c:v>-50.335572190000001</c:v>
                </c:pt>
                <c:pt idx="697">
                  <c:v>-50.267572700000002</c:v>
                </c:pt>
                <c:pt idx="698">
                  <c:v>-50.040998070000001</c:v>
                </c:pt>
                <c:pt idx="699">
                  <c:v>-50.011081320000002</c:v>
                </c:pt>
                <c:pt idx="700">
                  <c:v>-50.158801660000002</c:v>
                </c:pt>
                <c:pt idx="701">
                  <c:v>-50.289856980000003</c:v>
                </c:pt>
                <c:pt idx="702">
                  <c:v>-50.53559053</c:v>
                </c:pt>
                <c:pt idx="703">
                  <c:v>-50.663299039999998</c:v>
                </c:pt>
                <c:pt idx="704">
                  <c:v>-50.624186100000003</c:v>
                </c:pt>
                <c:pt idx="705">
                  <c:v>-50.47154493</c:v>
                </c:pt>
                <c:pt idx="706">
                  <c:v>-50.258183369999998</c:v>
                </c:pt>
                <c:pt idx="707">
                  <c:v>-50.016021479999999</c:v>
                </c:pt>
                <c:pt idx="708">
                  <c:v>-49.9154312</c:v>
                </c:pt>
                <c:pt idx="709">
                  <c:v>-49.912156899999999</c:v>
                </c:pt>
                <c:pt idx="710">
                  <c:v>-49.870237469999999</c:v>
                </c:pt>
                <c:pt idx="711">
                  <c:v>-49.957504870000001</c:v>
                </c:pt>
                <c:pt idx="712">
                  <c:v>-49.864637680000001</c:v>
                </c:pt>
                <c:pt idx="713">
                  <c:v>-49.825745560000001</c:v>
                </c:pt>
                <c:pt idx="714">
                  <c:v>-49.723144310000002</c:v>
                </c:pt>
                <c:pt idx="715">
                  <c:v>-49.834865149999999</c:v>
                </c:pt>
                <c:pt idx="716">
                  <c:v>-49.840037299999999</c:v>
                </c:pt>
                <c:pt idx="717">
                  <c:v>-50.138681269999999</c:v>
                </c:pt>
                <c:pt idx="718">
                  <c:v>-50.299077150000002</c:v>
                </c:pt>
                <c:pt idx="719">
                  <c:v>-50.483232860000001</c:v>
                </c:pt>
                <c:pt idx="720">
                  <c:v>-50.479390819999999</c:v>
                </c:pt>
                <c:pt idx="721">
                  <c:v>-50.48927132</c:v>
                </c:pt>
                <c:pt idx="722">
                  <c:v>-50.371843169999998</c:v>
                </c:pt>
                <c:pt idx="723">
                  <c:v>-50.169474340000001</c:v>
                </c:pt>
                <c:pt idx="724">
                  <c:v>-50.11120494</c:v>
                </c:pt>
                <c:pt idx="725">
                  <c:v>-50.241259659999997</c:v>
                </c:pt>
                <c:pt idx="726">
                  <c:v>-50.292014539999997</c:v>
                </c:pt>
                <c:pt idx="727">
                  <c:v>-50.413798</c:v>
                </c:pt>
                <c:pt idx="728">
                  <c:v>-50.567466789999997</c:v>
                </c:pt>
                <c:pt idx="729">
                  <c:v>-50.471409059999999</c:v>
                </c:pt>
                <c:pt idx="730">
                  <c:v>-50.333048730000002</c:v>
                </c:pt>
                <c:pt idx="731">
                  <c:v>-50.375547279999999</c:v>
                </c:pt>
                <c:pt idx="732">
                  <c:v>-50.322006989999998</c:v>
                </c:pt>
                <c:pt idx="733">
                  <c:v>-50.287275379999997</c:v>
                </c:pt>
                <c:pt idx="734">
                  <c:v>-50.393768379999997</c:v>
                </c:pt>
                <c:pt idx="735">
                  <c:v>-50.51086944</c:v>
                </c:pt>
                <c:pt idx="736">
                  <c:v>-50.523928679999997</c:v>
                </c:pt>
                <c:pt idx="737">
                  <c:v>-50.485322369999999</c:v>
                </c:pt>
                <c:pt idx="738">
                  <c:v>-50.506550689999997</c:v>
                </c:pt>
                <c:pt idx="739">
                  <c:v>-50.384298999999999</c:v>
                </c:pt>
                <c:pt idx="740">
                  <c:v>-50.280591379999997</c:v>
                </c:pt>
                <c:pt idx="741">
                  <c:v>-50.129740409999997</c:v>
                </c:pt>
                <c:pt idx="742">
                  <c:v>-50.084224570000003</c:v>
                </c:pt>
                <c:pt idx="743">
                  <c:v>-50.104360990000004</c:v>
                </c:pt>
                <c:pt idx="744">
                  <c:v>-50.209630480000001</c:v>
                </c:pt>
                <c:pt idx="745">
                  <c:v>-50.22667027</c:v>
                </c:pt>
                <c:pt idx="746">
                  <c:v>-50.314773600000002</c:v>
                </c:pt>
                <c:pt idx="747">
                  <c:v>-50.439018269999998</c:v>
                </c:pt>
                <c:pt idx="748">
                  <c:v>-50.534616810000003</c:v>
                </c:pt>
                <c:pt idx="749">
                  <c:v>-50.53062431</c:v>
                </c:pt>
                <c:pt idx="750">
                  <c:v>-50.5900599</c:v>
                </c:pt>
                <c:pt idx="751">
                  <c:v>-50.653889100000001</c:v>
                </c:pt>
                <c:pt idx="752">
                  <c:v>-50.495546480000002</c:v>
                </c:pt>
                <c:pt idx="753">
                  <c:v>-50.256678030000003</c:v>
                </c:pt>
                <c:pt idx="754">
                  <c:v>-50.234068739999998</c:v>
                </c:pt>
                <c:pt idx="755">
                  <c:v>-50.166260979999997</c:v>
                </c:pt>
                <c:pt idx="756">
                  <c:v>-50.08270272</c:v>
                </c:pt>
                <c:pt idx="757">
                  <c:v>-50.299101640000003</c:v>
                </c:pt>
                <c:pt idx="758">
                  <c:v>-50.456761350000001</c:v>
                </c:pt>
                <c:pt idx="759">
                  <c:v>-50.459776529999999</c:v>
                </c:pt>
                <c:pt idx="760">
                  <c:v>-50.418593309999999</c:v>
                </c:pt>
                <c:pt idx="761">
                  <c:v>-50.279365470000002</c:v>
                </c:pt>
                <c:pt idx="762">
                  <c:v>-50.174668779999998</c:v>
                </c:pt>
                <c:pt idx="763">
                  <c:v>-50.14094326</c:v>
                </c:pt>
                <c:pt idx="764">
                  <c:v>-50.009081850000001</c:v>
                </c:pt>
                <c:pt idx="765">
                  <c:v>-50.088120150000002</c:v>
                </c:pt>
                <c:pt idx="766">
                  <c:v>-50.296722850000002</c:v>
                </c:pt>
                <c:pt idx="767">
                  <c:v>-50.294519999999999</c:v>
                </c:pt>
                <c:pt idx="768">
                  <c:v>-50.26731281</c:v>
                </c:pt>
                <c:pt idx="769">
                  <c:v>-50.221117579999998</c:v>
                </c:pt>
                <c:pt idx="770">
                  <c:v>-50.190797949999997</c:v>
                </c:pt>
                <c:pt idx="771">
                  <c:v>-50.069707489999999</c:v>
                </c:pt>
                <c:pt idx="772">
                  <c:v>-49.940069749999999</c:v>
                </c:pt>
                <c:pt idx="773">
                  <c:v>-49.759909479999997</c:v>
                </c:pt>
                <c:pt idx="774">
                  <c:v>-49.827975770000002</c:v>
                </c:pt>
                <c:pt idx="775">
                  <c:v>-49.632621389999997</c:v>
                </c:pt>
                <c:pt idx="776">
                  <c:v>-49.509172499999998</c:v>
                </c:pt>
                <c:pt idx="777">
                  <c:v>-49.44193911</c:v>
                </c:pt>
                <c:pt idx="778">
                  <c:v>-49.45617292</c:v>
                </c:pt>
                <c:pt idx="779">
                  <c:v>-49.421735200000001</c:v>
                </c:pt>
                <c:pt idx="780">
                  <c:v>-49.497728619999997</c:v>
                </c:pt>
                <c:pt idx="781">
                  <c:v>-49.562983869999997</c:v>
                </c:pt>
                <c:pt idx="782">
                  <c:v>-49.594368619999997</c:v>
                </c:pt>
                <c:pt idx="783">
                  <c:v>-49.683091019999999</c:v>
                </c:pt>
                <c:pt idx="784">
                  <c:v>-49.640790789999997</c:v>
                </c:pt>
                <c:pt idx="785">
                  <c:v>-49.543082939999998</c:v>
                </c:pt>
                <c:pt idx="786">
                  <c:v>-49.464392590000003</c:v>
                </c:pt>
                <c:pt idx="787">
                  <c:v>-49.433053950000001</c:v>
                </c:pt>
                <c:pt idx="788">
                  <c:v>-49.407213839999997</c:v>
                </c:pt>
                <c:pt idx="789">
                  <c:v>-49.445705719999999</c:v>
                </c:pt>
                <c:pt idx="790">
                  <c:v>-49.485893939999997</c:v>
                </c:pt>
                <c:pt idx="791">
                  <c:v>-49.526490350000003</c:v>
                </c:pt>
                <c:pt idx="792">
                  <c:v>-49.648723619999998</c:v>
                </c:pt>
                <c:pt idx="793">
                  <c:v>-49.663616560000001</c:v>
                </c:pt>
                <c:pt idx="794">
                  <c:v>-49.585743899999997</c:v>
                </c:pt>
                <c:pt idx="795">
                  <c:v>-49.634037249999999</c:v>
                </c:pt>
                <c:pt idx="796">
                  <c:v>-49.865971379999998</c:v>
                </c:pt>
                <c:pt idx="797">
                  <c:v>-49.903378029999999</c:v>
                </c:pt>
                <c:pt idx="798">
                  <c:v>-50.04891482</c:v>
                </c:pt>
                <c:pt idx="799">
                  <c:v>-50.198905400000001</c:v>
                </c:pt>
                <c:pt idx="800">
                  <c:v>-50.346077280000003</c:v>
                </c:pt>
                <c:pt idx="801">
                  <c:v>-50.332759600000003</c:v>
                </c:pt>
                <c:pt idx="802">
                  <c:v>-50.291056040000001</c:v>
                </c:pt>
                <c:pt idx="803">
                  <c:v>-50.254137010000001</c:v>
                </c:pt>
                <c:pt idx="804">
                  <c:v>-50.453552100000003</c:v>
                </c:pt>
                <c:pt idx="805">
                  <c:v>-50.59056666</c:v>
                </c:pt>
                <c:pt idx="806">
                  <c:v>-50.575944059999998</c:v>
                </c:pt>
                <c:pt idx="807">
                  <c:v>-50.669700570000003</c:v>
                </c:pt>
                <c:pt idx="808">
                  <c:v>-50.78767302</c:v>
                </c:pt>
                <c:pt idx="809">
                  <c:v>-50.71914005</c:v>
                </c:pt>
                <c:pt idx="810">
                  <c:v>-50.682306259999997</c:v>
                </c:pt>
                <c:pt idx="811">
                  <c:v>-50.774393279999998</c:v>
                </c:pt>
                <c:pt idx="812">
                  <c:v>-50.803039820000002</c:v>
                </c:pt>
                <c:pt idx="813">
                  <c:v>-50.724507629999998</c:v>
                </c:pt>
                <c:pt idx="814">
                  <c:v>-50.618198810000003</c:v>
                </c:pt>
                <c:pt idx="815">
                  <c:v>-50.557551199999999</c:v>
                </c:pt>
                <c:pt idx="816">
                  <c:v>-50.461078970000003</c:v>
                </c:pt>
                <c:pt idx="817">
                  <c:v>-50.53394523</c:v>
                </c:pt>
                <c:pt idx="818">
                  <c:v>-50.64701505</c:v>
                </c:pt>
                <c:pt idx="819">
                  <c:v>-50.822171570000002</c:v>
                </c:pt>
                <c:pt idx="820">
                  <c:v>-50.837659899999998</c:v>
                </c:pt>
                <c:pt idx="821">
                  <c:v>-50.764078380000001</c:v>
                </c:pt>
                <c:pt idx="822">
                  <c:v>-50.732822849999998</c:v>
                </c:pt>
                <c:pt idx="823">
                  <c:v>-50.506512229999998</c:v>
                </c:pt>
                <c:pt idx="824">
                  <c:v>-50.411846699999998</c:v>
                </c:pt>
                <c:pt idx="825">
                  <c:v>-50.579968710000003</c:v>
                </c:pt>
                <c:pt idx="826">
                  <c:v>-50.693058030000003</c:v>
                </c:pt>
                <c:pt idx="827">
                  <c:v>-50.759637230000003</c:v>
                </c:pt>
                <c:pt idx="828">
                  <c:v>-50.892919040000002</c:v>
                </c:pt>
                <c:pt idx="829">
                  <c:v>-51.02095242</c:v>
                </c:pt>
                <c:pt idx="830">
                  <c:v>-50.91674012</c:v>
                </c:pt>
                <c:pt idx="831">
                  <c:v>-50.752277329999998</c:v>
                </c:pt>
                <c:pt idx="832">
                  <c:v>-50.59156626</c:v>
                </c:pt>
                <c:pt idx="833">
                  <c:v>-50.647183339999998</c:v>
                </c:pt>
                <c:pt idx="834">
                  <c:v>-50.57116448</c:v>
                </c:pt>
                <c:pt idx="835">
                  <c:v>-50.586856709999999</c:v>
                </c:pt>
                <c:pt idx="836">
                  <c:v>-50.850240960000001</c:v>
                </c:pt>
                <c:pt idx="837">
                  <c:v>-50.923128310000003</c:v>
                </c:pt>
                <c:pt idx="838">
                  <c:v>-50.866280089999997</c:v>
                </c:pt>
                <c:pt idx="839">
                  <c:v>-50.729738640000001</c:v>
                </c:pt>
                <c:pt idx="840">
                  <c:v>-50.468306589999997</c:v>
                </c:pt>
                <c:pt idx="841">
                  <c:v>-50.29125732</c:v>
                </c:pt>
                <c:pt idx="842">
                  <c:v>-50.300575610000003</c:v>
                </c:pt>
                <c:pt idx="843">
                  <c:v>-50.377611780000002</c:v>
                </c:pt>
                <c:pt idx="844">
                  <c:v>-50.429219639999999</c:v>
                </c:pt>
                <c:pt idx="845">
                  <c:v>-50.532660270000001</c:v>
                </c:pt>
                <c:pt idx="846">
                  <c:v>-50.571607409999999</c:v>
                </c:pt>
                <c:pt idx="847">
                  <c:v>-50.461016059999999</c:v>
                </c:pt>
                <c:pt idx="848">
                  <c:v>-50.394875970000001</c:v>
                </c:pt>
                <c:pt idx="849">
                  <c:v>-50.452045630000001</c:v>
                </c:pt>
                <c:pt idx="850">
                  <c:v>-50.607383550000002</c:v>
                </c:pt>
                <c:pt idx="851">
                  <c:v>-50.813143279999998</c:v>
                </c:pt>
                <c:pt idx="852">
                  <c:v>-50.874289050000002</c:v>
                </c:pt>
                <c:pt idx="853">
                  <c:v>-50.768540909999999</c:v>
                </c:pt>
                <c:pt idx="854">
                  <c:v>-50.723697080000001</c:v>
                </c:pt>
                <c:pt idx="855">
                  <c:v>-50.677181679999997</c:v>
                </c:pt>
                <c:pt idx="856">
                  <c:v>-50.47599057</c:v>
                </c:pt>
                <c:pt idx="857">
                  <c:v>-50.602550219999998</c:v>
                </c:pt>
                <c:pt idx="858">
                  <c:v>-50.719871660000003</c:v>
                </c:pt>
                <c:pt idx="859">
                  <c:v>-50.723396979999997</c:v>
                </c:pt>
                <c:pt idx="860">
                  <c:v>-50.748926230000002</c:v>
                </c:pt>
                <c:pt idx="861">
                  <c:v>-50.713156099999999</c:v>
                </c:pt>
                <c:pt idx="862">
                  <c:v>-50.628897379999998</c:v>
                </c:pt>
                <c:pt idx="863">
                  <c:v>-50.636525759999998</c:v>
                </c:pt>
                <c:pt idx="864">
                  <c:v>-50.719736879999999</c:v>
                </c:pt>
                <c:pt idx="865">
                  <c:v>-50.73454065</c:v>
                </c:pt>
                <c:pt idx="866">
                  <c:v>-50.761861860000003</c:v>
                </c:pt>
                <c:pt idx="867">
                  <c:v>-50.833293040000001</c:v>
                </c:pt>
                <c:pt idx="868">
                  <c:v>-50.789696990000003</c:v>
                </c:pt>
                <c:pt idx="869">
                  <c:v>-50.71220538</c:v>
                </c:pt>
                <c:pt idx="870">
                  <c:v>-50.702275409999999</c:v>
                </c:pt>
                <c:pt idx="871">
                  <c:v>-50.903796800000002</c:v>
                </c:pt>
                <c:pt idx="872">
                  <c:v>-50.771913949999998</c:v>
                </c:pt>
                <c:pt idx="873">
                  <c:v>-50.653913879999998</c:v>
                </c:pt>
                <c:pt idx="874">
                  <c:v>-50.616864300000003</c:v>
                </c:pt>
                <c:pt idx="875">
                  <c:v>-50.523948429999997</c:v>
                </c:pt>
                <c:pt idx="876">
                  <c:v>-50.39794302</c:v>
                </c:pt>
                <c:pt idx="877">
                  <c:v>-50.577742120000003</c:v>
                </c:pt>
                <c:pt idx="878">
                  <c:v>-50.648858750000002</c:v>
                </c:pt>
                <c:pt idx="879">
                  <c:v>-50.56800775</c:v>
                </c:pt>
                <c:pt idx="880">
                  <c:v>-50.493745179999998</c:v>
                </c:pt>
                <c:pt idx="881">
                  <c:v>-50.250719709999998</c:v>
                </c:pt>
                <c:pt idx="882">
                  <c:v>-49.959369340000002</c:v>
                </c:pt>
                <c:pt idx="883">
                  <c:v>-49.92384947</c:v>
                </c:pt>
                <c:pt idx="884">
                  <c:v>-50.101169380000002</c:v>
                </c:pt>
                <c:pt idx="885">
                  <c:v>-50.231711910000001</c:v>
                </c:pt>
                <c:pt idx="886">
                  <c:v>-50.374201640000003</c:v>
                </c:pt>
                <c:pt idx="887">
                  <c:v>-50.577697919999999</c:v>
                </c:pt>
                <c:pt idx="888">
                  <c:v>-50.491930979999999</c:v>
                </c:pt>
                <c:pt idx="889">
                  <c:v>-50.446853539999999</c:v>
                </c:pt>
                <c:pt idx="890">
                  <c:v>-50.455255700000002</c:v>
                </c:pt>
                <c:pt idx="891">
                  <c:v>-50.519940679999998</c:v>
                </c:pt>
                <c:pt idx="892">
                  <c:v>-50.529688419999999</c:v>
                </c:pt>
                <c:pt idx="893">
                  <c:v>-50.665258489999999</c:v>
                </c:pt>
                <c:pt idx="894">
                  <c:v>-50.68693167</c:v>
                </c:pt>
                <c:pt idx="895">
                  <c:v>-50.61198753</c:v>
                </c:pt>
                <c:pt idx="896">
                  <c:v>-50.701406540000001</c:v>
                </c:pt>
                <c:pt idx="897">
                  <c:v>-50.853154770000003</c:v>
                </c:pt>
                <c:pt idx="898">
                  <c:v>-50.787881990000002</c:v>
                </c:pt>
                <c:pt idx="899">
                  <c:v>-50.789058189999999</c:v>
                </c:pt>
                <c:pt idx="900">
                  <c:v>-50.857534010000002</c:v>
                </c:pt>
                <c:pt idx="901">
                  <c:v>-50.988520610000002</c:v>
                </c:pt>
                <c:pt idx="902">
                  <c:v>-50.867976849999998</c:v>
                </c:pt>
                <c:pt idx="903">
                  <c:v>-50.850650250000001</c:v>
                </c:pt>
                <c:pt idx="904">
                  <c:v>-50.86298369</c:v>
                </c:pt>
                <c:pt idx="905">
                  <c:v>-50.892497919999997</c:v>
                </c:pt>
                <c:pt idx="906">
                  <c:v>-50.851708189999997</c:v>
                </c:pt>
                <c:pt idx="907">
                  <c:v>-50.7374899</c:v>
                </c:pt>
                <c:pt idx="908">
                  <c:v>-50.730817399999999</c:v>
                </c:pt>
                <c:pt idx="909">
                  <c:v>-50.700247670000003</c:v>
                </c:pt>
                <c:pt idx="910">
                  <c:v>-50.663644439999999</c:v>
                </c:pt>
                <c:pt idx="911">
                  <c:v>-50.529736929999999</c:v>
                </c:pt>
                <c:pt idx="912">
                  <c:v>-50.553583500000002</c:v>
                </c:pt>
                <c:pt idx="913">
                  <c:v>-50.636863320000003</c:v>
                </c:pt>
                <c:pt idx="914">
                  <c:v>-50.610058379999998</c:v>
                </c:pt>
                <c:pt idx="915">
                  <c:v>-50.470120209999997</c:v>
                </c:pt>
                <c:pt idx="916">
                  <c:v>-50.305586580000003</c:v>
                </c:pt>
                <c:pt idx="917">
                  <c:v>-50.316339069999998</c:v>
                </c:pt>
                <c:pt idx="918">
                  <c:v>-50.346230310000003</c:v>
                </c:pt>
                <c:pt idx="919">
                  <c:v>-50.237888769999998</c:v>
                </c:pt>
                <c:pt idx="920">
                  <c:v>-50.302058959999997</c:v>
                </c:pt>
                <c:pt idx="921">
                  <c:v>-50.083174210000003</c:v>
                </c:pt>
                <c:pt idx="922">
                  <c:v>-49.863892460000002</c:v>
                </c:pt>
                <c:pt idx="923">
                  <c:v>-49.713710159999998</c:v>
                </c:pt>
                <c:pt idx="924">
                  <c:v>-49.594789149999997</c:v>
                </c:pt>
                <c:pt idx="925">
                  <c:v>-49.447715219999999</c:v>
                </c:pt>
                <c:pt idx="926">
                  <c:v>-49.539407769999997</c:v>
                </c:pt>
                <c:pt idx="927">
                  <c:v>-49.571902600000001</c:v>
                </c:pt>
                <c:pt idx="928">
                  <c:v>-49.525576520000001</c:v>
                </c:pt>
                <c:pt idx="929">
                  <c:v>-49.574619839999997</c:v>
                </c:pt>
                <c:pt idx="930">
                  <c:v>-49.518314259999997</c:v>
                </c:pt>
                <c:pt idx="931">
                  <c:v>-49.45586102</c:v>
                </c:pt>
                <c:pt idx="932">
                  <c:v>-49.233758029999997</c:v>
                </c:pt>
                <c:pt idx="933">
                  <c:v>-49.155111179999999</c:v>
                </c:pt>
                <c:pt idx="934">
                  <c:v>-49.113939160000001</c:v>
                </c:pt>
                <c:pt idx="935">
                  <c:v>-49.077900319999998</c:v>
                </c:pt>
                <c:pt idx="936">
                  <c:v>-49.129103290000003</c:v>
                </c:pt>
                <c:pt idx="937">
                  <c:v>-49.26424008</c:v>
                </c:pt>
                <c:pt idx="938">
                  <c:v>-49.373218739999999</c:v>
                </c:pt>
                <c:pt idx="939">
                  <c:v>-49.35913455</c:v>
                </c:pt>
                <c:pt idx="940">
                  <c:v>-49.381611640000003</c:v>
                </c:pt>
                <c:pt idx="941">
                  <c:v>-49.367222089999999</c:v>
                </c:pt>
                <c:pt idx="942">
                  <c:v>-49.45208212</c:v>
                </c:pt>
                <c:pt idx="943">
                  <c:v>-49.240675840000002</c:v>
                </c:pt>
                <c:pt idx="944">
                  <c:v>-49.192722799999999</c:v>
                </c:pt>
                <c:pt idx="945">
                  <c:v>-49.280184460000001</c:v>
                </c:pt>
                <c:pt idx="946">
                  <c:v>-49.318277729999998</c:v>
                </c:pt>
                <c:pt idx="947">
                  <c:v>-49.344771799999997</c:v>
                </c:pt>
                <c:pt idx="948">
                  <c:v>-49.591325869999999</c:v>
                </c:pt>
                <c:pt idx="949">
                  <c:v>-49.618219410000002</c:v>
                </c:pt>
                <c:pt idx="950">
                  <c:v>-49.686112549999997</c:v>
                </c:pt>
                <c:pt idx="951">
                  <c:v>-49.863151100000003</c:v>
                </c:pt>
                <c:pt idx="952">
                  <c:v>-49.975287799999997</c:v>
                </c:pt>
                <c:pt idx="953">
                  <c:v>-49.926052800000001</c:v>
                </c:pt>
                <c:pt idx="954">
                  <c:v>-49.995583119999999</c:v>
                </c:pt>
                <c:pt idx="955">
                  <c:v>-49.823807330000001</c:v>
                </c:pt>
                <c:pt idx="956">
                  <c:v>-49.716094099999999</c:v>
                </c:pt>
                <c:pt idx="957">
                  <c:v>-49.65718699</c:v>
                </c:pt>
                <c:pt idx="958">
                  <c:v>-49.643672410000001</c:v>
                </c:pt>
                <c:pt idx="959">
                  <c:v>-49.530737029999997</c:v>
                </c:pt>
                <c:pt idx="960">
                  <c:v>-49.379161719999999</c:v>
                </c:pt>
                <c:pt idx="961">
                  <c:v>-49.142415249999999</c:v>
                </c:pt>
                <c:pt idx="962">
                  <c:v>-48.92175864</c:v>
                </c:pt>
                <c:pt idx="963">
                  <c:v>-48.780320150000001</c:v>
                </c:pt>
                <c:pt idx="964">
                  <c:v>-48.729819220000003</c:v>
                </c:pt>
                <c:pt idx="965">
                  <c:v>-48.698307270000001</c:v>
                </c:pt>
                <c:pt idx="966">
                  <c:v>-48.528873750000002</c:v>
                </c:pt>
                <c:pt idx="967">
                  <c:v>-48.325841089999997</c:v>
                </c:pt>
                <c:pt idx="968">
                  <c:v>-48.355525319999998</c:v>
                </c:pt>
                <c:pt idx="969">
                  <c:v>-48.302927359999998</c:v>
                </c:pt>
                <c:pt idx="970">
                  <c:v>-48.434119920000001</c:v>
                </c:pt>
                <c:pt idx="971">
                  <c:v>-48.691215390000004</c:v>
                </c:pt>
                <c:pt idx="972">
                  <c:v>-48.913873629999998</c:v>
                </c:pt>
                <c:pt idx="973">
                  <c:v>-48.738710330000004</c:v>
                </c:pt>
                <c:pt idx="974">
                  <c:v>-48.820578820000001</c:v>
                </c:pt>
                <c:pt idx="975">
                  <c:v>-48.709241810000002</c:v>
                </c:pt>
                <c:pt idx="976">
                  <c:v>-48.627642649999999</c:v>
                </c:pt>
                <c:pt idx="977">
                  <c:v>-48.460005930000001</c:v>
                </c:pt>
                <c:pt idx="978">
                  <c:v>-48.448384439999998</c:v>
                </c:pt>
                <c:pt idx="979">
                  <c:v>-48.16271536</c:v>
                </c:pt>
                <c:pt idx="980">
                  <c:v>-48.035407239999998</c:v>
                </c:pt>
                <c:pt idx="981">
                  <c:v>-47.877355229999999</c:v>
                </c:pt>
                <c:pt idx="982">
                  <c:v>-47.857104679999999</c:v>
                </c:pt>
                <c:pt idx="983">
                  <c:v>-48.007182090000001</c:v>
                </c:pt>
                <c:pt idx="984">
                  <c:v>-48.174477770000003</c:v>
                </c:pt>
                <c:pt idx="985">
                  <c:v>-48.338194309999999</c:v>
                </c:pt>
                <c:pt idx="986">
                  <c:v>-48.356041849999997</c:v>
                </c:pt>
                <c:pt idx="987">
                  <c:v>-48.29335056</c:v>
                </c:pt>
                <c:pt idx="988">
                  <c:v>-48.234624840000002</c:v>
                </c:pt>
                <c:pt idx="989">
                  <c:v>-48.339345010000002</c:v>
                </c:pt>
                <c:pt idx="990">
                  <c:v>-48.378139070000003</c:v>
                </c:pt>
                <c:pt idx="991">
                  <c:v>-48.319715270000003</c:v>
                </c:pt>
                <c:pt idx="992">
                  <c:v>-48.410662909999999</c:v>
                </c:pt>
                <c:pt idx="993">
                  <c:v>-48.436046009999998</c:v>
                </c:pt>
                <c:pt idx="994">
                  <c:v>-48.184512529999999</c:v>
                </c:pt>
                <c:pt idx="995">
                  <c:v>-48.108523730000002</c:v>
                </c:pt>
                <c:pt idx="996">
                  <c:v>-48.300301130000001</c:v>
                </c:pt>
                <c:pt idx="997">
                  <c:v>-48.22095959</c:v>
                </c:pt>
                <c:pt idx="998">
                  <c:v>-48.020437309999998</c:v>
                </c:pt>
                <c:pt idx="999">
                  <c:v>-48.137730019999999</c:v>
                </c:pt>
                <c:pt idx="1000">
                  <c:v>-48.050467769999997</c:v>
                </c:pt>
                <c:pt idx="1001">
                  <c:v>-47.901457039999997</c:v>
                </c:pt>
                <c:pt idx="1002">
                  <c:v>-48.019386509999997</c:v>
                </c:pt>
                <c:pt idx="1003">
                  <c:v>-48.209444120000001</c:v>
                </c:pt>
                <c:pt idx="1004">
                  <c:v>-48.326002160000002</c:v>
                </c:pt>
                <c:pt idx="1005">
                  <c:v>-48.570847200000003</c:v>
                </c:pt>
                <c:pt idx="1006">
                  <c:v>-48.93978448</c:v>
                </c:pt>
                <c:pt idx="1007">
                  <c:v>-49.10563028</c:v>
                </c:pt>
                <c:pt idx="1008">
                  <c:v>-49.237299790000002</c:v>
                </c:pt>
                <c:pt idx="1009">
                  <c:v>-49.317897250000001</c:v>
                </c:pt>
                <c:pt idx="1010">
                  <c:v>-49.391597820000001</c:v>
                </c:pt>
                <c:pt idx="1011">
                  <c:v>-49.33531163</c:v>
                </c:pt>
                <c:pt idx="1012">
                  <c:v>-49.4173495</c:v>
                </c:pt>
                <c:pt idx="1013">
                  <c:v>-49.47941453</c:v>
                </c:pt>
                <c:pt idx="1014">
                  <c:v>-49.558001009999998</c:v>
                </c:pt>
                <c:pt idx="1015">
                  <c:v>-49.508786870000002</c:v>
                </c:pt>
                <c:pt idx="1016">
                  <c:v>-49.519185960000002</c:v>
                </c:pt>
                <c:pt idx="1017">
                  <c:v>-49.390781480000001</c:v>
                </c:pt>
                <c:pt idx="1018">
                  <c:v>-49.430670210000002</c:v>
                </c:pt>
                <c:pt idx="1019">
                  <c:v>-49.471536729999997</c:v>
                </c:pt>
                <c:pt idx="1020">
                  <c:v>-49.490990400000001</c:v>
                </c:pt>
                <c:pt idx="1021">
                  <c:v>-49.461183609999999</c:v>
                </c:pt>
                <c:pt idx="1022">
                  <c:v>-49.427526380000003</c:v>
                </c:pt>
                <c:pt idx="1023">
                  <c:v>-49.064024109999998</c:v>
                </c:pt>
                <c:pt idx="1024">
                  <c:v>-48.878436899999997</c:v>
                </c:pt>
                <c:pt idx="1025">
                  <c:v>-48.748833279999999</c:v>
                </c:pt>
                <c:pt idx="1026">
                  <c:v>-48.569618669999997</c:v>
                </c:pt>
                <c:pt idx="1027">
                  <c:v>-48.644152159999997</c:v>
                </c:pt>
                <c:pt idx="1028">
                  <c:v>-48.946097979999998</c:v>
                </c:pt>
                <c:pt idx="1029">
                  <c:v>-48.979776360000002</c:v>
                </c:pt>
                <c:pt idx="1030">
                  <c:v>-48.962788070000002</c:v>
                </c:pt>
                <c:pt idx="1031">
                  <c:v>-49.127082530000003</c:v>
                </c:pt>
                <c:pt idx="1032">
                  <c:v>-49.096827779999998</c:v>
                </c:pt>
                <c:pt idx="1033">
                  <c:v>-49.068916700000003</c:v>
                </c:pt>
                <c:pt idx="1034">
                  <c:v>-49.08614901</c:v>
                </c:pt>
                <c:pt idx="1035">
                  <c:v>-49.151661189999999</c:v>
                </c:pt>
                <c:pt idx="1036">
                  <c:v>-49.204921429999999</c:v>
                </c:pt>
                <c:pt idx="1037">
                  <c:v>-49.253400939999999</c:v>
                </c:pt>
                <c:pt idx="1038">
                  <c:v>-49.279945359999999</c:v>
                </c:pt>
                <c:pt idx="1039">
                  <c:v>-49.374467350000003</c:v>
                </c:pt>
                <c:pt idx="1040">
                  <c:v>-49.381993229999999</c:v>
                </c:pt>
                <c:pt idx="1041">
                  <c:v>-49.323707720000002</c:v>
                </c:pt>
                <c:pt idx="1042">
                  <c:v>-49.466474069999997</c:v>
                </c:pt>
                <c:pt idx="1043">
                  <c:v>-49.576994429999999</c:v>
                </c:pt>
                <c:pt idx="1044">
                  <c:v>-49.646696259999999</c:v>
                </c:pt>
                <c:pt idx="1045">
                  <c:v>-49.753090200000003</c:v>
                </c:pt>
                <c:pt idx="1046">
                  <c:v>-49.814700510000002</c:v>
                </c:pt>
                <c:pt idx="1047">
                  <c:v>-49.827902049999999</c:v>
                </c:pt>
                <c:pt idx="1048">
                  <c:v>-49.626796669999997</c:v>
                </c:pt>
                <c:pt idx="1049">
                  <c:v>-49.489905530000001</c:v>
                </c:pt>
                <c:pt idx="1050">
                  <c:v>-49.577887439999998</c:v>
                </c:pt>
                <c:pt idx="1051">
                  <c:v>-49.753377950000001</c:v>
                </c:pt>
                <c:pt idx="1052">
                  <c:v>-49.802192660000003</c:v>
                </c:pt>
                <c:pt idx="1053">
                  <c:v>-49.85448693</c:v>
                </c:pt>
                <c:pt idx="1054">
                  <c:v>-49.999144620000003</c:v>
                </c:pt>
                <c:pt idx="1055">
                  <c:v>-49.929274159999999</c:v>
                </c:pt>
                <c:pt idx="1056">
                  <c:v>-49.65051441</c:v>
                </c:pt>
                <c:pt idx="1057">
                  <c:v>-49.46698833</c:v>
                </c:pt>
                <c:pt idx="1058">
                  <c:v>-49.563916200000001</c:v>
                </c:pt>
                <c:pt idx="1059">
                  <c:v>-49.484442659999999</c:v>
                </c:pt>
                <c:pt idx="1060">
                  <c:v>-49.508322509999999</c:v>
                </c:pt>
                <c:pt idx="1061">
                  <c:v>-49.678439439999998</c:v>
                </c:pt>
                <c:pt idx="1062">
                  <c:v>-49.860939479999999</c:v>
                </c:pt>
                <c:pt idx="1063">
                  <c:v>-49.816583010000002</c:v>
                </c:pt>
                <c:pt idx="1064">
                  <c:v>-49.8101457</c:v>
                </c:pt>
                <c:pt idx="1065">
                  <c:v>-49.796016229999999</c:v>
                </c:pt>
                <c:pt idx="1066">
                  <c:v>-49.681287509999997</c:v>
                </c:pt>
                <c:pt idx="1067">
                  <c:v>-49.640637099999999</c:v>
                </c:pt>
                <c:pt idx="1068">
                  <c:v>-49.674720809999997</c:v>
                </c:pt>
                <c:pt idx="1069">
                  <c:v>-49.68610468</c:v>
                </c:pt>
                <c:pt idx="1070">
                  <c:v>-49.568847679999998</c:v>
                </c:pt>
                <c:pt idx="1071">
                  <c:v>-49.498625930000003</c:v>
                </c:pt>
                <c:pt idx="1072">
                  <c:v>-49.133587779999999</c:v>
                </c:pt>
                <c:pt idx="1073">
                  <c:v>-48.995571859999998</c:v>
                </c:pt>
                <c:pt idx="1074">
                  <c:v>-48.868062940000002</c:v>
                </c:pt>
                <c:pt idx="1075">
                  <c:v>-48.914387859999998</c:v>
                </c:pt>
                <c:pt idx="1076">
                  <c:v>-49.189374290000003</c:v>
                </c:pt>
                <c:pt idx="1077">
                  <c:v>-49.432400940000001</c:v>
                </c:pt>
                <c:pt idx="1078">
                  <c:v>-49.40558995</c:v>
                </c:pt>
                <c:pt idx="1079">
                  <c:v>-49.266058399999999</c:v>
                </c:pt>
                <c:pt idx="1080">
                  <c:v>-49.022122750000001</c:v>
                </c:pt>
                <c:pt idx="1081">
                  <c:v>-48.678821689999999</c:v>
                </c:pt>
                <c:pt idx="1082">
                  <c:v>-48.525488009999997</c:v>
                </c:pt>
                <c:pt idx="1083">
                  <c:v>-48.539995769999997</c:v>
                </c:pt>
                <c:pt idx="1084">
                  <c:v>-48.459350450000002</c:v>
                </c:pt>
                <c:pt idx="1085">
                  <c:v>-48.609532209999998</c:v>
                </c:pt>
                <c:pt idx="1086">
                  <c:v>-48.642757639999999</c:v>
                </c:pt>
                <c:pt idx="1087">
                  <c:v>-48.657709519999997</c:v>
                </c:pt>
                <c:pt idx="1088">
                  <c:v>-48.629541680000003</c:v>
                </c:pt>
                <c:pt idx="1089">
                  <c:v>-48.813006880000003</c:v>
                </c:pt>
                <c:pt idx="1090">
                  <c:v>-48.781900919999998</c:v>
                </c:pt>
                <c:pt idx="1091">
                  <c:v>-48.695862689999998</c:v>
                </c:pt>
                <c:pt idx="1092">
                  <c:v>-48.573477070000003</c:v>
                </c:pt>
                <c:pt idx="1093">
                  <c:v>-48.611901140000001</c:v>
                </c:pt>
                <c:pt idx="1094">
                  <c:v>-48.57470472</c:v>
                </c:pt>
                <c:pt idx="1095">
                  <c:v>-48.65729279</c:v>
                </c:pt>
                <c:pt idx="1096">
                  <c:v>-48.829184220000002</c:v>
                </c:pt>
                <c:pt idx="1097">
                  <c:v>-49.02778859</c:v>
                </c:pt>
                <c:pt idx="1098">
                  <c:v>-49.137910079999997</c:v>
                </c:pt>
                <c:pt idx="1099">
                  <c:v>-49.332344110000001</c:v>
                </c:pt>
                <c:pt idx="1100">
                  <c:v>-49.413832540000001</c:v>
                </c:pt>
                <c:pt idx="1101">
                  <c:v>-49.472285599999999</c:v>
                </c:pt>
                <c:pt idx="1102">
                  <c:v>-49.479016190000003</c:v>
                </c:pt>
                <c:pt idx="1103">
                  <c:v>-49.376458370000002</c:v>
                </c:pt>
                <c:pt idx="1104">
                  <c:v>-49.265934209999998</c:v>
                </c:pt>
                <c:pt idx="1105">
                  <c:v>-49.240268399999998</c:v>
                </c:pt>
                <c:pt idx="1106">
                  <c:v>-49.251918680000003</c:v>
                </c:pt>
                <c:pt idx="1107">
                  <c:v>-49.33930719</c:v>
                </c:pt>
                <c:pt idx="1108">
                  <c:v>-49.545912629999997</c:v>
                </c:pt>
                <c:pt idx="1109">
                  <c:v>-49.6070329</c:v>
                </c:pt>
                <c:pt idx="1110">
                  <c:v>-49.551998660000002</c:v>
                </c:pt>
                <c:pt idx="1111">
                  <c:v>-49.431448289999999</c:v>
                </c:pt>
                <c:pt idx="1112">
                  <c:v>-49.268035400000002</c:v>
                </c:pt>
                <c:pt idx="1113">
                  <c:v>-49.072058849999998</c:v>
                </c:pt>
                <c:pt idx="1114">
                  <c:v>-49.003963339999999</c:v>
                </c:pt>
                <c:pt idx="1115">
                  <c:v>-48.886303810000001</c:v>
                </c:pt>
                <c:pt idx="1116">
                  <c:v>-48.84525601</c:v>
                </c:pt>
                <c:pt idx="1117">
                  <c:v>-48.878742350000003</c:v>
                </c:pt>
                <c:pt idx="1118">
                  <c:v>-48.822656989999999</c:v>
                </c:pt>
                <c:pt idx="1119">
                  <c:v>-48.781660989999999</c:v>
                </c:pt>
                <c:pt idx="1120">
                  <c:v>-48.93119351</c:v>
                </c:pt>
                <c:pt idx="1121">
                  <c:v>-48.951659990000003</c:v>
                </c:pt>
                <c:pt idx="1122">
                  <c:v>-48.967049009999997</c:v>
                </c:pt>
                <c:pt idx="1123">
                  <c:v>-48.972923260000002</c:v>
                </c:pt>
                <c:pt idx="1124">
                  <c:v>-48.953780590000001</c:v>
                </c:pt>
                <c:pt idx="1125">
                  <c:v>-48.980638239999998</c:v>
                </c:pt>
                <c:pt idx="1126">
                  <c:v>-49.054423730000003</c:v>
                </c:pt>
                <c:pt idx="1127">
                  <c:v>-49.03744631</c:v>
                </c:pt>
                <c:pt idx="1128">
                  <c:v>-48.94806707</c:v>
                </c:pt>
                <c:pt idx="1129">
                  <c:v>-48.986088359999997</c:v>
                </c:pt>
                <c:pt idx="1130">
                  <c:v>-48.860159869999997</c:v>
                </c:pt>
                <c:pt idx="1131">
                  <c:v>-48.776245170000003</c:v>
                </c:pt>
                <c:pt idx="1132">
                  <c:v>-48.624428080000001</c:v>
                </c:pt>
                <c:pt idx="1133">
                  <c:v>-48.68480521</c:v>
                </c:pt>
                <c:pt idx="1134">
                  <c:v>-48.65833207</c:v>
                </c:pt>
                <c:pt idx="1135">
                  <c:v>-48.687073410000004</c:v>
                </c:pt>
                <c:pt idx="1136">
                  <c:v>-48.690037150000002</c:v>
                </c:pt>
                <c:pt idx="1137">
                  <c:v>-48.922492349999999</c:v>
                </c:pt>
                <c:pt idx="1138">
                  <c:v>-49.168474940000003</c:v>
                </c:pt>
                <c:pt idx="1139">
                  <c:v>-49.534338460000001</c:v>
                </c:pt>
                <c:pt idx="1140">
                  <c:v>-49.718141539999998</c:v>
                </c:pt>
                <c:pt idx="1141">
                  <c:v>-49.874245119999998</c:v>
                </c:pt>
                <c:pt idx="1142">
                  <c:v>-49.87734966</c:v>
                </c:pt>
                <c:pt idx="1143">
                  <c:v>-49.740367480000003</c:v>
                </c:pt>
                <c:pt idx="1144">
                  <c:v>-49.503518700000001</c:v>
                </c:pt>
                <c:pt idx="1145">
                  <c:v>-49.44072328</c:v>
                </c:pt>
                <c:pt idx="1146">
                  <c:v>-49.424102300000001</c:v>
                </c:pt>
                <c:pt idx="1147">
                  <c:v>-49.512956690000003</c:v>
                </c:pt>
                <c:pt idx="1148">
                  <c:v>-49.65641394</c:v>
                </c:pt>
                <c:pt idx="1149">
                  <c:v>-49.626664259999998</c:v>
                </c:pt>
                <c:pt idx="1150">
                  <c:v>-49.425256390000001</c:v>
                </c:pt>
                <c:pt idx="1151">
                  <c:v>-49.294498279999999</c:v>
                </c:pt>
                <c:pt idx="1152">
                  <c:v>-49.196253030000001</c:v>
                </c:pt>
                <c:pt idx="1153">
                  <c:v>-49.091650790000003</c:v>
                </c:pt>
                <c:pt idx="1154">
                  <c:v>-49.19259864</c:v>
                </c:pt>
                <c:pt idx="1155">
                  <c:v>-49.406586920000002</c:v>
                </c:pt>
                <c:pt idx="1156">
                  <c:v>-49.673830240000001</c:v>
                </c:pt>
                <c:pt idx="1157">
                  <c:v>-49.799679150000003</c:v>
                </c:pt>
                <c:pt idx="1158">
                  <c:v>-49.87108757</c:v>
                </c:pt>
                <c:pt idx="1159">
                  <c:v>-49.854161359999999</c:v>
                </c:pt>
                <c:pt idx="1160">
                  <c:v>-49.831876100000002</c:v>
                </c:pt>
                <c:pt idx="1161">
                  <c:v>-49.720465339999997</c:v>
                </c:pt>
                <c:pt idx="1162">
                  <c:v>-49.629687670000003</c:v>
                </c:pt>
                <c:pt idx="1163">
                  <c:v>-49.52443461</c:v>
                </c:pt>
                <c:pt idx="1164">
                  <c:v>-49.42829734</c:v>
                </c:pt>
                <c:pt idx="1165">
                  <c:v>-49.160917410000003</c:v>
                </c:pt>
                <c:pt idx="1166">
                  <c:v>-49.05959782</c:v>
                </c:pt>
                <c:pt idx="1167">
                  <c:v>-48.924780920000003</c:v>
                </c:pt>
                <c:pt idx="1168">
                  <c:v>-48.920051690000001</c:v>
                </c:pt>
                <c:pt idx="1169">
                  <c:v>-48.978168840000002</c:v>
                </c:pt>
                <c:pt idx="1170">
                  <c:v>-49.238262239999997</c:v>
                </c:pt>
                <c:pt idx="1171">
                  <c:v>-49.099635509999999</c:v>
                </c:pt>
                <c:pt idx="1172">
                  <c:v>-49.056729699999998</c:v>
                </c:pt>
                <c:pt idx="1173">
                  <c:v>-48.767649300000002</c:v>
                </c:pt>
                <c:pt idx="1174">
                  <c:v>-48.69945963</c:v>
                </c:pt>
                <c:pt idx="1175">
                  <c:v>-48.523346220000001</c:v>
                </c:pt>
                <c:pt idx="1176">
                  <c:v>-48.568324130000001</c:v>
                </c:pt>
                <c:pt idx="1177">
                  <c:v>-48.520698959999997</c:v>
                </c:pt>
                <c:pt idx="1178">
                  <c:v>-48.74135716</c:v>
                </c:pt>
                <c:pt idx="1179">
                  <c:v>-48.790288920000002</c:v>
                </c:pt>
                <c:pt idx="1180">
                  <c:v>-48.876030649999997</c:v>
                </c:pt>
                <c:pt idx="1181">
                  <c:v>-48.913431449999997</c:v>
                </c:pt>
                <c:pt idx="1182">
                  <c:v>-49.020522270000001</c:v>
                </c:pt>
                <c:pt idx="1183">
                  <c:v>-48.968196820000003</c:v>
                </c:pt>
                <c:pt idx="1184">
                  <c:v>-48.823723620000003</c:v>
                </c:pt>
                <c:pt idx="1185">
                  <c:v>-48.708798870000003</c:v>
                </c:pt>
                <c:pt idx="1186">
                  <c:v>-48.55827026</c:v>
                </c:pt>
                <c:pt idx="1187">
                  <c:v>-48.479520620000002</c:v>
                </c:pt>
                <c:pt idx="1188">
                  <c:v>-48.314128650000001</c:v>
                </c:pt>
                <c:pt idx="1189">
                  <c:v>-48.232341050000002</c:v>
                </c:pt>
                <c:pt idx="1190">
                  <c:v>-48.104641960000002</c:v>
                </c:pt>
                <c:pt idx="1191">
                  <c:v>-48.143663250000003</c:v>
                </c:pt>
                <c:pt idx="1192">
                  <c:v>-48.154305059999999</c:v>
                </c:pt>
                <c:pt idx="1193">
                  <c:v>-48.287651969999999</c:v>
                </c:pt>
                <c:pt idx="1194">
                  <c:v>-48.32169365</c:v>
                </c:pt>
                <c:pt idx="1195">
                  <c:v>-48.414856370000003</c:v>
                </c:pt>
                <c:pt idx="1196">
                  <c:v>-48.380490620000003</c:v>
                </c:pt>
                <c:pt idx="1197">
                  <c:v>-48.265966040000002</c:v>
                </c:pt>
                <c:pt idx="1198">
                  <c:v>-48.215066309999997</c:v>
                </c:pt>
                <c:pt idx="1199">
                  <c:v>-48.219881280000003</c:v>
                </c:pt>
                <c:pt idx="1200">
                  <c:v>-48.24937568</c:v>
                </c:pt>
                <c:pt idx="1201">
                  <c:v>-48.363515499999998</c:v>
                </c:pt>
                <c:pt idx="1202">
                  <c:v>-48.545981079999997</c:v>
                </c:pt>
                <c:pt idx="1203">
                  <c:v>-48.697030419999997</c:v>
                </c:pt>
                <c:pt idx="1204">
                  <c:v>-48.883450199999999</c:v>
                </c:pt>
                <c:pt idx="1205">
                  <c:v>-48.890110159999999</c:v>
                </c:pt>
                <c:pt idx="1206">
                  <c:v>-48.855216890000001</c:v>
                </c:pt>
                <c:pt idx="1207">
                  <c:v>-48.825067760000003</c:v>
                </c:pt>
                <c:pt idx="1208">
                  <c:v>-48.887308699999998</c:v>
                </c:pt>
                <c:pt idx="1209">
                  <c:v>-48.862630160000002</c:v>
                </c:pt>
                <c:pt idx="1210">
                  <c:v>-48.96352005</c:v>
                </c:pt>
                <c:pt idx="1211">
                  <c:v>-49.095139789999998</c:v>
                </c:pt>
                <c:pt idx="1212">
                  <c:v>-49.097874519999998</c:v>
                </c:pt>
                <c:pt idx="1213">
                  <c:v>-48.982859779999998</c:v>
                </c:pt>
                <c:pt idx="1214">
                  <c:v>-48.838573959999998</c:v>
                </c:pt>
                <c:pt idx="1215">
                  <c:v>-48.859113200000003</c:v>
                </c:pt>
                <c:pt idx="1216">
                  <c:v>-48.941536470000003</c:v>
                </c:pt>
                <c:pt idx="1217">
                  <c:v>-49.094066120000001</c:v>
                </c:pt>
                <c:pt idx="1218">
                  <c:v>-49.045356220000002</c:v>
                </c:pt>
                <c:pt idx="1219">
                  <c:v>-49.096134130000003</c:v>
                </c:pt>
                <c:pt idx="1220">
                  <c:v>-49.273477049999997</c:v>
                </c:pt>
                <c:pt idx="1221">
                  <c:v>-49.290788370000001</c:v>
                </c:pt>
                <c:pt idx="1222">
                  <c:v>-49.280170320000003</c:v>
                </c:pt>
                <c:pt idx="1223">
                  <c:v>-49.362675019999998</c:v>
                </c:pt>
                <c:pt idx="1224">
                  <c:v>-49.404950049999997</c:v>
                </c:pt>
                <c:pt idx="1225">
                  <c:v>-49.34792015</c:v>
                </c:pt>
                <c:pt idx="1226">
                  <c:v>-49.419196419999999</c:v>
                </c:pt>
                <c:pt idx="1227">
                  <c:v>-49.549776729999998</c:v>
                </c:pt>
                <c:pt idx="1228">
                  <c:v>-49.684670799999999</c:v>
                </c:pt>
                <c:pt idx="1229">
                  <c:v>-49.848750459999998</c:v>
                </c:pt>
                <c:pt idx="1230">
                  <c:v>-49.890884829999997</c:v>
                </c:pt>
                <c:pt idx="1231">
                  <c:v>-49.837296559999999</c:v>
                </c:pt>
                <c:pt idx="1232">
                  <c:v>-49.741117080000002</c:v>
                </c:pt>
                <c:pt idx="1233">
                  <c:v>-49.76190321</c:v>
                </c:pt>
                <c:pt idx="1234">
                  <c:v>-49.727104519999997</c:v>
                </c:pt>
                <c:pt idx="1235">
                  <c:v>-49.75617578</c:v>
                </c:pt>
                <c:pt idx="1236">
                  <c:v>-49.662132530000001</c:v>
                </c:pt>
                <c:pt idx="1237">
                  <c:v>-49.519427469999997</c:v>
                </c:pt>
                <c:pt idx="1238">
                  <c:v>-49.42867949</c:v>
                </c:pt>
                <c:pt idx="1239">
                  <c:v>-49.44675763</c:v>
                </c:pt>
                <c:pt idx="1240">
                  <c:v>-49.261596840000003</c:v>
                </c:pt>
                <c:pt idx="1241">
                  <c:v>-49.27550712</c:v>
                </c:pt>
                <c:pt idx="1242">
                  <c:v>-49.251119260000003</c:v>
                </c:pt>
                <c:pt idx="1243">
                  <c:v>-49.182572049999997</c:v>
                </c:pt>
                <c:pt idx="1244">
                  <c:v>-49.063932889999997</c:v>
                </c:pt>
                <c:pt idx="1245">
                  <c:v>-49.071237160000003</c:v>
                </c:pt>
                <c:pt idx="1246">
                  <c:v>-49.05054209</c:v>
                </c:pt>
                <c:pt idx="1247">
                  <c:v>-49.246046630000002</c:v>
                </c:pt>
                <c:pt idx="1248">
                  <c:v>-49.301813699999997</c:v>
                </c:pt>
                <c:pt idx="1249">
                  <c:v>-49.262965850000001</c:v>
                </c:pt>
                <c:pt idx="1250">
                  <c:v>-49.233061390000003</c:v>
                </c:pt>
                <c:pt idx="1251">
                  <c:v>-49.127156640000003</c:v>
                </c:pt>
                <c:pt idx="1252">
                  <c:v>-48.879222040000002</c:v>
                </c:pt>
                <c:pt idx="1253">
                  <c:v>-48.779746070000002</c:v>
                </c:pt>
                <c:pt idx="1254">
                  <c:v>-48.77888299</c:v>
                </c:pt>
                <c:pt idx="1255">
                  <c:v>-48.712901700000003</c:v>
                </c:pt>
                <c:pt idx="1256">
                  <c:v>-48.732698030000002</c:v>
                </c:pt>
                <c:pt idx="1257">
                  <c:v>-48.832453700000002</c:v>
                </c:pt>
                <c:pt idx="1258">
                  <c:v>-48.96602429</c:v>
                </c:pt>
                <c:pt idx="1259">
                  <c:v>-49.056773300000003</c:v>
                </c:pt>
                <c:pt idx="1260">
                  <c:v>-48.979517559999998</c:v>
                </c:pt>
                <c:pt idx="1261">
                  <c:v>-48.889972030000003</c:v>
                </c:pt>
                <c:pt idx="1262">
                  <c:v>-48.785469480000003</c:v>
                </c:pt>
                <c:pt idx="1263">
                  <c:v>-48.616841899999997</c:v>
                </c:pt>
                <c:pt idx="1264">
                  <c:v>-48.46274185</c:v>
                </c:pt>
                <c:pt idx="1265">
                  <c:v>-48.409201250000002</c:v>
                </c:pt>
                <c:pt idx="1266">
                  <c:v>-48.263076300000002</c:v>
                </c:pt>
                <c:pt idx="1267">
                  <c:v>-48.122695829999998</c:v>
                </c:pt>
                <c:pt idx="1268">
                  <c:v>-47.912195629999999</c:v>
                </c:pt>
                <c:pt idx="1269">
                  <c:v>-47.651560879999998</c:v>
                </c:pt>
                <c:pt idx="1270">
                  <c:v>-47.787106819999998</c:v>
                </c:pt>
                <c:pt idx="1271">
                  <c:v>-47.928124939999996</c:v>
                </c:pt>
                <c:pt idx="1272">
                  <c:v>-48.040643289999998</c:v>
                </c:pt>
                <c:pt idx="1273">
                  <c:v>-48.100954829999999</c:v>
                </c:pt>
                <c:pt idx="1274">
                  <c:v>-48.15975444</c:v>
                </c:pt>
                <c:pt idx="1275">
                  <c:v>-47.98091333</c:v>
                </c:pt>
                <c:pt idx="1276">
                  <c:v>-47.914151799999999</c:v>
                </c:pt>
                <c:pt idx="1277">
                  <c:v>-47.85129646</c:v>
                </c:pt>
                <c:pt idx="1278">
                  <c:v>-47.840414160000002</c:v>
                </c:pt>
                <c:pt idx="1279">
                  <c:v>-47.946060330000002</c:v>
                </c:pt>
                <c:pt idx="1280">
                  <c:v>-48.059685340000001</c:v>
                </c:pt>
                <c:pt idx="1281">
                  <c:v>-48.032832040000002</c:v>
                </c:pt>
                <c:pt idx="1282">
                  <c:v>-47.901608680000002</c:v>
                </c:pt>
                <c:pt idx="1283">
                  <c:v>-47.802045700000001</c:v>
                </c:pt>
                <c:pt idx="1284">
                  <c:v>-47.715151730000002</c:v>
                </c:pt>
                <c:pt idx="1285">
                  <c:v>-47.714902539999997</c:v>
                </c:pt>
                <c:pt idx="1286">
                  <c:v>-47.549521769999998</c:v>
                </c:pt>
                <c:pt idx="1287">
                  <c:v>-47.549802229999997</c:v>
                </c:pt>
                <c:pt idx="1288">
                  <c:v>-47.64328579</c:v>
                </c:pt>
                <c:pt idx="1289">
                  <c:v>-47.655354299999999</c:v>
                </c:pt>
                <c:pt idx="1290">
                  <c:v>-47.585288429999999</c:v>
                </c:pt>
                <c:pt idx="1291">
                  <c:v>-47.688434489999999</c:v>
                </c:pt>
                <c:pt idx="1292">
                  <c:v>-47.695875100000002</c:v>
                </c:pt>
                <c:pt idx="1293">
                  <c:v>-47.76416433</c:v>
                </c:pt>
                <c:pt idx="1294">
                  <c:v>-47.757391579999997</c:v>
                </c:pt>
                <c:pt idx="1295">
                  <c:v>-47.705973819999997</c:v>
                </c:pt>
                <c:pt idx="1296">
                  <c:v>-47.654370270000001</c:v>
                </c:pt>
                <c:pt idx="1297">
                  <c:v>-47.650060449999998</c:v>
                </c:pt>
                <c:pt idx="1298">
                  <c:v>-47.57413588</c:v>
                </c:pt>
                <c:pt idx="1299">
                  <c:v>-47.524099380000003</c:v>
                </c:pt>
                <c:pt idx="1300">
                  <c:v>-47.596881099999997</c:v>
                </c:pt>
                <c:pt idx="1301">
                  <c:v>-47.529992669999999</c:v>
                </c:pt>
                <c:pt idx="1302">
                  <c:v>-47.44177672</c:v>
                </c:pt>
                <c:pt idx="1303">
                  <c:v>-47.325395479999997</c:v>
                </c:pt>
                <c:pt idx="1304">
                  <c:v>-47.30999096</c:v>
                </c:pt>
                <c:pt idx="1305">
                  <c:v>-47.23252626</c:v>
                </c:pt>
                <c:pt idx="1306">
                  <c:v>-47.29832098</c:v>
                </c:pt>
                <c:pt idx="1307">
                  <c:v>-47.563936349999999</c:v>
                </c:pt>
                <c:pt idx="1308">
                  <c:v>-47.850962490000001</c:v>
                </c:pt>
                <c:pt idx="1309">
                  <c:v>-48.021951629999997</c:v>
                </c:pt>
                <c:pt idx="1310">
                  <c:v>-48.010464540000001</c:v>
                </c:pt>
                <c:pt idx="1311">
                  <c:v>-48.106710110000002</c:v>
                </c:pt>
                <c:pt idx="1312">
                  <c:v>-48.185719560000003</c:v>
                </c:pt>
                <c:pt idx="1313">
                  <c:v>-48.224702669999999</c:v>
                </c:pt>
                <c:pt idx="1314">
                  <c:v>-48.217807999999998</c:v>
                </c:pt>
                <c:pt idx="1315">
                  <c:v>-48.416875939999997</c:v>
                </c:pt>
                <c:pt idx="1316">
                  <c:v>-48.726630530000001</c:v>
                </c:pt>
                <c:pt idx="1317">
                  <c:v>-48.797366400000001</c:v>
                </c:pt>
                <c:pt idx="1318">
                  <c:v>-48.780967410000002</c:v>
                </c:pt>
                <c:pt idx="1319">
                  <c:v>-48.901753280000001</c:v>
                </c:pt>
                <c:pt idx="1320">
                  <c:v>-48.923129179999997</c:v>
                </c:pt>
                <c:pt idx="1321">
                  <c:v>-48.935513530000001</c:v>
                </c:pt>
                <c:pt idx="1322">
                  <c:v>-49.085705820000001</c:v>
                </c:pt>
                <c:pt idx="1323">
                  <c:v>-49.30746431</c:v>
                </c:pt>
                <c:pt idx="1324">
                  <c:v>-49.446011230000003</c:v>
                </c:pt>
                <c:pt idx="1325">
                  <c:v>-49.594735370000002</c:v>
                </c:pt>
                <c:pt idx="1326">
                  <c:v>-49.6444385</c:v>
                </c:pt>
                <c:pt idx="1327">
                  <c:v>-49.600117359999999</c:v>
                </c:pt>
                <c:pt idx="1328">
                  <c:v>-49.504365290000003</c:v>
                </c:pt>
                <c:pt idx="1329">
                  <c:v>-49.386070770000003</c:v>
                </c:pt>
                <c:pt idx="1330">
                  <c:v>-49.41948524</c:v>
                </c:pt>
                <c:pt idx="1331">
                  <c:v>-49.36960766</c:v>
                </c:pt>
                <c:pt idx="1332">
                  <c:v>-49.229387559999999</c:v>
                </c:pt>
                <c:pt idx="1333">
                  <c:v>-49.290811740000002</c:v>
                </c:pt>
                <c:pt idx="1334">
                  <c:v>-49.341740870000002</c:v>
                </c:pt>
                <c:pt idx="1335">
                  <c:v>-49.249333659999998</c:v>
                </c:pt>
                <c:pt idx="1336">
                  <c:v>-49.174684229999997</c:v>
                </c:pt>
                <c:pt idx="1337">
                  <c:v>-49.160262250000002</c:v>
                </c:pt>
                <c:pt idx="1338">
                  <c:v>-49.037904179999998</c:v>
                </c:pt>
                <c:pt idx="1339">
                  <c:v>-48.997912800000002</c:v>
                </c:pt>
                <c:pt idx="1340">
                  <c:v>-48.989867279999999</c:v>
                </c:pt>
                <c:pt idx="1341">
                  <c:v>-48.95094967</c:v>
                </c:pt>
                <c:pt idx="1342">
                  <c:v>-49.015023540000001</c:v>
                </c:pt>
                <c:pt idx="1343">
                  <c:v>-49.036555309999997</c:v>
                </c:pt>
                <c:pt idx="1344">
                  <c:v>-49.043099069999997</c:v>
                </c:pt>
                <c:pt idx="1345">
                  <c:v>-49.025778469999999</c:v>
                </c:pt>
                <c:pt idx="1346">
                  <c:v>-49.107576989999998</c:v>
                </c:pt>
                <c:pt idx="1347">
                  <c:v>-49.150075379999997</c:v>
                </c:pt>
                <c:pt idx="1348">
                  <c:v>-49.122176680000003</c:v>
                </c:pt>
                <c:pt idx="1349">
                  <c:v>-49.15175473</c:v>
                </c:pt>
                <c:pt idx="1350">
                  <c:v>-49.18461877</c:v>
                </c:pt>
                <c:pt idx="1351">
                  <c:v>-49.155123289999999</c:v>
                </c:pt>
                <c:pt idx="1352">
                  <c:v>-49.034084929999999</c:v>
                </c:pt>
                <c:pt idx="1353">
                  <c:v>-49.199392000000003</c:v>
                </c:pt>
                <c:pt idx="1354">
                  <c:v>-49.334501709999998</c:v>
                </c:pt>
                <c:pt idx="1355">
                  <c:v>-49.340948019999999</c:v>
                </c:pt>
                <c:pt idx="1356">
                  <c:v>-49.491566769999999</c:v>
                </c:pt>
                <c:pt idx="1357">
                  <c:v>-49.578569629999997</c:v>
                </c:pt>
                <c:pt idx="1358">
                  <c:v>-49.59644067</c:v>
                </c:pt>
                <c:pt idx="1359">
                  <c:v>-49.593327160000001</c:v>
                </c:pt>
                <c:pt idx="1360">
                  <c:v>-49.74919465</c:v>
                </c:pt>
                <c:pt idx="1361">
                  <c:v>-49.703898039999999</c:v>
                </c:pt>
                <c:pt idx="1362">
                  <c:v>-49.759020509999999</c:v>
                </c:pt>
                <c:pt idx="1363">
                  <c:v>-49.717168229999999</c:v>
                </c:pt>
                <c:pt idx="1364">
                  <c:v>-49.673781200000001</c:v>
                </c:pt>
                <c:pt idx="1365">
                  <c:v>-49.469242770000001</c:v>
                </c:pt>
                <c:pt idx="1366">
                  <c:v>-49.267222789999998</c:v>
                </c:pt>
                <c:pt idx="1367">
                  <c:v>-49.045723479999999</c:v>
                </c:pt>
                <c:pt idx="1368">
                  <c:v>-48.898720609999998</c:v>
                </c:pt>
                <c:pt idx="1369">
                  <c:v>-48.684670279999999</c:v>
                </c:pt>
                <c:pt idx="1370">
                  <c:v>-48.763813419999998</c:v>
                </c:pt>
                <c:pt idx="1371">
                  <c:v>-48.831140060000003</c:v>
                </c:pt>
                <c:pt idx="1372">
                  <c:v>-48.974181999999999</c:v>
                </c:pt>
                <c:pt idx="1373">
                  <c:v>-49.033748760000002</c:v>
                </c:pt>
                <c:pt idx="1374">
                  <c:v>-49.135249610000002</c:v>
                </c:pt>
                <c:pt idx="1375">
                  <c:v>-48.928421489999998</c:v>
                </c:pt>
                <c:pt idx="1376">
                  <c:v>-48.703616349999997</c:v>
                </c:pt>
                <c:pt idx="1377">
                  <c:v>-48.612743979999998</c:v>
                </c:pt>
                <c:pt idx="1378">
                  <c:v>-48.630277900000003</c:v>
                </c:pt>
                <c:pt idx="1379">
                  <c:v>-48.675033139999996</c:v>
                </c:pt>
                <c:pt idx="1380">
                  <c:v>-48.75738243</c:v>
                </c:pt>
                <c:pt idx="1381">
                  <c:v>-48.840051070000001</c:v>
                </c:pt>
                <c:pt idx="1382">
                  <c:v>-48.780522560000001</c:v>
                </c:pt>
                <c:pt idx="1383">
                  <c:v>-48.529056500000003</c:v>
                </c:pt>
                <c:pt idx="1384">
                  <c:v>-48.404007190000002</c:v>
                </c:pt>
                <c:pt idx="1385">
                  <c:v>-48.3212039</c:v>
                </c:pt>
                <c:pt idx="1386">
                  <c:v>-48.398858140000002</c:v>
                </c:pt>
                <c:pt idx="1387">
                  <c:v>-48.575213249999997</c:v>
                </c:pt>
                <c:pt idx="1388">
                  <c:v>-48.88948688</c:v>
                </c:pt>
                <c:pt idx="1389">
                  <c:v>-48.982308670000002</c:v>
                </c:pt>
                <c:pt idx="1390">
                  <c:v>-49.058369380000002</c:v>
                </c:pt>
                <c:pt idx="1391">
                  <c:v>-49.152717920000001</c:v>
                </c:pt>
                <c:pt idx="1392">
                  <c:v>-49.127385820000001</c:v>
                </c:pt>
                <c:pt idx="1393">
                  <c:v>-48.99903827</c:v>
                </c:pt>
                <c:pt idx="1394">
                  <c:v>-49.033904110000002</c:v>
                </c:pt>
                <c:pt idx="1395">
                  <c:v>-49.129069860000001</c:v>
                </c:pt>
                <c:pt idx="1396">
                  <c:v>-49.0642049</c:v>
                </c:pt>
                <c:pt idx="1397">
                  <c:v>-49.080424659999998</c:v>
                </c:pt>
                <c:pt idx="1398">
                  <c:v>-49.319763790000003</c:v>
                </c:pt>
                <c:pt idx="1399">
                  <c:v>-49.427726960000001</c:v>
                </c:pt>
                <c:pt idx="1400">
                  <c:v>-49.542217430000001</c:v>
                </c:pt>
                <c:pt idx="1401">
                  <c:v>-49.630012200000003</c:v>
                </c:pt>
                <c:pt idx="1402">
                  <c:v>-49.685045100000004</c:v>
                </c:pt>
                <c:pt idx="1403">
                  <c:v>-49.677583060000003</c:v>
                </c:pt>
                <c:pt idx="1404">
                  <c:v>-49.464849839999999</c:v>
                </c:pt>
                <c:pt idx="1405">
                  <c:v>-49.270119780000002</c:v>
                </c:pt>
                <c:pt idx="1406">
                  <c:v>-49.230099410000001</c:v>
                </c:pt>
                <c:pt idx="1407">
                  <c:v>-49.211744600000003</c:v>
                </c:pt>
                <c:pt idx="1408">
                  <c:v>-49.099658480000002</c:v>
                </c:pt>
                <c:pt idx="1409">
                  <c:v>-49.275528829999999</c:v>
                </c:pt>
                <c:pt idx="1410">
                  <c:v>-49.419586709999997</c:v>
                </c:pt>
                <c:pt idx="1411">
                  <c:v>-49.430630649999998</c:v>
                </c:pt>
                <c:pt idx="1412">
                  <c:v>-49.344730120000001</c:v>
                </c:pt>
                <c:pt idx="1413">
                  <c:v>-49.225567509999998</c:v>
                </c:pt>
                <c:pt idx="1414">
                  <c:v>-49.027559279999998</c:v>
                </c:pt>
                <c:pt idx="1415">
                  <c:v>-48.973792299999999</c:v>
                </c:pt>
                <c:pt idx="1416">
                  <c:v>-48.947737719999999</c:v>
                </c:pt>
                <c:pt idx="1417">
                  <c:v>-48.897250280000002</c:v>
                </c:pt>
                <c:pt idx="1418">
                  <c:v>-48.964508899999998</c:v>
                </c:pt>
                <c:pt idx="1419">
                  <c:v>-49.117429700000002</c:v>
                </c:pt>
                <c:pt idx="1420">
                  <c:v>-49.094026370000002</c:v>
                </c:pt>
                <c:pt idx="1421">
                  <c:v>-49.089227610000002</c:v>
                </c:pt>
                <c:pt idx="1422">
                  <c:v>-49.110973770000001</c:v>
                </c:pt>
                <c:pt idx="1423">
                  <c:v>-49.10998721</c:v>
                </c:pt>
                <c:pt idx="1424">
                  <c:v>-49.182288499999999</c:v>
                </c:pt>
                <c:pt idx="1425">
                  <c:v>-49.17634734</c:v>
                </c:pt>
                <c:pt idx="1426">
                  <c:v>-49.11301048</c:v>
                </c:pt>
                <c:pt idx="1427">
                  <c:v>-49.034229070000002</c:v>
                </c:pt>
                <c:pt idx="1428">
                  <c:v>-48.940909589999997</c:v>
                </c:pt>
                <c:pt idx="1429">
                  <c:v>-48.769292280000002</c:v>
                </c:pt>
                <c:pt idx="1430">
                  <c:v>-48.722666080000003</c:v>
                </c:pt>
                <c:pt idx="1431">
                  <c:v>-48.628113239999998</c:v>
                </c:pt>
                <c:pt idx="1432">
                  <c:v>-48.605492759999997</c:v>
                </c:pt>
                <c:pt idx="1433">
                  <c:v>-48.529404300000003</c:v>
                </c:pt>
                <c:pt idx="1434">
                  <c:v>-48.39724966</c:v>
                </c:pt>
                <c:pt idx="1435">
                  <c:v>-48.30983663</c:v>
                </c:pt>
                <c:pt idx="1436">
                  <c:v>-48.29900267</c:v>
                </c:pt>
                <c:pt idx="1437">
                  <c:v>-48.31019963</c:v>
                </c:pt>
                <c:pt idx="1438">
                  <c:v>-48.40450963</c:v>
                </c:pt>
                <c:pt idx="1439">
                  <c:v>-48.570478749999999</c:v>
                </c:pt>
                <c:pt idx="1440">
                  <c:v>-48.568248580000002</c:v>
                </c:pt>
                <c:pt idx="1441">
                  <c:v>-48.606396789999998</c:v>
                </c:pt>
                <c:pt idx="1442">
                  <c:v>-48.658880420000003</c:v>
                </c:pt>
                <c:pt idx="1443">
                  <c:v>-48.635921500000002</c:v>
                </c:pt>
                <c:pt idx="1444">
                  <c:v>-48.466695989999998</c:v>
                </c:pt>
                <c:pt idx="1445">
                  <c:v>-48.499362820000002</c:v>
                </c:pt>
                <c:pt idx="1446">
                  <c:v>-48.547985009999998</c:v>
                </c:pt>
                <c:pt idx="1447">
                  <c:v>-48.530493759999999</c:v>
                </c:pt>
                <c:pt idx="1448">
                  <c:v>-48.492344180000003</c:v>
                </c:pt>
                <c:pt idx="1449">
                  <c:v>-48.601728610000002</c:v>
                </c:pt>
                <c:pt idx="1450">
                  <c:v>-48.626096240000003</c:v>
                </c:pt>
                <c:pt idx="1451">
                  <c:v>-48.656452280000003</c:v>
                </c:pt>
                <c:pt idx="1452">
                  <c:v>-48.700500480000002</c:v>
                </c:pt>
                <c:pt idx="1453">
                  <c:v>-48.751944790000003</c:v>
                </c:pt>
                <c:pt idx="1454">
                  <c:v>-48.759892809999997</c:v>
                </c:pt>
                <c:pt idx="1455">
                  <c:v>-48.756396539999997</c:v>
                </c:pt>
                <c:pt idx="1456">
                  <c:v>-48.752900279999999</c:v>
                </c:pt>
                <c:pt idx="1457">
                  <c:v>-48.749404009999999</c:v>
                </c:pt>
                <c:pt idx="1458">
                  <c:v>-48.74590774</c:v>
                </c:pt>
                <c:pt idx="1459">
                  <c:v>-48.74241147</c:v>
                </c:pt>
                <c:pt idx="1460">
                  <c:v>-48.738915200000001</c:v>
                </c:pt>
                <c:pt idx="1461">
                  <c:v>-48.735418930000002</c:v>
                </c:pt>
                <c:pt idx="1462">
                  <c:v>-48.731922660000002</c:v>
                </c:pt>
                <c:pt idx="1463">
                  <c:v>-48.728426390000003</c:v>
                </c:pt>
                <c:pt idx="1464">
                  <c:v>-48.724930120000003</c:v>
                </c:pt>
                <c:pt idx="1465">
                  <c:v>-48.721433849999997</c:v>
                </c:pt>
                <c:pt idx="1466">
                  <c:v>-48.717937579999997</c:v>
                </c:pt>
                <c:pt idx="1467">
                  <c:v>-48.714441309999998</c:v>
                </c:pt>
                <c:pt idx="1468">
                  <c:v>-48.710945039999999</c:v>
                </c:pt>
                <c:pt idx="1469">
                  <c:v>-48.70744878</c:v>
                </c:pt>
                <c:pt idx="1470">
                  <c:v>-48.703952510000001</c:v>
                </c:pt>
                <c:pt idx="1471">
                  <c:v>-48.700456240000001</c:v>
                </c:pt>
                <c:pt idx="1472">
                  <c:v>-48.696959970000002</c:v>
                </c:pt>
                <c:pt idx="1473">
                  <c:v>-48.693463700000002</c:v>
                </c:pt>
                <c:pt idx="1474">
                  <c:v>-48.689967430000003</c:v>
                </c:pt>
                <c:pt idx="1475">
                  <c:v>-48.686471160000004</c:v>
                </c:pt>
                <c:pt idx="1476">
                  <c:v>-48.682974889999997</c:v>
                </c:pt>
                <c:pt idx="1477">
                  <c:v>-48.679478619999998</c:v>
                </c:pt>
                <c:pt idx="1478">
                  <c:v>-48.675982349999998</c:v>
                </c:pt>
                <c:pt idx="1479">
                  <c:v>-48.672486079999999</c:v>
                </c:pt>
                <c:pt idx="1480">
                  <c:v>-48.668989809999999</c:v>
                </c:pt>
                <c:pt idx="1481">
                  <c:v>-48.66549354</c:v>
                </c:pt>
                <c:pt idx="1482">
                  <c:v>-48.661997280000001</c:v>
                </c:pt>
                <c:pt idx="1483">
                  <c:v>-48.658501010000002</c:v>
                </c:pt>
                <c:pt idx="1484">
                  <c:v>-48.655004740000003</c:v>
                </c:pt>
                <c:pt idx="1485">
                  <c:v>-48.651508470000003</c:v>
                </c:pt>
                <c:pt idx="1486">
                  <c:v>-48.648012199999997</c:v>
                </c:pt>
                <c:pt idx="1487">
                  <c:v>-48.644515929999997</c:v>
                </c:pt>
                <c:pt idx="1488">
                  <c:v>-48.641019659999998</c:v>
                </c:pt>
                <c:pt idx="1489">
                  <c:v>-48.637523389999998</c:v>
                </c:pt>
                <c:pt idx="1490">
                  <c:v>-48.634027119999999</c:v>
                </c:pt>
                <c:pt idx="1491">
                  <c:v>-48.63053085</c:v>
                </c:pt>
                <c:pt idx="1492">
                  <c:v>-48.638497090000001</c:v>
                </c:pt>
                <c:pt idx="1493">
                  <c:v>-48.732840430000003</c:v>
                </c:pt>
                <c:pt idx="1494">
                  <c:v>-48.948139050000002</c:v>
                </c:pt>
                <c:pt idx="1495">
                  <c:v>-49.059853889999999</c:v>
                </c:pt>
                <c:pt idx="1496">
                  <c:v>-49.069836950000003</c:v>
                </c:pt>
                <c:pt idx="1497">
                  <c:v>-48.977190810000003</c:v>
                </c:pt>
                <c:pt idx="1498">
                  <c:v>-48.891888680000001</c:v>
                </c:pt>
                <c:pt idx="1499">
                  <c:v>-48.732031360000001</c:v>
                </c:pt>
                <c:pt idx="1500">
                  <c:v>-48.566829560000002</c:v>
                </c:pt>
                <c:pt idx="1501">
                  <c:v>-48.430113120000001</c:v>
                </c:pt>
                <c:pt idx="1502">
                  <c:v>-48.369090749999998</c:v>
                </c:pt>
                <c:pt idx="1503">
                  <c:v>-48.22783355</c:v>
                </c:pt>
                <c:pt idx="1504">
                  <c:v>-48.053742479999997</c:v>
                </c:pt>
                <c:pt idx="1505">
                  <c:v>-48.101753369999997</c:v>
                </c:pt>
                <c:pt idx="1506">
                  <c:v>-48.221534259999999</c:v>
                </c:pt>
                <c:pt idx="1507">
                  <c:v>-48.23364419</c:v>
                </c:pt>
                <c:pt idx="1508">
                  <c:v>-48.173839989999998</c:v>
                </c:pt>
                <c:pt idx="1509">
                  <c:v>-48.145460030000002</c:v>
                </c:pt>
                <c:pt idx="1510">
                  <c:v>-48.132453069999997</c:v>
                </c:pt>
                <c:pt idx="1511">
                  <c:v>-48.055836079999999</c:v>
                </c:pt>
                <c:pt idx="1512">
                  <c:v>-48.212679940000001</c:v>
                </c:pt>
                <c:pt idx="1513">
                  <c:v>-48.364153160000001</c:v>
                </c:pt>
                <c:pt idx="1514">
                  <c:v>-48.377948330000002</c:v>
                </c:pt>
                <c:pt idx="1515">
                  <c:v>-48.250239520000001</c:v>
                </c:pt>
                <c:pt idx="1516">
                  <c:v>-48.236121590000003</c:v>
                </c:pt>
                <c:pt idx="1517">
                  <c:v>-48.130685130000003</c:v>
                </c:pt>
                <c:pt idx="1518">
                  <c:v>-48.192279169999999</c:v>
                </c:pt>
                <c:pt idx="1519">
                  <c:v>-48.317168619999997</c:v>
                </c:pt>
                <c:pt idx="1520">
                  <c:v>-48.29464368</c:v>
                </c:pt>
                <c:pt idx="1521">
                  <c:v>-48.243512279999997</c:v>
                </c:pt>
                <c:pt idx="1522">
                  <c:v>-48.2169679</c:v>
                </c:pt>
                <c:pt idx="1523">
                  <c:v>-47.88030363</c:v>
                </c:pt>
                <c:pt idx="1524">
                  <c:v>-47.614407890000003</c:v>
                </c:pt>
                <c:pt idx="1525">
                  <c:v>-47.506253119999997</c:v>
                </c:pt>
                <c:pt idx="1526">
                  <c:v>-47.4266875</c:v>
                </c:pt>
                <c:pt idx="1527">
                  <c:v>-47.387195140000003</c:v>
                </c:pt>
                <c:pt idx="1528">
                  <c:v>-47.629838149999998</c:v>
                </c:pt>
                <c:pt idx="1529">
                  <c:v>-47.535562769999999</c:v>
                </c:pt>
                <c:pt idx="1530">
                  <c:v>-47.405812009999998</c:v>
                </c:pt>
                <c:pt idx="1531">
                  <c:v>-47.291117700000001</c:v>
                </c:pt>
                <c:pt idx="1532">
                  <c:v>-47.260974830000002</c:v>
                </c:pt>
                <c:pt idx="1533">
                  <c:v>-47.201150859999998</c:v>
                </c:pt>
                <c:pt idx="1534">
                  <c:v>-47.358251269999997</c:v>
                </c:pt>
                <c:pt idx="1535">
                  <c:v>-47.537272940000001</c:v>
                </c:pt>
                <c:pt idx="1536">
                  <c:v>-47.622992420000003</c:v>
                </c:pt>
                <c:pt idx="1537">
                  <c:v>-47.45733645</c:v>
                </c:pt>
                <c:pt idx="1538">
                  <c:v>-47.256854439999998</c:v>
                </c:pt>
                <c:pt idx="1539">
                  <c:v>-47.171889389999997</c:v>
                </c:pt>
                <c:pt idx="1540">
                  <c:v>-47.03020909</c:v>
                </c:pt>
                <c:pt idx="1541">
                  <c:v>-46.96847459</c:v>
                </c:pt>
                <c:pt idx="1542">
                  <c:v>-46.99785584</c:v>
                </c:pt>
                <c:pt idx="1543">
                  <c:v>-47.083023490000002</c:v>
                </c:pt>
                <c:pt idx="1544">
                  <c:v>-47.158200700000002</c:v>
                </c:pt>
                <c:pt idx="1545">
                  <c:v>-47.312853339999997</c:v>
                </c:pt>
                <c:pt idx="1546">
                  <c:v>-47.403429389999999</c:v>
                </c:pt>
                <c:pt idx="1547">
                  <c:v>-47.467147750000002</c:v>
                </c:pt>
                <c:pt idx="1548">
                  <c:v>-47.410535979999999</c:v>
                </c:pt>
                <c:pt idx="1549">
                  <c:v>-47.364895660000002</c:v>
                </c:pt>
                <c:pt idx="1550">
                  <c:v>-47.257801239999999</c:v>
                </c:pt>
                <c:pt idx="1551">
                  <c:v>-47.051675009999997</c:v>
                </c:pt>
                <c:pt idx="1552">
                  <c:v>-46.930653380000003</c:v>
                </c:pt>
                <c:pt idx="1553">
                  <c:v>-46.900316979999999</c:v>
                </c:pt>
                <c:pt idx="1554">
                  <c:v>-46.810820679999999</c:v>
                </c:pt>
                <c:pt idx="1555">
                  <c:v>-46.693849030000003</c:v>
                </c:pt>
                <c:pt idx="1556">
                  <c:v>-46.733691069999999</c:v>
                </c:pt>
                <c:pt idx="1557">
                  <c:v>-46.799776190000003</c:v>
                </c:pt>
                <c:pt idx="1558">
                  <c:v>-46.846518529999997</c:v>
                </c:pt>
                <c:pt idx="1559">
                  <c:v>-46.942416559999998</c:v>
                </c:pt>
                <c:pt idx="1560">
                  <c:v>-47.131031790000002</c:v>
                </c:pt>
                <c:pt idx="1561">
                  <c:v>-47.303840790000002</c:v>
                </c:pt>
                <c:pt idx="1562">
                  <c:v>-47.356077710000001</c:v>
                </c:pt>
                <c:pt idx="1563">
                  <c:v>-47.360515900000003</c:v>
                </c:pt>
                <c:pt idx="1564">
                  <c:v>-47.314800140000003</c:v>
                </c:pt>
                <c:pt idx="1565">
                  <c:v>-47.224042490000002</c:v>
                </c:pt>
                <c:pt idx="1566">
                  <c:v>-47.129128799999997</c:v>
                </c:pt>
                <c:pt idx="1567">
                  <c:v>-47.098094639999999</c:v>
                </c:pt>
                <c:pt idx="1568">
                  <c:v>-47.092631400000002</c:v>
                </c:pt>
                <c:pt idx="1569">
                  <c:v>-47.145077559999997</c:v>
                </c:pt>
                <c:pt idx="1570">
                  <c:v>-47.300977009999997</c:v>
                </c:pt>
                <c:pt idx="1571">
                  <c:v>-47.33635263</c:v>
                </c:pt>
                <c:pt idx="1572">
                  <c:v>-47.349102350000003</c:v>
                </c:pt>
                <c:pt idx="1573">
                  <c:v>-47.331154779999999</c:v>
                </c:pt>
                <c:pt idx="1574">
                  <c:v>-47.353609980000002</c:v>
                </c:pt>
                <c:pt idx="1575">
                  <c:v>-47.273878029999999</c:v>
                </c:pt>
                <c:pt idx="1576">
                  <c:v>-47.241217220000003</c:v>
                </c:pt>
                <c:pt idx="1577">
                  <c:v>-47.177768219999997</c:v>
                </c:pt>
                <c:pt idx="1578">
                  <c:v>-47.095297340000002</c:v>
                </c:pt>
                <c:pt idx="1579">
                  <c:v>-47.011324510000001</c:v>
                </c:pt>
                <c:pt idx="1580">
                  <c:v>-46.939715229999997</c:v>
                </c:pt>
                <c:pt idx="1581">
                  <c:v>-46.996983470000004</c:v>
                </c:pt>
                <c:pt idx="1582">
                  <c:v>-46.962753790000001</c:v>
                </c:pt>
                <c:pt idx="1583">
                  <c:v>-46.968986579999999</c:v>
                </c:pt>
                <c:pt idx="1584">
                  <c:v>-47.030363559999998</c:v>
                </c:pt>
                <c:pt idx="1585">
                  <c:v>-47.090631809999998</c:v>
                </c:pt>
                <c:pt idx="1586">
                  <c:v>-47.115639729999998</c:v>
                </c:pt>
                <c:pt idx="1587">
                  <c:v>-47.248933309999998</c:v>
                </c:pt>
                <c:pt idx="1588">
                  <c:v>-47.368285999999998</c:v>
                </c:pt>
                <c:pt idx="1589">
                  <c:v>-47.38279567</c:v>
                </c:pt>
                <c:pt idx="1590">
                  <c:v>-47.398268330000001</c:v>
                </c:pt>
                <c:pt idx="1591">
                  <c:v>-47.285882790000002</c:v>
                </c:pt>
                <c:pt idx="1592">
                  <c:v>-47.188073369999998</c:v>
                </c:pt>
                <c:pt idx="1593">
                  <c:v>-47.200289290000001</c:v>
                </c:pt>
                <c:pt idx="1594">
                  <c:v>-47.132472530000001</c:v>
                </c:pt>
                <c:pt idx="1595">
                  <c:v>-47.225519519999999</c:v>
                </c:pt>
                <c:pt idx="1596">
                  <c:v>-47.436326569999999</c:v>
                </c:pt>
                <c:pt idx="1597">
                  <c:v>-47.714553369999997</c:v>
                </c:pt>
                <c:pt idx="1598">
                  <c:v>-47.931549670000003</c:v>
                </c:pt>
                <c:pt idx="1599">
                  <c:v>-48.25297956</c:v>
                </c:pt>
                <c:pt idx="1600">
                  <c:v>-48.480126259999999</c:v>
                </c:pt>
                <c:pt idx="1601">
                  <c:v>-48.629352259999997</c:v>
                </c:pt>
                <c:pt idx="1602">
                  <c:v>-48.66420986</c:v>
                </c:pt>
                <c:pt idx="1603">
                  <c:v>-48.803411680000004</c:v>
                </c:pt>
                <c:pt idx="1604">
                  <c:v>-48.899837009999999</c:v>
                </c:pt>
                <c:pt idx="1605">
                  <c:v>-48.86246757</c:v>
                </c:pt>
                <c:pt idx="1606">
                  <c:v>-48.885921580000002</c:v>
                </c:pt>
                <c:pt idx="1607">
                  <c:v>-48.932855570000001</c:v>
                </c:pt>
                <c:pt idx="1608">
                  <c:v>-48.856395040000002</c:v>
                </c:pt>
                <c:pt idx="1609">
                  <c:v>-48.776206449999997</c:v>
                </c:pt>
                <c:pt idx="1610">
                  <c:v>-48.792516059999997</c:v>
                </c:pt>
                <c:pt idx="1611">
                  <c:v>-48.953859549999997</c:v>
                </c:pt>
                <c:pt idx="1612">
                  <c:v>-49.091880359999998</c:v>
                </c:pt>
                <c:pt idx="1613">
                  <c:v>-49.191349549999998</c:v>
                </c:pt>
                <c:pt idx="1614">
                  <c:v>-49.236847500000003</c:v>
                </c:pt>
                <c:pt idx="1615">
                  <c:v>-49.276179079999999</c:v>
                </c:pt>
                <c:pt idx="1616">
                  <c:v>-49.191255300000002</c:v>
                </c:pt>
                <c:pt idx="1617">
                  <c:v>-49.123137280000002</c:v>
                </c:pt>
                <c:pt idx="1618">
                  <c:v>-49.120381709999997</c:v>
                </c:pt>
                <c:pt idx="1619">
                  <c:v>-49.172170270000002</c:v>
                </c:pt>
                <c:pt idx="1620">
                  <c:v>-49.231881799999996</c:v>
                </c:pt>
                <c:pt idx="1621">
                  <c:v>-49.193869460000002</c:v>
                </c:pt>
                <c:pt idx="1622">
                  <c:v>-49.065025599999998</c:v>
                </c:pt>
                <c:pt idx="1623">
                  <c:v>-48.921791970000001</c:v>
                </c:pt>
                <c:pt idx="1624">
                  <c:v>-48.808464970000003</c:v>
                </c:pt>
                <c:pt idx="1625">
                  <c:v>-48.525629969999997</c:v>
                </c:pt>
                <c:pt idx="1626">
                  <c:v>-48.430548450000003</c:v>
                </c:pt>
                <c:pt idx="1627">
                  <c:v>-48.633021489999997</c:v>
                </c:pt>
                <c:pt idx="1628">
                  <c:v>-48.800637930000001</c:v>
                </c:pt>
                <c:pt idx="1629">
                  <c:v>-48.748756419999999</c:v>
                </c:pt>
                <c:pt idx="1630">
                  <c:v>-48.85402543</c:v>
                </c:pt>
                <c:pt idx="1631">
                  <c:v>-48.871257980000003</c:v>
                </c:pt>
                <c:pt idx="1632">
                  <c:v>-48.693727789999997</c:v>
                </c:pt>
                <c:pt idx="1633">
                  <c:v>-48.579661090000002</c:v>
                </c:pt>
                <c:pt idx="1634">
                  <c:v>-48.625839480000003</c:v>
                </c:pt>
                <c:pt idx="1635">
                  <c:v>-48.687609119999998</c:v>
                </c:pt>
                <c:pt idx="1636">
                  <c:v>-48.787685289999999</c:v>
                </c:pt>
                <c:pt idx="1637">
                  <c:v>-48.802537790000002</c:v>
                </c:pt>
                <c:pt idx="1638">
                  <c:v>-48.801106089999998</c:v>
                </c:pt>
                <c:pt idx="1639">
                  <c:v>-48.771935599999999</c:v>
                </c:pt>
                <c:pt idx="1640">
                  <c:v>-48.824928890000002</c:v>
                </c:pt>
                <c:pt idx="1641">
                  <c:v>-48.907710809999998</c:v>
                </c:pt>
                <c:pt idx="1642">
                  <c:v>-48.905093790000002</c:v>
                </c:pt>
                <c:pt idx="1643">
                  <c:v>-48.787525510000002</c:v>
                </c:pt>
                <c:pt idx="1644">
                  <c:v>-48.742620170000002</c:v>
                </c:pt>
                <c:pt idx="1645">
                  <c:v>-48.489420869999996</c:v>
                </c:pt>
                <c:pt idx="1646">
                  <c:v>-48.208916870000003</c:v>
                </c:pt>
                <c:pt idx="1647">
                  <c:v>-48.201255930000002</c:v>
                </c:pt>
                <c:pt idx="1648">
                  <c:v>-48.252280239999997</c:v>
                </c:pt>
                <c:pt idx="1649">
                  <c:v>-48.262862990000002</c:v>
                </c:pt>
                <c:pt idx="1650">
                  <c:v>-48.530775640000002</c:v>
                </c:pt>
                <c:pt idx="1651">
                  <c:v>-48.709926670000002</c:v>
                </c:pt>
                <c:pt idx="1652">
                  <c:v>-48.738307990000003</c:v>
                </c:pt>
                <c:pt idx="1653">
                  <c:v>-48.791392309999999</c:v>
                </c:pt>
                <c:pt idx="1654">
                  <c:v>-48.858079519999997</c:v>
                </c:pt>
                <c:pt idx="1655">
                  <c:v>-48.648030859999999</c:v>
                </c:pt>
                <c:pt idx="1656">
                  <c:v>-48.581631860000002</c:v>
                </c:pt>
                <c:pt idx="1657">
                  <c:v>-48.53298143</c:v>
                </c:pt>
                <c:pt idx="1658">
                  <c:v>-48.512574229999998</c:v>
                </c:pt>
                <c:pt idx="1659">
                  <c:v>-48.565892499999997</c:v>
                </c:pt>
                <c:pt idx="1660">
                  <c:v>-48.756528899999999</c:v>
                </c:pt>
                <c:pt idx="1661">
                  <c:v>-48.857537659999998</c:v>
                </c:pt>
                <c:pt idx="1662">
                  <c:v>-48.995014959999999</c:v>
                </c:pt>
                <c:pt idx="1663">
                  <c:v>-49.087861680000003</c:v>
                </c:pt>
                <c:pt idx="1664">
                  <c:v>-49.10732307</c:v>
                </c:pt>
                <c:pt idx="1665">
                  <c:v>-49.166066970000003</c:v>
                </c:pt>
                <c:pt idx="1666">
                  <c:v>-49.255180629999998</c:v>
                </c:pt>
                <c:pt idx="1667">
                  <c:v>-49.243747069999998</c:v>
                </c:pt>
                <c:pt idx="1668">
                  <c:v>-49.152172630000003</c:v>
                </c:pt>
                <c:pt idx="1669">
                  <c:v>-49.094210490000002</c:v>
                </c:pt>
                <c:pt idx="1670">
                  <c:v>-48.926042559999999</c:v>
                </c:pt>
                <c:pt idx="1671">
                  <c:v>-48.641905010000002</c:v>
                </c:pt>
                <c:pt idx="1672">
                  <c:v>-48.557622160000001</c:v>
                </c:pt>
                <c:pt idx="1673">
                  <c:v>-48.662915779999999</c:v>
                </c:pt>
                <c:pt idx="1674">
                  <c:v>-48.73903808</c:v>
                </c:pt>
                <c:pt idx="1675">
                  <c:v>-48.844720899999999</c:v>
                </c:pt>
                <c:pt idx="1676">
                  <c:v>-48.930839310000003</c:v>
                </c:pt>
                <c:pt idx="1677">
                  <c:v>-48.848348170000001</c:v>
                </c:pt>
                <c:pt idx="1678">
                  <c:v>-48.717472239999999</c:v>
                </c:pt>
                <c:pt idx="1679">
                  <c:v>-48.727216149999997</c:v>
                </c:pt>
                <c:pt idx="1680">
                  <c:v>-48.757097590000001</c:v>
                </c:pt>
                <c:pt idx="1681">
                  <c:v>-48.77524082</c:v>
                </c:pt>
                <c:pt idx="1682">
                  <c:v>-48.848946169999998</c:v>
                </c:pt>
                <c:pt idx="1683">
                  <c:v>-48.919557660000002</c:v>
                </c:pt>
                <c:pt idx="1684">
                  <c:v>-48.835960640000003</c:v>
                </c:pt>
                <c:pt idx="1685">
                  <c:v>-48.614528470000003</c:v>
                </c:pt>
                <c:pt idx="1686">
                  <c:v>-48.467539709999997</c:v>
                </c:pt>
                <c:pt idx="1687">
                  <c:v>-48.498859930000002</c:v>
                </c:pt>
                <c:pt idx="1688">
                  <c:v>-48.496462459999996</c:v>
                </c:pt>
                <c:pt idx="1689">
                  <c:v>-48.443798399999999</c:v>
                </c:pt>
                <c:pt idx="1690">
                  <c:v>-48.57112309</c:v>
                </c:pt>
                <c:pt idx="1691">
                  <c:v>-48.792423319999997</c:v>
                </c:pt>
                <c:pt idx="1692">
                  <c:v>-48.560895180000003</c:v>
                </c:pt>
                <c:pt idx="1693">
                  <c:v>-48.495513899999999</c:v>
                </c:pt>
                <c:pt idx="1694">
                  <c:v>-48.573599039999998</c:v>
                </c:pt>
                <c:pt idx="1695">
                  <c:v>-48.599688890000003</c:v>
                </c:pt>
                <c:pt idx="1696">
                  <c:v>-48.511259070000001</c:v>
                </c:pt>
                <c:pt idx="1697">
                  <c:v>-48.67843276</c:v>
                </c:pt>
                <c:pt idx="1698">
                  <c:v>-48.717617259999997</c:v>
                </c:pt>
                <c:pt idx="1699">
                  <c:v>-48.663225799999999</c:v>
                </c:pt>
                <c:pt idx="1700">
                  <c:v>-48.555854979999999</c:v>
                </c:pt>
                <c:pt idx="1701">
                  <c:v>-48.463688349999998</c:v>
                </c:pt>
                <c:pt idx="1702">
                  <c:v>-48.460560870000002</c:v>
                </c:pt>
                <c:pt idx="1703">
                  <c:v>-48.403178509999996</c:v>
                </c:pt>
                <c:pt idx="1704">
                  <c:v>-48.333696930000002</c:v>
                </c:pt>
                <c:pt idx="1705">
                  <c:v>-48.298713200000002</c:v>
                </c:pt>
                <c:pt idx="1706">
                  <c:v>-48.29779636</c:v>
                </c:pt>
                <c:pt idx="1707">
                  <c:v>-48.330998569999998</c:v>
                </c:pt>
                <c:pt idx="1708">
                  <c:v>-48.430596710000003</c:v>
                </c:pt>
                <c:pt idx="1709">
                  <c:v>-48.487072230000003</c:v>
                </c:pt>
                <c:pt idx="1710">
                  <c:v>-48.45966447</c:v>
                </c:pt>
                <c:pt idx="1711">
                  <c:v>-48.436798860000003</c:v>
                </c:pt>
                <c:pt idx="1712">
                  <c:v>-48.36822961</c:v>
                </c:pt>
                <c:pt idx="1713">
                  <c:v>-48.363185399999999</c:v>
                </c:pt>
                <c:pt idx="1714">
                  <c:v>-48.42599302</c:v>
                </c:pt>
                <c:pt idx="1715">
                  <c:v>-48.489754069999996</c:v>
                </c:pt>
                <c:pt idx="1716">
                  <c:v>-48.415367459999999</c:v>
                </c:pt>
                <c:pt idx="1717">
                  <c:v>-48.325817389999997</c:v>
                </c:pt>
                <c:pt idx="1718">
                  <c:v>-48.153349650000003</c:v>
                </c:pt>
                <c:pt idx="1719">
                  <c:v>-48.006452830000001</c:v>
                </c:pt>
                <c:pt idx="1720">
                  <c:v>-48.061614409999997</c:v>
                </c:pt>
                <c:pt idx="1721">
                  <c:v>-48.204115659999999</c:v>
                </c:pt>
                <c:pt idx="1722">
                  <c:v>-48.113457019999998</c:v>
                </c:pt>
                <c:pt idx="1723">
                  <c:v>-48.101135999999997</c:v>
                </c:pt>
                <c:pt idx="1724">
                  <c:v>-48.099733180000001</c:v>
                </c:pt>
                <c:pt idx="1725">
                  <c:v>-47.994462230000003</c:v>
                </c:pt>
                <c:pt idx="1726">
                  <c:v>-47.839298169999999</c:v>
                </c:pt>
                <c:pt idx="1727">
                  <c:v>-47.873202450000001</c:v>
                </c:pt>
                <c:pt idx="1728">
                  <c:v>-47.953676129999998</c:v>
                </c:pt>
                <c:pt idx="1729">
                  <c:v>-48.090942269999999</c:v>
                </c:pt>
                <c:pt idx="1730">
                  <c:v>-48.163698060000002</c:v>
                </c:pt>
                <c:pt idx="1731">
                  <c:v>-48.280054079999999</c:v>
                </c:pt>
                <c:pt idx="1732">
                  <c:v>-48.350407629999999</c:v>
                </c:pt>
                <c:pt idx="1733">
                  <c:v>-48.26380082</c:v>
                </c:pt>
                <c:pt idx="1734">
                  <c:v>-48.193903710000001</c:v>
                </c:pt>
                <c:pt idx="1735">
                  <c:v>-48.220643789999997</c:v>
                </c:pt>
                <c:pt idx="1736">
                  <c:v>-48.220314760000001</c:v>
                </c:pt>
                <c:pt idx="1737">
                  <c:v>-48.235982229999998</c:v>
                </c:pt>
                <c:pt idx="1738">
                  <c:v>-48.260300450000003</c:v>
                </c:pt>
                <c:pt idx="1739">
                  <c:v>-48.1932866</c:v>
                </c:pt>
                <c:pt idx="1740">
                  <c:v>-48.019227219999998</c:v>
                </c:pt>
                <c:pt idx="1741">
                  <c:v>-47.911945379999999</c:v>
                </c:pt>
                <c:pt idx="1742">
                  <c:v>-47.912329849999999</c:v>
                </c:pt>
                <c:pt idx="1743">
                  <c:v>-47.943505420000001</c:v>
                </c:pt>
                <c:pt idx="1744">
                  <c:v>-47.859094759999998</c:v>
                </c:pt>
                <c:pt idx="1745">
                  <c:v>-47.8926047</c:v>
                </c:pt>
                <c:pt idx="1746">
                  <c:v>-47.872902670000002</c:v>
                </c:pt>
                <c:pt idx="1747">
                  <c:v>-47.827179710000003</c:v>
                </c:pt>
                <c:pt idx="1748">
                  <c:v>-47.758696890000003</c:v>
                </c:pt>
                <c:pt idx="1749">
                  <c:v>-47.771029059999996</c:v>
                </c:pt>
                <c:pt idx="1750">
                  <c:v>-47.833223169999997</c:v>
                </c:pt>
                <c:pt idx="1751">
                  <c:v>-47.862560469999998</c:v>
                </c:pt>
                <c:pt idx="1752">
                  <c:v>-47.871024290000001</c:v>
                </c:pt>
                <c:pt idx="1753">
                  <c:v>-47.739663970000002</c:v>
                </c:pt>
                <c:pt idx="1754">
                  <c:v>-47.738311830000001</c:v>
                </c:pt>
                <c:pt idx="1755">
                  <c:v>-47.781924920000002</c:v>
                </c:pt>
                <c:pt idx="1756">
                  <c:v>-47.826142019999999</c:v>
                </c:pt>
                <c:pt idx="1757">
                  <c:v>-47.792113550000003</c:v>
                </c:pt>
                <c:pt idx="1758">
                  <c:v>-47.918458440000002</c:v>
                </c:pt>
                <c:pt idx="1759">
                  <c:v>-47.99671421</c:v>
                </c:pt>
                <c:pt idx="1760">
                  <c:v>-47.900690150000003</c:v>
                </c:pt>
                <c:pt idx="1761">
                  <c:v>-47.780115279999997</c:v>
                </c:pt>
                <c:pt idx="1762">
                  <c:v>-47.82647308</c:v>
                </c:pt>
                <c:pt idx="1763">
                  <c:v>-47.893283519999997</c:v>
                </c:pt>
                <c:pt idx="1764">
                  <c:v>-47.929445340000001</c:v>
                </c:pt>
                <c:pt idx="1765">
                  <c:v>-47.941262379999998</c:v>
                </c:pt>
                <c:pt idx="1766">
                  <c:v>-48.102540650000002</c:v>
                </c:pt>
                <c:pt idx="1767">
                  <c:v>-48.034242689999999</c:v>
                </c:pt>
                <c:pt idx="1768">
                  <c:v>-47.96596418</c:v>
                </c:pt>
                <c:pt idx="1769">
                  <c:v>-47.888511739999998</c:v>
                </c:pt>
                <c:pt idx="1770">
                  <c:v>-47.965880509999998</c:v>
                </c:pt>
                <c:pt idx="1771">
                  <c:v>-47.977672839999997</c:v>
                </c:pt>
                <c:pt idx="1772">
                  <c:v>-48.176539460000001</c:v>
                </c:pt>
                <c:pt idx="1773">
                  <c:v>-48.345163980000002</c:v>
                </c:pt>
                <c:pt idx="1774">
                  <c:v>-48.43869153</c:v>
                </c:pt>
                <c:pt idx="1775">
                  <c:v>-48.37834333</c:v>
                </c:pt>
                <c:pt idx="1776">
                  <c:v>-48.304137879999999</c:v>
                </c:pt>
                <c:pt idx="1777">
                  <c:v>-48.099489890000001</c:v>
                </c:pt>
                <c:pt idx="1778">
                  <c:v>-47.823605149999999</c:v>
                </c:pt>
                <c:pt idx="1779">
                  <c:v>-47.664879089999999</c:v>
                </c:pt>
                <c:pt idx="1780">
                  <c:v>-47.622009779999999</c:v>
                </c:pt>
                <c:pt idx="1781">
                  <c:v>-47.64741944</c:v>
                </c:pt>
                <c:pt idx="1782">
                  <c:v>-47.68294633</c:v>
                </c:pt>
                <c:pt idx="1783">
                  <c:v>-47.864034920000002</c:v>
                </c:pt>
                <c:pt idx="1784">
                  <c:v>-47.924219299999997</c:v>
                </c:pt>
                <c:pt idx="1785">
                  <c:v>-47.90417703</c:v>
                </c:pt>
                <c:pt idx="1786">
                  <c:v>-47.956062330000002</c:v>
                </c:pt>
                <c:pt idx="1787">
                  <c:v>-48.021116159999998</c:v>
                </c:pt>
                <c:pt idx="1788">
                  <c:v>-47.936297940000003</c:v>
                </c:pt>
                <c:pt idx="1789">
                  <c:v>-47.978023129999997</c:v>
                </c:pt>
                <c:pt idx="1790">
                  <c:v>-48.099495300000001</c:v>
                </c:pt>
                <c:pt idx="1791">
                  <c:v>-48.040192580000003</c:v>
                </c:pt>
                <c:pt idx="1792">
                  <c:v>-47.87714896</c:v>
                </c:pt>
                <c:pt idx="1793">
                  <c:v>-47.823864319999998</c:v>
                </c:pt>
                <c:pt idx="1794">
                  <c:v>-47.794583770000003</c:v>
                </c:pt>
                <c:pt idx="1795">
                  <c:v>-47.613972560000001</c:v>
                </c:pt>
                <c:pt idx="1796">
                  <c:v>-47.508014330000002</c:v>
                </c:pt>
                <c:pt idx="1797">
                  <c:v>-47.561889049999998</c:v>
                </c:pt>
                <c:pt idx="1798">
                  <c:v>-47.582639669999999</c:v>
                </c:pt>
                <c:pt idx="1799">
                  <c:v>-47.460409030000001</c:v>
                </c:pt>
                <c:pt idx="1800">
                  <c:v>-47.587435210000002</c:v>
                </c:pt>
                <c:pt idx="1801">
                  <c:v>-47.521548350000003</c:v>
                </c:pt>
                <c:pt idx="1802">
                  <c:v>-47.363103700000003</c:v>
                </c:pt>
                <c:pt idx="1803">
                  <c:v>-47.179042989999999</c:v>
                </c:pt>
                <c:pt idx="1804">
                  <c:v>-47.133714830000002</c:v>
                </c:pt>
                <c:pt idx="1805">
                  <c:v>-47.073848179999999</c:v>
                </c:pt>
                <c:pt idx="1806">
                  <c:v>-47.242215739999999</c:v>
                </c:pt>
                <c:pt idx="1807">
                  <c:v>-47.43193247</c:v>
                </c:pt>
                <c:pt idx="1808">
                  <c:v>-47.473713709999998</c:v>
                </c:pt>
                <c:pt idx="1809">
                  <c:v>-47.438916169999999</c:v>
                </c:pt>
                <c:pt idx="1810">
                  <c:v>-47.554009669999999</c:v>
                </c:pt>
                <c:pt idx="1811">
                  <c:v>-47.537341840000003</c:v>
                </c:pt>
                <c:pt idx="1812">
                  <c:v>-47.579824600000002</c:v>
                </c:pt>
                <c:pt idx="1813">
                  <c:v>-47.746859180000001</c:v>
                </c:pt>
                <c:pt idx="1814">
                  <c:v>-47.910504400000001</c:v>
                </c:pt>
                <c:pt idx="1815">
                  <c:v>-47.844042209999998</c:v>
                </c:pt>
                <c:pt idx="1816">
                  <c:v>-47.765652690000003</c:v>
                </c:pt>
                <c:pt idx="1817">
                  <c:v>-47.661240079999999</c:v>
                </c:pt>
                <c:pt idx="1818">
                  <c:v>-47.625340790000003</c:v>
                </c:pt>
                <c:pt idx="1819">
                  <c:v>-47.529479700000003</c:v>
                </c:pt>
                <c:pt idx="1820">
                  <c:v>-47.368931539999998</c:v>
                </c:pt>
                <c:pt idx="1821">
                  <c:v>-47.317316339999998</c:v>
                </c:pt>
                <c:pt idx="1822">
                  <c:v>-47.405719920000003</c:v>
                </c:pt>
                <c:pt idx="1823">
                  <c:v>-47.502781140000003</c:v>
                </c:pt>
                <c:pt idx="1824">
                  <c:v>-47.638851950000003</c:v>
                </c:pt>
                <c:pt idx="1825">
                  <c:v>-47.785721410000001</c:v>
                </c:pt>
                <c:pt idx="1826">
                  <c:v>-47.888721199999999</c:v>
                </c:pt>
                <c:pt idx="1827">
                  <c:v>-47.971221440000001</c:v>
                </c:pt>
                <c:pt idx="1828">
                  <c:v>-48.022760259999998</c:v>
                </c:pt>
                <c:pt idx="1829">
                  <c:v>-48.032375860000002</c:v>
                </c:pt>
                <c:pt idx="1830">
                  <c:v>-48.011037549999998</c:v>
                </c:pt>
                <c:pt idx="1831">
                  <c:v>-48.143584420000003</c:v>
                </c:pt>
                <c:pt idx="1832">
                  <c:v>-47.92861783</c:v>
                </c:pt>
                <c:pt idx="1833">
                  <c:v>-47.830814629999999</c:v>
                </c:pt>
                <c:pt idx="1834">
                  <c:v>-47.881571770000001</c:v>
                </c:pt>
                <c:pt idx="1835">
                  <c:v>-47.966408690000002</c:v>
                </c:pt>
                <c:pt idx="1836">
                  <c:v>-47.924381830000002</c:v>
                </c:pt>
                <c:pt idx="1837">
                  <c:v>-48.214200200000001</c:v>
                </c:pt>
                <c:pt idx="1838">
                  <c:v>-48.424509120000003</c:v>
                </c:pt>
                <c:pt idx="1839">
                  <c:v>-48.499018739999997</c:v>
                </c:pt>
                <c:pt idx="1840">
                  <c:v>-48.530353300000002</c:v>
                </c:pt>
                <c:pt idx="1841">
                  <c:v>-48.673400129999997</c:v>
                </c:pt>
                <c:pt idx="1842">
                  <c:v>-48.758455320000003</c:v>
                </c:pt>
                <c:pt idx="1843">
                  <c:v>-48.888819509999998</c:v>
                </c:pt>
                <c:pt idx="1844">
                  <c:v>-48.868206960000002</c:v>
                </c:pt>
                <c:pt idx="1845">
                  <c:v>-48.770688929999999</c:v>
                </c:pt>
                <c:pt idx="1846">
                  <c:v>-48.570072719999999</c:v>
                </c:pt>
                <c:pt idx="1847">
                  <c:v>-48.391275559999997</c:v>
                </c:pt>
                <c:pt idx="1848">
                  <c:v>-48.106218949999999</c:v>
                </c:pt>
                <c:pt idx="1849">
                  <c:v>-48.02799212</c:v>
                </c:pt>
                <c:pt idx="1850">
                  <c:v>-48.122788219999997</c:v>
                </c:pt>
                <c:pt idx="1851">
                  <c:v>-48.180497180000003</c:v>
                </c:pt>
                <c:pt idx="1852">
                  <c:v>-48.254873830000001</c:v>
                </c:pt>
                <c:pt idx="1853">
                  <c:v>-48.202622570000003</c:v>
                </c:pt>
                <c:pt idx="1854">
                  <c:v>-48.192492399999999</c:v>
                </c:pt>
                <c:pt idx="1855">
                  <c:v>-48.201460060000002</c:v>
                </c:pt>
                <c:pt idx="1856">
                  <c:v>-48.2244891</c:v>
                </c:pt>
                <c:pt idx="1857">
                  <c:v>-48.121694410000003</c:v>
                </c:pt>
                <c:pt idx="1858">
                  <c:v>-48.159031519999999</c:v>
                </c:pt>
                <c:pt idx="1859">
                  <c:v>-48.130885509999999</c:v>
                </c:pt>
                <c:pt idx="1860">
                  <c:v>-48.037694299999998</c:v>
                </c:pt>
                <c:pt idx="1861">
                  <c:v>-48.02311211</c:v>
                </c:pt>
                <c:pt idx="1862">
                  <c:v>-48.102633900000001</c:v>
                </c:pt>
                <c:pt idx="1863">
                  <c:v>-48.102342739999997</c:v>
                </c:pt>
                <c:pt idx="1864">
                  <c:v>-48.139441499999997</c:v>
                </c:pt>
                <c:pt idx="1865">
                  <c:v>-48.246510100000002</c:v>
                </c:pt>
                <c:pt idx="1866">
                  <c:v>-48.282207380000003</c:v>
                </c:pt>
                <c:pt idx="1867">
                  <c:v>-48.29135711</c:v>
                </c:pt>
                <c:pt idx="1868">
                  <c:v>-48.360974030000001</c:v>
                </c:pt>
                <c:pt idx="1869">
                  <c:v>-48.331566840000001</c:v>
                </c:pt>
                <c:pt idx="1870">
                  <c:v>-48.265633039999997</c:v>
                </c:pt>
                <c:pt idx="1871">
                  <c:v>-48.308197059999998</c:v>
                </c:pt>
                <c:pt idx="1872">
                  <c:v>-48.387559080000003</c:v>
                </c:pt>
                <c:pt idx="1873">
                  <c:v>-48.407420360000003</c:v>
                </c:pt>
                <c:pt idx="1874">
                  <c:v>-48.468456639999999</c:v>
                </c:pt>
                <c:pt idx="1875">
                  <c:v>-48.542376750000003</c:v>
                </c:pt>
                <c:pt idx="1876">
                  <c:v>-48.531847810000002</c:v>
                </c:pt>
                <c:pt idx="1877">
                  <c:v>-48.527051489999998</c:v>
                </c:pt>
                <c:pt idx="1878">
                  <c:v>-48.53705059</c:v>
                </c:pt>
                <c:pt idx="1879">
                  <c:v>-48.583969979999999</c:v>
                </c:pt>
                <c:pt idx="1880">
                  <c:v>-48.677831140000002</c:v>
                </c:pt>
                <c:pt idx="1881">
                  <c:v>-48.718613679999997</c:v>
                </c:pt>
                <c:pt idx="1882">
                  <c:v>-48.679776869999998</c:v>
                </c:pt>
                <c:pt idx="1883">
                  <c:v>-48.77213021</c:v>
                </c:pt>
                <c:pt idx="1884">
                  <c:v>-48.826564580000003</c:v>
                </c:pt>
                <c:pt idx="1885">
                  <c:v>-48.701440060000003</c:v>
                </c:pt>
                <c:pt idx="1886">
                  <c:v>-48.657226950000002</c:v>
                </c:pt>
                <c:pt idx="1887">
                  <c:v>-48.850583020000002</c:v>
                </c:pt>
                <c:pt idx="1888">
                  <c:v>-48.881687929999998</c:v>
                </c:pt>
                <c:pt idx="1889">
                  <c:v>-48.936274079999997</c:v>
                </c:pt>
                <c:pt idx="1890">
                  <c:v>-49.013603400000001</c:v>
                </c:pt>
                <c:pt idx="1891">
                  <c:v>-49.002218919999997</c:v>
                </c:pt>
                <c:pt idx="1892">
                  <c:v>-48.882174880000001</c:v>
                </c:pt>
                <c:pt idx="1893">
                  <c:v>-48.809439210000001</c:v>
                </c:pt>
                <c:pt idx="1894">
                  <c:v>-48.734609140000003</c:v>
                </c:pt>
                <c:pt idx="1895">
                  <c:v>-48.752837790000001</c:v>
                </c:pt>
                <c:pt idx="1896">
                  <c:v>-48.883066900000003</c:v>
                </c:pt>
                <c:pt idx="1897">
                  <c:v>-48.959293930000001</c:v>
                </c:pt>
                <c:pt idx="1898">
                  <c:v>-48.999321289999997</c:v>
                </c:pt>
                <c:pt idx="1899">
                  <c:v>-49.058971499999998</c:v>
                </c:pt>
                <c:pt idx="1900">
                  <c:v>-49.089385659999998</c:v>
                </c:pt>
                <c:pt idx="1901">
                  <c:v>-49.03510034</c:v>
                </c:pt>
                <c:pt idx="1902">
                  <c:v>-48.900097000000002</c:v>
                </c:pt>
                <c:pt idx="1903">
                  <c:v>-48.835794280000002</c:v>
                </c:pt>
                <c:pt idx="1904">
                  <c:v>-48.904375080000001</c:v>
                </c:pt>
                <c:pt idx="1905">
                  <c:v>-48.827669030000003</c:v>
                </c:pt>
                <c:pt idx="1906">
                  <c:v>-48.820920600000001</c:v>
                </c:pt>
                <c:pt idx="1907">
                  <c:v>-48.842165899999998</c:v>
                </c:pt>
                <c:pt idx="1908">
                  <c:v>-48.8804108</c:v>
                </c:pt>
                <c:pt idx="1909">
                  <c:v>-48.845294250000002</c:v>
                </c:pt>
                <c:pt idx="1910">
                  <c:v>-48.891231500000004</c:v>
                </c:pt>
                <c:pt idx="1911">
                  <c:v>-48.839790499999999</c:v>
                </c:pt>
                <c:pt idx="1912">
                  <c:v>-48.965288739999998</c:v>
                </c:pt>
                <c:pt idx="1913">
                  <c:v>-48.999270109999998</c:v>
                </c:pt>
                <c:pt idx="1914">
                  <c:v>-48.90429863</c:v>
                </c:pt>
                <c:pt idx="1915">
                  <c:v>-48.918479349999998</c:v>
                </c:pt>
                <c:pt idx="1916">
                  <c:v>-48.946309489999997</c:v>
                </c:pt>
                <c:pt idx="1917">
                  <c:v>-48.915312700000001</c:v>
                </c:pt>
                <c:pt idx="1918">
                  <c:v>-48.974518260000004</c:v>
                </c:pt>
                <c:pt idx="1919">
                  <c:v>-49.002577940000002</c:v>
                </c:pt>
                <c:pt idx="1920">
                  <c:v>-48.963692389999999</c:v>
                </c:pt>
                <c:pt idx="1921">
                  <c:v>-48.962160730000001</c:v>
                </c:pt>
                <c:pt idx="1922">
                  <c:v>-48.780542130000001</c:v>
                </c:pt>
                <c:pt idx="1923">
                  <c:v>-48.585749079999999</c:v>
                </c:pt>
                <c:pt idx="1924">
                  <c:v>-48.446098739999996</c:v>
                </c:pt>
                <c:pt idx="1925">
                  <c:v>-48.278183630000001</c:v>
                </c:pt>
                <c:pt idx="1926">
                  <c:v>-48.275268750000002</c:v>
                </c:pt>
                <c:pt idx="1927">
                  <c:v>-48.247534180000002</c:v>
                </c:pt>
                <c:pt idx="1928">
                  <c:v>-48.156244170000001</c:v>
                </c:pt>
                <c:pt idx="1929">
                  <c:v>-48.180329630000003</c:v>
                </c:pt>
                <c:pt idx="1930">
                  <c:v>-48.259493919999997</c:v>
                </c:pt>
                <c:pt idx="1931">
                  <c:v>-48.139075900000002</c:v>
                </c:pt>
                <c:pt idx="1932">
                  <c:v>-48.117753450000002</c:v>
                </c:pt>
                <c:pt idx="1933">
                  <c:v>-48.118761149999997</c:v>
                </c:pt>
                <c:pt idx="1934">
                  <c:v>-47.972526819999999</c:v>
                </c:pt>
                <c:pt idx="1935">
                  <c:v>-47.758744989999997</c:v>
                </c:pt>
                <c:pt idx="1936">
                  <c:v>-47.585756289999999</c:v>
                </c:pt>
                <c:pt idx="1937">
                  <c:v>-47.55234488</c:v>
                </c:pt>
                <c:pt idx="1938">
                  <c:v>-47.635192590000003</c:v>
                </c:pt>
                <c:pt idx="1939">
                  <c:v>-47.781141609999999</c:v>
                </c:pt>
                <c:pt idx="1940">
                  <c:v>-48.027873370000002</c:v>
                </c:pt>
                <c:pt idx="1941">
                  <c:v>-48.251454610000003</c:v>
                </c:pt>
                <c:pt idx="1942">
                  <c:v>-48.25756432</c:v>
                </c:pt>
                <c:pt idx="1943">
                  <c:v>-48.258667340000002</c:v>
                </c:pt>
                <c:pt idx="1944">
                  <c:v>-48.218100540000002</c:v>
                </c:pt>
                <c:pt idx="1945">
                  <c:v>-48.252639330000001</c:v>
                </c:pt>
                <c:pt idx="1946">
                  <c:v>-48.163041110000002</c:v>
                </c:pt>
                <c:pt idx="1947">
                  <c:v>-48.199960580000003</c:v>
                </c:pt>
                <c:pt idx="1948">
                  <c:v>-48.111771650000001</c:v>
                </c:pt>
                <c:pt idx="1949">
                  <c:v>-47.99965117</c:v>
                </c:pt>
                <c:pt idx="1950">
                  <c:v>-47.920768430000003</c:v>
                </c:pt>
                <c:pt idx="1951">
                  <c:v>-47.928238260000001</c:v>
                </c:pt>
                <c:pt idx="1952">
                  <c:v>-47.909630370000002</c:v>
                </c:pt>
                <c:pt idx="1953">
                  <c:v>-47.906415780000003</c:v>
                </c:pt>
                <c:pt idx="1954">
                  <c:v>-48.173547839999998</c:v>
                </c:pt>
                <c:pt idx="1955">
                  <c:v>-48.215102559999998</c:v>
                </c:pt>
                <c:pt idx="1956">
                  <c:v>-48.363790469999998</c:v>
                </c:pt>
                <c:pt idx="1957">
                  <c:v>-48.480230890000001</c:v>
                </c:pt>
                <c:pt idx="1958">
                  <c:v>-48.542799639999998</c:v>
                </c:pt>
                <c:pt idx="1959">
                  <c:v>-48.392721590000001</c:v>
                </c:pt>
                <c:pt idx="1960">
                  <c:v>-48.270215370000003</c:v>
                </c:pt>
                <c:pt idx="1961">
                  <c:v>-48.11817825</c:v>
                </c:pt>
                <c:pt idx="1962">
                  <c:v>-48.052455090000002</c:v>
                </c:pt>
                <c:pt idx="1963">
                  <c:v>-48.102864279999999</c:v>
                </c:pt>
                <c:pt idx="1964">
                  <c:v>-48.112342050000002</c:v>
                </c:pt>
                <c:pt idx="1965">
                  <c:v>-48.119117180000003</c:v>
                </c:pt>
                <c:pt idx="1966">
                  <c:v>-48.146782469999998</c:v>
                </c:pt>
                <c:pt idx="1967">
                  <c:v>-48.083808859999998</c:v>
                </c:pt>
                <c:pt idx="1968">
                  <c:v>-47.94534324</c:v>
                </c:pt>
                <c:pt idx="1969">
                  <c:v>-47.800928919999997</c:v>
                </c:pt>
                <c:pt idx="1970">
                  <c:v>-47.715762040000001</c:v>
                </c:pt>
                <c:pt idx="1971">
                  <c:v>-47.66123949</c:v>
                </c:pt>
                <c:pt idx="1972">
                  <c:v>-47.682515170000002</c:v>
                </c:pt>
                <c:pt idx="1973">
                  <c:v>-47.666724860000002</c:v>
                </c:pt>
                <c:pt idx="1974">
                  <c:v>-47.742527619999997</c:v>
                </c:pt>
                <c:pt idx="1975">
                  <c:v>-47.83720177</c:v>
                </c:pt>
                <c:pt idx="1976">
                  <c:v>-47.882487619999999</c:v>
                </c:pt>
                <c:pt idx="1977">
                  <c:v>-47.914896310000003</c:v>
                </c:pt>
                <c:pt idx="1978">
                  <c:v>-47.924679269999999</c:v>
                </c:pt>
                <c:pt idx="1979">
                  <c:v>-47.790712489999997</c:v>
                </c:pt>
                <c:pt idx="1980">
                  <c:v>-47.714833339999998</c:v>
                </c:pt>
                <c:pt idx="1981">
                  <c:v>-47.537691109999997</c:v>
                </c:pt>
                <c:pt idx="1982">
                  <c:v>-47.296445210000002</c:v>
                </c:pt>
                <c:pt idx="1983">
                  <c:v>-47.226767860000002</c:v>
                </c:pt>
                <c:pt idx="1984">
                  <c:v>-47.2528261</c:v>
                </c:pt>
                <c:pt idx="1985">
                  <c:v>-47.158463519999998</c:v>
                </c:pt>
                <c:pt idx="1986">
                  <c:v>-47.10994994</c:v>
                </c:pt>
                <c:pt idx="1987">
                  <c:v>-47.13095629</c:v>
                </c:pt>
                <c:pt idx="1988">
                  <c:v>-47.132733979999998</c:v>
                </c:pt>
                <c:pt idx="1989">
                  <c:v>-47.081461400000002</c:v>
                </c:pt>
                <c:pt idx="1990">
                  <c:v>-47.111129320000003</c:v>
                </c:pt>
                <c:pt idx="1991">
                  <c:v>-47.23422506</c:v>
                </c:pt>
                <c:pt idx="1992">
                  <c:v>-47.310783610000001</c:v>
                </c:pt>
                <c:pt idx="1993">
                  <c:v>-47.304483480000002</c:v>
                </c:pt>
                <c:pt idx="1994">
                  <c:v>-47.322198440000001</c:v>
                </c:pt>
                <c:pt idx="1995">
                  <c:v>-47.425118640000001</c:v>
                </c:pt>
                <c:pt idx="1996">
                  <c:v>-47.398588629999999</c:v>
                </c:pt>
                <c:pt idx="1997">
                  <c:v>-47.323654580000003</c:v>
                </c:pt>
                <c:pt idx="1998">
                  <c:v>-47.167393490000002</c:v>
                </c:pt>
                <c:pt idx="1999">
                  <c:v>-47.08805229</c:v>
                </c:pt>
                <c:pt idx="2000">
                  <c:v>-47.02086268</c:v>
                </c:pt>
                <c:pt idx="2001">
                  <c:v>-47.077573739999998</c:v>
                </c:pt>
                <c:pt idx="2002">
                  <c:v>-47.154339919999998</c:v>
                </c:pt>
                <c:pt idx="2003">
                  <c:v>-47.274371029999998</c:v>
                </c:pt>
                <c:pt idx="2004">
                  <c:v>-47.365117259999998</c:v>
                </c:pt>
                <c:pt idx="2005">
                  <c:v>-47.408027750000002</c:v>
                </c:pt>
                <c:pt idx="2006">
                  <c:v>-47.206996480000001</c:v>
                </c:pt>
                <c:pt idx="2007">
                  <c:v>-47.116020689999999</c:v>
                </c:pt>
                <c:pt idx="2008">
                  <c:v>-47.140510519999999</c:v>
                </c:pt>
                <c:pt idx="2009">
                  <c:v>-47.227018289999997</c:v>
                </c:pt>
                <c:pt idx="2010">
                  <c:v>-47.144376790000003</c:v>
                </c:pt>
                <c:pt idx="2011">
                  <c:v>-47.238133480000002</c:v>
                </c:pt>
                <c:pt idx="2012">
                  <c:v>-47.352342999999998</c:v>
                </c:pt>
                <c:pt idx="2013">
                  <c:v>-47.436248239999998</c:v>
                </c:pt>
                <c:pt idx="2014">
                  <c:v>-47.464713940000003</c:v>
                </c:pt>
                <c:pt idx="2015">
                  <c:v>-47.535127369999998</c:v>
                </c:pt>
                <c:pt idx="2016">
                  <c:v>-47.55135997</c:v>
                </c:pt>
                <c:pt idx="2017">
                  <c:v>-47.478772810000002</c:v>
                </c:pt>
                <c:pt idx="2018">
                  <c:v>-47.36558248</c:v>
                </c:pt>
                <c:pt idx="2019">
                  <c:v>-47.331309519999998</c:v>
                </c:pt>
                <c:pt idx="2020">
                  <c:v>-47.319621329999997</c:v>
                </c:pt>
                <c:pt idx="2021">
                  <c:v>-47.297922360000001</c:v>
                </c:pt>
                <c:pt idx="2022">
                  <c:v>-47.293993569999998</c:v>
                </c:pt>
                <c:pt idx="2023">
                  <c:v>-47.362395560000003</c:v>
                </c:pt>
                <c:pt idx="2024">
                  <c:v>-47.337895320000001</c:v>
                </c:pt>
                <c:pt idx="2025">
                  <c:v>-47.39617338</c:v>
                </c:pt>
                <c:pt idx="2026">
                  <c:v>-47.430272780000003</c:v>
                </c:pt>
                <c:pt idx="2027">
                  <c:v>-47.511707729999998</c:v>
                </c:pt>
                <c:pt idx="2028">
                  <c:v>-47.657693969999997</c:v>
                </c:pt>
                <c:pt idx="2029">
                  <c:v>-47.775699170000003</c:v>
                </c:pt>
                <c:pt idx="2030">
                  <c:v>-47.790797529999999</c:v>
                </c:pt>
                <c:pt idx="2031">
                  <c:v>-47.872508590000002</c:v>
                </c:pt>
                <c:pt idx="2032">
                  <c:v>-47.751917570000003</c:v>
                </c:pt>
                <c:pt idx="2033">
                  <c:v>-47.55478179</c:v>
                </c:pt>
                <c:pt idx="2034">
                  <c:v>-47.500283289999999</c:v>
                </c:pt>
                <c:pt idx="2035">
                  <c:v>-47.455888549999997</c:v>
                </c:pt>
                <c:pt idx="2036">
                  <c:v>-47.535554339999997</c:v>
                </c:pt>
                <c:pt idx="2037">
                  <c:v>-47.768175220000003</c:v>
                </c:pt>
                <c:pt idx="2038">
                  <c:v>-48.037953659999999</c:v>
                </c:pt>
                <c:pt idx="2039">
                  <c:v>-48.180648750000003</c:v>
                </c:pt>
                <c:pt idx="2040">
                  <c:v>-48.272338849999997</c:v>
                </c:pt>
                <c:pt idx="2041">
                  <c:v>-48.30118401</c:v>
                </c:pt>
                <c:pt idx="2042">
                  <c:v>-48.285620960000003</c:v>
                </c:pt>
                <c:pt idx="2043">
                  <c:v>-48.181737650000002</c:v>
                </c:pt>
                <c:pt idx="2044">
                  <c:v>-48.066619180000004</c:v>
                </c:pt>
                <c:pt idx="2045">
                  <c:v>-47.978925240000002</c:v>
                </c:pt>
                <c:pt idx="2046">
                  <c:v>-47.840104019999998</c:v>
                </c:pt>
                <c:pt idx="2047">
                  <c:v>-47.818393120000003</c:v>
                </c:pt>
                <c:pt idx="2048">
                  <c:v>-47.719968369999997</c:v>
                </c:pt>
                <c:pt idx="2049">
                  <c:v>-47.63595076</c:v>
                </c:pt>
                <c:pt idx="2050">
                  <c:v>-47.626062159999996</c:v>
                </c:pt>
                <c:pt idx="2051">
                  <c:v>-47.644116779999997</c:v>
                </c:pt>
                <c:pt idx="2052">
                  <c:v>-47.669340630000001</c:v>
                </c:pt>
                <c:pt idx="2053">
                  <c:v>-47.814276149999998</c:v>
                </c:pt>
                <c:pt idx="2054">
                  <c:v>-47.915231939999998</c:v>
                </c:pt>
                <c:pt idx="2055">
                  <c:v>-48.060870819999998</c:v>
                </c:pt>
                <c:pt idx="2056">
                  <c:v>-48.124640669999998</c:v>
                </c:pt>
                <c:pt idx="2057">
                  <c:v>-48.094111759999997</c:v>
                </c:pt>
                <c:pt idx="2058">
                  <c:v>-48.051637800000002</c:v>
                </c:pt>
                <c:pt idx="2059">
                  <c:v>-48.13502373</c:v>
                </c:pt>
                <c:pt idx="2060">
                  <c:v>-48.099493899999999</c:v>
                </c:pt>
                <c:pt idx="2061">
                  <c:v>-48.095937980000002</c:v>
                </c:pt>
                <c:pt idx="2062">
                  <c:v>-48.119642159999998</c:v>
                </c:pt>
                <c:pt idx="2063">
                  <c:v>-48.16704524</c:v>
                </c:pt>
                <c:pt idx="2064">
                  <c:v>-48.175102299999999</c:v>
                </c:pt>
                <c:pt idx="2065">
                  <c:v>-48.201449080000003</c:v>
                </c:pt>
                <c:pt idx="2066">
                  <c:v>-48.261140429999998</c:v>
                </c:pt>
                <c:pt idx="2067">
                  <c:v>-48.291622179999997</c:v>
                </c:pt>
                <c:pt idx="2068">
                  <c:v>-48.315794429999997</c:v>
                </c:pt>
                <c:pt idx="2069">
                  <c:v>-48.35227596</c:v>
                </c:pt>
                <c:pt idx="2070">
                  <c:v>-48.473340479999997</c:v>
                </c:pt>
                <c:pt idx="2071">
                  <c:v>-48.50536176</c:v>
                </c:pt>
                <c:pt idx="2072">
                  <c:v>-48.547385810000002</c:v>
                </c:pt>
                <c:pt idx="2073">
                  <c:v>-48.550778860000001</c:v>
                </c:pt>
                <c:pt idx="2074">
                  <c:v>-48.47016927</c:v>
                </c:pt>
                <c:pt idx="2075">
                  <c:v>-48.390456180000001</c:v>
                </c:pt>
                <c:pt idx="2076">
                  <c:v>-48.395100339999999</c:v>
                </c:pt>
                <c:pt idx="2077">
                  <c:v>-48.364081900000002</c:v>
                </c:pt>
                <c:pt idx="2078">
                  <c:v>-48.224580070000002</c:v>
                </c:pt>
                <c:pt idx="2079">
                  <c:v>-48.132724170000003</c:v>
                </c:pt>
                <c:pt idx="2080">
                  <c:v>-48.028207989999999</c:v>
                </c:pt>
                <c:pt idx="2081">
                  <c:v>-47.84467506</c:v>
                </c:pt>
                <c:pt idx="2082">
                  <c:v>-47.788463780000001</c:v>
                </c:pt>
                <c:pt idx="2083">
                  <c:v>-47.891787639999997</c:v>
                </c:pt>
                <c:pt idx="2084">
                  <c:v>-48.07389182</c:v>
                </c:pt>
                <c:pt idx="2085">
                  <c:v>-48.213171510000002</c:v>
                </c:pt>
                <c:pt idx="2086">
                  <c:v>-48.374204849999998</c:v>
                </c:pt>
                <c:pt idx="2087">
                  <c:v>-48.373273179999998</c:v>
                </c:pt>
                <c:pt idx="2088">
                  <c:v>-48.244126229999999</c:v>
                </c:pt>
                <c:pt idx="2089">
                  <c:v>-48.136640530000001</c:v>
                </c:pt>
                <c:pt idx="2090">
                  <c:v>-48.043116070000004</c:v>
                </c:pt>
                <c:pt idx="2091">
                  <c:v>-48.059531610000001</c:v>
                </c:pt>
                <c:pt idx="2092">
                  <c:v>-48.17018461</c:v>
                </c:pt>
                <c:pt idx="2093">
                  <c:v>-48.267188169999997</c:v>
                </c:pt>
                <c:pt idx="2094">
                  <c:v>-48.300640340000001</c:v>
                </c:pt>
                <c:pt idx="2095">
                  <c:v>-48.26712268</c:v>
                </c:pt>
                <c:pt idx="2096">
                  <c:v>-48.24701778</c:v>
                </c:pt>
                <c:pt idx="2097">
                  <c:v>-48.326439090000001</c:v>
                </c:pt>
                <c:pt idx="2098">
                  <c:v>-48.565661669999997</c:v>
                </c:pt>
                <c:pt idx="2099">
                  <c:v>-48.679668560000003</c:v>
                </c:pt>
                <c:pt idx="2100">
                  <c:v>-48.768425980000004</c:v>
                </c:pt>
                <c:pt idx="2101">
                  <c:v>-48.791639379999999</c:v>
                </c:pt>
                <c:pt idx="2102">
                  <c:v>-48.746981290000001</c:v>
                </c:pt>
                <c:pt idx="2103">
                  <c:v>-48.647094520000003</c:v>
                </c:pt>
                <c:pt idx="2104">
                  <c:v>-48.670587009999998</c:v>
                </c:pt>
                <c:pt idx="2105">
                  <c:v>-48.80393127</c:v>
                </c:pt>
                <c:pt idx="2106">
                  <c:v>-48.903219010000001</c:v>
                </c:pt>
                <c:pt idx="2107">
                  <c:v>-48.942739979999999</c:v>
                </c:pt>
                <c:pt idx="2108">
                  <c:v>-48.921001080000003</c:v>
                </c:pt>
                <c:pt idx="2109">
                  <c:v>-48.815917599999999</c:v>
                </c:pt>
                <c:pt idx="2110">
                  <c:v>-48.731993279999998</c:v>
                </c:pt>
                <c:pt idx="2111">
                  <c:v>-48.671378160000003</c:v>
                </c:pt>
                <c:pt idx="2112">
                  <c:v>-48.620095169999999</c:v>
                </c:pt>
                <c:pt idx="2113">
                  <c:v>-48.691091749999998</c:v>
                </c:pt>
                <c:pt idx="2114">
                  <c:v>-48.847345160000003</c:v>
                </c:pt>
                <c:pt idx="2115">
                  <c:v>-48.895090060000001</c:v>
                </c:pt>
                <c:pt idx="2116">
                  <c:v>-48.925922929999999</c:v>
                </c:pt>
                <c:pt idx="2117">
                  <c:v>-48.932571979999999</c:v>
                </c:pt>
                <c:pt idx="2118">
                  <c:v>-48.924128860000003</c:v>
                </c:pt>
                <c:pt idx="2119">
                  <c:v>-48.877507340000001</c:v>
                </c:pt>
                <c:pt idx="2120">
                  <c:v>-48.808013199999998</c:v>
                </c:pt>
                <c:pt idx="2121">
                  <c:v>-48.750284700000002</c:v>
                </c:pt>
                <c:pt idx="2122">
                  <c:v>-48.82528507</c:v>
                </c:pt>
                <c:pt idx="2123">
                  <c:v>-48.945546110000002</c:v>
                </c:pt>
                <c:pt idx="2124">
                  <c:v>-49.057031289999998</c:v>
                </c:pt>
                <c:pt idx="2125">
                  <c:v>-49.206313020000003</c:v>
                </c:pt>
                <c:pt idx="2126">
                  <c:v>-49.420643200000001</c:v>
                </c:pt>
                <c:pt idx="2127">
                  <c:v>-49.473208489999998</c:v>
                </c:pt>
                <c:pt idx="2128">
                  <c:v>-49.402677439999998</c:v>
                </c:pt>
                <c:pt idx="2129">
                  <c:v>-49.367038260000001</c:v>
                </c:pt>
                <c:pt idx="2130">
                  <c:v>-49.407946799999998</c:v>
                </c:pt>
                <c:pt idx="2131">
                  <c:v>-49.424552650000003</c:v>
                </c:pt>
                <c:pt idx="2132">
                  <c:v>-49.464016010000002</c:v>
                </c:pt>
                <c:pt idx="2133">
                  <c:v>-49.523403719999997</c:v>
                </c:pt>
                <c:pt idx="2134">
                  <c:v>-49.50018171</c:v>
                </c:pt>
                <c:pt idx="2135">
                  <c:v>-49.375019100000003</c:v>
                </c:pt>
                <c:pt idx="2136">
                  <c:v>-49.238241270000003</c:v>
                </c:pt>
                <c:pt idx="2137">
                  <c:v>-49.106440020000001</c:v>
                </c:pt>
                <c:pt idx="2138">
                  <c:v>-49.003763560000003</c:v>
                </c:pt>
                <c:pt idx="2139">
                  <c:v>-48.98332868</c:v>
                </c:pt>
                <c:pt idx="2140">
                  <c:v>-49.022185380000003</c:v>
                </c:pt>
                <c:pt idx="2141">
                  <c:v>-49.10811099</c:v>
                </c:pt>
                <c:pt idx="2142">
                  <c:v>-49.246475670000002</c:v>
                </c:pt>
                <c:pt idx="2143">
                  <c:v>-49.334119399999999</c:v>
                </c:pt>
                <c:pt idx="2144">
                  <c:v>-49.365382670000002</c:v>
                </c:pt>
                <c:pt idx="2145">
                  <c:v>-49.454192120000002</c:v>
                </c:pt>
                <c:pt idx="2146">
                  <c:v>-49.613256130000003</c:v>
                </c:pt>
                <c:pt idx="2147">
                  <c:v>-49.684865199999997</c:v>
                </c:pt>
                <c:pt idx="2148">
                  <c:v>-49.705517989999997</c:v>
                </c:pt>
                <c:pt idx="2149">
                  <c:v>-49.680881409999998</c:v>
                </c:pt>
                <c:pt idx="2150">
                  <c:v>-49.688604730000002</c:v>
                </c:pt>
                <c:pt idx="2151">
                  <c:v>-49.561482410000004</c:v>
                </c:pt>
                <c:pt idx="2152">
                  <c:v>-49.412239329999998</c:v>
                </c:pt>
                <c:pt idx="2153">
                  <c:v>-49.341001069999997</c:v>
                </c:pt>
                <c:pt idx="2154">
                  <c:v>-49.330597640000001</c:v>
                </c:pt>
                <c:pt idx="2155">
                  <c:v>-49.292921409999998</c:v>
                </c:pt>
                <c:pt idx="2156">
                  <c:v>-49.317400120000002</c:v>
                </c:pt>
                <c:pt idx="2157">
                  <c:v>-49.348751200000002</c:v>
                </c:pt>
                <c:pt idx="2158">
                  <c:v>-49.317099120000002</c:v>
                </c:pt>
                <c:pt idx="2159">
                  <c:v>-49.2815826</c:v>
                </c:pt>
                <c:pt idx="2160">
                  <c:v>-49.255572659999999</c:v>
                </c:pt>
                <c:pt idx="2161">
                  <c:v>-49.283223059999997</c:v>
                </c:pt>
                <c:pt idx="2162">
                  <c:v>-49.335027689999997</c:v>
                </c:pt>
                <c:pt idx="2163">
                  <c:v>-49.399619919999999</c:v>
                </c:pt>
                <c:pt idx="2164">
                  <c:v>-49.438443829999997</c:v>
                </c:pt>
                <c:pt idx="2165">
                  <c:v>-49.420036099999997</c:v>
                </c:pt>
                <c:pt idx="2166">
                  <c:v>-49.322688820000003</c:v>
                </c:pt>
                <c:pt idx="2167">
                  <c:v>-49.273448019999996</c:v>
                </c:pt>
                <c:pt idx="2168">
                  <c:v>-49.291279189999997</c:v>
                </c:pt>
                <c:pt idx="2169">
                  <c:v>-49.312938209999999</c:v>
                </c:pt>
                <c:pt idx="2170">
                  <c:v>-49.367585339999998</c:v>
                </c:pt>
                <c:pt idx="2171">
                  <c:v>-49.383943629999997</c:v>
                </c:pt>
                <c:pt idx="2172">
                  <c:v>-49.3411276</c:v>
                </c:pt>
                <c:pt idx="2173">
                  <c:v>-49.366243009999998</c:v>
                </c:pt>
                <c:pt idx="2174">
                  <c:v>-49.316061259999998</c:v>
                </c:pt>
                <c:pt idx="2175">
                  <c:v>-49.198750969999999</c:v>
                </c:pt>
                <c:pt idx="2176">
                  <c:v>-49.129231990000001</c:v>
                </c:pt>
                <c:pt idx="2177">
                  <c:v>-49.134606890000001</c:v>
                </c:pt>
                <c:pt idx="2178">
                  <c:v>-49.133488669999998</c:v>
                </c:pt>
                <c:pt idx="2179">
                  <c:v>-49.250223669999997</c:v>
                </c:pt>
                <c:pt idx="2180">
                  <c:v>-49.427067749999999</c:v>
                </c:pt>
                <c:pt idx="2181">
                  <c:v>-49.639217350000003</c:v>
                </c:pt>
                <c:pt idx="2182">
                  <c:v>-49.882506890000002</c:v>
                </c:pt>
                <c:pt idx="2183">
                  <c:v>-50.051126330000002</c:v>
                </c:pt>
                <c:pt idx="2184">
                  <c:v>-50.108123429999999</c:v>
                </c:pt>
                <c:pt idx="2185">
                  <c:v>-49.968623719999997</c:v>
                </c:pt>
                <c:pt idx="2186">
                  <c:v>-49.814612949999997</c:v>
                </c:pt>
                <c:pt idx="2187">
                  <c:v>-49.701233680000001</c:v>
                </c:pt>
                <c:pt idx="2188">
                  <c:v>-49.673475420000003</c:v>
                </c:pt>
                <c:pt idx="2189">
                  <c:v>-49.747381390000001</c:v>
                </c:pt>
                <c:pt idx="2190">
                  <c:v>-49.858564360000003</c:v>
                </c:pt>
                <c:pt idx="2191">
                  <c:v>-49.78308037</c:v>
                </c:pt>
                <c:pt idx="2192">
                  <c:v>-49.624640229999997</c:v>
                </c:pt>
                <c:pt idx="2193">
                  <c:v>-49.55603782</c:v>
                </c:pt>
                <c:pt idx="2194">
                  <c:v>-49.39536124</c:v>
                </c:pt>
                <c:pt idx="2195">
                  <c:v>-49.437529329999997</c:v>
                </c:pt>
                <c:pt idx="2196">
                  <c:v>-49.667827389999999</c:v>
                </c:pt>
                <c:pt idx="2197">
                  <c:v>-49.862597309999998</c:v>
                </c:pt>
                <c:pt idx="2198">
                  <c:v>-49.835904489999997</c:v>
                </c:pt>
                <c:pt idx="2199">
                  <c:v>-49.833433540000001</c:v>
                </c:pt>
                <c:pt idx="2200">
                  <c:v>-49.684510070000002</c:v>
                </c:pt>
                <c:pt idx="2201">
                  <c:v>-49.479170549999999</c:v>
                </c:pt>
                <c:pt idx="2202">
                  <c:v>-49.354895489999997</c:v>
                </c:pt>
                <c:pt idx="2203">
                  <c:v>-49.326546370000003</c:v>
                </c:pt>
                <c:pt idx="2204">
                  <c:v>-49.375469690000003</c:v>
                </c:pt>
                <c:pt idx="2205">
                  <c:v>-49.535872359999999</c:v>
                </c:pt>
                <c:pt idx="2206">
                  <c:v>-49.685549139999999</c:v>
                </c:pt>
                <c:pt idx="2207">
                  <c:v>-49.711942270000002</c:v>
                </c:pt>
                <c:pt idx="2208">
                  <c:v>-49.78279362</c:v>
                </c:pt>
                <c:pt idx="2209">
                  <c:v>-49.853831820000003</c:v>
                </c:pt>
                <c:pt idx="2210">
                  <c:v>-49.89548233</c:v>
                </c:pt>
                <c:pt idx="2211">
                  <c:v>-49.943437799999998</c:v>
                </c:pt>
                <c:pt idx="2212">
                  <c:v>-49.98856198</c:v>
                </c:pt>
                <c:pt idx="2213">
                  <c:v>-49.938052450000001</c:v>
                </c:pt>
                <c:pt idx="2214">
                  <c:v>-49.88736909</c:v>
                </c:pt>
                <c:pt idx="2215">
                  <c:v>-49.841672539999998</c:v>
                </c:pt>
                <c:pt idx="2216">
                  <c:v>-49.808942799999997</c:v>
                </c:pt>
                <c:pt idx="2217">
                  <c:v>-49.827671889999998</c:v>
                </c:pt>
                <c:pt idx="2218">
                  <c:v>-49.853371150000001</c:v>
                </c:pt>
                <c:pt idx="2219">
                  <c:v>-49.879070409999997</c:v>
                </c:pt>
                <c:pt idx="2220">
                  <c:v>-49.904769680000001</c:v>
                </c:pt>
                <c:pt idx="2221">
                  <c:v>-49.930468939999997</c:v>
                </c:pt>
                <c:pt idx="2222">
                  <c:v>-49.9561682</c:v>
                </c:pt>
                <c:pt idx="2223">
                  <c:v>-49.981867469999997</c:v>
                </c:pt>
                <c:pt idx="2224">
                  <c:v>-50.007566730000001</c:v>
                </c:pt>
                <c:pt idx="2225">
                  <c:v>-50.033265989999997</c:v>
                </c:pt>
                <c:pt idx="2226">
                  <c:v>-50.058965260000001</c:v>
                </c:pt>
                <c:pt idx="2227">
                  <c:v>-50.084664519999997</c:v>
                </c:pt>
                <c:pt idx="2228">
                  <c:v>-50.11036378</c:v>
                </c:pt>
                <c:pt idx="2229">
                  <c:v>-50.136063049999997</c:v>
                </c:pt>
                <c:pt idx="2230">
                  <c:v>-50.16176231</c:v>
                </c:pt>
                <c:pt idx="2231">
                  <c:v>-50.187461570000004</c:v>
                </c:pt>
                <c:pt idx="2232">
                  <c:v>-50.21316084</c:v>
                </c:pt>
                <c:pt idx="2233">
                  <c:v>-50.238860099999997</c:v>
                </c:pt>
                <c:pt idx="2234">
                  <c:v>-50.264559370000001</c:v>
                </c:pt>
                <c:pt idx="2235">
                  <c:v>-50.290258629999997</c:v>
                </c:pt>
                <c:pt idx="2236">
                  <c:v>-50.31595789</c:v>
                </c:pt>
                <c:pt idx="2237">
                  <c:v>-50.341657159999997</c:v>
                </c:pt>
                <c:pt idx="2238">
                  <c:v>-50.36735642</c:v>
                </c:pt>
                <c:pt idx="2239">
                  <c:v>-50.393055680000003</c:v>
                </c:pt>
                <c:pt idx="2240">
                  <c:v>-50.41579093</c:v>
                </c:pt>
                <c:pt idx="2241">
                  <c:v>-50.418196199999997</c:v>
                </c:pt>
                <c:pt idx="2242">
                  <c:v>-50.397445750000003</c:v>
                </c:pt>
                <c:pt idx="2243">
                  <c:v>-50.356027750000003</c:v>
                </c:pt>
                <c:pt idx="2244">
                  <c:v>-50.336002999999998</c:v>
                </c:pt>
                <c:pt idx="2245">
                  <c:v>-50.43980037</c:v>
                </c:pt>
                <c:pt idx="2246">
                  <c:v>-50.450003410000001</c:v>
                </c:pt>
                <c:pt idx="2247">
                  <c:v>-50.438471589999999</c:v>
                </c:pt>
                <c:pt idx="2248">
                  <c:v>-50.46463206</c:v>
                </c:pt>
                <c:pt idx="2249">
                  <c:v>-50.370741940000002</c:v>
                </c:pt>
                <c:pt idx="2250">
                  <c:v>-50.123027530000002</c:v>
                </c:pt>
                <c:pt idx="2251">
                  <c:v>-50.041760320000002</c:v>
                </c:pt>
                <c:pt idx="2252">
                  <c:v>-50.017043119999997</c:v>
                </c:pt>
                <c:pt idx="2253">
                  <c:v>-49.93689861</c:v>
                </c:pt>
                <c:pt idx="2254">
                  <c:v>-49.956247789999999</c:v>
                </c:pt>
                <c:pt idx="2255">
                  <c:v>-49.948803570000003</c:v>
                </c:pt>
                <c:pt idx="2256">
                  <c:v>-49.942060910000002</c:v>
                </c:pt>
                <c:pt idx="2257">
                  <c:v>-49.959438599999999</c:v>
                </c:pt>
                <c:pt idx="2258">
                  <c:v>-49.9572948</c:v>
                </c:pt>
                <c:pt idx="2259">
                  <c:v>-49.872780329999998</c:v>
                </c:pt>
                <c:pt idx="2260">
                  <c:v>-49.961351489999998</c:v>
                </c:pt>
                <c:pt idx="2261">
                  <c:v>-49.905427830000001</c:v>
                </c:pt>
                <c:pt idx="2262">
                  <c:v>-49.784212539999999</c:v>
                </c:pt>
                <c:pt idx="2263">
                  <c:v>-49.809337730000003</c:v>
                </c:pt>
                <c:pt idx="2264">
                  <c:v>-50.002532250000002</c:v>
                </c:pt>
                <c:pt idx="2265">
                  <c:v>-49.997175499999997</c:v>
                </c:pt>
                <c:pt idx="2266">
                  <c:v>-50.018743559999997</c:v>
                </c:pt>
                <c:pt idx="2267">
                  <c:v>-50.004753090000001</c:v>
                </c:pt>
                <c:pt idx="2268">
                  <c:v>-49.886583000000002</c:v>
                </c:pt>
                <c:pt idx="2269">
                  <c:v>-49.732756309999999</c:v>
                </c:pt>
                <c:pt idx="2270">
                  <c:v>-49.711212170000003</c:v>
                </c:pt>
                <c:pt idx="2271">
                  <c:v>-49.714767780000003</c:v>
                </c:pt>
                <c:pt idx="2272">
                  <c:v>-49.772567780000003</c:v>
                </c:pt>
                <c:pt idx="2273">
                  <c:v>-49.87233973</c:v>
                </c:pt>
                <c:pt idx="2274">
                  <c:v>-49.933745510000001</c:v>
                </c:pt>
                <c:pt idx="2275">
                  <c:v>-49.910834090000002</c:v>
                </c:pt>
                <c:pt idx="2276">
                  <c:v>-49.907441480000003</c:v>
                </c:pt>
                <c:pt idx="2277">
                  <c:v>-50.024985819999998</c:v>
                </c:pt>
                <c:pt idx="2278">
                  <c:v>-50.139373550000002</c:v>
                </c:pt>
                <c:pt idx="2279">
                  <c:v>-50.214736559999999</c:v>
                </c:pt>
                <c:pt idx="2280">
                  <c:v>-50.394512710000001</c:v>
                </c:pt>
                <c:pt idx="2281">
                  <c:v>-50.486081830000003</c:v>
                </c:pt>
                <c:pt idx="2282">
                  <c:v>-50.461556039999998</c:v>
                </c:pt>
                <c:pt idx="2283">
                  <c:v>-50.451416469999998</c:v>
                </c:pt>
                <c:pt idx="2284">
                  <c:v>-50.429513270000001</c:v>
                </c:pt>
                <c:pt idx="2285">
                  <c:v>-50.298345869999999</c:v>
                </c:pt>
                <c:pt idx="2286">
                  <c:v>-50.32955698</c:v>
                </c:pt>
                <c:pt idx="2287">
                  <c:v>-50.43113941</c:v>
                </c:pt>
                <c:pt idx="2288">
                  <c:v>-50.503221359999998</c:v>
                </c:pt>
                <c:pt idx="2289">
                  <c:v>-50.593809419999999</c:v>
                </c:pt>
                <c:pt idx="2290">
                  <c:v>-50.783483830000002</c:v>
                </c:pt>
                <c:pt idx="2291">
                  <c:v>-50.891027719999997</c:v>
                </c:pt>
                <c:pt idx="2292">
                  <c:v>-50.676415900000002</c:v>
                </c:pt>
                <c:pt idx="2293">
                  <c:v>-50.297544799999997</c:v>
                </c:pt>
                <c:pt idx="2294">
                  <c:v>-49.912120090000002</c:v>
                </c:pt>
                <c:pt idx="2295">
                  <c:v>-49.63709635</c:v>
                </c:pt>
                <c:pt idx="2296">
                  <c:v>-49.558417730000002</c:v>
                </c:pt>
                <c:pt idx="2297">
                  <c:v>-49.741755230000003</c:v>
                </c:pt>
                <c:pt idx="2298">
                  <c:v>-50.095279269999999</c:v>
                </c:pt>
                <c:pt idx="2299">
                  <c:v>-50.353518530000002</c:v>
                </c:pt>
                <c:pt idx="2300">
                  <c:v>-50.319234229999999</c:v>
                </c:pt>
                <c:pt idx="2301">
                  <c:v>-50.09385116</c:v>
                </c:pt>
                <c:pt idx="2302">
                  <c:v>-49.968384669999999</c:v>
                </c:pt>
                <c:pt idx="2303">
                  <c:v>-49.942220210000002</c:v>
                </c:pt>
                <c:pt idx="2304">
                  <c:v>-49.933281970000003</c:v>
                </c:pt>
                <c:pt idx="2305">
                  <c:v>-49.999248430000002</c:v>
                </c:pt>
                <c:pt idx="2306">
                  <c:v>-50.06965271</c:v>
                </c:pt>
                <c:pt idx="2307">
                  <c:v>-50.03811812</c:v>
                </c:pt>
                <c:pt idx="2308">
                  <c:v>-50.072202650000001</c:v>
                </c:pt>
                <c:pt idx="2309">
                  <c:v>-50.139382320000003</c:v>
                </c:pt>
                <c:pt idx="2310">
                  <c:v>-50.241910849999996</c:v>
                </c:pt>
                <c:pt idx="2311">
                  <c:v>-50.359304049999999</c:v>
                </c:pt>
                <c:pt idx="2312">
                  <c:v>-50.411486590000003</c:v>
                </c:pt>
                <c:pt idx="2313">
                  <c:v>-50.333051150000003</c:v>
                </c:pt>
                <c:pt idx="2314">
                  <c:v>-50.3156508</c:v>
                </c:pt>
                <c:pt idx="2315">
                  <c:v>-50.381333849999997</c:v>
                </c:pt>
                <c:pt idx="2316">
                  <c:v>-50.512123240000001</c:v>
                </c:pt>
                <c:pt idx="2317">
                  <c:v>-50.511986659999998</c:v>
                </c:pt>
                <c:pt idx="2318">
                  <c:v>-50.322321279999997</c:v>
                </c:pt>
                <c:pt idx="2319">
                  <c:v>-50.023941659999998</c:v>
                </c:pt>
                <c:pt idx="2320">
                  <c:v>-49.748092659999998</c:v>
                </c:pt>
                <c:pt idx="2321">
                  <c:v>-49.454332919999999</c:v>
                </c:pt>
                <c:pt idx="2322">
                  <c:v>-49.329175200000002</c:v>
                </c:pt>
                <c:pt idx="2323">
                  <c:v>-49.352766189999997</c:v>
                </c:pt>
                <c:pt idx="2324">
                  <c:v>-49.480072929999999</c:v>
                </c:pt>
                <c:pt idx="2325">
                  <c:v>-49.417749190000002</c:v>
                </c:pt>
                <c:pt idx="2326">
                  <c:v>-49.416669749999997</c:v>
                </c:pt>
                <c:pt idx="2327">
                  <c:v>-49.366318069999998</c:v>
                </c:pt>
                <c:pt idx="2328">
                  <c:v>-49.435998130000002</c:v>
                </c:pt>
                <c:pt idx="2329">
                  <c:v>-49.459314620000001</c:v>
                </c:pt>
                <c:pt idx="2330">
                  <c:v>-49.407958979999997</c:v>
                </c:pt>
                <c:pt idx="2331">
                  <c:v>-49.304973410000002</c:v>
                </c:pt>
                <c:pt idx="2332">
                  <c:v>-49.324929300000001</c:v>
                </c:pt>
                <c:pt idx="2333">
                  <c:v>-49.253961400000001</c:v>
                </c:pt>
                <c:pt idx="2334">
                  <c:v>-49.309668279999997</c:v>
                </c:pt>
                <c:pt idx="2335">
                  <c:v>-49.522794320000003</c:v>
                </c:pt>
                <c:pt idx="2336">
                  <c:v>-49.782853830000001</c:v>
                </c:pt>
                <c:pt idx="2337">
                  <c:v>-49.921300170000002</c:v>
                </c:pt>
                <c:pt idx="2338">
                  <c:v>-50.025723050000003</c:v>
                </c:pt>
                <c:pt idx="2339">
                  <c:v>-50.160235989999997</c:v>
                </c:pt>
                <c:pt idx="2340">
                  <c:v>-50.152851320000003</c:v>
                </c:pt>
                <c:pt idx="2341">
                  <c:v>-49.886280489999997</c:v>
                </c:pt>
                <c:pt idx="2342">
                  <c:v>-50.039601560000001</c:v>
                </c:pt>
                <c:pt idx="2343">
                  <c:v>-50.154611639999999</c:v>
                </c:pt>
                <c:pt idx="2344">
                  <c:v>-50.12332309</c:v>
                </c:pt>
                <c:pt idx="2345">
                  <c:v>-50.20842253</c:v>
                </c:pt>
                <c:pt idx="2346">
                  <c:v>-50.478583319999998</c:v>
                </c:pt>
                <c:pt idx="2347">
                  <c:v>-50.459450709999999</c:v>
                </c:pt>
                <c:pt idx="2348">
                  <c:v>-50.477779720000001</c:v>
                </c:pt>
                <c:pt idx="2349">
                  <c:v>-50.460554709999997</c:v>
                </c:pt>
                <c:pt idx="2350">
                  <c:v>-50.548558440000001</c:v>
                </c:pt>
                <c:pt idx="2351">
                  <c:v>-50.631821080000002</c:v>
                </c:pt>
                <c:pt idx="2352">
                  <c:v>-50.573700379999998</c:v>
                </c:pt>
                <c:pt idx="2353">
                  <c:v>-50.419813759999997</c:v>
                </c:pt>
                <c:pt idx="2354">
                  <c:v>-50.299228800000002</c:v>
                </c:pt>
                <c:pt idx="2355">
                  <c:v>-50.058488130000001</c:v>
                </c:pt>
                <c:pt idx="2356">
                  <c:v>-49.852312769999997</c:v>
                </c:pt>
                <c:pt idx="2357">
                  <c:v>-49.739089290000003</c:v>
                </c:pt>
                <c:pt idx="2358">
                  <c:v>-49.680376500000001</c:v>
                </c:pt>
                <c:pt idx="2359">
                  <c:v>-49.756965289999997</c:v>
                </c:pt>
                <c:pt idx="2360">
                  <c:v>-49.896576520000004</c:v>
                </c:pt>
                <c:pt idx="2361">
                  <c:v>-49.904378149999999</c:v>
                </c:pt>
                <c:pt idx="2362">
                  <c:v>-49.860892980000003</c:v>
                </c:pt>
                <c:pt idx="2363">
                  <c:v>-49.824610499999999</c:v>
                </c:pt>
                <c:pt idx="2364">
                  <c:v>-49.628950719999999</c:v>
                </c:pt>
                <c:pt idx="2365">
                  <c:v>-49.534400079999998</c:v>
                </c:pt>
                <c:pt idx="2366">
                  <c:v>-49.49672502</c:v>
                </c:pt>
                <c:pt idx="2367">
                  <c:v>-49.388355590000003</c:v>
                </c:pt>
                <c:pt idx="2368">
                  <c:v>-49.33621539</c:v>
                </c:pt>
                <c:pt idx="2369">
                  <c:v>-49.482891909999999</c:v>
                </c:pt>
                <c:pt idx="2370">
                  <c:v>-49.417063400000004</c:v>
                </c:pt>
                <c:pt idx="2371">
                  <c:v>-49.35787097</c:v>
                </c:pt>
                <c:pt idx="2372">
                  <c:v>-49.496806679999999</c:v>
                </c:pt>
                <c:pt idx="2373">
                  <c:v>-49.553017009999998</c:v>
                </c:pt>
                <c:pt idx="2374">
                  <c:v>-49.409059310000004</c:v>
                </c:pt>
                <c:pt idx="2375">
                  <c:v>-49.461729040000002</c:v>
                </c:pt>
                <c:pt idx="2376">
                  <c:v>-49.386238280000001</c:v>
                </c:pt>
                <c:pt idx="2377">
                  <c:v>-49.219958519999999</c:v>
                </c:pt>
                <c:pt idx="2378">
                  <c:v>-49.110816030000002</c:v>
                </c:pt>
                <c:pt idx="2379">
                  <c:v>-49.018536709999999</c:v>
                </c:pt>
                <c:pt idx="2380">
                  <c:v>-48.915083039999999</c:v>
                </c:pt>
                <c:pt idx="2381">
                  <c:v>-48.97311448</c:v>
                </c:pt>
                <c:pt idx="2382">
                  <c:v>-48.942314930000002</c:v>
                </c:pt>
                <c:pt idx="2383">
                  <c:v>-48.911857650000002</c:v>
                </c:pt>
                <c:pt idx="2384">
                  <c:v>-48.900944840000001</c:v>
                </c:pt>
                <c:pt idx="2385">
                  <c:v>-48.780399789999997</c:v>
                </c:pt>
                <c:pt idx="2386">
                  <c:v>-48.740149129999999</c:v>
                </c:pt>
                <c:pt idx="2387">
                  <c:v>-48.789512260000002</c:v>
                </c:pt>
                <c:pt idx="2388">
                  <c:v>-48.734624160000003</c:v>
                </c:pt>
                <c:pt idx="2389">
                  <c:v>-48.821244030000003</c:v>
                </c:pt>
                <c:pt idx="2390">
                  <c:v>-48.892816619999998</c:v>
                </c:pt>
                <c:pt idx="2391">
                  <c:v>-48.608171769999998</c:v>
                </c:pt>
                <c:pt idx="2392">
                  <c:v>-48.406038559999999</c:v>
                </c:pt>
                <c:pt idx="2393">
                  <c:v>-48.355249370000003</c:v>
                </c:pt>
                <c:pt idx="2394">
                  <c:v>-48.123786129999999</c:v>
                </c:pt>
                <c:pt idx="2395">
                  <c:v>-48.041869759999997</c:v>
                </c:pt>
                <c:pt idx="2396">
                  <c:v>-48.222503619999998</c:v>
                </c:pt>
                <c:pt idx="2397">
                  <c:v>-48.195821369999997</c:v>
                </c:pt>
                <c:pt idx="2398">
                  <c:v>-48.065263350000002</c:v>
                </c:pt>
                <c:pt idx="2399">
                  <c:v>-48.138656130000001</c:v>
                </c:pt>
                <c:pt idx="2400">
                  <c:v>-47.988804440000003</c:v>
                </c:pt>
                <c:pt idx="2401">
                  <c:v>-47.818978450000003</c:v>
                </c:pt>
                <c:pt idx="2402">
                  <c:v>-47.896392259999999</c:v>
                </c:pt>
                <c:pt idx="2403">
                  <c:v>-48.016729290000001</c:v>
                </c:pt>
                <c:pt idx="2404">
                  <c:v>-47.997284290000003</c:v>
                </c:pt>
                <c:pt idx="2405">
                  <c:v>-48.021595830000003</c:v>
                </c:pt>
                <c:pt idx="2406">
                  <c:v>-48.074698759999997</c:v>
                </c:pt>
                <c:pt idx="2407">
                  <c:v>-48.027747009999999</c:v>
                </c:pt>
                <c:pt idx="2408">
                  <c:v>-47.962948050000001</c:v>
                </c:pt>
                <c:pt idx="2409">
                  <c:v>-47.87340639</c:v>
                </c:pt>
                <c:pt idx="2410">
                  <c:v>-47.711772959999998</c:v>
                </c:pt>
                <c:pt idx="2411">
                  <c:v>-47.573415249999996</c:v>
                </c:pt>
                <c:pt idx="2412">
                  <c:v>-47.534641540000003</c:v>
                </c:pt>
                <c:pt idx="2413">
                  <c:v>-47.497288519999998</c:v>
                </c:pt>
                <c:pt idx="2414">
                  <c:v>-47.466145050000002</c:v>
                </c:pt>
                <c:pt idx="2415">
                  <c:v>-47.60814105</c:v>
                </c:pt>
                <c:pt idx="2416">
                  <c:v>-47.6480198</c:v>
                </c:pt>
                <c:pt idx="2417">
                  <c:v>-47.500114259999997</c:v>
                </c:pt>
                <c:pt idx="2418">
                  <c:v>-47.408100730000001</c:v>
                </c:pt>
                <c:pt idx="2419">
                  <c:v>-47.36703164</c:v>
                </c:pt>
                <c:pt idx="2420">
                  <c:v>-47.328490960000003</c:v>
                </c:pt>
                <c:pt idx="2421">
                  <c:v>-47.373070050000003</c:v>
                </c:pt>
                <c:pt idx="2422">
                  <c:v>-47.483687619999998</c:v>
                </c:pt>
                <c:pt idx="2423">
                  <c:v>-47.513432090000002</c:v>
                </c:pt>
                <c:pt idx="2424">
                  <c:v>-47.497918869999999</c:v>
                </c:pt>
                <c:pt idx="2425">
                  <c:v>-47.453630080000003</c:v>
                </c:pt>
                <c:pt idx="2426">
                  <c:v>-47.39999976</c:v>
                </c:pt>
                <c:pt idx="2427">
                  <c:v>-47.333873750000002</c:v>
                </c:pt>
                <c:pt idx="2428">
                  <c:v>-47.252166680000002</c:v>
                </c:pt>
                <c:pt idx="2429">
                  <c:v>-47.238505719999999</c:v>
                </c:pt>
                <c:pt idx="2430">
                  <c:v>-47.312443639999998</c:v>
                </c:pt>
                <c:pt idx="2431">
                  <c:v>-47.368586759999999</c:v>
                </c:pt>
                <c:pt idx="2432">
                  <c:v>-47.304574070000001</c:v>
                </c:pt>
                <c:pt idx="2433">
                  <c:v>-47.360167949999997</c:v>
                </c:pt>
                <c:pt idx="2434">
                  <c:v>-47.317316349999999</c:v>
                </c:pt>
                <c:pt idx="2435">
                  <c:v>-47.248684599999997</c:v>
                </c:pt>
                <c:pt idx="2436">
                  <c:v>-47.254626340000002</c:v>
                </c:pt>
                <c:pt idx="2437">
                  <c:v>-47.273176030000002</c:v>
                </c:pt>
                <c:pt idx="2438">
                  <c:v>-47.212424720000001</c:v>
                </c:pt>
                <c:pt idx="2439">
                  <c:v>-47.181079490000002</c:v>
                </c:pt>
                <c:pt idx="2440">
                  <c:v>-47.064131099999997</c:v>
                </c:pt>
                <c:pt idx="2441">
                  <c:v>-47.027932470000003</c:v>
                </c:pt>
                <c:pt idx="2442">
                  <c:v>-47.206539550000002</c:v>
                </c:pt>
                <c:pt idx="2443">
                  <c:v>-47.35654546</c:v>
                </c:pt>
                <c:pt idx="2444">
                  <c:v>-47.541003060000001</c:v>
                </c:pt>
                <c:pt idx="2445">
                  <c:v>-47.687801090000001</c:v>
                </c:pt>
                <c:pt idx="2446">
                  <c:v>-47.673511980000001</c:v>
                </c:pt>
                <c:pt idx="2447">
                  <c:v>-47.610681020000001</c:v>
                </c:pt>
                <c:pt idx="2448">
                  <c:v>-47.655780720000003</c:v>
                </c:pt>
                <c:pt idx="2449">
                  <c:v>-47.75812758</c:v>
                </c:pt>
                <c:pt idx="2450">
                  <c:v>-48.053284499999997</c:v>
                </c:pt>
                <c:pt idx="2451">
                  <c:v>-48.436855799999996</c:v>
                </c:pt>
                <c:pt idx="2452">
                  <c:v>-48.784141239999997</c:v>
                </c:pt>
                <c:pt idx="2453">
                  <c:v>-49.007057619999998</c:v>
                </c:pt>
                <c:pt idx="2454">
                  <c:v>-49.034666700000002</c:v>
                </c:pt>
                <c:pt idx="2455">
                  <c:v>-48.941119749999999</c:v>
                </c:pt>
                <c:pt idx="2456">
                  <c:v>-48.831517130000002</c:v>
                </c:pt>
                <c:pt idx="2457">
                  <c:v>-48.662969369999999</c:v>
                </c:pt>
                <c:pt idx="2458">
                  <c:v>-48.55601746</c:v>
                </c:pt>
                <c:pt idx="2459">
                  <c:v>-48.547186709999998</c:v>
                </c:pt>
                <c:pt idx="2460">
                  <c:v>-48.500166819999997</c:v>
                </c:pt>
                <c:pt idx="2461">
                  <c:v>-48.470963560000001</c:v>
                </c:pt>
                <c:pt idx="2462">
                  <c:v>-48.442642730000003</c:v>
                </c:pt>
                <c:pt idx="2463">
                  <c:v>-48.344942469999999</c:v>
                </c:pt>
                <c:pt idx="2464">
                  <c:v>-48.250708670000002</c:v>
                </c:pt>
                <c:pt idx="2465">
                  <c:v>-48.262445489999998</c:v>
                </c:pt>
                <c:pt idx="2466">
                  <c:v>-48.139612100000001</c:v>
                </c:pt>
                <c:pt idx="2467">
                  <c:v>-48.109906799999997</c:v>
                </c:pt>
                <c:pt idx="2468">
                  <c:v>-48.2778858</c:v>
                </c:pt>
                <c:pt idx="2469">
                  <c:v>-48.44987682</c:v>
                </c:pt>
                <c:pt idx="2470">
                  <c:v>-48.524508490000002</c:v>
                </c:pt>
                <c:pt idx="2471">
                  <c:v>-48.616947039999999</c:v>
                </c:pt>
                <c:pt idx="2472">
                  <c:v>-48.599533319999999</c:v>
                </c:pt>
                <c:pt idx="2473">
                  <c:v>-48.397916189999997</c:v>
                </c:pt>
                <c:pt idx="2474">
                  <c:v>-48.268585979999997</c:v>
                </c:pt>
                <c:pt idx="2475">
                  <c:v>-48.114117780000001</c:v>
                </c:pt>
                <c:pt idx="2476">
                  <c:v>-47.928678939999998</c:v>
                </c:pt>
                <c:pt idx="2477">
                  <c:v>-47.861133870000003</c:v>
                </c:pt>
                <c:pt idx="2478">
                  <c:v>-47.843403840000001</c:v>
                </c:pt>
                <c:pt idx="2479">
                  <c:v>-47.7965266</c:v>
                </c:pt>
                <c:pt idx="2480">
                  <c:v>-47.869356189999998</c:v>
                </c:pt>
                <c:pt idx="2481">
                  <c:v>-48.032188499999997</c:v>
                </c:pt>
                <c:pt idx="2482">
                  <c:v>-48.032177390000001</c:v>
                </c:pt>
                <c:pt idx="2483">
                  <c:v>-48.10454661</c:v>
                </c:pt>
                <c:pt idx="2484">
                  <c:v>-48.077557720000001</c:v>
                </c:pt>
                <c:pt idx="2485">
                  <c:v>-47.921622650000003</c:v>
                </c:pt>
                <c:pt idx="2486">
                  <c:v>-47.79647241</c:v>
                </c:pt>
                <c:pt idx="2487">
                  <c:v>-47.828155819999999</c:v>
                </c:pt>
                <c:pt idx="2488">
                  <c:v>-47.744313120000001</c:v>
                </c:pt>
                <c:pt idx="2489">
                  <c:v>-47.723477180000003</c:v>
                </c:pt>
                <c:pt idx="2490">
                  <c:v>-47.845824290000003</c:v>
                </c:pt>
                <c:pt idx="2491">
                  <c:v>-47.996391109999998</c:v>
                </c:pt>
                <c:pt idx="2492">
                  <c:v>-48.059154810000003</c:v>
                </c:pt>
                <c:pt idx="2493">
                  <c:v>-48.065316989999999</c:v>
                </c:pt>
                <c:pt idx="2494">
                  <c:v>-48.119754929999999</c:v>
                </c:pt>
                <c:pt idx="2495">
                  <c:v>-48.007443850000001</c:v>
                </c:pt>
                <c:pt idx="2496">
                  <c:v>-47.799032990000001</c:v>
                </c:pt>
                <c:pt idx="2497">
                  <c:v>-47.648151939999998</c:v>
                </c:pt>
                <c:pt idx="2498">
                  <c:v>-47.568074250000002</c:v>
                </c:pt>
                <c:pt idx="2499">
                  <c:v>-47.572770390000002</c:v>
                </c:pt>
                <c:pt idx="2500">
                  <c:v>-47.678235690000001</c:v>
                </c:pt>
                <c:pt idx="2501">
                  <c:v>-47.850981640000001</c:v>
                </c:pt>
                <c:pt idx="2502">
                  <c:v>-48.044981810000003</c:v>
                </c:pt>
                <c:pt idx="2503">
                  <c:v>-48.257480100000002</c:v>
                </c:pt>
                <c:pt idx="2504">
                  <c:v>-48.259641559999999</c:v>
                </c:pt>
                <c:pt idx="2505">
                  <c:v>-48.183285089999998</c:v>
                </c:pt>
                <c:pt idx="2506">
                  <c:v>-48.076766329999998</c:v>
                </c:pt>
                <c:pt idx="2507">
                  <c:v>-47.92938702</c:v>
                </c:pt>
                <c:pt idx="2508">
                  <c:v>-47.751162790000002</c:v>
                </c:pt>
                <c:pt idx="2509">
                  <c:v>-47.620890719999998</c:v>
                </c:pt>
                <c:pt idx="2510">
                  <c:v>-47.55351297</c:v>
                </c:pt>
                <c:pt idx="2511">
                  <c:v>-47.444696839999999</c:v>
                </c:pt>
                <c:pt idx="2512">
                  <c:v>-47.460603509999999</c:v>
                </c:pt>
                <c:pt idx="2513">
                  <c:v>-47.441284940000003</c:v>
                </c:pt>
                <c:pt idx="2514">
                  <c:v>-47.435268049999998</c:v>
                </c:pt>
                <c:pt idx="2515">
                  <c:v>-47.391362239999999</c:v>
                </c:pt>
                <c:pt idx="2516">
                  <c:v>-47.388514370000003</c:v>
                </c:pt>
                <c:pt idx="2517">
                  <c:v>-47.31478903</c:v>
                </c:pt>
                <c:pt idx="2518">
                  <c:v>-47.261305729999997</c:v>
                </c:pt>
                <c:pt idx="2519">
                  <c:v>-47.344022010000003</c:v>
                </c:pt>
                <c:pt idx="2520">
                  <c:v>-47.514417039999998</c:v>
                </c:pt>
                <c:pt idx="2521">
                  <c:v>-47.57534296</c:v>
                </c:pt>
                <c:pt idx="2522">
                  <c:v>-47.467556569999999</c:v>
                </c:pt>
                <c:pt idx="2523">
                  <c:v>-47.447638210000001</c:v>
                </c:pt>
                <c:pt idx="2524">
                  <c:v>-47.402974620000002</c:v>
                </c:pt>
                <c:pt idx="2525">
                  <c:v>-47.237743029999997</c:v>
                </c:pt>
                <c:pt idx="2526">
                  <c:v>-47.142918639999998</c:v>
                </c:pt>
                <c:pt idx="2527">
                  <c:v>-47.142498779999997</c:v>
                </c:pt>
                <c:pt idx="2528">
                  <c:v>-47.129126630000002</c:v>
                </c:pt>
                <c:pt idx="2529">
                  <c:v>-47.055288949999998</c:v>
                </c:pt>
                <c:pt idx="2530">
                  <c:v>-47.048936500000003</c:v>
                </c:pt>
                <c:pt idx="2531">
                  <c:v>-47.024658420000002</c:v>
                </c:pt>
                <c:pt idx="2532">
                  <c:v>-47.02399535</c:v>
                </c:pt>
                <c:pt idx="2533">
                  <c:v>-47.191293440000003</c:v>
                </c:pt>
                <c:pt idx="2534">
                  <c:v>-47.246633840000001</c:v>
                </c:pt>
                <c:pt idx="2535">
                  <c:v>-47.220788550000002</c:v>
                </c:pt>
                <c:pt idx="2536">
                  <c:v>-47.290719359999997</c:v>
                </c:pt>
                <c:pt idx="2537">
                  <c:v>-47.457103109999998</c:v>
                </c:pt>
                <c:pt idx="2538">
                  <c:v>-47.483253439999999</c:v>
                </c:pt>
                <c:pt idx="2539">
                  <c:v>-47.560509789999998</c:v>
                </c:pt>
                <c:pt idx="2540">
                  <c:v>-47.715162569999997</c:v>
                </c:pt>
                <c:pt idx="2541">
                  <c:v>-47.830345979999997</c:v>
                </c:pt>
                <c:pt idx="2542">
                  <c:v>-47.82538855</c:v>
                </c:pt>
                <c:pt idx="2543">
                  <c:v>-47.736149269999999</c:v>
                </c:pt>
                <c:pt idx="2544">
                  <c:v>-47.697900830000002</c:v>
                </c:pt>
                <c:pt idx="2545">
                  <c:v>-47.549343129999997</c:v>
                </c:pt>
                <c:pt idx="2546">
                  <c:v>-47.35740139</c:v>
                </c:pt>
                <c:pt idx="2547">
                  <c:v>-47.224592430000001</c:v>
                </c:pt>
                <c:pt idx="2548">
                  <c:v>-47.232811300000002</c:v>
                </c:pt>
                <c:pt idx="2549">
                  <c:v>-47.263571980000002</c:v>
                </c:pt>
                <c:pt idx="2550">
                  <c:v>-47.283187009999999</c:v>
                </c:pt>
                <c:pt idx="2551">
                  <c:v>-47.433744619999999</c:v>
                </c:pt>
                <c:pt idx="2552">
                  <c:v>-47.59439734</c:v>
                </c:pt>
                <c:pt idx="2553">
                  <c:v>-47.646317109999998</c:v>
                </c:pt>
                <c:pt idx="2554">
                  <c:v>-47.61672463</c:v>
                </c:pt>
                <c:pt idx="2555">
                  <c:v>-47.69207703</c:v>
                </c:pt>
                <c:pt idx="2556">
                  <c:v>-47.74356813</c:v>
                </c:pt>
                <c:pt idx="2557">
                  <c:v>-47.707272500000002</c:v>
                </c:pt>
                <c:pt idx="2558">
                  <c:v>-47.595306039999997</c:v>
                </c:pt>
                <c:pt idx="2559">
                  <c:v>-47.582069879999999</c:v>
                </c:pt>
                <c:pt idx="2560">
                  <c:v>-47.655399350000003</c:v>
                </c:pt>
                <c:pt idx="2561">
                  <c:v>-47.577761410000001</c:v>
                </c:pt>
                <c:pt idx="2562">
                  <c:v>-47.390121360000002</c:v>
                </c:pt>
                <c:pt idx="2563">
                  <c:v>-47.313261799999999</c:v>
                </c:pt>
                <c:pt idx="2564">
                  <c:v>-47.3315318</c:v>
                </c:pt>
                <c:pt idx="2565">
                  <c:v>-47.343585619999999</c:v>
                </c:pt>
                <c:pt idx="2566">
                  <c:v>-47.36257063</c:v>
                </c:pt>
                <c:pt idx="2567">
                  <c:v>-47.459850179999997</c:v>
                </c:pt>
                <c:pt idx="2568">
                  <c:v>-47.572787570000003</c:v>
                </c:pt>
                <c:pt idx="2569">
                  <c:v>-47.635388579999997</c:v>
                </c:pt>
                <c:pt idx="2570">
                  <c:v>-47.589253169999999</c:v>
                </c:pt>
                <c:pt idx="2571">
                  <c:v>-47.724046389999998</c:v>
                </c:pt>
                <c:pt idx="2572">
                  <c:v>-47.968746119999999</c:v>
                </c:pt>
                <c:pt idx="2573">
                  <c:v>-48.125840820000001</c:v>
                </c:pt>
                <c:pt idx="2574">
                  <c:v>-48.140229830000003</c:v>
                </c:pt>
                <c:pt idx="2575">
                  <c:v>-48.25749708</c:v>
                </c:pt>
                <c:pt idx="2576">
                  <c:v>-48.252875170000003</c:v>
                </c:pt>
                <c:pt idx="2577">
                  <c:v>-48.227166799999999</c:v>
                </c:pt>
                <c:pt idx="2578">
                  <c:v>-48.287381310000001</c:v>
                </c:pt>
                <c:pt idx="2579">
                  <c:v>-48.402295719999998</c:v>
                </c:pt>
                <c:pt idx="2580">
                  <c:v>-48.396248559999997</c:v>
                </c:pt>
                <c:pt idx="2581">
                  <c:v>-48.343918219999999</c:v>
                </c:pt>
                <c:pt idx="2582">
                  <c:v>-48.378750920000002</c:v>
                </c:pt>
                <c:pt idx="2583">
                  <c:v>-48.398606110000003</c:v>
                </c:pt>
                <c:pt idx="2584">
                  <c:v>-48.282362030000002</c:v>
                </c:pt>
                <c:pt idx="2585">
                  <c:v>-48.19105682</c:v>
                </c:pt>
                <c:pt idx="2586">
                  <c:v>-48.134261500000001</c:v>
                </c:pt>
                <c:pt idx="2587">
                  <c:v>-48.126786240000001</c:v>
                </c:pt>
                <c:pt idx="2588">
                  <c:v>-48.183569050000003</c:v>
                </c:pt>
                <c:pt idx="2589">
                  <c:v>-48.294609970000003</c:v>
                </c:pt>
                <c:pt idx="2590">
                  <c:v>-48.27843584</c:v>
                </c:pt>
                <c:pt idx="2591">
                  <c:v>-48.17575291</c:v>
                </c:pt>
                <c:pt idx="2592">
                  <c:v>-48.089949560000001</c:v>
                </c:pt>
                <c:pt idx="2593">
                  <c:v>-48.014089069999997</c:v>
                </c:pt>
                <c:pt idx="2594">
                  <c:v>-48.023436830000001</c:v>
                </c:pt>
                <c:pt idx="2595">
                  <c:v>-48.146116839999998</c:v>
                </c:pt>
                <c:pt idx="2596">
                  <c:v>-48.289856999999998</c:v>
                </c:pt>
                <c:pt idx="2597">
                  <c:v>-48.300321840000002</c:v>
                </c:pt>
                <c:pt idx="2598">
                  <c:v>-48.278634619999998</c:v>
                </c:pt>
                <c:pt idx="2599">
                  <c:v>-48.220893910000001</c:v>
                </c:pt>
                <c:pt idx="2600">
                  <c:v>-48.086188440000001</c:v>
                </c:pt>
                <c:pt idx="2601">
                  <c:v>-47.947706869999998</c:v>
                </c:pt>
                <c:pt idx="2602">
                  <c:v>-47.906869229999998</c:v>
                </c:pt>
                <c:pt idx="2603">
                  <c:v>-47.773740959999998</c:v>
                </c:pt>
                <c:pt idx="2604">
                  <c:v>-47.775935769999997</c:v>
                </c:pt>
                <c:pt idx="2605">
                  <c:v>-47.913579900000002</c:v>
                </c:pt>
                <c:pt idx="2606">
                  <c:v>-48.12243711</c:v>
                </c:pt>
                <c:pt idx="2607">
                  <c:v>-48.217557880000001</c:v>
                </c:pt>
                <c:pt idx="2608">
                  <c:v>-48.218312079999997</c:v>
                </c:pt>
                <c:pt idx="2609">
                  <c:v>-48.089271490000002</c:v>
                </c:pt>
                <c:pt idx="2610">
                  <c:v>-47.994725289999998</c:v>
                </c:pt>
                <c:pt idx="2611">
                  <c:v>-47.799039380000004</c:v>
                </c:pt>
                <c:pt idx="2612">
                  <c:v>-47.464979649999997</c:v>
                </c:pt>
                <c:pt idx="2613">
                  <c:v>-47.32577174</c:v>
                </c:pt>
                <c:pt idx="2614">
                  <c:v>-47.338181509999998</c:v>
                </c:pt>
                <c:pt idx="2615">
                  <c:v>-47.291622310000001</c:v>
                </c:pt>
                <c:pt idx="2616">
                  <c:v>-47.36790645</c:v>
                </c:pt>
                <c:pt idx="2617">
                  <c:v>-47.719697889999999</c:v>
                </c:pt>
                <c:pt idx="2618">
                  <c:v>-47.898203039999999</c:v>
                </c:pt>
                <c:pt idx="2619">
                  <c:v>-47.833147429999997</c:v>
                </c:pt>
                <c:pt idx="2620">
                  <c:v>-47.838132659999999</c:v>
                </c:pt>
                <c:pt idx="2621">
                  <c:v>-47.908004179999999</c:v>
                </c:pt>
                <c:pt idx="2622">
                  <c:v>-47.672743189999998</c:v>
                </c:pt>
                <c:pt idx="2623">
                  <c:v>-47.462211519999997</c:v>
                </c:pt>
                <c:pt idx="2624">
                  <c:v>-47.377757010000003</c:v>
                </c:pt>
                <c:pt idx="2625">
                  <c:v>-47.309880659999997</c:v>
                </c:pt>
                <c:pt idx="2626">
                  <c:v>-47.256009300000002</c:v>
                </c:pt>
                <c:pt idx="2627">
                  <c:v>-47.400475110000002</c:v>
                </c:pt>
                <c:pt idx="2628">
                  <c:v>-47.597457130000002</c:v>
                </c:pt>
                <c:pt idx="2629">
                  <c:v>-47.812316799999998</c:v>
                </c:pt>
                <c:pt idx="2630">
                  <c:v>-47.976423959999998</c:v>
                </c:pt>
                <c:pt idx="2631">
                  <c:v>-47.965935940000001</c:v>
                </c:pt>
                <c:pt idx="2632">
                  <c:v>-47.805112719999997</c:v>
                </c:pt>
                <c:pt idx="2633">
                  <c:v>-47.684328620000002</c:v>
                </c:pt>
                <c:pt idx="2634">
                  <c:v>-47.510849210000003</c:v>
                </c:pt>
                <c:pt idx="2635">
                  <c:v>-47.396992969999999</c:v>
                </c:pt>
                <c:pt idx="2636">
                  <c:v>-47.42105454</c:v>
                </c:pt>
                <c:pt idx="2637">
                  <c:v>-47.5370487</c:v>
                </c:pt>
                <c:pt idx="2638">
                  <c:v>-47.63193845</c:v>
                </c:pt>
                <c:pt idx="2639">
                  <c:v>-47.768025690000002</c:v>
                </c:pt>
                <c:pt idx="2640">
                  <c:v>-47.828229159999999</c:v>
                </c:pt>
                <c:pt idx="2641">
                  <c:v>-47.771158679999999</c:v>
                </c:pt>
                <c:pt idx="2642">
                  <c:v>-47.745832800000002</c:v>
                </c:pt>
                <c:pt idx="2643">
                  <c:v>-47.760502950000003</c:v>
                </c:pt>
                <c:pt idx="2644">
                  <c:v>-47.727584700000001</c:v>
                </c:pt>
                <c:pt idx="2645">
                  <c:v>-47.634408919999998</c:v>
                </c:pt>
                <c:pt idx="2646">
                  <c:v>-47.623848019999997</c:v>
                </c:pt>
                <c:pt idx="2647">
                  <c:v>-47.668679150000003</c:v>
                </c:pt>
                <c:pt idx="2648">
                  <c:v>-47.738079569999996</c:v>
                </c:pt>
                <c:pt idx="2649">
                  <c:v>-47.838826310000002</c:v>
                </c:pt>
                <c:pt idx="2650">
                  <c:v>-47.926953330000003</c:v>
                </c:pt>
                <c:pt idx="2651">
                  <c:v>-47.88834189</c:v>
                </c:pt>
                <c:pt idx="2652">
                  <c:v>-47.836727740000001</c:v>
                </c:pt>
                <c:pt idx="2653">
                  <c:v>-47.781310439999999</c:v>
                </c:pt>
                <c:pt idx="2654">
                  <c:v>-47.753625849999999</c:v>
                </c:pt>
                <c:pt idx="2655">
                  <c:v>-47.758540009999997</c:v>
                </c:pt>
                <c:pt idx="2656">
                  <c:v>-47.790113480000002</c:v>
                </c:pt>
                <c:pt idx="2657">
                  <c:v>-47.767176679999999</c:v>
                </c:pt>
                <c:pt idx="2658">
                  <c:v>-47.724555369999997</c:v>
                </c:pt>
                <c:pt idx="2659">
                  <c:v>-47.597854640000001</c:v>
                </c:pt>
                <c:pt idx="2660">
                  <c:v>-47.586015670000002</c:v>
                </c:pt>
                <c:pt idx="2661">
                  <c:v>-47.693309999999997</c:v>
                </c:pt>
                <c:pt idx="2662">
                  <c:v>-47.729183149999997</c:v>
                </c:pt>
                <c:pt idx="2663">
                  <c:v>-47.857679019999999</c:v>
                </c:pt>
                <c:pt idx="2664">
                  <c:v>-47.90487014</c:v>
                </c:pt>
                <c:pt idx="2665">
                  <c:v>-47.876126030000002</c:v>
                </c:pt>
                <c:pt idx="2666">
                  <c:v>-47.854849399999999</c:v>
                </c:pt>
                <c:pt idx="2667">
                  <c:v>-47.834554900000001</c:v>
                </c:pt>
                <c:pt idx="2668">
                  <c:v>-47.590571830000002</c:v>
                </c:pt>
                <c:pt idx="2669">
                  <c:v>-47.563033140000002</c:v>
                </c:pt>
                <c:pt idx="2670">
                  <c:v>-47.575094370000002</c:v>
                </c:pt>
                <c:pt idx="2671">
                  <c:v>-47.550714659999997</c:v>
                </c:pt>
                <c:pt idx="2672">
                  <c:v>-47.545293280000003</c:v>
                </c:pt>
                <c:pt idx="2673">
                  <c:v>-47.577184010000003</c:v>
                </c:pt>
                <c:pt idx="2674">
                  <c:v>-47.517098130000001</c:v>
                </c:pt>
                <c:pt idx="2675">
                  <c:v>-47.477313119999998</c:v>
                </c:pt>
                <c:pt idx="2676">
                  <c:v>-47.369352579999997</c:v>
                </c:pt>
                <c:pt idx="2677">
                  <c:v>-47.323109649999999</c:v>
                </c:pt>
                <c:pt idx="2678">
                  <c:v>-47.452933710000003</c:v>
                </c:pt>
                <c:pt idx="2679">
                  <c:v>-47.531159690000003</c:v>
                </c:pt>
                <c:pt idx="2680">
                  <c:v>-47.450950949999999</c:v>
                </c:pt>
                <c:pt idx="2681">
                  <c:v>-47.458542850000001</c:v>
                </c:pt>
                <c:pt idx="2682">
                  <c:v>-47.496327110000003</c:v>
                </c:pt>
                <c:pt idx="2683">
                  <c:v>-47.494188379999997</c:v>
                </c:pt>
                <c:pt idx="2684">
                  <c:v>-47.51571028</c:v>
                </c:pt>
                <c:pt idx="2685">
                  <c:v>-47.523148640000002</c:v>
                </c:pt>
                <c:pt idx="2686">
                  <c:v>-47.475087199999997</c:v>
                </c:pt>
                <c:pt idx="2687">
                  <c:v>-47.456731179999998</c:v>
                </c:pt>
                <c:pt idx="2688">
                  <c:v>-47.422320569999997</c:v>
                </c:pt>
                <c:pt idx="2689">
                  <c:v>-47.37090328</c:v>
                </c:pt>
                <c:pt idx="2690">
                  <c:v>-47.358602480000002</c:v>
                </c:pt>
                <c:pt idx="2691">
                  <c:v>-47.388121429999998</c:v>
                </c:pt>
                <c:pt idx="2692">
                  <c:v>-47.4305035</c:v>
                </c:pt>
                <c:pt idx="2693">
                  <c:v>-47.408281350000003</c:v>
                </c:pt>
                <c:pt idx="2694">
                  <c:v>-47.339612500000001</c:v>
                </c:pt>
                <c:pt idx="2695">
                  <c:v>-47.316997069999999</c:v>
                </c:pt>
                <c:pt idx="2696">
                  <c:v>-47.360522600000003</c:v>
                </c:pt>
                <c:pt idx="2697">
                  <c:v>-47.133772370000003</c:v>
                </c:pt>
                <c:pt idx="2698">
                  <c:v>-46.971264239999996</c:v>
                </c:pt>
                <c:pt idx="2699">
                  <c:v>-46.978481700000003</c:v>
                </c:pt>
                <c:pt idx="2700">
                  <c:v>-46.987342980000001</c:v>
                </c:pt>
                <c:pt idx="2701">
                  <c:v>-46.82971628</c:v>
                </c:pt>
                <c:pt idx="2702">
                  <c:v>-46.807511239999997</c:v>
                </c:pt>
                <c:pt idx="2703">
                  <c:v>-46.76870323</c:v>
                </c:pt>
                <c:pt idx="2704">
                  <c:v>-46.666119379999998</c:v>
                </c:pt>
                <c:pt idx="2705">
                  <c:v>-46.589281810000003</c:v>
                </c:pt>
                <c:pt idx="2706">
                  <c:v>-46.550241040000003</c:v>
                </c:pt>
                <c:pt idx="2707">
                  <c:v>-46.580467290000001</c:v>
                </c:pt>
                <c:pt idx="2708">
                  <c:v>-46.54318181</c:v>
                </c:pt>
                <c:pt idx="2709">
                  <c:v>-46.498876789999997</c:v>
                </c:pt>
                <c:pt idx="2710">
                  <c:v>-46.519926150000003</c:v>
                </c:pt>
                <c:pt idx="2711">
                  <c:v>-46.66014715</c:v>
                </c:pt>
                <c:pt idx="2712">
                  <c:v>-46.763924330000002</c:v>
                </c:pt>
                <c:pt idx="2713">
                  <c:v>-46.81596407</c:v>
                </c:pt>
                <c:pt idx="2714">
                  <c:v>-46.784515990000003</c:v>
                </c:pt>
                <c:pt idx="2715">
                  <c:v>-46.636101080000003</c:v>
                </c:pt>
                <c:pt idx="2716">
                  <c:v>-46.4193791</c:v>
                </c:pt>
                <c:pt idx="2717">
                  <c:v>-46.300502420000001</c:v>
                </c:pt>
                <c:pt idx="2718">
                  <c:v>-46.29008236</c:v>
                </c:pt>
                <c:pt idx="2719">
                  <c:v>-46.348346800000002</c:v>
                </c:pt>
                <c:pt idx="2720">
                  <c:v>-46.430824700000002</c:v>
                </c:pt>
                <c:pt idx="2721">
                  <c:v>-46.385709110000001</c:v>
                </c:pt>
                <c:pt idx="2722">
                  <c:v>-46.166449270000001</c:v>
                </c:pt>
                <c:pt idx="2723">
                  <c:v>-45.934845490000001</c:v>
                </c:pt>
                <c:pt idx="2724">
                  <c:v>-45.862315070000001</c:v>
                </c:pt>
                <c:pt idx="2725">
                  <c:v>-45.845526630000002</c:v>
                </c:pt>
                <c:pt idx="2726">
                  <c:v>-45.929724790000002</c:v>
                </c:pt>
                <c:pt idx="2727">
                  <c:v>-46.092714489999999</c:v>
                </c:pt>
                <c:pt idx="2728">
                  <c:v>-46.222031520000002</c:v>
                </c:pt>
                <c:pt idx="2729">
                  <c:v>-46.175972819999998</c:v>
                </c:pt>
                <c:pt idx="2730">
                  <c:v>-46.07759222</c:v>
                </c:pt>
                <c:pt idx="2731">
                  <c:v>-45.98179494</c:v>
                </c:pt>
                <c:pt idx="2732">
                  <c:v>-45.88387281</c:v>
                </c:pt>
                <c:pt idx="2733">
                  <c:v>-45.894729660000003</c:v>
                </c:pt>
                <c:pt idx="2734">
                  <c:v>-45.947024990000003</c:v>
                </c:pt>
                <c:pt idx="2735">
                  <c:v>-46.007252989999998</c:v>
                </c:pt>
                <c:pt idx="2736">
                  <c:v>-46.089853150000003</c:v>
                </c:pt>
                <c:pt idx="2737">
                  <c:v>-46.136673639999998</c:v>
                </c:pt>
                <c:pt idx="2738">
                  <c:v>-46.066089220000002</c:v>
                </c:pt>
                <c:pt idx="2739">
                  <c:v>-46.080876760000002</c:v>
                </c:pt>
                <c:pt idx="2740">
                  <c:v>-46.133360709999998</c:v>
                </c:pt>
                <c:pt idx="2741">
                  <c:v>-46.122899879999999</c:v>
                </c:pt>
                <c:pt idx="2742">
                  <c:v>-46.110551000000001</c:v>
                </c:pt>
                <c:pt idx="2743">
                  <c:v>-46.090885669999999</c:v>
                </c:pt>
                <c:pt idx="2744">
                  <c:v>-46.018696130000002</c:v>
                </c:pt>
                <c:pt idx="2745">
                  <c:v>-46.013243459999998</c:v>
                </c:pt>
                <c:pt idx="2746">
                  <c:v>-46.054518700000003</c:v>
                </c:pt>
                <c:pt idx="2747">
                  <c:v>-46.026313190000003</c:v>
                </c:pt>
                <c:pt idx="2748">
                  <c:v>-46.06182819</c:v>
                </c:pt>
                <c:pt idx="2749">
                  <c:v>-46.14783473</c:v>
                </c:pt>
                <c:pt idx="2750">
                  <c:v>-46.195935319999997</c:v>
                </c:pt>
                <c:pt idx="2751">
                  <c:v>-46.239233210000002</c:v>
                </c:pt>
                <c:pt idx="2752">
                  <c:v>-46.338602219999999</c:v>
                </c:pt>
                <c:pt idx="2753">
                  <c:v>-46.422191150000003</c:v>
                </c:pt>
                <c:pt idx="2754">
                  <c:v>-46.397078880000002</c:v>
                </c:pt>
                <c:pt idx="2755">
                  <c:v>-46.305883049999998</c:v>
                </c:pt>
                <c:pt idx="2756">
                  <c:v>-46.258095750000003</c:v>
                </c:pt>
                <c:pt idx="2757">
                  <c:v>-46.232358429999998</c:v>
                </c:pt>
                <c:pt idx="2758">
                  <c:v>-46.202401199999997</c:v>
                </c:pt>
                <c:pt idx="2759">
                  <c:v>-46.211410180000001</c:v>
                </c:pt>
                <c:pt idx="2760">
                  <c:v>-46.226902819999999</c:v>
                </c:pt>
                <c:pt idx="2761">
                  <c:v>-46.189549360000001</c:v>
                </c:pt>
                <c:pt idx="2762">
                  <c:v>-46.235010420000002</c:v>
                </c:pt>
                <c:pt idx="2763">
                  <c:v>-46.242884230000001</c:v>
                </c:pt>
                <c:pt idx="2764">
                  <c:v>-46.1763051</c:v>
                </c:pt>
                <c:pt idx="2765">
                  <c:v>-46.116843680000002</c:v>
                </c:pt>
                <c:pt idx="2766">
                  <c:v>-46.198445130000003</c:v>
                </c:pt>
                <c:pt idx="2767">
                  <c:v>-46.214255399999999</c:v>
                </c:pt>
                <c:pt idx="2768">
                  <c:v>-46.25092471</c:v>
                </c:pt>
                <c:pt idx="2769">
                  <c:v>-46.343141690000003</c:v>
                </c:pt>
                <c:pt idx="2770">
                  <c:v>-46.399785469999998</c:v>
                </c:pt>
                <c:pt idx="2771">
                  <c:v>-46.35016744</c:v>
                </c:pt>
                <c:pt idx="2772">
                  <c:v>-46.28063813</c:v>
                </c:pt>
                <c:pt idx="2773">
                  <c:v>-46.158019840000001</c:v>
                </c:pt>
                <c:pt idx="2774">
                  <c:v>-46.016840459999997</c:v>
                </c:pt>
                <c:pt idx="2775">
                  <c:v>-46.00410943</c:v>
                </c:pt>
                <c:pt idx="2776">
                  <c:v>-45.966403020000001</c:v>
                </c:pt>
                <c:pt idx="2777">
                  <c:v>-45.920392730000003</c:v>
                </c:pt>
                <c:pt idx="2778">
                  <c:v>-45.955220420000003</c:v>
                </c:pt>
                <c:pt idx="2779">
                  <c:v>-46.151484420000003</c:v>
                </c:pt>
                <c:pt idx="2780">
                  <c:v>-46.183897530000003</c:v>
                </c:pt>
                <c:pt idx="2781">
                  <c:v>-46.140054309999996</c:v>
                </c:pt>
                <c:pt idx="2782">
                  <c:v>-46.120030929999999</c:v>
                </c:pt>
                <c:pt idx="2783">
                  <c:v>-46.085332520000001</c:v>
                </c:pt>
                <c:pt idx="2784">
                  <c:v>-45.962547569999998</c:v>
                </c:pt>
                <c:pt idx="2785">
                  <c:v>-45.906139459999999</c:v>
                </c:pt>
                <c:pt idx="2786">
                  <c:v>-45.911616350000003</c:v>
                </c:pt>
                <c:pt idx="2787">
                  <c:v>-46.014719569999997</c:v>
                </c:pt>
                <c:pt idx="2788">
                  <c:v>-46.047192240000001</c:v>
                </c:pt>
                <c:pt idx="2789">
                  <c:v>-46.015150419999998</c:v>
                </c:pt>
                <c:pt idx="2790">
                  <c:v>-46.020114929999998</c:v>
                </c:pt>
                <c:pt idx="2791">
                  <c:v>-45.972214729999997</c:v>
                </c:pt>
                <c:pt idx="2792">
                  <c:v>-45.853451159999999</c:v>
                </c:pt>
                <c:pt idx="2793">
                  <c:v>-45.803542120000003</c:v>
                </c:pt>
                <c:pt idx="2794">
                  <c:v>-45.747475350000002</c:v>
                </c:pt>
                <c:pt idx="2795">
                  <c:v>-45.663652740000003</c:v>
                </c:pt>
                <c:pt idx="2796">
                  <c:v>-45.70694589</c:v>
                </c:pt>
                <c:pt idx="2797">
                  <c:v>-45.728957639999997</c:v>
                </c:pt>
                <c:pt idx="2798">
                  <c:v>-45.695320449999997</c:v>
                </c:pt>
                <c:pt idx="2799">
                  <c:v>-45.692131609999997</c:v>
                </c:pt>
                <c:pt idx="2800">
                  <c:v>-45.695838969999997</c:v>
                </c:pt>
                <c:pt idx="2801">
                  <c:v>-45.681431869999997</c:v>
                </c:pt>
                <c:pt idx="2802">
                  <c:v>-45.740088720000003</c:v>
                </c:pt>
                <c:pt idx="2803">
                  <c:v>-45.937042980000001</c:v>
                </c:pt>
                <c:pt idx="2804">
                  <c:v>-45.979415520000003</c:v>
                </c:pt>
                <c:pt idx="2805">
                  <c:v>-45.945675430000001</c:v>
                </c:pt>
                <c:pt idx="2806">
                  <c:v>-45.963113720000003</c:v>
                </c:pt>
                <c:pt idx="2807">
                  <c:v>-45.927954069999998</c:v>
                </c:pt>
                <c:pt idx="2808">
                  <c:v>-45.751429399999999</c:v>
                </c:pt>
                <c:pt idx="2809">
                  <c:v>-45.68920498</c:v>
                </c:pt>
                <c:pt idx="2810">
                  <c:v>-45.727668940000001</c:v>
                </c:pt>
                <c:pt idx="2811">
                  <c:v>-45.673534750000002</c:v>
                </c:pt>
                <c:pt idx="2812">
                  <c:v>-45.675465170000003</c:v>
                </c:pt>
                <c:pt idx="2813">
                  <c:v>-45.787150279999999</c:v>
                </c:pt>
                <c:pt idx="2814">
                  <c:v>-45.870529230000002</c:v>
                </c:pt>
                <c:pt idx="2815">
                  <c:v>-45.904388580000003</c:v>
                </c:pt>
                <c:pt idx="2816">
                  <c:v>-45.937190100000002</c:v>
                </c:pt>
                <c:pt idx="2817">
                  <c:v>-45.885953569999998</c:v>
                </c:pt>
                <c:pt idx="2818">
                  <c:v>-45.780695649999998</c:v>
                </c:pt>
                <c:pt idx="2819">
                  <c:v>-45.813508400000003</c:v>
                </c:pt>
                <c:pt idx="2820">
                  <c:v>-45.931180349999998</c:v>
                </c:pt>
                <c:pt idx="2821">
                  <c:v>-46.05768364</c:v>
                </c:pt>
                <c:pt idx="2822">
                  <c:v>-46.169382759999998</c:v>
                </c:pt>
                <c:pt idx="2823">
                  <c:v>-46.281824039999997</c:v>
                </c:pt>
                <c:pt idx="2824">
                  <c:v>-46.345193799999997</c:v>
                </c:pt>
                <c:pt idx="2825">
                  <c:v>-46.259876200000001</c:v>
                </c:pt>
                <c:pt idx="2826">
                  <c:v>-46.170205989999999</c:v>
                </c:pt>
                <c:pt idx="2827">
                  <c:v>-46.148088459999997</c:v>
                </c:pt>
                <c:pt idx="2828">
                  <c:v>-46.100245190000003</c:v>
                </c:pt>
                <c:pt idx="2829">
                  <c:v>-46.014060550000004</c:v>
                </c:pt>
                <c:pt idx="2830">
                  <c:v>-46.023983049999998</c:v>
                </c:pt>
                <c:pt idx="2831">
                  <c:v>-46.089193479999999</c:v>
                </c:pt>
                <c:pt idx="2832">
                  <c:v>-46.084839989999999</c:v>
                </c:pt>
                <c:pt idx="2833">
                  <c:v>-46.092059419999998</c:v>
                </c:pt>
                <c:pt idx="2834">
                  <c:v>-46.159222900000003</c:v>
                </c:pt>
                <c:pt idx="2835">
                  <c:v>-46.238781000000003</c:v>
                </c:pt>
                <c:pt idx="2836">
                  <c:v>-46.26974251</c:v>
                </c:pt>
                <c:pt idx="2837">
                  <c:v>-46.303145110000003</c:v>
                </c:pt>
                <c:pt idx="2838">
                  <c:v>-46.379028310000002</c:v>
                </c:pt>
                <c:pt idx="2839">
                  <c:v>-46.405337629999998</c:v>
                </c:pt>
                <c:pt idx="2840">
                  <c:v>-46.365801570000002</c:v>
                </c:pt>
                <c:pt idx="2841">
                  <c:v>-46.290982229999997</c:v>
                </c:pt>
                <c:pt idx="2842">
                  <c:v>-46.290815709999997</c:v>
                </c:pt>
                <c:pt idx="2843">
                  <c:v>-46.359997139999997</c:v>
                </c:pt>
                <c:pt idx="2844">
                  <c:v>-46.431319940000002</c:v>
                </c:pt>
                <c:pt idx="2845">
                  <c:v>-46.520501179999997</c:v>
                </c:pt>
                <c:pt idx="2846">
                  <c:v>-46.628074060000003</c:v>
                </c:pt>
                <c:pt idx="2847">
                  <c:v>-46.668009789999999</c:v>
                </c:pt>
                <c:pt idx="2848">
                  <c:v>-46.632618280000003</c:v>
                </c:pt>
                <c:pt idx="2849">
                  <c:v>-46.666091950000002</c:v>
                </c:pt>
                <c:pt idx="2850">
                  <c:v>-46.70866522</c:v>
                </c:pt>
                <c:pt idx="2851">
                  <c:v>-46.719231450000002</c:v>
                </c:pt>
                <c:pt idx="2852">
                  <c:v>-46.669336510000001</c:v>
                </c:pt>
                <c:pt idx="2853">
                  <c:v>-46.602607419999998</c:v>
                </c:pt>
                <c:pt idx="2854">
                  <c:v>-46.504175259999997</c:v>
                </c:pt>
                <c:pt idx="2855">
                  <c:v>-46.479504009999999</c:v>
                </c:pt>
                <c:pt idx="2856">
                  <c:v>-46.514014930000002</c:v>
                </c:pt>
                <c:pt idx="2857">
                  <c:v>-46.624185789999999</c:v>
                </c:pt>
                <c:pt idx="2858">
                  <c:v>-46.713045809999997</c:v>
                </c:pt>
                <c:pt idx="2859">
                  <c:v>-46.780220509999999</c:v>
                </c:pt>
                <c:pt idx="2860">
                  <c:v>-46.830609449999997</c:v>
                </c:pt>
                <c:pt idx="2861">
                  <c:v>-46.960023290000002</c:v>
                </c:pt>
                <c:pt idx="2862">
                  <c:v>-47.11770199</c:v>
                </c:pt>
                <c:pt idx="2863">
                  <c:v>-47.217584070000001</c:v>
                </c:pt>
                <c:pt idx="2864">
                  <c:v>-47.25234373</c:v>
                </c:pt>
                <c:pt idx="2865">
                  <c:v>-47.212890510000001</c:v>
                </c:pt>
                <c:pt idx="2866">
                  <c:v>-47.088845030000002</c:v>
                </c:pt>
                <c:pt idx="2867">
                  <c:v>-46.941066480000003</c:v>
                </c:pt>
                <c:pt idx="2868">
                  <c:v>-46.840741170000001</c:v>
                </c:pt>
                <c:pt idx="2869">
                  <c:v>-46.733670480000001</c:v>
                </c:pt>
                <c:pt idx="2870">
                  <c:v>-46.68548698</c:v>
                </c:pt>
                <c:pt idx="2871">
                  <c:v>-46.694206649999998</c:v>
                </c:pt>
                <c:pt idx="2872">
                  <c:v>-46.696044700000002</c:v>
                </c:pt>
                <c:pt idx="2873">
                  <c:v>-46.703241630000001</c:v>
                </c:pt>
                <c:pt idx="2874">
                  <c:v>-46.761766559999998</c:v>
                </c:pt>
                <c:pt idx="2875">
                  <c:v>-46.888334190000002</c:v>
                </c:pt>
                <c:pt idx="2876">
                  <c:v>-46.995967980000003</c:v>
                </c:pt>
                <c:pt idx="2877">
                  <c:v>-47.088908089999997</c:v>
                </c:pt>
                <c:pt idx="2878">
                  <c:v>-47.139865659999998</c:v>
                </c:pt>
                <c:pt idx="2879">
                  <c:v>-47.170180760000001</c:v>
                </c:pt>
                <c:pt idx="2880">
                  <c:v>-47.145222029999999</c:v>
                </c:pt>
                <c:pt idx="2881">
                  <c:v>-47.05433446</c:v>
                </c:pt>
                <c:pt idx="2882">
                  <c:v>-46.974536110000003</c:v>
                </c:pt>
                <c:pt idx="2883">
                  <c:v>-46.992257420000001</c:v>
                </c:pt>
                <c:pt idx="2884">
                  <c:v>-47.048101619999997</c:v>
                </c:pt>
                <c:pt idx="2885">
                  <c:v>-47.072741139999998</c:v>
                </c:pt>
                <c:pt idx="2886">
                  <c:v>-47.156086420000001</c:v>
                </c:pt>
                <c:pt idx="2887">
                  <c:v>-47.306179159999999</c:v>
                </c:pt>
                <c:pt idx="2888">
                  <c:v>-47.463875250000001</c:v>
                </c:pt>
                <c:pt idx="2889">
                  <c:v>-47.581959879999999</c:v>
                </c:pt>
                <c:pt idx="2890">
                  <c:v>-47.644423770000003</c:v>
                </c:pt>
                <c:pt idx="2891">
                  <c:v>-47.631353709999999</c:v>
                </c:pt>
                <c:pt idx="2892">
                  <c:v>-47.622602929999999</c:v>
                </c:pt>
                <c:pt idx="2893">
                  <c:v>-47.624497480000002</c:v>
                </c:pt>
                <c:pt idx="2894">
                  <c:v>-47.56488581</c:v>
                </c:pt>
                <c:pt idx="2895">
                  <c:v>-47.525375969999999</c:v>
                </c:pt>
                <c:pt idx="2896">
                  <c:v>-47.56489886</c:v>
                </c:pt>
                <c:pt idx="2897">
                  <c:v>-47.508958989999996</c:v>
                </c:pt>
                <c:pt idx="2898">
                  <c:v>-47.381034390000003</c:v>
                </c:pt>
                <c:pt idx="2899">
                  <c:v>-47.366704220000003</c:v>
                </c:pt>
                <c:pt idx="2900">
                  <c:v>-47.391885639999998</c:v>
                </c:pt>
                <c:pt idx="2901">
                  <c:v>-47.404395749999999</c:v>
                </c:pt>
                <c:pt idx="2902">
                  <c:v>-47.485965880000002</c:v>
                </c:pt>
                <c:pt idx="2903">
                  <c:v>-47.583661880000001</c:v>
                </c:pt>
                <c:pt idx="2904">
                  <c:v>-47.624202250000003</c:v>
                </c:pt>
                <c:pt idx="2905">
                  <c:v>-47.59244211</c:v>
                </c:pt>
                <c:pt idx="2906">
                  <c:v>-47.603504960000002</c:v>
                </c:pt>
                <c:pt idx="2907">
                  <c:v>-47.710185029999998</c:v>
                </c:pt>
                <c:pt idx="2908">
                  <c:v>-47.778653460000001</c:v>
                </c:pt>
                <c:pt idx="2909">
                  <c:v>-47.824908409999999</c:v>
                </c:pt>
                <c:pt idx="2910">
                  <c:v>-47.906877719999997</c:v>
                </c:pt>
                <c:pt idx="2911">
                  <c:v>-47.948565520000002</c:v>
                </c:pt>
                <c:pt idx="2912">
                  <c:v>-47.895719679999999</c:v>
                </c:pt>
                <c:pt idx="2913">
                  <c:v>-47.879563760000003</c:v>
                </c:pt>
                <c:pt idx="2914">
                  <c:v>-47.904185099999999</c:v>
                </c:pt>
                <c:pt idx="2915">
                  <c:v>-47.922509230000003</c:v>
                </c:pt>
                <c:pt idx="2916">
                  <c:v>-47.850694740000002</c:v>
                </c:pt>
                <c:pt idx="2917">
                  <c:v>-47.772636169999998</c:v>
                </c:pt>
                <c:pt idx="2918">
                  <c:v>-47.76840533</c:v>
                </c:pt>
                <c:pt idx="2919">
                  <c:v>-47.857624629999997</c:v>
                </c:pt>
                <c:pt idx="2920">
                  <c:v>-47.968972139999998</c:v>
                </c:pt>
                <c:pt idx="2921">
                  <c:v>-48.100561480000003</c:v>
                </c:pt>
                <c:pt idx="2922">
                  <c:v>-48.263110019999999</c:v>
                </c:pt>
                <c:pt idx="2923">
                  <c:v>-48.433238580000001</c:v>
                </c:pt>
                <c:pt idx="2924">
                  <c:v>-48.607751389999997</c:v>
                </c:pt>
                <c:pt idx="2925">
                  <c:v>-48.771089529999998</c:v>
                </c:pt>
                <c:pt idx="2926">
                  <c:v>-48.93005496</c:v>
                </c:pt>
                <c:pt idx="2927">
                  <c:v>-49.03045212</c:v>
                </c:pt>
                <c:pt idx="2928">
                  <c:v>-49.051553149999997</c:v>
                </c:pt>
                <c:pt idx="2929">
                  <c:v>-48.980809129999997</c:v>
                </c:pt>
                <c:pt idx="2930">
                  <c:v>-48.923630189999997</c:v>
                </c:pt>
                <c:pt idx="2931">
                  <c:v>-48.92444639</c:v>
                </c:pt>
                <c:pt idx="2932">
                  <c:v>-48.941763639999998</c:v>
                </c:pt>
                <c:pt idx="2933">
                  <c:v>-48.966761669999997</c:v>
                </c:pt>
                <c:pt idx="2934">
                  <c:v>-48.994594480000004</c:v>
                </c:pt>
                <c:pt idx="2935">
                  <c:v>-48.975331789999998</c:v>
                </c:pt>
                <c:pt idx="2936">
                  <c:v>-48.897047180000001</c:v>
                </c:pt>
                <c:pt idx="2937">
                  <c:v>-48.834035800000002</c:v>
                </c:pt>
                <c:pt idx="2938">
                  <c:v>-48.782705200000002</c:v>
                </c:pt>
                <c:pt idx="2939">
                  <c:v>-48.727786539999997</c:v>
                </c:pt>
                <c:pt idx="2940">
                  <c:v>-48.71805629</c:v>
                </c:pt>
                <c:pt idx="2941">
                  <c:v>-48.770630969999999</c:v>
                </c:pt>
                <c:pt idx="2942">
                  <c:v>-48.831496469999998</c:v>
                </c:pt>
                <c:pt idx="2943">
                  <c:v>-48.926032810000002</c:v>
                </c:pt>
                <c:pt idx="2944">
                  <c:v>-49.056106759999999</c:v>
                </c:pt>
                <c:pt idx="2945">
                  <c:v>-49.065332439999999</c:v>
                </c:pt>
                <c:pt idx="2946">
                  <c:v>-48.995152730000001</c:v>
                </c:pt>
                <c:pt idx="2947">
                  <c:v>-48.934786320000001</c:v>
                </c:pt>
                <c:pt idx="2948">
                  <c:v>-48.823653899999996</c:v>
                </c:pt>
                <c:pt idx="2949">
                  <c:v>-48.656315169999999</c:v>
                </c:pt>
                <c:pt idx="2950">
                  <c:v>-48.577043670000002</c:v>
                </c:pt>
                <c:pt idx="2951">
                  <c:v>-48.570411300000004</c:v>
                </c:pt>
                <c:pt idx="2952">
                  <c:v>-48.548412499999998</c:v>
                </c:pt>
                <c:pt idx="2953">
                  <c:v>-48.554570740000003</c:v>
                </c:pt>
                <c:pt idx="2954">
                  <c:v>-48.640373019999998</c:v>
                </c:pt>
                <c:pt idx="2955">
                  <c:v>-48.806046629999997</c:v>
                </c:pt>
                <c:pt idx="2956">
                  <c:v>-48.869009200000001</c:v>
                </c:pt>
                <c:pt idx="2957">
                  <c:v>-48.852530459999997</c:v>
                </c:pt>
                <c:pt idx="2958">
                  <c:v>-48.815909130000001</c:v>
                </c:pt>
                <c:pt idx="2959">
                  <c:v>-48.71065729</c:v>
                </c:pt>
                <c:pt idx="2960">
                  <c:v>-48.501774040000001</c:v>
                </c:pt>
                <c:pt idx="2961">
                  <c:v>-48.327509569999997</c:v>
                </c:pt>
                <c:pt idx="2962">
                  <c:v>-48.273527340000001</c:v>
                </c:pt>
                <c:pt idx="2963">
                  <c:v>-48.26138856</c:v>
                </c:pt>
                <c:pt idx="2964">
                  <c:v>-48.275495139999997</c:v>
                </c:pt>
                <c:pt idx="2965">
                  <c:v>-48.323684010000001</c:v>
                </c:pt>
                <c:pt idx="2966">
                  <c:v>-48.478971119999997</c:v>
                </c:pt>
                <c:pt idx="2967">
                  <c:v>-48.630444150000002</c:v>
                </c:pt>
                <c:pt idx="2968">
                  <c:v>-48.729866579999999</c:v>
                </c:pt>
                <c:pt idx="2969">
                  <c:v>-48.798448100000002</c:v>
                </c:pt>
                <c:pt idx="2970">
                  <c:v>-48.889812560000003</c:v>
                </c:pt>
                <c:pt idx="2971">
                  <c:v>-49.021405420000001</c:v>
                </c:pt>
                <c:pt idx="2972">
                  <c:v>-49.03665024</c:v>
                </c:pt>
                <c:pt idx="2973">
                  <c:v>-48.928970839999998</c:v>
                </c:pt>
                <c:pt idx="2974">
                  <c:v>-48.80667322</c:v>
                </c:pt>
                <c:pt idx="2975">
                  <c:v>-48.709329060000002</c:v>
                </c:pt>
                <c:pt idx="2976">
                  <c:v>-48.576852199999998</c:v>
                </c:pt>
                <c:pt idx="2977">
                  <c:v>-48.53371155</c:v>
                </c:pt>
                <c:pt idx="2978">
                  <c:v>-48.601052180000003</c:v>
                </c:pt>
                <c:pt idx="2979">
                  <c:v>-48.653904330000003</c:v>
                </c:pt>
                <c:pt idx="2980">
                  <c:v>-48.63174317</c:v>
                </c:pt>
                <c:pt idx="2981">
                  <c:v>-48.618909770000002</c:v>
                </c:pt>
                <c:pt idx="2982">
                  <c:v>-48.615023200000003</c:v>
                </c:pt>
                <c:pt idx="2983">
                  <c:v>-48.615915510000001</c:v>
                </c:pt>
                <c:pt idx="2984">
                  <c:v>-48.58615588</c:v>
                </c:pt>
                <c:pt idx="2985">
                  <c:v>-48.554509680000002</c:v>
                </c:pt>
                <c:pt idx="2986">
                  <c:v>-48.475427369999998</c:v>
                </c:pt>
                <c:pt idx="2987">
                  <c:v>-48.435842559999998</c:v>
                </c:pt>
                <c:pt idx="2988">
                  <c:v>-48.441489240000003</c:v>
                </c:pt>
                <c:pt idx="2989">
                  <c:v>-48.469894920000002</c:v>
                </c:pt>
                <c:pt idx="2990">
                  <c:v>-48.46089379</c:v>
                </c:pt>
                <c:pt idx="2991">
                  <c:v>-48.400515579999997</c:v>
                </c:pt>
                <c:pt idx="2992">
                  <c:v>-48.315924250000002</c:v>
                </c:pt>
                <c:pt idx="2993">
                  <c:v>-48.215825160000001</c:v>
                </c:pt>
                <c:pt idx="2994">
                  <c:v>-48.145648719999997</c:v>
                </c:pt>
                <c:pt idx="2995">
                  <c:v>-48.167337510000003</c:v>
                </c:pt>
                <c:pt idx="2996">
                  <c:v>-48.170797829999998</c:v>
                </c:pt>
                <c:pt idx="2997">
                  <c:v>-48.11666305</c:v>
                </c:pt>
                <c:pt idx="2998">
                  <c:v>-48.117291649999999</c:v>
                </c:pt>
                <c:pt idx="2999">
                  <c:v>-48.201449160000003</c:v>
                </c:pt>
                <c:pt idx="3000">
                  <c:v>-48.251957079999997</c:v>
                </c:pt>
                <c:pt idx="3001">
                  <c:v>-48.30815329</c:v>
                </c:pt>
                <c:pt idx="3002">
                  <c:v>-48.341800829999997</c:v>
                </c:pt>
                <c:pt idx="3003">
                  <c:v>-48.378586349999999</c:v>
                </c:pt>
                <c:pt idx="3004">
                  <c:v>-48.368542550000001</c:v>
                </c:pt>
                <c:pt idx="3005">
                  <c:v>-48.333908620000003</c:v>
                </c:pt>
                <c:pt idx="3006">
                  <c:v>-48.287396889999997</c:v>
                </c:pt>
                <c:pt idx="3007">
                  <c:v>-48.425765159999997</c:v>
                </c:pt>
                <c:pt idx="3008">
                  <c:v>-48.455241379999997</c:v>
                </c:pt>
                <c:pt idx="3009">
                  <c:v>-48.358218209999997</c:v>
                </c:pt>
                <c:pt idx="3010">
                  <c:v>-48.309789860000002</c:v>
                </c:pt>
                <c:pt idx="3011">
                  <c:v>-48.38975499</c:v>
                </c:pt>
                <c:pt idx="3012">
                  <c:v>-48.380533030000002</c:v>
                </c:pt>
                <c:pt idx="3013">
                  <c:v>-48.434927039999998</c:v>
                </c:pt>
                <c:pt idx="3014">
                  <c:v>-48.540554049999997</c:v>
                </c:pt>
                <c:pt idx="3015">
                  <c:v>-48.574379129999997</c:v>
                </c:pt>
                <c:pt idx="3016">
                  <c:v>-48.54247814</c:v>
                </c:pt>
                <c:pt idx="3017">
                  <c:v>-48.484691959999999</c:v>
                </c:pt>
                <c:pt idx="3018">
                  <c:v>-48.337427810000001</c:v>
                </c:pt>
                <c:pt idx="3019">
                  <c:v>-48.248704359999998</c:v>
                </c:pt>
                <c:pt idx="3020">
                  <c:v>-48.274772059999997</c:v>
                </c:pt>
                <c:pt idx="3021">
                  <c:v>-48.348931950000001</c:v>
                </c:pt>
                <c:pt idx="3022">
                  <c:v>-48.343189160000001</c:v>
                </c:pt>
                <c:pt idx="3023">
                  <c:v>-48.385649090000001</c:v>
                </c:pt>
                <c:pt idx="3024">
                  <c:v>-48.44411049</c:v>
                </c:pt>
                <c:pt idx="3025">
                  <c:v>-48.481464219999999</c:v>
                </c:pt>
                <c:pt idx="3026">
                  <c:v>-48.53564497</c:v>
                </c:pt>
                <c:pt idx="3027">
                  <c:v>-48.690361809999999</c:v>
                </c:pt>
                <c:pt idx="3028">
                  <c:v>-48.876886159999998</c:v>
                </c:pt>
                <c:pt idx="3029">
                  <c:v>-48.946580339999997</c:v>
                </c:pt>
                <c:pt idx="3030">
                  <c:v>-48.893326889999997</c:v>
                </c:pt>
                <c:pt idx="3031">
                  <c:v>-48.843425430000003</c:v>
                </c:pt>
                <c:pt idx="3032">
                  <c:v>-48.695422180000001</c:v>
                </c:pt>
                <c:pt idx="3033">
                  <c:v>-48.471988690000003</c:v>
                </c:pt>
                <c:pt idx="3034">
                  <c:v>-48.341839149999998</c:v>
                </c:pt>
                <c:pt idx="3035">
                  <c:v>-48.384536920000002</c:v>
                </c:pt>
                <c:pt idx="3036">
                  <c:v>-48.381366720000003</c:v>
                </c:pt>
                <c:pt idx="3037">
                  <c:v>-48.344945010000004</c:v>
                </c:pt>
                <c:pt idx="3038">
                  <c:v>-48.370737759999997</c:v>
                </c:pt>
                <c:pt idx="3039">
                  <c:v>-48.381110149999998</c:v>
                </c:pt>
                <c:pt idx="3040">
                  <c:v>-48.278639329999997</c:v>
                </c:pt>
                <c:pt idx="3041">
                  <c:v>-48.263913979999998</c:v>
                </c:pt>
                <c:pt idx="3042">
                  <c:v>-48.35576184</c:v>
                </c:pt>
                <c:pt idx="3043">
                  <c:v>-48.394805869999999</c:v>
                </c:pt>
                <c:pt idx="3044">
                  <c:v>-48.366553500000002</c:v>
                </c:pt>
                <c:pt idx="3045">
                  <c:v>-48.418110169999999</c:v>
                </c:pt>
                <c:pt idx="3046">
                  <c:v>-48.479818219999999</c:v>
                </c:pt>
                <c:pt idx="3047">
                  <c:v>-48.427538859999999</c:v>
                </c:pt>
                <c:pt idx="3048">
                  <c:v>-48.348260719999999</c:v>
                </c:pt>
                <c:pt idx="3049">
                  <c:v>-48.332209020000001</c:v>
                </c:pt>
                <c:pt idx="3050">
                  <c:v>-48.337009790000003</c:v>
                </c:pt>
                <c:pt idx="3051">
                  <c:v>-48.242577449999999</c:v>
                </c:pt>
                <c:pt idx="3052">
                  <c:v>-48.214748710000002</c:v>
                </c:pt>
                <c:pt idx="3053">
                  <c:v>-48.296563239999998</c:v>
                </c:pt>
                <c:pt idx="3054">
                  <c:v>-48.41569329</c:v>
                </c:pt>
                <c:pt idx="3055">
                  <c:v>-48.455158339999997</c:v>
                </c:pt>
                <c:pt idx="3056">
                  <c:v>-48.410977500000001</c:v>
                </c:pt>
                <c:pt idx="3057">
                  <c:v>-48.333618889999997</c:v>
                </c:pt>
                <c:pt idx="3058">
                  <c:v>-48.204989400000002</c:v>
                </c:pt>
                <c:pt idx="3059">
                  <c:v>-48.06973429</c:v>
                </c:pt>
                <c:pt idx="3060">
                  <c:v>-48.030727829999996</c:v>
                </c:pt>
                <c:pt idx="3061">
                  <c:v>-48.082827199999997</c:v>
                </c:pt>
                <c:pt idx="3062">
                  <c:v>-48.056625179999997</c:v>
                </c:pt>
                <c:pt idx="3063">
                  <c:v>-47.997737690000001</c:v>
                </c:pt>
                <c:pt idx="3064">
                  <c:v>-47.948056559999998</c:v>
                </c:pt>
                <c:pt idx="3065">
                  <c:v>-47.891506620000001</c:v>
                </c:pt>
                <c:pt idx="3066">
                  <c:v>-47.855915920000001</c:v>
                </c:pt>
                <c:pt idx="3067">
                  <c:v>-47.944853559999999</c:v>
                </c:pt>
                <c:pt idx="3068">
                  <c:v>-48.030341900000003</c:v>
                </c:pt>
                <c:pt idx="3069">
                  <c:v>-48.103527939999999</c:v>
                </c:pt>
                <c:pt idx="3070">
                  <c:v>-48.110315839999998</c:v>
                </c:pt>
                <c:pt idx="3071">
                  <c:v>-48.02885036</c:v>
                </c:pt>
                <c:pt idx="3072">
                  <c:v>-47.951036889999997</c:v>
                </c:pt>
                <c:pt idx="3073">
                  <c:v>-47.958267290000002</c:v>
                </c:pt>
                <c:pt idx="3074">
                  <c:v>-47.993139020000001</c:v>
                </c:pt>
                <c:pt idx="3075">
                  <c:v>-48.025595340000002</c:v>
                </c:pt>
                <c:pt idx="3076">
                  <c:v>-48.07232922</c:v>
                </c:pt>
                <c:pt idx="3077">
                  <c:v>-48.08048222</c:v>
                </c:pt>
                <c:pt idx="3078">
                  <c:v>-48.063340259999997</c:v>
                </c:pt>
                <c:pt idx="3079">
                  <c:v>-48.103235900000001</c:v>
                </c:pt>
                <c:pt idx="3080">
                  <c:v>-48.102172500000002</c:v>
                </c:pt>
                <c:pt idx="3081">
                  <c:v>-48.031212619999998</c:v>
                </c:pt>
                <c:pt idx="3082">
                  <c:v>-47.976823760000002</c:v>
                </c:pt>
                <c:pt idx="3083">
                  <c:v>-47.921265990000002</c:v>
                </c:pt>
                <c:pt idx="3084">
                  <c:v>-47.801840230000003</c:v>
                </c:pt>
                <c:pt idx="3085">
                  <c:v>-47.748614439999997</c:v>
                </c:pt>
                <c:pt idx="3086">
                  <c:v>-47.810740209999999</c:v>
                </c:pt>
                <c:pt idx="3087">
                  <c:v>-47.872398179999998</c:v>
                </c:pt>
                <c:pt idx="3088">
                  <c:v>-47.898888229999997</c:v>
                </c:pt>
                <c:pt idx="3089">
                  <c:v>-47.862363160000001</c:v>
                </c:pt>
                <c:pt idx="3090">
                  <c:v>-47.863395519999997</c:v>
                </c:pt>
                <c:pt idx="3091">
                  <c:v>-47.947382310000002</c:v>
                </c:pt>
                <c:pt idx="3092">
                  <c:v>-47.966648640000003</c:v>
                </c:pt>
                <c:pt idx="3093">
                  <c:v>-47.921848740000001</c:v>
                </c:pt>
                <c:pt idx="3094">
                  <c:v>-47.907671870000001</c:v>
                </c:pt>
                <c:pt idx="3095">
                  <c:v>-47.886950409999997</c:v>
                </c:pt>
                <c:pt idx="3096">
                  <c:v>-47.883833879999997</c:v>
                </c:pt>
                <c:pt idx="3097">
                  <c:v>-47.903867499999997</c:v>
                </c:pt>
                <c:pt idx="3098">
                  <c:v>-47.898399869999999</c:v>
                </c:pt>
                <c:pt idx="3099">
                  <c:v>-47.92286275</c:v>
                </c:pt>
                <c:pt idx="3100">
                  <c:v>-47.936901050000003</c:v>
                </c:pt>
                <c:pt idx="3101">
                  <c:v>-47.870152150000003</c:v>
                </c:pt>
                <c:pt idx="3102">
                  <c:v>-47.815568450000001</c:v>
                </c:pt>
                <c:pt idx="3103">
                  <c:v>-47.743842639999997</c:v>
                </c:pt>
                <c:pt idx="3104">
                  <c:v>-47.6053359</c:v>
                </c:pt>
                <c:pt idx="3105">
                  <c:v>-47.415967350000003</c:v>
                </c:pt>
                <c:pt idx="3106">
                  <c:v>-47.180325320000001</c:v>
                </c:pt>
                <c:pt idx="3107">
                  <c:v>-47.004674000000001</c:v>
                </c:pt>
                <c:pt idx="3108">
                  <c:v>-47.032778100000002</c:v>
                </c:pt>
                <c:pt idx="3109">
                  <c:v>-47.114058440000001</c:v>
                </c:pt>
                <c:pt idx="3110">
                  <c:v>-47.173932209999997</c:v>
                </c:pt>
                <c:pt idx="3111">
                  <c:v>-47.245332560000001</c:v>
                </c:pt>
                <c:pt idx="3112">
                  <c:v>-47.288701850000002</c:v>
                </c:pt>
                <c:pt idx="3113">
                  <c:v>-47.21034882</c:v>
                </c:pt>
                <c:pt idx="3114">
                  <c:v>-47.090534009999999</c:v>
                </c:pt>
                <c:pt idx="3115">
                  <c:v>-46.982016600000001</c:v>
                </c:pt>
                <c:pt idx="3116">
                  <c:v>-46.917578970000001</c:v>
                </c:pt>
                <c:pt idx="3117">
                  <c:v>-46.884971669999999</c:v>
                </c:pt>
                <c:pt idx="3118">
                  <c:v>-46.819017189999997</c:v>
                </c:pt>
                <c:pt idx="3119">
                  <c:v>-46.736662449999997</c:v>
                </c:pt>
                <c:pt idx="3120">
                  <c:v>-46.652859130000003</c:v>
                </c:pt>
                <c:pt idx="3121">
                  <c:v>-46.549283889999998</c:v>
                </c:pt>
                <c:pt idx="3122">
                  <c:v>-46.449256669999997</c:v>
                </c:pt>
                <c:pt idx="3123">
                  <c:v>-46.436451769999998</c:v>
                </c:pt>
                <c:pt idx="3124">
                  <c:v>-46.509710849999998</c:v>
                </c:pt>
                <c:pt idx="3125">
                  <c:v>-46.622582770000001</c:v>
                </c:pt>
                <c:pt idx="3126">
                  <c:v>-46.575830600000003</c:v>
                </c:pt>
                <c:pt idx="3127">
                  <c:v>-46.428614179999997</c:v>
                </c:pt>
                <c:pt idx="3128">
                  <c:v>-46.31127025</c:v>
                </c:pt>
                <c:pt idx="3129">
                  <c:v>-46.207168699999997</c:v>
                </c:pt>
                <c:pt idx="3130">
                  <c:v>-46.119874750000001</c:v>
                </c:pt>
                <c:pt idx="3131">
                  <c:v>-46.158410549999999</c:v>
                </c:pt>
                <c:pt idx="3132">
                  <c:v>-46.27448665</c:v>
                </c:pt>
                <c:pt idx="3133">
                  <c:v>-46.377103720000001</c:v>
                </c:pt>
                <c:pt idx="3134">
                  <c:v>-46.487280069999997</c:v>
                </c:pt>
                <c:pt idx="3135">
                  <c:v>-46.603417890000003</c:v>
                </c:pt>
                <c:pt idx="3136">
                  <c:v>-46.681818839999998</c:v>
                </c:pt>
                <c:pt idx="3137">
                  <c:v>-46.710301940000001</c:v>
                </c:pt>
                <c:pt idx="3138">
                  <c:v>-46.684080790000003</c:v>
                </c:pt>
                <c:pt idx="3139">
                  <c:v>-46.586822849999997</c:v>
                </c:pt>
                <c:pt idx="3140">
                  <c:v>-46.439568420000001</c:v>
                </c:pt>
                <c:pt idx="3141">
                  <c:v>-46.32614615</c:v>
                </c:pt>
                <c:pt idx="3142">
                  <c:v>-46.241232420000003</c:v>
                </c:pt>
                <c:pt idx="3143">
                  <c:v>-46.159680080000001</c:v>
                </c:pt>
                <c:pt idx="3144">
                  <c:v>-46.143526020000003</c:v>
                </c:pt>
                <c:pt idx="3145">
                  <c:v>-46.214334829999999</c:v>
                </c:pt>
                <c:pt idx="3146">
                  <c:v>-46.22715024</c:v>
                </c:pt>
                <c:pt idx="3147">
                  <c:v>-46.198692729999998</c:v>
                </c:pt>
                <c:pt idx="3148">
                  <c:v>-46.249376910000002</c:v>
                </c:pt>
                <c:pt idx="3149">
                  <c:v>-46.271955320000004</c:v>
                </c:pt>
                <c:pt idx="3150">
                  <c:v>-46.205419450000001</c:v>
                </c:pt>
                <c:pt idx="3151">
                  <c:v>-46.233069690000001</c:v>
                </c:pt>
                <c:pt idx="3152">
                  <c:v>-46.357759110000003</c:v>
                </c:pt>
                <c:pt idx="3153">
                  <c:v>-46.46593627</c:v>
                </c:pt>
                <c:pt idx="3154">
                  <c:v>-46.555681649999997</c:v>
                </c:pt>
                <c:pt idx="3155">
                  <c:v>-46.578957320000001</c:v>
                </c:pt>
                <c:pt idx="3156">
                  <c:v>-46.57188987</c:v>
                </c:pt>
                <c:pt idx="3157">
                  <c:v>-46.630704029999997</c:v>
                </c:pt>
                <c:pt idx="3158">
                  <c:v>-46.706967570000003</c:v>
                </c:pt>
                <c:pt idx="3159">
                  <c:v>-46.78276348</c:v>
                </c:pt>
                <c:pt idx="3160">
                  <c:v>-46.862344049999997</c:v>
                </c:pt>
                <c:pt idx="3161">
                  <c:v>-46.855911599999999</c:v>
                </c:pt>
                <c:pt idx="3162">
                  <c:v>-46.800920009999999</c:v>
                </c:pt>
                <c:pt idx="3163">
                  <c:v>-46.768265739999997</c:v>
                </c:pt>
                <c:pt idx="3164">
                  <c:v>-46.701089179999997</c:v>
                </c:pt>
                <c:pt idx="3165">
                  <c:v>-46.678142100000002</c:v>
                </c:pt>
                <c:pt idx="3166">
                  <c:v>-46.766921490000001</c:v>
                </c:pt>
                <c:pt idx="3167">
                  <c:v>-46.828980020000003</c:v>
                </c:pt>
                <c:pt idx="3168">
                  <c:v>-46.856004599999999</c:v>
                </c:pt>
                <c:pt idx="3169">
                  <c:v>-46.885889839999997</c:v>
                </c:pt>
                <c:pt idx="3170">
                  <c:v>-46.855111450000003</c:v>
                </c:pt>
                <c:pt idx="3171">
                  <c:v>-46.777967099999998</c:v>
                </c:pt>
                <c:pt idx="3172">
                  <c:v>-46.682928099999998</c:v>
                </c:pt>
                <c:pt idx="3173">
                  <c:v>-46.582039440000003</c:v>
                </c:pt>
                <c:pt idx="3174">
                  <c:v>-46.541505489999999</c:v>
                </c:pt>
                <c:pt idx="3175">
                  <c:v>-46.575123869999999</c:v>
                </c:pt>
                <c:pt idx="3176">
                  <c:v>-46.617649020000002</c:v>
                </c:pt>
                <c:pt idx="3177">
                  <c:v>-46.654563830000001</c:v>
                </c:pt>
                <c:pt idx="3178">
                  <c:v>-46.692044269999997</c:v>
                </c:pt>
                <c:pt idx="3179">
                  <c:v>-46.789911099999998</c:v>
                </c:pt>
                <c:pt idx="3180">
                  <c:v>-46.943393499999999</c:v>
                </c:pt>
                <c:pt idx="3181">
                  <c:v>-47.04817422</c:v>
                </c:pt>
                <c:pt idx="3182">
                  <c:v>-47.120296379999999</c:v>
                </c:pt>
                <c:pt idx="3183">
                  <c:v>-47.203322389999997</c:v>
                </c:pt>
                <c:pt idx="3184">
                  <c:v>-47.206203930000001</c:v>
                </c:pt>
                <c:pt idx="3185">
                  <c:v>-47.131576320000001</c:v>
                </c:pt>
                <c:pt idx="3186">
                  <c:v>-47.100519409999997</c:v>
                </c:pt>
                <c:pt idx="3187">
                  <c:v>-47.093612579999999</c:v>
                </c:pt>
                <c:pt idx="3188">
                  <c:v>-47.05573098</c:v>
                </c:pt>
                <c:pt idx="3189">
                  <c:v>-47.032994070000001</c:v>
                </c:pt>
                <c:pt idx="3190">
                  <c:v>-47.047811699999997</c:v>
                </c:pt>
                <c:pt idx="3191">
                  <c:v>-47.065720480000003</c:v>
                </c:pt>
                <c:pt idx="3192">
                  <c:v>-47.015624649999999</c:v>
                </c:pt>
                <c:pt idx="3193">
                  <c:v>-46.861455399999997</c:v>
                </c:pt>
                <c:pt idx="3194">
                  <c:v>-46.727068930000002</c:v>
                </c:pt>
                <c:pt idx="3195">
                  <c:v>-46.685691210000002</c:v>
                </c:pt>
                <c:pt idx="3196">
                  <c:v>-46.708752969999999</c:v>
                </c:pt>
                <c:pt idx="3197">
                  <c:v>-46.832179930000002</c:v>
                </c:pt>
                <c:pt idx="3198">
                  <c:v>-47.054151470000001</c:v>
                </c:pt>
                <c:pt idx="3199">
                  <c:v>-47.22515808</c:v>
                </c:pt>
                <c:pt idx="3200">
                  <c:v>-47.253504550000002</c:v>
                </c:pt>
                <c:pt idx="3201">
                  <c:v>-47.183202170000001</c:v>
                </c:pt>
                <c:pt idx="3202">
                  <c:v>-47.114023000000003</c:v>
                </c:pt>
                <c:pt idx="3203">
                  <c:v>-47.08037333</c:v>
                </c:pt>
                <c:pt idx="3204">
                  <c:v>-47.013631410000002</c:v>
                </c:pt>
                <c:pt idx="3205">
                  <c:v>-46.956944640000003</c:v>
                </c:pt>
                <c:pt idx="3206">
                  <c:v>-47.002943250000001</c:v>
                </c:pt>
                <c:pt idx="3207">
                  <c:v>-47.066995419999998</c:v>
                </c:pt>
                <c:pt idx="3208">
                  <c:v>-47.071242150000003</c:v>
                </c:pt>
                <c:pt idx="3209">
                  <c:v>-47.094546860000001</c:v>
                </c:pt>
                <c:pt idx="3210">
                  <c:v>-47.170246710000001</c:v>
                </c:pt>
                <c:pt idx="3211">
                  <c:v>-47.18967232</c:v>
                </c:pt>
                <c:pt idx="3212">
                  <c:v>-47.047434080000002</c:v>
                </c:pt>
                <c:pt idx="3213">
                  <c:v>-46.846599210000001</c:v>
                </c:pt>
                <c:pt idx="3214">
                  <c:v>-46.747987100000003</c:v>
                </c:pt>
                <c:pt idx="3215">
                  <c:v>-46.6994854</c:v>
                </c:pt>
                <c:pt idx="3216">
                  <c:v>-46.658708789999999</c:v>
                </c:pt>
                <c:pt idx="3217">
                  <c:v>-46.73621232</c:v>
                </c:pt>
                <c:pt idx="3218">
                  <c:v>-46.902654939999998</c:v>
                </c:pt>
                <c:pt idx="3219">
                  <c:v>-46.990062209999998</c:v>
                </c:pt>
                <c:pt idx="3220">
                  <c:v>-47.009412099999999</c:v>
                </c:pt>
                <c:pt idx="3221">
                  <c:v>-47.050695390000001</c:v>
                </c:pt>
                <c:pt idx="3222">
                  <c:v>-47.131373590000003</c:v>
                </c:pt>
                <c:pt idx="3223">
                  <c:v>-47.194499479999998</c:v>
                </c:pt>
                <c:pt idx="3224">
                  <c:v>-47.213769300000003</c:v>
                </c:pt>
                <c:pt idx="3225">
                  <c:v>-47.211116240000003</c:v>
                </c:pt>
                <c:pt idx="3226">
                  <c:v>-47.169023070000001</c:v>
                </c:pt>
                <c:pt idx="3227">
                  <c:v>-47.090821060000003</c:v>
                </c:pt>
                <c:pt idx="3228">
                  <c:v>-47.036156740000003</c:v>
                </c:pt>
                <c:pt idx="3229">
                  <c:v>-47.035100819999997</c:v>
                </c:pt>
                <c:pt idx="3230">
                  <c:v>-47.072522509999999</c:v>
                </c:pt>
                <c:pt idx="3231">
                  <c:v>-47.148257780000002</c:v>
                </c:pt>
                <c:pt idx="3232">
                  <c:v>-47.234297329999997</c:v>
                </c:pt>
                <c:pt idx="3233">
                  <c:v>-47.282850930000002</c:v>
                </c:pt>
                <c:pt idx="3234">
                  <c:v>-47.29751255</c:v>
                </c:pt>
                <c:pt idx="3235">
                  <c:v>-47.310909520000003</c:v>
                </c:pt>
                <c:pt idx="3236">
                  <c:v>-47.30650524</c:v>
                </c:pt>
                <c:pt idx="3237">
                  <c:v>-47.246473799999997</c:v>
                </c:pt>
                <c:pt idx="3238">
                  <c:v>-47.174118409999998</c:v>
                </c:pt>
                <c:pt idx="3239">
                  <c:v>-47.108480450000002</c:v>
                </c:pt>
                <c:pt idx="3240">
                  <c:v>-47.039410689999997</c:v>
                </c:pt>
                <c:pt idx="3241">
                  <c:v>-47.00511487</c:v>
                </c:pt>
                <c:pt idx="3242">
                  <c:v>-47.00346639</c:v>
                </c:pt>
                <c:pt idx="3243">
                  <c:v>-46.995216910000003</c:v>
                </c:pt>
                <c:pt idx="3244">
                  <c:v>-46.97504258</c:v>
                </c:pt>
                <c:pt idx="3245">
                  <c:v>-46.928284750000003</c:v>
                </c:pt>
                <c:pt idx="3246">
                  <c:v>-46.842030739999998</c:v>
                </c:pt>
                <c:pt idx="3247">
                  <c:v>-46.771391520000002</c:v>
                </c:pt>
                <c:pt idx="3248">
                  <c:v>-46.782340400000002</c:v>
                </c:pt>
                <c:pt idx="3249">
                  <c:v>-46.862426620000001</c:v>
                </c:pt>
                <c:pt idx="3250">
                  <c:v>-46.996226419999999</c:v>
                </c:pt>
                <c:pt idx="3251">
                  <c:v>-47.145476860000002</c:v>
                </c:pt>
                <c:pt idx="3252">
                  <c:v>-47.266784180000002</c:v>
                </c:pt>
                <c:pt idx="3253">
                  <c:v>-47.333180110000001</c:v>
                </c:pt>
                <c:pt idx="3254">
                  <c:v>-47.348713689999997</c:v>
                </c:pt>
                <c:pt idx="3255">
                  <c:v>-47.339375060000002</c:v>
                </c:pt>
                <c:pt idx="3256">
                  <c:v>-47.336164170000004</c:v>
                </c:pt>
                <c:pt idx="3257">
                  <c:v>-47.32985197</c:v>
                </c:pt>
                <c:pt idx="3258">
                  <c:v>-47.303736180000001</c:v>
                </c:pt>
                <c:pt idx="3259">
                  <c:v>-47.328918139999999</c:v>
                </c:pt>
                <c:pt idx="3260">
                  <c:v>-47.39406863</c:v>
                </c:pt>
                <c:pt idx="3261">
                  <c:v>-47.389059109999998</c:v>
                </c:pt>
                <c:pt idx="3262">
                  <c:v>-47.352490039999999</c:v>
                </c:pt>
                <c:pt idx="3263">
                  <c:v>-47.356027240000003</c:v>
                </c:pt>
                <c:pt idx="3264">
                  <c:v>-47.306231689999997</c:v>
                </c:pt>
                <c:pt idx="3265">
                  <c:v>-47.14322851</c:v>
                </c:pt>
                <c:pt idx="3266">
                  <c:v>-47.028641090000001</c:v>
                </c:pt>
                <c:pt idx="3267">
                  <c:v>-47.03789149</c:v>
                </c:pt>
                <c:pt idx="3268">
                  <c:v>-47.035175420000002</c:v>
                </c:pt>
                <c:pt idx="3269">
                  <c:v>-46.998628439999997</c:v>
                </c:pt>
                <c:pt idx="3270">
                  <c:v>-47.035379329999998</c:v>
                </c:pt>
                <c:pt idx="3271">
                  <c:v>-47.100228530000003</c:v>
                </c:pt>
                <c:pt idx="3272">
                  <c:v>-47.12404789</c:v>
                </c:pt>
                <c:pt idx="3273">
                  <c:v>-47.164317279999999</c:v>
                </c:pt>
                <c:pt idx="3274">
                  <c:v>-47.205770809999997</c:v>
                </c:pt>
                <c:pt idx="3275">
                  <c:v>-47.214173690000003</c:v>
                </c:pt>
                <c:pt idx="3276">
                  <c:v>-47.207421029999999</c:v>
                </c:pt>
                <c:pt idx="3277">
                  <c:v>-47.201360940000001</c:v>
                </c:pt>
                <c:pt idx="3278">
                  <c:v>-47.226445890000001</c:v>
                </c:pt>
                <c:pt idx="3279">
                  <c:v>-47.284681040000002</c:v>
                </c:pt>
                <c:pt idx="3280">
                  <c:v>-47.343505620000002</c:v>
                </c:pt>
                <c:pt idx="3281">
                  <c:v>-47.435122470000003</c:v>
                </c:pt>
                <c:pt idx="3282">
                  <c:v>-47.535304850000003</c:v>
                </c:pt>
                <c:pt idx="3283">
                  <c:v>-47.544069129999997</c:v>
                </c:pt>
                <c:pt idx="3284">
                  <c:v>-47.510825029999999</c:v>
                </c:pt>
                <c:pt idx="3285">
                  <c:v>-47.468192620000004</c:v>
                </c:pt>
                <c:pt idx="3286">
                  <c:v>-47.392901870000003</c:v>
                </c:pt>
                <c:pt idx="3287">
                  <c:v>-47.351244800000003</c:v>
                </c:pt>
                <c:pt idx="3288">
                  <c:v>-47.343761489999999</c:v>
                </c:pt>
                <c:pt idx="3289">
                  <c:v>-47.318206279999998</c:v>
                </c:pt>
                <c:pt idx="3290">
                  <c:v>-47.324511450000003</c:v>
                </c:pt>
                <c:pt idx="3291">
                  <c:v>-47.335896579999996</c:v>
                </c:pt>
                <c:pt idx="3292">
                  <c:v>-47.256323960000003</c:v>
                </c:pt>
                <c:pt idx="3293">
                  <c:v>-47.169378760000001</c:v>
                </c:pt>
                <c:pt idx="3294">
                  <c:v>-47.131860709999998</c:v>
                </c:pt>
                <c:pt idx="3295">
                  <c:v>-47.087957860000003</c:v>
                </c:pt>
                <c:pt idx="3296">
                  <c:v>-47.03501876</c:v>
                </c:pt>
                <c:pt idx="3297">
                  <c:v>-47.034180919999997</c:v>
                </c:pt>
                <c:pt idx="3298">
                  <c:v>-47.094287229999999</c:v>
                </c:pt>
                <c:pt idx="3299">
                  <c:v>-47.173301250000002</c:v>
                </c:pt>
                <c:pt idx="3300">
                  <c:v>-47.239209850000002</c:v>
                </c:pt>
                <c:pt idx="3301">
                  <c:v>-47.247666539999997</c:v>
                </c:pt>
                <c:pt idx="3302">
                  <c:v>-47.183601520000003</c:v>
                </c:pt>
                <c:pt idx="3303">
                  <c:v>-47.061471560000001</c:v>
                </c:pt>
                <c:pt idx="3304">
                  <c:v>-47.000834159999997</c:v>
                </c:pt>
                <c:pt idx="3305">
                  <c:v>-47.036968510000001</c:v>
                </c:pt>
                <c:pt idx="3306">
                  <c:v>-47.082439299999997</c:v>
                </c:pt>
                <c:pt idx="3307">
                  <c:v>-47.136700439999998</c:v>
                </c:pt>
                <c:pt idx="3308">
                  <c:v>-47.259837650000001</c:v>
                </c:pt>
                <c:pt idx="3309">
                  <c:v>-47.326971919999998</c:v>
                </c:pt>
                <c:pt idx="3310">
                  <c:v>-47.271067289999998</c:v>
                </c:pt>
                <c:pt idx="3311">
                  <c:v>-47.295187329999997</c:v>
                </c:pt>
                <c:pt idx="3312">
                  <c:v>-47.420078140000001</c:v>
                </c:pt>
                <c:pt idx="3313">
                  <c:v>-47.517145280000001</c:v>
                </c:pt>
                <c:pt idx="3314">
                  <c:v>-47.611354779999999</c:v>
                </c:pt>
                <c:pt idx="3315">
                  <c:v>-47.70574482</c:v>
                </c:pt>
                <c:pt idx="3316">
                  <c:v>-47.719211710000003</c:v>
                </c:pt>
                <c:pt idx="3317">
                  <c:v>-47.651581669999999</c:v>
                </c:pt>
                <c:pt idx="3318">
                  <c:v>-47.568200990000001</c:v>
                </c:pt>
                <c:pt idx="3319">
                  <c:v>-47.514247509999997</c:v>
                </c:pt>
                <c:pt idx="3320">
                  <c:v>-47.519014200000001</c:v>
                </c:pt>
                <c:pt idx="3321">
                  <c:v>-47.558639659999997</c:v>
                </c:pt>
                <c:pt idx="3322">
                  <c:v>-47.631270409999999</c:v>
                </c:pt>
                <c:pt idx="3323">
                  <c:v>-47.735771130000003</c:v>
                </c:pt>
                <c:pt idx="3324">
                  <c:v>-47.794106339999999</c:v>
                </c:pt>
                <c:pt idx="3325">
                  <c:v>-47.808584359999998</c:v>
                </c:pt>
                <c:pt idx="3326">
                  <c:v>-47.838680259999997</c:v>
                </c:pt>
                <c:pt idx="3327">
                  <c:v>-47.861353979999997</c:v>
                </c:pt>
                <c:pt idx="3328">
                  <c:v>-47.835959819999999</c:v>
                </c:pt>
                <c:pt idx="3329">
                  <c:v>-47.806499199999998</c:v>
                </c:pt>
                <c:pt idx="3330">
                  <c:v>-47.766468979999999</c:v>
                </c:pt>
                <c:pt idx="3331">
                  <c:v>-47.69282295</c:v>
                </c:pt>
                <c:pt idx="3332">
                  <c:v>-47.626772770000002</c:v>
                </c:pt>
                <c:pt idx="3333">
                  <c:v>-47.607362469999998</c:v>
                </c:pt>
                <c:pt idx="3334">
                  <c:v>-47.661060679999999</c:v>
                </c:pt>
                <c:pt idx="3335">
                  <c:v>-47.745227300000003</c:v>
                </c:pt>
                <c:pt idx="3336">
                  <c:v>-47.783593459999999</c:v>
                </c:pt>
                <c:pt idx="3337">
                  <c:v>-47.787640760000002</c:v>
                </c:pt>
                <c:pt idx="3338">
                  <c:v>-47.782392059999999</c:v>
                </c:pt>
                <c:pt idx="3339">
                  <c:v>-47.749992089999999</c:v>
                </c:pt>
                <c:pt idx="3340">
                  <c:v>-47.749333309999997</c:v>
                </c:pt>
                <c:pt idx="3341">
                  <c:v>-47.784884779999999</c:v>
                </c:pt>
                <c:pt idx="3342">
                  <c:v>-47.790479329999997</c:v>
                </c:pt>
                <c:pt idx="3343">
                  <c:v>-47.79258265</c:v>
                </c:pt>
                <c:pt idx="3344">
                  <c:v>-47.793356979999999</c:v>
                </c:pt>
                <c:pt idx="3345">
                  <c:v>-47.739185280000001</c:v>
                </c:pt>
                <c:pt idx="3346">
                  <c:v>-47.687677100000002</c:v>
                </c:pt>
                <c:pt idx="3347">
                  <c:v>-47.678872230000003</c:v>
                </c:pt>
                <c:pt idx="3348">
                  <c:v>-47.672031279999999</c:v>
                </c:pt>
                <c:pt idx="3349">
                  <c:v>-47.707809660000002</c:v>
                </c:pt>
                <c:pt idx="3350">
                  <c:v>-47.805474920000002</c:v>
                </c:pt>
                <c:pt idx="3351">
                  <c:v>-47.913205159999997</c:v>
                </c:pt>
                <c:pt idx="3352">
                  <c:v>-48.012851179999998</c:v>
                </c:pt>
                <c:pt idx="3353">
                  <c:v>-48.092660559999999</c:v>
                </c:pt>
                <c:pt idx="3354">
                  <c:v>-48.091542590000003</c:v>
                </c:pt>
                <c:pt idx="3355">
                  <c:v>-48.036801910000001</c:v>
                </c:pt>
                <c:pt idx="3356">
                  <c:v>-47.988745700000003</c:v>
                </c:pt>
                <c:pt idx="3357">
                  <c:v>-47.939420920000003</c:v>
                </c:pt>
                <c:pt idx="3358">
                  <c:v>-47.895542280000001</c:v>
                </c:pt>
                <c:pt idx="3359">
                  <c:v>-47.876469190000002</c:v>
                </c:pt>
                <c:pt idx="3360">
                  <c:v>-47.836246899999999</c:v>
                </c:pt>
                <c:pt idx="3361">
                  <c:v>-47.7585604</c:v>
                </c:pt>
                <c:pt idx="3362">
                  <c:v>-47.677306270000003</c:v>
                </c:pt>
                <c:pt idx="3363">
                  <c:v>-47.583212250000003</c:v>
                </c:pt>
                <c:pt idx="3364">
                  <c:v>-47.48715911</c:v>
                </c:pt>
                <c:pt idx="3365">
                  <c:v>-47.44183606</c:v>
                </c:pt>
                <c:pt idx="3366">
                  <c:v>-47.443905860000001</c:v>
                </c:pt>
                <c:pt idx="3367">
                  <c:v>-47.44929613</c:v>
                </c:pt>
                <c:pt idx="3368">
                  <c:v>-47.444941110000002</c:v>
                </c:pt>
                <c:pt idx="3369">
                  <c:v>-47.398590179999999</c:v>
                </c:pt>
                <c:pt idx="3370">
                  <c:v>-47.32036317</c:v>
                </c:pt>
                <c:pt idx="3371">
                  <c:v>-47.309903630000001</c:v>
                </c:pt>
                <c:pt idx="3372">
                  <c:v>-47.370240879999997</c:v>
                </c:pt>
                <c:pt idx="3373">
                  <c:v>-47.433092129999999</c:v>
                </c:pt>
                <c:pt idx="3374">
                  <c:v>-47.512716050000002</c:v>
                </c:pt>
                <c:pt idx="3375">
                  <c:v>-47.604438199999997</c:v>
                </c:pt>
                <c:pt idx="3376">
                  <c:v>-47.603824860000003</c:v>
                </c:pt>
                <c:pt idx="3377">
                  <c:v>-47.495736520000001</c:v>
                </c:pt>
                <c:pt idx="3378">
                  <c:v>-47.38562056</c:v>
                </c:pt>
                <c:pt idx="3379">
                  <c:v>-47.300964800000003</c:v>
                </c:pt>
                <c:pt idx="3380">
                  <c:v>-47.219781789999999</c:v>
                </c:pt>
                <c:pt idx="3381">
                  <c:v>-47.143214280000002</c:v>
                </c:pt>
                <c:pt idx="3382">
                  <c:v>-47.064598240000002</c:v>
                </c:pt>
                <c:pt idx="3383">
                  <c:v>-46.968527680000001</c:v>
                </c:pt>
                <c:pt idx="3384">
                  <c:v>-46.887142150000003</c:v>
                </c:pt>
                <c:pt idx="3385">
                  <c:v>-46.830704699999998</c:v>
                </c:pt>
                <c:pt idx="3386">
                  <c:v>-46.794754519999998</c:v>
                </c:pt>
                <c:pt idx="3387">
                  <c:v>-46.833449399999999</c:v>
                </c:pt>
                <c:pt idx="3388">
                  <c:v>-46.941091520000001</c:v>
                </c:pt>
                <c:pt idx="3389">
                  <c:v>-46.995450239999997</c:v>
                </c:pt>
                <c:pt idx="3390">
                  <c:v>-46.999933660000003</c:v>
                </c:pt>
                <c:pt idx="3391">
                  <c:v>-47.036916290000001</c:v>
                </c:pt>
                <c:pt idx="3392">
                  <c:v>-47.082214020000002</c:v>
                </c:pt>
                <c:pt idx="3393">
                  <c:v>-47.117079109999999</c:v>
                </c:pt>
                <c:pt idx="3394">
                  <c:v>-47.138521019999999</c:v>
                </c:pt>
                <c:pt idx="3395">
                  <c:v>-47.031399649999997</c:v>
                </c:pt>
                <c:pt idx="3396">
                  <c:v>-46.858954150000002</c:v>
                </c:pt>
                <c:pt idx="3397">
                  <c:v>-46.687566060000002</c:v>
                </c:pt>
                <c:pt idx="3398">
                  <c:v>-46.458321169999998</c:v>
                </c:pt>
                <c:pt idx="3399">
                  <c:v>-46.285429479999998</c:v>
                </c:pt>
                <c:pt idx="3400">
                  <c:v>-46.38228823</c:v>
                </c:pt>
                <c:pt idx="3401">
                  <c:v>-46.532606510000001</c:v>
                </c:pt>
                <c:pt idx="3402">
                  <c:v>-46.615955890000002</c:v>
                </c:pt>
                <c:pt idx="3403">
                  <c:v>-46.743397680000001</c:v>
                </c:pt>
                <c:pt idx="3404">
                  <c:v>-46.877781179999999</c:v>
                </c:pt>
                <c:pt idx="3405">
                  <c:v>-46.900575689999997</c:v>
                </c:pt>
                <c:pt idx="3406">
                  <c:v>-46.879252190000003</c:v>
                </c:pt>
                <c:pt idx="3407">
                  <c:v>-46.837329250000003</c:v>
                </c:pt>
                <c:pt idx="3408">
                  <c:v>-46.734321809999997</c:v>
                </c:pt>
                <c:pt idx="3409">
                  <c:v>-46.580669180000001</c:v>
                </c:pt>
                <c:pt idx="3410">
                  <c:v>-46.466505599999998</c:v>
                </c:pt>
                <c:pt idx="3411">
                  <c:v>-46.42277378</c:v>
                </c:pt>
                <c:pt idx="3412">
                  <c:v>-46.476927320000001</c:v>
                </c:pt>
                <c:pt idx="3413">
                  <c:v>-46.584780879999997</c:v>
                </c:pt>
                <c:pt idx="3414">
                  <c:v>-46.704538880000001</c:v>
                </c:pt>
                <c:pt idx="3415">
                  <c:v>-46.750928899999998</c:v>
                </c:pt>
                <c:pt idx="3416">
                  <c:v>-46.725217360000002</c:v>
                </c:pt>
                <c:pt idx="3417">
                  <c:v>-46.697379159999997</c:v>
                </c:pt>
                <c:pt idx="3418">
                  <c:v>-46.691421089999999</c:v>
                </c:pt>
                <c:pt idx="3419">
                  <c:v>-46.696290009999998</c:v>
                </c:pt>
                <c:pt idx="3420">
                  <c:v>-46.769153289999998</c:v>
                </c:pt>
                <c:pt idx="3421">
                  <c:v>-46.918863829999999</c:v>
                </c:pt>
                <c:pt idx="3422">
                  <c:v>-47.014590089999999</c:v>
                </c:pt>
                <c:pt idx="3423">
                  <c:v>-47.057990930000003</c:v>
                </c:pt>
                <c:pt idx="3424">
                  <c:v>-47.158613979999998</c:v>
                </c:pt>
                <c:pt idx="3425">
                  <c:v>-47.296017130000003</c:v>
                </c:pt>
                <c:pt idx="3426">
                  <c:v>-47.419029090000002</c:v>
                </c:pt>
                <c:pt idx="3427">
                  <c:v>-47.585350900000002</c:v>
                </c:pt>
                <c:pt idx="3428">
                  <c:v>-47.843056910000001</c:v>
                </c:pt>
                <c:pt idx="3429">
                  <c:v>-48.121665999999998</c:v>
                </c:pt>
                <c:pt idx="3430">
                  <c:v>-48.356492179999996</c:v>
                </c:pt>
                <c:pt idx="3431">
                  <c:v>-48.560985760000001</c:v>
                </c:pt>
                <c:pt idx="3432">
                  <c:v>-48.695193150000001</c:v>
                </c:pt>
                <c:pt idx="3433">
                  <c:v>-48.70711781</c:v>
                </c:pt>
                <c:pt idx="3434">
                  <c:v>-48.626854029999997</c:v>
                </c:pt>
                <c:pt idx="3435">
                  <c:v>-48.52606205</c:v>
                </c:pt>
                <c:pt idx="3436">
                  <c:v>-48.423049910000003</c:v>
                </c:pt>
                <c:pt idx="3437">
                  <c:v>-48.357987999999999</c:v>
                </c:pt>
                <c:pt idx="3438">
                  <c:v>-48.376999750000003</c:v>
                </c:pt>
                <c:pt idx="3439">
                  <c:v>-48.479786150000002</c:v>
                </c:pt>
                <c:pt idx="3440">
                  <c:v>-48.598196289999997</c:v>
                </c:pt>
                <c:pt idx="3441">
                  <c:v>-48.656267190000001</c:v>
                </c:pt>
                <c:pt idx="3442">
                  <c:v>-48.668185979999997</c:v>
                </c:pt>
                <c:pt idx="3443">
                  <c:v>-48.662601309999999</c:v>
                </c:pt>
                <c:pt idx="3444">
                  <c:v>-48.612342630000001</c:v>
                </c:pt>
                <c:pt idx="3445">
                  <c:v>-48.558095010000002</c:v>
                </c:pt>
                <c:pt idx="3446">
                  <c:v>-48.57290708</c:v>
                </c:pt>
                <c:pt idx="3447">
                  <c:v>-48.645959259999998</c:v>
                </c:pt>
                <c:pt idx="3448">
                  <c:v>-48.719727489999997</c:v>
                </c:pt>
                <c:pt idx="3449">
                  <c:v>-48.74069866</c:v>
                </c:pt>
                <c:pt idx="3450">
                  <c:v>-48.690966869999997</c:v>
                </c:pt>
                <c:pt idx="3451">
                  <c:v>-48.600605870000003</c:v>
                </c:pt>
                <c:pt idx="3452">
                  <c:v>-48.491453129999996</c:v>
                </c:pt>
                <c:pt idx="3453">
                  <c:v>-48.388455219999997</c:v>
                </c:pt>
                <c:pt idx="3454">
                  <c:v>-48.384831300000002</c:v>
                </c:pt>
                <c:pt idx="3455">
                  <c:v>-48.478748660000001</c:v>
                </c:pt>
                <c:pt idx="3456">
                  <c:v>-48.555802749999998</c:v>
                </c:pt>
                <c:pt idx="3457">
                  <c:v>-48.589723120000002</c:v>
                </c:pt>
                <c:pt idx="3458">
                  <c:v>-48.592733099999997</c:v>
                </c:pt>
                <c:pt idx="3459">
                  <c:v>-48.526235669999998</c:v>
                </c:pt>
                <c:pt idx="3460">
                  <c:v>-48.405364409999997</c:v>
                </c:pt>
                <c:pt idx="3461">
                  <c:v>-48.31231975</c:v>
                </c:pt>
                <c:pt idx="3462">
                  <c:v>-48.264391279999998</c:v>
                </c:pt>
                <c:pt idx="3463">
                  <c:v>-48.233431189999997</c:v>
                </c:pt>
                <c:pt idx="3464">
                  <c:v>-48.212642989999999</c:v>
                </c:pt>
                <c:pt idx="3465">
                  <c:v>-48.212442350000003</c:v>
                </c:pt>
                <c:pt idx="3466">
                  <c:v>-48.230735660000001</c:v>
                </c:pt>
                <c:pt idx="3467">
                  <c:v>-48.242470590000003</c:v>
                </c:pt>
                <c:pt idx="3468">
                  <c:v>-48.229155589999998</c:v>
                </c:pt>
                <c:pt idx="3469">
                  <c:v>-48.170468409999998</c:v>
                </c:pt>
                <c:pt idx="3470">
                  <c:v>-48.071507080000003</c:v>
                </c:pt>
                <c:pt idx="3471">
                  <c:v>-47.958983250000003</c:v>
                </c:pt>
                <c:pt idx="3472">
                  <c:v>-47.849776730000002</c:v>
                </c:pt>
                <c:pt idx="3473">
                  <c:v>-47.822960590000001</c:v>
                </c:pt>
                <c:pt idx="3474">
                  <c:v>-47.916427939999998</c:v>
                </c:pt>
                <c:pt idx="3475">
                  <c:v>-48.037949730000001</c:v>
                </c:pt>
                <c:pt idx="3476">
                  <c:v>-48.120717329999998</c:v>
                </c:pt>
                <c:pt idx="3477">
                  <c:v>-48.174315880000002</c:v>
                </c:pt>
                <c:pt idx="3478">
                  <c:v>-48.149600049999997</c:v>
                </c:pt>
                <c:pt idx="3479">
                  <c:v>-48.03611351</c:v>
                </c:pt>
                <c:pt idx="3480">
                  <c:v>-47.934907389999999</c:v>
                </c:pt>
                <c:pt idx="3481">
                  <c:v>-47.894904220000001</c:v>
                </c:pt>
                <c:pt idx="3482">
                  <c:v>-47.916776470000002</c:v>
                </c:pt>
                <c:pt idx="3483">
                  <c:v>-47.982034859999999</c:v>
                </c:pt>
                <c:pt idx="3484">
                  <c:v>-48.055519050000001</c:v>
                </c:pt>
                <c:pt idx="3485">
                  <c:v>-48.11278428</c:v>
                </c:pt>
                <c:pt idx="3486">
                  <c:v>-48.129474119999998</c:v>
                </c:pt>
                <c:pt idx="3487">
                  <c:v>-48.06357603</c:v>
                </c:pt>
                <c:pt idx="3488">
                  <c:v>-47.933066650000001</c:v>
                </c:pt>
                <c:pt idx="3489">
                  <c:v>-47.82931241</c:v>
                </c:pt>
                <c:pt idx="3490">
                  <c:v>-47.769383179999998</c:v>
                </c:pt>
                <c:pt idx="3491">
                  <c:v>-47.781399620000002</c:v>
                </c:pt>
                <c:pt idx="3492">
                  <c:v>-47.889313790000003</c:v>
                </c:pt>
                <c:pt idx="3493">
                  <c:v>-48.039343270000003</c:v>
                </c:pt>
                <c:pt idx="3494">
                  <c:v>-48.139062799999998</c:v>
                </c:pt>
                <c:pt idx="3495">
                  <c:v>-48.178530279999997</c:v>
                </c:pt>
                <c:pt idx="3496">
                  <c:v>-48.132923380000001</c:v>
                </c:pt>
                <c:pt idx="3497">
                  <c:v>-48.001731399999997</c:v>
                </c:pt>
                <c:pt idx="3498">
                  <c:v>-47.884812709999999</c:v>
                </c:pt>
                <c:pt idx="3499">
                  <c:v>-47.840171150000003</c:v>
                </c:pt>
                <c:pt idx="3500">
                  <c:v>-47.863865029999999</c:v>
                </c:pt>
                <c:pt idx="3501">
                  <c:v>-47.953715799999998</c:v>
                </c:pt>
                <c:pt idx="3502">
                  <c:v>-48.107348260000002</c:v>
                </c:pt>
                <c:pt idx="3503">
                  <c:v>-48.256451220000002</c:v>
                </c:pt>
                <c:pt idx="3504">
                  <c:v>-48.373237240000002</c:v>
                </c:pt>
                <c:pt idx="3505">
                  <c:v>-48.448216479999999</c:v>
                </c:pt>
                <c:pt idx="3506">
                  <c:v>-48.43777266</c:v>
                </c:pt>
                <c:pt idx="3507">
                  <c:v>-48.337747909999997</c:v>
                </c:pt>
                <c:pt idx="3508">
                  <c:v>-48.16280587</c:v>
                </c:pt>
                <c:pt idx="3509">
                  <c:v>-47.920285470000003</c:v>
                </c:pt>
                <c:pt idx="3510">
                  <c:v>-47.649513929999998</c:v>
                </c:pt>
                <c:pt idx="3511">
                  <c:v>-47.445465849999998</c:v>
                </c:pt>
                <c:pt idx="3512">
                  <c:v>-47.323055080000003</c:v>
                </c:pt>
                <c:pt idx="3513">
                  <c:v>-47.316980239999999</c:v>
                </c:pt>
                <c:pt idx="3514">
                  <c:v>-47.426122300000003</c:v>
                </c:pt>
                <c:pt idx="3515">
                  <c:v>-47.57300669</c:v>
                </c:pt>
                <c:pt idx="3516">
                  <c:v>-47.693495849999998</c:v>
                </c:pt>
                <c:pt idx="3517">
                  <c:v>-47.776153049999998</c:v>
                </c:pt>
                <c:pt idx="3518">
                  <c:v>-47.770262870000003</c:v>
                </c:pt>
                <c:pt idx="3519">
                  <c:v>-47.672642430000003</c:v>
                </c:pt>
                <c:pt idx="3520">
                  <c:v>-47.578456879999997</c:v>
                </c:pt>
                <c:pt idx="3521">
                  <c:v>-47.533917979999998</c:v>
                </c:pt>
                <c:pt idx="3522">
                  <c:v>-47.533571870000003</c:v>
                </c:pt>
                <c:pt idx="3523">
                  <c:v>-47.569041640000002</c:v>
                </c:pt>
                <c:pt idx="3524">
                  <c:v>-47.634633139999998</c:v>
                </c:pt>
                <c:pt idx="3525">
                  <c:v>-47.663116860000002</c:v>
                </c:pt>
                <c:pt idx="3526">
                  <c:v>-47.634065710000002</c:v>
                </c:pt>
                <c:pt idx="3527">
                  <c:v>-47.554757180000003</c:v>
                </c:pt>
                <c:pt idx="3528">
                  <c:v>-47.437435720000003</c:v>
                </c:pt>
                <c:pt idx="3529">
                  <c:v>-47.299166399999997</c:v>
                </c:pt>
                <c:pt idx="3530">
                  <c:v>-47.234418009999999</c:v>
                </c:pt>
                <c:pt idx="3531">
                  <c:v>-47.258357220000001</c:v>
                </c:pt>
                <c:pt idx="3532">
                  <c:v>-47.351232699999997</c:v>
                </c:pt>
                <c:pt idx="3533">
                  <c:v>-47.498675059999997</c:v>
                </c:pt>
                <c:pt idx="3534">
                  <c:v>-47.678900409999997</c:v>
                </c:pt>
                <c:pt idx="3535">
                  <c:v>-47.800892150000003</c:v>
                </c:pt>
                <c:pt idx="3536">
                  <c:v>-47.854080529999997</c:v>
                </c:pt>
                <c:pt idx="3537">
                  <c:v>-47.85141831</c:v>
                </c:pt>
                <c:pt idx="3538">
                  <c:v>-47.80360409</c:v>
                </c:pt>
                <c:pt idx="3539">
                  <c:v>-47.734082979999997</c:v>
                </c:pt>
                <c:pt idx="3540">
                  <c:v>-47.7260226</c:v>
                </c:pt>
                <c:pt idx="3541">
                  <c:v>-47.7868833</c:v>
                </c:pt>
                <c:pt idx="3542">
                  <c:v>-47.871169510000001</c:v>
                </c:pt>
                <c:pt idx="3543">
                  <c:v>-47.939871140000001</c:v>
                </c:pt>
                <c:pt idx="3544">
                  <c:v>-47.979212109999999</c:v>
                </c:pt>
                <c:pt idx="3545">
                  <c:v>-47.939806990000001</c:v>
                </c:pt>
                <c:pt idx="3546">
                  <c:v>-47.817598769999996</c:v>
                </c:pt>
                <c:pt idx="3547">
                  <c:v>-47.70110322</c:v>
                </c:pt>
                <c:pt idx="3548">
                  <c:v>-47.676468730000003</c:v>
                </c:pt>
                <c:pt idx="3549">
                  <c:v>-47.737681459999997</c:v>
                </c:pt>
                <c:pt idx="3550">
                  <c:v>-47.829303959999997</c:v>
                </c:pt>
                <c:pt idx="3551">
                  <c:v>-47.937865340000002</c:v>
                </c:pt>
                <c:pt idx="3552">
                  <c:v>-48.026710979999997</c:v>
                </c:pt>
                <c:pt idx="3553">
                  <c:v>-48.051871249999998</c:v>
                </c:pt>
                <c:pt idx="3554">
                  <c:v>-48.017980229999999</c:v>
                </c:pt>
                <c:pt idx="3555">
                  <c:v>-47.970220660000003</c:v>
                </c:pt>
                <c:pt idx="3556">
                  <c:v>-47.919574990000001</c:v>
                </c:pt>
                <c:pt idx="3557">
                  <c:v>-47.868797809999997</c:v>
                </c:pt>
                <c:pt idx="3558">
                  <c:v>-47.835197119999997</c:v>
                </c:pt>
                <c:pt idx="3559">
                  <c:v>-47.821835579999998</c:v>
                </c:pt>
                <c:pt idx="3560">
                  <c:v>-47.852786010000003</c:v>
                </c:pt>
                <c:pt idx="3561">
                  <c:v>-47.98299282</c:v>
                </c:pt>
                <c:pt idx="3562">
                  <c:v>-48.212126310000002</c:v>
                </c:pt>
                <c:pt idx="3563">
                  <c:v>-48.484419610000003</c:v>
                </c:pt>
                <c:pt idx="3564">
                  <c:v>-48.744632330000002</c:v>
                </c:pt>
                <c:pt idx="3565">
                  <c:v>-48.970122689999997</c:v>
                </c:pt>
                <c:pt idx="3566">
                  <c:v>-49.09821359</c:v>
                </c:pt>
                <c:pt idx="3567">
                  <c:v>-49.119414910000003</c:v>
                </c:pt>
                <c:pt idx="3568">
                  <c:v>-49.072548279999999</c:v>
                </c:pt>
                <c:pt idx="3569">
                  <c:v>-49.024935569999997</c:v>
                </c:pt>
                <c:pt idx="3570">
                  <c:v>-48.98548254</c:v>
                </c:pt>
                <c:pt idx="3571">
                  <c:v>-48.963385219999999</c:v>
                </c:pt>
                <c:pt idx="3572">
                  <c:v>-48.983322880000003</c:v>
                </c:pt>
                <c:pt idx="3573">
                  <c:v>-49.053927739999999</c:v>
                </c:pt>
                <c:pt idx="3574">
                  <c:v>-49.159875290000002</c:v>
                </c:pt>
                <c:pt idx="3575">
                  <c:v>-49.2865775</c:v>
                </c:pt>
                <c:pt idx="3576">
                  <c:v>-49.430850079999999</c:v>
                </c:pt>
                <c:pt idx="3577">
                  <c:v>-49.57479764</c:v>
                </c:pt>
                <c:pt idx="3578">
                  <c:v>-49.692710609999999</c:v>
                </c:pt>
                <c:pt idx="3579">
                  <c:v>-49.775256800000001</c:v>
                </c:pt>
                <c:pt idx="3580">
                  <c:v>-49.82843166</c:v>
                </c:pt>
                <c:pt idx="3581">
                  <c:v>-49.867288850000001</c:v>
                </c:pt>
                <c:pt idx="3582">
                  <c:v>-49.906911909999998</c:v>
                </c:pt>
                <c:pt idx="3583">
                  <c:v>-49.964124750000003</c:v>
                </c:pt>
                <c:pt idx="3584">
                  <c:v>-50.031461360000002</c:v>
                </c:pt>
                <c:pt idx="3585">
                  <c:v>-50.072241499999997</c:v>
                </c:pt>
                <c:pt idx="3586">
                  <c:v>-50.072878709999998</c:v>
                </c:pt>
                <c:pt idx="3587">
                  <c:v>-50.021562250000002</c:v>
                </c:pt>
                <c:pt idx="3588">
                  <c:v>-49.927225470000003</c:v>
                </c:pt>
                <c:pt idx="3589">
                  <c:v>-49.807496899999997</c:v>
                </c:pt>
                <c:pt idx="3590">
                  <c:v>-49.705819689999998</c:v>
                </c:pt>
                <c:pt idx="3591">
                  <c:v>-49.646428569999998</c:v>
                </c:pt>
                <c:pt idx="3592">
                  <c:v>-49.628262499999998</c:v>
                </c:pt>
                <c:pt idx="3593">
                  <c:v>-49.639313250000001</c:v>
                </c:pt>
                <c:pt idx="3594">
                  <c:v>-49.667328230000003</c:v>
                </c:pt>
                <c:pt idx="3595">
                  <c:v>-49.704404660000002</c:v>
                </c:pt>
                <c:pt idx="3596">
                  <c:v>-49.726994429999998</c:v>
                </c:pt>
                <c:pt idx="3597">
                  <c:v>-49.730789999999999</c:v>
                </c:pt>
                <c:pt idx="3598">
                  <c:v>-49.718560369999999</c:v>
                </c:pt>
                <c:pt idx="3599">
                  <c:v>-49.705831490000001</c:v>
                </c:pt>
                <c:pt idx="3600">
                  <c:v>-49.715253130000001</c:v>
                </c:pt>
                <c:pt idx="3601">
                  <c:v>-49.75068375</c:v>
                </c:pt>
                <c:pt idx="3602">
                  <c:v>-49.808720540000003</c:v>
                </c:pt>
                <c:pt idx="3603">
                  <c:v>-49.84743125</c:v>
                </c:pt>
                <c:pt idx="3604">
                  <c:v>-49.854511989999999</c:v>
                </c:pt>
                <c:pt idx="3605">
                  <c:v>-49.813218050000003</c:v>
                </c:pt>
                <c:pt idx="3606">
                  <c:v>-49.760321580000003</c:v>
                </c:pt>
                <c:pt idx="3607">
                  <c:v>-49.710680770000003</c:v>
                </c:pt>
                <c:pt idx="3608">
                  <c:v>-49.70235873</c:v>
                </c:pt>
                <c:pt idx="3609">
                  <c:v>-49.71367746</c:v>
                </c:pt>
                <c:pt idx="3610">
                  <c:v>-49.733872169999998</c:v>
                </c:pt>
                <c:pt idx="3611">
                  <c:v>-49.725212130000003</c:v>
                </c:pt>
                <c:pt idx="3612">
                  <c:v>-49.695637990000002</c:v>
                </c:pt>
                <c:pt idx="3613">
                  <c:v>-49.65268141</c:v>
                </c:pt>
                <c:pt idx="3614">
                  <c:v>-49.624400780000002</c:v>
                </c:pt>
                <c:pt idx="3615">
                  <c:v>-49.603937019999996</c:v>
                </c:pt>
                <c:pt idx="3616">
                  <c:v>-49.586696259999997</c:v>
                </c:pt>
                <c:pt idx="3617">
                  <c:v>-49.554859989999997</c:v>
                </c:pt>
                <c:pt idx="3618">
                  <c:v>-49.50145852</c:v>
                </c:pt>
                <c:pt idx="3619">
                  <c:v>-49.428117139999998</c:v>
                </c:pt>
                <c:pt idx="3620">
                  <c:v>-49.360403499999997</c:v>
                </c:pt>
                <c:pt idx="3621">
                  <c:v>-49.339027430000002</c:v>
                </c:pt>
                <c:pt idx="3622">
                  <c:v>-49.367450159999997</c:v>
                </c:pt>
                <c:pt idx="3623">
                  <c:v>-49.433433819999998</c:v>
                </c:pt>
                <c:pt idx="3624">
                  <c:v>-49.503329239999999</c:v>
                </c:pt>
                <c:pt idx="3625">
                  <c:v>-49.56327435</c:v>
                </c:pt>
                <c:pt idx="3626">
                  <c:v>-49.580516070000002</c:v>
                </c:pt>
                <c:pt idx="3627">
                  <c:v>-49.56111396</c:v>
                </c:pt>
                <c:pt idx="3628">
                  <c:v>-49.520981480000003</c:v>
                </c:pt>
                <c:pt idx="3629">
                  <c:v>-49.485460209999999</c:v>
                </c:pt>
                <c:pt idx="3630">
                  <c:v>-49.4465413</c:v>
                </c:pt>
                <c:pt idx="3631">
                  <c:v>-49.398833779999997</c:v>
                </c:pt>
                <c:pt idx="3632">
                  <c:v>-49.345287589999998</c:v>
                </c:pt>
                <c:pt idx="3633">
                  <c:v>-49.291699350000002</c:v>
                </c:pt>
                <c:pt idx="3634">
                  <c:v>-49.24686312</c:v>
                </c:pt>
                <c:pt idx="3635">
                  <c:v>-49.22048814</c:v>
                </c:pt>
                <c:pt idx="3636">
                  <c:v>-49.212371140000002</c:v>
                </c:pt>
                <c:pt idx="3637">
                  <c:v>-49.208949339999997</c:v>
                </c:pt>
                <c:pt idx="3638">
                  <c:v>-49.199140280000002</c:v>
                </c:pt>
                <c:pt idx="3639">
                  <c:v>-49.182573820000002</c:v>
                </c:pt>
                <c:pt idx="3640">
                  <c:v>-49.144140530000001</c:v>
                </c:pt>
                <c:pt idx="3641">
                  <c:v>-49.070322230000002</c:v>
                </c:pt>
                <c:pt idx="3642">
                  <c:v>-48.969701180000001</c:v>
                </c:pt>
                <c:pt idx="3643">
                  <c:v>-48.903353709999998</c:v>
                </c:pt>
                <c:pt idx="3644">
                  <c:v>-48.88417029</c:v>
                </c:pt>
                <c:pt idx="3645">
                  <c:v>-48.916498249999997</c:v>
                </c:pt>
                <c:pt idx="3646">
                  <c:v>-48.989140919999997</c:v>
                </c:pt>
                <c:pt idx="3647">
                  <c:v>-49.094023829999998</c:v>
                </c:pt>
                <c:pt idx="3648">
                  <c:v>-49.157608529999997</c:v>
                </c:pt>
                <c:pt idx="3649">
                  <c:v>-49.157286710000001</c:v>
                </c:pt>
                <c:pt idx="3650">
                  <c:v>-49.105053759999997</c:v>
                </c:pt>
                <c:pt idx="3651">
                  <c:v>-49.033168570000001</c:v>
                </c:pt>
                <c:pt idx="3652">
                  <c:v>-48.943924459999998</c:v>
                </c:pt>
                <c:pt idx="3653">
                  <c:v>-48.868111319999997</c:v>
                </c:pt>
                <c:pt idx="3654">
                  <c:v>-48.82952933</c:v>
                </c:pt>
                <c:pt idx="3655">
                  <c:v>-48.82832896</c:v>
                </c:pt>
                <c:pt idx="3656">
                  <c:v>-48.875777159999998</c:v>
                </c:pt>
                <c:pt idx="3657">
                  <c:v>-48.975806239999997</c:v>
                </c:pt>
                <c:pt idx="3658">
                  <c:v>-49.097909360000003</c:v>
                </c:pt>
                <c:pt idx="3659">
                  <c:v>-49.18646957</c:v>
                </c:pt>
                <c:pt idx="3660">
                  <c:v>-49.238294140000001</c:v>
                </c:pt>
                <c:pt idx="3661">
                  <c:v>-49.265024420000003</c:v>
                </c:pt>
                <c:pt idx="3662">
                  <c:v>-49.279174240000003</c:v>
                </c:pt>
                <c:pt idx="3663">
                  <c:v>-49.288724250000001</c:v>
                </c:pt>
                <c:pt idx="3664">
                  <c:v>-49.289866910000001</c:v>
                </c:pt>
                <c:pt idx="3665">
                  <c:v>-49.27780207</c:v>
                </c:pt>
                <c:pt idx="3666">
                  <c:v>-49.248072299999997</c:v>
                </c:pt>
                <c:pt idx="3667">
                  <c:v>-49.218580029999998</c:v>
                </c:pt>
                <c:pt idx="3668">
                  <c:v>-49.198582100000003</c:v>
                </c:pt>
                <c:pt idx="3669">
                  <c:v>-49.22815903</c:v>
                </c:pt>
                <c:pt idx="3670">
                  <c:v>-49.311374540000003</c:v>
                </c:pt>
                <c:pt idx="3671">
                  <c:v>-49.402885240000003</c:v>
                </c:pt>
                <c:pt idx="3672">
                  <c:v>-49.415613739999998</c:v>
                </c:pt>
                <c:pt idx="3673">
                  <c:v>-49.347578579999997</c:v>
                </c:pt>
                <c:pt idx="3674">
                  <c:v>-49.232266189999997</c:v>
                </c:pt>
                <c:pt idx="3675">
                  <c:v>-49.08578464</c:v>
                </c:pt>
                <c:pt idx="3676">
                  <c:v>-48.920389579999998</c:v>
                </c:pt>
                <c:pt idx="3677">
                  <c:v>-48.761330030000003</c:v>
                </c:pt>
                <c:pt idx="3678">
                  <c:v>-48.609189630000003</c:v>
                </c:pt>
                <c:pt idx="3679">
                  <c:v>-48.491954589999999</c:v>
                </c:pt>
                <c:pt idx="3680">
                  <c:v>-48.42718765</c:v>
                </c:pt>
                <c:pt idx="3681">
                  <c:v>-48.420211309999999</c:v>
                </c:pt>
                <c:pt idx="3682">
                  <c:v>-48.49363254</c:v>
                </c:pt>
                <c:pt idx="3683">
                  <c:v>-48.644384219999999</c:v>
                </c:pt>
                <c:pt idx="3684">
                  <c:v>-48.765285239999997</c:v>
                </c:pt>
                <c:pt idx="3685">
                  <c:v>-48.810021069999998</c:v>
                </c:pt>
                <c:pt idx="3686">
                  <c:v>-48.802397820000003</c:v>
                </c:pt>
                <c:pt idx="3687">
                  <c:v>-48.776271199999996</c:v>
                </c:pt>
                <c:pt idx="3688">
                  <c:v>-48.735702000000003</c:v>
                </c:pt>
                <c:pt idx="3689">
                  <c:v>-48.726084659999998</c:v>
                </c:pt>
                <c:pt idx="3690">
                  <c:v>-48.76074028</c:v>
                </c:pt>
                <c:pt idx="3691">
                  <c:v>-48.812349650000002</c:v>
                </c:pt>
                <c:pt idx="3692">
                  <c:v>-48.844888189999999</c:v>
                </c:pt>
                <c:pt idx="3693">
                  <c:v>-48.858497720000003</c:v>
                </c:pt>
                <c:pt idx="3694">
                  <c:v>-48.856616529999997</c:v>
                </c:pt>
                <c:pt idx="3695">
                  <c:v>-48.840137579999997</c:v>
                </c:pt>
                <c:pt idx="3696">
                  <c:v>-48.80747538</c:v>
                </c:pt>
                <c:pt idx="3697">
                  <c:v>-48.758585199999999</c:v>
                </c:pt>
                <c:pt idx="3698">
                  <c:v>-48.69445674</c:v>
                </c:pt>
                <c:pt idx="3699">
                  <c:v>-48.620392729999999</c:v>
                </c:pt>
                <c:pt idx="3700">
                  <c:v>-48.537450759999999</c:v>
                </c:pt>
                <c:pt idx="3701">
                  <c:v>-48.472839409999999</c:v>
                </c:pt>
                <c:pt idx="3702">
                  <c:v>-48.445770119999999</c:v>
                </c:pt>
                <c:pt idx="3703">
                  <c:v>-48.447863820000002</c:v>
                </c:pt>
                <c:pt idx="3704">
                  <c:v>-48.452757480000002</c:v>
                </c:pt>
                <c:pt idx="3705">
                  <c:v>-48.45821042</c:v>
                </c:pt>
                <c:pt idx="3706">
                  <c:v>-48.443486440000001</c:v>
                </c:pt>
                <c:pt idx="3707">
                  <c:v>-48.395468649999998</c:v>
                </c:pt>
                <c:pt idx="3708">
                  <c:v>-48.32828456</c:v>
                </c:pt>
                <c:pt idx="3709">
                  <c:v>-48.275054779999998</c:v>
                </c:pt>
                <c:pt idx="3710">
                  <c:v>-48.234453860000002</c:v>
                </c:pt>
                <c:pt idx="3711">
                  <c:v>-48.192043140000003</c:v>
                </c:pt>
                <c:pt idx="3712">
                  <c:v>-48.147334839999999</c:v>
                </c:pt>
                <c:pt idx="3713">
                  <c:v>-48.130883769999997</c:v>
                </c:pt>
                <c:pt idx="3714">
                  <c:v>-48.149676120000002</c:v>
                </c:pt>
                <c:pt idx="3715">
                  <c:v>-48.176543109999997</c:v>
                </c:pt>
                <c:pt idx="3716">
                  <c:v>-48.18050452</c:v>
                </c:pt>
                <c:pt idx="3717">
                  <c:v>-48.166823780000001</c:v>
                </c:pt>
                <c:pt idx="3718">
                  <c:v>-48.123501920000002</c:v>
                </c:pt>
                <c:pt idx="3719">
                  <c:v>-48.036389460000002</c:v>
                </c:pt>
                <c:pt idx="3720">
                  <c:v>-47.917916179999999</c:v>
                </c:pt>
                <c:pt idx="3721">
                  <c:v>-47.806682250000001</c:v>
                </c:pt>
                <c:pt idx="3722">
                  <c:v>-47.743639719999997</c:v>
                </c:pt>
                <c:pt idx="3723">
                  <c:v>-47.765307640000003</c:v>
                </c:pt>
                <c:pt idx="3724">
                  <c:v>-47.855426719999997</c:v>
                </c:pt>
                <c:pt idx="3725">
                  <c:v>-47.977973419999998</c:v>
                </c:pt>
                <c:pt idx="3726">
                  <c:v>-48.133542200000001</c:v>
                </c:pt>
                <c:pt idx="3727">
                  <c:v>-48.258648979999997</c:v>
                </c:pt>
                <c:pt idx="3728">
                  <c:v>-48.286157379999999</c:v>
                </c:pt>
                <c:pt idx="3729">
                  <c:v>-48.252478080000003</c:v>
                </c:pt>
                <c:pt idx="3730">
                  <c:v>-48.234976799999998</c:v>
                </c:pt>
                <c:pt idx="3731">
                  <c:v>-48.22343961</c:v>
                </c:pt>
                <c:pt idx="3732">
                  <c:v>-48.179172010000002</c:v>
                </c:pt>
                <c:pt idx="3733">
                  <c:v>-48.110291779999997</c:v>
                </c:pt>
                <c:pt idx="3734">
                  <c:v>-48.075366469999999</c:v>
                </c:pt>
                <c:pt idx="3735">
                  <c:v>-48.073846639999999</c:v>
                </c:pt>
                <c:pt idx="3736">
                  <c:v>-48.065193219999998</c:v>
                </c:pt>
                <c:pt idx="3737">
                  <c:v>-48.053452010000001</c:v>
                </c:pt>
                <c:pt idx="3738">
                  <c:v>-48.059634559999999</c:v>
                </c:pt>
                <c:pt idx="3739">
                  <c:v>-48.081688460000002</c:v>
                </c:pt>
                <c:pt idx="3740">
                  <c:v>-48.100682280000001</c:v>
                </c:pt>
                <c:pt idx="3741">
                  <c:v>-48.135119770000003</c:v>
                </c:pt>
                <c:pt idx="3742">
                  <c:v>-48.223619190000001</c:v>
                </c:pt>
                <c:pt idx="3743">
                  <c:v>-48.36185631</c:v>
                </c:pt>
                <c:pt idx="3744">
                  <c:v>-48.5032359</c:v>
                </c:pt>
                <c:pt idx="3745">
                  <c:v>-48.639901510000001</c:v>
                </c:pt>
                <c:pt idx="3746">
                  <c:v>-48.73926917</c:v>
                </c:pt>
                <c:pt idx="3747">
                  <c:v>-48.789656479999998</c:v>
                </c:pt>
                <c:pt idx="3748">
                  <c:v>-48.778737669999998</c:v>
                </c:pt>
                <c:pt idx="3749">
                  <c:v>-48.690194560000002</c:v>
                </c:pt>
                <c:pt idx="3750">
                  <c:v>-48.529779419999997</c:v>
                </c:pt>
                <c:pt idx="3751">
                  <c:v>-48.406293920000003</c:v>
                </c:pt>
                <c:pt idx="3752">
                  <c:v>-48.362167169999999</c:v>
                </c:pt>
                <c:pt idx="3753">
                  <c:v>-48.388475560000003</c:v>
                </c:pt>
                <c:pt idx="3754">
                  <c:v>-48.463181820000003</c:v>
                </c:pt>
                <c:pt idx="3755">
                  <c:v>-48.582662310000003</c:v>
                </c:pt>
                <c:pt idx="3756">
                  <c:v>-48.664720449999997</c:v>
                </c:pt>
                <c:pt idx="3757">
                  <c:v>-48.669977770000003</c:v>
                </c:pt>
                <c:pt idx="3758">
                  <c:v>-48.608572199999998</c:v>
                </c:pt>
                <c:pt idx="3759">
                  <c:v>-48.510324609999998</c:v>
                </c:pt>
                <c:pt idx="3760">
                  <c:v>-48.379131110000003</c:v>
                </c:pt>
                <c:pt idx="3761">
                  <c:v>-48.286382940000003</c:v>
                </c:pt>
                <c:pt idx="3762">
                  <c:v>-48.268035570000002</c:v>
                </c:pt>
                <c:pt idx="3763">
                  <c:v>-48.300046389999999</c:v>
                </c:pt>
                <c:pt idx="3764">
                  <c:v>-48.31004094</c:v>
                </c:pt>
                <c:pt idx="3765">
                  <c:v>-48.293650319999998</c:v>
                </c:pt>
                <c:pt idx="3766">
                  <c:v>-48.258594549999998</c:v>
                </c:pt>
                <c:pt idx="3767">
                  <c:v>-48.206900750000003</c:v>
                </c:pt>
                <c:pt idx="3768">
                  <c:v>-48.15824731</c:v>
                </c:pt>
                <c:pt idx="3769">
                  <c:v>-48.169659529999997</c:v>
                </c:pt>
                <c:pt idx="3770">
                  <c:v>-48.24128082</c:v>
                </c:pt>
                <c:pt idx="3771">
                  <c:v>-48.291246530000002</c:v>
                </c:pt>
                <c:pt idx="3772">
                  <c:v>-48.285049469999997</c:v>
                </c:pt>
                <c:pt idx="3773">
                  <c:v>-48.253574739999998</c:v>
                </c:pt>
                <c:pt idx="3774">
                  <c:v>-48.270872840000003</c:v>
                </c:pt>
                <c:pt idx="3775">
                  <c:v>-48.338305069999997</c:v>
                </c:pt>
                <c:pt idx="3776">
                  <c:v>-48.416483220000003</c:v>
                </c:pt>
                <c:pt idx="3777">
                  <c:v>-48.48960727</c:v>
                </c:pt>
                <c:pt idx="3778">
                  <c:v>-48.523184030000003</c:v>
                </c:pt>
                <c:pt idx="3779">
                  <c:v>-48.434510439999997</c:v>
                </c:pt>
                <c:pt idx="3780">
                  <c:v>-48.226913860000003</c:v>
                </c:pt>
                <c:pt idx="3781">
                  <c:v>-48.026215149999999</c:v>
                </c:pt>
                <c:pt idx="3782">
                  <c:v>-47.87971392</c:v>
                </c:pt>
                <c:pt idx="3783">
                  <c:v>-47.786595869999999</c:v>
                </c:pt>
                <c:pt idx="3784">
                  <c:v>-47.746010800000001</c:v>
                </c:pt>
                <c:pt idx="3785">
                  <c:v>-47.765001410000004</c:v>
                </c:pt>
                <c:pt idx="3786">
                  <c:v>-47.834284269999998</c:v>
                </c:pt>
                <c:pt idx="3787">
                  <c:v>-47.94130577</c:v>
                </c:pt>
                <c:pt idx="3788">
                  <c:v>-48.051125329999998</c:v>
                </c:pt>
                <c:pt idx="3789">
                  <c:v>-48.151790769999998</c:v>
                </c:pt>
                <c:pt idx="3790">
                  <c:v>-48.239476349999997</c:v>
                </c:pt>
                <c:pt idx="3791">
                  <c:v>-48.296048890000002</c:v>
                </c:pt>
                <c:pt idx="3792">
                  <c:v>-48.31917911</c:v>
                </c:pt>
                <c:pt idx="3793">
                  <c:v>-48.31326773</c:v>
                </c:pt>
                <c:pt idx="3794">
                  <c:v>-48.282198430000001</c:v>
                </c:pt>
                <c:pt idx="3795">
                  <c:v>-48.203788430000003</c:v>
                </c:pt>
                <c:pt idx="3796">
                  <c:v>-48.047354169999998</c:v>
                </c:pt>
                <c:pt idx="3797">
                  <c:v>-47.852301330000003</c:v>
                </c:pt>
                <c:pt idx="3798">
                  <c:v>-47.761211549999999</c:v>
                </c:pt>
                <c:pt idx="3799">
                  <c:v>-47.779846300000003</c:v>
                </c:pt>
                <c:pt idx="3800">
                  <c:v>-47.820426670000003</c:v>
                </c:pt>
                <c:pt idx="3801">
                  <c:v>-47.875958169999997</c:v>
                </c:pt>
                <c:pt idx="3802">
                  <c:v>-47.92596649</c:v>
                </c:pt>
                <c:pt idx="3803">
                  <c:v>-47.870985259999998</c:v>
                </c:pt>
                <c:pt idx="3804">
                  <c:v>-47.740118809999998</c:v>
                </c:pt>
                <c:pt idx="3805">
                  <c:v>-47.686815439999997</c:v>
                </c:pt>
                <c:pt idx="3806">
                  <c:v>-47.709366080000002</c:v>
                </c:pt>
                <c:pt idx="3807">
                  <c:v>-47.667091540000001</c:v>
                </c:pt>
                <c:pt idx="3808">
                  <c:v>-47.545047310000001</c:v>
                </c:pt>
                <c:pt idx="3809">
                  <c:v>-47.423609220000003</c:v>
                </c:pt>
                <c:pt idx="3810">
                  <c:v>-47.279574099999998</c:v>
                </c:pt>
                <c:pt idx="3811">
                  <c:v>-47.131592550000001</c:v>
                </c:pt>
                <c:pt idx="3812">
                  <c:v>-47.099936890000002</c:v>
                </c:pt>
                <c:pt idx="3813">
                  <c:v>-47.170935710000002</c:v>
                </c:pt>
                <c:pt idx="3814">
                  <c:v>-47.230556759999999</c:v>
                </c:pt>
                <c:pt idx="3815">
                  <c:v>-47.240644949999997</c:v>
                </c:pt>
                <c:pt idx="3816">
                  <c:v>-47.202946429999997</c:v>
                </c:pt>
                <c:pt idx="3817">
                  <c:v>-47.13057027</c:v>
                </c:pt>
                <c:pt idx="3818">
                  <c:v>-47.047774439999998</c:v>
                </c:pt>
                <c:pt idx="3819">
                  <c:v>-46.954670239999999</c:v>
                </c:pt>
                <c:pt idx="3820">
                  <c:v>-46.854088140000002</c:v>
                </c:pt>
                <c:pt idx="3821">
                  <c:v>-46.791707180000003</c:v>
                </c:pt>
                <c:pt idx="3822">
                  <c:v>-46.816140760000003</c:v>
                </c:pt>
                <c:pt idx="3823">
                  <c:v>-46.896826099999998</c:v>
                </c:pt>
                <c:pt idx="3824">
                  <c:v>-46.990606120000002</c:v>
                </c:pt>
                <c:pt idx="3825">
                  <c:v>-47.118706179999997</c:v>
                </c:pt>
                <c:pt idx="3826">
                  <c:v>-47.284676920000003</c:v>
                </c:pt>
                <c:pt idx="3827">
                  <c:v>-47.427424670000001</c:v>
                </c:pt>
                <c:pt idx="3828">
                  <c:v>-47.531902680000002</c:v>
                </c:pt>
                <c:pt idx="3829">
                  <c:v>-47.642636469999999</c:v>
                </c:pt>
                <c:pt idx="3830">
                  <c:v>-47.762186229999998</c:v>
                </c:pt>
                <c:pt idx="3831">
                  <c:v>-47.85621355</c:v>
                </c:pt>
                <c:pt idx="3832">
                  <c:v>-47.891478990000003</c:v>
                </c:pt>
                <c:pt idx="3833">
                  <c:v>-47.850976369999998</c:v>
                </c:pt>
                <c:pt idx="3834">
                  <c:v>-47.755163510000003</c:v>
                </c:pt>
                <c:pt idx="3835">
                  <c:v>-47.645265100000003</c:v>
                </c:pt>
                <c:pt idx="3836">
                  <c:v>-47.516773550000003</c:v>
                </c:pt>
                <c:pt idx="3837">
                  <c:v>-47.388262660000002</c:v>
                </c:pt>
                <c:pt idx="3838">
                  <c:v>-47.312324850000003</c:v>
                </c:pt>
                <c:pt idx="3839">
                  <c:v>-47.29030873</c:v>
                </c:pt>
                <c:pt idx="3840">
                  <c:v>-47.271737309999999</c:v>
                </c:pt>
                <c:pt idx="3841">
                  <c:v>-47.24783686</c:v>
                </c:pt>
                <c:pt idx="3842">
                  <c:v>-47.232390109999997</c:v>
                </c:pt>
                <c:pt idx="3843">
                  <c:v>-47.227230589999998</c:v>
                </c:pt>
                <c:pt idx="3844">
                  <c:v>-47.215727379999997</c:v>
                </c:pt>
                <c:pt idx="3845">
                  <c:v>-47.194842690000002</c:v>
                </c:pt>
                <c:pt idx="3846">
                  <c:v>-47.176398810000002</c:v>
                </c:pt>
                <c:pt idx="3847">
                  <c:v>-47.16482602</c:v>
                </c:pt>
                <c:pt idx="3848">
                  <c:v>-47.160910909999998</c:v>
                </c:pt>
                <c:pt idx="3849">
                  <c:v>-47.167928140000001</c:v>
                </c:pt>
                <c:pt idx="3850">
                  <c:v>-47.213950230000002</c:v>
                </c:pt>
                <c:pt idx="3851">
                  <c:v>-47.302120440000003</c:v>
                </c:pt>
                <c:pt idx="3852">
                  <c:v>-47.34122275</c:v>
                </c:pt>
                <c:pt idx="3853">
                  <c:v>-47.266505700000003</c:v>
                </c:pt>
                <c:pt idx="3854">
                  <c:v>-47.125874289999999</c:v>
                </c:pt>
                <c:pt idx="3855">
                  <c:v>-46.948102050000003</c:v>
                </c:pt>
                <c:pt idx="3856">
                  <c:v>-46.71978635</c:v>
                </c:pt>
                <c:pt idx="3857">
                  <c:v>-46.526678930000003</c:v>
                </c:pt>
                <c:pt idx="3858">
                  <c:v>-46.4342258</c:v>
                </c:pt>
                <c:pt idx="3859">
                  <c:v>-46.393363899999997</c:v>
                </c:pt>
                <c:pt idx="3860">
                  <c:v>-46.355479539999997</c:v>
                </c:pt>
                <c:pt idx="3861">
                  <c:v>-46.343048369999998</c:v>
                </c:pt>
                <c:pt idx="3862">
                  <c:v>-46.349398379999997</c:v>
                </c:pt>
                <c:pt idx="3863">
                  <c:v>-46.347846179999998</c:v>
                </c:pt>
                <c:pt idx="3864">
                  <c:v>-46.351392439999998</c:v>
                </c:pt>
                <c:pt idx="3865">
                  <c:v>-46.384980550000002</c:v>
                </c:pt>
                <c:pt idx="3866">
                  <c:v>-46.402027779999997</c:v>
                </c:pt>
                <c:pt idx="3867">
                  <c:v>-46.334276869999997</c:v>
                </c:pt>
                <c:pt idx="3868">
                  <c:v>-46.214587199999997</c:v>
                </c:pt>
                <c:pt idx="3869">
                  <c:v>-46.059000380000001</c:v>
                </c:pt>
                <c:pt idx="3870">
                  <c:v>-45.839253579999998</c:v>
                </c:pt>
                <c:pt idx="3871">
                  <c:v>-45.599150860000002</c:v>
                </c:pt>
                <c:pt idx="3872">
                  <c:v>-45.441910880000002</c:v>
                </c:pt>
                <c:pt idx="3873">
                  <c:v>-45.420170849999998</c:v>
                </c:pt>
                <c:pt idx="3874">
                  <c:v>-45.489020830000001</c:v>
                </c:pt>
                <c:pt idx="3875">
                  <c:v>-45.59275358</c:v>
                </c:pt>
                <c:pt idx="3876">
                  <c:v>-45.715334480000003</c:v>
                </c:pt>
                <c:pt idx="3877">
                  <c:v>-45.839047149999999</c:v>
                </c:pt>
                <c:pt idx="3878">
                  <c:v>-45.902652320000001</c:v>
                </c:pt>
                <c:pt idx="3879">
                  <c:v>-45.913301420000003</c:v>
                </c:pt>
                <c:pt idx="3880">
                  <c:v>-45.929879960000001</c:v>
                </c:pt>
                <c:pt idx="3881">
                  <c:v>-46.023670670000001</c:v>
                </c:pt>
                <c:pt idx="3882">
                  <c:v>-46.194579650000001</c:v>
                </c:pt>
                <c:pt idx="3883">
                  <c:v>-46.3485935</c:v>
                </c:pt>
                <c:pt idx="3884">
                  <c:v>-46.462865139999998</c:v>
                </c:pt>
                <c:pt idx="3885">
                  <c:v>-46.524730320000003</c:v>
                </c:pt>
                <c:pt idx="3886">
                  <c:v>-46.46222264</c:v>
                </c:pt>
                <c:pt idx="3887">
                  <c:v>-46.279610839999997</c:v>
                </c:pt>
                <c:pt idx="3888">
                  <c:v>-46.083919979999997</c:v>
                </c:pt>
                <c:pt idx="3889">
                  <c:v>-45.937071639999999</c:v>
                </c:pt>
                <c:pt idx="3890">
                  <c:v>-45.900894489999999</c:v>
                </c:pt>
                <c:pt idx="3891">
                  <c:v>-45.956008369999999</c:v>
                </c:pt>
                <c:pt idx="3892">
                  <c:v>-46.009230180000003</c:v>
                </c:pt>
                <c:pt idx="3893">
                  <c:v>-46.045771790000003</c:v>
                </c:pt>
                <c:pt idx="3894">
                  <c:v>-46.078345300000002</c:v>
                </c:pt>
                <c:pt idx="3895">
                  <c:v>-46.057644809999999</c:v>
                </c:pt>
                <c:pt idx="3896">
                  <c:v>-45.95054949</c:v>
                </c:pt>
                <c:pt idx="3897">
                  <c:v>-45.806733829999999</c:v>
                </c:pt>
                <c:pt idx="3898">
                  <c:v>-45.702403519999997</c:v>
                </c:pt>
                <c:pt idx="3899">
                  <c:v>-45.703033329999997</c:v>
                </c:pt>
                <c:pt idx="3900">
                  <c:v>-45.755306539999999</c:v>
                </c:pt>
                <c:pt idx="3901">
                  <c:v>-45.781318890000001</c:v>
                </c:pt>
                <c:pt idx="3902">
                  <c:v>-45.815811619999998</c:v>
                </c:pt>
                <c:pt idx="3903">
                  <c:v>-45.846080290000003</c:v>
                </c:pt>
                <c:pt idx="3904">
                  <c:v>-45.772636310000003</c:v>
                </c:pt>
                <c:pt idx="3905">
                  <c:v>-45.633864709999997</c:v>
                </c:pt>
                <c:pt idx="3906">
                  <c:v>-45.559743480000002</c:v>
                </c:pt>
                <c:pt idx="3907">
                  <c:v>-45.529382779999999</c:v>
                </c:pt>
                <c:pt idx="3908">
                  <c:v>-45.468499979999997</c:v>
                </c:pt>
                <c:pt idx="3909">
                  <c:v>-45.365196920000002</c:v>
                </c:pt>
                <c:pt idx="3910">
                  <c:v>-45.221285620000003</c:v>
                </c:pt>
                <c:pt idx="3911">
                  <c:v>-45.038482500000001</c:v>
                </c:pt>
                <c:pt idx="3912">
                  <c:v>-44.836902700000003</c:v>
                </c:pt>
                <c:pt idx="3913">
                  <c:v>-44.651568519999998</c:v>
                </c:pt>
                <c:pt idx="3914">
                  <c:v>-44.53964671</c:v>
                </c:pt>
                <c:pt idx="3915">
                  <c:v>-44.49054048</c:v>
                </c:pt>
                <c:pt idx="3916">
                  <c:v>-44.455499070000002</c:v>
                </c:pt>
                <c:pt idx="3917">
                  <c:v>-44.433448470000002</c:v>
                </c:pt>
                <c:pt idx="3918">
                  <c:v>-44.411954160000001</c:v>
                </c:pt>
                <c:pt idx="3919">
                  <c:v>-44.345690580000003</c:v>
                </c:pt>
                <c:pt idx="3920">
                  <c:v>-44.287336449999998</c:v>
                </c:pt>
                <c:pt idx="3921">
                  <c:v>-44.285510209999998</c:v>
                </c:pt>
                <c:pt idx="3922">
                  <c:v>-44.319113590000001</c:v>
                </c:pt>
                <c:pt idx="3923">
                  <c:v>-44.37845489</c:v>
                </c:pt>
                <c:pt idx="3924">
                  <c:v>-44.46603082</c:v>
                </c:pt>
                <c:pt idx="3925">
                  <c:v>-44.543706419999999</c:v>
                </c:pt>
                <c:pt idx="3926">
                  <c:v>-44.585994200000002</c:v>
                </c:pt>
                <c:pt idx="3927">
                  <c:v>-44.605737859999998</c:v>
                </c:pt>
                <c:pt idx="3928">
                  <c:v>-44.589161509999997</c:v>
                </c:pt>
                <c:pt idx="3929">
                  <c:v>-44.514143830000002</c:v>
                </c:pt>
                <c:pt idx="3930">
                  <c:v>-44.396313999999997</c:v>
                </c:pt>
                <c:pt idx="3931">
                  <c:v>-44.281256169999999</c:v>
                </c:pt>
                <c:pt idx="3932">
                  <c:v>-44.181720149999997</c:v>
                </c:pt>
                <c:pt idx="3933">
                  <c:v>-44.11931044</c:v>
                </c:pt>
                <c:pt idx="3934">
                  <c:v>-44.103743979999997</c:v>
                </c:pt>
                <c:pt idx="3935">
                  <c:v>-44.118125929999998</c:v>
                </c:pt>
                <c:pt idx="3936">
                  <c:v>-44.142518840000001</c:v>
                </c:pt>
                <c:pt idx="3937">
                  <c:v>-44.173501479999999</c:v>
                </c:pt>
                <c:pt idx="3938">
                  <c:v>-44.204638549999999</c:v>
                </c:pt>
                <c:pt idx="3939">
                  <c:v>-44.235775629999999</c:v>
                </c:pt>
                <c:pt idx="3940">
                  <c:v>-44.266912699999999</c:v>
                </c:pt>
                <c:pt idx="3941">
                  <c:v>-44.298049769999999</c:v>
                </c:pt>
                <c:pt idx="3942">
                  <c:v>-44.329186839999998</c:v>
                </c:pt>
                <c:pt idx="3943">
                  <c:v>-44.360323909999998</c:v>
                </c:pt>
                <c:pt idx="3944">
                  <c:v>-44.391460979999998</c:v>
                </c:pt>
                <c:pt idx="3945">
                  <c:v>-44.422598049999998</c:v>
                </c:pt>
                <c:pt idx="3946">
                  <c:v>-44.453735119999997</c:v>
                </c:pt>
                <c:pt idx="3947">
                  <c:v>-44.484872189999997</c:v>
                </c:pt>
                <c:pt idx="3948">
                  <c:v>-44.516009259999997</c:v>
                </c:pt>
                <c:pt idx="3949">
                  <c:v>-44.547146339999998</c:v>
                </c:pt>
                <c:pt idx="3950">
                  <c:v>-44.578283409999997</c:v>
                </c:pt>
                <c:pt idx="3951">
                  <c:v>-44.609420479999997</c:v>
                </c:pt>
                <c:pt idx="3952">
                  <c:v>-44.636961739999997</c:v>
                </c:pt>
                <c:pt idx="3953">
                  <c:v>-44.645632190000001</c:v>
                </c:pt>
                <c:pt idx="3954">
                  <c:v>-44.633581329999998</c:v>
                </c:pt>
                <c:pt idx="3955">
                  <c:v>-44.597391700000003</c:v>
                </c:pt>
                <c:pt idx="3956">
                  <c:v>-44.535537830000003</c:v>
                </c:pt>
                <c:pt idx="3957">
                  <c:v>-44.47243993</c:v>
                </c:pt>
                <c:pt idx="3958">
                  <c:v>-44.458595340000002</c:v>
                </c:pt>
                <c:pt idx="3959">
                  <c:v>-44.489704459999999</c:v>
                </c:pt>
                <c:pt idx="3960">
                  <c:v>-44.527357819999999</c:v>
                </c:pt>
                <c:pt idx="3961">
                  <c:v>-44.565810489999997</c:v>
                </c:pt>
                <c:pt idx="3962">
                  <c:v>-44.580636060000003</c:v>
                </c:pt>
                <c:pt idx="3963">
                  <c:v>-44.534344400000002</c:v>
                </c:pt>
                <c:pt idx="3964">
                  <c:v>-44.44181949</c:v>
                </c:pt>
                <c:pt idx="3965">
                  <c:v>-44.365684459999997</c:v>
                </c:pt>
                <c:pt idx="3966">
                  <c:v>-44.314619530000002</c:v>
                </c:pt>
                <c:pt idx="3967">
                  <c:v>-44.297217019999998</c:v>
                </c:pt>
                <c:pt idx="3968">
                  <c:v>-44.317007490000002</c:v>
                </c:pt>
                <c:pt idx="3969">
                  <c:v>-44.381867399999997</c:v>
                </c:pt>
                <c:pt idx="3970">
                  <c:v>-44.486088580000001</c:v>
                </c:pt>
                <c:pt idx="3971">
                  <c:v>-44.617011550000001</c:v>
                </c:pt>
                <c:pt idx="3972">
                  <c:v>-44.721892709999999</c:v>
                </c:pt>
                <c:pt idx="3973">
                  <c:v>-44.794194089999998</c:v>
                </c:pt>
                <c:pt idx="3974">
                  <c:v>-44.832183780000001</c:v>
                </c:pt>
                <c:pt idx="3975">
                  <c:v>-44.83131581</c:v>
                </c:pt>
                <c:pt idx="3976">
                  <c:v>-44.80136564</c:v>
                </c:pt>
                <c:pt idx="3977">
                  <c:v>-44.78301295</c:v>
                </c:pt>
                <c:pt idx="3978">
                  <c:v>-44.780602219999999</c:v>
                </c:pt>
                <c:pt idx="3979">
                  <c:v>-44.770981910000003</c:v>
                </c:pt>
                <c:pt idx="3980">
                  <c:v>-44.736098169999998</c:v>
                </c:pt>
                <c:pt idx="3981">
                  <c:v>-44.684150760000001</c:v>
                </c:pt>
                <c:pt idx="3982">
                  <c:v>-44.664012110000002</c:v>
                </c:pt>
                <c:pt idx="3983">
                  <c:v>-44.683826019999998</c:v>
                </c:pt>
                <c:pt idx="3984">
                  <c:v>-44.734560770000002</c:v>
                </c:pt>
                <c:pt idx="3985">
                  <c:v>-44.805813149999999</c:v>
                </c:pt>
                <c:pt idx="3986">
                  <c:v>-44.891271459999999</c:v>
                </c:pt>
                <c:pt idx="3987">
                  <c:v>-44.95256483</c:v>
                </c:pt>
                <c:pt idx="3988">
                  <c:v>-44.983242490000002</c:v>
                </c:pt>
                <c:pt idx="3989">
                  <c:v>-44.994387809999999</c:v>
                </c:pt>
                <c:pt idx="3990">
                  <c:v>-44.992122260000002</c:v>
                </c:pt>
                <c:pt idx="3991">
                  <c:v>-44.976467769999999</c:v>
                </c:pt>
                <c:pt idx="3992">
                  <c:v>-44.969637380000002</c:v>
                </c:pt>
                <c:pt idx="3993">
                  <c:v>-44.983672589999998</c:v>
                </c:pt>
                <c:pt idx="3994">
                  <c:v>-45.021231380000003</c:v>
                </c:pt>
                <c:pt idx="3995">
                  <c:v>-45.07470979</c:v>
                </c:pt>
                <c:pt idx="3996">
                  <c:v>-45.140748530000003</c:v>
                </c:pt>
                <c:pt idx="3997">
                  <c:v>-45.193706650000003</c:v>
                </c:pt>
                <c:pt idx="3998">
                  <c:v>-45.220780349999998</c:v>
                </c:pt>
                <c:pt idx="3999">
                  <c:v>-45.225520119999999</c:v>
                </c:pt>
                <c:pt idx="4000">
                  <c:v>-45.223061379999997</c:v>
                </c:pt>
                <c:pt idx="4001">
                  <c:v>-45.212919640000003</c:v>
                </c:pt>
                <c:pt idx="4002">
                  <c:v>-45.195480879999998</c:v>
                </c:pt>
                <c:pt idx="4003">
                  <c:v>-45.176008400000001</c:v>
                </c:pt>
                <c:pt idx="4004">
                  <c:v>-45.156183050000003</c:v>
                </c:pt>
                <c:pt idx="4005">
                  <c:v>-45.13969694</c:v>
                </c:pt>
                <c:pt idx="4006">
                  <c:v>-45.12722651</c:v>
                </c:pt>
                <c:pt idx="4007">
                  <c:v>-45.118028649999999</c:v>
                </c:pt>
                <c:pt idx="4008">
                  <c:v>-45.10136352</c:v>
                </c:pt>
                <c:pt idx="4009">
                  <c:v>-45.065188929999998</c:v>
                </c:pt>
                <c:pt idx="4010">
                  <c:v>-45.00990298</c:v>
                </c:pt>
                <c:pt idx="4011">
                  <c:v>-44.948672090000002</c:v>
                </c:pt>
                <c:pt idx="4012">
                  <c:v>-44.889236400000001</c:v>
                </c:pt>
                <c:pt idx="4013">
                  <c:v>-44.837072470000003</c:v>
                </c:pt>
                <c:pt idx="4014">
                  <c:v>-44.802554620000002</c:v>
                </c:pt>
                <c:pt idx="4015">
                  <c:v>-44.785854700000002</c:v>
                </c:pt>
                <c:pt idx="4016">
                  <c:v>-44.784056210000003</c:v>
                </c:pt>
                <c:pt idx="4017">
                  <c:v>-44.809786209999999</c:v>
                </c:pt>
                <c:pt idx="4018">
                  <c:v>-44.864126859999999</c:v>
                </c:pt>
                <c:pt idx="4019">
                  <c:v>-44.927161249999997</c:v>
                </c:pt>
                <c:pt idx="4020">
                  <c:v>-44.975470000000001</c:v>
                </c:pt>
                <c:pt idx="4021">
                  <c:v>-45.00111192</c:v>
                </c:pt>
                <c:pt idx="4022">
                  <c:v>-44.970346650000003</c:v>
                </c:pt>
                <c:pt idx="4023">
                  <c:v>-44.875243339999997</c:v>
                </c:pt>
                <c:pt idx="4024">
                  <c:v>-44.741523479999998</c:v>
                </c:pt>
                <c:pt idx="4025">
                  <c:v>-44.64043873</c:v>
                </c:pt>
                <c:pt idx="4026">
                  <c:v>-44.583032770000003</c:v>
                </c:pt>
                <c:pt idx="4027">
                  <c:v>-44.563953359999999</c:v>
                </c:pt>
                <c:pt idx="4028">
                  <c:v>-44.539281699999997</c:v>
                </c:pt>
                <c:pt idx="4029">
                  <c:v>-44.500485210000001</c:v>
                </c:pt>
                <c:pt idx="4030">
                  <c:v>-44.425353919999999</c:v>
                </c:pt>
                <c:pt idx="4031">
                  <c:v>-44.326482540000001</c:v>
                </c:pt>
                <c:pt idx="4032">
                  <c:v>-44.224405760000003</c:v>
                </c:pt>
                <c:pt idx="4033">
                  <c:v>-44.193995430000001</c:v>
                </c:pt>
                <c:pt idx="4034">
                  <c:v>-44.246533540000001</c:v>
                </c:pt>
                <c:pt idx="4035">
                  <c:v>-44.345353680000002</c:v>
                </c:pt>
                <c:pt idx="4036">
                  <c:v>-44.420475709999998</c:v>
                </c:pt>
                <c:pt idx="4037">
                  <c:v>-44.465194289999999</c:v>
                </c:pt>
                <c:pt idx="4038">
                  <c:v>-44.45405135</c:v>
                </c:pt>
                <c:pt idx="4039">
                  <c:v>-44.375931420000001</c:v>
                </c:pt>
                <c:pt idx="4040">
                  <c:v>-44.242159049999998</c:v>
                </c:pt>
                <c:pt idx="4041">
                  <c:v>-44.146655459999998</c:v>
                </c:pt>
                <c:pt idx="4042">
                  <c:v>-44.128000309999997</c:v>
                </c:pt>
                <c:pt idx="4043">
                  <c:v>-44.185124989999998</c:v>
                </c:pt>
                <c:pt idx="4044">
                  <c:v>-44.270474409999998</c:v>
                </c:pt>
                <c:pt idx="4045">
                  <c:v>-44.363854779999997</c:v>
                </c:pt>
                <c:pt idx="4046">
                  <c:v>-44.421889790000002</c:v>
                </c:pt>
                <c:pt idx="4047">
                  <c:v>-44.447589290000003</c:v>
                </c:pt>
                <c:pt idx="4048">
                  <c:v>-44.452473529999999</c:v>
                </c:pt>
                <c:pt idx="4049">
                  <c:v>-44.476565700000002</c:v>
                </c:pt>
                <c:pt idx="4050">
                  <c:v>-44.477233669999997</c:v>
                </c:pt>
                <c:pt idx="4051">
                  <c:v>-44.439934940000001</c:v>
                </c:pt>
                <c:pt idx="4052">
                  <c:v>-44.341592769999998</c:v>
                </c:pt>
                <c:pt idx="4053">
                  <c:v>-44.22290477</c:v>
                </c:pt>
                <c:pt idx="4054">
                  <c:v>-44.098723810000003</c:v>
                </c:pt>
                <c:pt idx="4055">
                  <c:v>-44.032038149999998</c:v>
                </c:pt>
                <c:pt idx="4056">
                  <c:v>-44.03454842</c:v>
                </c:pt>
                <c:pt idx="4057">
                  <c:v>-44.09302546</c:v>
                </c:pt>
                <c:pt idx="4058">
                  <c:v>-44.166090019999999</c:v>
                </c:pt>
                <c:pt idx="4059">
                  <c:v>-44.258863329999997</c:v>
                </c:pt>
                <c:pt idx="4060">
                  <c:v>-44.37076442</c:v>
                </c:pt>
                <c:pt idx="4061">
                  <c:v>-44.451415939999997</c:v>
                </c:pt>
                <c:pt idx="4062">
                  <c:v>-44.461351559999997</c:v>
                </c:pt>
                <c:pt idx="4063">
                  <c:v>-44.392572790000003</c:v>
                </c:pt>
                <c:pt idx="4064">
                  <c:v>-44.292646040000001</c:v>
                </c:pt>
                <c:pt idx="4065">
                  <c:v>-44.20227259</c:v>
                </c:pt>
                <c:pt idx="4066">
                  <c:v>-44.170299759999999</c:v>
                </c:pt>
                <c:pt idx="4067">
                  <c:v>-44.190356260000001</c:v>
                </c:pt>
                <c:pt idx="4068">
                  <c:v>-44.233298609999999</c:v>
                </c:pt>
                <c:pt idx="4069">
                  <c:v>-44.242037869999997</c:v>
                </c:pt>
                <c:pt idx="4070">
                  <c:v>-44.203731959999999</c:v>
                </c:pt>
                <c:pt idx="4071">
                  <c:v>-44.136354420000004</c:v>
                </c:pt>
                <c:pt idx="4072">
                  <c:v>-44.085661270000003</c:v>
                </c:pt>
                <c:pt idx="4073">
                  <c:v>-44.077815110000003</c:v>
                </c:pt>
                <c:pt idx="4074">
                  <c:v>-44.111026930000001</c:v>
                </c:pt>
                <c:pt idx="4075">
                  <c:v>-44.157795980000003</c:v>
                </c:pt>
                <c:pt idx="4076">
                  <c:v>-44.208549959999999</c:v>
                </c:pt>
                <c:pt idx="4077">
                  <c:v>-44.267227759999997</c:v>
                </c:pt>
                <c:pt idx="4078">
                  <c:v>-44.334790099999999</c:v>
                </c:pt>
                <c:pt idx="4079">
                  <c:v>-44.35587306</c:v>
                </c:pt>
                <c:pt idx="4080">
                  <c:v>-44.301985889999997</c:v>
                </c:pt>
                <c:pt idx="4081">
                  <c:v>-44.16681363</c:v>
                </c:pt>
                <c:pt idx="4082">
                  <c:v>-43.999431049999998</c:v>
                </c:pt>
                <c:pt idx="4083">
                  <c:v>-43.827800570000001</c:v>
                </c:pt>
                <c:pt idx="4084">
                  <c:v>-43.70823773</c:v>
                </c:pt>
                <c:pt idx="4085">
                  <c:v>-43.656316369999999</c:v>
                </c:pt>
                <c:pt idx="4086">
                  <c:v>-43.664900969999998</c:v>
                </c:pt>
                <c:pt idx="4087">
                  <c:v>-43.680587379999999</c:v>
                </c:pt>
                <c:pt idx="4088">
                  <c:v>-43.665319340000003</c:v>
                </c:pt>
                <c:pt idx="4089">
                  <c:v>-43.614380339999997</c:v>
                </c:pt>
                <c:pt idx="4090">
                  <c:v>-43.542504889999996</c:v>
                </c:pt>
                <c:pt idx="4091">
                  <c:v>-43.509297359999998</c:v>
                </c:pt>
                <c:pt idx="4092">
                  <c:v>-43.539168779999997</c:v>
                </c:pt>
                <c:pt idx="4093">
                  <c:v>-43.642064810000001</c:v>
                </c:pt>
                <c:pt idx="4094">
                  <c:v>-43.78709971</c:v>
                </c:pt>
                <c:pt idx="4095">
                  <c:v>-43.957924990000002</c:v>
                </c:pt>
                <c:pt idx="4096">
                  <c:v>-44.100323690000003</c:v>
                </c:pt>
                <c:pt idx="4097">
                  <c:v>-44.177645550000001</c:v>
                </c:pt>
                <c:pt idx="4098">
                  <c:v>-44.184568419999998</c:v>
                </c:pt>
                <c:pt idx="4099">
                  <c:v>-44.157173819999997</c:v>
                </c:pt>
                <c:pt idx="4100">
                  <c:v>-44.129261329999999</c:v>
                </c:pt>
                <c:pt idx="4101">
                  <c:v>-44.126941209999998</c:v>
                </c:pt>
                <c:pt idx="4102">
                  <c:v>-44.163019290000001</c:v>
                </c:pt>
                <c:pt idx="4103">
                  <c:v>-44.224314710000002</c:v>
                </c:pt>
                <c:pt idx="4104">
                  <c:v>-44.257093249999997</c:v>
                </c:pt>
                <c:pt idx="4105">
                  <c:v>-44.238977839999997</c:v>
                </c:pt>
                <c:pt idx="4106">
                  <c:v>-44.150595279999997</c:v>
                </c:pt>
                <c:pt idx="4107">
                  <c:v>-44.026950640000003</c:v>
                </c:pt>
                <c:pt idx="4108">
                  <c:v>-43.893565770000002</c:v>
                </c:pt>
                <c:pt idx="4109">
                  <c:v>-43.806335449999999</c:v>
                </c:pt>
                <c:pt idx="4110">
                  <c:v>-43.792590570000002</c:v>
                </c:pt>
                <c:pt idx="4111">
                  <c:v>-43.852718119999999</c:v>
                </c:pt>
                <c:pt idx="4112">
                  <c:v>-43.950392610000002</c:v>
                </c:pt>
                <c:pt idx="4113">
                  <c:v>-44.03811889</c:v>
                </c:pt>
                <c:pt idx="4114">
                  <c:v>-44.092743400000003</c:v>
                </c:pt>
                <c:pt idx="4115">
                  <c:v>-44.089823369999998</c:v>
                </c:pt>
                <c:pt idx="4116">
                  <c:v>-44.035573280000001</c:v>
                </c:pt>
                <c:pt idx="4117">
                  <c:v>-43.946514499999999</c:v>
                </c:pt>
                <c:pt idx="4118">
                  <c:v>-43.864897329999998</c:v>
                </c:pt>
                <c:pt idx="4119">
                  <c:v>-43.820729120000003</c:v>
                </c:pt>
                <c:pt idx="4120">
                  <c:v>-43.835353640000001</c:v>
                </c:pt>
                <c:pt idx="4121">
                  <c:v>-43.896590660000001</c:v>
                </c:pt>
                <c:pt idx="4122">
                  <c:v>-43.985325609999997</c:v>
                </c:pt>
                <c:pt idx="4123">
                  <c:v>-44.078131910000003</c:v>
                </c:pt>
                <c:pt idx="4124">
                  <c:v>-44.161980669999998</c:v>
                </c:pt>
                <c:pt idx="4125">
                  <c:v>-44.215385230000003</c:v>
                </c:pt>
                <c:pt idx="4126">
                  <c:v>-44.23240096</c:v>
                </c:pt>
                <c:pt idx="4127">
                  <c:v>-44.214312219999997</c:v>
                </c:pt>
                <c:pt idx="4128">
                  <c:v>-44.184522090000002</c:v>
                </c:pt>
                <c:pt idx="4129">
                  <c:v>-44.155357440000003</c:v>
                </c:pt>
                <c:pt idx="4130">
                  <c:v>-44.142637489999998</c:v>
                </c:pt>
                <c:pt idx="4131">
                  <c:v>-44.151769950000002</c:v>
                </c:pt>
                <c:pt idx="4132">
                  <c:v>-44.178713279999997</c:v>
                </c:pt>
                <c:pt idx="4133">
                  <c:v>-44.177072729999999</c:v>
                </c:pt>
                <c:pt idx="4134">
                  <c:v>-44.12948153</c:v>
                </c:pt>
                <c:pt idx="4135">
                  <c:v>-44.020541170000001</c:v>
                </c:pt>
                <c:pt idx="4136">
                  <c:v>-43.859674750000003</c:v>
                </c:pt>
                <c:pt idx="4137">
                  <c:v>-43.658291650000002</c:v>
                </c:pt>
                <c:pt idx="4138">
                  <c:v>-43.462812030000002</c:v>
                </c:pt>
                <c:pt idx="4139">
                  <c:v>-43.321025990000003</c:v>
                </c:pt>
                <c:pt idx="4140">
                  <c:v>-43.267595290000003</c:v>
                </c:pt>
                <c:pt idx="4141">
                  <c:v>-43.292728799999999</c:v>
                </c:pt>
                <c:pt idx="4142">
                  <c:v>-43.371747499999998</c:v>
                </c:pt>
                <c:pt idx="4143">
                  <c:v>-43.475025700000003</c:v>
                </c:pt>
                <c:pt idx="4144">
                  <c:v>-43.563543060000001</c:v>
                </c:pt>
                <c:pt idx="4145">
                  <c:v>-43.600609820000003</c:v>
                </c:pt>
                <c:pt idx="4146">
                  <c:v>-43.581589710000003</c:v>
                </c:pt>
                <c:pt idx="4147">
                  <c:v>-43.526049759999999</c:v>
                </c:pt>
                <c:pt idx="4148">
                  <c:v>-43.468853029999998</c:v>
                </c:pt>
                <c:pt idx="4149">
                  <c:v>-43.442756639999999</c:v>
                </c:pt>
                <c:pt idx="4150">
                  <c:v>-43.455074969999998</c:v>
                </c:pt>
                <c:pt idx="4151">
                  <c:v>-43.509423120000001</c:v>
                </c:pt>
                <c:pt idx="4152">
                  <c:v>-43.58509291</c:v>
                </c:pt>
                <c:pt idx="4153">
                  <c:v>-43.668527230000002</c:v>
                </c:pt>
                <c:pt idx="4154">
                  <c:v>-43.727253609999998</c:v>
                </c:pt>
                <c:pt idx="4155">
                  <c:v>-43.762838520000003</c:v>
                </c:pt>
                <c:pt idx="4156">
                  <c:v>-43.784641659999998</c:v>
                </c:pt>
                <c:pt idx="4157">
                  <c:v>-43.813632200000001</c:v>
                </c:pt>
                <c:pt idx="4158">
                  <c:v>-43.857268429999998</c:v>
                </c:pt>
                <c:pt idx="4159">
                  <c:v>-43.912027199999997</c:v>
                </c:pt>
                <c:pt idx="4160">
                  <c:v>-43.970384510000002</c:v>
                </c:pt>
                <c:pt idx="4161">
                  <c:v>-44.023531759999997</c:v>
                </c:pt>
                <c:pt idx="4162">
                  <c:v>-44.059084720000001</c:v>
                </c:pt>
                <c:pt idx="4163">
                  <c:v>-44.072398319999998</c:v>
                </c:pt>
                <c:pt idx="4164">
                  <c:v>-44.066995730000002</c:v>
                </c:pt>
                <c:pt idx="4165">
                  <c:v>-44.04486189</c:v>
                </c:pt>
                <c:pt idx="4166">
                  <c:v>-44.009464510000001</c:v>
                </c:pt>
                <c:pt idx="4167">
                  <c:v>-43.973245370000001</c:v>
                </c:pt>
                <c:pt idx="4168">
                  <c:v>-43.94250237</c:v>
                </c:pt>
                <c:pt idx="4169">
                  <c:v>-43.923015239999998</c:v>
                </c:pt>
                <c:pt idx="4170">
                  <c:v>-43.914318700000003</c:v>
                </c:pt>
                <c:pt idx="4171">
                  <c:v>-43.91339163</c:v>
                </c:pt>
                <c:pt idx="4172">
                  <c:v>-43.917010329999997</c:v>
                </c:pt>
                <c:pt idx="4173">
                  <c:v>-43.922140489999997</c:v>
                </c:pt>
                <c:pt idx="4174">
                  <c:v>-43.92300238</c:v>
                </c:pt>
                <c:pt idx="4175">
                  <c:v>-43.913129560000002</c:v>
                </c:pt>
                <c:pt idx="4176">
                  <c:v>-43.881278160000001</c:v>
                </c:pt>
                <c:pt idx="4177">
                  <c:v>-43.830239380000002</c:v>
                </c:pt>
                <c:pt idx="4178">
                  <c:v>-43.764959820000001</c:v>
                </c:pt>
                <c:pt idx="4179">
                  <c:v>-43.702256859999999</c:v>
                </c:pt>
                <c:pt idx="4180">
                  <c:v>-43.650348630000003</c:v>
                </c:pt>
                <c:pt idx="4181">
                  <c:v>-43.620546769999997</c:v>
                </c:pt>
                <c:pt idx="4182">
                  <c:v>-43.614768220000002</c:v>
                </c:pt>
                <c:pt idx="4183">
                  <c:v>-43.631054779999999</c:v>
                </c:pt>
                <c:pt idx="4184">
                  <c:v>-43.652589050000003</c:v>
                </c:pt>
                <c:pt idx="4185">
                  <c:v>-43.68225253</c:v>
                </c:pt>
                <c:pt idx="4186">
                  <c:v>-43.729660070000001</c:v>
                </c:pt>
                <c:pt idx="4187">
                  <c:v>-43.793409539999999</c:v>
                </c:pt>
                <c:pt idx="4188">
                  <c:v>-43.872534469999998</c:v>
                </c:pt>
                <c:pt idx="4189">
                  <c:v>-43.965435829999997</c:v>
                </c:pt>
                <c:pt idx="4190">
                  <c:v>-44.066001389999997</c:v>
                </c:pt>
                <c:pt idx="4191">
                  <c:v>-44.164552049999998</c:v>
                </c:pt>
                <c:pt idx="4192">
                  <c:v>-44.231843920000003</c:v>
                </c:pt>
                <c:pt idx="4193">
                  <c:v>-44.241889309999998</c:v>
                </c:pt>
                <c:pt idx="4194">
                  <c:v>-44.196287220000002</c:v>
                </c:pt>
                <c:pt idx="4195">
                  <c:v>-44.110377020000001</c:v>
                </c:pt>
                <c:pt idx="4196">
                  <c:v>-44.040155910000003</c:v>
                </c:pt>
                <c:pt idx="4197">
                  <c:v>-44.020024890000002</c:v>
                </c:pt>
                <c:pt idx="4198">
                  <c:v>-44.073431339999999</c:v>
                </c:pt>
                <c:pt idx="4199">
                  <c:v>-44.144424800000003</c:v>
                </c:pt>
                <c:pt idx="4200">
                  <c:v>-44.19591209</c:v>
                </c:pt>
                <c:pt idx="4201">
                  <c:v>-44.171915939999998</c:v>
                </c:pt>
                <c:pt idx="4202">
                  <c:v>-44.101578070000002</c:v>
                </c:pt>
                <c:pt idx="4203">
                  <c:v>-44.038980000000002</c:v>
                </c:pt>
                <c:pt idx="4204">
                  <c:v>-44.040560509999999</c:v>
                </c:pt>
                <c:pt idx="4205">
                  <c:v>-44.119896939999997</c:v>
                </c:pt>
                <c:pt idx="4206">
                  <c:v>-44.224491559999997</c:v>
                </c:pt>
                <c:pt idx="4207">
                  <c:v>-44.310919349999999</c:v>
                </c:pt>
                <c:pt idx="4208">
                  <c:v>-44.327806299999999</c:v>
                </c:pt>
                <c:pt idx="4209">
                  <c:v>-44.270879370000003</c:v>
                </c:pt>
                <c:pt idx="4210">
                  <c:v>-44.146010240000003</c:v>
                </c:pt>
                <c:pt idx="4211">
                  <c:v>-44.005696659999998</c:v>
                </c:pt>
                <c:pt idx="4212">
                  <c:v>-43.876646839999999</c:v>
                </c:pt>
                <c:pt idx="4213">
                  <c:v>-43.811399450000003</c:v>
                </c:pt>
                <c:pt idx="4214">
                  <c:v>-43.817196060000001</c:v>
                </c:pt>
                <c:pt idx="4215">
                  <c:v>-43.895445950000003</c:v>
                </c:pt>
                <c:pt idx="4216">
                  <c:v>-44.020654100000002</c:v>
                </c:pt>
                <c:pt idx="4217">
                  <c:v>-44.165018979999999</c:v>
                </c:pt>
                <c:pt idx="4218">
                  <c:v>-44.276030319999997</c:v>
                </c:pt>
                <c:pt idx="4219">
                  <c:v>-44.342907089999997</c:v>
                </c:pt>
                <c:pt idx="4220">
                  <c:v>-44.349618499999998</c:v>
                </c:pt>
                <c:pt idx="4221">
                  <c:v>-44.320932849999998</c:v>
                </c:pt>
                <c:pt idx="4222">
                  <c:v>-44.268386679999999</c:v>
                </c:pt>
                <c:pt idx="4223">
                  <c:v>-44.216062290000004</c:v>
                </c:pt>
                <c:pt idx="4224">
                  <c:v>-44.179770980000001</c:v>
                </c:pt>
                <c:pt idx="4225">
                  <c:v>-44.176791790000003</c:v>
                </c:pt>
                <c:pt idx="4226">
                  <c:v>-44.197281590000003</c:v>
                </c:pt>
                <c:pt idx="4227">
                  <c:v>-44.219908029999999</c:v>
                </c:pt>
                <c:pt idx="4228">
                  <c:v>-44.220127580000003</c:v>
                </c:pt>
                <c:pt idx="4229">
                  <c:v>-44.19085106</c:v>
                </c:pt>
                <c:pt idx="4230">
                  <c:v>-44.143485060000003</c:v>
                </c:pt>
                <c:pt idx="4231">
                  <c:v>-44.091111810000001</c:v>
                </c:pt>
                <c:pt idx="4232">
                  <c:v>-44.053594240000002</c:v>
                </c:pt>
                <c:pt idx="4233">
                  <c:v>-44.04390437</c:v>
                </c:pt>
                <c:pt idx="4234">
                  <c:v>-44.075228109999998</c:v>
                </c:pt>
                <c:pt idx="4235">
                  <c:v>-44.136179910000003</c:v>
                </c:pt>
                <c:pt idx="4236">
                  <c:v>-44.218001090000001</c:v>
                </c:pt>
                <c:pt idx="4237">
                  <c:v>-44.282296700000003</c:v>
                </c:pt>
                <c:pt idx="4238">
                  <c:v>-44.310001460000002</c:v>
                </c:pt>
                <c:pt idx="4239">
                  <c:v>-44.286531529999998</c:v>
                </c:pt>
                <c:pt idx="4240">
                  <c:v>-44.235129290000003</c:v>
                </c:pt>
                <c:pt idx="4241">
                  <c:v>-44.192737000000001</c:v>
                </c:pt>
                <c:pt idx="4242">
                  <c:v>-44.197892369999998</c:v>
                </c:pt>
                <c:pt idx="4243">
                  <c:v>-44.251335560000001</c:v>
                </c:pt>
                <c:pt idx="4244">
                  <c:v>-44.297741019999997</c:v>
                </c:pt>
                <c:pt idx="4245">
                  <c:v>-44.300097059999999</c:v>
                </c:pt>
                <c:pt idx="4246">
                  <c:v>-44.227707729999999</c:v>
                </c:pt>
                <c:pt idx="4247">
                  <c:v>-44.109620990000003</c:v>
                </c:pt>
                <c:pt idx="4248">
                  <c:v>-43.985659560000002</c:v>
                </c:pt>
                <c:pt idx="4249">
                  <c:v>-43.911197680000001</c:v>
                </c:pt>
                <c:pt idx="4250">
                  <c:v>-43.890442329999999</c:v>
                </c:pt>
                <c:pt idx="4251">
                  <c:v>-43.883327489999999</c:v>
                </c:pt>
                <c:pt idx="4252">
                  <c:v>-43.856209759999999</c:v>
                </c:pt>
                <c:pt idx="4253">
                  <c:v>-43.775864759999997</c:v>
                </c:pt>
                <c:pt idx="4254">
                  <c:v>-43.662717020000002</c:v>
                </c:pt>
                <c:pt idx="4255">
                  <c:v>-43.535347950000002</c:v>
                </c:pt>
                <c:pt idx="4256">
                  <c:v>-43.433823539999999</c:v>
                </c:pt>
                <c:pt idx="4257">
                  <c:v>-43.37316268</c:v>
                </c:pt>
                <c:pt idx="4258">
                  <c:v>-43.37025431</c:v>
                </c:pt>
                <c:pt idx="4259">
                  <c:v>-43.404901199999998</c:v>
                </c:pt>
                <c:pt idx="4260">
                  <c:v>-43.464870779999998</c:v>
                </c:pt>
                <c:pt idx="4261">
                  <c:v>-43.53055973</c:v>
                </c:pt>
                <c:pt idx="4262">
                  <c:v>-43.588058750000002</c:v>
                </c:pt>
                <c:pt idx="4263">
                  <c:v>-43.619625110000001</c:v>
                </c:pt>
                <c:pt idx="4264">
                  <c:v>-43.619744420000004</c:v>
                </c:pt>
                <c:pt idx="4265">
                  <c:v>-43.588348359999998</c:v>
                </c:pt>
                <c:pt idx="4266">
                  <c:v>-43.545040229999998</c:v>
                </c:pt>
                <c:pt idx="4267">
                  <c:v>-43.49668346</c:v>
                </c:pt>
                <c:pt idx="4268">
                  <c:v>-43.449953239999999</c:v>
                </c:pt>
                <c:pt idx="4269">
                  <c:v>-43.410240639999998</c:v>
                </c:pt>
                <c:pt idx="4270">
                  <c:v>-43.376423109999998</c:v>
                </c:pt>
                <c:pt idx="4271">
                  <c:v>-43.32771357</c:v>
                </c:pt>
                <c:pt idx="4272">
                  <c:v>-43.257907779999996</c:v>
                </c:pt>
                <c:pt idx="4273">
                  <c:v>-43.161285290000002</c:v>
                </c:pt>
                <c:pt idx="4274">
                  <c:v>-43.055690419999998</c:v>
                </c:pt>
                <c:pt idx="4275">
                  <c:v>-42.952597930000003</c:v>
                </c:pt>
                <c:pt idx="4276">
                  <c:v>-42.872794419999998</c:v>
                </c:pt>
                <c:pt idx="4277">
                  <c:v>-42.818281329999998</c:v>
                </c:pt>
                <c:pt idx="4278">
                  <c:v>-42.78756156</c:v>
                </c:pt>
                <c:pt idx="4279">
                  <c:v>-42.762638109999997</c:v>
                </c:pt>
                <c:pt idx="4280">
                  <c:v>-42.745128389999998</c:v>
                </c:pt>
                <c:pt idx="4281">
                  <c:v>-42.751366179999998</c:v>
                </c:pt>
                <c:pt idx="4282">
                  <c:v>-42.782410939999998</c:v>
                </c:pt>
                <c:pt idx="4283">
                  <c:v>-42.835918030000002</c:v>
                </c:pt>
                <c:pt idx="4284">
                  <c:v>-42.899487239999999</c:v>
                </c:pt>
                <c:pt idx="4285">
                  <c:v>-42.963033930000002</c:v>
                </c:pt>
                <c:pt idx="4286">
                  <c:v>-43.01087459</c:v>
                </c:pt>
                <c:pt idx="4287">
                  <c:v>-43.05134176</c:v>
                </c:pt>
                <c:pt idx="4288">
                  <c:v>-43.090123329999997</c:v>
                </c:pt>
                <c:pt idx="4289">
                  <c:v>-43.139604660000003</c:v>
                </c:pt>
                <c:pt idx="4290">
                  <c:v>-43.181035430000001</c:v>
                </c:pt>
                <c:pt idx="4291">
                  <c:v>-43.195724609999999</c:v>
                </c:pt>
                <c:pt idx="4292">
                  <c:v>-43.174962700000002</c:v>
                </c:pt>
                <c:pt idx="4293">
                  <c:v>-43.12688902</c:v>
                </c:pt>
                <c:pt idx="4294">
                  <c:v>-43.080159999999999</c:v>
                </c:pt>
                <c:pt idx="4295">
                  <c:v>-43.056420490000001</c:v>
                </c:pt>
                <c:pt idx="4296">
                  <c:v>-43.07198313</c:v>
                </c:pt>
                <c:pt idx="4297">
                  <c:v>-43.110444260000001</c:v>
                </c:pt>
                <c:pt idx="4298">
                  <c:v>-43.156865449999998</c:v>
                </c:pt>
                <c:pt idx="4299">
                  <c:v>-43.182600460000003</c:v>
                </c:pt>
                <c:pt idx="4300">
                  <c:v>-43.184755250000002</c:v>
                </c:pt>
                <c:pt idx="4301">
                  <c:v>-43.163971699999998</c:v>
                </c:pt>
                <c:pt idx="4302">
                  <c:v>-43.13665348</c:v>
                </c:pt>
                <c:pt idx="4303">
                  <c:v>-43.105429219999998</c:v>
                </c:pt>
                <c:pt idx="4304">
                  <c:v>-43.066918280000003</c:v>
                </c:pt>
                <c:pt idx="4305">
                  <c:v>-43.022354589999999</c:v>
                </c:pt>
                <c:pt idx="4306">
                  <c:v>-42.97131134</c:v>
                </c:pt>
                <c:pt idx="4307">
                  <c:v>-42.904513280000003</c:v>
                </c:pt>
                <c:pt idx="4308">
                  <c:v>-42.821821030000002</c:v>
                </c:pt>
                <c:pt idx="4309">
                  <c:v>-42.729560030000002</c:v>
                </c:pt>
                <c:pt idx="4310">
                  <c:v>-42.667226650000003</c:v>
                </c:pt>
                <c:pt idx="4311">
                  <c:v>-42.648664879999998</c:v>
                </c:pt>
                <c:pt idx="4312">
                  <c:v>-42.682969679999999</c:v>
                </c:pt>
                <c:pt idx="4313">
                  <c:v>-42.758283220000003</c:v>
                </c:pt>
                <c:pt idx="4314">
                  <c:v>-42.863316769999997</c:v>
                </c:pt>
                <c:pt idx="4315">
                  <c:v>-42.958715359999999</c:v>
                </c:pt>
                <c:pt idx="4316">
                  <c:v>-43.030887530000001</c:v>
                </c:pt>
                <c:pt idx="4317">
                  <c:v>-43.078142360000001</c:v>
                </c:pt>
                <c:pt idx="4318">
                  <c:v>-43.113898980000002</c:v>
                </c:pt>
                <c:pt idx="4319">
                  <c:v>-43.144331430000001</c:v>
                </c:pt>
                <c:pt idx="4320">
                  <c:v>-43.161355440000001</c:v>
                </c:pt>
                <c:pt idx="4321">
                  <c:v>-43.165470290000002</c:v>
                </c:pt>
                <c:pt idx="4322">
                  <c:v>-43.159707789999999</c:v>
                </c:pt>
                <c:pt idx="4323">
                  <c:v>-43.157061560000002</c:v>
                </c:pt>
                <c:pt idx="4324">
                  <c:v>-43.163324639999999</c:v>
                </c:pt>
                <c:pt idx="4325">
                  <c:v>-43.186512190000002</c:v>
                </c:pt>
                <c:pt idx="4326">
                  <c:v>-43.218399099999999</c:v>
                </c:pt>
                <c:pt idx="4327">
                  <c:v>-43.251542870000002</c:v>
                </c:pt>
                <c:pt idx="4328">
                  <c:v>-43.272967280000003</c:v>
                </c:pt>
                <c:pt idx="4329">
                  <c:v>-43.283156490000003</c:v>
                </c:pt>
                <c:pt idx="4330">
                  <c:v>-43.28902326</c:v>
                </c:pt>
                <c:pt idx="4331">
                  <c:v>-43.299660199999998</c:v>
                </c:pt>
                <c:pt idx="4332">
                  <c:v>-43.322324629999997</c:v>
                </c:pt>
                <c:pt idx="4333">
                  <c:v>-43.361099500000002</c:v>
                </c:pt>
                <c:pt idx="4334">
                  <c:v>-43.412334090000002</c:v>
                </c:pt>
                <c:pt idx="4335">
                  <c:v>-43.466991129999997</c:v>
                </c:pt>
                <c:pt idx="4336">
                  <c:v>-43.495648549999999</c:v>
                </c:pt>
                <c:pt idx="4337">
                  <c:v>-43.488154510000001</c:v>
                </c:pt>
                <c:pt idx="4338">
                  <c:v>-43.440725180000001</c:v>
                </c:pt>
                <c:pt idx="4339">
                  <c:v>-43.391696209999999</c:v>
                </c:pt>
                <c:pt idx="4340">
                  <c:v>-43.370360789999999</c:v>
                </c:pt>
                <c:pt idx="4341">
                  <c:v>-43.40603522</c:v>
                </c:pt>
                <c:pt idx="4342">
                  <c:v>-43.495033249999999</c:v>
                </c:pt>
                <c:pt idx="4343">
                  <c:v>-43.61560978</c:v>
                </c:pt>
                <c:pt idx="4344">
                  <c:v>-43.728646359999999</c:v>
                </c:pt>
                <c:pt idx="4345">
                  <c:v>-43.804355839999999</c:v>
                </c:pt>
                <c:pt idx="4346">
                  <c:v>-43.83275656</c:v>
                </c:pt>
                <c:pt idx="4347">
                  <c:v>-43.825772030000003</c:v>
                </c:pt>
                <c:pt idx="4348">
                  <c:v>-43.806385390000003</c:v>
                </c:pt>
                <c:pt idx="4349">
                  <c:v>-43.789476299999997</c:v>
                </c:pt>
                <c:pt idx="4350">
                  <c:v>-43.781333089999997</c:v>
                </c:pt>
                <c:pt idx="4351">
                  <c:v>-43.791957670000002</c:v>
                </c:pt>
                <c:pt idx="4352">
                  <c:v>-43.823788049999997</c:v>
                </c:pt>
                <c:pt idx="4353">
                  <c:v>-43.876216960000001</c:v>
                </c:pt>
                <c:pt idx="4354">
                  <c:v>-43.934695660000003</c:v>
                </c:pt>
                <c:pt idx="4355">
                  <c:v>-43.999985279999997</c:v>
                </c:pt>
                <c:pt idx="4356">
                  <c:v>-44.079334709999998</c:v>
                </c:pt>
                <c:pt idx="4357">
                  <c:v>-44.171357039999997</c:v>
                </c:pt>
                <c:pt idx="4358">
                  <c:v>-44.272104409999997</c:v>
                </c:pt>
                <c:pt idx="4359">
                  <c:v>-44.365394330000001</c:v>
                </c:pt>
                <c:pt idx="4360">
                  <c:v>-44.444465080000001</c:v>
                </c:pt>
                <c:pt idx="4361">
                  <c:v>-44.501979110000001</c:v>
                </c:pt>
                <c:pt idx="4362">
                  <c:v>-44.53546635</c:v>
                </c:pt>
                <c:pt idx="4363">
                  <c:v>-44.54678303</c:v>
                </c:pt>
                <c:pt idx="4364">
                  <c:v>-44.552111650000001</c:v>
                </c:pt>
                <c:pt idx="4365">
                  <c:v>-44.56122388</c:v>
                </c:pt>
                <c:pt idx="4366">
                  <c:v>-44.589635170000001</c:v>
                </c:pt>
                <c:pt idx="4367">
                  <c:v>-44.640191680000001</c:v>
                </c:pt>
                <c:pt idx="4368">
                  <c:v>-44.713889539999997</c:v>
                </c:pt>
                <c:pt idx="4369">
                  <c:v>-44.808882199999999</c:v>
                </c:pt>
                <c:pt idx="4370">
                  <c:v>-44.917283740000002</c:v>
                </c:pt>
                <c:pt idx="4371">
                  <c:v>-45.023647150000002</c:v>
                </c:pt>
                <c:pt idx="4372">
                  <c:v>-45.118721090000001</c:v>
                </c:pt>
                <c:pt idx="4373">
                  <c:v>-45.189694750000001</c:v>
                </c:pt>
                <c:pt idx="4374">
                  <c:v>-45.23829516</c:v>
                </c:pt>
                <c:pt idx="4375">
                  <c:v>-45.265632930000002</c:v>
                </c:pt>
                <c:pt idx="4376">
                  <c:v>-45.281386439999999</c:v>
                </c:pt>
                <c:pt idx="4377">
                  <c:v>-45.297710870000003</c:v>
                </c:pt>
                <c:pt idx="4378">
                  <c:v>-45.327582589999999</c:v>
                </c:pt>
                <c:pt idx="4379">
                  <c:v>-45.37441295</c:v>
                </c:pt>
                <c:pt idx="4380">
                  <c:v>-45.449815610000002</c:v>
                </c:pt>
                <c:pt idx="4381">
                  <c:v>-45.545258959999998</c:v>
                </c:pt>
                <c:pt idx="4382">
                  <c:v>-45.657351140000003</c:v>
                </c:pt>
                <c:pt idx="4383">
                  <c:v>-45.77100798</c:v>
                </c:pt>
                <c:pt idx="4384">
                  <c:v>-45.863145449999998</c:v>
                </c:pt>
                <c:pt idx="4385">
                  <c:v>-45.92146486</c:v>
                </c:pt>
                <c:pt idx="4386">
                  <c:v>-45.944884850000001</c:v>
                </c:pt>
                <c:pt idx="4387">
                  <c:v>-45.93822274</c:v>
                </c:pt>
                <c:pt idx="4388">
                  <c:v>-45.91954758</c:v>
                </c:pt>
                <c:pt idx="4389">
                  <c:v>-45.908651589999998</c:v>
                </c:pt>
                <c:pt idx="4390">
                  <c:v>-45.906085820000001</c:v>
                </c:pt>
                <c:pt idx="4391">
                  <c:v>-45.921111320000001</c:v>
                </c:pt>
                <c:pt idx="4392">
                  <c:v>-45.952570119999997</c:v>
                </c:pt>
                <c:pt idx="4393">
                  <c:v>-45.997477340000003</c:v>
                </c:pt>
                <c:pt idx="4394">
                  <c:v>-46.054061769999997</c:v>
                </c:pt>
                <c:pt idx="4395">
                  <c:v>-46.105136539999997</c:v>
                </c:pt>
                <c:pt idx="4396">
                  <c:v>-46.137243320000003</c:v>
                </c:pt>
                <c:pt idx="4397">
                  <c:v>-46.14672273</c:v>
                </c:pt>
                <c:pt idx="4398">
                  <c:v>-46.137411540000002</c:v>
                </c:pt>
                <c:pt idx="4399">
                  <c:v>-46.137949149999997</c:v>
                </c:pt>
                <c:pt idx="4400">
                  <c:v>-46.170246800000001</c:v>
                </c:pt>
                <c:pt idx="4401">
                  <c:v>-46.238436419999999</c:v>
                </c:pt>
                <c:pt idx="4402">
                  <c:v>-46.339276890000001</c:v>
                </c:pt>
                <c:pt idx="4403">
                  <c:v>-46.442703250000001</c:v>
                </c:pt>
                <c:pt idx="4404">
                  <c:v>-46.516109649999997</c:v>
                </c:pt>
                <c:pt idx="4405">
                  <c:v>-46.554309070000002</c:v>
                </c:pt>
                <c:pt idx="4406">
                  <c:v>-46.561212810000001</c:v>
                </c:pt>
                <c:pt idx="4407">
                  <c:v>-46.576970920000001</c:v>
                </c:pt>
                <c:pt idx="4408">
                  <c:v>-46.636926170000002</c:v>
                </c:pt>
                <c:pt idx="4409">
                  <c:v>-46.746816219999999</c:v>
                </c:pt>
                <c:pt idx="4410">
                  <c:v>-46.906143290000003</c:v>
                </c:pt>
                <c:pt idx="4411">
                  <c:v>-47.087016030000001</c:v>
                </c:pt>
                <c:pt idx="4412">
                  <c:v>-47.239304939999997</c:v>
                </c:pt>
                <c:pt idx="4413">
                  <c:v>-47.353895430000001</c:v>
                </c:pt>
                <c:pt idx="4414">
                  <c:v>-47.430787510000002</c:v>
                </c:pt>
                <c:pt idx="4415">
                  <c:v>-47.468810449999999</c:v>
                </c:pt>
                <c:pt idx="4416">
                  <c:v>-47.485763599999999</c:v>
                </c:pt>
                <c:pt idx="4417">
                  <c:v>-47.494288210000001</c:v>
                </c:pt>
                <c:pt idx="4418">
                  <c:v>-47.494384289999999</c:v>
                </c:pt>
                <c:pt idx="4419">
                  <c:v>-47.486400500000002</c:v>
                </c:pt>
                <c:pt idx="4420">
                  <c:v>-47.488783679999997</c:v>
                </c:pt>
                <c:pt idx="4421">
                  <c:v>-47.516961549999998</c:v>
                </c:pt>
                <c:pt idx="4422">
                  <c:v>-47.571513469999999</c:v>
                </c:pt>
                <c:pt idx="4423">
                  <c:v>-47.652439430000001</c:v>
                </c:pt>
                <c:pt idx="4424">
                  <c:v>-47.758325239999998</c:v>
                </c:pt>
                <c:pt idx="4425">
                  <c:v>-47.863779090000001</c:v>
                </c:pt>
                <c:pt idx="4426">
                  <c:v>-47.957671230000003</c:v>
                </c:pt>
                <c:pt idx="4427">
                  <c:v>-48.040001660000001</c:v>
                </c:pt>
                <c:pt idx="4428">
                  <c:v>-48.110770379999998</c:v>
                </c:pt>
                <c:pt idx="4429">
                  <c:v>-48.171129139999998</c:v>
                </c:pt>
                <c:pt idx="4430">
                  <c:v>-48.230294370000003</c:v>
                </c:pt>
                <c:pt idx="4431">
                  <c:v>-48.290264980000003</c:v>
                </c:pt>
                <c:pt idx="4432">
                  <c:v>-48.35104097</c:v>
                </c:pt>
                <c:pt idx="4433">
                  <c:v>-48.412622329999998</c:v>
                </c:pt>
                <c:pt idx="4434">
                  <c:v>-48.47670926</c:v>
                </c:pt>
                <c:pt idx="4435">
                  <c:v>-48.553586320000001</c:v>
                </c:pt>
                <c:pt idx="4436">
                  <c:v>-48.6449803</c:v>
                </c:pt>
                <c:pt idx="4437">
                  <c:v>-48.750891230000001</c:v>
                </c:pt>
                <c:pt idx="4438">
                  <c:v>-48.871319079999999</c:v>
                </c:pt>
                <c:pt idx="4439">
                  <c:v>-49.004198639999998</c:v>
                </c:pt>
                <c:pt idx="4440">
                  <c:v>-49.125257439999999</c:v>
                </c:pt>
                <c:pt idx="4441">
                  <c:v>-49.225280920000003</c:v>
                </c:pt>
                <c:pt idx="4442">
                  <c:v>-49.304269089999998</c:v>
                </c:pt>
                <c:pt idx="4443">
                  <c:v>-49.362221939999998</c:v>
                </c:pt>
                <c:pt idx="4444">
                  <c:v>-49.399418320000002</c:v>
                </c:pt>
                <c:pt idx="4445">
                  <c:v>-49.429057899999997</c:v>
                </c:pt>
                <c:pt idx="4446">
                  <c:v>-49.457217350000001</c:v>
                </c:pt>
                <c:pt idx="4447">
                  <c:v>-49.483647159999997</c:v>
                </c:pt>
                <c:pt idx="4448">
                  <c:v>-49.508347329999999</c:v>
                </c:pt>
                <c:pt idx="4449">
                  <c:v>-49.531317860000001</c:v>
                </c:pt>
                <c:pt idx="4450">
                  <c:v>-49.552744050000001</c:v>
                </c:pt>
                <c:pt idx="4451">
                  <c:v>-49.585328949999997</c:v>
                </c:pt>
                <c:pt idx="4452">
                  <c:v>-49.653151970000003</c:v>
                </c:pt>
                <c:pt idx="4453">
                  <c:v>-49.756959860000002</c:v>
                </c:pt>
                <c:pt idx="4454">
                  <c:v>-49.896752620000001</c:v>
                </c:pt>
                <c:pt idx="4455">
                  <c:v>-50.07253025</c:v>
                </c:pt>
                <c:pt idx="4456">
                  <c:v>-50.272884560000001</c:v>
                </c:pt>
                <c:pt idx="4457">
                  <c:v>-50.462459379999999</c:v>
                </c:pt>
                <c:pt idx="4458">
                  <c:v>-50.610319019999999</c:v>
                </c:pt>
                <c:pt idx="4459">
                  <c:v>-50.714881499999997</c:v>
                </c:pt>
                <c:pt idx="4460">
                  <c:v>-50.77614681</c:v>
                </c:pt>
                <c:pt idx="4461">
                  <c:v>-50.794114960000002</c:v>
                </c:pt>
                <c:pt idx="4462">
                  <c:v>-50.780312170000002</c:v>
                </c:pt>
                <c:pt idx="4463">
                  <c:v>-50.764838070000003</c:v>
                </c:pt>
                <c:pt idx="4464">
                  <c:v>-50.746983360000002</c:v>
                </c:pt>
                <c:pt idx="4465">
                  <c:v>-50.725743999999999</c:v>
                </c:pt>
                <c:pt idx="4466">
                  <c:v>-50.701119990000002</c:v>
                </c:pt>
                <c:pt idx="4467">
                  <c:v>-50.673111329999998</c:v>
                </c:pt>
                <c:pt idx="4468">
                  <c:v>-50.64180734</c:v>
                </c:pt>
                <c:pt idx="4469">
                  <c:v>-50.609499300000003</c:v>
                </c:pt>
                <c:pt idx="4470">
                  <c:v>-50.579895399999998</c:v>
                </c:pt>
                <c:pt idx="4471">
                  <c:v>-50.560074829999998</c:v>
                </c:pt>
                <c:pt idx="4472">
                  <c:v>-50.550408210000001</c:v>
                </c:pt>
                <c:pt idx="4473">
                  <c:v>-50.55089555</c:v>
                </c:pt>
                <c:pt idx="4474">
                  <c:v>-50.561536850000003</c:v>
                </c:pt>
                <c:pt idx="4475">
                  <c:v>-50.579627960000003</c:v>
                </c:pt>
                <c:pt idx="4476">
                  <c:v>-50.598236040000003</c:v>
                </c:pt>
                <c:pt idx="4477">
                  <c:v>-50.620740240000003</c:v>
                </c:pt>
                <c:pt idx="4478">
                  <c:v>-50.648782969999999</c:v>
                </c:pt>
                <c:pt idx="4479">
                  <c:v>-50.682364219999997</c:v>
                </c:pt>
                <c:pt idx="4480">
                  <c:v>-50.721483990000003</c:v>
                </c:pt>
                <c:pt idx="4481">
                  <c:v>-50.765995930000003</c:v>
                </c:pt>
                <c:pt idx="4482">
                  <c:v>-50.812150269999997</c:v>
                </c:pt>
                <c:pt idx="4483">
                  <c:v>-50.856742490000002</c:v>
                </c:pt>
                <c:pt idx="4484">
                  <c:v>-50.895685020000002</c:v>
                </c:pt>
                <c:pt idx="4485">
                  <c:v>-50.92876407</c:v>
                </c:pt>
                <c:pt idx="4486">
                  <c:v>-50.955979640000002</c:v>
                </c:pt>
                <c:pt idx="4487">
                  <c:v>-50.977331710000001</c:v>
                </c:pt>
                <c:pt idx="4488">
                  <c:v>-50.994382430000002</c:v>
                </c:pt>
                <c:pt idx="4489">
                  <c:v>-51.010992530000003</c:v>
                </c:pt>
                <c:pt idx="4490">
                  <c:v>-51.019660299999998</c:v>
                </c:pt>
                <c:pt idx="4491">
                  <c:v>-51.016602380000002</c:v>
                </c:pt>
                <c:pt idx="4492">
                  <c:v>-51.001818780000001</c:v>
                </c:pt>
                <c:pt idx="4493">
                  <c:v>-50.975309510000002</c:v>
                </c:pt>
                <c:pt idx="4494">
                  <c:v>-50.937301359999999</c:v>
                </c:pt>
                <c:pt idx="4495">
                  <c:v>-50.895509869999998</c:v>
                </c:pt>
                <c:pt idx="4496">
                  <c:v>-50.85768917</c:v>
                </c:pt>
                <c:pt idx="4497">
                  <c:v>-50.847975499999997</c:v>
                </c:pt>
                <c:pt idx="4498">
                  <c:v>-50.87044392</c:v>
                </c:pt>
                <c:pt idx="4499">
                  <c:v>-50.92509441</c:v>
                </c:pt>
                <c:pt idx="4500">
                  <c:v>-51.011926989999999</c:v>
                </c:pt>
                <c:pt idx="4501">
                  <c:v>-51.126970849999999</c:v>
                </c:pt>
                <c:pt idx="4502">
                  <c:v>-51.246089769999998</c:v>
                </c:pt>
                <c:pt idx="4503">
                  <c:v>-51.362551230000001</c:v>
                </c:pt>
                <c:pt idx="4504">
                  <c:v>-51.468570100000001</c:v>
                </c:pt>
                <c:pt idx="4505">
                  <c:v>-51.563643370000001</c:v>
                </c:pt>
                <c:pt idx="4506">
                  <c:v>-51.647771040000002</c:v>
                </c:pt>
                <c:pt idx="4507">
                  <c:v>-51.720953119999997</c:v>
                </c:pt>
                <c:pt idx="4508">
                  <c:v>-51.785847060000002</c:v>
                </c:pt>
                <c:pt idx="4509">
                  <c:v>-51.850237989999997</c:v>
                </c:pt>
                <c:pt idx="4510">
                  <c:v>-51.908868079999998</c:v>
                </c:pt>
                <c:pt idx="4511">
                  <c:v>-51.9521923</c:v>
                </c:pt>
                <c:pt idx="4512">
                  <c:v>-51.980066880000003</c:v>
                </c:pt>
                <c:pt idx="4513">
                  <c:v>-51.992491809999997</c:v>
                </c:pt>
                <c:pt idx="4514">
                  <c:v>-51.98946711</c:v>
                </c:pt>
                <c:pt idx="4515">
                  <c:v>-51.976753600000002</c:v>
                </c:pt>
                <c:pt idx="4516">
                  <c:v>-51.963896320000003</c:v>
                </c:pt>
                <c:pt idx="4517">
                  <c:v>-51.950534140000002</c:v>
                </c:pt>
                <c:pt idx="4518">
                  <c:v>-51.935830729999999</c:v>
                </c:pt>
                <c:pt idx="4519">
                  <c:v>-51.919773499999998</c:v>
                </c:pt>
                <c:pt idx="4520">
                  <c:v>-51.902362449999998</c:v>
                </c:pt>
                <c:pt idx="4521">
                  <c:v>-51.883597569999999</c:v>
                </c:pt>
                <c:pt idx="4522">
                  <c:v>-51.863983779999998</c:v>
                </c:pt>
                <c:pt idx="4523">
                  <c:v>-51.8443574</c:v>
                </c:pt>
                <c:pt idx="4524">
                  <c:v>-51.829084080000001</c:v>
                </c:pt>
                <c:pt idx="4525">
                  <c:v>-51.8295374</c:v>
                </c:pt>
                <c:pt idx="4526">
                  <c:v>-51.84631049</c:v>
                </c:pt>
                <c:pt idx="4527">
                  <c:v>-51.879403359999998</c:v>
                </c:pt>
                <c:pt idx="4528">
                  <c:v>-51.928815999999998</c:v>
                </c:pt>
                <c:pt idx="4529">
                  <c:v>-51.990195360000001</c:v>
                </c:pt>
                <c:pt idx="4530">
                  <c:v>-52.052167849999996</c:v>
                </c:pt>
                <c:pt idx="4531">
                  <c:v>-52.11156398</c:v>
                </c:pt>
                <c:pt idx="4532">
                  <c:v>-52.158881979999997</c:v>
                </c:pt>
                <c:pt idx="4533">
                  <c:v>-52.193236759999998</c:v>
                </c:pt>
                <c:pt idx="4534">
                  <c:v>-52.214628310000002</c:v>
                </c:pt>
                <c:pt idx="4535">
                  <c:v>-52.223056640000003</c:v>
                </c:pt>
                <c:pt idx="4536">
                  <c:v>-52.221098099999999</c:v>
                </c:pt>
                <c:pt idx="4537">
                  <c:v>-52.218254469999998</c:v>
                </c:pt>
                <c:pt idx="4538">
                  <c:v>-52.212785859999997</c:v>
                </c:pt>
                <c:pt idx="4539">
                  <c:v>-52.193791429999997</c:v>
                </c:pt>
                <c:pt idx="4540">
                  <c:v>-52.160077100000002</c:v>
                </c:pt>
                <c:pt idx="4541">
                  <c:v>-52.111642879999998</c:v>
                </c:pt>
                <c:pt idx="4542">
                  <c:v>-52.048488759999998</c:v>
                </c:pt>
                <c:pt idx="4543">
                  <c:v>-51.973239720000002</c:v>
                </c:pt>
                <c:pt idx="4544">
                  <c:v>-51.896796590000001</c:v>
                </c:pt>
                <c:pt idx="4545">
                  <c:v>-51.82493719</c:v>
                </c:pt>
                <c:pt idx="4546">
                  <c:v>-51.772699469999999</c:v>
                </c:pt>
                <c:pt idx="4547">
                  <c:v>-51.741257679999997</c:v>
                </c:pt>
                <c:pt idx="4548">
                  <c:v>-51.73061182</c:v>
                </c:pt>
                <c:pt idx="4549">
                  <c:v>-51.740761890000002</c:v>
                </c:pt>
                <c:pt idx="4550">
                  <c:v>-51.767124170000002</c:v>
                </c:pt>
                <c:pt idx="4551">
                  <c:v>-51.794660690000001</c:v>
                </c:pt>
                <c:pt idx="4552">
                  <c:v>-51.820676519999999</c:v>
                </c:pt>
                <c:pt idx="4553">
                  <c:v>-51.84162714</c:v>
                </c:pt>
                <c:pt idx="4554">
                  <c:v>-51.857367490000001</c:v>
                </c:pt>
                <c:pt idx="4555">
                  <c:v>-51.867897569999997</c:v>
                </c:pt>
                <c:pt idx="4556">
                  <c:v>-51.87321738</c:v>
                </c:pt>
                <c:pt idx="4557">
                  <c:v>-51.874847610000003</c:v>
                </c:pt>
                <c:pt idx="4558">
                  <c:v>-51.876326519999999</c:v>
                </c:pt>
                <c:pt idx="4559">
                  <c:v>-51.870794889999999</c:v>
                </c:pt>
                <c:pt idx="4560">
                  <c:v>-51.852043000000002</c:v>
                </c:pt>
                <c:pt idx="4561">
                  <c:v>-51.820070870000002</c:v>
                </c:pt>
                <c:pt idx="4562">
                  <c:v>-51.774878489999999</c:v>
                </c:pt>
                <c:pt idx="4563">
                  <c:v>-51.716472119999999</c:v>
                </c:pt>
                <c:pt idx="4564">
                  <c:v>-51.651856049999999</c:v>
                </c:pt>
                <c:pt idx="4565">
                  <c:v>-51.588543170000001</c:v>
                </c:pt>
                <c:pt idx="4566">
                  <c:v>-51.533461979999998</c:v>
                </c:pt>
                <c:pt idx="4567">
                  <c:v>-51.487630490000001</c:v>
                </c:pt>
                <c:pt idx="4568">
                  <c:v>-51.451048720000003</c:v>
                </c:pt>
                <c:pt idx="4569">
                  <c:v>-51.423716640000002</c:v>
                </c:pt>
                <c:pt idx="4570">
                  <c:v>-51.404331079999999</c:v>
                </c:pt>
                <c:pt idx="4571">
                  <c:v>-51.385963539999999</c:v>
                </c:pt>
                <c:pt idx="4572">
                  <c:v>-51.3640246</c:v>
                </c:pt>
                <c:pt idx="4573">
                  <c:v>-51.334907999999999</c:v>
                </c:pt>
                <c:pt idx="4574">
                  <c:v>-51.29861374</c:v>
                </c:pt>
                <c:pt idx="4575">
                  <c:v>-51.255141809999998</c:v>
                </c:pt>
                <c:pt idx="4576">
                  <c:v>-51.204492209999998</c:v>
                </c:pt>
                <c:pt idx="4577">
                  <c:v>-51.150236329999998</c:v>
                </c:pt>
                <c:pt idx="4578">
                  <c:v>-51.097899810000001</c:v>
                </c:pt>
                <c:pt idx="4579">
                  <c:v>-51.052487769999999</c:v>
                </c:pt>
                <c:pt idx="4580">
                  <c:v>-51.014260200000002</c:v>
                </c:pt>
                <c:pt idx="4581">
                  <c:v>-50.983217109999998</c:v>
                </c:pt>
                <c:pt idx="4582">
                  <c:v>-50.959358479999999</c:v>
                </c:pt>
                <c:pt idx="4583">
                  <c:v>-50.940764960000003</c:v>
                </c:pt>
                <c:pt idx="4584">
                  <c:v>-50.924306850000001</c:v>
                </c:pt>
                <c:pt idx="4585">
                  <c:v>-50.914613559999999</c:v>
                </c:pt>
                <c:pt idx="4586">
                  <c:v>-50.911938970000001</c:v>
                </c:pt>
                <c:pt idx="4587">
                  <c:v>-50.916283079999999</c:v>
                </c:pt>
                <c:pt idx="4588">
                  <c:v>-50.92764588</c:v>
                </c:pt>
                <c:pt idx="4589">
                  <c:v>-50.944151949999998</c:v>
                </c:pt>
                <c:pt idx="4590">
                  <c:v>-50.958463479999999</c:v>
                </c:pt>
                <c:pt idx="4591">
                  <c:v>-50.964627550000003</c:v>
                </c:pt>
                <c:pt idx="4592">
                  <c:v>-50.962411639999999</c:v>
                </c:pt>
                <c:pt idx="4593">
                  <c:v>-50.951815750000002</c:v>
                </c:pt>
                <c:pt idx="4594">
                  <c:v>-50.932839880000003</c:v>
                </c:pt>
                <c:pt idx="4595">
                  <c:v>-50.907932469999999</c:v>
                </c:pt>
                <c:pt idx="4596">
                  <c:v>-50.88730571</c:v>
                </c:pt>
                <c:pt idx="4597">
                  <c:v>-50.880569770000001</c:v>
                </c:pt>
                <c:pt idx="4598">
                  <c:v>-50.88801445</c:v>
                </c:pt>
                <c:pt idx="4599">
                  <c:v>-50.909639759999997</c:v>
                </c:pt>
                <c:pt idx="4600">
                  <c:v>-50.9454457</c:v>
                </c:pt>
                <c:pt idx="4601">
                  <c:v>-50.990919089999998</c:v>
                </c:pt>
                <c:pt idx="4602">
                  <c:v>-51.030259909999998</c:v>
                </c:pt>
                <c:pt idx="4603">
                  <c:v>-51.053751409999997</c:v>
                </c:pt>
                <c:pt idx="4604">
                  <c:v>-51.061310540000001</c:v>
                </c:pt>
                <c:pt idx="4605">
                  <c:v>-51.052937300000004</c:v>
                </c:pt>
                <c:pt idx="4606">
                  <c:v>-51.028631689999997</c:v>
                </c:pt>
                <c:pt idx="4607">
                  <c:v>-50.99481608</c:v>
                </c:pt>
                <c:pt idx="4608">
                  <c:v>-50.965294890000003</c:v>
                </c:pt>
                <c:pt idx="4609">
                  <c:v>-50.944564620000001</c:v>
                </c:pt>
                <c:pt idx="4610">
                  <c:v>-50.932625270000003</c:v>
                </c:pt>
                <c:pt idx="4611">
                  <c:v>-50.92947685</c:v>
                </c:pt>
                <c:pt idx="4612">
                  <c:v>-50.935119360000002</c:v>
                </c:pt>
                <c:pt idx="4613">
                  <c:v>-50.945178749999997</c:v>
                </c:pt>
                <c:pt idx="4614">
                  <c:v>-50.95894827</c:v>
                </c:pt>
                <c:pt idx="4615">
                  <c:v>-50.979706700000001</c:v>
                </c:pt>
                <c:pt idx="4616">
                  <c:v>-51.007454029999998</c:v>
                </c:pt>
                <c:pt idx="4617">
                  <c:v>-51.042190249999997</c:v>
                </c:pt>
                <c:pt idx="4618">
                  <c:v>-51.083911950000001</c:v>
                </c:pt>
                <c:pt idx="4619">
                  <c:v>-51.128908160000002</c:v>
                </c:pt>
                <c:pt idx="4620">
                  <c:v>-51.169303990000003</c:v>
                </c:pt>
                <c:pt idx="4621">
                  <c:v>-51.201034929999999</c:v>
                </c:pt>
                <c:pt idx="4622">
                  <c:v>-51.224100970000002</c:v>
                </c:pt>
                <c:pt idx="4623">
                  <c:v>-51.23850212</c:v>
                </c:pt>
                <c:pt idx="4624">
                  <c:v>-51.244242640000003</c:v>
                </c:pt>
                <c:pt idx="4625">
                  <c:v>-51.245938010000003</c:v>
                </c:pt>
                <c:pt idx="4626">
                  <c:v>-51.252824580000002</c:v>
                </c:pt>
                <c:pt idx="4627">
                  <c:v>-51.268936490000002</c:v>
                </c:pt>
                <c:pt idx="4628">
                  <c:v>-51.294273750000002</c:v>
                </c:pt>
                <c:pt idx="4629">
                  <c:v>-51.328836340000002</c:v>
                </c:pt>
                <c:pt idx="4630">
                  <c:v>-51.37260491</c:v>
                </c:pt>
                <c:pt idx="4631">
                  <c:v>-51.420407619999999</c:v>
                </c:pt>
                <c:pt idx="4632">
                  <c:v>-51.462461679999997</c:v>
                </c:pt>
                <c:pt idx="4633">
                  <c:v>-51.492977179999997</c:v>
                </c:pt>
                <c:pt idx="4634">
                  <c:v>-51.511954090000003</c:v>
                </c:pt>
                <c:pt idx="4635">
                  <c:v>-51.519392410000002</c:v>
                </c:pt>
                <c:pt idx="4636">
                  <c:v>-51.515292160000001</c:v>
                </c:pt>
                <c:pt idx="4637">
                  <c:v>-51.50540196</c:v>
                </c:pt>
                <c:pt idx="4638">
                  <c:v>-51.491817179999998</c:v>
                </c:pt>
                <c:pt idx="4639">
                  <c:v>-51.46973844</c:v>
                </c:pt>
                <c:pt idx="4640">
                  <c:v>-51.439145830000001</c:v>
                </c:pt>
                <c:pt idx="4641">
                  <c:v>-51.40003935</c:v>
                </c:pt>
                <c:pt idx="4642">
                  <c:v>-51.352418999999998</c:v>
                </c:pt>
                <c:pt idx="4643">
                  <c:v>-51.299979329999999</c:v>
                </c:pt>
                <c:pt idx="4644">
                  <c:v>-51.25080243</c:v>
                </c:pt>
                <c:pt idx="4645">
                  <c:v>-51.210982960000003</c:v>
                </c:pt>
                <c:pt idx="4646">
                  <c:v>-51.180655399999999</c:v>
                </c:pt>
                <c:pt idx="4647">
                  <c:v>-51.159819740000003</c:v>
                </c:pt>
                <c:pt idx="4648">
                  <c:v>-51.148475990000001</c:v>
                </c:pt>
                <c:pt idx="4649">
                  <c:v>-51.143341460000002</c:v>
                </c:pt>
                <c:pt idx="4650">
                  <c:v>-51.137866529999997</c:v>
                </c:pt>
                <c:pt idx="4651">
                  <c:v>-51.131038140000001</c:v>
                </c:pt>
                <c:pt idx="4652">
                  <c:v>-51.12283686</c:v>
                </c:pt>
                <c:pt idx="4653">
                  <c:v>-51.113262669999997</c:v>
                </c:pt>
                <c:pt idx="4654">
                  <c:v>-51.102315599999997</c:v>
                </c:pt>
                <c:pt idx="4655">
                  <c:v>-51.090470500000002</c:v>
                </c:pt>
                <c:pt idx="4656">
                  <c:v>-51.08363207</c:v>
                </c:pt>
                <c:pt idx="4657">
                  <c:v>-51.08834427</c:v>
                </c:pt>
                <c:pt idx="4658">
                  <c:v>-51.104634019999999</c:v>
                </c:pt>
                <c:pt idx="4659">
                  <c:v>-51.132501329999997</c:v>
                </c:pt>
                <c:pt idx="4660">
                  <c:v>-51.171946179999999</c:v>
                </c:pt>
                <c:pt idx="4661">
                  <c:v>-51.217913490000001</c:v>
                </c:pt>
                <c:pt idx="4662">
                  <c:v>-51.256229410000003</c:v>
                </c:pt>
                <c:pt idx="4663">
                  <c:v>-51.280908820000001</c:v>
                </c:pt>
                <c:pt idx="4664">
                  <c:v>-51.291951730000001</c:v>
                </c:pt>
                <c:pt idx="4665">
                  <c:v>-51.289358120000003</c:v>
                </c:pt>
                <c:pt idx="4666">
                  <c:v>-51.273156989999997</c:v>
                </c:pt>
                <c:pt idx="4667">
                  <c:v>-51.251011099999999</c:v>
                </c:pt>
                <c:pt idx="4668">
                  <c:v>-51.229328090000003</c:v>
                </c:pt>
                <c:pt idx="4669">
                  <c:v>-51.208326909999997</c:v>
                </c:pt>
                <c:pt idx="4670">
                  <c:v>-51.188007550000002</c:v>
                </c:pt>
                <c:pt idx="4671">
                  <c:v>-51.168370019999998</c:v>
                </c:pt>
                <c:pt idx="4672">
                  <c:v>-51.14940086</c:v>
                </c:pt>
                <c:pt idx="4673">
                  <c:v>-51.131216309999999</c:v>
                </c:pt>
                <c:pt idx="4674">
                  <c:v>-51.121005959999998</c:v>
                </c:pt>
                <c:pt idx="4675">
                  <c:v>-51.121060010000001</c:v>
                </c:pt>
                <c:pt idx="4676">
                  <c:v>-51.131378460000001</c:v>
                </c:pt>
                <c:pt idx="4677">
                  <c:v>-51.151961290000003</c:v>
                </c:pt>
                <c:pt idx="4678">
                  <c:v>-51.182242879999997</c:v>
                </c:pt>
                <c:pt idx="4679">
                  <c:v>-51.214089809999997</c:v>
                </c:pt>
                <c:pt idx="4680">
                  <c:v>-51.240840429999999</c:v>
                </c:pt>
                <c:pt idx="4681">
                  <c:v>-51.261762419999997</c:v>
                </c:pt>
                <c:pt idx="4682">
                  <c:v>-51.276855769999997</c:v>
                </c:pt>
                <c:pt idx="4683">
                  <c:v>-51.286120490000002</c:v>
                </c:pt>
                <c:pt idx="4684">
                  <c:v>-51.29028143</c:v>
                </c:pt>
                <c:pt idx="4685">
                  <c:v>-51.29194562</c:v>
                </c:pt>
                <c:pt idx="4686">
                  <c:v>-51.286086740000002</c:v>
                </c:pt>
                <c:pt idx="4687">
                  <c:v>-51.272258829999998</c:v>
                </c:pt>
                <c:pt idx="4688">
                  <c:v>-51.250461889999997</c:v>
                </c:pt>
                <c:pt idx="4689">
                  <c:v>-51.220695900000003</c:v>
                </c:pt>
                <c:pt idx="4690">
                  <c:v>-51.184725299999997</c:v>
                </c:pt>
                <c:pt idx="4691">
                  <c:v>-51.151811289999998</c:v>
                </c:pt>
                <c:pt idx="4692">
                  <c:v>-51.127523519999997</c:v>
                </c:pt>
                <c:pt idx="4693">
                  <c:v>-51.11190637</c:v>
                </c:pt>
                <c:pt idx="4694">
                  <c:v>-51.104959829999999</c:v>
                </c:pt>
                <c:pt idx="4695">
                  <c:v>-51.1066839</c:v>
                </c:pt>
                <c:pt idx="4696">
                  <c:v>-51.113563900000003</c:v>
                </c:pt>
                <c:pt idx="4697">
                  <c:v>-51.11962329</c:v>
                </c:pt>
                <c:pt idx="4698">
                  <c:v>-51.12429538</c:v>
                </c:pt>
                <c:pt idx="4699">
                  <c:v>-51.127580180000002</c:v>
                </c:pt>
                <c:pt idx="4700">
                  <c:v>-51.12947767</c:v>
                </c:pt>
                <c:pt idx="4701">
                  <c:v>-51.13</c:v>
                </c:pt>
                <c:pt idx="4702">
                  <c:v>-51.129689190000001</c:v>
                </c:pt>
                <c:pt idx="4703">
                  <c:v>-51.126178400000001</c:v>
                </c:pt>
                <c:pt idx="4704">
                  <c:v>-51.118762250000003</c:v>
                </c:pt>
                <c:pt idx="4705">
                  <c:v>-51.10744073</c:v>
                </c:pt>
                <c:pt idx="4706">
                  <c:v>-51.09221385</c:v>
                </c:pt>
                <c:pt idx="4707">
                  <c:v>-51.073392409999997</c:v>
                </c:pt>
                <c:pt idx="4708">
                  <c:v>-51.0537615</c:v>
                </c:pt>
                <c:pt idx="4709">
                  <c:v>-51.033785299999998</c:v>
                </c:pt>
                <c:pt idx="4710">
                  <c:v>-51.013454070000002</c:v>
                </c:pt>
                <c:pt idx="4711">
                  <c:v>-50.992767800000003</c:v>
                </c:pt>
                <c:pt idx="4712">
                  <c:v>-50.971726500000003</c:v>
                </c:pt>
                <c:pt idx="4713">
                  <c:v>-50.950618050000003</c:v>
                </c:pt>
                <c:pt idx="4714">
                  <c:v>-50.942574759999999</c:v>
                </c:pt>
                <c:pt idx="4715">
                  <c:v>-50.955496599999996</c:v>
                </c:pt>
                <c:pt idx="4716">
                  <c:v>-50.989383570000001</c:v>
                </c:pt>
                <c:pt idx="4717">
                  <c:v>-51.044235649999997</c:v>
                </c:pt>
                <c:pt idx="4718">
                  <c:v>-51.119869059999999</c:v>
                </c:pt>
                <c:pt idx="4719">
                  <c:v>-51.20321242</c:v>
                </c:pt>
                <c:pt idx="4720">
                  <c:v>-51.282828559999999</c:v>
                </c:pt>
                <c:pt idx="4721">
                  <c:v>-51.35734231</c:v>
                </c:pt>
                <c:pt idx="4722">
                  <c:v>-51.426753669999997</c:v>
                </c:pt>
                <c:pt idx="4723">
                  <c:v>-51.491062640000003</c:v>
                </c:pt>
                <c:pt idx="4724">
                  <c:v>-51.550449479999997</c:v>
                </c:pt>
                <c:pt idx="4725">
                  <c:v>-51.608236580000003</c:v>
                </c:pt>
                <c:pt idx="4726">
                  <c:v>-51.660164020000003</c:v>
                </c:pt>
                <c:pt idx="4727">
                  <c:v>-51.703785879999998</c:v>
                </c:pt>
                <c:pt idx="4728">
                  <c:v>-51.739102129999999</c:v>
                </c:pt>
                <c:pt idx="4729">
                  <c:v>-51.766112790000001</c:v>
                </c:pt>
                <c:pt idx="4730">
                  <c:v>-51.785042429999997</c:v>
                </c:pt>
                <c:pt idx="4731">
                  <c:v>-51.801439199999997</c:v>
                </c:pt>
                <c:pt idx="4732">
                  <c:v>-51.813718440000002</c:v>
                </c:pt>
                <c:pt idx="4733">
                  <c:v>-51.81968415</c:v>
                </c:pt>
                <c:pt idx="4734">
                  <c:v>-51.819336319999998</c:v>
                </c:pt>
                <c:pt idx="4735">
                  <c:v>-51.812674970000003</c:v>
                </c:pt>
                <c:pt idx="4736">
                  <c:v>-51.799787019999997</c:v>
                </c:pt>
                <c:pt idx="4737">
                  <c:v>-51.784694880000004</c:v>
                </c:pt>
                <c:pt idx="4738">
                  <c:v>-51.76932292</c:v>
                </c:pt>
                <c:pt idx="4739">
                  <c:v>-51.753539140000001</c:v>
                </c:pt>
                <c:pt idx="4740">
                  <c:v>-51.737343549999999</c:v>
                </c:pt>
                <c:pt idx="4741">
                  <c:v>-51.72073614</c:v>
                </c:pt>
                <c:pt idx="4742">
                  <c:v>-51.7037251</c:v>
                </c:pt>
                <c:pt idx="4743">
                  <c:v>-51.685304199999997</c:v>
                </c:pt>
                <c:pt idx="4744">
                  <c:v>-51.651643800000002</c:v>
                </c:pt>
                <c:pt idx="4745">
                  <c:v>-51.598911770000001</c:v>
                </c:pt>
                <c:pt idx="4746">
                  <c:v>-51.52710811</c:v>
                </c:pt>
                <c:pt idx="4747">
                  <c:v>-51.43623281</c:v>
                </c:pt>
                <c:pt idx="4748">
                  <c:v>-51.327563750000003</c:v>
                </c:pt>
                <c:pt idx="4749">
                  <c:v>-51.219087399999999</c:v>
                </c:pt>
                <c:pt idx="4750">
                  <c:v>-51.138836740000002</c:v>
                </c:pt>
                <c:pt idx="4751">
                  <c:v>-51.090853860000003</c:v>
                </c:pt>
                <c:pt idx="4752">
                  <c:v>-51.075138760000002</c:v>
                </c:pt>
                <c:pt idx="4753">
                  <c:v>-51.09169146</c:v>
                </c:pt>
                <c:pt idx="4754">
                  <c:v>-51.136487090000003</c:v>
                </c:pt>
                <c:pt idx="4755">
                  <c:v>-51.17760664</c:v>
                </c:pt>
                <c:pt idx="4756">
                  <c:v>-51.193150240000001</c:v>
                </c:pt>
                <c:pt idx="4757">
                  <c:v>-51.182399169999997</c:v>
                </c:pt>
                <c:pt idx="4758">
                  <c:v>-51.145353419999999</c:v>
                </c:pt>
                <c:pt idx="4759">
                  <c:v>-51.082013009999997</c:v>
                </c:pt>
                <c:pt idx="4760">
                  <c:v>-51.000625650000003</c:v>
                </c:pt>
                <c:pt idx="4761">
                  <c:v>-50.936590010000003</c:v>
                </c:pt>
                <c:pt idx="4762">
                  <c:v>-50.899141479999997</c:v>
                </c:pt>
                <c:pt idx="4763">
                  <c:v>-50.88828007</c:v>
                </c:pt>
                <c:pt idx="4764">
                  <c:v>-50.904005759999997</c:v>
                </c:pt>
                <c:pt idx="4765">
                  <c:v>-50.945789019999999</c:v>
                </c:pt>
                <c:pt idx="4766">
                  <c:v>-50.994365029999997</c:v>
                </c:pt>
                <c:pt idx="4767">
                  <c:v>-51.0349152</c:v>
                </c:pt>
                <c:pt idx="4768">
                  <c:v>-51.066859940000001</c:v>
                </c:pt>
                <c:pt idx="4769">
                  <c:v>-51.090199259999999</c:v>
                </c:pt>
                <c:pt idx="4770">
                  <c:v>-51.104933150000001</c:v>
                </c:pt>
                <c:pt idx="4771">
                  <c:v>-51.11269866</c:v>
                </c:pt>
                <c:pt idx="4772">
                  <c:v>-51.113756119999998</c:v>
                </c:pt>
                <c:pt idx="4773">
                  <c:v>-51.104995289999998</c:v>
                </c:pt>
                <c:pt idx="4774">
                  <c:v>-51.08641617</c:v>
                </c:pt>
                <c:pt idx="4775">
                  <c:v>-51.058018769999997</c:v>
                </c:pt>
                <c:pt idx="4776">
                  <c:v>-51.019889970000001</c:v>
                </c:pt>
                <c:pt idx="4777">
                  <c:v>-50.979528850000001</c:v>
                </c:pt>
                <c:pt idx="4778">
                  <c:v>-50.945951010000002</c:v>
                </c:pt>
                <c:pt idx="4779">
                  <c:v>-50.919645979999999</c:v>
                </c:pt>
                <c:pt idx="4780">
                  <c:v>-50.900613749999998</c:v>
                </c:pt>
                <c:pt idx="4781">
                  <c:v>-50.888854330000001</c:v>
                </c:pt>
                <c:pt idx="4782">
                  <c:v>-50.883015999999998</c:v>
                </c:pt>
                <c:pt idx="4783">
                  <c:v>-50.885117729999997</c:v>
                </c:pt>
                <c:pt idx="4784">
                  <c:v>-50.89915388</c:v>
                </c:pt>
                <c:pt idx="4785">
                  <c:v>-50.925124429999997</c:v>
                </c:pt>
                <c:pt idx="4786">
                  <c:v>-50.963029400000003</c:v>
                </c:pt>
                <c:pt idx="4787">
                  <c:v>-51.012762969999997</c:v>
                </c:pt>
                <c:pt idx="4788">
                  <c:v>-51.06554345</c:v>
                </c:pt>
                <c:pt idx="4789">
                  <c:v>-51.110976890000003</c:v>
                </c:pt>
                <c:pt idx="4790">
                  <c:v>-51.148424030000001</c:v>
                </c:pt>
                <c:pt idx="4791">
                  <c:v>-51.177884839999997</c:v>
                </c:pt>
                <c:pt idx="4792">
                  <c:v>-51.199359340000001</c:v>
                </c:pt>
                <c:pt idx="4793">
                  <c:v>-51.214284489999997</c:v>
                </c:pt>
                <c:pt idx="4794">
                  <c:v>-51.222142480000002</c:v>
                </c:pt>
                <c:pt idx="4795">
                  <c:v>-51.217143180000001</c:v>
                </c:pt>
                <c:pt idx="4796">
                  <c:v>-51.199286600000001</c:v>
                </c:pt>
                <c:pt idx="4797">
                  <c:v>-51.168572740000002</c:v>
                </c:pt>
                <c:pt idx="4798">
                  <c:v>-51.125001599999997</c:v>
                </c:pt>
                <c:pt idx="4799">
                  <c:v>-51.075001069999999</c:v>
                </c:pt>
                <c:pt idx="4800">
                  <c:v>-51.075001069999999</c:v>
                </c:pt>
                <c:pt idx="4801">
                  <c:v>-51.075001069999999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10-4EB1-A0E7-7FE82A4B9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761849567"/>
        <c:crossesAt val="-100"/>
        <c:crossBetween val="midCat"/>
      </c:valAx>
      <c:valAx>
        <c:axId val="1761849567"/>
        <c:scaling>
          <c:orientation val="minMax"/>
          <c:max val="-42"/>
          <c:min val="-5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EDML [</a:t>
                </a:r>
                <a:r>
                  <a:rPr lang="el-GR" sz="1600" b="0" i="0" u="none" strike="noStrike" baseline="0">
                    <a:effectLst/>
                  </a:rPr>
                  <a:t>δ</a:t>
                </a:r>
                <a:r>
                  <a:rPr lang="el-GR" sz="1600" b="0" i="0" u="none" strike="noStrike" baseline="30000">
                    <a:effectLst/>
                  </a:rPr>
                  <a:t>18</a:t>
                </a:r>
                <a:r>
                  <a:rPr lang="de-DE" sz="1600" b="0" i="0" u="none" strike="noStrike" baseline="0">
                    <a:effectLst/>
                  </a:rPr>
                  <a:t>O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0.93010309315775808"/>
              <c:y val="0.29920759948948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At val="200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70615383418036"/>
          <c:y val="0.30724833384152983"/>
          <c:w val="0.74169635319660754"/>
          <c:h val="0.5834642426402542"/>
        </c:manualLayout>
      </c:layout>
      <c:scatterChart>
        <c:scatterStyle val="lineMarker"/>
        <c:varyColors val="0"/>
        <c:ser>
          <c:idx val="2"/>
          <c:order val="0"/>
          <c:tx>
            <c:strRef>
              <c:f>'Alle-Daten_interpoliert'!$AP$35</c:f>
              <c:strCache>
                <c:ptCount val="1"/>
                <c:pt idx="0">
                  <c:v>SST' [°C]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'Alle-Daten_interpoliert'!$C$85:$C$262</c:f>
              <c:numCache>
                <c:formatCode>0.00</c:formatCode>
                <c:ptCount val="178"/>
                <c:pt idx="0">
                  <c:v>21.417020000000001</c:v>
                </c:pt>
                <c:pt idx="1">
                  <c:v>21.597169999999998</c:v>
                </c:pt>
                <c:pt idx="2">
                  <c:v>22.010020000000001</c:v>
                </c:pt>
                <c:pt idx="3">
                  <c:v>22.46228</c:v>
                </c:pt>
                <c:pt idx="4">
                  <c:v>22.930859999999999</c:v>
                </c:pt>
                <c:pt idx="5">
                  <c:v>23.419750000000001</c:v>
                </c:pt>
                <c:pt idx="6">
                  <c:v>23.666229999999999</c:v>
                </c:pt>
                <c:pt idx="7">
                  <c:v>23.876850000000001</c:v>
                </c:pt>
                <c:pt idx="8">
                  <c:v>24.091419999999999</c:v>
                </c:pt>
                <c:pt idx="9">
                  <c:v>24.296469999999999</c:v>
                </c:pt>
                <c:pt idx="10">
                  <c:v>24.51558</c:v>
                </c:pt>
                <c:pt idx="11">
                  <c:v>24.964919999999999</c:v>
                </c:pt>
                <c:pt idx="12">
                  <c:v>25.398610000000001</c:v>
                </c:pt>
                <c:pt idx="13">
                  <c:v>26.038679999999999</c:v>
                </c:pt>
                <c:pt idx="14">
                  <c:v>26.790579999999999</c:v>
                </c:pt>
                <c:pt idx="15">
                  <c:v>27.316379999999999</c:v>
                </c:pt>
                <c:pt idx="16">
                  <c:v>27.666599999999999</c:v>
                </c:pt>
                <c:pt idx="17">
                  <c:v>27.98808</c:v>
                </c:pt>
                <c:pt idx="18">
                  <c:v>28.586010000000002</c:v>
                </c:pt>
                <c:pt idx="19">
                  <c:v>29.010629999999999</c:v>
                </c:pt>
                <c:pt idx="20">
                  <c:v>29.484010000000001</c:v>
                </c:pt>
                <c:pt idx="21">
                  <c:v>29.968530000000001</c:v>
                </c:pt>
                <c:pt idx="22">
                  <c:v>30.440300000000001</c:v>
                </c:pt>
                <c:pt idx="23">
                  <c:v>30.926120000000001</c:v>
                </c:pt>
                <c:pt idx="24">
                  <c:v>31.35042</c:v>
                </c:pt>
                <c:pt idx="25">
                  <c:v>31.767430000000001</c:v>
                </c:pt>
                <c:pt idx="26">
                  <c:v>32.111440000000002</c:v>
                </c:pt>
                <c:pt idx="27">
                  <c:v>32.39517</c:v>
                </c:pt>
                <c:pt idx="28">
                  <c:v>32.595059999999997</c:v>
                </c:pt>
                <c:pt idx="29">
                  <c:v>32.785240000000002</c:v>
                </c:pt>
                <c:pt idx="30">
                  <c:v>32.97316</c:v>
                </c:pt>
                <c:pt idx="31">
                  <c:v>33.114519999999999</c:v>
                </c:pt>
                <c:pt idx="32">
                  <c:v>33.261180000000003</c:v>
                </c:pt>
                <c:pt idx="33">
                  <c:v>33.574469999999998</c:v>
                </c:pt>
                <c:pt idx="34">
                  <c:v>33.880549999999999</c:v>
                </c:pt>
                <c:pt idx="35">
                  <c:v>34.197629999999997</c:v>
                </c:pt>
                <c:pt idx="36">
                  <c:v>34.50817</c:v>
                </c:pt>
                <c:pt idx="37">
                  <c:v>34.933059999999998</c:v>
                </c:pt>
                <c:pt idx="38">
                  <c:v>35.562289999999997</c:v>
                </c:pt>
                <c:pt idx="39">
                  <c:v>35.82978</c:v>
                </c:pt>
                <c:pt idx="40">
                  <c:v>36.188270000000003</c:v>
                </c:pt>
                <c:pt idx="41">
                  <c:v>36.722009999999997</c:v>
                </c:pt>
                <c:pt idx="42">
                  <c:v>37.434370000000001</c:v>
                </c:pt>
                <c:pt idx="43">
                  <c:v>37.976260000000003</c:v>
                </c:pt>
                <c:pt idx="44">
                  <c:v>38.448569999999997</c:v>
                </c:pt>
                <c:pt idx="45">
                  <c:v>38.931150000000002</c:v>
                </c:pt>
                <c:pt idx="46">
                  <c:v>39.279119999999999</c:v>
                </c:pt>
                <c:pt idx="47">
                  <c:v>39.50217</c:v>
                </c:pt>
                <c:pt idx="48">
                  <c:v>39.726939999999999</c:v>
                </c:pt>
                <c:pt idx="49">
                  <c:v>40.030070000000002</c:v>
                </c:pt>
                <c:pt idx="50">
                  <c:v>40.537579999999998</c:v>
                </c:pt>
                <c:pt idx="51">
                  <c:v>40.978740000000002</c:v>
                </c:pt>
                <c:pt idx="52">
                  <c:v>41.524769999999997</c:v>
                </c:pt>
                <c:pt idx="53">
                  <c:v>41.879570000000001</c:v>
                </c:pt>
                <c:pt idx="54">
                  <c:v>42.850200000000001</c:v>
                </c:pt>
                <c:pt idx="55">
                  <c:v>43.281390000000002</c:v>
                </c:pt>
                <c:pt idx="56">
                  <c:v>43.950049999999997</c:v>
                </c:pt>
                <c:pt idx="57">
                  <c:v>45.22871</c:v>
                </c:pt>
                <c:pt idx="58">
                  <c:v>46.797849999999997</c:v>
                </c:pt>
                <c:pt idx="59">
                  <c:v>47.7333</c:v>
                </c:pt>
                <c:pt idx="60">
                  <c:v>48.569209999999998</c:v>
                </c:pt>
                <c:pt idx="61">
                  <c:v>49.475110000000001</c:v>
                </c:pt>
                <c:pt idx="62">
                  <c:v>50.603439999999999</c:v>
                </c:pt>
                <c:pt idx="63">
                  <c:v>51.329279999999997</c:v>
                </c:pt>
                <c:pt idx="64">
                  <c:v>52.123199999999997</c:v>
                </c:pt>
                <c:pt idx="65">
                  <c:v>53.108539999999998</c:v>
                </c:pt>
                <c:pt idx="66">
                  <c:v>54.203830000000004</c:v>
                </c:pt>
                <c:pt idx="67">
                  <c:v>55.331409999999998</c:v>
                </c:pt>
                <c:pt idx="68">
                  <c:v>56.246020000000001</c:v>
                </c:pt>
                <c:pt idx="69">
                  <c:v>57.17604</c:v>
                </c:pt>
                <c:pt idx="70">
                  <c:v>57.881610000000002</c:v>
                </c:pt>
                <c:pt idx="71">
                  <c:v>58.427570000000003</c:v>
                </c:pt>
                <c:pt idx="72">
                  <c:v>58.967350000000003</c:v>
                </c:pt>
                <c:pt idx="73">
                  <c:v>59.596829999999997</c:v>
                </c:pt>
                <c:pt idx="74">
                  <c:v>60.311709999999998</c:v>
                </c:pt>
                <c:pt idx="75">
                  <c:v>60.729550000000003</c:v>
                </c:pt>
                <c:pt idx="76">
                  <c:v>61.174759999999999</c:v>
                </c:pt>
                <c:pt idx="77">
                  <c:v>61.770209999999999</c:v>
                </c:pt>
                <c:pt idx="78">
                  <c:v>62.874659999999999</c:v>
                </c:pt>
                <c:pt idx="79">
                  <c:v>63.671439999999997</c:v>
                </c:pt>
                <c:pt idx="80">
                  <c:v>64.358419999999995</c:v>
                </c:pt>
                <c:pt idx="81">
                  <c:v>65.718459999999993</c:v>
                </c:pt>
                <c:pt idx="82">
                  <c:v>66.28416</c:v>
                </c:pt>
                <c:pt idx="83">
                  <c:v>67.056799999999996</c:v>
                </c:pt>
                <c:pt idx="84">
                  <c:v>67.78049</c:v>
                </c:pt>
                <c:pt idx="85">
                  <c:v>68.387200000000007</c:v>
                </c:pt>
                <c:pt idx="86">
                  <c:v>69.001300000000001</c:v>
                </c:pt>
                <c:pt idx="87">
                  <c:v>70.508510000000001</c:v>
                </c:pt>
                <c:pt idx="88">
                  <c:v>71.425619999999995</c:v>
                </c:pt>
                <c:pt idx="89">
                  <c:v>71.980260000000001</c:v>
                </c:pt>
                <c:pt idx="90">
                  <c:v>72.658959999999993</c:v>
                </c:pt>
                <c:pt idx="91">
                  <c:v>73.498509999999996</c:v>
                </c:pt>
                <c:pt idx="92">
                  <c:v>74.389790000000005</c:v>
                </c:pt>
                <c:pt idx="93">
                  <c:v>75.311099999999996</c:v>
                </c:pt>
                <c:pt idx="94">
                  <c:v>76.188090000000003</c:v>
                </c:pt>
                <c:pt idx="95">
                  <c:v>77.008430000000004</c:v>
                </c:pt>
                <c:pt idx="96">
                  <c:v>77.828779999999995</c:v>
                </c:pt>
                <c:pt idx="97">
                  <c:v>78.952770000000001</c:v>
                </c:pt>
                <c:pt idx="98">
                  <c:v>80.164580000000001</c:v>
                </c:pt>
                <c:pt idx="99">
                  <c:v>81.33587</c:v>
                </c:pt>
                <c:pt idx="100">
                  <c:v>82.613749999999996</c:v>
                </c:pt>
                <c:pt idx="101">
                  <c:v>83.945809999999994</c:v>
                </c:pt>
                <c:pt idx="102">
                  <c:v>85.301689999999994</c:v>
                </c:pt>
                <c:pt idx="103">
                  <c:v>86.189149999999998</c:v>
                </c:pt>
                <c:pt idx="104">
                  <c:v>87.059439999999995</c:v>
                </c:pt>
                <c:pt idx="105">
                  <c:v>87.871769999999998</c:v>
                </c:pt>
                <c:pt idx="106">
                  <c:v>88.748599999999996</c:v>
                </c:pt>
                <c:pt idx="107">
                  <c:v>89.608599999999996</c:v>
                </c:pt>
                <c:pt idx="108">
                  <c:v>90.174840000000003</c:v>
                </c:pt>
                <c:pt idx="109">
                  <c:v>90.678100000000001</c:v>
                </c:pt>
                <c:pt idx="110">
                  <c:v>91.224170000000001</c:v>
                </c:pt>
                <c:pt idx="111">
                  <c:v>91.741320000000002</c:v>
                </c:pt>
                <c:pt idx="112">
                  <c:v>92.271770000000004</c:v>
                </c:pt>
                <c:pt idx="113">
                  <c:v>92.799319999999994</c:v>
                </c:pt>
                <c:pt idx="114">
                  <c:v>93.446060000000003</c:v>
                </c:pt>
                <c:pt idx="115">
                  <c:v>94.36591</c:v>
                </c:pt>
                <c:pt idx="116">
                  <c:v>95.287790000000001</c:v>
                </c:pt>
                <c:pt idx="117">
                  <c:v>96.094220000000007</c:v>
                </c:pt>
                <c:pt idx="118">
                  <c:v>96.841319999999996</c:v>
                </c:pt>
                <c:pt idx="119">
                  <c:v>97.60745</c:v>
                </c:pt>
                <c:pt idx="120">
                  <c:v>98.345439999999996</c:v>
                </c:pt>
                <c:pt idx="121">
                  <c:v>99.314269999999993</c:v>
                </c:pt>
                <c:pt idx="122">
                  <c:v>100.59610000000001</c:v>
                </c:pt>
                <c:pt idx="123">
                  <c:v>102.1071</c:v>
                </c:pt>
                <c:pt idx="124">
                  <c:v>103.6591</c:v>
                </c:pt>
                <c:pt idx="125">
                  <c:v>104.87739999999999</c:v>
                </c:pt>
                <c:pt idx="126">
                  <c:v>106.43</c:v>
                </c:pt>
                <c:pt idx="127">
                  <c:v>107.15260000000001</c:v>
                </c:pt>
                <c:pt idx="128">
                  <c:v>107.60129999999999</c:v>
                </c:pt>
                <c:pt idx="129">
                  <c:v>107.9218</c:v>
                </c:pt>
                <c:pt idx="130">
                  <c:v>108.2183</c:v>
                </c:pt>
                <c:pt idx="131">
                  <c:v>108.5239</c:v>
                </c:pt>
                <c:pt idx="132">
                  <c:v>108.8283</c:v>
                </c:pt>
                <c:pt idx="133">
                  <c:v>109.128</c:v>
                </c:pt>
                <c:pt idx="134">
                  <c:v>109.4284</c:v>
                </c:pt>
                <c:pt idx="135">
                  <c:v>109.73139999999999</c:v>
                </c:pt>
                <c:pt idx="136">
                  <c:v>110.0838</c:v>
                </c:pt>
                <c:pt idx="137">
                  <c:v>110.2788</c:v>
                </c:pt>
                <c:pt idx="138">
                  <c:v>110.6679</c:v>
                </c:pt>
                <c:pt idx="139">
                  <c:v>111.0741</c:v>
                </c:pt>
                <c:pt idx="140">
                  <c:v>111.48560000000001</c:v>
                </c:pt>
                <c:pt idx="141">
                  <c:v>111.8134</c:v>
                </c:pt>
                <c:pt idx="142">
                  <c:v>112.1</c:v>
                </c:pt>
                <c:pt idx="143">
                  <c:v>112.4316</c:v>
                </c:pt>
                <c:pt idx="144">
                  <c:v>113.54810000000001</c:v>
                </c:pt>
                <c:pt idx="145">
                  <c:v>114.53270000000001</c:v>
                </c:pt>
                <c:pt idx="146">
                  <c:v>115.29640000000001</c:v>
                </c:pt>
                <c:pt idx="147">
                  <c:v>115.8854</c:v>
                </c:pt>
                <c:pt idx="148">
                  <c:v>116.54900000000001</c:v>
                </c:pt>
                <c:pt idx="149">
                  <c:v>117.6292</c:v>
                </c:pt>
                <c:pt idx="150">
                  <c:v>119.5676</c:v>
                </c:pt>
                <c:pt idx="151">
                  <c:v>120.7098</c:v>
                </c:pt>
                <c:pt idx="152">
                  <c:v>121.56659999999999</c:v>
                </c:pt>
                <c:pt idx="153">
                  <c:v>122.4387</c:v>
                </c:pt>
                <c:pt idx="154">
                  <c:v>123.5116</c:v>
                </c:pt>
                <c:pt idx="155">
                  <c:v>124.8198</c:v>
                </c:pt>
                <c:pt idx="156">
                  <c:v>126.1452</c:v>
                </c:pt>
                <c:pt idx="157">
                  <c:v>127.1144</c:v>
                </c:pt>
                <c:pt idx="158">
                  <c:v>127.9188</c:v>
                </c:pt>
                <c:pt idx="159">
                  <c:v>128.88470000000001</c:v>
                </c:pt>
                <c:pt idx="160">
                  <c:v>129.64089999999999</c:v>
                </c:pt>
                <c:pt idx="161">
                  <c:v>130.52879999999999</c:v>
                </c:pt>
                <c:pt idx="162">
                  <c:v>131.9812</c:v>
                </c:pt>
                <c:pt idx="163">
                  <c:v>133.45269999999999</c:v>
                </c:pt>
                <c:pt idx="164">
                  <c:v>134.0395</c:v>
                </c:pt>
                <c:pt idx="165">
                  <c:v>134.4162</c:v>
                </c:pt>
                <c:pt idx="166">
                  <c:v>134.7758</c:v>
                </c:pt>
                <c:pt idx="167">
                  <c:v>135.1395</c:v>
                </c:pt>
                <c:pt idx="168">
                  <c:v>135.5154</c:v>
                </c:pt>
                <c:pt idx="169">
                  <c:v>135.8913</c:v>
                </c:pt>
                <c:pt idx="170">
                  <c:v>136.53530000000001</c:v>
                </c:pt>
                <c:pt idx="171">
                  <c:v>137.23840000000001</c:v>
                </c:pt>
                <c:pt idx="172">
                  <c:v>137.9478</c:v>
                </c:pt>
                <c:pt idx="173">
                  <c:v>139.38550000000001</c:v>
                </c:pt>
                <c:pt idx="174">
                  <c:v>140.8485</c:v>
                </c:pt>
                <c:pt idx="175">
                  <c:v>142.29259999999999</c:v>
                </c:pt>
                <c:pt idx="176">
                  <c:v>143.6225</c:v>
                </c:pt>
                <c:pt idx="177">
                  <c:v>144.1705</c:v>
                </c:pt>
              </c:numCache>
            </c:numRef>
          </c:xVal>
          <c:yVal>
            <c:numRef>
              <c:f>'Alle-Daten_interpoliert'!$AP$85:$AP$262</c:f>
              <c:numCache>
                <c:formatCode>0.0</c:formatCode>
                <c:ptCount val="178"/>
                <c:pt idx="0">
                  <c:v>7.7398546872231089</c:v>
                </c:pt>
                <c:pt idx="1">
                  <c:v>8.9962710556769956</c:v>
                </c:pt>
                <c:pt idx="2">
                  <c:v>8.4836630362302738</c:v>
                </c:pt>
                <c:pt idx="3">
                  <c:v>7.729628298798259</c:v>
                </c:pt>
                <c:pt idx="4">
                  <c:v>8.2731352694632996</c:v>
                </c:pt>
                <c:pt idx="5">
                  <c:v>8.6066128252916414</c:v>
                </c:pt>
                <c:pt idx="6">
                  <c:v>8.262626262626263</c:v>
                </c:pt>
                <c:pt idx="7">
                  <c:v>8.2820512820512828</c:v>
                </c:pt>
                <c:pt idx="8">
                  <c:v>8.3425841582154217</c:v>
                </c:pt>
                <c:pt idx="9">
                  <c:v>7.9832659015220342</c:v>
                </c:pt>
                <c:pt idx="10">
                  <c:v>8.5566681464673859</c:v>
                </c:pt>
                <c:pt idx="11">
                  <c:v>7.5253399258343645</c:v>
                </c:pt>
                <c:pt idx="12">
                  <c:v>7.1136129864786524</c:v>
                </c:pt>
                <c:pt idx="13">
                  <c:v>7.2183090446449221</c:v>
                </c:pt>
                <c:pt idx="14">
                  <c:v>8.1718503564443878</c:v>
                </c:pt>
                <c:pt idx="15">
                  <c:v>8.1392202568673149</c:v>
                </c:pt>
                <c:pt idx="16">
                  <c:v>8.9120237778893188</c:v>
                </c:pt>
                <c:pt idx="17">
                  <c:v>8.9790485706782466</c:v>
                </c:pt>
                <c:pt idx="18">
                  <c:v>6.8891833483192153</c:v>
                </c:pt>
                <c:pt idx="19">
                  <c:v>7.0141430539157819</c:v>
                </c:pt>
                <c:pt idx="20">
                  <c:v>8.965383371077321</c:v>
                </c:pt>
                <c:pt idx="21">
                  <c:v>9.4449770487563836</c:v>
                </c:pt>
                <c:pt idx="22">
                  <c:v>8.7975132636786793</c:v>
                </c:pt>
                <c:pt idx="23">
                  <c:v>7.0240985668080791</c:v>
                </c:pt>
                <c:pt idx="24">
                  <c:v>7.1178287014464487</c:v>
                </c:pt>
                <c:pt idx="25">
                  <c:v>6.937725217054826</c:v>
                </c:pt>
                <c:pt idx="26">
                  <c:v>8.022688738863712</c:v>
                </c:pt>
                <c:pt idx="27">
                  <c:v>9.2265637880436557</c:v>
                </c:pt>
                <c:pt idx="28">
                  <c:v>9.6307098887744047</c:v>
                </c:pt>
                <c:pt idx="29">
                  <c:v>8.9259038081675772</c:v>
                </c:pt>
                <c:pt idx="30">
                  <c:v>7.9922055197645738</c:v>
                </c:pt>
                <c:pt idx="31">
                  <c:v>6.313225715094875</c:v>
                </c:pt>
                <c:pt idx="32">
                  <c:v>6.4778979505667618</c:v>
                </c:pt>
                <c:pt idx="33">
                  <c:v>7.8705475810738958</c:v>
                </c:pt>
                <c:pt idx="34">
                  <c:v>6.8137108792846517</c:v>
                </c:pt>
                <c:pt idx="35">
                  <c:v>6.8040625758796027</c:v>
                </c:pt>
                <c:pt idx="36">
                  <c:v>7.5919997897448033</c:v>
                </c:pt>
                <c:pt idx="37">
                  <c:v>7.227828406312514</c:v>
                </c:pt>
                <c:pt idx="38">
                  <c:v>6.2409697401081079</c:v>
                </c:pt>
                <c:pt idx="39">
                  <c:v>6.7913921826965318</c:v>
                </c:pt>
                <c:pt idx="40">
                  <c:v>7.9623010383813781</c:v>
                </c:pt>
                <c:pt idx="41">
                  <c:v>8.0669522449627156</c:v>
                </c:pt>
                <c:pt idx="42">
                  <c:v>7.6855027062977879</c:v>
                </c:pt>
                <c:pt idx="43">
                  <c:v>7.3873750095412571</c:v>
                </c:pt>
                <c:pt idx="44">
                  <c:v>7.5989181925459164</c:v>
                </c:pt>
                <c:pt idx="45">
                  <c:v>7.3040610183467329</c:v>
                </c:pt>
                <c:pt idx="46">
                  <c:v>7.7731869351789218</c:v>
                </c:pt>
                <c:pt idx="47">
                  <c:v>7.57999873569758</c:v>
                </c:pt>
                <c:pt idx="48">
                  <c:v>7.1350838942079813</c:v>
                </c:pt>
                <c:pt idx="49">
                  <c:v>6.9875807252856426</c:v>
                </c:pt>
                <c:pt idx="50">
                  <c:v>7.9453166664498767</c:v>
                </c:pt>
                <c:pt idx="51">
                  <c:v>6.1842684780248751</c:v>
                </c:pt>
                <c:pt idx="52">
                  <c:v>6.5597487961194627</c:v>
                </c:pt>
                <c:pt idx="53">
                  <c:v>6.5447500968616801</c:v>
                </c:pt>
                <c:pt idx="54">
                  <c:v>5.998838662690563</c:v>
                </c:pt>
                <c:pt idx="55">
                  <c:v>6.0374830393487109</c:v>
                </c:pt>
                <c:pt idx="56">
                  <c:v>6.7327923798512037</c:v>
                </c:pt>
                <c:pt idx="57">
                  <c:v>7.4173589682728069</c:v>
                </c:pt>
                <c:pt idx="58">
                  <c:v>5.9966615864721673</c:v>
                </c:pt>
                <c:pt idx="59">
                  <c:v>7.6761566627959237</c:v>
                </c:pt>
                <c:pt idx="60">
                  <c:v>6.2840035924558428</c:v>
                </c:pt>
                <c:pt idx="61">
                  <c:v>7.2104770813844707</c:v>
                </c:pt>
                <c:pt idx="62">
                  <c:v>6.2508511140324261</c:v>
                </c:pt>
                <c:pt idx="63">
                  <c:v>6.377840803953827</c:v>
                </c:pt>
                <c:pt idx="64">
                  <c:v>7.1433144875767836</c:v>
                </c:pt>
                <c:pt idx="65">
                  <c:v>7.8324911635016159</c:v>
                </c:pt>
                <c:pt idx="66">
                  <c:v>7.894124536352404</c:v>
                </c:pt>
                <c:pt idx="67">
                  <c:v>7.6485118897591322</c:v>
                </c:pt>
                <c:pt idx="68">
                  <c:v>8.2570280766366899</c:v>
                </c:pt>
                <c:pt idx="69">
                  <c:v>8.6592431332315716</c:v>
                </c:pt>
                <c:pt idx="70">
                  <c:v>9.5462811894972699</c:v>
                </c:pt>
                <c:pt idx="71">
                  <c:v>9.7547414094758214</c:v>
                </c:pt>
                <c:pt idx="72">
                  <c:v>9.147543814210481</c:v>
                </c:pt>
                <c:pt idx="73">
                  <c:v>9.2374911909795632</c:v>
                </c:pt>
                <c:pt idx="74">
                  <c:v>9.6013278603952195</c:v>
                </c:pt>
                <c:pt idx="75">
                  <c:v>9.416526374859707</c:v>
                </c:pt>
                <c:pt idx="76">
                  <c:v>8.3214547203007374</c:v>
                </c:pt>
                <c:pt idx="77">
                  <c:v>8.3880818322079076</c:v>
                </c:pt>
                <c:pt idx="78">
                  <c:v>7.1976185938450099</c:v>
                </c:pt>
                <c:pt idx="79">
                  <c:v>7.6796917432696947</c:v>
                </c:pt>
                <c:pt idx="80">
                  <c:v>8.0153212733297945</c:v>
                </c:pt>
                <c:pt idx="81">
                  <c:v>9.223950272997973</c:v>
                </c:pt>
                <c:pt idx="82">
                  <c:v>9.4705349048050778</c:v>
                </c:pt>
                <c:pt idx="83">
                  <c:v>9.3151278996124898</c:v>
                </c:pt>
                <c:pt idx="84">
                  <c:v>8.5935214211076278</c:v>
                </c:pt>
                <c:pt idx="85">
                  <c:v>9.1422762850269379</c:v>
                </c:pt>
                <c:pt idx="86">
                  <c:v>8.3671861666905603</c:v>
                </c:pt>
                <c:pt idx="87">
                  <c:v>7.5987055016181237</c:v>
                </c:pt>
                <c:pt idx="88">
                  <c:v>9.2523211917151311</c:v>
                </c:pt>
                <c:pt idx="89">
                  <c:v>8.6564729867482164</c:v>
                </c:pt>
                <c:pt idx="90">
                  <c:v>8.4311110083429401</c:v>
                </c:pt>
                <c:pt idx="91">
                  <c:v>8.3247447739426352</c:v>
                </c:pt>
                <c:pt idx="92">
                  <c:v>9.0069775057306227</c:v>
                </c:pt>
                <c:pt idx="93">
                  <c:v>7.8220021927593715</c:v>
                </c:pt>
                <c:pt idx="94">
                  <c:v>9.4222606565056033</c:v>
                </c:pt>
                <c:pt idx="95">
                  <c:v>9.1083348718895518</c:v>
                </c:pt>
                <c:pt idx="96">
                  <c:v>9.1297466249916877</c:v>
                </c:pt>
                <c:pt idx="97">
                  <c:v>8.6538167504351069</c:v>
                </c:pt>
                <c:pt idx="98">
                  <c:v>8.3484161461140882</c:v>
                </c:pt>
                <c:pt idx="99">
                  <c:v>8.4662648831397931</c:v>
                </c:pt>
                <c:pt idx="100">
                  <c:v>6.7930572602294435</c:v>
                </c:pt>
                <c:pt idx="101">
                  <c:v>7.2514976024132389</c:v>
                </c:pt>
                <c:pt idx="102">
                  <c:v>7.426680599094392</c:v>
                </c:pt>
                <c:pt idx="103">
                  <c:v>8.0191619786003567</c:v>
                </c:pt>
                <c:pt idx="104">
                  <c:v>8.2641792581912341</c:v>
                </c:pt>
                <c:pt idx="105">
                  <c:v>8.6233766233766236</c:v>
                </c:pt>
                <c:pt idx="106">
                  <c:v>9.0503372778151601</c:v>
                </c:pt>
                <c:pt idx="107">
                  <c:v>8.9385503860878597</c:v>
                </c:pt>
                <c:pt idx="108">
                  <c:v>8.1962645223123474</c:v>
                </c:pt>
                <c:pt idx="109">
                  <c:v>8.1015317582287683</c:v>
                </c:pt>
                <c:pt idx="110">
                  <c:v>8.9082810285482896</c:v>
                </c:pt>
                <c:pt idx="111">
                  <c:v>8.762749445676274</c:v>
                </c:pt>
                <c:pt idx="112">
                  <c:v>8.8719901250021724</c:v>
                </c:pt>
                <c:pt idx="113">
                  <c:v>9.1267010501460248</c:v>
                </c:pt>
                <c:pt idx="114">
                  <c:v>6.9760238187257562</c:v>
                </c:pt>
                <c:pt idx="115">
                  <c:v>8.4271530062871438</c:v>
                </c:pt>
                <c:pt idx="116">
                  <c:v>8.0382313986313179</c:v>
                </c:pt>
                <c:pt idx="117">
                  <c:v>8.4047147221534129</c:v>
                </c:pt>
                <c:pt idx="118">
                  <c:v>8.7949700890010405</c:v>
                </c:pt>
                <c:pt idx="119">
                  <c:v>8.6829780083769812</c:v>
                </c:pt>
                <c:pt idx="120">
                  <c:v>9.1482032588813578</c:v>
                </c:pt>
                <c:pt idx="121">
                  <c:v>7.3266505357760128</c:v>
                </c:pt>
                <c:pt idx="122">
                  <c:v>8.4095927796995404</c:v>
                </c:pt>
                <c:pt idx="123">
                  <c:v>10.293682718461481</c:v>
                </c:pt>
                <c:pt idx="124">
                  <c:v>10.558603353498521</c:v>
                </c:pt>
                <c:pt idx="125">
                  <c:v>8.0456699881554812</c:v>
                </c:pt>
                <c:pt idx="126">
                  <c:v>6.8680292984090459</c:v>
                </c:pt>
                <c:pt idx="127">
                  <c:v>6.4414781509062813</c:v>
                </c:pt>
                <c:pt idx="128">
                  <c:v>7.0479342446207118</c:v>
                </c:pt>
                <c:pt idx="129">
                  <c:v>7.2073286513942509</c:v>
                </c:pt>
                <c:pt idx="130">
                  <c:v>8.0356837345716734</c:v>
                </c:pt>
                <c:pt idx="131">
                  <c:v>7.6368368493756016</c:v>
                </c:pt>
                <c:pt idx="132">
                  <c:v>9.104913905063956</c:v>
                </c:pt>
                <c:pt idx="133">
                  <c:v>9.7936354377193062</c:v>
                </c:pt>
                <c:pt idx="134">
                  <c:v>10.971147849770276</c:v>
                </c:pt>
                <c:pt idx="135">
                  <c:v>9.9473080226948749</c:v>
                </c:pt>
                <c:pt idx="136">
                  <c:v>9.164659697410789</c:v>
                </c:pt>
                <c:pt idx="137">
                  <c:v>7.9525933957540378</c:v>
                </c:pt>
                <c:pt idx="138">
                  <c:v>8.2121414871314524</c:v>
                </c:pt>
                <c:pt idx="139">
                  <c:v>8.2179752399564538</c:v>
                </c:pt>
                <c:pt idx="140">
                  <c:v>8.9935576234788837</c:v>
                </c:pt>
                <c:pt idx="141">
                  <c:v>8.3047581013077725</c:v>
                </c:pt>
                <c:pt idx="142">
                  <c:v>8.429735825461691</c:v>
                </c:pt>
                <c:pt idx="143">
                  <c:v>9.0408744663879173</c:v>
                </c:pt>
                <c:pt idx="144">
                  <c:v>9.7988892136802104</c:v>
                </c:pt>
                <c:pt idx="145">
                  <c:v>8.7616339447806855</c:v>
                </c:pt>
                <c:pt idx="146">
                  <c:v>8.8075292497292015</c:v>
                </c:pt>
                <c:pt idx="147">
                  <c:v>8.9761583059203982</c:v>
                </c:pt>
                <c:pt idx="148">
                  <c:v>9.4367035093409637</c:v>
                </c:pt>
                <c:pt idx="149">
                  <c:v>10.811487411382533</c:v>
                </c:pt>
                <c:pt idx="150">
                  <c:v>11.560737861681783</c:v>
                </c:pt>
                <c:pt idx="151">
                  <c:v>11.447251422188357</c:v>
                </c:pt>
                <c:pt idx="152">
                  <c:v>12.476692228141037</c:v>
                </c:pt>
                <c:pt idx="153">
                  <c:v>12.318923500741681</c:v>
                </c:pt>
                <c:pt idx="154">
                  <c:v>13.746543448671106</c:v>
                </c:pt>
                <c:pt idx="155">
                  <c:v>13.562083840786734</c:v>
                </c:pt>
                <c:pt idx="156">
                  <c:v>14.774835954026706</c:v>
                </c:pt>
                <c:pt idx="157">
                  <c:v>15.414029002264295</c:v>
                </c:pt>
                <c:pt idx="158">
                  <c:v>15.78302515701203</c:v>
                </c:pt>
                <c:pt idx="159">
                  <c:v>13.927245419745008</c:v>
                </c:pt>
                <c:pt idx="160">
                  <c:v>13.651790814223205</c:v>
                </c:pt>
                <c:pt idx="161">
                  <c:v>11.391042102906511</c:v>
                </c:pt>
                <c:pt idx="162">
                  <c:v>11.008253301781105</c:v>
                </c:pt>
                <c:pt idx="163">
                  <c:v>8.8450484773781124</c:v>
                </c:pt>
                <c:pt idx="164">
                  <c:v>10.020659208778021</c:v>
                </c:pt>
                <c:pt idx="165">
                  <c:v>8.5474479567534178</c:v>
                </c:pt>
                <c:pt idx="166">
                  <c:v>9.0228336834589662</c:v>
                </c:pt>
                <c:pt idx="167">
                  <c:v>8.3349023103237059</c:v>
                </c:pt>
                <c:pt idx="168">
                  <c:v>7.8893280632411074</c:v>
                </c:pt>
                <c:pt idx="169">
                  <c:v>9.122067846011026</c:v>
                </c:pt>
                <c:pt idx="170">
                  <c:v>7.6169287814857434</c:v>
                </c:pt>
                <c:pt idx="171">
                  <c:v>6.3884327860098793</c:v>
                </c:pt>
                <c:pt idx="172">
                  <c:v>8.0295146731861138</c:v>
                </c:pt>
                <c:pt idx="173">
                  <c:v>7.474788682335852</c:v>
                </c:pt>
                <c:pt idx="174">
                  <c:v>8.7442947998503566</c:v>
                </c:pt>
                <c:pt idx="175">
                  <c:v>8.5327695560253716</c:v>
                </c:pt>
                <c:pt idx="176">
                  <c:v>6.8288826761785399</c:v>
                </c:pt>
                <c:pt idx="177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62B-4405-B540-CE153D7021FF}"/>
            </c:ext>
          </c:extLst>
        </c:ser>
        <c:ser>
          <c:idx val="3"/>
          <c:order val="1"/>
          <c:tx>
            <c:strRef>
              <c:f>'Alle-Daten_interpoliert'!$CC$34</c:f>
              <c:strCache>
                <c:ptCount val="1"/>
                <c:pt idx="0">
                  <c:v>MD07-3088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Pt>
            <c:idx val="81"/>
            <c:bubble3D val="0"/>
            <c:spPr>
              <a:ln w="3175" cap="rnd">
                <a:solidFill>
                  <a:schemeClr val="tx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762B-4405-B540-CE153D7021FF}"/>
              </c:ext>
            </c:extLst>
          </c:dPt>
          <c:xVal>
            <c:numRef>
              <c:f>'Alle-Daten_interpoliert'!$CC$39:$CC$278</c:f>
              <c:numCache>
                <c:formatCode>0.00</c:formatCode>
                <c:ptCount val="240"/>
                <c:pt idx="0">
                  <c:v>0.1</c:v>
                </c:pt>
                <c:pt idx="1">
                  <c:v>0.15</c:v>
                </c:pt>
                <c:pt idx="2">
                  <c:v>0.21</c:v>
                </c:pt>
                <c:pt idx="3">
                  <c:v>0.26</c:v>
                </c:pt>
                <c:pt idx="4">
                  <c:v>0.31</c:v>
                </c:pt>
                <c:pt idx="5">
                  <c:v>0.36</c:v>
                </c:pt>
                <c:pt idx="6">
                  <c:v>0.41</c:v>
                </c:pt>
                <c:pt idx="7">
                  <c:v>0.46</c:v>
                </c:pt>
                <c:pt idx="8">
                  <c:v>0.51</c:v>
                </c:pt>
                <c:pt idx="9">
                  <c:v>0.56999999999999995</c:v>
                </c:pt>
                <c:pt idx="10">
                  <c:v>0.62</c:v>
                </c:pt>
                <c:pt idx="11">
                  <c:v>0.67</c:v>
                </c:pt>
                <c:pt idx="12">
                  <c:v>0.72</c:v>
                </c:pt>
                <c:pt idx="13">
                  <c:v>0.77</c:v>
                </c:pt>
                <c:pt idx="14">
                  <c:v>0.82</c:v>
                </c:pt>
                <c:pt idx="15">
                  <c:v>0.87</c:v>
                </c:pt>
                <c:pt idx="16">
                  <c:v>0.92</c:v>
                </c:pt>
                <c:pt idx="17">
                  <c:v>0.98</c:v>
                </c:pt>
                <c:pt idx="18">
                  <c:v>1.03</c:v>
                </c:pt>
                <c:pt idx="19">
                  <c:v>1.08</c:v>
                </c:pt>
                <c:pt idx="20">
                  <c:v>1.1299999999999999</c:v>
                </c:pt>
                <c:pt idx="21">
                  <c:v>1.18</c:v>
                </c:pt>
                <c:pt idx="22">
                  <c:v>1.23</c:v>
                </c:pt>
                <c:pt idx="23">
                  <c:v>1.28</c:v>
                </c:pt>
                <c:pt idx="24">
                  <c:v>1.34</c:v>
                </c:pt>
                <c:pt idx="25">
                  <c:v>1.39</c:v>
                </c:pt>
                <c:pt idx="26">
                  <c:v>1.44</c:v>
                </c:pt>
                <c:pt idx="27">
                  <c:v>1.49</c:v>
                </c:pt>
                <c:pt idx="28">
                  <c:v>1.54</c:v>
                </c:pt>
                <c:pt idx="29">
                  <c:v>1.59</c:v>
                </c:pt>
                <c:pt idx="30">
                  <c:v>1.64</c:v>
                </c:pt>
                <c:pt idx="31">
                  <c:v>1.7</c:v>
                </c:pt>
                <c:pt idx="32">
                  <c:v>1.79</c:v>
                </c:pt>
                <c:pt idx="33">
                  <c:v>1.89</c:v>
                </c:pt>
                <c:pt idx="34">
                  <c:v>1.99</c:v>
                </c:pt>
                <c:pt idx="35">
                  <c:v>2.08</c:v>
                </c:pt>
                <c:pt idx="36">
                  <c:v>2.1800000000000002</c:v>
                </c:pt>
                <c:pt idx="37">
                  <c:v>2.2799999999999998</c:v>
                </c:pt>
                <c:pt idx="38">
                  <c:v>2.37</c:v>
                </c:pt>
                <c:pt idx="39">
                  <c:v>2.4700000000000002</c:v>
                </c:pt>
                <c:pt idx="40">
                  <c:v>2.57</c:v>
                </c:pt>
                <c:pt idx="41">
                  <c:v>2.66</c:v>
                </c:pt>
                <c:pt idx="42">
                  <c:v>2.76</c:v>
                </c:pt>
                <c:pt idx="43">
                  <c:v>2.86</c:v>
                </c:pt>
                <c:pt idx="44">
                  <c:v>2.95</c:v>
                </c:pt>
                <c:pt idx="45">
                  <c:v>3.05</c:v>
                </c:pt>
                <c:pt idx="46">
                  <c:v>3.15</c:v>
                </c:pt>
                <c:pt idx="47">
                  <c:v>3.24</c:v>
                </c:pt>
                <c:pt idx="48">
                  <c:v>3.34</c:v>
                </c:pt>
                <c:pt idx="49">
                  <c:v>3.44</c:v>
                </c:pt>
                <c:pt idx="50">
                  <c:v>3.53</c:v>
                </c:pt>
                <c:pt idx="51">
                  <c:v>3.63</c:v>
                </c:pt>
                <c:pt idx="52">
                  <c:v>3.73</c:v>
                </c:pt>
                <c:pt idx="53">
                  <c:v>3.82</c:v>
                </c:pt>
                <c:pt idx="54">
                  <c:v>3.92</c:v>
                </c:pt>
                <c:pt idx="55">
                  <c:v>4.0199999999999996</c:v>
                </c:pt>
                <c:pt idx="56">
                  <c:v>4.13</c:v>
                </c:pt>
                <c:pt idx="57">
                  <c:v>4.25</c:v>
                </c:pt>
                <c:pt idx="58">
                  <c:v>4.37</c:v>
                </c:pt>
                <c:pt idx="59">
                  <c:v>4.49</c:v>
                </c:pt>
                <c:pt idx="60">
                  <c:v>4.6100000000000003</c:v>
                </c:pt>
                <c:pt idx="61">
                  <c:v>4.7300000000000004</c:v>
                </c:pt>
                <c:pt idx="62">
                  <c:v>4.8499999999999996</c:v>
                </c:pt>
                <c:pt idx="63">
                  <c:v>4.97</c:v>
                </c:pt>
                <c:pt idx="64">
                  <c:v>5.08</c:v>
                </c:pt>
                <c:pt idx="65">
                  <c:v>5.2</c:v>
                </c:pt>
                <c:pt idx="66">
                  <c:v>5.32</c:v>
                </c:pt>
                <c:pt idx="67">
                  <c:v>5.44</c:v>
                </c:pt>
                <c:pt idx="68">
                  <c:v>5.56</c:v>
                </c:pt>
                <c:pt idx="69">
                  <c:v>5.68</c:v>
                </c:pt>
                <c:pt idx="70">
                  <c:v>5.8</c:v>
                </c:pt>
                <c:pt idx="71">
                  <c:v>5.92</c:v>
                </c:pt>
                <c:pt idx="72">
                  <c:v>6.01</c:v>
                </c:pt>
                <c:pt idx="73">
                  <c:v>6.1</c:v>
                </c:pt>
                <c:pt idx="74">
                  <c:v>6.19</c:v>
                </c:pt>
                <c:pt idx="75">
                  <c:v>6.28</c:v>
                </c:pt>
                <c:pt idx="76">
                  <c:v>6.37</c:v>
                </c:pt>
                <c:pt idx="77">
                  <c:v>6.46</c:v>
                </c:pt>
                <c:pt idx="78">
                  <c:v>6.55</c:v>
                </c:pt>
                <c:pt idx="79">
                  <c:v>6.64</c:v>
                </c:pt>
                <c:pt idx="80">
                  <c:v>6.73</c:v>
                </c:pt>
                <c:pt idx="81">
                  <c:v>6.82</c:v>
                </c:pt>
                <c:pt idx="82">
                  <c:v>6.91</c:v>
                </c:pt>
                <c:pt idx="83">
                  <c:v>7</c:v>
                </c:pt>
                <c:pt idx="84">
                  <c:v>7.09</c:v>
                </c:pt>
                <c:pt idx="85">
                  <c:v>7.18</c:v>
                </c:pt>
                <c:pt idx="86">
                  <c:v>7.27</c:v>
                </c:pt>
                <c:pt idx="87">
                  <c:v>7.36</c:v>
                </c:pt>
                <c:pt idx="88">
                  <c:v>7.45</c:v>
                </c:pt>
                <c:pt idx="89">
                  <c:v>7.54</c:v>
                </c:pt>
                <c:pt idx="90">
                  <c:v>7.63</c:v>
                </c:pt>
                <c:pt idx="91">
                  <c:v>7.72</c:v>
                </c:pt>
                <c:pt idx="92">
                  <c:v>7.81</c:v>
                </c:pt>
                <c:pt idx="93">
                  <c:v>7.9</c:v>
                </c:pt>
                <c:pt idx="94">
                  <c:v>7.99</c:v>
                </c:pt>
                <c:pt idx="95">
                  <c:v>8.08</c:v>
                </c:pt>
                <c:pt idx="96">
                  <c:v>8.17</c:v>
                </c:pt>
                <c:pt idx="97">
                  <c:v>8.26</c:v>
                </c:pt>
                <c:pt idx="98">
                  <c:v>8.35</c:v>
                </c:pt>
                <c:pt idx="99">
                  <c:v>8.44</c:v>
                </c:pt>
                <c:pt idx="100">
                  <c:v>8.5399999999999991</c:v>
                </c:pt>
                <c:pt idx="101">
                  <c:v>8.64</c:v>
                </c:pt>
                <c:pt idx="102">
                  <c:v>8.74</c:v>
                </c:pt>
                <c:pt idx="103">
                  <c:v>8.84</c:v>
                </c:pt>
                <c:pt idx="104">
                  <c:v>8.94</c:v>
                </c:pt>
                <c:pt idx="105">
                  <c:v>9.0500000000000007</c:v>
                </c:pt>
                <c:pt idx="106">
                  <c:v>9.15</c:v>
                </c:pt>
                <c:pt idx="107">
                  <c:v>9.25</c:v>
                </c:pt>
                <c:pt idx="108">
                  <c:v>9.34</c:v>
                </c:pt>
                <c:pt idx="109">
                  <c:v>9.42</c:v>
                </c:pt>
                <c:pt idx="110">
                  <c:v>9.51</c:v>
                </c:pt>
                <c:pt idx="111">
                  <c:v>9.59</c:v>
                </c:pt>
                <c:pt idx="112">
                  <c:v>9.68</c:v>
                </c:pt>
                <c:pt idx="113">
                  <c:v>9.76</c:v>
                </c:pt>
                <c:pt idx="114">
                  <c:v>9.85</c:v>
                </c:pt>
                <c:pt idx="115">
                  <c:v>9.94</c:v>
                </c:pt>
                <c:pt idx="116">
                  <c:v>10.02</c:v>
                </c:pt>
                <c:pt idx="117">
                  <c:v>10.11</c:v>
                </c:pt>
                <c:pt idx="118">
                  <c:v>10.19</c:v>
                </c:pt>
                <c:pt idx="119">
                  <c:v>10.28</c:v>
                </c:pt>
                <c:pt idx="120">
                  <c:v>10.36</c:v>
                </c:pt>
                <c:pt idx="121">
                  <c:v>10.45</c:v>
                </c:pt>
                <c:pt idx="122">
                  <c:v>10.54</c:v>
                </c:pt>
                <c:pt idx="123">
                  <c:v>10.62</c:v>
                </c:pt>
                <c:pt idx="124">
                  <c:v>10.71</c:v>
                </c:pt>
                <c:pt idx="125">
                  <c:v>10.79</c:v>
                </c:pt>
                <c:pt idx="126">
                  <c:v>10.88</c:v>
                </c:pt>
                <c:pt idx="127">
                  <c:v>10.96</c:v>
                </c:pt>
                <c:pt idx="128">
                  <c:v>11.05</c:v>
                </c:pt>
                <c:pt idx="129">
                  <c:v>11.13</c:v>
                </c:pt>
                <c:pt idx="130">
                  <c:v>11.22</c:v>
                </c:pt>
                <c:pt idx="131">
                  <c:v>11.3</c:v>
                </c:pt>
                <c:pt idx="132">
                  <c:v>11.39</c:v>
                </c:pt>
                <c:pt idx="133">
                  <c:v>11.47</c:v>
                </c:pt>
                <c:pt idx="134">
                  <c:v>11.69</c:v>
                </c:pt>
                <c:pt idx="135">
                  <c:v>11.9</c:v>
                </c:pt>
                <c:pt idx="136">
                  <c:v>12.12</c:v>
                </c:pt>
                <c:pt idx="137">
                  <c:v>12.33</c:v>
                </c:pt>
                <c:pt idx="138">
                  <c:v>12.55</c:v>
                </c:pt>
                <c:pt idx="139">
                  <c:v>12.76</c:v>
                </c:pt>
                <c:pt idx="140">
                  <c:v>12.89</c:v>
                </c:pt>
                <c:pt idx="141">
                  <c:v>13.01</c:v>
                </c:pt>
                <c:pt idx="142">
                  <c:v>13.14</c:v>
                </c:pt>
                <c:pt idx="143">
                  <c:v>13.26</c:v>
                </c:pt>
                <c:pt idx="144">
                  <c:v>13.39</c:v>
                </c:pt>
                <c:pt idx="145">
                  <c:v>13.51</c:v>
                </c:pt>
                <c:pt idx="146">
                  <c:v>13.64</c:v>
                </c:pt>
                <c:pt idx="147">
                  <c:v>13.76</c:v>
                </c:pt>
                <c:pt idx="148">
                  <c:v>13.8</c:v>
                </c:pt>
                <c:pt idx="149">
                  <c:v>13.84</c:v>
                </c:pt>
                <c:pt idx="150">
                  <c:v>13.88</c:v>
                </c:pt>
                <c:pt idx="151">
                  <c:v>13.92</c:v>
                </c:pt>
                <c:pt idx="152">
                  <c:v>13.96</c:v>
                </c:pt>
                <c:pt idx="153">
                  <c:v>14</c:v>
                </c:pt>
                <c:pt idx="154">
                  <c:v>14.04</c:v>
                </c:pt>
                <c:pt idx="155">
                  <c:v>14.09</c:v>
                </c:pt>
                <c:pt idx="156">
                  <c:v>14.18</c:v>
                </c:pt>
                <c:pt idx="157">
                  <c:v>14.28</c:v>
                </c:pt>
                <c:pt idx="158">
                  <c:v>14.37</c:v>
                </c:pt>
                <c:pt idx="159">
                  <c:v>14.47</c:v>
                </c:pt>
                <c:pt idx="160">
                  <c:v>14.65</c:v>
                </c:pt>
                <c:pt idx="161">
                  <c:v>14.84</c:v>
                </c:pt>
                <c:pt idx="162">
                  <c:v>15.01</c:v>
                </c:pt>
                <c:pt idx="163">
                  <c:v>15.18</c:v>
                </c:pt>
                <c:pt idx="164">
                  <c:v>15.36</c:v>
                </c:pt>
                <c:pt idx="165">
                  <c:v>15.53</c:v>
                </c:pt>
                <c:pt idx="166">
                  <c:v>15.7</c:v>
                </c:pt>
                <c:pt idx="167">
                  <c:v>15.87</c:v>
                </c:pt>
                <c:pt idx="168">
                  <c:v>16.04</c:v>
                </c:pt>
                <c:pt idx="169">
                  <c:v>16.21</c:v>
                </c:pt>
                <c:pt idx="170">
                  <c:v>16.34</c:v>
                </c:pt>
                <c:pt idx="171">
                  <c:v>16.47</c:v>
                </c:pt>
                <c:pt idx="172">
                  <c:v>16.600000000000001</c:v>
                </c:pt>
                <c:pt idx="173">
                  <c:v>16.739999999999998</c:v>
                </c:pt>
                <c:pt idx="174">
                  <c:v>16.84</c:v>
                </c:pt>
                <c:pt idx="175">
                  <c:v>16.940000000000001</c:v>
                </c:pt>
                <c:pt idx="176">
                  <c:v>17</c:v>
                </c:pt>
                <c:pt idx="177">
                  <c:v>17.059999999999999</c:v>
                </c:pt>
                <c:pt idx="178">
                  <c:v>17.12</c:v>
                </c:pt>
                <c:pt idx="179">
                  <c:v>17.18</c:v>
                </c:pt>
                <c:pt idx="180">
                  <c:v>17.239999999999998</c:v>
                </c:pt>
                <c:pt idx="181">
                  <c:v>17.309999999999999</c:v>
                </c:pt>
                <c:pt idx="182">
                  <c:v>17.37</c:v>
                </c:pt>
                <c:pt idx="183">
                  <c:v>17.440000000000001</c:v>
                </c:pt>
                <c:pt idx="184">
                  <c:v>17.5</c:v>
                </c:pt>
                <c:pt idx="185">
                  <c:v>17.57</c:v>
                </c:pt>
                <c:pt idx="186">
                  <c:v>17.63</c:v>
                </c:pt>
                <c:pt idx="187">
                  <c:v>17.7</c:v>
                </c:pt>
                <c:pt idx="188">
                  <c:v>17.739999999999998</c:v>
                </c:pt>
                <c:pt idx="189">
                  <c:v>17.77</c:v>
                </c:pt>
                <c:pt idx="190">
                  <c:v>17.809999999999999</c:v>
                </c:pt>
                <c:pt idx="191">
                  <c:v>17.850000000000001</c:v>
                </c:pt>
                <c:pt idx="192">
                  <c:v>17.88</c:v>
                </c:pt>
                <c:pt idx="193">
                  <c:v>17.920000000000002</c:v>
                </c:pt>
                <c:pt idx="194">
                  <c:v>17.96</c:v>
                </c:pt>
                <c:pt idx="195">
                  <c:v>17.989999999999998</c:v>
                </c:pt>
                <c:pt idx="196">
                  <c:v>18.03</c:v>
                </c:pt>
                <c:pt idx="197">
                  <c:v>18.07</c:v>
                </c:pt>
                <c:pt idx="198">
                  <c:v>18.09</c:v>
                </c:pt>
                <c:pt idx="199">
                  <c:v>18.12</c:v>
                </c:pt>
                <c:pt idx="200">
                  <c:v>18.28</c:v>
                </c:pt>
                <c:pt idx="201">
                  <c:v>18.420000000000002</c:v>
                </c:pt>
                <c:pt idx="202">
                  <c:v>18.440000000000001</c:v>
                </c:pt>
                <c:pt idx="203">
                  <c:v>18.5</c:v>
                </c:pt>
                <c:pt idx="204">
                  <c:v>18.559999999999999</c:v>
                </c:pt>
                <c:pt idx="205">
                  <c:v>18.62</c:v>
                </c:pt>
                <c:pt idx="206">
                  <c:v>18.68</c:v>
                </c:pt>
                <c:pt idx="207">
                  <c:v>18.739999999999998</c:v>
                </c:pt>
                <c:pt idx="208">
                  <c:v>18.8</c:v>
                </c:pt>
                <c:pt idx="209">
                  <c:v>18.82</c:v>
                </c:pt>
                <c:pt idx="210">
                  <c:v>18.850000000000001</c:v>
                </c:pt>
                <c:pt idx="211">
                  <c:v>18.91</c:v>
                </c:pt>
                <c:pt idx="212">
                  <c:v>18.97</c:v>
                </c:pt>
                <c:pt idx="213">
                  <c:v>19.02</c:v>
                </c:pt>
                <c:pt idx="214">
                  <c:v>19.079999999999998</c:v>
                </c:pt>
                <c:pt idx="215">
                  <c:v>19.12</c:v>
                </c:pt>
                <c:pt idx="216">
                  <c:v>19.14</c:v>
                </c:pt>
                <c:pt idx="217">
                  <c:v>19.2</c:v>
                </c:pt>
                <c:pt idx="218">
                  <c:v>19.25</c:v>
                </c:pt>
                <c:pt idx="219">
                  <c:v>19.309999999999999</c:v>
                </c:pt>
                <c:pt idx="220">
                  <c:v>19.37</c:v>
                </c:pt>
                <c:pt idx="221">
                  <c:v>19.420000000000002</c:v>
                </c:pt>
                <c:pt idx="222">
                  <c:v>19.48</c:v>
                </c:pt>
                <c:pt idx="223">
                  <c:v>19.5</c:v>
                </c:pt>
                <c:pt idx="224">
                  <c:v>19.54</c:v>
                </c:pt>
                <c:pt idx="225">
                  <c:v>19.59</c:v>
                </c:pt>
                <c:pt idx="226">
                  <c:v>19.649999999999999</c:v>
                </c:pt>
                <c:pt idx="227">
                  <c:v>19.71</c:v>
                </c:pt>
                <c:pt idx="228">
                  <c:v>19.77</c:v>
                </c:pt>
                <c:pt idx="229">
                  <c:v>19.8</c:v>
                </c:pt>
                <c:pt idx="230">
                  <c:v>19.829999999999998</c:v>
                </c:pt>
                <c:pt idx="231">
                  <c:v>19.88</c:v>
                </c:pt>
                <c:pt idx="232">
                  <c:v>19.940000000000001</c:v>
                </c:pt>
                <c:pt idx="233">
                  <c:v>20.079999999999998</c:v>
                </c:pt>
                <c:pt idx="234">
                  <c:v>20.28</c:v>
                </c:pt>
                <c:pt idx="235">
                  <c:v>20.49</c:v>
                </c:pt>
                <c:pt idx="236">
                  <c:v>20.69</c:v>
                </c:pt>
                <c:pt idx="237">
                  <c:v>20.89</c:v>
                </c:pt>
                <c:pt idx="238">
                  <c:v>21.09</c:v>
                </c:pt>
                <c:pt idx="239">
                  <c:v>21.29</c:v>
                </c:pt>
              </c:numCache>
            </c:numRef>
          </c:xVal>
          <c:yVal>
            <c:numRef>
              <c:f>'Alle-Daten_interpoliert'!$CD$39:$CD$278</c:f>
              <c:numCache>
                <c:formatCode>0.0</c:formatCode>
                <c:ptCount val="240"/>
                <c:pt idx="0">
                  <c:v>11.9</c:v>
                </c:pt>
                <c:pt idx="1">
                  <c:v>11.7</c:v>
                </c:pt>
                <c:pt idx="2">
                  <c:v>11.6</c:v>
                </c:pt>
                <c:pt idx="3">
                  <c:v>11.9</c:v>
                </c:pt>
                <c:pt idx="4">
                  <c:v>10.4</c:v>
                </c:pt>
                <c:pt idx="5">
                  <c:v>10.4</c:v>
                </c:pt>
                <c:pt idx="6">
                  <c:v>11.9</c:v>
                </c:pt>
                <c:pt idx="7">
                  <c:v>11.3</c:v>
                </c:pt>
                <c:pt idx="8">
                  <c:v>12</c:v>
                </c:pt>
                <c:pt idx="9">
                  <c:v>11.3</c:v>
                </c:pt>
                <c:pt idx="10">
                  <c:v>11</c:v>
                </c:pt>
                <c:pt idx="11">
                  <c:v>11.5</c:v>
                </c:pt>
                <c:pt idx="12">
                  <c:v>12.4</c:v>
                </c:pt>
                <c:pt idx="13">
                  <c:v>12.2</c:v>
                </c:pt>
                <c:pt idx="14">
                  <c:v>12.6</c:v>
                </c:pt>
                <c:pt idx="15">
                  <c:v>12.8</c:v>
                </c:pt>
                <c:pt idx="16">
                  <c:v>12.7</c:v>
                </c:pt>
                <c:pt idx="17">
                  <c:v>12.7</c:v>
                </c:pt>
                <c:pt idx="18">
                  <c:v>12.8</c:v>
                </c:pt>
                <c:pt idx="19">
                  <c:v>12.1</c:v>
                </c:pt>
                <c:pt idx="20">
                  <c:v>13.6</c:v>
                </c:pt>
                <c:pt idx="21">
                  <c:v>12.6</c:v>
                </c:pt>
                <c:pt idx="22">
                  <c:v>12.6</c:v>
                </c:pt>
                <c:pt idx="23">
                  <c:v>13.2</c:v>
                </c:pt>
                <c:pt idx="24">
                  <c:v>13.5</c:v>
                </c:pt>
                <c:pt idx="25">
                  <c:v>13.2</c:v>
                </c:pt>
                <c:pt idx="26">
                  <c:v>12.1</c:v>
                </c:pt>
                <c:pt idx="27">
                  <c:v>12.9</c:v>
                </c:pt>
                <c:pt idx="28">
                  <c:v>12.3</c:v>
                </c:pt>
                <c:pt idx="29">
                  <c:v>12.9</c:v>
                </c:pt>
                <c:pt idx="30">
                  <c:v>12.9</c:v>
                </c:pt>
                <c:pt idx="31">
                  <c:v>11.1</c:v>
                </c:pt>
                <c:pt idx="32">
                  <c:v>12.5</c:v>
                </c:pt>
                <c:pt idx="33">
                  <c:v>12.5</c:v>
                </c:pt>
                <c:pt idx="34">
                  <c:v>12.2</c:v>
                </c:pt>
                <c:pt idx="35">
                  <c:v>12.5</c:v>
                </c:pt>
                <c:pt idx="36">
                  <c:v>12.8</c:v>
                </c:pt>
                <c:pt idx="37">
                  <c:v>12.5</c:v>
                </c:pt>
                <c:pt idx="38">
                  <c:v>12.6</c:v>
                </c:pt>
                <c:pt idx="39">
                  <c:v>12.4</c:v>
                </c:pt>
                <c:pt idx="40">
                  <c:v>12.4</c:v>
                </c:pt>
                <c:pt idx="41">
                  <c:v>13.3</c:v>
                </c:pt>
                <c:pt idx="42">
                  <c:v>13.8</c:v>
                </c:pt>
                <c:pt idx="43">
                  <c:v>13.4</c:v>
                </c:pt>
                <c:pt idx="44">
                  <c:v>13.8</c:v>
                </c:pt>
                <c:pt idx="45">
                  <c:v>13.4</c:v>
                </c:pt>
                <c:pt idx="46">
                  <c:v>12.8</c:v>
                </c:pt>
                <c:pt idx="47">
                  <c:v>13.2</c:v>
                </c:pt>
                <c:pt idx="48">
                  <c:v>13.4</c:v>
                </c:pt>
                <c:pt idx="49">
                  <c:v>13.6</c:v>
                </c:pt>
                <c:pt idx="50">
                  <c:v>13.6</c:v>
                </c:pt>
                <c:pt idx="51">
                  <c:v>12.7</c:v>
                </c:pt>
                <c:pt idx="52">
                  <c:v>13.2</c:v>
                </c:pt>
                <c:pt idx="53">
                  <c:v>13.4</c:v>
                </c:pt>
                <c:pt idx="54">
                  <c:v>13.4</c:v>
                </c:pt>
                <c:pt idx="55">
                  <c:v>13.2</c:v>
                </c:pt>
                <c:pt idx="56">
                  <c:v>13.6</c:v>
                </c:pt>
                <c:pt idx="57">
                  <c:v>13.1</c:v>
                </c:pt>
                <c:pt idx="58">
                  <c:v>12.7</c:v>
                </c:pt>
                <c:pt idx="59">
                  <c:v>12.7</c:v>
                </c:pt>
                <c:pt idx="60">
                  <c:v>13.2</c:v>
                </c:pt>
                <c:pt idx="61">
                  <c:v>13.2</c:v>
                </c:pt>
                <c:pt idx="62">
                  <c:v>13.7</c:v>
                </c:pt>
                <c:pt idx="63">
                  <c:v>13.4</c:v>
                </c:pt>
                <c:pt idx="64">
                  <c:v>13.1</c:v>
                </c:pt>
                <c:pt idx="65">
                  <c:v>13.6</c:v>
                </c:pt>
                <c:pt idx="66">
                  <c:v>13.4</c:v>
                </c:pt>
                <c:pt idx="67">
                  <c:v>13.7</c:v>
                </c:pt>
                <c:pt idx="68">
                  <c:v>13.8</c:v>
                </c:pt>
                <c:pt idx="69">
                  <c:v>12.9</c:v>
                </c:pt>
                <c:pt idx="70">
                  <c:v>12.8</c:v>
                </c:pt>
                <c:pt idx="71">
                  <c:v>13.2</c:v>
                </c:pt>
                <c:pt idx="72">
                  <c:v>13.8</c:v>
                </c:pt>
                <c:pt idx="73">
                  <c:v>13.3</c:v>
                </c:pt>
                <c:pt idx="74">
                  <c:v>13.2</c:v>
                </c:pt>
                <c:pt idx="75">
                  <c:v>13.6</c:v>
                </c:pt>
                <c:pt idx="76">
                  <c:v>12.7</c:v>
                </c:pt>
                <c:pt idx="77">
                  <c:v>12.9</c:v>
                </c:pt>
                <c:pt idx="78">
                  <c:v>12.8</c:v>
                </c:pt>
                <c:pt idx="79">
                  <c:v>13.1</c:v>
                </c:pt>
                <c:pt idx="80">
                  <c:v>12.5</c:v>
                </c:pt>
                <c:pt idx="81">
                  <c:v>12.4</c:v>
                </c:pt>
                <c:pt idx="82">
                  <c:v>12.7</c:v>
                </c:pt>
                <c:pt idx="83">
                  <c:v>12.6</c:v>
                </c:pt>
                <c:pt idx="84">
                  <c:v>13.3</c:v>
                </c:pt>
                <c:pt idx="85">
                  <c:v>12.9</c:v>
                </c:pt>
                <c:pt idx="86">
                  <c:v>13.4</c:v>
                </c:pt>
                <c:pt idx="87">
                  <c:v>13.6</c:v>
                </c:pt>
                <c:pt idx="88">
                  <c:v>14.1</c:v>
                </c:pt>
                <c:pt idx="89">
                  <c:v>13.8</c:v>
                </c:pt>
                <c:pt idx="90">
                  <c:v>13.9</c:v>
                </c:pt>
                <c:pt idx="91">
                  <c:v>14.2</c:v>
                </c:pt>
                <c:pt idx="92">
                  <c:v>13.8</c:v>
                </c:pt>
                <c:pt idx="93">
                  <c:v>13.9</c:v>
                </c:pt>
                <c:pt idx="94">
                  <c:v>13.6</c:v>
                </c:pt>
                <c:pt idx="95">
                  <c:v>13.6</c:v>
                </c:pt>
                <c:pt idx="96">
                  <c:v>14.7</c:v>
                </c:pt>
                <c:pt idx="97">
                  <c:v>15.2</c:v>
                </c:pt>
                <c:pt idx="98">
                  <c:v>15</c:v>
                </c:pt>
                <c:pt idx="99">
                  <c:v>14.8</c:v>
                </c:pt>
                <c:pt idx="100">
                  <c:v>14.5</c:v>
                </c:pt>
                <c:pt idx="101">
                  <c:v>14.7</c:v>
                </c:pt>
                <c:pt idx="102">
                  <c:v>14.8</c:v>
                </c:pt>
                <c:pt idx="103">
                  <c:v>14.6</c:v>
                </c:pt>
                <c:pt idx="104">
                  <c:v>14.2</c:v>
                </c:pt>
                <c:pt idx="105">
                  <c:v>14.1</c:v>
                </c:pt>
                <c:pt idx="106">
                  <c:v>14.5</c:v>
                </c:pt>
                <c:pt idx="107">
                  <c:v>14.6</c:v>
                </c:pt>
                <c:pt idx="108">
                  <c:v>15</c:v>
                </c:pt>
                <c:pt idx="109">
                  <c:v>15.3</c:v>
                </c:pt>
                <c:pt idx="110">
                  <c:v>15</c:v>
                </c:pt>
                <c:pt idx="111">
                  <c:v>15.5</c:v>
                </c:pt>
                <c:pt idx="112">
                  <c:v>15.7</c:v>
                </c:pt>
                <c:pt idx="113">
                  <c:v>14.7</c:v>
                </c:pt>
                <c:pt idx="114">
                  <c:v>14.7</c:v>
                </c:pt>
                <c:pt idx="115">
                  <c:v>14.7</c:v>
                </c:pt>
                <c:pt idx="116">
                  <c:v>14.8</c:v>
                </c:pt>
                <c:pt idx="117">
                  <c:v>14.7</c:v>
                </c:pt>
                <c:pt idx="118">
                  <c:v>15.4</c:v>
                </c:pt>
                <c:pt idx="119">
                  <c:v>15.4</c:v>
                </c:pt>
                <c:pt idx="120">
                  <c:v>14.2</c:v>
                </c:pt>
                <c:pt idx="121">
                  <c:v>15.6</c:v>
                </c:pt>
                <c:pt idx="122">
                  <c:v>14.6</c:v>
                </c:pt>
                <c:pt idx="123">
                  <c:v>14.3</c:v>
                </c:pt>
                <c:pt idx="124">
                  <c:v>14.4</c:v>
                </c:pt>
                <c:pt idx="125">
                  <c:v>14.6</c:v>
                </c:pt>
                <c:pt idx="126">
                  <c:v>14.3</c:v>
                </c:pt>
                <c:pt idx="127">
                  <c:v>13.6</c:v>
                </c:pt>
                <c:pt idx="128">
                  <c:v>13.9</c:v>
                </c:pt>
                <c:pt idx="129">
                  <c:v>14.4</c:v>
                </c:pt>
                <c:pt idx="130">
                  <c:v>14.3</c:v>
                </c:pt>
                <c:pt idx="131">
                  <c:v>13.5</c:v>
                </c:pt>
                <c:pt idx="132">
                  <c:v>13.1</c:v>
                </c:pt>
                <c:pt idx="133">
                  <c:v>13.5</c:v>
                </c:pt>
                <c:pt idx="134">
                  <c:v>12.8</c:v>
                </c:pt>
                <c:pt idx="135">
                  <c:v>12</c:v>
                </c:pt>
                <c:pt idx="136">
                  <c:v>11.5</c:v>
                </c:pt>
                <c:pt idx="137">
                  <c:v>10.1</c:v>
                </c:pt>
                <c:pt idx="138">
                  <c:v>10.199999999999999</c:v>
                </c:pt>
                <c:pt idx="139">
                  <c:v>10.1</c:v>
                </c:pt>
                <c:pt idx="140">
                  <c:v>10.4</c:v>
                </c:pt>
                <c:pt idx="141">
                  <c:v>10.3</c:v>
                </c:pt>
                <c:pt idx="142">
                  <c:v>11</c:v>
                </c:pt>
                <c:pt idx="143">
                  <c:v>10.4</c:v>
                </c:pt>
                <c:pt idx="144">
                  <c:v>10.5</c:v>
                </c:pt>
                <c:pt idx="145">
                  <c:v>10.8</c:v>
                </c:pt>
                <c:pt idx="146">
                  <c:v>9.9</c:v>
                </c:pt>
                <c:pt idx="147">
                  <c:v>10.199999999999999</c:v>
                </c:pt>
                <c:pt idx="148">
                  <c:v>9.6999999999999993</c:v>
                </c:pt>
                <c:pt idx="149">
                  <c:v>9.6</c:v>
                </c:pt>
                <c:pt idx="150">
                  <c:v>9.8000000000000007</c:v>
                </c:pt>
                <c:pt idx="151">
                  <c:v>9.9</c:v>
                </c:pt>
                <c:pt idx="152">
                  <c:v>10.1</c:v>
                </c:pt>
                <c:pt idx="153">
                  <c:v>11</c:v>
                </c:pt>
                <c:pt idx="154">
                  <c:v>11</c:v>
                </c:pt>
                <c:pt idx="155">
                  <c:v>11.3</c:v>
                </c:pt>
                <c:pt idx="156">
                  <c:v>11.7</c:v>
                </c:pt>
                <c:pt idx="157">
                  <c:v>11.3</c:v>
                </c:pt>
                <c:pt idx="158">
                  <c:v>10.4</c:v>
                </c:pt>
                <c:pt idx="159">
                  <c:v>10.6</c:v>
                </c:pt>
                <c:pt idx="160">
                  <c:v>10.7</c:v>
                </c:pt>
                <c:pt idx="161">
                  <c:v>10.199999999999999</c:v>
                </c:pt>
                <c:pt idx="162">
                  <c:v>9.8000000000000007</c:v>
                </c:pt>
                <c:pt idx="163">
                  <c:v>9.6999999999999993</c:v>
                </c:pt>
                <c:pt idx="164">
                  <c:v>9.6</c:v>
                </c:pt>
                <c:pt idx="165">
                  <c:v>9.5</c:v>
                </c:pt>
                <c:pt idx="166">
                  <c:v>10.1</c:v>
                </c:pt>
                <c:pt idx="167">
                  <c:v>9.4</c:v>
                </c:pt>
                <c:pt idx="168">
                  <c:v>9.6</c:v>
                </c:pt>
                <c:pt idx="169">
                  <c:v>9.4</c:v>
                </c:pt>
                <c:pt idx="170">
                  <c:v>8.9</c:v>
                </c:pt>
                <c:pt idx="171">
                  <c:v>9</c:v>
                </c:pt>
                <c:pt idx="172">
                  <c:v>7.8</c:v>
                </c:pt>
                <c:pt idx="173">
                  <c:v>7.7</c:v>
                </c:pt>
                <c:pt idx="174">
                  <c:v>8.1</c:v>
                </c:pt>
                <c:pt idx="175">
                  <c:v>7.6</c:v>
                </c:pt>
                <c:pt idx="176">
                  <c:v>8.4</c:v>
                </c:pt>
                <c:pt idx="177">
                  <c:v>8.1</c:v>
                </c:pt>
                <c:pt idx="178">
                  <c:v>7.8</c:v>
                </c:pt>
                <c:pt idx="179">
                  <c:v>8.1999999999999993</c:v>
                </c:pt>
                <c:pt idx="180">
                  <c:v>7.8</c:v>
                </c:pt>
                <c:pt idx="181">
                  <c:v>7.8</c:v>
                </c:pt>
                <c:pt idx="182">
                  <c:v>7.9</c:v>
                </c:pt>
                <c:pt idx="183">
                  <c:v>9.1</c:v>
                </c:pt>
                <c:pt idx="184">
                  <c:v>8.8000000000000007</c:v>
                </c:pt>
                <c:pt idx="185">
                  <c:v>9.1999999999999993</c:v>
                </c:pt>
                <c:pt idx="186">
                  <c:v>8.9</c:v>
                </c:pt>
                <c:pt idx="187">
                  <c:v>8.3000000000000007</c:v>
                </c:pt>
                <c:pt idx="188">
                  <c:v>8.6</c:v>
                </c:pt>
                <c:pt idx="189">
                  <c:v>7.9</c:v>
                </c:pt>
                <c:pt idx="190">
                  <c:v>8.3000000000000007</c:v>
                </c:pt>
                <c:pt idx="191">
                  <c:v>7.7</c:v>
                </c:pt>
                <c:pt idx="192">
                  <c:v>7.7</c:v>
                </c:pt>
                <c:pt idx="193">
                  <c:v>8.4</c:v>
                </c:pt>
                <c:pt idx="194">
                  <c:v>9.4</c:v>
                </c:pt>
                <c:pt idx="195">
                  <c:v>10.1</c:v>
                </c:pt>
                <c:pt idx="196">
                  <c:v>8.4</c:v>
                </c:pt>
                <c:pt idx="197">
                  <c:v>8.6</c:v>
                </c:pt>
                <c:pt idx="198">
                  <c:v>8.8000000000000007</c:v>
                </c:pt>
                <c:pt idx="199">
                  <c:v>8.3000000000000007</c:v>
                </c:pt>
                <c:pt idx="200">
                  <c:v>8</c:v>
                </c:pt>
                <c:pt idx="201">
                  <c:v>8.1999999999999993</c:v>
                </c:pt>
                <c:pt idx="202">
                  <c:v>7.8</c:v>
                </c:pt>
                <c:pt idx="203">
                  <c:v>7.4</c:v>
                </c:pt>
                <c:pt idx="204">
                  <c:v>6.8</c:v>
                </c:pt>
                <c:pt idx="205">
                  <c:v>7.1</c:v>
                </c:pt>
                <c:pt idx="206">
                  <c:v>6.7</c:v>
                </c:pt>
                <c:pt idx="207">
                  <c:v>9.3000000000000007</c:v>
                </c:pt>
                <c:pt idx="208">
                  <c:v>9.1</c:v>
                </c:pt>
                <c:pt idx="209">
                  <c:v>8.5</c:v>
                </c:pt>
                <c:pt idx="210">
                  <c:v>7</c:v>
                </c:pt>
                <c:pt idx="211">
                  <c:v>6.8</c:v>
                </c:pt>
                <c:pt idx="212">
                  <c:v>7.2</c:v>
                </c:pt>
                <c:pt idx="213">
                  <c:v>7.9</c:v>
                </c:pt>
                <c:pt idx="214">
                  <c:v>7.3</c:v>
                </c:pt>
                <c:pt idx="215">
                  <c:v>9</c:v>
                </c:pt>
                <c:pt idx="216">
                  <c:v>9.4</c:v>
                </c:pt>
                <c:pt idx="217">
                  <c:v>9.8000000000000007</c:v>
                </c:pt>
                <c:pt idx="218">
                  <c:v>8.4</c:v>
                </c:pt>
                <c:pt idx="219">
                  <c:v>10</c:v>
                </c:pt>
                <c:pt idx="220">
                  <c:v>9.6</c:v>
                </c:pt>
                <c:pt idx="221">
                  <c:v>7.9</c:v>
                </c:pt>
                <c:pt idx="222">
                  <c:v>10</c:v>
                </c:pt>
                <c:pt idx="223">
                  <c:v>9.4</c:v>
                </c:pt>
                <c:pt idx="224">
                  <c:v>9.1</c:v>
                </c:pt>
                <c:pt idx="225">
                  <c:v>7.7</c:v>
                </c:pt>
                <c:pt idx="226">
                  <c:v>6.7</c:v>
                </c:pt>
                <c:pt idx="227">
                  <c:v>7.5</c:v>
                </c:pt>
                <c:pt idx="228">
                  <c:v>9.4</c:v>
                </c:pt>
                <c:pt idx="229">
                  <c:v>8.1999999999999993</c:v>
                </c:pt>
                <c:pt idx="230">
                  <c:v>8.1999999999999993</c:v>
                </c:pt>
                <c:pt idx="231">
                  <c:v>9.6999999999999993</c:v>
                </c:pt>
                <c:pt idx="232">
                  <c:v>8.4</c:v>
                </c:pt>
                <c:pt idx="233">
                  <c:v>7.7</c:v>
                </c:pt>
                <c:pt idx="234">
                  <c:v>8.1999999999999993</c:v>
                </c:pt>
                <c:pt idx="235">
                  <c:v>7.1</c:v>
                </c:pt>
                <c:pt idx="236">
                  <c:v>8</c:v>
                </c:pt>
                <c:pt idx="237">
                  <c:v>8.1999999999999993</c:v>
                </c:pt>
                <c:pt idx="238">
                  <c:v>8.8000000000000007</c:v>
                </c:pt>
                <c:pt idx="239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62B-4405-B540-CE153D7021FF}"/>
            </c:ext>
          </c:extLst>
        </c:ser>
        <c:ser>
          <c:idx val="4"/>
          <c:order val="2"/>
          <c:tx>
            <c:strRef>
              <c:f>'Alle-Daten_interpoliert'!$AP$35</c:f>
              <c:strCache>
                <c:ptCount val="1"/>
                <c:pt idx="0">
                  <c:v>SST' [°C]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'Alle-Daten_interpoliert'!$AP$39:$AP$262</c:f>
              <c:numCache>
                <c:formatCode>0.0</c:formatCode>
                <c:ptCount val="224"/>
                <c:pt idx="0">
                  <c:v>12.171500802842404</c:v>
                </c:pt>
                <c:pt idx="1">
                  <c:v>12.168967800475757</c:v>
                </c:pt>
                <c:pt idx="2">
                  <c:v>13.311685953499099</c:v>
                </c:pt>
                <c:pt idx="3">
                  <c:v>13.426127929919</c:v>
                </c:pt>
                <c:pt idx="4">
                  <c:v>13.61531491142112</c:v>
                </c:pt>
                <c:pt idx="5">
                  <c:v>12.659471628153348</c:v>
                </c:pt>
                <c:pt idx="6">
                  <c:v>11.17114720436801</c:v>
                </c:pt>
                <c:pt idx="7">
                  <c:v>10.012396260111355</c:v>
                </c:pt>
                <c:pt idx="8">
                  <c:v>10.54095539594392</c:v>
                </c:pt>
                <c:pt idx="9">
                  <c:v>10.53189082295278</c:v>
                </c:pt>
                <c:pt idx="10">
                  <c:v>10.454298315796033</c:v>
                </c:pt>
                <c:pt idx="11">
                  <c:v>9.2767098154572114</c:v>
                </c:pt>
                <c:pt idx="12">
                  <c:v>7.9462090787391988</c:v>
                </c:pt>
                <c:pt idx="13">
                  <c:v>7.5089651583808523</c:v>
                </c:pt>
                <c:pt idx="14">
                  <c:v>8.0796937421046895</c:v>
                </c:pt>
                <c:pt idx="15">
                  <c:v>7.4296045781440441</c:v>
                </c:pt>
                <c:pt idx="16">
                  <c:v>6.9614158184945705</c:v>
                </c:pt>
                <c:pt idx="17">
                  <c:v>7.4688025463829133</c:v>
                </c:pt>
                <c:pt idx="18">
                  <c:v>7.4306917572223696</c:v>
                </c:pt>
                <c:pt idx="19">
                  <c:v>6.9621065247276954</c:v>
                </c:pt>
                <c:pt idx="20">
                  <c:v>7.3284594193685102</c:v>
                </c:pt>
                <c:pt idx="21">
                  <c:v>7.7067011048930967</c:v>
                </c:pt>
                <c:pt idx="22">
                  <c:v>7.3046251993620421</c:v>
                </c:pt>
                <c:pt idx="23">
                  <c:v>8.8553211069480042</c:v>
                </c:pt>
                <c:pt idx="24">
                  <c:v>8.9431988041853518</c:v>
                </c:pt>
                <c:pt idx="25">
                  <c:v>8.4302843439534083</c:v>
                </c:pt>
                <c:pt idx="26">
                  <c:v>7.1872466158180455</c:v>
                </c:pt>
                <c:pt idx="27">
                  <c:v>7.8880389017375343</c:v>
                </c:pt>
                <c:pt idx="28">
                  <c:v>8.85589519650655</c:v>
                </c:pt>
                <c:pt idx="29">
                  <c:v>8.7422334172963883</c:v>
                </c:pt>
                <c:pt idx="30">
                  <c:v>7.4419432786468276</c:v>
                </c:pt>
                <c:pt idx="31">
                  <c:v>7.645120769479238</c:v>
                </c:pt>
                <c:pt idx="32">
                  <c:v>7.8649579911262153</c:v>
                </c:pt>
                <c:pt idx="33">
                  <c:v>7.4166483765711178</c:v>
                </c:pt>
                <c:pt idx="34">
                  <c:v>7.4525777253049981</c:v>
                </c:pt>
                <c:pt idx="35">
                  <c:v>8.1627185910951248</c:v>
                </c:pt>
                <c:pt idx="36">
                  <c:v>8.4777131782945734</c:v>
                </c:pt>
                <c:pt idx="37">
                  <c:v>8.6594769397852804</c:v>
                </c:pt>
                <c:pt idx="38">
                  <c:v>8.5510615110310138</c:v>
                </c:pt>
                <c:pt idx="39">
                  <c:v>8.5274823514904892</c:v>
                </c:pt>
                <c:pt idx="40">
                  <c:v>9.3131689332806662</c:v>
                </c:pt>
                <c:pt idx="41">
                  <c:v>8.3449793752824064</c:v>
                </c:pt>
                <c:pt idx="42">
                  <c:v>9.0622895622895605</c:v>
                </c:pt>
                <c:pt idx="43">
                  <c:v>8.7478708655179247</c:v>
                </c:pt>
                <c:pt idx="44">
                  <c:v>7.9452765199891635</c:v>
                </c:pt>
                <c:pt idx="45">
                  <c:v>7.9470681175167588</c:v>
                </c:pt>
                <c:pt idx="46">
                  <c:v>7.7398546872231089</c:v>
                </c:pt>
                <c:pt idx="47">
                  <c:v>8.9962710556769956</c:v>
                </c:pt>
                <c:pt idx="48">
                  <c:v>8.4836630362302738</c:v>
                </c:pt>
                <c:pt idx="49">
                  <c:v>7.729628298798259</c:v>
                </c:pt>
                <c:pt idx="50">
                  <c:v>8.2731352694632996</c:v>
                </c:pt>
                <c:pt idx="51">
                  <c:v>8.6066128252916414</c:v>
                </c:pt>
                <c:pt idx="52">
                  <c:v>8.262626262626263</c:v>
                </c:pt>
                <c:pt idx="53">
                  <c:v>8.2820512820512828</c:v>
                </c:pt>
                <c:pt idx="54">
                  <c:v>8.3425841582154217</c:v>
                </c:pt>
                <c:pt idx="55">
                  <c:v>7.9832659015220342</c:v>
                </c:pt>
                <c:pt idx="56">
                  <c:v>8.5566681464673859</c:v>
                </c:pt>
                <c:pt idx="57">
                  <c:v>7.5253399258343645</c:v>
                </c:pt>
                <c:pt idx="58">
                  <c:v>7.1136129864786524</c:v>
                </c:pt>
                <c:pt idx="59">
                  <c:v>7.2183090446449221</c:v>
                </c:pt>
                <c:pt idx="60">
                  <c:v>8.1718503564443878</c:v>
                </c:pt>
                <c:pt idx="61">
                  <c:v>8.1392202568673149</c:v>
                </c:pt>
                <c:pt idx="62">
                  <c:v>8.9120237778893188</c:v>
                </c:pt>
                <c:pt idx="63">
                  <c:v>8.9790485706782466</c:v>
                </c:pt>
                <c:pt idx="64">
                  <c:v>6.8891833483192153</c:v>
                </c:pt>
                <c:pt idx="65">
                  <c:v>7.0141430539157819</c:v>
                </c:pt>
                <c:pt idx="66">
                  <c:v>8.965383371077321</c:v>
                </c:pt>
                <c:pt idx="67">
                  <c:v>9.4449770487563836</c:v>
                </c:pt>
                <c:pt idx="68">
                  <c:v>8.7975132636786793</c:v>
                </c:pt>
                <c:pt idx="69">
                  <c:v>7.0240985668080791</c:v>
                </c:pt>
                <c:pt idx="70">
                  <c:v>7.1178287014464487</c:v>
                </c:pt>
                <c:pt idx="71">
                  <c:v>6.937725217054826</c:v>
                </c:pt>
                <c:pt idx="72">
                  <c:v>8.022688738863712</c:v>
                </c:pt>
                <c:pt idx="73">
                  <c:v>9.2265637880436557</c:v>
                </c:pt>
                <c:pt idx="74">
                  <c:v>9.6307098887744047</c:v>
                </c:pt>
                <c:pt idx="75">
                  <c:v>8.9259038081675772</c:v>
                </c:pt>
                <c:pt idx="76">
                  <c:v>7.9922055197645738</c:v>
                </c:pt>
                <c:pt idx="77">
                  <c:v>6.313225715094875</c:v>
                </c:pt>
                <c:pt idx="78">
                  <c:v>6.4778979505667618</c:v>
                </c:pt>
                <c:pt idx="79">
                  <c:v>7.8705475810738958</c:v>
                </c:pt>
                <c:pt idx="80">
                  <c:v>6.8137108792846517</c:v>
                </c:pt>
                <c:pt idx="81">
                  <c:v>6.8040625758796027</c:v>
                </c:pt>
                <c:pt idx="82">
                  <c:v>7.5919997897448033</c:v>
                </c:pt>
                <c:pt idx="83">
                  <c:v>7.227828406312514</c:v>
                </c:pt>
                <c:pt idx="84">
                  <c:v>6.2409697401081079</c:v>
                </c:pt>
                <c:pt idx="85">
                  <c:v>6.7913921826965318</c:v>
                </c:pt>
                <c:pt idx="86">
                  <c:v>7.9623010383813781</c:v>
                </c:pt>
                <c:pt idx="87">
                  <c:v>8.0669522449627156</c:v>
                </c:pt>
                <c:pt idx="88">
                  <c:v>7.6855027062977879</c:v>
                </c:pt>
                <c:pt idx="89">
                  <c:v>7.3873750095412571</c:v>
                </c:pt>
                <c:pt idx="90">
                  <c:v>7.5989181925459164</c:v>
                </c:pt>
                <c:pt idx="91">
                  <c:v>7.3040610183467329</c:v>
                </c:pt>
                <c:pt idx="92">
                  <c:v>7.7731869351789218</c:v>
                </c:pt>
                <c:pt idx="93">
                  <c:v>7.57999873569758</c:v>
                </c:pt>
                <c:pt idx="94">
                  <c:v>7.1350838942079813</c:v>
                </c:pt>
                <c:pt idx="95">
                  <c:v>6.9875807252856426</c:v>
                </c:pt>
                <c:pt idx="96">
                  <c:v>7.9453166664498767</c:v>
                </c:pt>
                <c:pt idx="97">
                  <c:v>6.1842684780248751</c:v>
                </c:pt>
                <c:pt idx="98">
                  <c:v>6.5597487961194627</c:v>
                </c:pt>
                <c:pt idx="99">
                  <c:v>6.5447500968616801</c:v>
                </c:pt>
                <c:pt idx="100">
                  <c:v>5.998838662690563</c:v>
                </c:pt>
                <c:pt idx="101">
                  <c:v>6.0374830393487109</c:v>
                </c:pt>
                <c:pt idx="102">
                  <c:v>6.7327923798512037</c:v>
                </c:pt>
                <c:pt idx="103">
                  <c:v>7.4173589682728069</c:v>
                </c:pt>
                <c:pt idx="104">
                  <c:v>5.9966615864721673</c:v>
                </c:pt>
                <c:pt idx="105">
                  <c:v>7.6761566627959237</c:v>
                </c:pt>
                <c:pt idx="106">
                  <c:v>6.2840035924558428</c:v>
                </c:pt>
                <c:pt idx="107">
                  <c:v>7.2104770813844707</c:v>
                </c:pt>
                <c:pt idx="108">
                  <c:v>6.2508511140324261</c:v>
                </c:pt>
                <c:pt idx="109">
                  <c:v>6.377840803953827</c:v>
                </c:pt>
                <c:pt idx="110">
                  <c:v>7.1433144875767836</c:v>
                </c:pt>
                <c:pt idx="111">
                  <c:v>7.8324911635016159</c:v>
                </c:pt>
                <c:pt idx="112">
                  <c:v>7.894124536352404</c:v>
                </c:pt>
                <c:pt idx="113">
                  <c:v>7.6485118897591322</c:v>
                </c:pt>
                <c:pt idx="114">
                  <c:v>8.2570280766366899</c:v>
                </c:pt>
                <c:pt idx="115">
                  <c:v>8.6592431332315716</c:v>
                </c:pt>
                <c:pt idx="116">
                  <c:v>9.5462811894972699</c:v>
                </c:pt>
                <c:pt idx="117">
                  <c:v>9.7547414094758214</c:v>
                </c:pt>
                <c:pt idx="118">
                  <c:v>9.147543814210481</c:v>
                </c:pt>
                <c:pt idx="119">
                  <c:v>9.2374911909795632</c:v>
                </c:pt>
                <c:pt idx="120">
                  <c:v>9.6013278603952195</c:v>
                </c:pt>
                <c:pt idx="121">
                  <c:v>9.416526374859707</c:v>
                </c:pt>
                <c:pt idx="122">
                  <c:v>8.3214547203007374</c:v>
                </c:pt>
                <c:pt idx="123">
                  <c:v>8.3880818322079076</c:v>
                </c:pt>
                <c:pt idx="124">
                  <c:v>7.1976185938450099</c:v>
                </c:pt>
                <c:pt idx="125">
                  <c:v>7.6796917432696947</c:v>
                </c:pt>
                <c:pt idx="126">
                  <c:v>8.0153212733297945</c:v>
                </c:pt>
                <c:pt idx="127">
                  <c:v>9.223950272997973</c:v>
                </c:pt>
                <c:pt idx="128">
                  <c:v>9.4705349048050778</c:v>
                </c:pt>
                <c:pt idx="129">
                  <c:v>9.3151278996124898</c:v>
                </c:pt>
                <c:pt idx="130">
                  <c:v>8.5935214211076278</c:v>
                </c:pt>
                <c:pt idx="131">
                  <c:v>9.1422762850269379</c:v>
                </c:pt>
                <c:pt idx="132">
                  <c:v>8.3671861666905603</c:v>
                </c:pt>
                <c:pt idx="133">
                  <c:v>7.5987055016181237</c:v>
                </c:pt>
                <c:pt idx="134">
                  <c:v>9.2523211917151311</c:v>
                </c:pt>
                <c:pt idx="135">
                  <c:v>8.6564729867482164</c:v>
                </c:pt>
                <c:pt idx="136">
                  <c:v>8.4311110083429401</c:v>
                </c:pt>
                <c:pt idx="137">
                  <c:v>8.3247447739426352</c:v>
                </c:pt>
                <c:pt idx="138">
                  <c:v>9.0069775057306227</c:v>
                </c:pt>
                <c:pt idx="139">
                  <c:v>7.8220021927593715</c:v>
                </c:pt>
                <c:pt idx="140">
                  <c:v>9.4222606565056033</c:v>
                </c:pt>
                <c:pt idx="141">
                  <c:v>9.1083348718895518</c:v>
                </c:pt>
                <c:pt idx="142">
                  <c:v>9.1297466249916877</c:v>
                </c:pt>
                <c:pt idx="143">
                  <c:v>8.6538167504351069</c:v>
                </c:pt>
                <c:pt idx="144">
                  <c:v>8.3484161461140882</c:v>
                </c:pt>
                <c:pt idx="145">
                  <c:v>8.4662648831397931</c:v>
                </c:pt>
                <c:pt idx="146">
                  <c:v>6.7930572602294435</c:v>
                </c:pt>
                <c:pt idx="147">
                  <c:v>7.2514976024132389</c:v>
                </c:pt>
                <c:pt idx="148">
                  <c:v>7.426680599094392</c:v>
                </c:pt>
                <c:pt idx="149">
                  <c:v>8.0191619786003567</c:v>
                </c:pt>
                <c:pt idx="150">
                  <c:v>8.2641792581912341</c:v>
                </c:pt>
                <c:pt idx="151">
                  <c:v>8.6233766233766236</c:v>
                </c:pt>
                <c:pt idx="152">
                  <c:v>9.0503372778151601</c:v>
                </c:pt>
                <c:pt idx="153">
                  <c:v>8.9385503860878597</c:v>
                </c:pt>
                <c:pt idx="154">
                  <c:v>8.1962645223123474</c:v>
                </c:pt>
                <c:pt idx="155">
                  <c:v>8.1015317582287683</c:v>
                </c:pt>
                <c:pt idx="156">
                  <c:v>8.9082810285482896</c:v>
                </c:pt>
                <c:pt idx="157">
                  <c:v>8.762749445676274</c:v>
                </c:pt>
                <c:pt idx="158">
                  <c:v>8.8719901250021724</c:v>
                </c:pt>
                <c:pt idx="159">
                  <c:v>9.1267010501460248</c:v>
                </c:pt>
                <c:pt idx="160">
                  <c:v>6.9760238187257562</c:v>
                </c:pt>
                <c:pt idx="161">
                  <c:v>8.4271530062871438</c:v>
                </c:pt>
                <c:pt idx="162">
                  <c:v>8.0382313986313179</c:v>
                </c:pt>
                <c:pt idx="163">
                  <c:v>8.4047147221534129</c:v>
                </c:pt>
                <c:pt idx="164">
                  <c:v>8.7949700890010405</c:v>
                </c:pt>
                <c:pt idx="165">
                  <c:v>8.6829780083769812</c:v>
                </c:pt>
                <c:pt idx="166">
                  <c:v>9.1482032588813578</c:v>
                </c:pt>
                <c:pt idx="167">
                  <c:v>7.3266505357760128</c:v>
                </c:pt>
                <c:pt idx="168">
                  <c:v>8.4095927796995404</c:v>
                </c:pt>
                <c:pt idx="169">
                  <c:v>10.293682718461481</c:v>
                </c:pt>
                <c:pt idx="170">
                  <c:v>10.558603353498521</c:v>
                </c:pt>
                <c:pt idx="171">
                  <c:v>8.0456699881554812</c:v>
                </c:pt>
                <c:pt idx="172">
                  <c:v>6.8680292984090459</c:v>
                </c:pt>
                <c:pt idx="173">
                  <c:v>6.4414781509062813</c:v>
                </c:pt>
                <c:pt idx="174">
                  <c:v>7.0479342446207118</c:v>
                </c:pt>
                <c:pt idx="175">
                  <c:v>7.2073286513942509</c:v>
                </c:pt>
                <c:pt idx="176">
                  <c:v>8.0356837345716734</c:v>
                </c:pt>
                <c:pt idx="177">
                  <c:v>7.6368368493756016</c:v>
                </c:pt>
                <c:pt idx="178">
                  <c:v>9.104913905063956</c:v>
                </c:pt>
                <c:pt idx="179">
                  <c:v>9.7936354377193062</c:v>
                </c:pt>
                <c:pt idx="180">
                  <c:v>10.971147849770276</c:v>
                </c:pt>
                <c:pt idx="181">
                  <c:v>9.9473080226948749</c:v>
                </c:pt>
                <c:pt idx="182">
                  <c:v>9.164659697410789</c:v>
                </c:pt>
                <c:pt idx="183">
                  <c:v>7.9525933957540378</c:v>
                </c:pt>
                <c:pt idx="184">
                  <c:v>8.2121414871314524</c:v>
                </c:pt>
                <c:pt idx="185">
                  <c:v>8.2179752399564538</c:v>
                </c:pt>
                <c:pt idx="186">
                  <c:v>8.9935576234788837</c:v>
                </c:pt>
                <c:pt idx="187">
                  <c:v>8.3047581013077725</c:v>
                </c:pt>
                <c:pt idx="188">
                  <c:v>8.429735825461691</c:v>
                </c:pt>
                <c:pt idx="189">
                  <c:v>9.0408744663879173</c:v>
                </c:pt>
                <c:pt idx="190">
                  <c:v>9.7988892136802104</c:v>
                </c:pt>
                <c:pt idx="191">
                  <c:v>8.7616339447806855</c:v>
                </c:pt>
                <c:pt idx="192">
                  <c:v>8.8075292497292015</c:v>
                </c:pt>
                <c:pt idx="193">
                  <c:v>8.9761583059203982</c:v>
                </c:pt>
                <c:pt idx="194">
                  <c:v>9.4367035093409637</c:v>
                </c:pt>
                <c:pt idx="195">
                  <c:v>10.811487411382533</c:v>
                </c:pt>
                <c:pt idx="196">
                  <c:v>11.560737861681783</c:v>
                </c:pt>
                <c:pt idx="197">
                  <c:v>11.447251422188357</c:v>
                </c:pt>
                <c:pt idx="198">
                  <c:v>12.476692228141037</c:v>
                </c:pt>
                <c:pt idx="199">
                  <c:v>12.318923500741681</c:v>
                </c:pt>
                <c:pt idx="200">
                  <c:v>13.746543448671106</c:v>
                </c:pt>
                <c:pt idx="201">
                  <c:v>13.562083840786734</c:v>
                </c:pt>
                <c:pt idx="202">
                  <c:v>14.774835954026706</c:v>
                </c:pt>
                <c:pt idx="203">
                  <c:v>15.414029002264295</c:v>
                </c:pt>
                <c:pt idx="204">
                  <c:v>15.78302515701203</c:v>
                </c:pt>
                <c:pt idx="205">
                  <c:v>13.927245419745008</c:v>
                </c:pt>
                <c:pt idx="206">
                  <c:v>13.651790814223205</c:v>
                </c:pt>
                <c:pt idx="207">
                  <c:v>11.391042102906511</c:v>
                </c:pt>
                <c:pt idx="208">
                  <c:v>11.008253301781105</c:v>
                </c:pt>
                <c:pt idx="209">
                  <c:v>8.8450484773781124</c:v>
                </c:pt>
                <c:pt idx="210">
                  <c:v>10.020659208778021</c:v>
                </c:pt>
                <c:pt idx="211">
                  <c:v>8.5474479567534178</c:v>
                </c:pt>
                <c:pt idx="212">
                  <c:v>9.0228336834589662</c:v>
                </c:pt>
                <c:pt idx="213">
                  <c:v>8.3349023103237059</c:v>
                </c:pt>
                <c:pt idx="214">
                  <c:v>7.8893280632411074</c:v>
                </c:pt>
                <c:pt idx="215">
                  <c:v>9.122067846011026</c:v>
                </c:pt>
                <c:pt idx="216">
                  <c:v>7.6169287814857434</c:v>
                </c:pt>
                <c:pt idx="217">
                  <c:v>6.3884327860098793</c:v>
                </c:pt>
                <c:pt idx="218">
                  <c:v>8.0295146731861138</c:v>
                </c:pt>
                <c:pt idx="219">
                  <c:v>7.474788682335852</c:v>
                </c:pt>
                <c:pt idx="220">
                  <c:v>8.7442947998503566</c:v>
                </c:pt>
                <c:pt idx="221">
                  <c:v>8.5327695560253716</c:v>
                </c:pt>
                <c:pt idx="222">
                  <c:v>6.8288826761785399</c:v>
                </c:pt>
                <c:pt idx="223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62B-4405-B540-CE153D7021FF}"/>
            </c:ext>
          </c:extLst>
        </c:ser>
        <c:ser>
          <c:idx val="1"/>
          <c:order val="3"/>
          <c:tx>
            <c:strRef>
              <c:f>'Alle-Daten_interpoliert'!$BD$35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>
              <a:solidFill>
                <a:srgbClr val="C00000">
                  <a:alpha val="88000"/>
                </a:srgbClr>
              </a:solidFill>
              <a:prstDash val="solid"/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'Alle-Daten_interpoliert'!$BD$39:$BD$262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62B-4405-B540-CE153D7021FF}"/>
            </c:ext>
          </c:extLst>
        </c:ser>
        <c:ser>
          <c:idx val="0"/>
          <c:order val="4"/>
          <c:tx>
            <c:strRef>
              <c:f>'Alle-Daten_interpoliert'!$BD$35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'Alle-Daten_interpoliert'!$BD$39:$BD$262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62B-4405-B540-CE153D7021FF}"/>
            </c:ext>
          </c:extLst>
        </c:ser>
        <c:ser>
          <c:idx val="5"/>
          <c:order val="5"/>
          <c:tx>
            <c:strRef>
              <c:f>'Alle-Daten_interpoliert'!$CC$34:$CD$34</c:f>
              <c:strCache>
                <c:ptCount val="1"/>
                <c:pt idx="0">
                  <c:v>MD07-3088</c:v>
                </c:pt>
              </c:strCache>
            </c:strRef>
          </c:tx>
          <c:spPr>
            <a:ln w="635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'Alle-Daten_interpoliert'!$CC$39:$CC$278</c:f>
              <c:numCache>
                <c:formatCode>0.00</c:formatCode>
                <c:ptCount val="240"/>
                <c:pt idx="0">
                  <c:v>0.1</c:v>
                </c:pt>
                <c:pt idx="1">
                  <c:v>0.15</c:v>
                </c:pt>
                <c:pt idx="2">
                  <c:v>0.21</c:v>
                </c:pt>
                <c:pt idx="3">
                  <c:v>0.26</c:v>
                </c:pt>
                <c:pt idx="4">
                  <c:v>0.31</c:v>
                </c:pt>
                <c:pt idx="5">
                  <c:v>0.36</c:v>
                </c:pt>
                <c:pt idx="6">
                  <c:v>0.41</c:v>
                </c:pt>
                <c:pt idx="7">
                  <c:v>0.46</c:v>
                </c:pt>
                <c:pt idx="8">
                  <c:v>0.51</c:v>
                </c:pt>
                <c:pt idx="9">
                  <c:v>0.56999999999999995</c:v>
                </c:pt>
                <c:pt idx="10">
                  <c:v>0.62</c:v>
                </c:pt>
                <c:pt idx="11">
                  <c:v>0.67</c:v>
                </c:pt>
                <c:pt idx="12">
                  <c:v>0.72</c:v>
                </c:pt>
                <c:pt idx="13">
                  <c:v>0.77</c:v>
                </c:pt>
                <c:pt idx="14">
                  <c:v>0.82</c:v>
                </c:pt>
                <c:pt idx="15">
                  <c:v>0.87</c:v>
                </c:pt>
                <c:pt idx="16">
                  <c:v>0.92</c:v>
                </c:pt>
                <c:pt idx="17">
                  <c:v>0.98</c:v>
                </c:pt>
                <c:pt idx="18">
                  <c:v>1.03</c:v>
                </c:pt>
                <c:pt idx="19">
                  <c:v>1.08</c:v>
                </c:pt>
                <c:pt idx="20">
                  <c:v>1.1299999999999999</c:v>
                </c:pt>
                <c:pt idx="21">
                  <c:v>1.18</c:v>
                </c:pt>
                <c:pt idx="22">
                  <c:v>1.23</c:v>
                </c:pt>
                <c:pt idx="23">
                  <c:v>1.28</c:v>
                </c:pt>
                <c:pt idx="24">
                  <c:v>1.34</c:v>
                </c:pt>
                <c:pt idx="25">
                  <c:v>1.39</c:v>
                </c:pt>
                <c:pt idx="26">
                  <c:v>1.44</c:v>
                </c:pt>
                <c:pt idx="27">
                  <c:v>1.49</c:v>
                </c:pt>
                <c:pt idx="28">
                  <c:v>1.54</c:v>
                </c:pt>
                <c:pt idx="29">
                  <c:v>1.59</c:v>
                </c:pt>
                <c:pt idx="30">
                  <c:v>1.64</c:v>
                </c:pt>
                <c:pt idx="31">
                  <c:v>1.7</c:v>
                </c:pt>
                <c:pt idx="32">
                  <c:v>1.79</c:v>
                </c:pt>
                <c:pt idx="33">
                  <c:v>1.89</c:v>
                </c:pt>
                <c:pt idx="34">
                  <c:v>1.99</c:v>
                </c:pt>
                <c:pt idx="35">
                  <c:v>2.08</c:v>
                </c:pt>
                <c:pt idx="36">
                  <c:v>2.1800000000000002</c:v>
                </c:pt>
                <c:pt idx="37">
                  <c:v>2.2799999999999998</c:v>
                </c:pt>
                <c:pt idx="38">
                  <c:v>2.37</c:v>
                </c:pt>
                <c:pt idx="39">
                  <c:v>2.4700000000000002</c:v>
                </c:pt>
                <c:pt idx="40">
                  <c:v>2.57</c:v>
                </c:pt>
                <c:pt idx="41">
                  <c:v>2.66</c:v>
                </c:pt>
                <c:pt idx="42">
                  <c:v>2.76</c:v>
                </c:pt>
                <c:pt idx="43">
                  <c:v>2.86</c:v>
                </c:pt>
                <c:pt idx="44">
                  <c:v>2.95</c:v>
                </c:pt>
                <c:pt idx="45">
                  <c:v>3.05</c:v>
                </c:pt>
                <c:pt idx="46">
                  <c:v>3.15</c:v>
                </c:pt>
                <c:pt idx="47">
                  <c:v>3.24</c:v>
                </c:pt>
                <c:pt idx="48">
                  <c:v>3.34</c:v>
                </c:pt>
                <c:pt idx="49">
                  <c:v>3.44</c:v>
                </c:pt>
                <c:pt idx="50">
                  <c:v>3.53</c:v>
                </c:pt>
                <c:pt idx="51">
                  <c:v>3.63</c:v>
                </c:pt>
                <c:pt idx="52">
                  <c:v>3.73</c:v>
                </c:pt>
                <c:pt idx="53">
                  <c:v>3.82</c:v>
                </c:pt>
                <c:pt idx="54">
                  <c:v>3.92</c:v>
                </c:pt>
                <c:pt idx="55">
                  <c:v>4.0199999999999996</c:v>
                </c:pt>
                <c:pt idx="56">
                  <c:v>4.13</c:v>
                </c:pt>
                <c:pt idx="57">
                  <c:v>4.25</c:v>
                </c:pt>
                <c:pt idx="58">
                  <c:v>4.37</c:v>
                </c:pt>
                <c:pt idx="59">
                  <c:v>4.49</c:v>
                </c:pt>
                <c:pt idx="60">
                  <c:v>4.6100000000000003</c:v>
                </c:pt>
                <c:pt idx="61">
                  <c:v>4.7300000000000004</c:v>
                </c:pt>
                <c:pt idx="62">
                  <c:v>4.8499999999999996</c:v>
                </c:pt>
                <c:pt idx="63">
                  <c:v>4.97</c:v>
                </c:pt>
                <c:pt idx="64">
                  <c:v>5.08</c:v>
                </c:pt>
                <c:pt idx="65">
                  <c:v>5.2</c:v>
                </c:pt>
                <c:pt idx="66">
                  <c:v>5.32</c:v>
                </c:pt>
                <c:pt idx="67">
                  <c:v>5.44</c:v>
                </c:pt>
                <c:pt idx="68">
                  <c:v>5.56</c:v>
                </c:pt>
                <c:pt idx="69">
                  <c:v>5.68</c:v>
                </c:pt>
                <c:pt idx="70">
                  <c:v>5.8</c:v>
                </c:pt>
                <c:pt idx="71">
                  <c:v>5.92</c:v>
                </c:pt>
                <c:pt idx="72">
                  <c:v>6.01</c:v>
                </c:pt>
                <c:pt idx="73">
                  <c:v>6.1</c:v>
                </c:pt>
                <c:pt idx="74">
                  <c:v>6.19</c:v>
                </c:pt>
                <c:pt idx="75">
                  <c:v>6.28</c:v>
                </c:pt>
                <c:pt idx="76">
                  <c:v>6.37</c:v>
                </c:pt>
                <c:pt idx="77">
                  <c:v>6.46</c:v>
                </c:pt>
                <c:pt idx="78">
                  <c:v>6.55</c:v>
                </c:pt>
                <c:pt idx="79">
                  <c:v>6.64</c:v>
                </c:pt>
                <c:pt idx="80">
                  <c:v>6.73</c:v>
                </c:pt>
                <c:pt idx="81">
                  <c:v>6.82</c:v>
                </c:pt>
                <c:pt idx="82">
                  <c:v>6.91</c:v>
                </c:pt>
                <c:pt idx="83">
                  <c:v>7</c:v>
                </c:pt>
                <c:pt idx="84">
                  <c:v>7.09</c:v>
                </c:pt>
                <c:pt idx="85">
                  <c:v>7.18</c:v>
                </c:pt>
                <c:pt idx="86">
                  <c:v>7.27</c:v>
                </c:pt>
                <c:pt idx="87">
                  <c:v>7.36</c:v>
                </c:pt>
                <c:pt idx="88">
                  <c:v>7.45</c:v>
                </c:pt>
                <c:pt idx="89">
                  <c:v>7.54</c:v>
                </c:pt>
                <c:pt idx="90">
                  <c:v>7.63</c:v>
                </c:pt>
                <c:pt idx="91">
                  <c:v>7.72</c:v>
                </c:pt>
                <c:pt idx="92">
                  <c:v>7.81</c:v>
                </c:pt>
                <c:pt idx="93">
                  <c:v>7.9</c:v>
                </c:pt>
                <c:pt idx="94">
                  <c:v>7.99</c:v>
                </c:pt>
                <c:pt idx="95">
                  <c:v>8.08</c:v>
                </c:pt>
                <c:pt idx="96">
                  <c:v>8.17</c:v>
                </c:pt>
                <c:pt idx="97">
                  <c:v>8.26</c:v>
                </c:pt>
                <c:pt idx="98">
                  <c:v>8.35</c:v>
                </c:pt>
                <c:pt idx="99">
                  <c:v>8.44</c:v>
                </c:pt>
                <c:pt idx="100">
                  <c:v>8.5399999999999991</c:v>
                </c:pt>
                <c:pt idx="101">
                  <c:v>8.64</c:v>
                </c:pt>
                <c:pt idx="102">
                  <c:v>8.74</c:v>
                </c:pt>
                <c:pt idx="103">
                  <c:v>8.84</c:v>
                </c:pt>
                <c:pt idx="104">
                  <c:v>8.94</c:v>
                </c:pt>
                <c:pt idx="105">
                  <c:v>9.0500000000000007</c:v>
                </c:pt>
                <c:pt idx="106">
                  <c:v>9.15</c:v>
                </c:pt>
                <c:pt idx="107">
                  <c:v>9.25</c:v>
                </c:pt>
                <c:pt idx="108">
                  <c:v>9.34</c:v>
                </c:pt>
                <c:pt idx="109">
                  <c:v>9.42</c:v>
                </c:pt>
                <c:pt idx="110">
                  <c:v>9.51</c:v>
                </c:pt>
                <c:pt idx="111">
                  <c:v>9.59</c:v>
                </c:pt>
                <c:pt idx="112">
                  <c:v>9.68</c:v>
                </c:pt>
                <c:pt idx="113">
                  <c:v>9.76</c:v>
                </c:pt>
                <c:pt idx="114">
                  <c:v>9.85</c:v>
                </c:pt>
                <c:pt idx="115">
                  <c:v>9.94</c:v>
                </c:pt>
                <c:pt idx="116">
                  <c:v>10.02</c:v>
                </c:pt>
                <c:pt idx="117">
                  <c:v>10.11</c:v>
                </c:pt>
                <c:pt idx="118">
                  <c:v>10.19</c:v>
                </c:pt>
                <c:pt idx="119">
                  <c:v>10.28</c:v>
                </c:pt>
                <c:pt idx="120">
                  <c:v>10.36</c:v>
                </c:pt>
                <c:pt idx="121">
                  <c:v>10.45</c:v>
                </c:pt>
                <c:pt idx="122">
                  <c:v>10.54</c:v>
                </c:pt>
                <c:pt idx="123">
                  <c:v>10.62</c:v>
                </c:pt>
                <c:pt idx="124">
                  <c:v>10.71</c:v>
                </c:pt>
                <c:pt idx="125">
                  <c:v>10.79</c:v>
                </c:pt>
                <c:pt idx="126">
                  <c:v>10.88</c:v>
                </c:pt>
                <c:pt idx="127">
                  <c:v>10.96</c:v>
                </c:pt>
                <c:pt idx="128">
                  <c:v>11.05</c:v>
                </c:pt>
                <c:pt idx="129">
                  <c:v>11.13</c:v>
                </c:pt>
                <c:pt idx="130">
                  <c:v>11.22</c:v>
                </c:pt>
                <c:pt idx="131">
                  <c:v>11.3</c:v>
                </c:pt>
                <c:pt idx="132">
                  <c:v>11.39</c:v>
                </c:pt>
                <c:pt idx="133">
                  <c:v>11.47</c:v>
                </c:pt>
                <c:pt idx="134">
                  <c:v>11.69</c:v>
                </c:pt>
                <c:pt idx="135">
                  <c:v>11.9</c:v>
                </c:pt>
                <c:pt idx="136">
                  <c:v>12.12</c:v>
                </c:pt>
                <c:pt idx="137">
                  <c:v>12.33</c:v>
                </c:pt>
                <c:pt idx="138">
                  <c:v>12.55</c:v>
                </c:pt>
                <c:pt idx="139">
                  <c:v>12.76</c:v>
                </c:pt>
                <c:pt idx="140">
                  <c:v>12.89</c:v>
                </c:pt>
                <c:pt idx="141">
                  <c:v>13.01</c:v>
                </c:pt>
                <c:pt idx="142">
                  <c:v>13.14</c:v>
                </c:pt>
                <c:pt idx="143">
                  <c:v>13.26</c:v>
                </c:pt>
                <c:pt idx="144">
                  <c:v>13.39</c:v>
                </c:pt>
                <c:pt idx="145">
                  <c:v>13.51</c:v>
                </c:pt>
                <c:pt idx="146">
                  <c:v>13.64</c:v>
                </c:pt>
                <c:pt idx="147">
                  <c:v>13.76</c:v>
                </c:pt>
                <c:pt idx="148">
                  <c:v>13.8</c:v>
                </c:pt>
                <c:pt idx="149">
                  <c:v>13.84</c:v>
                </c:pt>
                <c:pt idx="150">
                  <c:v>13.88</c:v>
                </c:pt>
                <c:pt idx="151">
                  <c:v>13.92</c:v>
                </c:pt>
                <c:pt idx="152">
                  <c:v>13.96</c:v>
                </c:pt>
                <c:pt idx="153">
                  <c:v>14</c:v>
                </c:pt>
                <c:pt idx="154">
                  <c:v>14.04</c:v>
                </c:pt>
                <c:pt idx="155">
                  <c:v>14.09</c:v>
                </c:pt>
                <c:pt idx="156">
                  <c:v>14.18</c:v>
                </c:pt>
                <c:pt idx="157">
                  <c:v>14.28</c:v>
                </c:pt>
                <c:pt idx="158">
                  <c:v>14.37</c:v>
                </c:pt>
                <c:pt idx="159">
                  <c:v>14.47</c:v>
                </c:pt>
                <c:pt idx="160">
                  <c:v>14.65</c:v>
                </c:pt>
                <c:pt idx="161">
                  <c:v>14.84</c:v>
                </c:pt>
                <c:pt idx="162">
                  <c:v>15.01</c:v>
                </c:pt>
                <c:pt idx="163">
                  <c:v>15.18</c:v>
                </c:pt>
                <c:pt idx="164">
                  <c:v>15.36</c:v>
                </c:pt>
                <c:pt idx="165">
                  <c:v>15.53</c:v>
                </c:pt>
                <c:pt idx="166">
                  <c:v>15.7</c:v>
                </c:pt>
                <c:pt idx="167">
                  <c:v>15.87</c:v>
                </c:pt>
                <c:pt idx="168">
                  <c:v>16.04</c:v>
                </c:pt>
                <c:pt idx="169">
                  <c:v>16.21</c:v>
                </c:pt>
                <c:pt idx="170">
                  <c:v>16.34</c:v>
                </c:pt>
                <c:pt idx="171">
                  <c:v>16.47</c:v>
                </c:pt>
                <c:pt idx="172">
                  <c:v>16.600000000000001</c:v>
                </c:pt>
                <c:pt idx="173">
                  <c:v>16.739999999999998</c:v>
                </c:pt>
                <c:pt idx="174">
                  <c:v>16.84</c:v>
                </c:pt>
                <c:pt idx="175">
                  <c:v>16.940000000000001</c:v>
                </c:pt>
                <c:pt idx="176">
                  <c:v>17</c:v>
                </c:pt>
                <c:pt idx="177">
                  <c:v>17.059999999999999</c:v>
                </c:pt>
                <c:pt idx="178">
                  <c:v>17.12</c:v>
                </c:pt>
                <c:pt idx="179">
                  <c:v>17.18</c:v>
                </c:pt>
                <c:pt idx="180">
                  <c:v>17.239999999999998</c:v>
                </c:pt>
                <c:pt idx="181">
                  <c:v>17.309999999999999</c:v>
                </c:pt>
                <c:pt idx="182">
                  <c:v>17.37</c:v>
                </c:pt>
                <c:pt idx="183">
                  <c:v>17.440000000000001</c:v>
                </c:pt>
                <c:pt idx="184">
                  <c:v>17.5</c:v>
                </c:pt>
                <c:pt idx="185">
                  <c:v>17.57</c:v>
                </c:pt>
                <c:pt idx="186">
                  <c:v>17.63</c:v>
                </c:pt>
                <c:pt idx="187">
                  <c:v>17.7</c:v>
                </c:pt>
                <c:pt idx="188">
                  <c:v>17.739999999999998</c:v>
                </c:pt>
                <c:pt idx="189">
                  <c:v>17.77</c:v>
                </c:pt>
                <c:pt idx="190">
                  <c:v>17.809999999999999</c:v>
                </c:pt>
                <c:pt idx="191">
                  <c:v>17.850000000000001</c:v>
                </c:pt>
                <c:pt idx="192">
                  <c:v>17.88</c:v>
                </c:pt>
                <c:pt idx="193">
                  <c:v>17.920000000000002</c:v>
                </c:pt>
                <c:pt idx="194">
                  <c:v>17.96</c:v>
                </c:pt>
                <c:pt idx="195">
                  <c:v>17.989999999999998</c:v>
                </c:pt>
                <c:pt idx="196">
                  <c:v>18.03</c:v>
                </c:pt>
                <c:pt idx="197">
                  <c:v>18.07</c:v>
                </c:pt>
                <c:pt idx="198">
                  <c:v>18.09</c:v>
                </c:pt>
                <c:pt idx="199">
                  <c:v>18.12</c:v>
                </c:pt>
                <c:pt idx="200">
                  <c:v>18.28</c:v>
                </c:pt>
                <c:pt idx="201">
                  <c:v>18.420000000000002</c:v>
                </c:pt>
                <c:pt idx="202">
                  <c:v>18.440000000000001</c:v>
                </c:pt>
                <c:pt idx="203">
                  <c:v>18.5</c:v>
                </c:pt>
                <c:pt idx="204">
                  <c:v>18.559999999999999</c:v>
                </c:pt>
                <c:pt idx="205">
                  <c:v>18.62</c:v>
                </c:pt>
                <c:pt idx="206">
                  <c:v>18.68</c:v>
                </c:pt>
                <c:pt idx="207">
                  <c:v>18.739999999999998</c:v>
                </c:pt>
                <c:pt idx="208">
                  <c:v>18.8</c:v>
                </c:pt>
                <c:pt idx="209">
                  <c:v>18.82</c:v>
                </c:pt>
                <c:pt idx="210">
                  <c:v>18.850000000000001</c:v>
                </c:pt>
                <c:pt idx="211">
                  <c:v>18.91</c:v>
                </c:pt>
                <c:pt idx="212">
                  <c:v>18.97</c:v>
                </c:pt>
                <c:pt idx="213">
                  <c:v>19.02</c:v>
                </c:pt>
                <c:pt idx="214">
                  <c:v>19.079999999999998</c:v>
                </c:pt>
                <c:pt idx="215">
                  <c:v>19.12</c:v>
                </c:pt>
                <c:pt idx="216">
                  <c:v>19.14</c:v>
                </c:pt>
                <c:pt idx="217">
                  <c:v>19.2</c:v>
                </c:pt>
                <c:pt idx="218">
                  <c:v>19.25</c:v>
                </c:pt>
                <c:pt idx="219">
                  <c:v>19.309999999999999</c:v>
                </c:pt>
                <c:pt idx="220">
                  <c:v>19.37</c:v>
                </c:pt>
                <c:pt idx="221">
                  <c:v>19.420000000000002</c:v>
                </c:pt>
                <c:pt idx="222">
                  <c:v>19.48</c:v>
                </c:pt>
                <c:pt idx="223">
                  <c:v>19.5</c:v>
                </c:pt>
                <c:pt idx="224">
                  <c:v>19.54</c:v>
                </c:pt>
                <c:pt idx="225">
                  <c:v>19.59</c:v>
                </c:pt>
                <c:pt idx="226">
                  <c:v>19.649999999999999</c:v>
                </c:pt>
                <c:pt idx="227">
                  <c:v>19.71</c:v>
                </c:pt>
                <c:pt idx="228">
                  <c:v>19.77</c:v>
                </c:pt>
                <c:pt idx="229">
                  <c:v>19.8</c:v>
                </c:pt>
                <c:pt idx="230">
                  <c:v>19.829999999999998</c:v>
                </c:pt>
                <c:pt idx="231">
                  <c:v>19.88</c:v>
                </c:pt>
                <c:pt idx="232">
                  <c:v>19.940000000000001</c:v>
                </c:pt>
                <c:pt idx="233">
                  <c:v>20.079999999999998</c:v>
                </c:pt>
                <c:pt idx="234">
                  <c:v>20.28</c:v>
                </c:pt>
                <c:pt idx="235">
                  <c:v>20.49</c:v>
                </c:pt>
                <c:pt idx="236">
                  <c:v>20.69</c:v>
                </c:pt>
                <c:pt idx="237">
                  <c:v>20.89</c:v>
                </c:pt>
                <c:pt idx="238">
                  <c:v>21.09</c:v>
                </c:pt>
                <c:pt idx="239">
                  <c:v>21.29</c:v>
                </c:pt>
              </c:numCache>
            </c:numRef>
          </c:xVal>
          <c:yVal>
            <c:numRef>
              <c:f>'Alle-Daten_interpoliert'!$CD$39:$CD$278</c:f>
              <c:numCache>
                <c:formatCode>0.0</c:formatCode>
                <c:ptCount val="240"/>
                <c:pt idx="0">
                  <c:v>11.9</c:v>
                </c:pt>
                <c:pt idx="1">
                  <c:v>11.7</c:v>
                </c:pt>
                <c:pt idx="2">
                  <c:v>11.6</c:v>
                </c:pt>
                <c:pt idx="3">
                  <c:v>11.9</c:v>
                </c:pt>
                <c:pt idx="4">
                  <c:v>10.4</c:v>
                </c:pt>
                <c:pt idx="5">
                  <c:v>10.4</c:v>
                </c:pt>
                <c:pt idx="6">
                  <c:v>11.9</c:v>
                </c:pt>
                <c:pt idx="7">
                  <c:v>11.3</c:v>
                </c:pt>
                <c:pt idx="8">
                  <c:v>12</c:v>
                </c:pt>
                <c:pt idx="9">
                  <c:v>11.3</c:v>
                </c:pt>
                <c:pt idx="10">
                  <c:v>11</c:v>
                </c:pt>
                <c:pt idx="11">
                  <c:v>11.5</c:v>
                </c:pt>
                <c:pt idx="12">
                  <c:v>12.4</c:v>
                </c:pt>
                <c:pt idx="13">
                  <c:v>12.2</c:v>
                </c:pt>
                <c:pt idx="14">
                  <c:v>12.6</c:v>
                </c:pt>
                <c:pt idx="15">
                  <c:v>12.8</c:v>
                </c:pt>
                <c:pt idx="16">
                  <c:v>12.7</c:v>
                </c:pt>
                <c:pt idx="17">
                  <c:v>12.7</c:v>
                </c:pt>
                <c:pt idx="18">
                  <c:v>12.8</c:v>
                </c:pt>
                <c:pt idx="19">
                  <c:v>12.1</c:v>
                </c:pt>
                <c:pt idx="20">
                  <c:v>13.6</c:v>
                </c:pt>
                <c:pt idx="21">
                  <c:v>12.6</c:v>
                </c:pt>
                <c:pt idx="22">
                  <c:v>12.6</c:v>
                </c:pt>
                <c:pt idx="23">
                  <c:v>13.2</c:v>
                </c:pt>
                <c:pt idx="24">
                  <c:v>13.5</c:v>
                </c:pt>
                <c:pt idx="25">
                  <c:v>13.2</c:v>
                </c:pt>
                <c:pt idx="26">
                  <c:v>12.1</c:v>
                </c:pt>
                <c:pt idx="27">
                  <c:v>12.9</c:v>
                </c:pt>
                <c:pt idx="28">
                  <c:v>12.3</c:v>
                </c:pt>
                <c:pt idx="29">
                  <c:v>12.9</c:v>
                </c:pt>
                <c:pt idx="30">
                  <c:v>12.9</c:v>
                </c:pt>
                <c:pt idx="31">
                  <c:v>11.1</c:v>
                </c:pt>
                <c:pt idx="32">
                  <c:v>12.5</c:v>
                </c:pt>
                <c:pt idx="33">
                  <c:v>12.5</c:v>
                </c:pt>
                <c:pt idx="34">
                  <c:v>12.2</c:v>
                </c:pt>
                <c:pt idx="35">
                  <c:v>12.5</c:v>
                </c:pt>
                <c:pt idx="36">
                  <c:v>12.8</c:v>
                </c:pt>
                <c:pt idx="37">
                  <c:v>12.5</c:v>
                </c:pt>
                <c:pt idx="38">
                  <c:v>12.6</c:v>
                </c:pt>
                <c:pt idx="39">
                  <c:v>12.4</c:v>
                </c:pt>
                <c:pt idx="40">
                  <c:v>12.4</c:v>
                </c:pt>
                <c:pt idx="41">
                  <c:v>13.3</c:v>
                </c:pt>
                <c:pt idx="42">
                  <c:v>13.8</c:v>
                </c:pt>
                <c:pt idx="43">
                  <c:v>13.4</c:v>
                </c:pt>
                <c:pt idx="44">
                  <c:v>13.8</c:v>
                </c:pt>
                <c:pt idx="45">
                  <c:v>13.4</c:v>
                </c:pt>
                <c:pt idx="46">
                  <c:v>12.8</c:v>
                </c:pt>
                <c:pt idx="47">
                  <c:v>13.2</c:v>
                </c:pt>
                <c:pt idx="48">
                  <c:v>13.4</c:v>
                </c:pt>
                <c:pt idx="49">
                  <c:v>13.6</c:v>
                </c:pt>
                <c:pt idx="50">
                  <c:v>13.6</c:v>
                </c:pt>
                <c:pt idx="51">
                  <c:v>12.7</c:v>
                </c:pt>
                <c:pt idx="52">
                  <c:v>13.2</c:v>
                </c:pt>
                <c:pt idx="53">
                  <c:v>13.4</c:v>
                </c:pt>
                <c:pt idx="54">
                  <c:v>13.4</c:v>
                </c:pt>
                <c:pt idx="55">
                  <c:v>13.2</c:v>
                </c:pt>
                <c:pt idx="56">
                  <c:v>13.6</c:v>
                </c:pt>
                <c:pt idx="57">
                  <c:v>13.1</c:v>
                </c:pt>
                <c:pt idx="58">
                  <c:v>12.7</c:v>
                </c:pt>
                <c:pt idx="59">
                  <c:v>12.7</c:v>
                </c:pt>
                <c:pt idx="60">
                  <c:v>13.2</c:v>
                </c:pt>
                <c:pt idx="61">
                  <c:v>13.2</c:v>
                </c:pt>
                <c:pt idx="62">
                  <c:v>13.7</c:v>
                </c:pt>
                <c:pt idx="63">
                  <c:v>13.4</c:v>
                </c:pt>
                <c:pt idx="64">
                  <c:v>13.1</c:v>
                </c:pt>
                <c:pt idx="65">
                  <c:v>13.6</c:v>
                </c:pt>
                <c:pt idx="66">
                  <c:v>13.4</c:v>
                </c:pt>
                <c:pt idx="67">
                  <c:v>13.7</c:v>
                </c:pt>
                <c:pt idx="68">
                  <c:v>13.8</c:v>
                </c:pt>
                <c:pt idx="69">
                  <c:v>12.9</c:v>
                </c:pt>
                <c:pt idx="70">
                  <c:v>12.8</c:v>
                </c:pt>
                <c:pt idx="71">
                  <c:v>13.2</c:v>
                </c:pt>
                <c:pt idx="72">
                  <c:v>13.8</c:v>
                </c:pt>
                <c:pt idx="73">
                  <c:v>13.3</c:v>
                </c:pt>
                <c:pt idx="74">
                  <c:v>13.2</c:v>
                </c:pt>
                <c:pt idx="75">
                  <c:v>13.6</c:v>
                </c:pt>
                <c:pt idx="76">
                  <c:v>12.7</c:v>
                </c:pt>
                <c:pt idx="77">
                  <c:v>12.9</c:v>
                </c:pt>
                <c:pt idx="78">
                  <c:v>12.8</c:v>
                </c:pt>
                <c:pt idx="79">
                  <c:v>13.1</c:v>
                </c:pt>
                <c:pt idx="80">
                  <c:v>12.5</c:v>
                </c:pt>
                <c:pt idx="81">
                  <c:v>12.4</c:v>
                </c:pt>
                <c:pt idx="82">
                  <c:v>12.7</c:v>
                </c:pt>
                <c:pt idx="83">
                  <c:v>12.6</c:v>
                </c:pt>
                <c:pt idx="84">
                  <c:v>13.3</c:v>
                </c:pt>
                <c:pt idx="85">
                  <c:v>12.9</c:v>
                </c:pt>
                <c:pt idx="86">
                  <c:v>13.4</c:v>
                </c:pt>
                <c:pt idx="87">
                  <c:v>13.6</c:v>
                </c:pt>
                <c:pt idx="88">
                  <c:v>14.1</c:v>
                </c:pt>
                <c:pt idx="89">
                  <c:v>13.8</c:v>
                </c:pt>
                <c:pt idx="90">
                  <c:v>13.9</c:v>
                </c:pt>
                <c:pt idx="91">
                  <c:v>14.2</c:v>
                </c:pt>
                <c:pt idx="92">
                  <c:v>13.8</c:v>
                </c:pt>
                <c:pt idx="93">
                  <c:v>13.9</c:v>
                </c:pt>
                <c:pt idx="94">
                  <c:v>13.6</c:v>
                </c:pt>
                <c:pt idx="95">
                  <c:v>13.6</c:v>
                </c:pt>
                <c:pt idx="96">
                  <c:v>14.7</c:v>
                </c:pt>
                <c:pt idx="97">
                  <c:v>15.2</c:v>
                </c:pt>
                <c:pt idx="98">
                  <c:v>15</c:v>
                </c:pt>
                <c:pt idx="99">
                  <c:v>14.8</c:v>
                </c:pt>
                <c:pt idx="100">
                  <c:v>14.5</c:v>
                </c:pt>
                <c:pt idx="101">
                  <c:v>14.7</c:v>
                </c:pt>
                <c:pt idx="102">
                  <c:v>14.8</c:v>
                </c:pt>
                <c:pt idx="103">
                  <c:v>14.6</c:v>
                </c:pt>
                <c:pt idx="104">
                  <c:v>14.2</c:v>
                </c:pt>
                <c:pt idx="105">
                  <c:v>14.1</c:v>
                </c:pt>
                <c:pt idx="106">
                  <c:v>14.5</c:v>
                </c:pt>
                <c:pt idx="107">
                  <c:v>14.6</c:v>
                </c:pt>
                <c:pt idx="108">
                  <c:v>15</c:v>
                </c:pt>
                <c:pt idx="109">
                  <c:v>15.3</c:v>
                </c:pt>
                <c:pt idx="110">
                  <c:v>15</c:v>
                </c:pt>
                <c:pt idx="111">
                  <c:v>15.5</c:v>
                </c:pt>
                <c:pt idx="112">
                  <c:v>15.7</c:v>
                </c:pt>
                <c:pt idx="113">
                  <c:v>14.7</c:v>
                </c:pt>
                <c:pt idx="114">
                  <c:v>14.7</c:v>
                </c:pt>
                <c:pt idx="115">
                  <c:v>14.7</c:v>
                </c:pt>
                <c:pt idx="116">
                  <c:v>14.8</c:v>
                </c:pt>
                <c:pt idx="117">
                  <c:v>14.7</c:v>
                </c:pt>
                <c:pt idx="118">
                  <c:v>15.4</c:v>
                </c:pt>
                <c:pt idx="119">
                  <c:v>15.4</c:v>
                </c:pt>
                <c:pt idx="120">
                  <c:v>14.2</c:v>
                </c:pt>
                <c:pt idx="121">
                  <c:v>15.6</c:v>
                </c:pt>
                <c:pt idx="122">
                  <c:v>14.6</c:v>
                </c:pt>
                <c:pt idx="123">
                  <c:v>14.3</c:v>
                </c:pt>
                <c:pt idx="124">
                  <c:v>14.4</c:v>
                </c:pt>
                <c:pt idx="125">
                  <c:v>14.6</c:v>
                </c:pt>
                <c:pt idx="126">
                  <c:v>14.3</c:v>
                </c:pt>
                <c:pt idx="127">
                  <c:v>13.6</c:v>
                </c:pt>
                <c:pt idx="128">
                  <c:v>13.9</c:v>
                </c:pt>
                <c:pt idx="129">
                  <c:v>14.4</c:v>
                </c:pt>
                <c:pt idx="130">
                  <c:v>14.3</c:v>
                </c:pt>
                <c:pt idx="131">
                  <c:v>13.5</c:v>
                </c:pt>
                <c:pt idx="132">
                  <c:v>13.1</c:v>
                </c:pt>
                <c:pt idx="133">
                  <c:v>13.5</c:v>
                </c:pt>
                <c:pt idx="134">
                  <c:v>12.8</c:v>
                </c:pt>
                <c:pt idx="135">
                  <c:v>12</c:v>
                </c:pt>
                <c:pt idx="136">
                  <c:v>11.5</c:v>
                </c:pt>
                <c:pt idx="137">
                  <c:v>10.1</c:v>
                </c:pt>
                <c:pt idx="138">
                  <c:v>10.199999999999999</c:v>
                </c:pt>
                <c:pt idx="139">
                  <c:v>10.1</c:v>
                </c:pt>
                <c:pt idx="140">
                  <c:v>10.4</c:v>
                </c:pt>
                <c:pt idx="141">
                  <c:v>10.3</c:v>
                </c:pt>
                <c:pt idx="142">
                  <c:v>11</c:v>
                </c:pt>
                <c:pt idx="143">
                  <c:v>10.4</c:v>
                </c:pt>
                <c:pt idx="144">
                  <c:v>10.5</c:v>
                </c:pt>
                <c:pt idx="145">
                  <c:v>10.8</c:v>
                </c:pt>
                <c:pt idx="146">
                  <c:v>9.9</c:v>
                </c:pt>
                <c:pt idx="147">
                  <c:v>10.199999999999999</c:v>
                </c:pt>
                <c:pt idx="148">
                  <c:v>9.6999999999999993</c:v>
                </c:pt>
                <c:pt idx="149">
                  <c:v>9.6</c:v>
                </c:pt>
                <c:pt idx="150">
                  <c:v>9.8000000000000007</c:v>
                </c:pt>
                <c:pt idx="151">
                  <c:v>9.9</c:v>
                </c:pt>
                <c:pt idx="152">
                  <c:v>10.1</c:v>
                </c:pt>
                <c:pt idx="153">
                  <c:v>11</c:v>
                </c:pt>
                <c:pt idx="154">
                  <c:v>11</c:v>
                </c:pt>
                <c:pt idx="155">
                  <c:v>11.3</c:v>
                </c:pt>
                <c:pt idx="156">
                  <c:v>11.7</c:v>
                </c:pt>
                <c:pt idx="157">
                  <c:v>11.3</c:v>
                </c:pt>
                <c:pt idx="158">
                  <c:v>10.4</c:v>
                </c:pt>
                <c:pt idx="159">
                  <c:v>10.6</c:v>
                </c:pt>
                <c:pt idx="160">
                  <c:v>10.7</c:v>
                </c:pt>
                <c:pt idx="161">
                  <c:v>10.199999999999999</c:v>
                </c:pt>
                <c:pt idx="162">
                  <c:v>9.8000000000000007</c:v>
                </c:pt>
                <c:pt idx="163">
                  <c:v>9.6999999999999993</c:v>
                </c:pt>
                <c:pt idx="164">
                  <c:v>9.6</c:v>
                </c:pt>
                <c:pt idx="165">
                  <c:v>9.5</c:v>
                </c:pt>
                <c:pt idx="166">
                  <c:v>10.1</c:v>
                </c:pt>
                <c:pt idx="167">
                  <c:v>9.4</c:v>
                </c:pt>
                <c:pt idx="168">
                  <c:v>9.6</c:v>
                </c:pt>
                <c:pt idx="169">
                  <c:v>9.4</c:v>
                </c:pt>
                <c:pt idx="170">
                  <c:v>8.9</c:v>
                </c:pt>
                <c:pt idx="171">
                  <c:v>9</c:v>
                </c:pt>
                <c:pt idx="172">
                  <c:v>7.8</c:v>
                </c:pt>
                <c:pt idx="173">
                  <c:v>7.7</c:v>
                </c:pt>
                <c:pt idx="174">
                  <c:v>8.1</c:v>
                </c:pt>
                <c:pt idx="175">
                  <c:v>7.6</c:v>
                </c:pt>
                <c:pt idx="176">
                  <c:v>8.4</c:v>
                </c:pt>
                <c:pt idx="177">
                  <c:v>8.1</c:v>
                </c:pt>
                <c:pt idx="178">
                  <c:v>7.8</c:v>
                </c:pt>
                <c:pt idx="179">
                  <c:v>8.1999999999999993</c:v>
                </c:pt>
                <c:pt idx="180">
                  <c:v>7.8</c:v>
                </c:pt>
                <c:pt idx="181">
                  <c:v>7.8</c:v>
                </c:pt>
                <c:pt idx="182">
                  <c:v>7.9</c:v>
                </c:pt>
                <c:pt idx="183">
                  <c:v>9.1</c:v>
                </c:pt>
                <c:pt idx="184">
                  <c:v>8.8000000000000007</c:v>
                </c:pt>
                <c:pt idx="185">
                  <c:v>9.1999999999999993</c:v>
                </c:pt>
                <c:pt idx="186">
                  <c:v>8.9</c:v>
                </c:pt>
                <c:pt idx="187">
                  <c:v>8.3000000000000007</c:v>
                </c:pt>
                <c:pt idx="188">
                  <c:v>8.6</c:v>
                </c:pt>
                <c:pt idx="189">
                  <c:v>7.9</c:v>
                </c:pt>
                <c:pt idx="190">
                  <c:v>8.3000000000000007</c:v>
                </c:pt>
                <c:pt idx="191">
                  <c:v>7.7</c:v>
                </c:pt>
                <c:pt idx="192">
                  <c:v>7.7</c:v>
                </c:pt>
                <c:pt idx="193">
                  <c:v>8.4</c:v>
                </c:pt>
                <c:pt idx="194">
                  <c:v>9.4</c:v>
                </c:pt>
                <c:pt idx="195">
                  <c:v>10.1</c:v>
                </c:pt>
                <c:pt idx="196">
                  <c:v>8.4</c:v>
                </c:pt>
                <c:pt idx="197">
                  <c:v>8.6</c:v>
                </c:pt>
                <c:pt idx="198">
                  <c:v>8.8000000000000007</c:v>
                </c:pt>
                <c:pt idx="199">
                  <c:v>8.3000000000000007</c:v>
                </c:pt>
                <c:pt idx="200">
                  <c:v>8</c:v>
                </c:pt>
                <c:pt idx="201">
                  <c:v>8.1999999999999993</c:v>
                </c:pt>
                <c:pt idx="202">
                  <c:v>7.8</c:v>
                </c:pt>
                <c:pt idx="203">
                  <c:v>7.4</c:v>
                </c:pt>
                <c:pt idx="204">
                  <c:v>6.8</c:v>
                </c:pt>
                <c:pt idx="205">
                  <c:v>7.1</c:v>
                </c:pt>
                <c:pt idx="206">
                  <c:v>6.7</c:v>
                </c:pt>
                <c:pt idx="207">
                  <c:v>9.3000000000000007</c:v>
                </c:pt>
                <c:pt idx="208">
                  <c:v>9.1</c:v>
                </c:pt>
                <c:pt idx="209">
                  <c:v>8.5</c:v>
                </c:pt>
                <c:pt idx="210">
                  <c:v>7</c:v>
                </c:pt>
                <c:pt idx="211">
                  <c:v>6.8</c:v>
                </c:pt>
                <c:pt idx="212">
                  <c:v>7.2</c:v>
                </c:pt>
                <c:pt idx="213">
                  <c:v>7.9</c:v>
                </c:pt>
                <c:pt idx="214">
                  <c:v>7.3</c:v>
                </c:pt>
                <c:pt idx="215">
                  <c:v>9</c:v>
                </c:pt>
                <c:pt idx="216">
                  <c:v>9.4</c:v>
                </c:pt>
                <c:pt idx="217">
                  <c:v>9.8000000000000007</c:v>
                </c:pt>
                <c:pt idx="218">
                  <c:v>8.4</c:v>
                </c:pt>
                <c:pt idx="219">
                  <c:v>10</c:v>
                </c:pt>
                <c:pt idx="220">
                  <c:v>9.6</c:v>
                </c:pt>
                <c:pt idx="221">
                  <c:v>7.9</c:v>
                </c:pt>
                <c:pt idx="222">
                  <c:v>10</c:v>
                </c:pt>
                <c:pt idx="223">
                  <c:v>9.4</c:v>
                </c:pt>
                <c:pt idx="224">
                  <c:v>9.1</c:v>
                </c:pt>
                <c:pt idx="225">
                  <c:v>7.7</c:v>
                </c:pt>
                <c:pt idx="226">
                  <c:v>6.7</c:v>
                </c:pt>
                <c:pt idx="227">
                  <c:v>7.5</c:v>
                </c:pt>
                <c:pt idx="228">
                  <c:v>9.4</c:v>
                </c:pt>
                <c:pt idx="229">
                  <c:v>8.1999999999999993</c:v>
                </c:pt>
                <c:pt idx="230">
                  <c:v>8.1999999999999993</c:v>
                </c:pt>
                <c:pt idx="231">
                  <c:v>9.6999999999999993</c:v>
                </c:pt>
                <c:pt idx="232">
                  <c:v>8.4</c:v>
                </c:pt>
                <c:pt idx="233">
                  <c:v>7.7</c:v>
                </c:pt>
                <c:pt idx="234">
                  <c:v>8.1999999999999993</c:v>
                </c:pt>
                <c:pt idx="235">
                  <c:v>7.1</c:v>
                </c:pt>
                <c:pt idx="236">
                  <c:v>8</c:v>
                </c:pt>
                <c:pt idx="237">
                  <c:v>8.1999999999999993</c:v>
                </c:pt>
                <c:pt idx="238">
                  <c:v>8.8000000000000007</c:v>
                </c:pt>
                <c:pt idx="239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62B-4405-B540-CE153D702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  <c:max val="25"/>
          <c:min val="0"/>
        </c:scaling>
        <c:delete val="0"/>
        <c:axPos val="b"/>
        <c:numFmt formatCode="0" sourceLinked="0"/>
        <c:majorTickMark val="in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849567"/>
        <c:crossesAt val="20"/>
        <c:crossBetween val="midCat"/>
      </c:valAx>
      <c:valAx>
        <c:axId val="1761849567"/>
        <c:scaling>
          <c:orientation val="minMax"/>
          <c:max val="16"/>
          <c:min val="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>
                    <a:solidFill>
                      <a:schemeClr val="tx1"/>
                    </a:solidFill>
                  </a:rPr>
                  <a:t>SST</a:t>
                </a:r>
                <a:r>
                  <a:rPr lang="en-US" sz="1600" b="0" baseline="30000">
                    <a:solidFill>
                      <a:schemeClr val="tx1"/>
                    </a:solidFill>
                  </a:rPr>
                  <a:t> </a:t>
                </a:r>
                <a:r>
                  <a:rPr lang="en-US" sz="1600" b="0">
                    <a:solidFill>
                      <a:schemeClr val="tx1"/>
                    </a:solidFill>
                  </a:rPr>
                  <a:t>[°</a:t>
                </a:r>
                <a:r>
                  <a:rPr lang="en-US" sz="1600" b="0" baseline="0">
                    <a:solidFill>
                      <a:schemeClr val="tx1"/>
                    </a:solidFill>
                  </a:rPr>
                  <a:t> C</a:t>
                </a:r>
                <a:r>
                  <a:rPr lang="en-US" sz="1600" b="0">
                    <a:solidFill>
                      <a:schemeClr val="tx1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1.9698740192323299E-2"/>
              <c:y val="0.350861200864019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7999"/>
        <c:crosses val="autoZero"/>
        <c:crossBetween val="midCat"/>
        <c:majorUnit val="6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42488544458057"/>
          <c:y val="0.29911291955036146"/>
          <c:w val="0.75224409646987689"/>
          <c:h val="0.5834642426402542"/>
        </c:manualLayout>
      </c:layout>
      <c:scatterChart>
        <c:scatterStyle val="lineMarker"/>
        <c:varyColors val="0"/>
        <c:ser>
          <c:idx val="2"/>
          <c:order val="0"/>
          <c:tx>
            <c:strRef>
              <c:f>'Alle-Daten_interpoliert'!$AP$35</c:f>
              <c:strCache>
                <c:ptCount val="1"/>
                <c:pt idx="0">
                  <c:v>SST' [°C]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'Alle-Daten_interpoliert'!$C$85:$C$262</c:f>
              <c:numCache>
                <c:formatCode>0.00</c:formatCode>
                <c:ptCount val="178"/>
                <c:pt idx="0">
                  <c:v>21.417020000000001</c:v>
                </c:pt>
                <c:pt idx="1">
                  <c:v>21.597169999999998</c:v>
                </c:pt>
                <c:pt idx="2">
                  <c:v>22.010020000000001</c:v>
                </c:pt>
                <c:pt idx="3">
                  <c:v>22.46228</c:v>
                </c:pt>
                <c:pt idx="4">
                  <c:v>22.930859999999999</c:v>
                </c:pt>
                <c:pt idx="5">
                  <c:v>23.419750000000001</c:v>
                </c:pt>
                <c:pt idx="6">
                  <c:v>23.666229999999999</c:v>
                </c:pt>
                <c:pt idx="7">
                  <c:v>23.876850000000001</c:v>
                </c:pt>
                <c:pt idx="8">
                  <c:v>24.091419999999999</c:v>
                </c:pt>
                <c:pt idx="9">
                  <c:v>24.296469999999999</c:v>
                </c:pt>
                <c:pt idx="10">
                  <c:v>24.51558</c:v>
                </c:pt>
                <c:pt idx="11">
                  <c:v>24.964919999999999</c:v>
                </c:pt>
                <c:pt idx="12">
                  <c:v>25.398610000000001</c:v>
                </c:pt>
                <c:pt idx="13">
                  <c:v>26.038679999999999</c:v>
                </c:pt>
                <c:pt idx="14">
                  <c:v>26.790579999999999</c:v>
                </c:pt>
                <c:pt idx="15">
                  <c:v>27.316379999999999</c:v>
                </c:pt>
                <c:pt idx="16">
                  <c:v>27.666599999999999</c:v>
                </c:pt>
                <c:pt idx="17">
                  <c:v>27.98808</c:v>
                </c:pt>
                <c:pt idx="18">
                  <c:v>28.586010000000002</c:v>
                </c:pt>
                <c:pt idx="19">
                  <c:v>29.010629999999999</c:v>
                </c:pt>
                <c:pt idx="20">
                  <c:v>29.484010000000001</c:v>
                </c:pt>
                <c:pt idx="21">
                  <c:v>29.968530000000001</c:v>
                </c:pt>
                <c:pt idx="22">
                  <c:v>30.440300000000001</c:v>
                </c:pt>
                <c:pt idx="23">
                  <c:v>30.926120000000001</c:v>
                </c:pt>
                <c:pt idx="24">
                  <c:v>31.35042</c:v>
                </c:pt>
                <c:pt idx="25">
                  <c:v>31.767430000000001</c:v>
                </c:pt>
                <c:pt idx="26">
                  <c:v>32.111440000000002</c:v>
                </c:pt>
                <c:pt idx="27">
                  <c:v>32.39517</c:v>
                </c:pt>
                <c:pt idx="28">
                  <c:v>32.595059999999997</c:v>
                </c:pt>
                <c:pt idx="29">
                  <c:v>32.785240000000002</c:v>
                </c:pt>
                <c:pt idx="30">
                  <c:v>32.97316</c:v>
                </c:pt>
                <c:pt idx="31">
                  <c:v>33.114519999999999</c:v>
                </c:pt>
                <c:pt idx="32">
                  <c:v>33.261180000000003</c:v>
                </c:pt>
                <c:pt idx="33">
                  <c:v>33.574469999999998</c:v>
                </c:pt>
                <c:pt idx="34">
                  <c:v>33.880549999999999</c:v>
                </c:pt>
                <c:pt idx="35">
                  <c:v>34.197629999999997</c:v>
                </c:pt>
                <c:pt idx="36">
                  <c:v>34.50817</c:v>
                </c:pt>
                <c:pt idx="37">
                  <c:v>34.933059999999998</c:v>
                </c:pt>
                <c:pt idx="38">
                  <c:v>35.562289999999997</c:v>
                </c:pt>
                <c:pt idx="39">
                  <c:v>35.82978</c:v>
                </c:pt>
                <c:pt idx="40">
                  <c:v>36.188270000000003</c:v>
                </c:pt>
                <c:pt idx="41">
                  <c:v>36.722009999999997</c:v>
                </c:pt>
                <c:pt idx="42">
                  <c:v>37.434370000000001</c:v>
                </c:pt>
                <c:pt idx="43">
                  <c:v>37.976260000000003</c:v>
                </c:pt>
                <c:pt idx="44">
                  <c:v>38.448569999999997</c:v>
                </c:pt>
                <c:pt idx="45">
                  <c:v>38.931150000000002</c:v>
                </c:pt>
                <c:pt idx="46">
                  <c:v>39.279119999999999</c:v>
                </c:pt>
                <c:pt idx="47">
                  <c:v>39.50217</c:v>
                </c:pt>
                <c:pt idx="48">
                  <c:v>39.726939999999999</c:v>
                </c:pt>
                <c:pt idx="49">
                  <c:v>40.030070000000002</c:v>
                </c:pt>
                <c:pt idx="50">
                  <c:v>40.537579999999998</c:v>
                </c:pt>
                <c:pt idx="51">
                  <c:v>40.978740000000002</c:v>
                </c:pt>
                <c:pt idx="52">
                  <c:v>41.524769999999997</c:v>
                </c:pt>
                <c:pt idx="53">
                  <c:v>41.879570000000001</c:v>
                </c:pt>
                <c:pt idx="54">
                  <c:v>42.850200000000001</c:v>
                </c:pt>
                <c:pt idx="55">
                  <c:v>43.281390000000002</c:v>
                </c:pt>
                <c:pt idx="56">
                  <c:v>43.950049999999997</c:v>
                </c:pt>
                <c:pt idx="57">
                  <c:v>45.22871</c:v>
                </c:pt>
                <c:pt idx="58">
                  <c:v>46.797849999999997</c:v>
                </c:pt>
                <c:pt idx="59">
                  <c:v>47.7333</c:v>
                </c:pt>
                <c:pt idx="60">
                  <c:v>48.569209999999998</c:v>
                </c:pt>
                <c:pt idx="61">
                  <c:v>49.475110000000001</c:v>
                </c:pt>
                <c:pt idx="62">
                  <c:v>50.603439999999999</c:v>
                </c:pt>
                <c:pt idx="63">
                  <c:v>51.329279999999997</c:v>
                </c:pt>
                <c:pt idx="64">
                  <c:v>52.123199999999997</c:v>
                </c:pt>
                <c:pt idx="65">
                  <c:v>53.108539999999998</c:v>
                </c:pt>
                <c:pt idx="66">
                  <c:v>54.203830000000004</c:v>
                </c:pt>
                <c:pt idx="67">
                  <c:v>55.331409999999998</c:v>
                </c:pt>
                <c:pt idx="68">
                  <c:v>56.246020000000001</c:v>
                </c:pt>
                <c:pt idx="69">
                  <c:v>57.17604</c:v>
                </c:pt>
                <c:pt idx="70">
                  <c:v>57.881610000000002</c:v>
                </c:pt>
                <c:pt idx="71">
                  <c:v>58.427570000000003</c:v>
                </c:pt>
                <c:pt idx="72">
                  <c:v>58.967350000000003</c:v>
                </c:pt>
                <c:pt idx="73">
                  <c:v>59.596829999999997</c:v>
                </c:pt>
                <c:pt idx="74">
                  <c:v>60.311709999999998</c:v>
                </c:pt>
                <c:pt idx="75">
                  <c:v>60.729550000000003</c:v>
                </c:pt>
                <c:pt idx="76">
                  <c:v>61.174759999999999</c:v>
                </c:pt>
                <c:pt idx="77">
                  <c:v>61.770209999999999</c:v>
                </c:pt>
                <c:pt idx="78">
                  <c:v>62.874659999999999</c:v>
                </c:pt>
                <c:pt idx="79">
                  <c:v>63.671439999999997</c:v>
                </c:pt>
                <c:pt idx="80">
                  <c:v>64.358419999999995</c:v>
                </c:pt>
                <c:pt idx="81">
                  <c:v>65.718459999999993</c:v>
                </c:pt>
                <c:pt idx="82">
                  <c:v>66.28416</c:v>
                </c:pt>
                <c:pt idx="83">
                  <c:v>67.056799999999996</c:v>
                </c:pt>
                <c:pt idx="84">
                  <c:v>67.78049</c:v>
                </c:pt>
                <c:pt idx="85">
                  <c:v>68.387200000000007</c:v>
                </c:pt>
                <c:pt idx="86">
                  <c:v>69.001300000000001</c:v>
                </c:pt>
                <c:pt idx="87">
                  <c:v>70.508510000000001</c:v>
                </c:pt>
                <c:pt idx="88">
                  <c:v>71.425619999999995</c:v>
                </c:pt>
                <c:pt idx="89">
                  <c:v>71.980260000000001</c:v>
                </c:pt>
                <c:pt idx="90">
                  <c:v>72.658959999999993</c:v>
                </c:pt>
                <c:pt idx="91">
                  <c:v>73.498509999999996</c:v>
                </c:pt>
                <c:pt idx="92">
                  <c:v>74.389790000000005</c:v>
                </c:pt>
                <c:pt idx="93">
                  <c:v>75.311099999999996</c:v>
                </c:pt>
                <c:pt idx="94">
                  <c:v>76.188090000000003</c:v>
                </c:pt>
                <c:pt idx="95">
                  <c:v>77.008430000000004</c:v>
                </c:pt>
                <c:pt idx="96">
                  <c:v>77.828779999999995</c:v>
                </c:pt>
                <c:pt idx="97">
                  <c:v>78.952770000000001</c:v>
                </c:pt>
                <c:pt idx="98">
                  <c:v>80.164580000000001</c:v>
                </c:pt>
                <c:pt idx="99">
                  <c:v>81.33587</c:v>
                </c:pt>
                <c:pt idx="100">
                  <c:v>82.613749999999996</c:v>
                </c:pt>
                <c:pt idx="101">
                  <c:v>83.945809999999994</c:v>
                </c:pt>
                <c:pt idx="102">
                  <c:v>85.301689999999994</c:v>
                </c:pt>
                <c:pt idx="103">
                  <c:v>86.189149999999998</c:v>
                </c:pt>
                <c:pt idx="104">
                  <c:v>87.059439999999995</c:v>
                </c:pt>
                <c:pt idx="105">
                  <c:v>87.871769999999998</c:v>
                </c:pt>
                <c:pt idx="106">
                  <c:v>88.748599999999996</c:v>
                </c:pt>
                <c:pt idx="107">
                  <c:v>89.608599999999996</c:v>
                </c:pt>
                <c:pt idx="108">
                  <c:v>90.174840000000003</c:v>
                </c:pt>
                <c:pt idx="109">
                  <c:v>90.678100000000001</c:v>
                </c:pt>
                <c:pt idx="110">
                  <c:v>91.224170000000001</c:v>
                </c:pt>
                <c:pt idx="111">
                  <c:v>91.741320000000002</c:v>
                </c:pt>
                <c:pt idx="112">
                  <c:v>92.271770000000004</c:v>
                </c:pt>
                <c:pt idx="113">
                  <c:v>92.799319999999994</c:v>
                </c:pt>
                <c:pt idx="114">
                  <c:v>93.446060000000003</c:v>
                </c:pt>
                <c:pt idx="115">
                  <c:v>94.36591</c:v>
                </c:pt>
                <c:pt idx="116">
                  <c:v>95.287790000000001</c:v>
                </c:pt>
                <c:pt idx="117">
                  <c:v>96.094220000000007</c:v>
                </c:pt>
                <c:pt idx="118">
                  <c:v>96.841319999999996</c:v>
                </c:pt>
                <c:pt idx="119">
                  <c:v>97.60745</c:v>
                </c:pt>
                <c:pt idx="120">
                  <c:v>98.345439999999996</c:v>
                </c:pt>
                <c:pt idx="121">
                  <c:v>99.314269999999993</c:v>
                </c:pt>
                <c:pt idx="122">
                  <c:v>100.59610000000001</c:v>
                </c:pt>
                <c:pt idx="123">
                  <c:v>102.1071</c:v>
                </c:pt>
                <c:pt idx="124">
                  <c:v>103.6591</c:v>
                </c:pt>
                <c:pt idx="125">
                  <c:v>104.87739999999999</c:v>
                </c:pt>
                <c:pt idx="126">
                  <c:v>106.43</c:v>
                </c:pt>
                <c:pt idx="127">
                  <c:v>107.15260000000001</c:v>
                </c:pt>
                <c:pt idx="128">
                  <c:v>107.60129999999999</c:v>
                </c:pt>
                <c:pt idx="129">
                  <c:v>107.9218</c:v>
                </c:pt>
                <c:pt idx="130">
                  <c:v>108.2183</c:v>
                </c:pt>
                <c:pt idx="131">
                  <c:v>108.5239</c:v>
                </c:pt>
                <c:pt idx="132">
                  <c:v>108.8283</c:v>
                </c:pt>
                <c:pt idx="133">
                  <c:v>109.128</c:v>
                </c:pt>
                <c:pt idx="134">
                  <c:v>109.4284</c:v>
                </c:pt>
                <c:pt idx="135">
                  <c:v>109.73139999999999</c:v>
                </c:pt>
                <c:pt idx="136">
                  <c:v>110.0838</c:v>
                </c:pt>
                <c:pt idx="137">
                  <c:v>110.2788</c:v>
                </c:pt>
                <c:pt idx="138">
                  <c:v>110.6679</c:v>
                </c:pt>
                <c:pt idx="139">
                  <c:v>111.0741</c:v>
                </c:pt>
                <c:pt idx="140">
                  <c:v>111.48560000000001</c:v>
                </c:pt>
                <c:pt idx="141">
                  <c:v>111.8134</c:v>
                </c:pt>
                <c:pt idx="142">
                  <c:v>112.1</c:v>
                </c:pt>
                <c:pt idx="143">
                  <c:v>112.4316</c:v>
                </c:pt>
                <c:pt idx="144">
                  <c:v>113.54810000000001</c:v>
                </c:pt>
                <c:pt idx="145">
                  <c:v>114.53270000000001</c:v>
                </c:pt>
                <c:pt idx="146">
                  <c:v>115.29640000000001</c:v>
                </c:pt>
                <c:pt idx="147">
                  <c:v>115.8854</c:v>
                </c:pt>
                <c:pt idx="148">
                  <c:v>116.54900000000001</c:v>
                </c:pt>
                <c:pt idx="149">
                  <c:v>117.6292</c:v>
                </c:pt>
                <c:pt idx="150">
                  <c:v>119.5676</c:v>
                </c:pt>
                <c:pt idx="151">
                  <c:v>120.7098</c:v>
                </c:pt>
                <c:pt idx="152">
                  <c:v>121.56659999999999</c:v>
                </c:pt>
                <c:pt idx="153">
                  <c:v>122.4387</c:v>
                </c:pt>
                <c:pt idx="154">
                  <c:v>123.5116</c:v>
                </c:pt>
                <c:pt idx="155">
                  <c:v>124.8198</c:v>
                </c:pt>
                <c:pt idx="156">
                  <c:v>126.1452</c:v>
                </c:pt>
                <c:pt idx="157">
                  <c:v>127.1144</c:v>
                </c:pt>
                <c:pt idx="158">
                  <c:v>127.9188</c:v>
                </c:pt>
                <c:pt idx="159">
                  <c:v>128.88470000000001</c:v>
                </c:pt>
                <c:pt idx="160">
                  <c:v>129.64089999999999</c:v>
                </c:pt>
                <c:pt idx="161">
                  <c:v>130.52879999999999</c:v>
                </c:pt>
                <c:pt idx="162">
                  <c:v>131.9812</c:v>
                </c:pt>
                <c:pt idx="163">
                  <c:v>133.45269999999999</c:v>
                </c:pt>
                <c:pt idx="164">
                  <c:v>134.0395</c:v>
                </c:pt>
                <c:pt idx="165">
                  <c:v>134.4162</c:v>
                </c:pt>
                <c:pt idx="166">
                  <c:v>134.7758</c:v>
                </c:pt>
                <c:pt idx="167">
                  <c:v>135.1395</c:v>
                </c:pt>
                <c:pt idx="168">
                  <c:v>135.5154</c:v>
                </c:pt>
                <c:pt idx="169">
                  <c:v>135.8913</c:v>
                </c:pt>
                <c:pt idx="170">
                  <c:v>136.53530000000001</c:v>
                </c:pt>
                <c:pt idx="171">
                  <c:v>137.23840000000001</c:v>
                </c:pt>
                <c:pt idx="172">
                  <c:v>137.9478</c:v>
                </c:pt>
                <c:pt idx="173">
                  <c:v>139.38550000000001</c:v>
                </c:pt>
                <c:pt idx="174">
                  <c:v>140.8485</c:v>
                </c:pt>
                <c:pt idx="175">
                  <c:v>142.29259999999999</c:v>
                </c:pt>
                <c:pt idx="176">
                  <c:v>143.6225</c:v>
                </c:pt>
                <c:pt idx="177">
                  <c:v>144.1705</c:v>
                </c:pt>
              </c:numCache>
            </c:numRef>
          </c:xVal>
          <c:yVal>
            <c:numRef>
              <c:f>'Alle-Daten_interpoliert'!$AP$85:$AP$262</c:f>
              <c:numCache>
                <c:formatCode>0.0</c:formatCode>
                <c:ptCount val="178"/>
                <c:pt idx="0">
                  <c:v>7.7398546872231089</c:v>
                </c:pt>
                <c:pt idx="1">
                  <c:v>8.9962710556769956</c:v>
                </c:pt>
                <c:pt idx="2">
                  <c:v>8.4836630362302738</c:v>
                </c:pt>
                <c:pt idx="3">
                  <c:v>7.729628298798259</c:v>
                </c:pt>
                <c:pt idx="4">
                  <c:v>8.2731352694632996</c:v>
                </c:pt>
                <c:pt idx="5">
                  <c:v>8.6066128252916414</c:v>
                </c:pt>
                <c:pt idx="6">
                  <c:v>8.262626262626263</c:v>
                </c:pt>
                <c:pt idx="7">
                  <c:v>8.2820512820512828</c:v>
                </c:pt>
                <c:pt idx="8">
                  <c:v>8.3425841582154217</c:v>
                </c:pt>
                <c:pt idx="9">
                  <c:v>7.9832659015220342</c:v>
                </c:pt>
                <c:pt idx="10">
                  <c:v>8.5566681464673859</c:v>
                </c:pt>
                <c:pt idx="11">
                  <c:v>7.5253399258343645</c:v>
                </c:pt>
                <c:pt idx="12">
                  <c:v>7.1136129864786524</c:v>
                </c:pt>
                <c:pt idx="13">
                  <c:v>7.2183090446449221</c:v>
                </c:pt>
                <c:pt idx="14">
                  <c:v>8.1718503564443878</c:v>
                </c:pt>
                <c:pt idx="15">
                  <c:v>8.1392202568673149</c:v>
                </c:pt>
                <c:pt idx="16">
                  <c:v>8.9120237778893188</c:v>
                </c:pt>
                <c:pt idx="17">
                  <c:v>8.9790485706782466</c:v>
                </c:pt>
                <c:pt idx="18">
                  <c:v>6.8891833483192153</c:v>
                </c:pt>
                <c:pt idx="19">
                  <c:v>7.0141430539157819</c:v>
                </c:pt>
                <c:pt idx="20">
                  <c:v>8.965383371077321</c:v>
                </c:pt>
                <c:pt idx="21">
                  <c:v>9.4449770487563836</c:v>
                </c:pt>
                <c:pt idx="22">
                  <c:v>8.7975132636786793</c:v>
                </c:pt>
                <c:pt idx="23">
                  <c:v>7.0240985668080791</c:v>
                </c:pt>
                <c:pt idx="24">
                  <c:v>7.1178287014464487</c:v>
                </c:pt>
                <c:pt idx="25">
                  <c:v>6.937725217054826</c:v>
                </c:pt>
                <c:pt idx="26">
                  <c:v>8.022688738863712</c:v>
                </c:pt>
                <c:pt idx="27">
                  <c:v>9.2265637880436557</c:v>
                </c:pt>
                <c:pt idx="28">
                  <c:v>9.6307098887744047</c:v>
                </c:pt>
                <c:pt idx="29">
                  <c:v>8.9259038081675772</c:v>
                </c:pt>
                <c:pt idx="30">
                  <c:v>7.9922055197645738</c:v>
                </c:pt>
                <c:pt idx="31">
                  <c:v>6.313225715094875</c:v>
                </c:pt>
                <c:pt idx="32">
                  <c:v>6.4778979505667618</c:v>
                </c:pt>
                <c:pt idx="33">
                  <c:v>7.8705475810738958</c:v>
                </c:pt>
                <c:pt idx="34">
                  <c:v>6.8137108792846517</c:v>
                </c:pt>
                <c:pt idx="35">
                  <c:v>6.8040625758796027</c:v>
                </c:pt>
                <c:pt idx="36">
                  <c:v>7.5919997897448033</c:v>
                </c:pt>
                <c:pt idx="37">
                  <c:v>7.227828406312514</c:v>
                </c:pt>
                <c:pt idx="38">
                  <c:v>6.2409697401081079</c:v>
                </c:pt>
                <c:pt idx="39">
                  <c:v>6.7913921826965318</c:v>
                </c:pt>
                <c:pt idx="40">
                  <c:v>7.9623010383813781</c:v>
                </c:pt>
                <c:pt idx="41">
                  <c:v>8.0669522449627156</c:v>
                </c:pt>
                <c:pt idx="42">
                  <c:v>7.6855027062977879</c:v>
                </c:pt>
                <c:pt idx="43">
                  <c:v>7.3873750095412571</c:v>
                </c:pt>
                <c:pt idx="44">
                  <c:v>7.5989181925459164</c:v>
                </c:pt>
                <c:pt idx="45">
                  <c:v>7.3040610183467329</c:v>
                </c:pt>
                <c:pt idx="46">
                  <c:v>7.7731869351789218</c:v>
                </c:pt>
                <c:pt idx="47">
                  <c:v>7.57999873569758</c:v>
                </c:pt>
                <c:pt idx="48">
                  <c:v>7.1350838942079813</c:v>
                </c:pt>
                <c:pt idx="49">
                  <c:v>6.9875807252856426</c:v>
                </c:pt>
                <c:pt idx="50">
                  <c:v>7.9453166664498767</c:v>
                </c:pt>
                <c:pt idx="51">
                  <c:v>6.1842684780248751</c:v>
                </c:pt>
                <c:pt idx="52">
                  <c:v>6.5597487961194627</c:v>
                </c:pt>
                <c:pt idx="53">
                  <c:v>6.5447500968616801</c:v>
                </c:pt>
                <c:pt idx="54">
                  <c:v>5.998838662690563</c:v>
                </c:pt>
                <c:pt idx="55">
                  <c:v>6.0374830393487109</c:v>
                </c:pt>
                <c:pt idx="56">
                  <c:v>6.7327923798512037</c:v>
                </c:pt>
                <c:pt idx="57">
                  <c:v>7.4173589682728069</c:v>
                </c:pt>
                <c:pt idx="58">
                  <c:v>5.9966615864721673</c:v>
                </c:pt>
                <c:pt idx="59">
                  <c:v>7.6761566627959237</c:v>
                </c:pt>
                <c:pt idx="60">
                  <c:v>6.2840035924558428</c:v>
                </c:pt>
                <c:pt idx="61">
                  <c:v>7.2104770813844707</c:v>
                </c:pt>
                <c:pt idx="62">
                  <c:v>6.2508511140324261</c:v>
                </c:pt>
                <c:pt idx="63">
                  <c:v>6.377840803953827</c:v>
                </c:pt>
                <c:pt idx="64">
                  <c:v>7.1433144875767836</c:v>
                </c:pt>
                <c:pt idx="65">
                  <c:v>7.8324911635016159</c:v>
                </c:pt>
                <c:pt idx="66">
                  <c:v>7.894124536352404</c:v>
                </c:pt>
                <c:pt idx="67">
                  <c:v>7.6485118897591322</c:v>
                </c:pt>
                <c:pt idx="68">
                  <c:v>8.2570280766366899</c:v>
                </c:pt>
                <c:pt idx="69">
                  <c:v>8.6592431332315716</c:v>
                </c:pt>
                <c:pt idx="70">
                  <c:v>9.5462811894972699</c:v>
                </c:pt>
                <c:pt idx="71">
                  <c:v>9.7547414094758214</c:v>
                </c:pt>
                <c:pt idx="72">
                  <c:v>9.147543814210481</c:v>
                </c:pt>
                <c:pt idx="73">
                  <c:v>9.2374911909795632</c:v>
                </c:pt>
                <c:pt idx="74">
                  <c:v>9.6013278603952195</c:v>
                </c:pt>
                <c:pt idx="75">
                  <c:v>9.416526374859707</c:v>
                </c:pt>
                <c:pt idx="76">
                  <c:v>8.3214547203007374</c:v>
                </c:pt>
                <c:pt idx="77">
                  <c:v>8.3880818322079076</c:v>
                </c:pt>
                <c:pt idx="78">
                  <c:v>7.1976185938450099</c:v>
                </c:pt>
                <c:pt idx="79">
                  <c:v>7.6796917432696947</c:v>
                </c:pt>
                <c:pt idx="80">
                  <c:v>8.0153212733297945</c:v>
                </c:pt>
                <c:pt idx="81">
                  <c:v>9.223950272997973</c:v>
                </c:pt>
                <c:pt idx="82">
                  <c:v>9.4705349048050778</c:v>
                </c:pt>
                <c:pt idx="83">
                  <c:v>9.3151278996124898</c:v>
                </c:pt>
                <c:pt idx="84">
                  <c:v>8.5935214211076278</c:v>
                </c:pt>
                <c:pt idx="85">
                  <c:v>9.1422762850269379</c:v>
                </c:pt>
                <c:pt idx="86">
                  <c:v>8.3671861666905603</c:v>
                </c:pt>
                <c:pt idx="87">
                  <c:v>7.5987055016181237</c:v>
                </c:pt>
                <c:pt idx="88">
                  <c:v>9.2523211917151311</c:v>
                </c:pt>
                <c:pt idx="89">
                  <c:v>8.6564729867482164</c:v>
                </c:pt>
                <c:pt idx="90">
                  <c:v>8.4311110083429401</c:v>
                </c:pt>
                <c:pt idx="91">
                  <c:v>8.3247447739426352</c:v>
                </c:pt>
                <c:pt idx="92">
                  <c:v>9.0069775057306227</c:v>
                </c:pt>
                <c:pt idx="93">
                  <c:v>7.8220021927593715</c:v>
                </c:pt>
                <c:pt idx="94">
                  <c:v>9.4222606565056033</c:v>
                </c:pt>
                <c:pt idx="95">
                  <c:v>9.1083348718895518</c:v>
                </c:pt>
                <c:pt idx="96">
                  <c:v>9.1297466249916877</c:v>
                </c:pt>
                <c:pt idx="97">
                  <c:v>8.6538167504351069</c:v>
                </c:pt>
                <c:pt idx="98">
                  <c:v>8.3484161461140882</c:v>
                </c:pt>
                <c:pt idx="99">
                  <c:v>8.4662648831397931</c:v>
                </c:pt>
                <c:pt idx="100">
                  <c:v>6.7930572602294435</c:v>
                </c:pt>
                <c:pt idx="101">
                  <c:v>7.2514976024132389</c:v>
                </c:pt>
                <c:pt idx="102">
                  <c:v>7.426680599094392</c:v>
                </c:pt>
                <c:pt idx="103">
                  <c:v>8.0191619786003567</c:v>
                </c:pt>
                <c:pt idx="104">
                  <c:v>8.2641792581912341</c:v>
                </c:pt>
                <c:pt idx="105">
                  <c:v>8.6233766233766236</c:v>
                </c:pt>
                <c:pt idx="106">
                  <c:v>9.0503372778151601</c:v>
                </c:pt>
                <c:pt idx="107">
                  <c:v>8.9385503860878597</c:v>
                </c:pt>
                <c:pt idx="108">
                  <c:v>8.1962645223123474</c:v>
                </c:pt>
                <c:pt idx="109">
                  <c:v>8.1015317582287683</c:v>
                </c:pt>
                <c:pt idx="110">
                  <c:v>8.9082810285482896</c:v>
                </c:pt>
                <c:pt idx="111">
                  <c:v>8.762749445676274</c:v>
                </c:pt>
                <c:pt idx="112">
                  <c:v>8.8719901250021724</c:v>
                </c:pt>
                <c:pt idx="113">
                  <c:v>9.1267010501460248</c:v>
                </c:pt>
                <c:pt idx="114">
                  <c:v>6.9760238187257562</c:v>
                </c:pt>
                <c:pt idx="115">
                  <c:v>8.4271530062871438</c:v>
                </c:pt>
                <c:pt idx="116">
                  <c:v>8.0382313986313179</c:v>
                </c:pt>
                <c:pt idx="117">
                  <c:v>8.4047147221534129</c:v>
                </c:pt>
                <c:pt idx="118">
                  <c:v>8.7949700890010405</c:v>
                </c:pt>
                <c:pt idx="119">
                  <c:v>8.6829780083769812</c:v>
                </c:pt>
                <c:pt idx="120">
                  <c:v>9.1482032588813578</c:v>
                </c:pt>
                <c:pt idx="121">
                  <c:v>7.3266505357760128</c:v>
                </c:pt>
                <c:pt idx="122">
                  <c:v>8.4095927796995404</c:v>
                </c:pt>
                <c:pt idx="123">
                  <c:v>10.293682718461481</c:v>
                </c:pt>
                <c:pt idx="124">
                  <c:v>10.558603353498521</c:v>
                </c:pt>
                <c:pt idx="125">
                  <c:v>8.0456699881554812</c:v>
                </c:pt>
                <c:pt idx="126">
                  <c:v>6.8680292984090459</c:v>
                </c:pt>
                <c:pt idx="127">
                  <c:v>6.4414781509062813</c:v>
                </c:pt>
                <c:pt idx="128">
                  <c:v>7.0479342446207118</c:v>
                </c:pt>
                <c:pt idx="129">
                  <c:v>7.2073286513942509</c:v>
                </c:pt>
                <c:pt idx="130">
                  <c:v>8.0356837345716734</c:v>
                </c:pt>
                <c:pt idx="131">
                  <c:v>7.6368368493756016</c:v>
                </c:pt>
                <c:pt idx="132">
                  <c:v>9.104913905063956</c:v>
                </c:pt>
                <c:pt idx="133">
                  <c:v>9.7936354377193062</c:v>
                </c:pt>
                <c:pt idx="134">
                  <c:v>10.971147849770276</c:v>
                </c:pt>
                <c:pt idx="135">
                  <c:v>9.9473080226948749</c:v>
                </c:pt>
                <c:pt idx="136">
                  <c:v>9.164659697410789</c:v>
                </c:pt>
                <c:pt idx="137">
                  <c:v>7.9525933957540378</c:v>
                </c:pt>
                <c:pt idx="138">
                  <c:v>8.2121414871314524</c:v>
                </c:pt>
                <c:pt idx="139">
                  <c:v>8.2179752399564538</c:v>
                </c:pt>
                <c:pt idx="140">
                  <c:v>8.9935576234788837</c:v>
                </c:pt>
                <c:pt idx="141">
                  <c:v>8.3047581013077725</c:v>
                </c:pt>
                <c:pt idx="142">
                  <c:v>8.429735825461691</c:v>
                </c:pt>
                <c:pt idx="143">
                  <c:v>9.0408744663879173</c:v>
                </c:pt>
                <c:pt idx="144">
                  <c:v>9.7988892136802104</c:v>
                </c:pt>
                <c:pt idx="145">
                  <c:v>8.7616339447806855</c:v>
                </c:pt>
                <c:pt idx="146">
                  <c:v>8.8075292497292015</c:v>
                </c:pt>
                <c:pt idx="147">
                  <c:v>8.9761583059203982</c:v>
                </c:pt>
                <c:pt idx="148">
                  <c:v>9.4367035093409637</c:v>
                </c:pt>
                <c:pt idx="149">
                  <c:v>10.811487411382533</c:v>
                </c:pt>
                <c:pt idx="150">
                  <c:v>11.560737861681783</c:v>
                </c:pt>
                <c:pt idx="151">
                  <c:v>11.447251422188357</c:v>
                </c:pt>
                <c:pt idx="152">
                  <c:v>12.476692228141037</c:v>
                </c:pt>
                <c:pt idx="153">
                  <c:v>12.318923500741681</c:v>
                </c:pt>
                <c:pt idx="154">
                  <c:v>13.746543448671106</c:v>
                </c:pt>
                <c:pt idx="155">
                  <c:v>13.562083840786734</c:v>
                </c:pt>
                <c:pt idx="156">
                  <c:v>14.774835954026706</c:v>
                </c:pt>
                <c:pt idx="157">
                  <c:v>15.414029002264295</c:v>
                </c:pt>
                <c:pt idx="158">
                  <c:v>15.78302515701203</c:v>
                </c:pt>
                <c:pt idx="159">
                  <c:v>13.927245419745008</c:v>
                </c:pt>
                <c:pt idx="160">
                  <c:v>13.651790814223205</c:v>
                </c:pt>
                <c:pt idx="161">
                  <c:v>11.391042102906511</c:v>
                </c:pt>
                <c:pt idx="162">
                  <c:v>11.008253301781105</c:v>
                </c:pt>
                <c:pt idx="163">
                  <c:v>8.8450484773781124</c:v>
                </c:pt>
                <c:pt idx="164">
                  <c:v>10.020659208778021</c:v>
                </c:pt>
                <c:pt idx="165">
                  <c:v>8.5474479567534178</c:v>
                </c:pt>
                <c:pt idx="166">
                  <c:v>9.0228336834589662</c:v>
                </c:pt>
                <c:pt idx="167">
                  <c:v>8.3349023103237059</c:v>
                </c:pt>
                <c:pt idx="168">
                  <c:v>7.8893280632411074</c:v>
                </c:pt>
                <c:pt idx="169">
                  <c:v>9.122067846011026</c:v>
                </c:pt>
                <c:pt idx="170">
                  <c:v>7.6169287814857434</c:v>
                </c:pt>
                <c:pt idx="171">
                  <c:v>6.3884327860098793</c:v>
                </c:pt>
                <c:pt idx="172">
                  <c:v>8.0295146731861138</c:v>
                </c:pt>
                <c:pt idx="173">
                  <c:v>7.474788682335852</c:v>
                </c:pt>
                <c:pt idx="174">
                  <c:v>8.7442947998503566</c:v>
                </c:pt>
                <c:pt idx="175">
                  <c:v>8.5327695560253716</c:v>
                </c:pt>
                <c:pt idx="176">
                  <c:v>6.8288826761785399</c:v>
                </c:pt>
                <c:pt idx="177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418-4744-A438-8EB16F4C7488}"/>
            </c:ext>
          </c:extLst>
        </c:ser>
        <c:ser>
          <c:idx val="3"/>
          <c:order val="1"/>
          <c:tx>
            <c:strRef>
              <c:f>'Alle-Daten_interpoliert'!$CC$34</c:f>
              <c:strCache>
                <c:ptCount val="1"/>
                <c:pt idx="0">
                  <c:v>MD07-3088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Pt>
            <c:idx val="81"/>
            <c:bubble3D val="0"/>
            <c:spPr>
              <a:ln w="3175" cap="rnd">
                <a:solidFill>
                  <a:schemeClr val="tx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418-4744-A438-8EB16F4C7488}"/>
              </c:ext>
            </c:extLst>
          </c:dPt>
          <c:xVal>
            <c:numRef>
              <c:f>'Alle-Daten_interpoliert'!$CC$39:$CC$278</c:f>
              <c:numCache>
                <c:formatCode>0.00</c:formatCode>
                <c:ptCount val="240"/>
                <c:pt idx="0">
                  <c:v>0.1</c:v>
                </c:pt>
                <c:pt idx="1">
                  <c:v>0.15</c:v>
                </c:pt>
                <c:pt idx="2">
                  <c:v>0.21</c:v>
                </c:pt>
                <c:pt idx="3">
                  <c:v>0.26</c:v>
                </c:pt>
                <c:pt idx="4">
                  <c:v>0.31</c:v>
                </c:pt>
                <c:pt idx="5">
                  <c:v>0.36</c:v>
                </c:pt>
                <c:pt idx="6">
                  <c:v>0.41</c:v>
                </c:pt>
                <c:pt idx="7">
                  <c:v>0.46</c:v>
                </c:pt>
                <c:pt idx="8">
                  <c:v>0.51</c:v>
                </c:pt>
                <c:pt idx="9">
                  <c:v>0.56999999999999995</c:v>
                </c:pt>
                <c:pt idx="10">
                  <c:v>0.62</c:v>
                </c:pt>
                <c:pt idx="11">
                  <c:v>0.67</c:v>
                </c:pt>
                <c:pt idx="12">
                  <c:v>0.72</c:v>
                </c:pt>
                <c:pt idx="13">
                  <c:v>0.77</c:v>
                </c:pt>
                <c:pt idx="14">
                  <c:v>0.82</c:v>
                </c:pt>
                <c:pt idx="15">
                  <c:v>0.87</c:v>
                </c:pt>
                <c:pt idx="16">
                  <c:v>0.92</c:v>
                </c:pt>
                <c:pt idx="17">
                  <c:v>0.98</c:v>
                </c:pt>
                <c:pt idx="18">
                  <c:v>1.03</c:v>
                </c:pt>
                <c:pt idx="19">
                  <c:v>1.08</c:v>
                </c:pt>
                <c:pt idx="20">
                  <c:v>1.1299999999999999</c:v>
                </c:pt>
                <c:pt idx="21">
                  <c:v>1.18</c:v>
                </c:pt>
                <c:pt idx="22">
                  <c:v>1.23</c:v>
                </c:pt>
                <c:pt idx="23">
                  <c:v>1.28</c:v>
                </c:pt>
                <c:pt idx="24">
                  <c:v>1.34</c:v>
                </c:pt>
                <c:pt idx="25">
                  <c:v>1.39</c:v>
                </c:pt>
                <c:pt idx="26">
                  <c:v>1.44</c:v>
                </c:pt>
                <c:pt idx="27">
                  <c:v>1.49</c:v>
                </c:pt>
                <c:pt idx="28">
                  <c:v>1.54</c:v>
                </c:pt>
                <c:pt idx="29">
                  <c:v>1.59</c:v>
                </c:pt>
                <c:pt idx="30">
                  <c:v>1.64</c:v>
                </c:pt>
                <c:pt idx="31">
                  <c:v>1.7</c:v>
                </c:pt>
                <c:pt idx="32">
                  <c:v>1.79</c:v>
                </c:pt>
                <c:pt idx="33">
                  <c:v>1.89</c:v>
                </c:pt>
                <c:pt idx="34">
                  <c:v>1.99</c:v>
                </c:pt>
                <c:pt idx="35">
                  <c:v>2.08</c:v>
                </c:pt>
                <c:pt idx="36">
                  <c:v>2.1800000000000002</c:v>
                </c:pt>
                <c:pt idx="37">
                  <c:v>2.2799999999999998</c:v>
                </c:pt>
                <c:pt idx="38">
                  <c:v>2.37</c:v>
                </c:pt>
                <c:pt idx="39">
                  <c:v>2.4700000000000002</c:v>
                </c:pt>
                <c:pt idx="40">
                  <c:v>2.57</c:v>
                </c:pt>
                <c:pt idx="41">
                  <c:v>2.66</c:v>
                </c:pt>
                <c:pt idx="42">
                  <c:v>2.76</c:v>
                </c:pt>
                <c:pt idx="43">
                  <c:v>2.86</c:v>
                </c:pt>
                <c:pt idx="44">
                  <c:v>2.95</c:v>
                </c:pt>
                <c:pt idx="45">
                  <c:v>3.05</c:v>
                </c:pt>
                <c:pt idx="46">
                  <c:v>3.15</c:v>
                </c:pt>
                <c:pt idx="47">
                  <c:v>3.24</c:v>
                </c:pt>
                <c:pt idx="48">
                  <c:v>3.34</c:v>
                </c:pt>
                <c:pt idx="49">
                  <c:v>3.44</c:v>
                </c:pt>
                <c:pt idx="50">
                  <c:v>3.53</c:v>
                </c:pt>
                <c:pt idx="51">
                  <c:v>3.63</c:v>
                </c:pt>
                <c:pt idx="52">
                  <c:v>3.73</c:v>
                </c:pt>
                <c:pt idx="53">
                  <c:v>3.82</c:v>
                </c:pt>
                <c:pt idx="54">
                  <c:v>3.92</c:v>
                </c:pt>
                <c:pt idx="55">
                  <c:v>4.0199999999999996</c:v>
                </c:pt>
                <c:pt idx="56">
                  <c:v>4.13</c:v>
                </c:pt>
                <c:pt idx="57">
                  <c:v>4.25</c:v>
                </c:pt>
                <c:pt idx="58">
                  <c:v>4.37</c:v>
                </c:pt>
                <c:pt idx="59">
                  <c:v>4.49</c:v>
                </c:pt>
                <c:pt idx="60">
                  <c:v>4.6100000000000003</c:v>
                </c:pt>
                <c:pt idx="61">
                  <c:v>4.7300000000000004</c:v>
                </c:pt>
                <c:pt idx="62">
                  <c:v>4.8499999999999996</c:v>
                </c:pt>
                <c:pt idx="63">
                  <c:v>4.97</c:v>
                </c:pt>
                <c:pt idx="64">
                  <c:v>5.08</c:v>
                </c:pt>
                <c:pt idx="65">
                  <c:v>5.2</c:v>
                </c:pt>
                <c:pt idx="66">
                  <c:v>5.32</c:v>
                </c:pt>
                <c:pt idx="67">
                  <c:v>5.44</c:v>
                </c:pt>
                <c:pt idx="68">
                  <c:v>5.56</c:v>
                </c:pt>
                <c:pt idx="69">
                  <c:v>5.68</c:v>
                </c:pt>
                <c:pt idx="70">
                  <c:v>5.8</c:v>
                </c:pt>
                <c:pt idx="71">
                  <c:v>5.92</c:v>
                </c:pt>
                <c:pt idx="72">
                  <c:v>6.01</c:v>
                </c:pt>
                <c:pt idx="73">
                  <c:v>6.1</c:v>
                </c:pt>
                <c:pt idx="74">
                  <c:v>6.19</c:v>
                </c:pt>
                <c:pt idx="75">
                  <c:v>6.28</c:v>
                </c:pt>
                <c:pt idx="76">
                  <c:v>6.37</c:v>
                </c:pt>
                <c:pt idx="77">
                  <c:v>6.46</c:v>
                </c:pt>
                <c:pt idx="78">
                  <c:v>6.55</c:v>
                </c:pt>
                <c:pt idx="79">
                  <c:v>6.64</c:v>
                </c:pt>
                <c:pt idx="80">
                  <c:v>6.73</c:v>
                </c:pt>
                <c:pt idx="81">
                  <c:v>6.82</c:v>
                </c:pt>
                <c:pt idx="82">
                  <c:v>6.91</c:v>
                </c:pt>
                <c:pt idx="83">
                  <c:v>7</c:v>
                </c:pt>
                <c:pt idx="84">
                  <c:v>7.09</c:v>
                </c:pt>
                <c:pt idx="85">
                  <c:v>7.18</c:v>
                </c:pt>
                <c:pt idx="86">
                  <c:v>7.27</c:v>
                </c:pt>
                <c:pt idx="87">
                  <c:v>7.36</c:v>
                </c:pt>
                <c:pt idx="88">
                  <c:v>7.45</c:v>
                </c:pt>
                <c:pt idx="89">
                  <c:v>7.54</c:v>
                </c:pt>
                <c:pt idx="90">
                  <c:v>7.63</c:v>
                </c:pt>
                <c:pt idx="91">
                  <c:v>7.72</c:v>
                </c:pt>
                <c:pt idx="92">
                  <c:v>7.81</c:v>
                </c:pt>
                <c:pt idx="93">
                  <c:v>7.9</c:v>
                </c:pt>
                <c:pt idx="94">
                  <c:v>7.99</c:v>
                </c:pt>
                <c:pt idx="95">
                  <c:v>8.08</c:v>
                </c:pt>
                <c:pt idx="96">
                  <c:v>8.17</c:v>
                </c:pt>
                <c:pt idx="97">
                  <c:v>8.26</c:v>
                </c:pt>
                <c:pt idx="98">
                  <c:v>8.35</c:v>
                </c:pt>
                <c:pt idx="99">
                  <c:v>8.44</c:v>
                </c:pt>
                <c:pt idx="100">
                  <c:v>8.5399999999999991</c:v>
                </c:pt>
                <c:pt idx="101">
                  <c:v>8.64</c:v>
                </c:pt>
                <c:pt idx="102">
                  <c:v>8.74</c:v>
                </c:pt>
                <c:pt idx="103">
                  <c:v>8.84</c:v>
                </c:pt>
                <c:pt idx="104">
                  <c:v>8.94</c:v>
                </c:pt>
                <c:pt idx="105">
                  <c:v>9.0500000000000007</c:v>
                </c:pt>
                <c:pt idx="106">
                  <c:v>9.15</c:v>
                </c:pt>
                <c:pt idx="107">
                  <c:v>9.25</c:v>
                </c:pt>
                <c:pt idx="108">
                  <c:v>9.34</c:v>
                </c:pt>
                <c:pt idx="109">
                  <c:v>9.42</c:v>
                </c:pt>
                <c:pt idx="110">
                  <c:v>9.51</c:v>
                </c:pt>
                <c:pt idx="111">
                  <c:v>9.59</c:v>
                </c:pt>
                <c:pt idx="112">
                  <c:v>9.68</c:v>
                </c:pt>
                <c:pt idx="113">
                  <c:v>9.76</c:v>
                </c:pt>
                <c:pt idx="114">
                  <c:v>9.85</c:v>
                </c:pt>
                <c:pt idx="115">
                  <c:v>9.94</c:v>
                </c:pt>
                <c:pt idx="116">
                  <c:v>10.02</c:v>
                </c:pt>
                <c:pt idx="117">
                  <c:v>10.11</c:v>
                </c:pt>
                <c:pt idx="118">
                  <c:v>10.19</c:v>
                </c:pt>
                <c:pt idx="119">
                  <c:v>10.28</c:v>
                </c:pt>
                <c:pt idx="120">
                  <c:v>10.36</c:v>
                </c:pt>
                <c:pt idx="121">
                  <c:v>10.45</c:v>
                </c:pt>
                <c:pt idx="122">
                  <c:v>10.54</c:v>
                </c:pt>
                <c:pt idx="123">
                  <c:v>10.62</c:v>
                </c:pt>
                <c:pt idx="124">
                  <c:v>10.71</c:v>
                </c:pt>
                <c:pt idx="125">
                  <c:v>10.79</c:v>
                </c:pt>
                <c:pt idx="126">
                  <c:v>10.88</c:v>
                </c:pt>
                <c:pt idx="127">
                  <c:v>10.96</c:v>
                </c:pt>
                <c:pt idx="128">
                  <c:v>11.05</c:v>
                </c:pt>
                <c:pt idx="129">
                  <c:v>11.13</c:v>
                </c:pt>
                <c:pt idx="130">
                  <c:v>11.22</c:v>
                </c:pt>
                <c:pt idx="131">
                  <c:v>11.3</c:v>
                </c:pt>
                <c:pt idx="132">
                  <c:v>11.39</c:v>
                </c:pt>
                <c:pt idx="133">
                  <c:v>11.47</c:v>
                </c:pt>
                <c:pt idx="134">
                  <c:v>11.69</c:v>
                </c:pt>
                <c:pt idx="135">
                  <c:v>11.9</c:v>
                </c:pt>
                <c:pt idx="136">
                  <c:v>12.12</c:v>
                </c:pt>
                <c:pt idx="137">
                  <c:v>12.33</c:v>
                </c:pt>
                <c:pt idx="138">
                  <c:v>12.55</c:v>
                </c:pt>
                <c:pt idx="139">
                  <c:v>12.76</c:v>
                </c:pt>
                <c:pt idx="140">
                  <c:v>12.89</c:v>
                </c:pt>
                <c:pt idx="141">
                  <c:v>13.01</c:v>
                </c:pt>
                <c:pt idx="142">
                  <c:v>13.14</c:v>
                </c:pt>
                <c:pt idx="143">
                  <c:v>13.26</c:v>
                </c:pt>
                <c:pt idx="144">
                  <c:v>13.39</c:v>
                </c:pt>
                <c:pt idx="145">
                  <c:v>13.51</c:v>
                </c:pt>
                <c:pt idx="146">
                  <c:v>13.64</c:v>
                </c:pt>
                <c:pt idx="147">
                  <c:v>13.76</c:v>
                </c:pt>
                <c:pt idx="148">
                  <c:v>13.8</c:v>
                </c:pt>
                <c:pt idx="149">
                  <c:v>13.84</c:v>
                </c:pt>
                <c:pt idx="150">
                  <c:v>13.88</c:v>
                </c:pt>
                <c:pt idx="151">
                  <c:v>13.92</c:v>
                </c:pt>
                <c:pt idx="152">
                  <c:v>13.96</c:v>
                </c:pt>
                <c:pt idx="153">
                  <c:v>14</c:v>
                </c:pt>
                <c:pt idx="154">
                  <c:v>14.04</c:v>
                </c:pt>
                <c:pt idx="155">
                  <c:v>14.09</c:v>
                </c:pt>
                <c:pt idx="156">
                  <c:v>14.18</c:v>
                </c:pt>
                <c:pt idx="157">
                  <c:v>14.28</c:v>
                </c:pt>
                <c:pt idx="158">
                  <c:v>14.37</c:v>
                </c:pt>
                <c:pt idx="159">
                  <c:v>14.47</c:v>
                </c:pt>
                <c:pt idx="160">
                  <c:v>14.65</c:v>
                </c:pt>
                <c:pt idx="161">
                  <c:v>14.84</c:v>
                </c:pt>
                <c:pt idx="162">
                  <c:v>15.01</c:v>
                </c:pt>
                <c:pt idx="163">
                  <c:v>15.18</c:v>
                </c:pt>
                <c:pt idx="164">
                  <c:v>15.36</c:v>
                </c:pt>
                <c:pt idx="165">
                  <c:v>15.53</c:v>
                </c:pt>
                <c:pt idx="166">
                  <c:v>15.7</c:v>
                </c:pt>
                <c:pt idx="167">
                  <c:v>15.87</c:v>
                </c:pt>
                <c:pt idx="168">
                  <c:v>16.04</c:v>
                </c:pt>
                <c:pt idx="169">
                  <c:v>16.21</c:v>
                </c:pt>
                <c:pt idx="170">
                  <c:v>16.34</c:v>
                </c:pt>
                <c:pt idx="171">
                  <c:v>16.47</c:v>
                </c:pt>
                <c:pt idx="172">
                  <c:v>16.600000000000001</c:v>
                </c:pt>
                <c:pt idx="173">
                  <c:v>16.739999999999998</c:v>
                </c:pt>
                <c:pt idx="174">
                  <c:v>16.84</c:v>
                </c:pt>
                <c:pt idx="175">
                  <c:v>16.940000000000001</c:v>
                </c:pt>
                <c:pt idx="176">
                  <c:v>17</c:v>
                </c:pt>
                <c:pt idx="177">
                  <c:v>17.059999999999999</c:v>
                </c:pt>
                <c:pt idx="178">
                  <c:v>17.12</c:v>
                </c:pt>
                <c:pt idx="179">
                  <c:v>17.18</c:v>
                </c:pt>
                <c:pt idx="180">
                  <c:v>17.239999999999998</c:v>
                </c:pt>
                <c:pt idx="181">
                  <c:v>17.309999999999999</c:v>
                </c:pt>
                <c:pt idx="182">
                  <c:v>17.37</c:v>
                </c:pt>
                <c:pt idx="183">
                  <c:v>17.440000000000001</c:v>
                </c:pt>
                <c:pt idx="184">
                  <c:v>17.5</c:v>
                </c:pt>
                <c:pt idx="185">
                  <c:v>17.57</c:v>
                </c:pt>
                <c:pt idx="186">
                  <c:v>17.63</c:v>
                </c:pt>
                <c:pt idx="187">
                  <c:v>17.7</c:v>
                </c:pt>
                <c:pt idx="188">
                  <c:v>17.739999999999998</c:v>
                </c:pt>
                <c:pt idx="189">
                  <c:v>17.77</c:v>
                </c:pt>
                <c:pt idx="190">
                  <c:v>17.809999999999999</c:v>
                </c:pt>
                <c:pt idx="191">
                  <c:v>17.850000000000001</c:v>
                </c:pt>
                <c:pt idx="192">
                  <c:v>17.88</c:v>
                </c:pt>
                <c:pt idx="193">
                  <c:v>17.920000000000002</c:v>
                </c:pt>
                <c:pt idx="194">
                  <c:v>17.96</c:v>
                </c:pt>
                <c:pt idx="195">
                  <c:v>17.989999999999998</c:v>
                </c:pt>
                <c:pt idx="196">
                  <c:v>18.03</c:v>
                </c:pt>
                <c:pt idx="197">
                  <c:v>18.07</c:v>
                </c:pt>
                <c:pt idx="198">
                  <c:v>18.09</c:v>
                </c:pt>
                <c:pt idx="199">
                  <c:v>18.12</c:v>
                </c:pt>
                <c:pt idx="200">
                  <c:v>18.28</c:v>
                </c:pt>
                <c:pt idx="201">
                  <c:v>18.420000000000002</c:v>
                </c:pt>
                <c:pt idx="202">
                  <c:v>18.440000000000001</c:v>
                </c:pt>
                <c:pt idx="203">
                  <c:v>18.5</c:v>
                </c:pt>
                <c:pt idx="204">
                  <c:v>18.559999999999999</c:v>
                </c:pt>
                <c:pt idx="205">
                  <c:v>18.62</c:v>
                </c:pt>
                <c:pt idx="206">
                  <c:v>18.68</c:v>
                </c:pt>
                <c:pt idx="207">
                  <c:v>18.739999999999998</c:v>
                </c:pt>
                <c:pt idx="208">
                  <c:v>18.8</c:v>
                </c:pt>
                <c:pt idx="209">
                  <c:v>18.82</c:v>
                </c:pt>
                <c:pt idx="210">
                  <c:v>18.850000000000001</c:v>
                </c:pt>
                <c:pt idx="211">
                  <c:v>18.91</c:v>
                </c:pt>
                <c:pt idx="212">
                  <c:v>18.97</c:v>
                </c:pt>
                <c:pt idx="213">
                  <c:v>19.02</c:v>
                </c:pt>
                <c:pt idx="214">
                  <c:v>19.079999999999998</c:v>
                </c:pt>
                <c:pt idx="215">
                  <c:v>19.12</c:v>
                </c:pt>
                <c:pt idx="216">
                  <c:v>19.14</c:v>
                </c:pt>
                <c:pt idx="217">
                  <c:v>19.2</c:v>
                </c:pt>
                <c:pt idx="218">
                  <c:v>19.25</c:v>
                </c:pt>
                <c:pt idx="219">
                  <c:v>19.309999999999999</c:v>
                </c:pt>
                <c:pt idx="220">
                  <c:v>19.37</c:v>
                </c:pt>
                <c:pt idx="221">
                  <c:v>19.420000000000002</c:v>
                </c:pt>
                <c:pt idx="222">
                  <c:v>19.48</c:v>
                </c:pt>
                <c:pt idx="223">
                  <c:v>19.5</c:v>
                </c:pt>
                <c:pt idx="224">
                  <c:v>19.54</c:v>
                </c:pt>
                <c:pt idx="225">
                  <c:v>19.59</c:v>
                </c:pt>
                <c:pt idx="226">
                  <c:v>19.649999999999999</c:v>
                </c:pt>
                <c:pt idx="227">
                  <c:v>19.71</c:v>
                </c:pt>
                <c:pt idx="228">
                  <c:v>19.77</c:v>
                </c:pt>
                <c:pt idx="229">
                  <c:v>19.8</c:v>
                </c:pt>
                <c:pt idx="230">
                  <c:v>19.829999999999998</c:v>
                </c:pt>
                <c:pt idx="231">
                  <c:v>19.88</c:v>
                </c:pt>
                <c:pt idx="232">
                  <c:v>19.940000000000001</c:v>
                </c:pt>
                <c:pt idx="233">
                  <c:v>20.079999999999998</c:v>
                </c:pt>
                <c:pt idx="234">
                  <c:v>20.28</c:v>
                </c:pt>
                <c:pt idx="235">
                  <c:v>20.49</c:v>
                </c:pt>
                <c:pt idx="236">
                  <c:v>20.69</c:v>
                </c:pt>
                <c:pt idx="237">
                  <c:v>20.89</c:v>
                </c:pt>
                <c:pt idx="238">
                  <c:v>21.09</c:v>
                </c:pt>
                <c:pt idx="239">
                  <c:v>21.29</c:v>
                </c:pt>
              </c:numCache>
            </c:numRef>
          </c:xVal>
          <c:yVal>
            <c:numRef>
              <c:f>'Alle-Daten_interpoliert'!$CD$39:$CD$278</c:f>
              <c:numCache>
                <c:formatCode>0.0</c:formatCode>
                <c:ptCount val="240"/>
                <c:pt idx="0">
                  <c:v>11.9</c:v>
                </c:pt>
                <c:pt idx="1">
                  <c:v>11.7</c:v>
                </c:pt>
                <c:pt idx="2">
                  <c:v>11.6</c:v>
                </c:pt>
                <c:pt idx="3">
                  <c:v>11.9</c:v>
                </c:pt>
                <c:pt idx="4">
                  <c:v>10.4</c:v>
                </c:pt>
                <c:pt idx="5">
                  <c:v>10.4</c:v>
                </c:pt>
                <c:pt idx="6">
                  <c:v>11.9</c:v>
                </c:pt>
                <c:pt idx="7">
                  <c:v>11.3</c:v>
                </c:pt>
                <c:pt idx="8">
                  <c:v>12</c:v>
                </c:pt>
                <c:pt idx="9">
                  <c:v>11.3</c:v>
                </c:pt>
                <c:pt idx="10">
                  <c:v>11</c:v>
                </c:pt>
                <c:pt idx="11">
                  <c:v>11.5</c:v>
                </c:pt>
                <c:pt idx="12">
                  <c:v>12.4</c:v>
                </c:pt>
                <c:pt idx="13">
                  <c:v>12.2</c:v>
                </c:pt>
                <c:pt idx="14">
                  <c:v>12.6</c:v>
                </c:pt>
                <c:pt idx="15">
                  <c:v>12.8</c:v>
                </c:pt>
                <c:pt idx="16">
                  <c:v>12.7</c:v>
                </c:pt>
                <c:pt idx="17">
                  <c:v>12.7</c:v>
                </c:pt>
                <c:pt idx="18">
                  <c:v>12.8</c:v>
                </c:pt>
                <c:pt idx="19">
                  <c:v>12.1</c:v>
                </c:pt>
                <c:pt idx="20">
                  <c:v>13.6</c:v>
                </c:pt>
                <c:pt idx="21">
                  <c:v>12.6</c:v>
                </c:pt>
                <c:pt idx="22">
                  <c:v>12.6</c:v>
                </c:pt>
                <c:pt idx="23">
                  <c:v>13.2</c:v>
                </c:pt>
                <c:pt idx="24">
                  <c:v>13.5</c:v>
                </c:pt>
                <c:pt idx="25">
                  <c:v>13.2</c:v>
                </c:pt>
                <c:pt idx="26">
                  <c:v>12.1</c:v>
                </c:pt>
                <c:pt idx="27">
                  <c:v>12.9</c:v>
                </c:pt>
                <c:pt idx="28">
                  <c:v>12.3</c:v>
                </c:pt>
                <c:pt idx="29">
                  <c:v>12.9</c:v>
                </c:pt>
                <c:pt idx="30">
                  <c:v>12.9</c:v>
                </c:pt>
                <c:pt idx="31">
                  <c:v>11.1</c:v>
                </c:pt>
                <c:pt idx="32">
                  <c:v>12.5</c:v>
                </c:pt>
                <c:pt idx="33">
                  <c:v>12.5</c:v>
                </c:pt>
                <c:pt idx="34">
                  <c:v>12.2</c:v>
                </c:pt>
                <c:pt idx="35">
                  <c:v>12.5</c:v>
                </c:pt>
                <c:pt idx="36">
                  <c:v>12.8</c:v>
                </c:pt>
                <c:pt idx="37">
                  <c:v>12.5</c:v>
                </c:pt>
                <c:pt idx="38">
                  <c:v>12.6</c:v>
                </c:pt>
                <c:pt idx="39">
                  <c:v>12.4</c:v>
                </c:pt>
                <c:pt idx="40">
                  <c:v>12.4</c:v>
                </c:pt>
                <c:pt idx="41">
                  <c:v>13.3</c:v>
                </c:pt>
                <c:pt idx="42">
                  <c:v>13.8</c:v>
                </c:pt>
                <c:pt idx="43">
                  <c:v>13.4</c:v>
                </c:pt>
                <c:pt idx="44">
                  <c:v>13.8</c:v>
                </c:pt>
                <c:pt idx="45">
                  <c:v>13.4</c:v>
                </c:pt>
                <c:pt idx="46">
                  <c:v>12.8</c:v>
                </c:pt>
                <c:pt idx="47">
                  <c:v>13.2</c:v>
                </c:pt>
                <c:pt idx="48">
                  <c:v>13.4</c:v>
                </c:pt>
                <c:pt idx="49">
                  <c:v>13.6</c:v>
                </c:pt>
                <c:pt idx="50">
                  <c:v>13.6</c:v>
                </c:pt>
                <c:pt idx="51">
                  <c:v>12.7</c:v>
                </c:pt>
                <c:pt idx="52">
                  <c:v>13.2</c:v>
                </c:pt>
                <c:pt idx="53">
                  <c:v>13.4</c:v>
                </c:pt>
                <c:pt idx="54">
                  <c:v>13.4</c:v>
                </c:pt>
                <c:pt idx="55">
                  <c:v>13.2</c:v>
                </c:pt>
                <c:pt idx="56">
                  <c:v>13.6</c:v>
                </c:pt>
                <c:pt idx="57">
                  <c:v>13.1</c:v>
                </c:pt>
                <c:pt idx="58">
                  <c:v>12.7</c:v>
                </c:pt>
                <c:pt idx="59">
                  <c:v>12.7</c:v>
                </c:pt>
                <c:pt idx="60">
                  <c:v>13.2</c:v>
                </c:pt>
                <c:pt idx="61">
                  <c:v>13.2</c:v>
                </c:pt>
                <c:pt idx="62">
                  <c:v>13.7</c:v>
                </c:pt>
                <c:pt idx="63">
                  <c:v>13.4</c:v>
                </c:pt>
                <c:pt idx="64">
                  <c:v>13.1</c:v>
                </c:pt>
                <c:pt idx="65">
                  <c:v>13.6</c:v>
                </c:pt>
                <c:pt idx="66">
                  <c:v>13.4</c:v>
                </c:pt>
                <c:pt idx="67">
                  <c:v>13.7</c:v>
                </c:pt>
                <c:pt idx="68">
                  <c:v>13.8</c:v>
                </c:pt>
                <c:pt idx="69">
                  <c:v>12.9</c:v>
                </c:pt>
                <c:pt idx="70">
                  <c:v>12.8</c:v>
                </c:pt>
                <c:pt idx="71">
                  <c:v>13.2</c:v>
                </c:pt>
                <c:pt idx="72">
                  <c:v>13.8</c:v>
                </c:pt>
                <c:pt idx="73">
                  <c:v>13.3</c:v>
                </c:pt>
                <c:pt idx="74">
                  <c:v>13.2</c:v>
                </c:pt>
                <c:pt idx="75">
                  <c:v>13.6</c:v>
                </c:pt>
                <c:pt idx="76">
                  <c:v>12.7</c:v>
                </c:pt>
                <c:pt idx="77">
                  <c:v>12.9</c:v>
                </c:pt>
                <c:pt idx="78">
                  <c:v>12.8</c:v>
                </c:pt>
                <c:pt idx="79">
                  <c:v>13.1</c:v>
                </c:pt>
                <c:pt idx="80">
                  <c:v>12.5</c:v>
                </c:pt>
                <c:pt idx="81">
                  <c:v>12.4</c:v>
                </c:pt>
                <c:pt idx="82">
                  <c:v>12.7</c:v>
                </c:pt>
                <c:pt idx="83">
                  <c:v>12.6</c:v>
                </c:pt>
                <c:pt idx="84">
                  <c:v>13.3</c:v>
                </c:pt>
                <c:pt idx="85">
                  <c:v>12.9</c:v>
                </c:pt>
                <c:pt idx="86">
                  <c:v>13.4</c:v>
                </c:pt>
                <c:pt idx="87">
                  <c:v>13.6</c:v>
                </c:pt>
                <c:pt idx="88">
                  <c:v>14.1</c:v>
                </c:pt>
                <c:pt idx="89">
                  <c:v>13.8</c:v>
                </c:pt>
                <c:pt idx="90">
                  <c:v>13.9</c:v>
                </c:pt>
                <c:pt idx="91">
                  <c:v>14.2</c:v>
                </c:pt>
                <c:pt idx="92">
                  <c:v>13.8</c:v>
                </c:pt>
                <c:pt idx="93">
                  <c:v>13.9</c:v>
                </c:pt>
                <c:pt idx="94">
                  <c:v>13.6</c:v>
                </c:pt>
                <c:pt idx="95">
                  <c:v>13.6</c:v>
                </c:pt>
                <c:pt idx="96">
                  <c:v>14.7</c:v>
                </c:pt>
                <c:pt idx="97">
                  <c:v>15.2</c:v>
                </c:pt>
                <c:pt idx="98">
                  <c:v>15</c:v>
                </c:pt>
                <c:pt idx="99">
                  <c:v>14.8</c:v>
                </c:pt>
                <c:pt idx="100">
                  <c:v>14.5</c:v>
                </c:pt>
                <c:pt idx="101">
                  <c:v>14.7</c:v>
                </c:pt>
                <c:pt idx="102">
                  <c:v>14.8</c:v>
                </c:pt>
                <c:pt idx="103">
                  <c:v>14.6</c:v>
                </c:pt>
                <c:pt idx="104">
                  <c:v>14.2</c:v>
                </c:pt>
                <c:pt idx="105">
                  <c:v>14.1</c:v>
                </c:pt>
                <c:pt idx="106">
                  <c:v>14.5</c:v>
                </c:pt>
                <c:pt idx="107">
                  <c:v>14.6</c:v>
                </c:pt>
                <c:pt idx="108">
                  <c:v>15</c:v>
                </c:pt>
                <c:pt idx="109">
                  <c:v>15.3</c:v>
                </c:pt>
                <c:pt idx="110">
                  <c:v>15</c:v>
                </c:pt>
                <c:pt idx="111">
                  <c:v>15.5</c:v>
                </c:pt>
                <c:pt idx="112">
                  <c:v>15.7</c:v>
                </c:pt>
                <c:pt idx="113">
                  <c:v>14.7</c:v>
                </c:pt>
                <c:pt idx="114">
                  <c:v>14.7</c:v>
                </c:pt>
                <c:pt idx="115">
                  <c:v>14.7</c:v>
                </c:pt>
                <c:pt idx="116">
                  <c:v>14.8</c:v>
                </c:pt>
                <c:pt idx="117">
                  <c:v>14.7</c:v>
                </c:pt>
                <c:pt idx="118">
                  <c:v>15.4</c:v>
                </c:pt>
                <c:pt idx="119">
                  <c:v>15.4</c:v>
                </c:pt>
                <c:pt idx="120">
                  <c:v>14.2</c:v>
                </c:pt>
                <c:pt idx="121">
                  <c:v>15.6</c:v>
                </c:pt>
                <c:pt idx="122">
                  <c:v>14.6</c:v>
                </c:pt>
                <c:pt idx="123">
                  <c:v>14.3</c:v>
                </c:pt>
                <c:pt idx="124">
                  <c:v>14.4</c:v>
                </c:pt>
                <c:pt idx="125">
                  <c:v>14.6</c:v>
                </c:pt>
                <c:pt idx="126">
                  <c:v>14.3</c:v>
                </c:pt>
                <c:pt idx="127">
                  <c:v>13.6</c:v>
                </c:pt>
                <c:pt idx="128">
                  <c:v>13.9</c:v>
                </c:pt>
                <c:pt idx="129">
                  <c:v>14.4</c:v>
                </c:pt>
                <c:pt idx="130">
                  <c:v>14.3</c:v>
                </c:pt>
                <c:pt idx="131">
                  <c:v>13.5</c:v>
                </c:pt>
                <c:pt idx="132">
                  <c:v>13.1</c:v>
                </c:pt>
                <c:pt idx="133">
                  <c:v>13.5</c:v>
                </c:pt>
                <c:pt idx="134">
                  <c:v>12.8</c:v>
                </c:pt>
                <c:pt idx="135">
                  <c:v>12</c:v>
                </c:pt>
                <c:pt idx="136">
                  <c:v>11.5</c:v>
                </c:pt>
                <c:pt idx="137">
                  <c:v>10.1</c:v>
                </c:pt>
                <c:pt idx="138">
                  <c:v>10.199999999999999</c:v>
                </c:pt>
                <c:pt idx="139">
                  <c:v>10.1</c:v>
                </c:pt>
                <c:pt idx="140">
                  <c:v>10.4</c:v>
                </c:pt>
                <c:pt idx="141">
                  <c:v>10.3</c:v>
                </c:pt>
                <c:pt idx="142">
                  <c:v>11</c:v>
                </c:pt>
                <c:pt idx="143">
                  <c:v>10.4</c:v>
                </c:pt>
                <c:pt idx="144">
                  <c:v>10.5</c:v>
                </c:pt>
                <c:pt idx="145">
                  <c:v>10.8</c:v>
                </c:pt>
                <c:pt idx="146">
                  <c:v>9.9</c:v>
                </c:pt>
                <c:pt idx="147">
                  <c:v>10.199999999999999</c:v>
                </c:pt>
                <c:pt idx="148">
                  <c:v>9.6999999999999993</c:v>
                </c:pt>
                <c:pt idx="149">
                  <c:v>9.6</c:v>
                </c:pt>
                <c:pt idx="150">
                  <c:v>9.8000000000000007</c:v>
                </c:pt>
                <c:pt idx="151">
                  <c:v>9.9</c:v>
                </c:pt>
                <c:pt idx="152">
                  <c:v>10.1</c:v>
                </c:pt>
                <c:pt idx="153">
                  <c:v>11</c:v>
                </c:pt>
                <c:pt idx="154">
                  <c:v>11</c:v>
                </c:pt>
                <c:pt idx="155">
                  <c:v>11.3</c:v>
                </c:pt>
                <c:pt idx="156">
                  <c:v>11.7</c:v>
                </c:pt>
                <c:pt idx="157">
                  <c:v>11.3</c:v>
                </c:pt>
                <c:pt idx="158">
                  <c:v>10.4</c:v>
                </c:pt>
                <c:pt idx="159">
                  <c:v>10.6</c:v>
                </c:pt>
                <c:pt idx="160">
                  <c:v>10.7</c:v>
                </c:pt>
                <c:pt idx="161">
                  <c:v>10.199999999999999</c:v>
                </c:pt>
                <c:pt idx="162">
                  <c:v>9.8000000000000007</c:v>
                </c:pt>
                <c:pt idx="163">
                  <c:v>9.6999999999999993</c:v>
                </c:pt>
                <c:pt idx="164">
                  <c:v>9.6</c:v>
                </c:pt>
                <c:pt idx="165">
                  <c:v>9.5</c:v>
                </c:pt>
                <c:pt idx="166">
                  <c:v>10.1</c:v>
                </c:pt>
                <c:pt idx="167">
                  <c:v>9.4</c:v>
                </c:pt>
                <c:pt idx="168">
                  <c:v>9.6</c:v>
                </c:pt>
                <c:pt idx="169">
                  <c:v>9.4</c:v>
                </c:pt>
                <c:pt idx="170">
                  <c:v>8.9</c:v>
                </c:pt>
                <c:pt idx="171">
                  <c:v>9</c:v>
                </c:pt>
                <c:pt idx="172">
                  <c:v>7.8</c:v>
                </c:pt>
                <c:pt idx="173">
                  <c:v>7.7</c:v>
                </c:pt>
                <c:pt idx="174">
                  <c:v>8.1</c:v>
                </c:pt>
                <c:pt idx="175">
                  <c:v>7.6</c:v>
                </c:pt>
                <c:pt idx="176">
                  <c:v>8.4</c:v>
                </c:pt>
                <c:pt idx="177">
                  <c:v>8.1</c:v>
                </c:pt>
                <c:pt idx="178">
                  <c:v>7.8</c:v>
                </c:pt>
                <c:pt idx="179">
                  <c:v>8.1999999999999993</c:v>
                </c:pt>
                <c:pt idx="180">
                  <c:v>7.8</c:v>
                </c:pt>
                <c:pt idx="181">
                  <c:v>7.8</c:v>
                </c:pt>
                <c:pt idx="182">
                  <c:v>7.9</c:v>
                </c:pt>
                <c:pt idx="183">
                  <c:v>9.1</c:v>
                </c:pt>
                <c:pt idx="184">
                  <c:v>8.8000000000000007</c:v>
                </c:pt>
                <c:pt idx="185">
                  <c:v>9.1999999999999993</c:v>
                </c:pt>
                <c:pt idx="186">
                  <c:v>8.9</c:v>
                </c:pt>
                <c:pt idx="187">
                  <c:v>8.3000000000000007</c:v>
                </c:pt>
                <c:pt idx="188">
                  <c:v>8.6</c:v>
                </c:pt>
                <c:pt idx="189">
                  <c:v>7.9</c:v>
                </c:pt>
                <c:pt idx="190">
                  <c:v>8.3000000000000007</c:v>
                </c:pt>
                <c:pt idx="191">
                  <c:v>7.7</c:v>
                </c:pt>
                <c:pt idx="192">
                  <c:v>7.7</c:v>
                </c:pt>
                <c:pt idx="193">
                  <c:v>8.4</c:v>
                </c:pt>
                <c:pt idx="194">
                  <c:v>9.4</c:v>
                </c:pt>
                <c:pt idx="195">
                  <c:v>10.1</c:v>
                </c:pt>
                <c:pt idx="196">
                  <c:v>8.4</c:v>
                </c:pt>
                <c:pt idx="197">
                  <c:v>8.6</c:v>
                </c:pt>
                <c:pt idx="198">
                  <c:v>8.8000000000000007</c:v>
                </c:pt>
                <c:pt idx="199">
                  <c:v>8.3000000000000007</c:v>
                </c:pt>
                <c:pt idx="200">
                  <c:v>8</c:v>
                </c:pt>
                <c:pt idx="201">
                  <c:v>8.1999999999999993</c:v>
                </c:pt>
                <c:pt idx="202">
                  <c:v>7.8</c:v>
                </c:pt>
                <c:pt idx="203">
                  <c:v>7.4</c:v>
                </c:pt>
                <c:pt idx="204">
                  <c:v>6.8</c:v>
                </c:pt>
                <c:pt idx="205">
                  <c:v>7.1</c:v>
                </c:pt>
                <c:pt idx="206">
                  <c:v>6.7</c:v>
                </c:pt>
                <c:pt idx="207">
                  <c:v>9.3000000000000007</c:v>
                </c:pt>
                <c:pt idx="208">
                  <c:v>9.1</c:v>
                </c:pt>
                <c:pt idx="209">
                  <c:v>8.5</c:v>
                </c:pt>
                <c:pt idx="210">
                  <c:v>7</c:v>
                </c:pt>
                <c:pt idx="211">
                  <c:v>6.8</c:v>
                </c:pt>
                <c:pt idx="212">
                  <c:v>7.2</c:v>
                </c:pt>
                <c:pt idx="213">
                  <c:v>7.9</c:v>
                </c:pt>
                <c:pt idx="214">
                  <c:v>7.3</c:v>
                </c:pt>
                <c:pt idx="215">
                  <c:v>9</c:v>
                </c:pt>
                <c:pt idx="216">
                  <c:v>9.4</c:v>
                </c:pt>
                <c:pt idx="217">
                  <c:v>9.8000000000000007</c:v>
                </c:pt>
                <c:pt idx="218">
                  <c:v>8.4</c:v>
                </c:pt>
                <c:pt idx="219">
                  <c:v>10</c:v>
                </c:pt>
                <c:pt idx="220">
                  <c:v>9.6</c:v>
                </c:pt>
                <c:pt idx="221">
                  <c:v>7.9</c:v>
                </c:pt>
                <c:pt idx="222">
                  <c:v>10</c:v>
                </c:pt>
                <c:pt idx="223">
                  <c:v>9.4</c:v>
                </c:pt>
                <c:pt idx="224">
                  <c:v>9.1</c:v>
                </c:pt>
                <c:pt idx="225">
                  <c:v>7.7</c:v>
                </c:pt>
                <c:pt idx="226">
                  <c:v>6.7</c:v>
                </c:pt>
                <c:pt idx="227">
                  <c:v>7.5</c:v>
                </c:pt>
                <c:pt idx="228">
                  <c:v>9.4</c:v>
                </c:pt>
                <c:pt idx="229">
                  <c:v>8.1999999999999993</c:v>
                </c:pt>
                <c:pt idx="230">
                  <c:v>8.1999999999999993</c:v>
                </c:pt>
                <c:pt idx="231">
                  <c:v>9.6999999999999993</c:v>
                </c:pt>
                <c:pt idx="232">
                  <c:v>8.4</c:v>
                </c:pt>
                <c:pt idx="233">
                  <c:v>7.7</c:v>
                </c:pt>
                <c:pt idx="234">
                  <c:v>8.1999999999999993</c:v>
                </c:pt>
                <c:pt idx="235">
                  <c:v>7.1</c:v>
                </c:pt>
                <c:pt idx="236">
                  <c:v>8</c:v>
                </c:pt>
                <c:pt idx="237">
                  <c:v>8.1999999999999993</c:v>
                </c:pt>
                <c:pt idx="238">
                  <c:v>8.8000000000000007</c:v>
                </c:pt>
                <c:pt idx="239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418-4744-A438-8EB16F4C7488}"/>
            </c:ext>
          </c:extLst>
        </c:ser>
        <c:ser>
          <c:idx val="4"/>
          <c:order val="2"/>
          <c:tx>
            <c:strRef>
              <c:f>'Alle-Daten_interpoliert'!$AP$35</c:f>
              <c:strCache>
                <c:ptCount val="1"/>
                <c:pt idx="0">
                  <c:v>SST' [°C]</c:v>
                </c:pt>
              </c:strCache>
            </c:strRef>
          </c:tx>
          <c:spPr>
            <a:ln w="952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'Alle-Daten_interpoliert'!$C$85:$C$262</c:f>
              <c:numCache>
                <c:formatCode>0.00</c:formatCode>
                <c:ptCount val="178"/>
                <c:pt idx="0">
                  <c:v>21.417020000000001</c:v>
                </c:pt>
                <c:pt idx="1">
                  <c:v>21.597169999999998</c:v>
                </c:pt>
                <c:pt idx="2">
                  <c:v>22.010020000000001</c:v>
                </c:pt>
                <c:pt idx="3">
                  <c:v>22.46228</c:v>
                </c:pt>
                <c:pt idx="4">
                  <c:v>22.930859999999999</c:v>
                </c:pt>
                <c:pt idx="5">
                  <c:v>23.419750000000001</c:v>
                </c:pt>
                <c:pt idx="6">
                  <c:v>23.666229999999999</c:v>
                </c:pt>
                <c:pt idx="7">
                  <c:v>23.876850000000001</c:v>
                </c:pt>
                <c:pt idx="8">
                  <c:v>24.091419999999999</c:v>
                </c:pt>
                <c:pt idx="9">
                  <c:v>24.296469999999999</c:v>
                </c:pt>
                <c:pt idx="10">
                  <c:v>24.51558</c:v>
                </c:pt>
                <c:pt idx="11">
                  <c:v>24.964919999999999</c:v>
                </c:pt>
                <c:pt idx="12">
                  <c:v>25.398610000000001</c:v>
                </c:pt>
                <c:pt idx="13">
                  <c:v>26.038679999999999</c:v>
                </c:pt>
                <c:pt idx="14">
                  <c:v>26.790579999999999</c:v>
                </c:pt>
                <c:pt idx="15">
                  <c:v>27.316379999999999</c:v>
                </c:pt>
                <c:pt idx="16">
                  <c:v>27.666599999999999</c:v>
                </c:pt>
                <c:pt idx="17">
                  <c:v>27.98808</c:v>
                </c:pt>
                <c:pt idx="18">
                  <c:v>28.586010000000002</c:v>
                </c:pt>
                <c:pt idx="19">
                  <c:v>29.010629999999999</c:v>
                </c:pt>
                <c:pt idx="20">
                  <c:v>29.484010000000001</c:v>
                </c:pt>
                <c:pt idx="21">
                  <c:v>29.968530000000001</c:v>
                </c:pt>
                <c:pt idx="22">
                  <c:v>30.440300000000001</c:v>
                </c:pt>
                <c:pt idx="23">
                  <c:v>30.926120000000001</c:v>
                </c:pt>
                <c:pt idx="24">
                  <c:v>31.35042</c:v>
                </c:pt>
                <c:pt idx="25">
                  <c:v>31.767430000000001</c:v>
                </c:pt>
                <c:pt idx="26">
                  <c:v>32.111440000000002</c:v>
                </c:pt>
                <c:pt idx="27">
                  <c:v>32.39517</c:v>
                </c:pt>
                <c:pt idx="28">
                  <c:v>32.595059999999997</c:v>
                </c:pt>
                <c:pt idx="29">
                  <c:v>32.785240000000002</c:v>
                </c:pt>
                <c:pt idx="30">
                  <c:v>32.97316</c:v>
                </c:pt>
                <c:pt idx="31">
                  <c:v>33.114519999999999</c:v>
                </c:pt>
                <c:pt idx="32">
                  <c:v>33.261180000000003</c:v>
                </c:pt>
                <c:pt idx="33">
                  <c:v>33.574469999999998</c:v>
                </c:pt>
                <c:pt idx="34">
                  <c:v>33.880549999999999</c:v>
                </c:pt>
                <c:pt idx="35">
                  <c:v>34.197629999999997</c:v>
                </c:pt>
                <c:pt idx="36">
                  <c:v>34.50817</c:v>
                </c:pt>
                <c:pt idx="37">
                  <c:v>34.933059999999998</c:v>
                </c:pt>
                <c:pt idx="38">
                  <c:v>35.562289999999997</c:v>
                </c:pt>
                <c:pt idx="39">
                  <c:v>35.82978</c:v>
                </c:pt>
                <c:pt idx="40">
                  <c:v>36.188270000000003</c:v>
                </c:pt>
                <c:pt idx="41">
                  <c:v>36.722009999999997</c:v>
                </c:pt>
                <c:pt idx="42">
                  <c:v>37.434370000000001</c:v>
                </c:pt>
                <c:pt idx="43">
                  <c:v>37.976260000000003</c:v>
                </c:pt>
                <c:pt idx="44">
                  <c:v>38.448569999999997</c:v>
                </c:pt>
                <c:pt idx="45">
                  <c:v>38.931150000000002</c:v>
                </c:pt>
                <c:pt idx="46">
                  <c:v>39.279119999999999</c:v>
                </c:pt>
                <c:pt idx="47">
                  <c:v>39.50217</c:v>
                </c:pt>
                <c:pt idx="48">
                  <c:v>39.726939999999999</c:v>
                </c:pt>
                <c:pt idx="49">
                  <c:v>40.030070000000002</c:v>
                </c:pt>
                <c:pt idx="50">
                  <c:v>40.537579999999998</c:v>
                </c:pt>
                <c:pt idx="51">
                  <c:v>40.978740000000002</c:v>
                </c:pt>
                <c:pt idx="52">
                  <c:v>41.524769999999997</c:v>
                </c:pt>
                <c:pt idx="53">
                  <c:v>41.879570000000001</c:v>
                </c:pt>
                <c:pt idx="54">
                  <c:v>42.850200000000001</c:v>
                </c:pt>
                <c:pt idx="55">
                  <c:v>43.281390000000002</c:v>
                </c:pt>
                <c:pt idx="56">
                  <c:v>43.950049999999997</c:v>
                </c:pt>
                <c:pt idx="57">
                  <c:v>45.22871</c:v>
                </c:pt>
                <c:pt idx="58">
                  <c:v>46.797849999999997</c:v>
                </c:pt>
                <c:pt idx="59">
                  <c:v>47.7333</c:v>
                </c:pt>
                <c:pt idx="60">
                  <c:v>48.569209999999998</c:v>
                </c:pt>
                <c:pt idx="61">
                  <c:v>49.475110000000001</c:v>
                </c:pt>
                <c:pt idx="62">
                  <c:v>50.603439999999999</c:v>
                </c:pt>
                <c:pt idx="63">
                  <c:v>51.329279999999997</c:v>
                </c:pt>
                <c:pt idx="64">
                  <c:v>52.123199999999997</c:v>
                </c:pt>
                <c:pt idx="65">
                  <c:v>53.108539999999998</c:v>
                </c:pt>
                <c:pt idx="66">
                  <c:v>54.203830000000004</c:v>
                </c:pt>
                <c:pt idx="67">
                  <c:v>55.331409999999998</c:v>
                </c:pt>
                <c:pt idx="68">
                  <c:v>56.246020000000001</c:v>
                </c:pt>
                <c:pt idx="69">
                  <c:v>57.17604</c:v>
                </c:pt>
                <c:pt idx="70">
                  <c:v>57.881610000000002</c:v>
                </c:pt>
                <c:pt idx="71">
                  <c:v>58.427570000000003</c:v>
                </c:pt>
                <c:pt idx="72">
                  <c:v>58.967350000000003</c:v>
                </c:pt>
                <c:pt idx="73">
                  <c:v>59.596829999999997</c:v>
                </c:pt>
                <c:pt idx="74">
                  <c:v>60.311709999999998</c:v>
                </c:pt>
                <c:pt idx="75">
                  <c:v>60.729550000000003</c:v>
                </c:pt>
                <c:pt idx="76">
                  <c:v>61.174759999999999</c:v>
                </c:pt>
                <c:pt idx="77">
                  <c:v>61.770209999999999</c:v>
                </c:pt>
                <c:pt idx="78">
                  <c:v>62.874659999999999</c:v>
                </c:pt>
                <c:pt idx="79">
                  <c:v>63.671439999999997</c:v>
                </c:pt>
                <c:pt idx="80">
                  <c:v>64.358419999999995</c:v>
                </c:pt>
                <c:pt idx="81">
                  <c:v>65.718459999999993</c:v>
                </c:pt>
                <c:pt idx="82">
                  <c:v>66.28416</c:v>
                </c:pt>
                <c:pt idx="83">
                  <c:v>67.056799999999996</c:v>
                </c:pt>
                <c:pt idx="84">
                  <c:v>67.78049</c:v>
                </c:pt>
                <c:pt idx="85">
                  <c:v>68.387200000000007</c:v>
                </c:pt>
                <c:pt idx="86">
                  <c:v>69.001300000000001</c:v>
                </c:pt>
                <c:pt idx="87">
                  <c:v>70.508510000000001</c:v>
                </c:pt>
                <c:pt idx="88">
                  <c:v>71.425619999999995</c:v>
                </c:pt>
                <c:pt idx="89">
                  <c:v>71.980260000000001</c:v>
                </c:pt>
                <c:pt idx="90">
                  <c:v>72.658959999999993</c:v>
                </c:pt>
                <c:pt idx="91">
                  <c:v>73.498509999999996</c:v>
                </c:pt>
                <c:pt idx="92">
                  <c:v>74.389790000000005</c:v>
                </c:pt>
                <c:pt idx="93">
                  <c:v>75.311099999999996</c:v>
                </c:pt>
                <c:pt idx="94">
                  <c:v>76.188090000000003</c:v>
                </c:pt>
                <c:pt idx="95">
                  <c:v>77.008430000000004</c:v>
                </c:pt>
                <c:pt idx="96">
                  <c:v>77.828779999999995</c:v>
                </c:pt>
                <c:pt idx="97">
                  <c:v>78.952770000000001</c:v>
                </c:pt>
                <c:pt idx="98">
                  <c:v>80.164580000000001</c:v>
                </c:pt>
                <c:pt idx="99">
                  <c:v>81.33587</c:v>
                </c:pt>
                <c:pt idx="100">
                  <c:v>82.613749999999996</c:v>
                </c:pt>
                <c:pt idx="101">
                  <c:v>83.945809999999994</c:v>
                </c:pt>
                <c:pt idx="102">
                  <c:v>85.301689999999994</c:v>
                </c:pt>
                <c:pt idx="103">
                  <c:v>86.189149999999998</c:v>
                </c:pt>
                <c:pt idx="104">
                  <c:v>87.059439999999995</c:v>
                </c:pt>
                <c:pt idx="105">
                  <c:v>87.871769999999998</c:v>
                </c:pt>
                <c:pt idx="106">
                  <c:v>88.748599999999996</c:v>
                </c:pt>
                <c:pt idx="107">
                  <c:v>89.608599999999996</c:v>
                </c:pt>
                <c:pt idx="108">
                  <c:v>90.174840000000003</c:v>
                </c:pt>
                <c:pt idx="109">
                  <c:v>90.678100000000001</c:v>
                </c:pt>
                <c:pt idx="110">
                  <c:v>91.224170000000001</c:v>
                </c:pt>
                <c:pt idx="111">
                  <c:v>91.741320000000002</c:v>
                </c:pt>
                <c:pt idx="112">
                  <c:v>92.271770000000004</c:v>
                </c:pt>
                <c:pt idx="113">
                  <c:v>92.799319999999994</c:v>
                </c:pt>
                <c:pt idx="114">
                  <c:v>93.446060000000003</c:v>
                </c:pt>
                <c:pt idx="115">
                  <c:v>94.36591</c:v>
                </c:pt>
                <c:pt idx="116">
                  <c:v>95.287790000000001</c:v>
                </c:pt>
                <c:pt idx="117">
                  <c:v>96.094220000000007</c:v>
                </c:pt>
                <c:pt idx="118">
                  <c:v>96.841319999999996</c:v>
                </c:pt>
                <c:pt idx="119">
                  <c:v>97.60745</c:v>
                </c:pt>
                <c:pt idx="120">
                  <c:v>98.345439999999996</c:v>
                </c:pt>
                <c:pt idx="121">
                  <c:v>99.314269999999993</c:v>
                </c:pt>
                <c:pt idx="122">
                  <c:v>100.59610000000001</c:v>
                </c:pt>
                <c:pt idx="123">
                  <c:v>102.1071</c:v>
                </c:pt>
                <c:pt idx="124">
                  <c:v>103.6591</c:v>
                </c:pt>
                <c:pt idx="125">
                  <c:v>104.87739999999999</c:v>
                </c:pt>
                <c:pt idx="126">
                  <c:v>106.43</c:v>
                </c:pt>
                <c:pt idx="127">
                  <c:v>107.15260000000001</c:v>
                </c:pt>
                <c:pt idx="128">
                  <c:v>107.60129999999999</c:v>
                </c:pt>
                <c:pt idx="129">
                  <c:v>107.9218</c:v>
                </c:pt>
                <c:pt idx="130">
                  <c:v>108.2183</c:v>
                </c:pt>
                <c:pt idx="131">
                  <c:v>108.5239</c:v>
                </c:pt>
                <c:pt idx="132">
                  <c:v>108.8283</c:v>
                </c:pt>
                <c:pt idx="133">
                  <c:v>109.128</c:v>
                </c:pt>
                <c:pt idx="134">
                  <c:v>109.4284</c:v>
                </c:pt>
                <c:pt idx="135">
                  <c:v>109.73139999999999</c:v>
                </c:pt>
                <c:pt idx="136">
                  <c:v>110.0838</c:v>
                </c:pt>
                <c:pt idx="137">
                  <c:v>110.2788</c:v>
                </c:pt>
                <c:pt idx="138">
                  <c:v>110.6679</c:v>
                </c:pt>
                <c:pt idx="139">
                  <c:v>111.0741</c:v>
                </c:pt>
                <c:pt idx="140">
                  <c:v>111.48560000000001</c:v>
                </c:pt>
                <c:pt idx="141">
                  <c:v>111.8134</c:v>
                </c:pt>
                <c:pt idx="142">
                  <c:v>112.1</c:v>
                </c:pt>
                <c:pt idx="143">
                  <c:v>112.4316</c:v>
                </c:pt>
                <c:pt idx="144">
                  <c:v>113.54810000000001</c:v>
                </c:pt>
                <c:pt idx="145">
                  <c:v>114.53270000000001</c:v>
                </c:pt>
                <c:pt idx="146">
                  <c:v>115.29640000000001</c:v>
                </c:pt>
                <c:pt idx="147">
                  <c:v>115.8854</c:v>
                </c:pt>
                <c:pt idx="148">
                  <c:v>116.54900000000001</c:v>
                </c:pt>
                <c:pt idx="149">
                  <c:v>117.6292</c:v>
                </c:pt>
                <c:pt idx="150">
                  <c:v>119.5676</c:v>
                </c:pt>
                <c:pt idx="151">
                  <c:v>120.7098</c:v>
                </c:pt>
                <c:pt idx="152">
                  <c:v>121.56659999999999</c:v>
                </c:pt>
                <c:pt idx="153">
                  <c:v>122.4387</c:v>
                </c:pt>
                <c:pt idx="154">
                  <c:v>123.5116</c:v>
                </c:pt>
                <c:pt idx="155">
                  <c:v>124.8198</c:v>
                </c:pt>
                <c:pt idx="156">
                  <c:v>126.1452</c:v>
                </c:pt>
                <c:pt idx="157">
                  <c:v>127.1144</c:v>
                </c:pt>
                <c:pt idx="158">
                  <c:v>127.9188</c:v>
                </c:pt>
                <c:pt idx="159">
                  <c:v>128.88470000000001</c:v>
                </c:pt>
                <c:pt idx="160">
                  <c:v>129.64089999999999</c:v>
                </c:pt>
                <c:pt idx="161">
                  <c:v>130.52879999999999</c:v>
                </c:pt>
                <c:pt idx="162">
                  <c:v>131.9812</c:v>
                </c:pt>
                <c:pt idx="163">
                  <c:v>133.45269999999999</c:v>
                </c:pt>
                <c:pt idx="164">
                  <c:v>134.0395</c:v>
                </c:pt>
                <c:pt idx="165">
                  <c:v>134.4162</c:v>
                </c:pt>
                <c:pt idx="166">
                  <c:v>134.7758</c:v>
                </c:pt>
                <c:pt idx="167">
                  <c:v>135.1395</c:v>
                </c:pt>
                <c:pt idx="168">
                  <c:v>135.5154</c:v>
                </c:pt>
                <c:pt idx="169">
                  <c:v>135.8913</c:v>
                </c:pt>
                <c:pt idx="170">
                  <c:v>136.53530000000001</c:v>
                </c:pt>
                <c:pt idx="171">
                  <c:v>137.23840000000001</c:v>
                </c:pt>
                <c:pt idx="172">
                  <c:v>137.9478</c:v>
                </c:pt>
                <c:pt idx="173">
                  <c:v>139.38550000000001</c:v>
                </c:pt>
                <c:pt idx="174">
                  <c:v>140.8485</c:v>
                </c:pt>
                <c:pt idx="175">
                  <c:v>142.29259999999999</c:v>
                </c:pt>
                <c:pt idx="176">
                  <c:v>143.6225</c:v>
                </c:pt>
                <c:pt idx="177">
                  <c:v>144.1705</c:v>
                </c:pt>
              </c:numCache>
            </c:numRef>
          </c:xVal>
          <c:yVal>
            <c:numRef>
              <c:f>'Alle-Daten_interpoliert'!$AP$85:$AP$262</c:f>
              <c:numCache>
                <c:formatCode>0.0</c:formatCode>
                <c:ptCount val="178"/>
                <c:pt idx="0">
                  <c:v>7.7398546872231089</c:v>
                </c:pt>
                <c:pt idx="1">
                  <c:v>8.9962710556769956</c:v>
                </c:pt>
                <c:pt idx="2">
                  <c:v>8.4836630362302738</c:v>
                </c:pt>
                <c:pt idx="3">
                  <c:v>7.729628298798259</c:v>
                </c:pt>
                <c:pt idx="4">
                  <c:v>8.2731352694632996</c:v>
                </c:pt>
                <c:pt idx="5">
                  <c:v>8.6066128252916414</c:v>
                </c:pt>
                <c:pt idx="6">
                  <c:v>8.262626262626263</c:v>
                </c:pt>
                <c:pt idx="7">
                  <c:v>8.2820512820512828</c:v>
                </c:pt>
                <c:pt idx="8">
                  <c:v>8.3425841582154217</c:v>
                </c:pt>
                <c:pt idx="9">
                  <c:v>7.9832659015220342</c:v>
                </c:pt>
                <c:pt idx="10">
                  <c:v>8.5566681464673859</c:v>
                </c:pt>
                <c:pt idx="11">
                  <c:v>7.5253399258343645</c:v>
                </c:pt>
                <c:pt idx="12">
                  <c:v>7.1136129864786524</c:v>
                </c:pt>
                <c:pt idx="13">
                  <c:v>7.2183090446449221</c:v>
                </c:pt>
                <c:pt idx="14">
                  <c:v>8.1718503564443878</c:v>
                </c:pt>
                <c:pt idx="15">
                  <c:v>8.1392202568673149</c:v>
                </c:pt>
                <c:pt idx="16">
                  <c:v>8.9120237778893188</c:v>
                </c:pt>
                <c:pt idx="17">
                  <c:v>8.9790485706782466</c:v>
                </c:pt>
                <c:pt idx="18">
                  <c:v>6.8891833483192153</c:v>
                </c:pt>
                <c:pt idx="19">
                  <c:v>7.0141430539157819</c:v>
                </c:pt>
                <c:pt idx="20">
                  <c:v>8.965383371077321</c:v>
                </c:pt>
                <c:pt idx="21">
                  <c:v>9.4449770487563836</c:v>
                </c:pt>
                <c:pt idx="22">
                  <c:v>8.7975132636786793</c:v>
                </c:pt>
                <c:pt idx="23">
                  <c:v>7.0240985668080791</c:v>
                </c:pt>
                <c:pt idx="24">
                  <c:v>7.1178287014464487</c:v>
                </c:pt>
                <c:pt idx="25">
                  <c:v>6.937725217054826</c:v>
                </c:pt>
                <c:pt idx="26">
                  <c:v>8.022688738863712</c:v>
                </c:pt>
                <c:pt idx="27">
                  <c:v>9.2265637880436557</c:v>
                </c:pt>
                <c:pt idx="28">
                  <c:v>9.6307098887744047</c:v>
                </c:pt>
                <c:pt idx="29">
                  <c:v>8.9259038081675772</c:v>
                </c:pt>
                <c:pt idx="30">
                  <c:v>7.9922055197645738</c:v>
                </c:pt>
                <c:pt idx="31">
                  <c:v>6.313225715094875</c:v>
                </c:pt>
                <c:pt idx="32">
                  <c:v>6.4778979505667618</c:v>
                </c:pt>
                <c:pt idx="33">
                  <c:v>7.8705475810738958</c:v>
                </c:pt>
                <c:pt idx="34">
                  <c:v>6.8137108792846517</c:v>
                </c:pt>
                <c:pt idx="35">
                  <c:v>6.8040625758796027</c:v>
                </c:pt>
                <c:pt idx="36">
                  <c:v>7.5919997897448033</c:v>
                </c:pt>
                <c:pt idx="37">
                  <c:v>7.227828406312514</c:v>
                </c:pt>
                <c:pt idx="38">
                  <c:v>6.2409697401081079</c:v>
                </c:pt>
                <c:pt idx="39">
                  <c:v>6.7913921826965318</c:v>
                </c:pt>
                <c:pt idx="40">
                  <c:v>7.9623010383813781</c:v>
                </c:pt>
                <c:pt idx="41">
                  <c:v>8.0669522449627156</c:v>
                </c:pt>
                <c:pt idx="42">
                  <c:v>7.6855027062977879</c:v>
                </c:pt>
                <c:pt idx="43">
                  <c:v>7.3873750095412571</c:v>
                </c:pt>
                <c:pt idx="44">
                  <c:v>7.5989181925459164</c:v>
                </c:pt>
                <c:pt idx="45">
                  <c:v>7.3040610183467329</c:v>
                </c:pt>
                <c:pt idx="46">
                  <c:v>7.7731869351789218</c:v>
                </c:pt>
                <c:pt idx="47">
                  <c:v>7.57999873569758</c:v>
                </c:pt>
                <c:pt idx="48">
                  <c:v>7.1350838942079813</c:v>
                </c:pt>
                <c:pt idx="49">
                  <c:v>6.9875807252856426</c:v>
                </c:pt>
                <c:pt idx="50">
                  <c:v>7.9453166664498767</c:v>
                </c:pt>
                <c:pt idx="51">
                  <c:v>6.1842684780248751</c:v>
                </c:pt>
                <c:pt idx="52">
                  <c:v>6.5597487961194627</c:v>
                </c:pt>
                <c:pt idx="53">
                  <c:v>6.5447500968616801</c:v>
                </c:pt>
                <c:pt idx="54">
                  <c:v>5.998838662690563</c:v>
                </c:pt>
                <c:pt idx="55">
                  <c:v>6.0374830393487109</c:v>
                </c:pt>
                <c:pt idx="56">
                  <c:v>6.7327923798512037</c:v>
                </c:pt>
                <c:pt idx="57">
                  <c:v>7.4173589682728069</c:v>
                </c:pt>
                <c:pt idx="58">
                  <c:v>5.9966615864721673</c:v>
                </c:pt>
                <c:pt idx="59">
                  <c:v>7.6761566627959237</c:v>
                </c:pt>
                <c:pt idx="60">
                  <c:v>6.2840035924558428</c:v>
                </c:pt>
                <c:pt idx="61">
                  <c:v>7.2104770813844707</c:v>
                </c:pt>
                <c:pt idx="62">
                  <c:v>6.2508511140324261</c:v>
                </c:pt>
                <c:pt idx="63">
                  <c:v>6.377840803953827</c:v>
                </c:pt>
                <c:pt idx="64">
                  <c:v>7.1433144875767836</c:v>
                </c:pt>
                <c:pt idx="65">
                  <c:v>7.8324911635016159</c:v>
                </c:pt>
                <c:pt idx="66">
                  <c:v>7.894124536352404</c:v>
                </c:pt>
                <c:pt idx="67">
                  <c:v>7.6485118897591322</c:v>
                </c:pt>
                <c:pt idx="68">
                  <c:v>8.2570280766366899</c:v>
                </c:pt>
                <c:pt idx="69">
                  <c:v>8.6592431332315716</c:v>
                </c:pt>
                <c:pt idx="70">
                  <c:v>9.5462811894972699</c:v>
                </c:pt>
                <c:pt idx="71">
                  <c:v>9.7547414094758214</c:v>
                </c:pt>
                <c:pt idx="72">
                  <c:v>9.147543814210481</c:v>
                </c:pt>
                <c:pt idx="73">
                  <c:v>9.2374911909795632</c:v>
                </c:pt>
                <c:pt idx="74">
                  <c:v>9.6013278603952195</c:v>
                </c:pt>
                <c:pt idx="75">
                  <c:v>9.416526374859707</c:v>
                </c:pt>
                <c:pt idx="76">
                  <c:v>8.3214547203007374</c:v>
                </c:pt>
                <c:pt idx="77">
                  <c:v>8.3880818322079076</c:v>
                </c:pt>
                <c:pt idx="78">
                  <c:v>7.1976185938450099</c:v>
                </c:pt>
                <c:pt idx="79">
                  <c:v>7.6796917432696947</c:v>
                </c:pt>
                <c:pt idx="80">
                  <c:v>8.0153212733297945</c:v>
                </c:pt>
                <c:pt idx="81">
                  <c:v>9.223950272997973</c:v>
                </c:pt>
                <c:pt idx="82">
                  <c:v>9.4705349048050778</c:v>
                </c:pt>
                <c:pt idx="83">
                  <c:v>9.3151278996124898</c:v>
                </c:pt>
                <c:pt idx="84">
                  <c:v>8.5935214211076278</c:v>
                </c:pt>
                <c:pt idx="85">
                  <c:v>9.1422762850269379</c:v>
                </c:pt>
                <c:pt idx="86">
                  <c:v>8.3671861666905603</c:v>
                </c:pt>
                <c:pt idx="87">
                  <c:v>7.5987055016181237</c:v>
                </c:pt>
                <c:pt idx="88">
                  <c:v>9.2523211917151311</c:v>
                </c:pt>
                <c:pt idx="89">
                  <c:v>8.6564729867482164</c:v>
                </c:pt>
                <c:pt idx="90">
                  <c:v>8.4311110083429401</c:v>
                </c:pt>
                <c:pt idx="91">
                  <c:v>8.3247447739426352</c:v>
                </c:pt>
                <c:pt idx="92">
                  <c:v>9.0069775057306227</c:v>
                </c:pt>
                <c:pt idx="93">
                  <c:v>7.8220021927593715</c:v>
                </c:pt>
                <c:pt idx="94">
                  <c:v>9.4222606565056033</c:v>
                </c:pt>
                <c:pt idx="95">
                  <c:v>9.1083348718895518</c:v>
                </c:pt>
                <c:pt idx="96">
                  <c:v>9.1297466249916877</c:v>
                </c:pt>
                <c:pt idx="97">
                  <c:v>8.6538167504351069</c:v>
                </c:pt>
                <c:pt idx="98">
                  <c:v>8.3484161461140882</c:v>
                </c:pt>
                <c:pt idx="99">
                  <c:v>8.4662648831397931</c:v>
                </c:pt>
                <c:pt idx="100">
                  <c:v>6.7930572602294435</c:v>
                </c:pt>
                <c:pt idx="101">
                  <c:v>7.2514976024132389</c:v>
                </c:pt>
                <c:pt idx="102">
                  <c:v>7.426680599094392</c:v>
                </c:pt>
                <c:pt idx="103">
                  <c:v>8.0191619786003567</c:v>
                </c:pt>
                <c:pt idx="104">
                  <c:v>8.2641792581912341</c:v>
                </c:pt>
                <c:pt idx="105">
                  <c:v>8.6233766233766236</c:v>
                </c:pt>
                <c:pt idx="106">
                  <c:v>9.0503372778151601</c:v>
                </c:pt>
                <c:pt idx="107">
                  <c:v>8.9385503860878597</c:v>
                </c:pt>
                <c:pt idx="108">
                  <c:v>8.1962645223123474</c:v>
                </c:pt>
                <c:pt idx="109">
                  <c:v>8.1015317582287683</c:v>
                </c:pt>
                <c:pt idx="110">
                  <c:v>8.9082810285482896</c:v>
                </c:pt>
                <c:pt idx="111">
                  <c:v>8.762749445676274</c:v>
                </c:pt>
                <c:pt idx="112">
                  <c:v>8.8719901250021724</c:v>
                </c:pt>
                <c:pt idx="113">
                  <c:v>9.1267010501460248</c:v>
                </c:pt>
                <c:pt idx="114">
                  <c:v>6.9760238187257562</c:v>
                </c:pt>
                <c:pt idx="115">
                  <c:v>8.4271530062871438</c:v>
                </c:pt>
                <c:pt idx="116">
                  <c:v>8.0382313986313179</c:v>
                </c:pt>
                <c:pt idx="117">
                  <c:v>8.4047147221534129</c:v>
                </c:pt>
                <c:pt idx="118">
                  <c:v>8.7949700890010405</c:v>
                </c:pt>
                <c:pt idx="119">
                  <c:v>8.6829780083769812</c:v>
                </c:pt>
                <c:pt idx="120">
                  <c:v>9.1482032588813578</c:v>
                </c:pt>
                <c:pt idx="121">
                  <c:v>7.3266505357760128</c:v>
                </c:pt>
                <c:pt idx="122">
                  <c:v>8.4095927796995404</c:v>
                </c:pt>
                <c:pt idx="123">
                  <c:v>10.293682718461481</c:v>
                </c:pt>
                <c:pt idx="124">
                  <c:v>10.558603353498521</c:v>
                </c:pt>
                <c:pt idx="125">
                  <c:v>8.0456699881554812</c:v>
                </c:pt>
                <c:pt idx="126">
                  <c:v>6.8680292984090459</c:v>
                </c:pt>
                <c:pt idx="127">
                  <c:v>6.4414781509062813</c:v>
                </c:pt>
                <c:pt idx="128">
                  <c:v>7.0479342446207118</c:v>
                </c:pt>
                <c:pt idx="129">
                  <c:v>7.2073286513942509</c:v>
                </c:pt>
                <c:pt idx="130">
                  <c:v>8.0356837345716734</c:v>
                </c:pt>
                <c:pt idx="131">
                  <c:v>7.6368368493756016</c:v>
                </c:pt>
                <c:pt idx="132">
                  <c:v>9.104913905063956</c:v>
                </c:pt>
                <c:pt idx="133">
                  <c:v>9.7936354377193062</c:v>
                </c:pt>
                <c:pt idx="134">
                  <c:v>10.971147849770276</c:v>
                </c:pt>
                <c:pt idx="135">
                  <c:v>9.9473080226948749</c:v>
                </c:pt>
                <c:pt idx="136">
                  <c:v>9.164659697410789</c:v>
                </c:pt>
                <c:pt idx="137">
                  <c:v>7.9525933957540378</c:v>
                </c:pt>
                <c:pt idx="138">
                  <c:v>8.2121414871314524</c:v>
                </c:pt>
                <c:pt idx="139">
                  <c:v>8.2179752399564538</c:v>
                </c:pt>
                <c:pt idx="140">
                  <c:v>8.9935576234788837</c:v>
                </c:pt>
                <c:pt idx="141">
                  <c:v>8.3047581013077725</c:v>
                </c:pt>
                <c:pt idx="142">
                  <c:v>8.429735825461691</c:v>
                </c:pt>
                <c:pt idx="143">
                  <c:v>9.0408744663879173</c:v>
                </c:pt>
                <c:pt idx="144">
                  <c:v>9.7988892136802104</c:v>
                </c:pt>
                <c:pt idx="145">
                  <c:v>8.7616339447806855</c:v>
                </c:pt>
                <c:pt idx="146">
                  <c:v>8.8075292497292015</c:v>
                </c:pt>
                <c:pt idx="147">
                  <c:v>8.9761583059203982</c:v>
                </c:pt>
                <c:pt idx="148">
                  <c:v>9.4367035093409637</c:v>
                </c:pt>
                <c:pt idx="149">
                  <c:v>10.811487411382533</c:v>
                </c:pt>
                <c:pt idx="150">
                  <c:v>11.560737861681783</c:v>
                </c:pt>
                <c:pt idx="151">
                  <c:v>11.447251422188357</c:v>
                </c:pt>
                <c:pt idx="152">
                  <c:v>12.476692228141037</c:v>
                </c:pt>
                <c:pt idx="153">
                  <c:v>12.318923500741681</c:v>
                </c:pt>
                <c:pt idx="154">
                  <c:v>13.746543448671106</c:v>
                </c:pt>
                <c:pt idx="155">
                  <c:v>13.562083840786734</c:v>
                </c:pt>
                <c:pt idx="156">
                  <c:v>14.774835954026706</c:v>
                </c:pt>
                <c:pt idx="157">
                  <c:v>15.414029002264295</c:v>
                </c:pt>
                <c:pt idx="158">
                  <c:v>15.78302515701203</c:v>
                </c:pt>
                <c:pt idx="159">
                  <c:v>13.927245419745008</c:v>
                </c:pt>
                <c:pt idx="160">
                  <c:v>13.651790814223205</c:v>
                </c:pt>
                <c:pt idx="161">
                  <c:v>11.391042102906511</c:v>
                </c:pt>
                <c:pt idx="162">
                  <c:v>11.008253301781105</c:v>
                </c:pt>
                <c:pt idx="163">
                  <c:v>8.8450484773781124</c:v>
                </c:pt>
                <c:pt idx="164">
                  <c:v>10.020659208778021</c:v>
                </c:pt>
                <c:pt idx="165">
                  <c:v>8.5474479567534178</c:v>
                </c:pt>
                <c:pt idx="166">
                  <c:v>9.0228336834589662</c:v>
                </c:pt>
                <c:pt idx="167">
                  <c:v>8.3349023103237059</c:v>
                </c:pt>
                <c:pt idx="168">
                  <c:v>7.8893280632411074</c:v>
                </c:pt>
                <c:pt idx="169">
                  <c:v>9.122067846011026</c:v>
                </c:pt>
                <c:pt idx="170">
                  <c:v>7.6169287814857434</c:v>
                </c:pt>
                <c:pt idx="171">
                  <c:v>6.3884327860098793</c:v>
                </c:pt>
                <c:pt idx="172">
                  <c:v>8.0295146731861138</c:v>
                </c:pt>
                <c:pt idx="173">
                  <c:v>7.474788682335852</c:v>
                </c:pt>
                <c:pt idx="174">
                  <c:v>8.7442947998503566</c:v>
                </c:pt>
                <c:pt idx="175">
                  <c:v>8.5327695560253716</c:v>
                </c:pt>
                <c:pt idx="176">
                  <c:v>6.8288826761785399</c:v>
                </c:pt>
                <c:pt idx="177">
                  <c:v>8.3268156424581008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418-4744-A438-8EB16F4C7488}"/>
            </c:ext>
          </c:extLst>
        </c:ser>
        <c:ser>
          <c:idx val="1"/>
          <c:order val="3"/>
          <c:tx>
            <c:strRef>
              <c:f>'Alle-Daten_interpoliert'!$BD$35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>
              <a:solidFill>
                <a:srgbClr val="C00000">
                  <a:alpha val="88000"/>
                </a:srgbClr>
              </a:solidFill>
              <a:prstDash val="solid"/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'Alle-Daten_interpoliert'!$BD$39:$BD$262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418-4744-A438-8EB16F4C7488}"/>
            </c:ext>
          </c:extLst>
        </c:ser>
        <c:ser>
          <c:idx val="0"/>
          <c:order val="4"/>
          <c:tx>
            <c:strRef>
              <c:f>'Alle-Daten_interpoliert'!$BD$35</c:f>
              <c:strCache>
                <c:ptCount val="1"/>
                <c:pt idx="0">
                  <c:v>SST H [°C] (subsurf.)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'Alle-Daten_interpoliert'!$C$39:$C$262</c:f>
              <c:numCache>
                <c:formatCode>0.00</c:formatCode>
                <c:ptCount val="224"/>
                <c:pt idx="0">
                  <c:v>5.6519959999999996</c:v>
                </c:pt>
                <c:pt idx="1">
                  <c:v>8.7612749999999995</c:v>
                </c:pt>
                <c:pt idx="2">
                  <c:v>9.8623460000000005</c:v>
                </c:pt>
                <c:pt idx="3">
                  <c:v>10.85233</c:v>
                </c:pt>
                <c:pt idx="4">
                  <c:v>11.704000000000001</c:v>
                </c:pt>
                <c:pt idx="5">
                  <c:v>11.84468</c:v>
                </c:pt>
                <c:pt idx="6">
                  <c:v>11.991479999999999</c:v>
                </c:pt>
                <c:pt idx="7">
                  <c:v>12.167020000000001</c:v>
                </c:pt>
                <c:pt idx="8">
                  <c:v>12.29088</c:v>
                </c:pt>
                <c:pt idx="9">
                  <c:v>12.42545</c:v>
                </c:pt>
                <c:pt idx="10">
                  <c:v>12.56368</c:v>
                </c:pt>
                <c:pt idx="11">
                  <c:v>12.84137</c:v>
                </c:pt>
                <c:pt idx="12">
                  <c:v>13.121510000000001</c:v>
                </c:pt>
                <c:pt idx="13">
                  <c:v>13.40409</c:v>
                </c:pt>
                <c:pt idx="14">
                  <c:v>13.681480000000001</c:v>
                </c:pt>
                <c:pt idx="15">
                  <c:v>13.81451</c:v>
                </c:pt>
                <c:pt idx="16">
                  <c:v>13.95519</c:v>
                </c:pt>
                <c:pt idx="17">
                  <c:v>14.20546</c:v>
                </c:pt>
                <c:pt idx="18">
                  <c:v>14.312139999999999</c:v>
                </c:pt>
                <c:pt idx="19">
                  <c:v>14.41977</c:v>
                </c:pt>
                <c:pt idx="20">
                  <c:v>14.52997</c:v>
                </c:pt>
                <c:pt idx="21">
                  <c:v>14.640180000000001</c:v>
                </c:pt>
                <c:pt idx="22">
                  <c:v>14.75085</c:v>
                </c:pt>
                <c:pt idx="23">
                  <c:v>14.85918</c:v>
                </c:pt>
                <c:pt idx="24">
                  <c:v>15.102639999999999</c:v>
                </c:pt>
                <c:pt idx="25">
                  <c:v>15.54608</c:v>
                </c:pt>
                <c:pt idx="26">
                  <c:v>15.996499999999999</c:v>
                </c:pt>
                <c:pt idx="27">
                  <c:v>16.404769999999999</c:v>
                </c:pt>
                <c:pt idx="28">
                  <c:v>16.781700000000001</c:v>
                </c:pt>
                <c:pt idx="29">
                  <c:v>17.1479</c:v>
                </c:pt>
                <c:pt idx="30">
                  <c:v>17.343430000000001</c:v>
                </c:pt>
                <c:pt idx="31">
                  <c:v>17.547899999999998</c:v>
                </c:pt>
                <c:pt idx="32">
                  <c:v>17.750409999999999</c:v>
                </c:pt>
                <c:pt idx="33">
                  <c:v>17.998080000000002</c:v>
                </c:pt>
                <c:pt idx="34">
                  <c:v>18.442959999999999</c:v>
                </c:pt>
                <c:pt idx="35">
                  <c:v>18.995010000000001</c:v>
                </c:pt>
                <c:pt idx="36">
                  <c:v>19.453420000000001</c:v>
                </c:pt>
                <c:pt idx="37">
                  <c:v>19.661349999999999</c:v>
                </c:pt>
                <c:pt idx="38">
                  <c:v>19.870570000000001</c:v>
                </c:pt>
                <c:pt idx="39">
                  <c:v>20.076440000000002</c:v>
                </c:pt>
                <c:pt idx="40">
                  <c:v>20.281410000000001</c:v>
                </c:pt>
                <c:pt idx="41">
                  <c:v>20.48817</c:v>
                </c:pt>
                <c:pt idx="42">
                  <c:v>20.695139999999999</c:v>
                </c:pt>
                <c:pt idx="43">
                  <c:v>20.892589999999998</c:v>
                </c:pt>
                <c:pt idx="44">
                  <c:v>21.070170000000001</c:v>
                </c:pt>
                <c:pt idx="45">
                  <c:v>21.246759999999998</c:v>
                </c:pt>
                <c:pt idx="46">
                  <c:v>21.417020000000001</c:v>
                </c:pt>
                <c:pt idx="47">
                  <c:v>21.597169999999998</c:v>
                </c:pt>
                <c:pt idx="48">
                  <c:v>22.010020000000001</c:v>
                </c:pt>
                <c:pt idx="49">
                  <c:v>22.46228</c:v>
                </c:pt>
                <c:pt idx="50">
                  <c:v>22.930859999999999</c:v>
                </c:pt>
                <c:pt idx="51">
                  <c:v>23.419750000000001</c:v>
                </c:pt>
                <c:pt idx="52">
                  <c:v>23.666229999999999</c:v>
                </c:pt>
                <c:pt idx="53">
                  <c:v>23.876850000000001</c:v>
                </c:pt>
                <c:pt idx="54">
                  <c:v>24.091419999999999</c:v>
                </c:pt>
                <c:pt idx="55">
                  <c:v>24.296469999999999</c:v>
                </c:pt>
                <c:pt idx="56">
                  <c:v>24.51558</c:v>
                </c:pt>
                <c:pt idx="57">
                  <c:v>24.964919999999999</c:v>
                </c:pt>
                <c:pt idx="58">
                  <c:v>25.398610000000001</c:v>
                </c:pt>
                <c:pt idx="59">
                  <c:v>26.038679999999999</c:v>
                </c:pt>
                <c:pt idx="60">
                  <c:v>26.790579999999999</c:v>
                </c:pt>
                <c:pt idx="61">
                  <c:v>27.316379999999999</c:v>
                </c:pt>
                <c:pt idx="62">
                  <c:v>27.666599999999999</c:v>
                </c:pt>
                <c:pt idx="63">
                  <c:v>27.98808</c:v>
                </c:pt>
                <c:pt idx="64">
                  <c:v>28.586010000000002</c:v>
                </c:pt>
                <c:pt idx="65">
                  <c:v>29.010629999999999</c:v>
                </c:pt>
                <c:pt idx="66">
                  <c:v>29.484010000000001</c:v>
                </c:pt>
                <c:pt idx="67">
                  <c:v>29.968530000000001</c:v>
                </c:pt>
                <c:pt idx="68">
                  <c:v>30.440300000000001</c:v>
                </c:pt>
                <c:pt idx="69">
                  <c:v>30.926120000000001</c:v>
                </c:pt>
                <c:pt idx="70">
                  <c:v>31.35042</c:v>
                </c:pt>
                <c:pt idx="71">
                  <c:v>31.767430000000001</c:v>
                </c:pt>
                <c:pt idx="72">
                  <c:v>32.111440000000002</c:v>
                </c:pt>
                <c:pt idx="73">
                  <c:v>32.39517</c:v>
                </c:pt>
                <c:pt idx="74">
                  <c:v>32.595059999999997</c:v>
                </c:pt>
                <c:pt idx="75">
                  <c:v>32.785240000000002</c:v>
                </c:pt>
                <c:pt idx="76">
                  <c:v>32.97316</c:v>
                </c:pt>
                <c:pt idx="77">
                  <c:v>33.114519999999999</c:v>
                </c:pt>
                <c:pt idx="78">
                  <c:v>33.261180000000003</c:v>
                </c:pt>
                <c:pt idx="79">
                  <c:v>33.574469999999998</c:v>
                </c:pt>
                <c:pt idx="80">
                  <c:v>33.880549999999999</c:v>
                </c:pt>
                <c:pt idx="81">
                  <c:v>34.197629999999997</c:v>
                </c:pt>
                <c:pt idx="82">
                  <c:v>34.50817</c:v>
                </c:pt>
                <c:pt idx="83">
                  <c:v>34.933059999999998</c:v>
                </c:pt>
                <c:pt idx="84">
                  <c:v>35.562289999999997</c:v>
                </c:pt>
                <c:pt idx="85">
                  <c:v>35.82978</c:v>
                </c:pt>
                <c:pt idx="86">
                  <c:v>36.188270000000003</c:v>
                </c:pt>
                <c:pt idx="87">
                  <c:v>36.722009999999997</c:v>
                </c:pt>
                <c:pt idx="88">
                  <c:v>37.434370000000001</c:v>
                </c:pt>
                <c:pt idx="89">
                  <c:v>37.976260000000003</c:v>
                </c:pt>
                <c:pt idx="90">
                  <c:v>38.448569999999997</c:v>
                </c:pt>
                <c:pt idx="91">
                  <c:v>38.931150000000002</c:v>
                </c:pt>
                <c:pt idx="92">
                  <c:v>39.279119999999999</c:v>
                </c:pt>
                <c:pt idx="93">
                  <c:v>39.50217</c:v>
                </c:pt>
                <c:pt idx="94">
                  <c:v>39.726939999999999</c:v>
                </c:pt>
                <c:pt idx="95">
                  <c:v>40.030070000000002</c:v>
                </c:pt>
                <c:pt idx="96">
                  <c:v>40.537579999999998</c:v>
                </c:pt>
                <c:pt idx="97">
                  <c:v>40.978740000000002</c:v>
                </c:pt>
                <c:pt idx="98">
                  <c:v>41.524769999999997</c:v>
                </c:pt>
                <c:pt idx="99">
                  <c:v>41.879570000000001</c:v>
                </c:pt>
                <c:pt idx="100">
                  <c:v>42.850200000000001</c:v>
                </c:pt>
                <c:pt idx="101">
                  <c:v>43.281390000000002</c:v>
                </c:pt>
                <c:pt idx="102">
                  <c:v>43.950049999999997</c:v>
                </c:pt>
                <c:pt idx="103">
                  <c:v>45.22871</c:v>
                </c:pt>
                <c:pt idx="104">
                  <c:v>46.797849999999997</c:v>
                </c:pt>
                <c:pt idx="105">
                  <c:v>47.7333</c:v>
                </c:pt>
                <c:pt idx="106">
                  <c:v>48.569209999999998</c:v>
                </c:pt>
                <c:pt idx="107">
                  <c:v>49.475110000000001</c:v>
                </c:pt>
                <c:pt idx="108">
                  <c:v>50.603439999999999</c:v>
                </c:pt>
                <c:pt idx="109">
                  <c:v>51.329279999999997</c:v>
                </c:pt>
                <c:pt idx="110">
                  <c:v>52.123199999999997</c:v>
                </c:pt>
                <c:pt idx="111">
                  <c:v>53.108539999999998</c:v>
                </c:pt>
                <c:pt idx="112">
                  <c:v>54.203830000000004</c:v>
                </c:pt>
                <c:pt idx="113">
                  <c:v>55.331409999999998</c:v>
                </c:pt>
                <c:pt idx="114">
                  <c:v>56.246020000000001</c:v>
                </c:pt>
                <c:pt idx="115">
                  <c:v>57.17604</c:v>
                </c:pt>
                <c:pt idx="116">
                  <c:v>57.881610000000002</c:v>
                </c:pt>
                <c:pt idx="117">
                  <c:v>58.427570000000003</c:v>
                </c:pt>
                <c:pt idx="118">
                  <c:v>58.967350000000003</c:v>
                </c:pt>
                <c:pt idx="119">
                  <c:v>59.596829999999997</c:v>
                </c:pt>
                <c:pt idx="120">
                  <c:v>60.311709999999998</c:v>
                </c:pt>
                <c:pt idx="121">
                  <c:v>60.729550000000003</c:v>
                </c:pt>
                <c:pt idx="122">
                  <c:v>61.174759999999999</c:v>
                </c:pt>
                <c:pt idx="123">
                  <c:v>61.770209999999999</c:v>
                </c:pt>
                <c:pt idx="124">
                  <c:v>62.874659999999999</c:v>
                </c:pt>
                <c:pt idx="125">
                  <c:v>63.671439999999997</c:v>
                </c:pt>
                <c:pt idx="126">
                  <c:v>64.358419999999995</c:v>
                </c:pt>
                <c:pt idx="127">
                  <c:v>65.718459999999993</c:v>
                </c:pt>
                <c:pt idx="128">
                  <c:v>66.28416</c:v>
                </c:pt>
                <c:pt idx="129">
                  <c:v>67.056799999999996</c:v>
                </c:pt>
                <c:pt idx="130">
                  <c:v>67.78049</c:v>
                </c:pt>
                <c:pt idx="131">
                  <c:v>68.387200000000007</c:v>
                </c:pt>
                <c:pt idx="132">
                  <c:v>69.001300000000001</c:v>
                </c:pt>
                <c:pt idx="133">
                  <c:v>70.508510000000001</c:v>
                </c:pt>
                <c:pt idx="134">
                  <c:v>71.425619999999995</c:v>
                </c:pt>
                <c:pt idx="135">
                  <c:v>71.980260000000001</c:v>
                </c:pt>
                <c:pt idx="136">
                  <c:v>72.658959999999993</c:v>
                </c:pt>
                <c:pt idx="137">
                  <c:v>73.498509999999996</c:v>
                </c:pt>
                <c:pt idx="138">
                  <c:v>74.389790000000005</c:v>
                </c:pt>
                <c:pt idx="139">
                  <c:v>75.311099999999996</c:v>
                </c:pt>
                <c:pt idx="140">
                  <c:v>76.188090000000003</c:v>
                </c:pt>
                <c:pt idx="141">
                  <c:v>77.008430000000004</c:v>
                </c:pt>
                <c:pt idx="142">
                  <c:v>77.828779999999995</c:v>
                </c:pt>
                <c:pt idx="143">
                  <c:v>78.952770000000001</c:v>
                </c:pt>
                <c:pt idx="144">
                  <c:v>80.164580000000001</c:v>
                </c:pt>
                <c:pt idx="145">
                  <c:v>81.33587</c:v>
                </c:pt>
                <c:pt idx="146">
                  <c:v>82.613749999999996</c:v>
                </c:pt>
                <c:pt idx="147">
                  <c:v>83.945809999999994</c:v>
                </c:pt>
                <c:pt idx="148">
                  <c:v>85.301689999999994</c:v>
                </c:pt>
                <c:pt idx="149">
                  <c:v>86.189149999999998</c:v>
                </c:pt>
                <c:pt idx="150">
                  <c:v>87.059439999999995</c:v>
                </c:pt>
                <c:pt idx="151">
                  <c:v>87.871769999999998</c:v>
                </c:pt>
                <c:pt idx="152">
                  <c:v>88.748599999999996</c:v>
                </c:pt>
                <c:pt idx="153">
                  <c:v>89.608599999999996</c:v>
                </c:pt>
                <c:pt idx="154">
                  <c:v>90.174840000000003</c:v>
                </c:pt>
                <c:pt idx="155">
                  <c:v>90.678100000000001</c:v>
                </c:pt>
                <c:pt idx="156">
                  <c:v>91.224170000000001</c:v>
                </c:pt>
                <c:pt idx="157">
                  <c:v>91.741320000000002</c:v>
                </c:pt>
                <c:pt idx="158">
                  <c:v>92.271770000000004</c:v>
                </c:pt>
                <c:pt idx="159">
                  <c:v>92.799319999999994</c:v>
                </c:pt>
                <c:pt idx="160">
                  <c:v>93.446060000000003</c:v>
                </c:pt>
                <c:pt idx="161">
                  <c:v>94.36591</c:v>
                </c:pt>
                <c:pt idx="162">
                  <c:v>95.287790000000001</c:v>
                </c:pt>
                <c:pt idx="163">
                  <c:v>96.094220000000007</c:v>
                </c:pt>
                <c:pt idx="164">
                  <c:v>96.841319999999996</c:v>
                </c:pt>
                <c:pt idx="165">
                  <c:v>97.60745</c:v>
                </c:pt>
                <c:pt idx="166">
                  <c:v>98.345439999999996</c:v>
                </c:pt>
                <c:pt idx="167">
                  <c:v>99.314269999999993</c:v>
                </c:pt>
                <c:pt idx="168">
                  <c:v>100.59610000000001</c:v>
                </c:pt>
                <c:pt idx="169">
                  <c:v>102.1071</c:v>
                </c:pt>
                <c:pt idx="170">
                  <c:v>103.6591</c:v>
                </c:pt>
                <c:pt idx="171">
                  <c:v>104.87739999999999</c:v>
                </c:pt>
                <c:pt idx="172">
                  <c:v>106.43</c:v>
                </c:pt>
                <c:pt idx="173">
                  <c:v>107.15260000000001</c:v>
                </c:pt>
                <c:pt idx="174">
                  <c:v>107.60129999999999</c:v>
                </c:pt>
                <c:pt idx="175">
                  <c:v>107.9218</c:v>
                </c:pt>
                <c:pt idx="176">
                  <c:v>108.2183</c:v>
                </c:pt>
                <c:pt idx="177">
                  <c:v>108.5239</c:v>
                </c:pt>
                <c:pt idx="178">
                  <c:v>108.8283</c:v>
                </c:pt>
                <c:pt idx="179">
                  <c:v>109.128</c:v>
                </c:pt>
                <c:pt idx="180">
                  <c:v>109.4284</c:v>
                </c:pt>
                <c:pt idx="181">
                  <c:v>109.73139999999999</c:v>
                </c:pt>
                <c:pt idx="182">
                  <c:v>110.0838</c:v>
                </c:pt>
                <c:pt idx="183">
                  <c:v>110.2788</c:v>
                </c:pt>
                <c:pt idx="184">
                  <c:v>110.6679</c:v>
                </c:pt>
                <c:pt idx="185">
                  <c:v>111.0741</c:v>
                </c:pt>
                <c:pt idx="186">
                  <c:v>111.48560000000001</c:v>
                </c:pt>
                <c:pt idx="187">
                  <c:v>111.8134</c:v>
                </c:pt>
                <c:pt idx="188">
                  <c:v>112.1</c:v>
                </c:pt>
                <c:pt idx="189">
                  <c:v>112.4316</c:v>
                </c:pt>
                <c:pt idx="190">
                  <c:v>113.54810000000001</c:v>
                </c:pt>
                <c:pt idx="191">
                  <c:v>114.53270000000001</c:v>
                </c:pt>
                <c:pt idx="192">
                  <c:v>115.29640000000001</c:v>
                </c:pt>
                <c:pt idx="193">
                  <c:v>115.8854</c:v>
                </c:pt>
                <c:pt idx="194">
                  <c:v>116.54900000000001</c:v>
                </c:pt>
                <c:pt idx="195">
                  <c:v>117.6292</c:v>
                </c:pt>
                <c:pt idx="196">
                  <c:v>119.5676</c:v>
                </c:pt>
                <c:pt idx="197">
                  <c:v>120.7098</c:v>
                </c:pt>
                <c:pt idx="198">
                  <c:v>121.56659999999999</c:v>
                </c:pt>
                <c:pt idx="199">
                  <c:v>122.4387</c:v>
                </c:pt>
                <c:pt idx="200">
                  <c:v>123.5116</c:v>
                </c:pt>
                <c:pt idx="201">
                  <c:v>124.8198</c:v>
                </c:pt>
                <c:pt idx="202">
                  <c:v>126.1452</c:v>
                </c:pt>
                <c:pt idx="203">
                  <c:v>127.1144</c:v>
                </c:pt>
                <c:pt idx="204">
                  <c:v>127.9188</c:v>
                </c:pt>
                <c:pt idx="205">
                  <c:v>128.88470000000001</c:v>
                </c:pt>
                <c:pt idx="206">
                  <c:v>129.64089999999999</c:v>
                </c:pt>
                <c:pt idx="207">
                  <c:v>130.52879999999999</c:v>
                </c:pt>
                <c:pt idx="208">
                  <c:v>131.9812</c:v>
                </c:pt>
                <c:pt idx="209">
                  <c:v>133.45269999999999</c:v>
                </c:pt>
                <c:pt idx="210">
                  <c:v>134.0395</c:v>
                </c:pt>
                <c:pt idx="211">
                  <c:v>134.4162</c:v>
                </c:pt>
                <c:pt idx="212">
                  <c:v>134.7758</c:v>
                </c:pt>
                <c:pt idx="213">
                  <c:v>135.1395</c:v>
                </c:pt>
                <c:pt idx="214">
                  <c:v>135.5154</c:v>
                </c:pt>
                <c:pt idx="215">
                  <c:v>135.8913</c:v>
                </c:pt>
                <c:pt idx="216">
                  <c:v>136.53530000000001</c:v>
                </c:pt>
                <c:pt idx="217">
                  <c:v>137.23840000000001</c:v>
                </c:pt>
                <c:pt idx="218">
                  <c:v>137.9478</c:v>
                </c:pt>
                <c:pt idx="219">
                  <c:v>139.38550000000001</c:v>
                </c:pt>
                <c:pt idx="220">
                  <c:v>140.8485</c:v>
                </c:pt>
                <c:pt idx="221">
                  <c:v>142.29259999999999</c:v>
                </c:pt>
                <c:pt idx="222">
                  <c:v>143.6225</c:v>
                </c:pt>
                <c:pt idx="223">
                  <c:v>144.1705</c:v>
                </c:pt>
              </c:numCache>
            </c:numRef>
          </c:xVal>
          <c:yVal>
            <c:numRef>
              <c:f>'Alle-Daten_interpoliert'!$BD$39:$BD$262</c:f>
              <c:numCache>
                <c:formatCode>0.00</c:formatCode>
                <c:ptCount val="224"/>
                <c:pt idx="0">
                  <c:v>9.9378591709999995</c:v>
                </c:pt>
                <c:pt idx="1">
                  <c:v>9.7782142790000002</c:v>
                </c:pt>
                <c:pt idx="2">
                  <c:v>10.26527989</c:v>
                </c:pt>
                <c:pt idx="3">
                  <c:v>10.41380693</c:v>
                </c:pt>
                <c:pt idx="4">
                  <c:v>10.96536927</c:v>
                </c:pt>
                <c:pt idx="5">
                  <c:v>10.62812688</c:v>
                </c:pt>
                <c:pt idx="6">
                  <c:v>9.6106650909999995</c:v>
                </c:pt>
                <c:pt idx="7">
                  <c:v>9.1010120669999992</c:v>
                </c:pt>
                <c:pt idx="8">
                  <c:v>9.4366207919999994</c:v>
                </c:pt>
                <c:pt idx="9">
                  <c:v>9.7910850679999992</c:v>
                </c:pt>
                <c:pt idx="10">
                  <c:v>9.1706193860000003</c:v>
                </c:pt>
                <c:pt idx="11">
                  <c:v>7.7486234390000002</c:v>
                </c:pt>
                <c:pt idx="12">
                  <c:v>6.2907454869999997</c:v>
                </c:pt>
                <c:pt idx="13">
                  <c:v>5.4140987679999997</c:v>
                </c:pt>
                <c:pt idx="14">
                  <c:v>6.2352829380000001</c:v>
                </c:pt>
                <c:pt idx="15">
                  <c:v>6.6020435329999998</c:v>
                </c:pt>
                <c:pt idx="16">
                  <c:v>5.3829417990000001</c:v>
                </c:pt>
                <c:pt idx="17">
                  <c:v>6.2035668949999998</c:v>
                </c:pt>
                <c:pt idx="18">
                  <c:v>6.4203457999999998</c:v>
                </c:pt>
                <c:pt idx="19">
                  <c:v>5.4375010359999996</c:v>
                </c:pt>
                <c:pt idx="20">
                  <c:v>6.2591508420000004</c:v>
                </c:pt>
                <c:pt idx="21">
                  <c:v>6.5628799400000002</c:v>
                </c:pt>
                <c:pt idx="22">
                  <c:v>7.3039965560000004</c:v>
                </c:pt>
                <c:pt idx="23">
                  <c:v>6.9837426100000002</c:v>
                </c:pt>
                <c:pt idx="24">
                  <c:v>6.8390811019999997</c:v>
                </c:pt>
                <c:pt idx="25">
                  <c:v>6.8105635930000004</c:v>
                </c:pt>
                <c:pt idx="26">
                  <c:v>7.3138484789999998</c:v>
                </c:pt>
                <c:pt idx="27">
                  <c:v>7.7998407800000003</c:v>
                </c:pt>
                <c:pt idx="28">
                  <c:v>7.2199862159999997</c:v>
                </c:pt>
                <c:pt idx="29">
                  <c:v>6.6320060099999996</c:v>
                </c:pt>
                <c:pt idx="30">
                  <c:v>6.2683313910000003</c:v>
                </c:pt>
                <c:pt idx="31">
                  <c:v>5.1615983229999998</c:v>
                </c:pt>
                <c:pt idx="32">
                  <c:v>5.1431834329999999</c:v>
                </c:pt>
                <c:pt idx="33">
                  <c:v>4.5546312779999996</c:v>
                </c:pt>
                <c:pt idx="34">
                  <c:v>4.6912159149999999</c:v>
                </c:pt>
                <c:pt idx="35">
                  <c:v>6.1418049229999996</c:v>
                </c:pt>
                <c:pt idx="36">
                  <c:v>6.5188100980000003</c:v>
                </c:pt>
                <c:pt idx="37">
                  <c:v>8.0860666329999997</c:v>
                </c:pt>
                <c:pt idx="38">
                  <c:v>7.3283455550000003</c:v>
                </c:pt>
                <c:pt idx="39">
                  <c:v>7.477410946</c:v>
                </c:pt>
                <c:pt idx="40">
                  <c:v>6.6119658059999997</c:v>
                </c:pt>
                <c:pt idx="41">
                  <c:v>6.7922823059999997</c:v>
                </c:pt>
                <c:pt idx="42">
                  <c:v>8.0750859429999995</c:v>
                </c:pt>
                <c:pt idx="43">
                  <c:v>8.2095992609999993</c:v>
                </c:pt>
                <c:pt idx="44">
                  <c:v>6.6089438180000002</c:v>
                </c:pt>
                <c:pt idx="45">
                  <c:v>7.2920110459999998</c:v>
                </c:pt>
                <c:pt idx="46">
                  <c:v>8.3380042650000004</c:v>
                </c:pt>
                <c:pt idx="47">
                  <c:v>7.9906481390000001</c:v>
                </c:pt>
                <c:pt idx="48">
                  <c:v>8.4069558030000007</c:v>
                </c:pt>
                <c:pt idx="49">
                  <c:v>7.6991791559999996</c:v>
                </c:pt>
                <c:pt idx="50">
                  <c:v>7.2999404549999998</c:v>
                </c:pt>
                <c:pt idx="51">
                  <c:v>7.6400840409999997</c:v>
                </c:pt>
                <c:pt idx="52">
                  <c:v>6.6593424429999999</c:v>
                </c:pt>
                <c:pt idx="53">
                  <c:v>4.7406668590000001</c:v>
                </c:pt>
                <c:pt idx="54">
                  <c:v>4.8947375070000003</c:v>
                </c:pt>
                <c:pt idx="55">
                  <c:v>5.3129698400000001</c:v>
                </c:pt>
                <c:pt idx="56">
                  <c:v>5.4191274639999998</c:v>
                </c:pt>
                <c:pt idx="57">
                  <c:v>6.1276905529999999</c:v>
                </c:pt>
                <c:pt idx="58">
                  <c:v>5.532664456</c:v>
                </c:pt>
                <c:pt idx="59">
                  <c:v>5.722662454</c:v>
                </c:pt>
                <c:pt idx="60">
                  <c:v>6.7458803749999996</c:v>
                </c:pt>
                <c:pt idx="61">
                  <c:v>6.5934627770000001</c:v>
                </c:pt>
                <c:pt idx="62">
                  <c:v>6.6623988179999998</c:v>
                </c:pt>
                <c:pt idx="63">
                  <c:v>6.4742173799999998</c:v>
                </c:pt>
                <c:pt idx="64">
                  <c:v>6.2154259180000002</c:v>
                </c:pt>
                <c:pt idx="65">
                  <c:v>5.5622745269999996</c:v>
                </c:pt>
                <c:pt idx="66">
                  <c:v>4.9683576289999998</c:v>
                </c:pt>
                <c:pt idx="67">
                  <c:v>5.1670788569999999</c:v>
                </c:pt>
                <c:pt idx="68">
                  <c:v>5.292440525</c:v>
                </c:pt>
                <c:pt idx="69">
                  <c:v>5.1415953129999998</c:v>
                </c:pt>
                <c:pt idx="70">
                  <c:v>6.4349619689999997</c:v>
                </c:pt>
                <c:pt idx="71">
                  <c:v>6.3733909530000004</c:v>
                </c:pt>
                <c:pt idx="72">
                  <c:v>7.1911845679999997</c:v>
                </c:pt>
                <c:pt idx="73">
                  <c:v>6.528244645</c:v>
                </c:pt>
                <c:pt idx="74">
                  <c:v>7.0445723620000003</c:v>
                </c:pt>
                <c:pt idx="75">
                  <c:v>7.2700281200000001</c:v>
                </c:pt>
                <c:pt idx="76">
                  <c:v>7.870182303</c:v>
                </c:pt>
                <c:pt idx="77">
                  <c:v>7.4838505470000003</c:v>
                </c:pt>
                <c:pt idx="78">
                  <c:v>7.3038859909999996</c:v>
                </c:pt>
                <c:pt idx="79">
                  <c:v>6.9006314250000003</c:v>
                </c:pt>
                <c:pt idx="80">
                  <c:v>6.4081236720000003</c:v>
                </c:pt>
                <c:pt idx="81">
                  <c:v>4.6828413839999996</c:v>
                </c:pt>
                <c:pt idx="82">
                  <c:v>5.3769511440000004</c:v>
                </c:pt>
                <c:pt idx="83">
                  <c:v>5.7584236720000002</c:v>
                </c:pt>
                <c:pt idx="84">
                  <c:v>5.4482177280000004</c:v>
                </c:pt>
                <c:pt idx="85">
                  <c:v>5.5030476339999996</c:v>
                </c:pt>
                <c:pt idx="86">
                  <c:v>6.15997387</c:v>
                </c:pt>
                <c:pt idx="87">
                  <c:v>6.7476571249999999</c:v>
                </c:pt>
                <c:pt idx="88">
                  <c:v>7.4973445090000004</c:v>
                </c:pt>
                <c:pt idx="89">
                  <c:v>8.0191060479999994</c:v>
                </c:pt>
                <c:pt idx="90">
                  <c:v>7.1433681829999998</c:v>
                </c:pt>
                <c:pt idx="91">
                  <c:v>7.2519912209999999</c:v>
                </c:pt>
                <c:pt idx="92">
                  <c:v>7.1749643860000001</c:v>
                </c:pt>
                <c:pt idx="93">
                  <c:v>6.7310686610000001</c:v>
                </c:pt>
                <c:pt idx="94">
                  <c:v>8.2017096949999999</c:v>
                </c:pt>
                <c:pt idx="95">
                  <c:v>7.434634194</c:v>
                </c:pt>
                <c:pt idx="96">
                  <c:v>6.2387693899999999</c:v>
                </c:pt>
                <c:pt idx="97">
                  <c:v>5.0853038379999997</c:v>
                </c:pt>
                <c:pt idx="98">
                  <c:v>5.2609206889999998</c:v>
                </c:pt>
                <c:pt idx="99">
                  <c:v>5.2475885460000002</c:v>
                </c:pt>
                <c:pt idx="100">
                  <c:v>5.06593932</c:v>
                </c:pt>
                <c:pt idx="101">
                  <c:v>4.980211894</c:v>
                </c:pt>
                <c:pt idx="102">
                  <c:v>4.4869542630000003</c:v>
                </c:pt>
                <c:pt idx="103">
                  <c:v>5.424411557</c:v>
                </c:pt>
                <c:pt idx="104">
                  <c:v>4.9740092660000004</c:v>
                </c:pt>
                <c:pt idx="105">
                  <c:v>5.9642619310000002</c:v>
                </c:pt>
                <c:pt idx="106">
                  <c:v>5.8005607729999999</c:v>
                </c:pt>
                <c:pt idx="107">
                  <c:v>5.4670094000000002</c:v>
                </c:pt>
                <c:pt idx="108">
                  <c:v>5.5067544399999999</c:v>
                </c:pt>
                <c:pt idx="109">
                  <c:v>5.8090504080000001</c:v>
                </c:pt>
                <c:pt idx="110">
                  <c:v>5.9866479740000003</c:v>
                </c:pt>
                <c:pt idx="111">
                  <c:v>6.240704611</c:v>
                </c:pt>
                <c:pt idx="112">
                  <c:v>6.0979413539999996</c:v>
                </c:pt>
                <c:pt idx="113">
                  <c:v>6.1048608770000001</c:v>
                </c:pt>
                <c:pt idx="114">
                  <c:v>6.8877499169999998</c:v>
                </c:pt>
                <c:pt idx="115">
                  <c:v>8.8778946600000008</c:v>
                </c:pt>
                <c:pt idx="116">
                  <c:v>8.018594319</c:v>
                </c:pt>
                <c:pt idx="117">
                  <c:v>8.0844936030000003</c:v>
                </c:pt>
                <c:pt idx="118">
                  <c:v>7.9818159409999998</c:v>
                </c:pt>
                <c:pt idx="119">
                  <c:v>8.8421808540000004</c:v>
                </c:pt>
                <c:pt idx="120">
                  <c:v>7.4573693260000002</c:v>
                </c:pt>
                <c:pt idx="121">
                  <c:v>8.3921174890000003</c:v>
                </c:pt>
                <c:pt idx="122">
                  <c:v>7.6341819309999996</c:v>
                </c:pt>
                <c:pt idx="123">
                  <c:v>6.4525086109999998</c:v>
                </c:pt>
                <c:pt idx="124">
                  <c:v>5.3458597939999999</c:v>
                </c:pt>
                <c:pt idx="125">
                  <c:v>5.1258762100000004</c:v>
                </c:pt>
                <c:pt idx="126">
                  <c:v>6.1322274869999998</c:v>
                </c:pt>
                <c:pt idx="127">
                  <c:v>6.3338301269999997</c:v>
                </c:pt>
                <c:pt idx="128">
                  <c:v>7.534738645</c:v>
                </c:pt>
                <c:pt idx="129">
                  <c:v>7.4039638659999998</c:v>
                </c:pt>
                <c:pt idx="130">
                  <c:v>8.1025470049999999</c:v>
                </c:pt>
                <c:pt idx="131">
                  <c:v>6.4496812050000001</c:v>
                </c:pt>
                <c:pt idx="132">
                  <c:v>6.7840161520000004</c:v>
                </c:pt>
                <c:pt idx="133">
                  <c:v>9.018073631</c:v>
                </c:pt>
                <c:pt idx="134">
                  <c:v>7.5938879300000002</c:v>
                </c:pt>
                <c:pt idx="135">
                  <c:v>7.8642548290000001</c:v>
                </c:pt>
                <c:pt idx="136">
                  <c:v>7.3879573250000004</c:v>
                </c:pt>
                <c:pt idx="137">
                  <c:v>5.7712835030000003</c:v>
                </c:pt>
                <c:pt idx="138">
                  <c:v>6.8553425189999997</c:v>
                </c:pt>
                <c:pt idx="139">
                  <c:v>6.0970670699999996</c:v>
                </c:pt>
                <c:pt idx="140">
                  <c:v>7.8632867099999997</c:v>
                </c:pt>
                <c:pt idx="141">
                  <c:v>8.5760444800000002</c:v>
                </c:pt>
                <c:pt idx="142">
                  <c:v>8.0800054400000008</c:v>
                </c:pt>
                <c:pt idx="143">
                  <c:v>7.1836722560000004</c:v>
                </c:pt>
                <c:pt idx="144">
                  <c:v>7.0515461339999996</c:v>
                </c:pt>
                <c:pt idx="145">
                  <c:v>6.272541404</c:v>
                </c:pt>
                <c:pt idx="146">
                  <c:v>5.0361800289999996</c:v>
                </c:pt>
                <c:pt idx="147">
                  <c:v>6.11232416</c:v>
                </c:pt>
                <c:pt idx="148">
                  <c:v>6.6638002370000002</c:v>
                </c:pt>
                <c:pt idx="149">
                  <c:v>5.9994251260000002</c:v>
                </c:pt>
                <c:pt idx="150">
                  <c:v>6.622176745</c:v>
                </c:pt>
                <c:pt idx="151">
                  <c:v>6.7698713579999996</c:v>
                </c:pt>
                <c:pt idx="152">
                  <c:v>7.643368272</c:v>
                </c:pt>
                <c:pt idx="153">
                  <c:v>8.1391052110000004</c:v>
                </c:pt>
                <c:pt idx="154">
                  <c:v>7.2746531189999999</c:v>
                </c:pt>
                <c:pt idx="155">
                  <c:v>7.4727858449999998</c:v>
                </c:pt>
                <c:pt idx="156">
                  <c:v>7.874911107</c:v>
                </c:pt>
                <c:pt idx="157">
                  <c:v>7.9585208840000004</c:v>
                </c:pt>
                <c:pt idx="158">
                  <c:v>7.2252864519999997</c:v>
                </c:pt>
                <c:pt idx="159">
                  <c:v>7.1806044340000001</c:v>
                </c:pt>
                <c:pt idx="160">
                  <c:v>5.6634337160000001</c:v>
                </c:pt>
                <c:pt idx="161">
                  <c:v>5.9521099599999996</c:v>
                </c:pt>
                <c:pt idx="162">
                  <c:v>5.7252401720000003</c:v>
                </c:pt>
                <c:pt idx="163">
                  <c:v>5.5971322900000002</c:v>
                </c:pt>
                <c:pt idx="164">
                  <c:v>6.4591654949999997</c:v>
                </c:pt>
                <c:pt idx="165">
                  <c:v>5.6352621049999998</c:v>
                </c:pt>
                <c:pt idx="166">
                  <c:v>5.3461888420000001</c:v>
                </c:pt>
                <c:pt idx="167">
                  <c:v>6.2582768360000003</c:v>
                </c:pt>
                <c:pt idx="168">
                  <c:v>7.1217005100000002</c:v>
                </c:pt>
                <c:pt idx="169">
                  <c:v>8.4413117769999992</c:v>
                </c:pt>
                <c:pt idx="170">
                  <c:v>7.6190033689999996</c:v>
                </c:pt>
                <c:pt idx="171">
                  <c:v>5.5965172279999997</c:v>
                </c:pt>
                <c:pt idx="172">
                  <c:v>5.1092782540000004</c:v>
                </c:pt>
                <c:pt idx="173">
                  <c:v>4.7786134630000001</c:v>
                </c:pt>
                <c:pt idx="174">
                  <c:v>5.1807561010000001</c:v>
                </c:pt>
                <c:pt idx="175">
                  <c:v>5.5118372339999997</c:v>
                </c:pt>
                <c:pt idx="176">
                  <c:v>6.6462783029999999</c:v>
                </c:pt>
                <c:pt idx="177">
                  <c:v>7.4827676060000003</c:v>
                </c:pt>
                <c:pt idx="178">
                  <c:v>8.7196973799999995</c:v>
                </c:pt>
                <c:pt idx="179">
                  <c:v>10.24312233</c:v>
                </c:pt>
                <c:pt idx="180">
                  <c:v>8.1113537170000001</c:v>
                </c:pt>
                <c:pt idx="181">
                  <c:v>6.8194981190000004</c:v>
                </c:pt>
                <c:pt idx="182">
                  <c:v>6.817914279</c:v>
                </c:pt>
                <c:pt idx="183">
                  <c:v>6.8954607159999997</c:v>
                </c:pt>
                <c:pt idx="184">
                  <c:v>7.4107694019999997</c:v>
                </c:pt>
                <c:pt idx="185">
                  <c:v>7.1162869049999999</c:v>
                </c:pt>
                <c:pt idx="186">
                  <c:v>7.5414787160000003</c:v>
                </c:pt>
                <c:pt idx="187">
                  <c:v>7.2062032599999997</c:v>
                </c:pt>
                <c:pt idx="188">
                  <c:v>7.768117159</c:v>
                </c:pt>
                <c:pt idx="189">
                  <c:v>7.4766591699999996</c:v>
                </c:pt>
                <c:pt idx="190">
                  <c:v>8.2756281959999995</c:v>
                </c:pt>
                <c:pt idx="191">
                  <c:v>6.7863421449999999</c:v>
                </c:pt>
                <c:pt idx="192">
                  <c:v>5.5247222999999996</c:v>
                </c:pt>
                <c:pt idx="193">
                  <c:v>6.4170913130000002</c:v>
                </c:pt>
                <c:pt idx="194">
                  <c:v>7.2763052180000001</c:v>
                </c:pt>
                <c:pt idx="195">
                  <c:v>7.3896378560000002</c:v>
                </c:pt>
                <c:pt idx="196">
                  <c:v>7.8410478560000003</c:v>
                </c:pt>
                <c:pt idx="197">
                  <c:v>9.0939366160000006</c:v>
                </c:pt>
                <c:pt idx="198">
                  <c:v>9.9284779479999994</c:v>
                </c:pt>
                <c:pt idx="199">
                  <c:v>10.16841046</c:v>
                </c:pt>
                <c:pt idx="200">
                  <c:v>11.67991754</c:v>
                </c:pt>
                <c:pt idx="201">
                  <c:v>12.014350990000001</c:v>
                </c:pt>
                <c:pt idx="202">
                  <c:v>12.714315879999999</c:v>
                </c:pt>
                <c:pt idx="203">
                  <c:v>14.65158368</c:v>
                </c:pt>
                <c:pt idx="204">
                  <c:v>15.554282649999999</c:v>
                </c:pt>
                <c:pt idx="205">
                  <c:v>14.71058685</c:v>
                </c:pt>
                <c:pt idx="206">
                  <c:v>12.28636234</c:v>
                </c:pt>
                <c:pt idx="207">
                  <c:v>9.9389171889999997</c:v>
                </c:pt>
                <c:pt idx="208">
                  <c:v>8.019879414</c:v>
                </c:pt>
                <c:pt idx="209">
                  <c:v>5.206028785</c:v>
                </c:pt>
                <c:pt idx="210">
                  <c:v>5.647129488</c:v>
                </c:pt>
                <c:pt idx="211">
                  <c:v>5.9629142389999998</c:v>
                </c:pt>
                <c:pt idx="212">
                  <c:v>6.9943218639999998</c:v>
                </c:pt>
                <c:pt idx="213">
                  <c:v>7.7962577360000003</c:v>
                </c:pt>
                <c:pt idx="214">
                  <c:v>6.4343481120000003</c:v>
                </c:pt>
                <c:pt idx="215">
                  <c:v>7.5311399049999999</c:v>
                </c:pt>
                <c:pt idx="216">
                  <c:v>6.6205490759999996</c:v>
                </c:pt>
                <c:pt idx="217">
                  <c:v>5.829797245</c:v>
                </c:pt>
                <c:pt idx="218">
                  <c:v>7.4022299010000001</c:v>
                </c:pt>
                <c:pt idx="219">
                  <c:v>5.8525507379999997</c:v>
                </c:pt>
                <c:pt idx="220">
                  <c:v>6.8407617380000003</c:v>
                </c:pt>
                <c:pt idx="221">
                  <c:v>6.9623917840000002</c:v>
                </c:pt>
                <c:pt idx="222">
                  <c:v>4.9872240630000002</c:v>
                </c:pt>
                <c:pt idx="223">
                  <c:v>5.0381531319999997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8418-4744-A438-8EB16F4C7488}"/>
            </c:ext>
          </c:extLst>
        </c:ser>
        <c:ser>
          <c:idx val="5"/>
          <c:order val="5"/>
          <c:tx>
            <c:strRef>
              <c:f>'Alle-Daten_interpoliert'!$CC$34:$CD$34</c:f>
              <c:strCache>
                <c:ptCount val="1"/>
                <c:pt idx="0">
                  <c:v>MD07-3088</c:v>
                </c:pt>
              </c:strCache>
            </c:strRef>
          </c:tx>
          <c:spPr>
            <a:ln w="635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'Alle-Daten_interpoliert'!$CC$39:$CC$278</c:f>
              <c:numCache>
                <c:formatCode>0.00</c:formatCode>
                <c:ptCount val="240"/>
                <c:pt idx="0">
                  <c:v>0.1</c:v>
                </c:pt>
                <c:pt idx="1">
                  <c:v>0.15</c:v>
                </c:pt>
                <c:pt idx="2">
                  <c:v>0.21</c:v>
                </c:pt>
                <c:pt idx="3">
                  <c:v>0.26</c:v>
                </c:pt>
                <c:pt idx="4">
                  <c:v>0.31</c:v>
                </c:pt>
                <c:pt idx="5">
                  <c:v>0.36</c:v>
                </c:pt>
                <c:pt idx="6">
                  <c:v>0.41</c:v>
                </c:pt>
                <c:pt idx="7">
                  <c:v>0.46</c:v>
                </c:pt>
                <c:pt idx="8">
                  <c:v>0.51</c:v>
                </c:pt>
                <c:pt idx="9">
                  <c:v>0.56999999999999995</c:v>
                </c:pt>
                <c:pt idx="10">
                  <c:v>0.62</c:v>
                </c:pt>
                <c:pt idx="11">
                  <c:v>0.67</c:v>
                </c:pt>
                <c:pt idx="12">
                  <c:v>0.72</c:v>
                </c:pt>
                <c:pt idx="13">
                  <c:v>0.77</c:v>
                </c:pt>
                <c:pt idx="14">
                  <c:v>0.82</c:v>
                </c:pt>
                <c:pt idx="15">
                  <c:v>0.87</c:v>
                </c:pt>
                <c:pt idx="16">
                  <c:v>0.92</c:v>
                </c:pt>
                <c:pt idx="17">
                  <c:v>0.98</c:v>
                </c:pt>
                <c:pt idx="18">
                  <c:v>1.03</c:v>
                </c:pt>
                <c:pt idx="19">
                  <c:v>1.08</c:v>
                </c:pt>
                <c:pt idx="20">
                  <c:v>1.1299999999999999</c:v>
                </c:pt>
                <c:pt idx="21">
                  <c:v>1.18</c:v>
                </c:pt>
                <c:pt idx="22">
                  <c:v>1.23</c:v>
                </c:pt>
                <c:pt idx="23">
                  <c:v>1.28</c:v>
                </c:pt>
                <c:pt idx="24">
                  <c:v>1.34</c:v>
                </c:pt>
                <c:pt idx="25">
                  <c:v>1.39</c:v>
                </c:pt>
                <c:pt idx="26">
                  <c:v>1.44</c:v>
                </c:pt>
                <c:pt idx="27">
                  <c:v>1.49</c:v>
                </c:pt>
                <c:pt idx="28">
                  <c:v>1.54</c:v>
                </c:pt>
                <c:pt idx="29">
                  <c:v>1.59</c:v>
                </c:pt>
                <c:pt idx="30">
                  <c:v>1.64</c:v>
                </c:pt>
                <c:pt idx="31">
                  <c:v>1.7</c:v>
                </c:pt>
                <c:pt idx="32">
                  <c:v>1.79</c:v>
                </c:pt>
                <c:pt idx="33">
                  <c:v>1.89</c:v>
                </c:pt>
                <c:pt idx="34">
                  <c:v>1.99</c:v>
                </c:pt>
                <c:pt idx="35">
                  <c:v>2.08</c:v>
                </c:pt>
                <c:pt idx="36">
                  <c:v>2.1800000000000002</c:v>
                </c:pt>
                <c:pt idx="37">
                  <c:v>2.2799999999999998</c:v>
                </c:pt>
                <c:pt idx="38">
                  <c:v>2.37</c:v>
                </c:pt>
                <c:pt idx="39">
                  <c:v>2.4700000000000002</c:v>
                </c:pt>
                <c:pt idx="40">
                  <c:v>2.57</c:v>
                </c:pt>
                <c:pt idx="41">
                  <c:v>2.66</c:v>
                </c:pt>
                <c:pt idx="42">
                  <c:v>2.76</c:v>
                </c:pt>
                <c:pt idx="43">
                  <c:v>2.86</c:v>
                </c:pt>
                <c:pt idx="44">
                  <c:v>2.95</c:v>
                </c:pt>
                <c:pt idx="45">
                  <c:v>3.05</c:v>
                </c:pt>
                <c:pt idx="46">
                  <c:v>3.15</c:v>
                </c:pt>
                <c:pt idx="47">
                  <c:v>3.24</c:v>
                </c:pt>
                <c:pt idx="48">
                  <c:v>3.34</c:v>
                </c:pt>
                <c:pt idx="49">
                  <c:v>3.44</c:v>
                </c:pt>
                <c:pt idx="50">
                  <c:v>3.53</c:v>
                </c:pt>
                <c:pt idx="51">
                  <c:v>3.63</c:v>
                </c:pt>
                <c:pt idx="52">
                  <c:v>3.73</c:v>
                </c:pt>
                <c:pt idx="53">
                  <c:v>3.82</c:v>
                </c:pt>
                <c:pt idx="54">
                  <c:v>3.92</c:v>
                </c:pt>
                <c:pt idx="55">
                  <c:v>4.0199999999999996</c:v>
                </c:pt>
                <c:pt idx="56">
                  <c:v>4.13</c:v>
                </c:pt>
                <c:pt idx="57">
                  <c:v>4.25</c:v>
                </c:pt>
                <c:pt idx="58">
                  <c:v>4.37</c:v>
                </c:pt>
                <c:pt idx="59">
                  <c:v>4.49</c:v>
                </c:pt>
                <c:pt idx="60">
                  <c:v>4.6100000000000003</c:v>
                </c:pt>
                <c:pt idx="61">
                  <c:v>4.7300000000000004</c:v>
                </c:pt>
                <c:pt idx="62">
                  <c:v>4.8499999999999996</c:v>
                </c:pt>
                <c:pt idx="63">
                  <c:v>4.97</c:v>
                </c:pt>
                <c:pt idx="64">
                  <c:v>5.08</c:v>
                </c:pt>
                <c:pt idx="65">
                  <c:v>5.2</c:v>
                </c:pt>
                <c:pt idx="66">
                  <c:v>5.32</c:v>
                </c:pt>
                <c:pt idx="67">
                  <c:v>5.44</c:v>
                </c:pt>
                <c:pt idx="68">
                  <c:v>5.56</c:v>
                </c:pt>
                <c:pt idx="69">
                  <c:v>5.68</c:v>
                </c:pt>
                <c:pt idx="70">
                  <c:v>5.8</c:v>
                </c:pt>
                <c:pt idx="71">
                  <c:v>5.92</c:v>
                </c:pt>
                <c:pt idx="72">
                  <c:v>6.01</c:v>
                </c:pt>
                <c:pt idx="73">
                  <c:v>6.1</c:v>
                </c:pt>
                <c:pt idx="74">
                  <c:v>6.19</c:v>
                </c:pt>
                <c:pt idx="75">
                  <c:v>6.28</c:v>
                </c:pt>
                <c:pt idx="76">
                  <c:v>6.37</c:v>
                </c:pt>
                <c:pt idx="77">
                  <c:v>6.46</c:v>
                </c:pt>
                <c:pt idx="78">
                  <c:v>6.55</c:v>
                </c:pt>
                <c:pt idx="79">
                  <c:v>6.64</c:v>
                </c:pt>
                <c:pt idx="80">
                  <c:v>6.73</c:v>
                </c:pt>
                <c:pt idx="81">
                  <c:v>6.82</c:v>
                </c:pt>
                <c:pt idx="82">
                  <c:v>6.91</c:v>
                </c:pt>
                <c:pt idx="83">
                  <c:v>7</c:v>
                </c:pt>
                <c:pt idx="84">
                  <c:v>7.09</c:v>
                </c:pt>
                <c:pt idx="85">
                  <c:v>7.18</c:v>
                </c:pt>
                <c:pt idx="86">
                  <c:v>7.27</c:v>
                </c:pt>
                <c:pt idx="87">
                  <c:v>7.36</c:v>
                </c:pt>
                <c:pt idx="88">
                  <c:v>7.45</c:v>
                </c:pt>
                <c:pt idx="89">
                  <c:v>7.54</c:v>
                </c:pt>
                <c:pt idx="90">
                  <c:v>7.63</c:v>
                </c:pt>
                <c:pt idx="91">
                  <c:v>7.72</c:v>
                </c:pt>
                <c:pt idx="92">
                  <c:v>7.81</c:v>
                </c:pt>
                <c:pt idx="93">
                  <c:v>7.9</c:v>
                </c:pt>
                <c:pt idx="94">
                  <c:v>7.99</c:v>
                </c:pt>
                <c:pt idx="95">
                  <c:v>8.08</c:v>
                </c:pt>
                <c:pt idx="96">
                  <c:v>8.17</c:v>
                </c:pt>
                <c:pt idx="97">
                  <c:v>8.26</c:v>
                </c:pt>
                <c:pt idx="98">
                  <c:v>8.35</c:v>
                </c:pt>
                <c:pt idx="99">
                  <c:v>8.44</c:v>
                </c:pt>
                <c:pt idx="100">
                  <c:v>8.5399999999999991</c:v>
                </c:pt>
                <c:pt idx="101">
                  <c:v>8.64</c:v>
                </c:pt>
                <c:pt idx="102">
                  <c:v>8.74</c:v>
                </c:pt>
                <c:pt idx="103">
                  <c:v>8.84</c:v>
                </c:pt>
                <c:pt idx="104">
                  <c:v>8.94</c:v>
                </c:pt>
                <c:pt idx="105">
                  <c:v>9.0500000000000007</c:v>
                </c:pt>
                <c:pt idx="106">
                  <c:v>9.15</c:v>
                </c:pt>
                <c:pt idx="107">
                  <c:v>9.25</c:v>
                </c:pt>
                <c:pt idx="108">
                  <c:v>9.34</c:v>
                </c:pt>
                <c:pt idx="109">
                  <c:v>9.42</c:v>
                </c:pt>
                <c:pt idx="110">
                  <c:v>9.51</c:v>
                </c:pt>
                <c:pt idx="111">
                  <c:v>9.59</c:v>
                </c:pt>
                <c:pt idx="112">
                  <c:v>9.68</c:v>
                </c:pt>
                <c:pt idx="113">
                  <c:v>9.76</c:v>
                </c:pt>
                <c:pt idx="114">
                  <c:v>9.85</c:v>
                </c:pt>
                <c:pt idx="115">
                  <c:v>9.94</c:v>
                </c:pt>
                <c:pt idx="116">
                  <c:v>10.02</c:v>
                </c:pt>
                <c:pt idx="117">
                  <c:v>10.11</c:v>
                </c:pt>
                <c:pt idx="118">
                  <c:v>10.19</c:v>
                </c:pt>
                <c:pt idx="119">
                  <c:v>10.28</c:v>
                </c:pt>
                <c:pt idx="120">
                  <c:v>10.36</c:v>
                </c:pt>
                <c:pt idx="121">
                  <c:v>10.45</c:v>
                </c:pt>
                <c:pt idx="122">
                  <c:v>10.54</c:v>
                </c:pt>
                <c:pt idx="123">
                  <c:v>10.62</c:v>
                </c:pt>
                <c:pt idx="124">
                  <c:v>10.71</c:v>
                </c:pt>
                <c:pt idx="125">
                  <c:v>10.79</c:v>
                </c:pt>
                <c:pt idx="126">
                  <c:v>10.88</c:v>
                </c:pt>
                <c:pt idx="127">
                  <c:v>10.96</c:v>
                </c:pt>
                <c:pt idx="128">
                  <c:v>11.05</c:v>
                </c:pt>
                <c:pt idx="129">
                  <c:v>11.13</c:v>
                </c:pt>
                <c:pt idx="130">
                  <c:v>11.22</c:v>
                </c:pt>
                <c:pt idx="131">
                  <c:v>11.3</c:v>
                </c:pt>
                <c:pt idx="132">
                  <c:v>11.39</c:v>
                </c:pt>
                <c:pt idx="133">
                  <c:v>11.47</c:v>
                </c:pt>
                <c:pt idx="134">
                  <c:v>11.69</c:v>
                </c:pt>
                <c:pt idx="135">
                  <c:v>11.9</c:v>
                </c:pt>
                <c:pt idx="136">
                  <c:v>12.12</c:v>
                </c:pt>
                <c:pt idx="137">
                  <c:v>12.33</c:v>
                </c:pt>
                <c:pt idx="138">
                  <c:v>12.55</c:v>
                </c:pt>
                <c:pt idx="139">
                  <c:v>12.76</c:v>
                </c:pt>
                <c:pt idx="140">
                  <c:v>12.89</c:v>
                </c:pt>
                <c:pt idx="141">
                  <c:v>13.01</c:v>
                </c:pt>
                <c:pt idx="142">
                  <c:v>13.14</c:v>
                </c:pt>
                <c:pt idx="143">
                  <c:v>13.26</c:v>
                </c:pt>
                <c:pt idx="144">
                  <c:v>13.39</c:v>
                </c:pt>
                <c:pt idx="145">
                  <c:v>13.51</c:v>
                </c:pt>
                <c:pt idx="146">
                  <c:v>13.64</c:v>
                </c:pt>
                <c:pt idx="147">
                  <c:v>13.76</c:v>
                </c:pt>
                <c:pt idx="148">
                  <c:v>13.8</c:v>
                </c:pt>
                <c:pt idx="149">
                  <c:v>13.84</c:v>
                </c:pt>
                <c:pt idx="150">
                  <c:v>13.88</c:v>
                </c:pt>
                <c:pt idx="151">
                  <c:v>13.92</c:v>
                </c:pt>
                <c:pt idx="152">
                  <c:v>13.96</c:v>
                </c:pt>
                <c:pt idx="153">
                  <c:v>14</c:v>
                </c:pt>
                <c:pt idx="154">
                  <c:v>14.04</c:v>
                </c:pt>
                <c:pt idx="155">
                  <c:v>14.09</c:v>
                </c:pt>
                <c:pt idx="156">
                  <c:v>14.18</c:v>
                </c:pt>
                <c:pt idx="157">
                  <c:v>14.28</c:v>
                </c:pt>
                <c:pt idx="158">
                  <c:v>14.37</c:v>
                </c:pt>
                <c:pt idx="159">
                  <c:v>14.47</c:v>
                </c:pt>
                <c:pt idx="160">
                  <c:v>14.65</c:v>
                </c:pt>
                <c:pt idx="161">
                  <c:v>14.84</c:v>
                </c:pt>
                <c:pt idx="162">
                  <c:v>15.01</c:v>
                </c:pt>
                <c:pt idx="163">
                  <c:v>15.18</c:v>
                </c:pt>
                <c:pt idx="164">
                  <c:v>15.36</c:v>
                </c:pt>
                <c:pt idx="165">
                  <c:v>15.53</c:v>
                </c:pt>
                <c:pt idx="166">
                  <c:v>15.7</c:v>
                </c:pt>
                <c:pt idx="167">
                  <c:v>15.87</c:v>
                </c:pt>
                <c:pt idx="168">
                  <c:v>16.04</c:v>
                </c:pt>
                <c:pt idx="169">
                  <c:v>16.21</c:v>
                </c:pt>
                <c:pt idx="170">
                  <c:v>16.34</c:v>
                </c:pt>
                <c:pt idx="171">
                  <c:v>16.47</c:v>
                </c:pt>
                <c:pt idx="172">
                  <c:v>16.600000000000001</c:v>
                </c:pt>
                <c:pt idx="173">
                  <c:v>16.739999999999998</c:v>
                </c:pt>
                <c:pt idx="174">
                  <c:v>16.84</c:v>
                </c:pt>
                <c:pt idx="175">
                  <c:v>16.940000000000001</c:v>
                </c:pt>
                <c:pt idx="176">
                  <c:v>17</c:v>
                </c:pt>
                <c:pt idx="177">
                  <c:v>17.059999999999999</c:v>
                </c:pt>
                <c:pt idx="178">
                  <c:v>17.12</c:v>
                </c:pt>
                <c:pt idx="179">
                  <c:v>17.18</c:v>
                </c:pt>
                <c:pt idx="180">
                  <c:v>17.239999999999998</c:v>
                </c:pt>
                <c:pt idx="181">
                  <c:v>17.309999999999999</c:v>
                </c:pt>
                <c:pt idx="182">
                  <c:v>17.37</c:v>
                </c:pt>
                <c:pt idx="183">
                  <c:v>17.440000000000001</c:v>
                </c:pt>
                <c:pt idx="184">
                  <c:v>17.5</c:v>
                </c:pt>
                <c:pt idx="185">
                  <c:v>17.57</c:v>
                </c:pt>
                <c:pt idx="186">
                  <c:v>17.63</c:v>
                </c:pt>
                <c:pt idx="187">
                  <c:v>17.7</c:v>
                </c:pt>
                <c:pt idx="188">
                  <c:v>17.739999999999998</c:v>
                </c:pt>
                <c:pt idx="189">
                  <c:v>17.77</c:v>
                </c:pt>
                <c:pt idx="190">
                  <c:v>17.809999999999999</c:v>
                </c:pt>
                <c:pt idx="191">
                  <c:v>17.850000000000001</c:v>
                </c:pt>
                <c:pt idx="192">
                  <c:v>17.88</c:v>
                </c:pt>
                <c:pt idx="193">
                  <c:v>17.920000000000002</c:v>
                </c:pt>
                <c:pt idx="194">
                  <c:v>17.96</c:v>
                </c:pt>
                <c:pt idx="195">
                  <c:v>17.989999999999998</c:v>
                </c:pt>
                <c:pt idx="196">
                  <c:v>18.03</c:v>
                </c:pt>
                <c:pt idx="197">
                  <c:v>18.07</c:v>
                </c:pt>
                <c:pt idx="198">
                  <c:v>18.09</c:v>
                </c:pt>
                <c:pt idx="199">
                  <c:v>18.12</c:v>
                </c:pt>
                <c:pt idx="200">
                  <c:v>18.28</c:v>
                </c:pt>
                <c:pt idx="201">
                  <c:v>18.420000000000002</c:v>
                </c:pt>
                <c:pt idx="202">
                  <c:v>18.440000000000001</c:v>
                </c:pt>
                <c:pt idx="203">
                  <c:v>18.5</c:v>
                </c:pt>
                <c:pt idx="204">
                  <c:v>18.559999999999999</c:v>
                </c:pt>
                <c:pt idx="205">
                  <c:v>18.62</c:v>
                </c:pt>
                <c:pt idx="206">
                  <c:v>18.68</c:v>
                </c:pt>
                <c:pt idx="207">
                  <c:v>18.739999999999998</c:v>
                </c:pt>
                <c:pt idx="208">
                  <c:v>18.8</c:v>
                </c:pt>
                <c:pt idx="209">
                  <c:v>18.82</c:v>
                </c:pt>
                <c:pt idx="210">
                  <c:v>18.850000000000001</c:v>
                </c:pt>
                <c:pt idx="211">
                  <c:v>18.91</c:v>
                </c:pt>
                <c:pt idx="212">
                  <c:v>18.97</c:v>
                </c:pt>
                <c:pt idx="213">
                  <c:v>19.02</c:v>
                </c:pt>
                <c:pt idx="214">
                  <c:v>19.079999999999998</c:v>
                </c:pt>
                <c:pt idx="215">
                  <c:v>19.12</c:v>
                </c:pt>
                <c:pt idx="216">
                  <c:v>19.14</c:v>
                </c:pt>
                <c:pt idx="217">
                  <c:v>19.2</c:v>
                </c:pt>
                <c:pt idx="218">
                  <c:v>19.25</c:v>
                </c:pt>
                <c:pt idx="219">
                  <c:v>19.309999999999999</c:v>
                </c:pt>
                <c:pt idx="220">
                  <c:v>19.37</c:v>
                </c:pt>
                <c:pt idx="221">
                  <c:v>19.420000000000002</c:v>
                </c:pt>
                <c:pt idx="222">
                  <c:v>19.48</c:v>
                </c:pt>
                <c:pt idx="223">
                  <c:v>19.5</c:v>
                </c:pt>
                <c:pt idx="224">
                  <c:v>19.54</c:v>
                </c:pt>
                <c:pt idx="225">
                  <c:v>19.59</c:v>
                </c:pt>
                <c:pt idx="226">
                  <c:v>19.649999999999999</c:v>
                </c:pt>
                <c:pt idx="227">
                  <c:v>19.71</c:v>
                </c:pt>
                <c:pt idx="228">
                  <c:v>19.77</c:v>
                </c:pt>
                <c:pt idx="229">
                  <c:v>19.8</c:v>
                </c:pt>
                <c:pt idx="230">
                  <c:v>19.829999999999998</c:v>
                </c:pt>
                <c:pt idx="231">
                  <c:v>19.88</c:v>
                </c:pt>
                <c:pt idx="232">
                  <c:v>19.940000000000001</c:v>
                </c:pt>
                <c:pt idx="233">
                  <c:v>20.079999999999998</c:v>
                </c:pt>
                <c:pt idx="234">
                  <c:v>20.28</c:v>
                </c:pt>
                <c:pt idx="235">
                  <c:v>20.49</c:v>
                </c:pt>
                <c:pt idx="236">
                  <c:v>20.69</c:v>
                </c:pt>
                <c:pt idx="237">
                  <c:v>20.89</c:v>
                </c:pt>
                <c:pt idx="238">
                  <c:v>21.09</c:v>
                </c:pt>
                <c:pt idx="239">
                  <c:v>21.29</c:v>
                </c:pt>
              </c:numCache>
            </c:numRef>
          </c:xVal>
          <c:yVal>
            <c:numRef>
              <c:f>'Alle-Daten_interpoliert'!$CD$39:$CD$278</c:f>
              <c:numCache>
                <c:formatCode>0.0</c:formatCode>
                <c:ptCount val="240"/>
                <c:pt idx="0">
                  <c:v>11.9</c:v>
                </c:pt>
                <c:pt idx="1">
                  <c:v>11.7</c:v>
                </c:pt>
                <c:pt idx="2">
                  <c:v>11.6</c:v>
                </c:pt>
                <c:pt idx="3">
                  <c:v>11.9</c:v>
                </c:pt>
                <c:pt idx="4">
                  <c:v>10.4</c:v>
                </c:pt>
                <c:pt idx="5">
                  <c:v>10.4</c:v>
                </c:pt>
                <c:pt idx="6">
                  <c:v>11.9</c:v>
                </c:pt>
                <c:pt idx="7">
                  <c:v>11.3</c:v>
                </c:pt>
                <c:pt idx="8">
                  <c:v>12</c:v>
                </c:pt>
                <c:pt idx="9">
                  <c:v>11.3</c:v>
                </c:pt>
                <c:pt idx="10">
                  <c:v>11</c:v>
                </c:pt>
                <c:pt idx="11">
                  <c:v>11.5</c:v>
                </c:pt>
                <c:pt idx="12">
                  <c:v>12.4</c:v>
                </c:pt>
                <c:pt idx="13">
                  <c:v>12.2</c:v>
                </c:pt>
                <c:pt idx="14">
                  <c:v>12.6</c:v>
                </c:pt>
                <c:pt idx="15">
                  <c:v>12.8</c:v>
                </c:pt>
                <c:pt idx="16">
                  <c:v>12.7</c:v>
                </c:pt>
                <c:pt idx="17">
                  <c:v>12.7</c:v>
                </c:pt>
                <c:pt idx="18">
                  <c:v>12.8</c:v>
                </c:pt>
                <c:pt idx="19">
                  <c:v>12.1</c:v>
                </c:pt>
                <c:pt idx="20">
                  <c:v>13.6</c:v>
                </c:pt>
                <c:pt idx="21">
                  <c:v>12.6</c:v>
                </c:pt>
                <c:pt idx="22">
                  <c:v>12.6</c:v>
                </c:pt>
                <c:pt idx="23">
                  <c:v>13.2</c:v>
                </c:pt>
                <c:pt idx="24">
                  <c:v>13.5</c:v>
                </c:pt>
                <c:pt idx="25">
                  <c:v>13.2</c:v>
                </c:pt>
                <c:pt idx="26">
                  <c:v>12.1</c:v>
                </c:pt>
                <c:pt idx="27">
                  <c:v>12.9</c:v>
                </c:pt>
                <c:pt idx="28">
                  <c:v>12.3</c:v>
                </c:pt>
                <c:pt idx="29">
                  <c:v>12.9</c:v>
                </c:pt>
                <c:pt idx="30">
                  <c:v>12.9</c:v>
                </c:pt>
                <c:pt idx="31">
                  <c:v>11.1</c:v>
                </c:pt>
                <c:pt idx="32">
                  <c:v>12.5</c:v>
                </c:pt>
                <c:pt idx="33">
                  <c:v>12.5</c:v>
                </c:pt>
                <c:pt idx="34">
                  <c:v>12.2</c:v>
                </c:pt>
                <c:pt idx="35">
                  <c:v>12.5</c:v>
                </c:pt>
                <c:pt idx="36">
                  <c:v>12.8</c:v>
                </c:pt>
                <c:pt idx="37">
                  <c:v>12.5</c:v>
                </c:pt>
                <c:pt idx="38">
                  <c:v>12.6</c:v>
                </c:pt>
                <c:pt idx="39">
                  <c:v>12.4</c:v>
                </c:pt>
                <c:pt idx="40">
                  <c:v>12.4</c:v>
                </c:pt>
                <c:pt idx="41">
                  <c:v>13.3</c:v>
                </c:pt>
                <c:pt idx="42">
                  <c:v>13.8</c:v>
                </c:pt>
                <c:pt idx="43">
                  <c:v>13.4</c:v>
                </c:pt>
                <c:pt idx="44">
                  <c:v>13.8</c:v>
                </c:pt>
                <c:pt idx="45">
                  <c:v>13.4</c:v>
                </c:pt>
                <c:pt idx="46">
                  <c:v>12.8</c:v>
                </c:pt>
                <c:pt idx="47">
                  <c:v>13.2</c:v>
                </c:pt>
                <c:pt idx="48">
                  <c:v>13.4</c:v>
                </c:pt>
                <c:pt idx="49">
                  <c:v>13.6</c:v>
                </c:pt>
                <c:pt idx="50">
                  <c:v>13.6</c:v>
                </c:pt>
                <c:pt idx="51">
                  <c:v>12.7</c:v>
                </c:pt>
                <c:pt idx="52">
                  <c:v>13.2</c:v>
                </c:pt>
                <c:pt idx="53">
                  <c:v>13.4</c:v>
                </c:pt>
                <c:pt idx="54">
                  <c:v>13.4</c:v>
                </c:pt>
                <c:pt idx="55">
                  <c:v>13.2</c:v>
                </c:pt>
                <c:pt idx="56">
                  <c:v>13.6</c:v>
                </c:pt>
                <c:pt idx="57">
                  <c:v>13.1</c:v>
                </c:pt>
                <c:pt idx="58">
                  <c:v>12.7</c:v>
                </c:pt>
                <c:pt idx="59">
                  <c:v>12.7</c:v>
                </c:pt>
                <c:pt idx="60">
                  <c:v>13.2</c:v>
                </c:pt>
                <c:pt idx="61">
                  <c:v>13.2</c:v>
                </c:pt>
                <c:pt idx="62">
                  <c:v>13.7</c:v>
                </c:pt>
                <c:pt idx="63">
                  <c:v>13.4</c:v>
                </c:pt>
                <c:pt idx="64">
                  <c:v>13.1</c:v>
                </c:pt>
                <c:pt idx="65">
                  <c:v>13.6</c:v>
                </c:pt>
                <c:pt idx="66">
                  <c:v>13.4</c:v>
                </c:pt>
                <c:pt idx="67">
                  <c:v>13.7</c:v>
                </c:pt>
                <c:pt idx="68">
                  <c:v>13.8</c:v>
                </c:pt>
                <c:pt idx="69">
                  <c:v>12.9</c:v>
                </c:pt>
                <c:pt idx="70">
                  <c:v>12.8</c:v>
                </c:pt>
                <c:pt idx="71">
                  <c:v>13.2</c:v>
                </c:pt>
                <c:pt idx="72">
                  <c:v>13.8</c:v>
                </c:pt>
                <c:pt idx="73">
                  <c:v>13.3</c:v>
                </c:pt>
                <c:pt idx="74">
                  <c:v>13.2</c:v>
                </c:pt>
                <c:pt idx="75">
                  <c:v>13.6</c:v>
                </c:pt>
                <c:pt idx="76">
                  <c:v>12.7</c:v>
                </c:pt>
                <c:pt idx="77">
                  <c:v>12.9</c:v>
                </c:pt>
                <c:pt idx="78">
                  <c:v>12.8</c:v>
                </c:pt>
                <c:pt idx="79">
                  <c:v>13.1</c:v>
                </c:pt>
                <c:pt idx="80">
                  <c:v>12.5</c:v>
                </c:pt>
                <c:pt idx="81">
                  <c:v>12.4</c:v>
                </c:pt>
                <c:pt idx="82">
                  <c:v>12.7</c:v>
                </c:pt>
                <c:pt idx="83">
                  <c:v>12.6</c:v>
                </c:pt>
                <c:pt idx="84">
                  <c:v>13.3</c:v>
                </c:pt>
                <c:pt idx="85">
                  <c:v>12.9</c:v>
                </c:pt>
                <c:pt idx="86">
                  <c:v>13.4</c:v>
                </c:pt>
                <c:pt idx="87">
                  <c:v>13.6</c:v>
                </c:pt>
                <c:pt idx="88">
                  <c:v>14.1</c:v>
                </c:pt>
                <c:pt idx="89">
                  <c:v>13.8</c:v>
                </c:pt>
                <c:pt idx="90">
                  <c:v>13.9</c:v>
                </c:pt>
                <c:pt idx="91">
                  <c:v>14.2</c:v>
                </c:pt>
                <c:pt idx="92">
                  <c:v>13.8</c:v>
                </c:pt>
                <c:pt idx="93">
                  <c:v>13.9</c:v>
                </c:pt>
                <c:pt idx="94">
                  <c:v>13.6</c:v>
                </c:pt>
                <c:pt idx="95">
                  <c:v>13.6</c:v>
                </c:pt>
                <c:pt idx="96">
                  <c:v>14.7</c:v>
                </c:pt>
                <c:pt idx="97">
                  <c:v>15.2</c:v>
                </c:pt>
                <c:pt idx="98">
                  <c:v>15</c:v>
                </c:pt>
                <c:pt idx="99">
                  <c:v>14.8</c:v>
                </c:pt>
                <c:pt idx="100">
                  <c:v>14.5</c:v>
                </c:pt>
                <c:pt idx="101">
                  <c:v>14.7</c:v>
                </c:pt>
                <c:pt idx="102">
                  <c:v>14.8</c:v>
                </c:pt>
                <c:pt idx="103">
                  <c:v>14.6</c:v>
                </c:pt>
                <c:pt idx="104">
                  <c:v>14.2</c:v>
                </c:pt>
                <c:pt idx="105">
                  <c:v>14.1</c:v>
                </c:pt>
                <c:pt idx="106">
                  <c:v>14.5</c:v>
                </c:pt>
                <c:pt idx="107">
                  <c:v>14.6</c:v>
                </c:pt>
                <c:pt idx="108">
                  <c:v>15</c:v>
                </c:pt>
                <c:pt idx="109">
                  <c:v>15.3</c:v>
                </c:pt>
                <c:pt idx="110">
                  <c:v>15</c:v>
                </c:pt>
                <c:pt idx="111">
                  <c:v>15.5</c:v>
                </c:pt>
                <c:pt idx="112">
                  <c:v>15.7</c:v>
                </c:pt>
                <c:pt idx="113">
                  <c:v>14.7</c:v>
                </c:pt>
                <c:pt idx="114">
                  <c:v>14.7</c:v>
                </c:pt>
                <c:pt idx="115">
                  <c:v>14.7</c:v>
                </c:pt>
                <c:pt idx="116">
                  <c:v>14.8</c:v>
                </c:pt>
                <c:pt idx="117">
                  <c:v>14.7</c:v>
                </c:pt>
                <c:pt idx="118">
                  <c:v>15.4</c:v>
                </c:pt>
                <c:pt idx="119">
                  <c:v>15.4</c:v>
                </c:pt>
                <c:pt idx="120">
                  <c:v>14.2</c:v>
                </c:pt>
                <c:pt idx="121">
                  <c:v>15.6</c:v>
                </c:pt>
                <c:pt idx="122">
                  <c:v>14.6</c:v>
                </c:pt>
                <c:pt idx="123">
                  <c:v>14.3</c:v>
                </c:pt>
                <c:pt idx="124">
                  <c:v>14.4</c:v>
                </c:pt>
                <c:pt idx="125">
                  <c:v>14.6</c:v>
                </c:pt>
                <c:pt idx="126">
                  <c:v>14.3</c:v>
                </c:pt>
                <c:pt idx="127">
                  <c:v>13.6</c:v>
                </c:pt>
                <c:pt idx="128">
                  <c:v>13.9</c:v>
                </c:pt>
                <c:pt idx="129">
                  <c:v>14.4</c:v>
                </c:pt>
                <c:pt idx="130">
                  <c:v>14.3</c:v>
                </c:pt>
                <c:pt idx="131">
                  <c:v>13.5</c:v>
                </c:pt>
                <c:pt idx="132">
                  <c:v>13.1</c:v>
                </c:pt>
                <c:pt idx="133">
                  <c:v>13.5</c:v>
                </c:pt>
                <c:pt idx="134">
                  <c:v>12.8</c:v>
                </c:pt>
                <c:pt idx="135">
                  <c:v>12</c:v>
                </c:pt>
                <c:pt idx="136">
                  <c:v>11.5</c:v>
                </c:pt>
                <c:pt idx="137">
                  <c:v>10.1</c:v>
                </c:pt>
                <c:pt idx="138">
                  <c:v>10.199999999999999</c:v>
                </c:pt>
                <c:pt idx="139">
                  <c:v>10.1</c:v>
                </c:pt>
                <c:pt idx="140">
                  <c:v>10.4</c:v>
                </c:pt>
                <c:pt idx="141">
                  <c:v>10.3</c:v>
                </c:pt>
                <c:pt idx="142">
                  <c:v>11</c:v>
                </c:pt>
                <c:pt idx="143">
                  <c:v>10.4</c:v>
                </c:pt>
                <c:pt idx="144">
                  <c:v>10.5</c:v>
                </c:pt>
                <c:pt idx="145">
                  <c:v>10.8</c:v>
                </c:pt>
                <c:pt idx="146">
                  <c:v>9.9</c:v>
                </c:pt>
                <c:pt idx="147">
                  <c:v>10.199999999999999</c:v>
                </c:pt>
                <c:pt idx="148">
                  <c:v>9.6999999999999993</c:v>
                </c:pt>
                <c:pt idx="149">
                  <c:v>9.6</c:v>
                </c:pt>
                <c:pt idx="150">
                  <c:v>9.8000000000000007</c:v>
                </c:pt>
                <c:pt idx="151">
                  <c:v>9.9</c:v>
                </c:pt>
                <c:pt idx="152">
                  <c:v>10.1</c:v>
                </c:pt>
                <c:pt idx="153">
                  <c:v>11</c:v>
                </c:pt>
                <c:pt idx="154">
                  <c:v>11</c:v>
                </c:pt>
                <c:pt idx="155">
                  <c:v>11.3</c:v>
                </c:pt>
                <c:pt idx="156">
                  <c:v>11.7</c:v>
                </c:pt>
                <c:pt idx="157">
                  <c:v>11.3</c:v>
                </c:pt>
                <c:pt idx="158">
                  <c:v>10.4</c:v>
                </c:pt>
                <c:pt idx="159">
                  <c:v>10.6</c:v>
                </c:pt>
                <c:pt idx="160">
                  <c:v>10.7</c:v>
                </c:pt>
                <c:pt idx="161">
                  <c:v>10.199999999999999</c:v>
                </c:pt>
                <c:pt idx="162">
                  <c:v>9.8000000000000007</c:v>
                </c:pt>
                <c:pt idx="163">
                  <c:v>9.6999999999999993</c:v>
                </c:pt>
                <c:pt idx="164">
                  <c:v>9.6</c:v>
                </c:pt>
                <c:pt idx="165">
                  <c:v>9.5</c:v>
                </c:pt>
                <c:pt idx="166">
                  <c:v>10.1</c:v>
                </c:pt>
                <c:pt idx="167">
                  <c:v>9.4</c:v>
                </c:pt>
                <c:pt idx="168">
                  <c:v>9.6</c:v>
                </c:pt>
                <c:pt idx="169">
                  <c:v>9.4</c:v>
                </c:pt>
                <c:pt idx="170">
                  <c:v>8.9</c:v>
                </c:pt>
                <c:pt idx="171">
                  <c:v>9</c:v>
                </c:pt>
                <c:pt idx="172">
                  <c:v>7.8</c:v>
                </c:pt>
                <c:pt idx="173">
                  <c:v>7.7</c:v>
                </c:pt>
                <c:pt idx="174">
                  <c:v>8.1</c:v>
                </c:pt>
                <c:pt idx="175">
                  <c:v>7.6</c:v>
                </c:pt>
                <c:pt idx="176">
                  <c:v>8.4</c:v>
                </c:pt>
                <c:pt idx="177">
                  <c:v>8.1</c:v>
                </c:pt>
                <c:pt idx="178">
                  <c:v>7.8</c:v>
                </c:pt>
                <c:pt idx="179">
                  <c:v>8.1999999999999993</c:v>
                </c:pt>
                <c:pt idx="180">
                  <c:v>7.8</c:v>
                </c:pt>
                <c:pt idx="181">
                  <c:v>7.8</c:v>
                </c:pt>
                <c:pt idx="182">
                  <c:v>7.9</c:v>
                </c:pt>
                <c:pt idx="183">
                  <c:v>9.1</c:v>
                </c:pt>
                <c:pt idx="184">
                  <c:v>8.8000000000000007</c:v>
                </c:pt>
                <c:pt idx="185">
                  <c:v>9.1999999999999993</c:v>
                </c:pt>
                <c:pt idx="186">
                  <c:v>8.9</c:v>
                </c:pt>
                <c:pt idx="187">
                  <c:v>8.3000000000000007</c:v>
                </c:pt>
                <c:pt idx="188">
                  <c:v>8.6</c:v>
                </c:pt>
                <c:pt idx="189">
                  <c:v>7.9</c:v>
                </c:pt>
                <c:pt idx="190">
                  <c:v>8.3000000000000007</c:v>
                </c:pt>
                <c:pt idx="191">
                  <c:v>7.7</c:v>
                </c:pt>
                <c:pt idx="192">
                  <c:v>7.7</c:v>
                </c:pt>
                <c:pt idx="193">
                  <c:v>8.4</c:v>
                </c:pt>
                <c:pt idx="194">
                  <c:v>9.4</c:v>
                </c:pt>
                <c:pt idx="195">
                  <c:v>10.1</c:v>
                </c:pt>
                <c:pt idx="196">
                  <c:v>8.4</c:v>
                </c:pt>
                <c:pt idx="197">
                  <c:v>8.6</c:v>
                </c:pt>
                <c:pt idx="198">
                  <c:v>8.8000000000000007</c:v>
                </c:pt>
                <c:pt idx="199">
                  <c:v>8.3000000000000007</c:v>
                </c:pt>
                <c:pt idx="200">
                  <c:v>8</c:v>
                </c:pt>
                <c:pt idx="201">
                  <c:v>8.1999999999999993</c:v>
                </c:pt>
                <c:pt idx="202">
                  <c:v>7.8</c:v>
                </c:pt>
                <c:pt idx="203">
                  <c:v>7.4</c:v>
                </c:pt>
                <c:pt idx="204">
                  <c:v>6.8</c:v>
                </c:pt>
                <c:pt idx="205">
                  <c:v>7.1</c:v>
                </c:pt>
                <c:pt idx="206">
                  <c:v>6.7</c:v>
                </c:pt>
                <c:pt idx="207">
                  <c:v>9.3000000000000007</c:v>
                </c:pt>
                <c:pt idx="208">
                  <c:v>9.1</c:v>
                </c:pt>
                <c:pt idx="209">
                  <c:v>8.5</c:v>
                </c:pt>
                <c:pt idx="210">
                  <c:v>7</c:v>
                </c:pt>
                <c:pt idx="211">
                  <c:v>6.8</c:v>
                </c:pt>
                <c:pt idx="212">
                  <c:v>7.2</c:v>
                </c:pt>
                <c:pt idx="213">
                  <c:v>7.9</c:v>
                </c:pt>
                <c:pt idx="214">
                  <c:v>7.3</c:v>
                </c:pt>
                <c:pt idx="215">
                  <c:v>9</c:v>
                </c:pt>
                <c:pt idx="216">
                  <c:v>9.4</c:v>
                </c:pt>
                <c:pt idx="217">
                  <c:v>9.8000000000000007</c:v>
                </c:pt>
                <c:pt idx="218">
                  <c:v>8.4</c:v>
                </c:pt>
                <c:pt idx="219">
                  <c:v>10</c:v>
                </c:pt>
                <c:pt idx="220">
                  <c:v>9.6</c:v>
                </c:pt>
                <c:pt idx="221">
                  <c:v>7.9</c:v>
                </c:pt>
                <c:pt idx="222">
                  <c:v>10</c:v>
                </c:pt>
                <c:pt idx="223">
                  <c:v>9.4</c:v>
                </c:pt>
                <c:pt idx="224">
                  <c:v>9.1</c:v>
                </c:pt>
                <c:pt idx="225">
                  <c:v>7.7</c:v>
                </c:pt>
                <c:pt idx="226">
                  <c:v>6.7</c:v>
                </c:pt>
                <c:pt idx="227">
                  <c:v>7.5</c:v>
                </c:pt>
                <c:pt idx="228">
                  <c:v>9.4</c:v>
                </c:pt>
                <c:pt idx="229">
                  <c:v>8.1999999999999993</c:v>
                </c:pt>
                <c:pt idx="230">
                  <c:v>8.1999999999999993</c:v>
                </c:pt>
                <c:pt idx="231">
                  <c:v>9.6999999999999993</c:v>
                </c:pt>
                <c:pt idx="232">
                  <c:v>8.4</c:v>
                </c:pt>
                <c:pt idx="233">
                  <c:v>7.7</c:v>
                </c:pt>
                <c:pt idx="234">
                  <c:v>8.1999999999999993</c:v>
                </c:pt>
                <c:pt idx="235">
                  <c:v>7.1</c:v>
                </c:pt>
                <c:pt idx="236">
                  <c:v>8</c:v>
                </c:pt>
                <c:pt idx="237">
                  <c:v>8.1999999999999993</c:v>
                </c:pt>
                <c:pt idx="238">
                  <c:v>8.8000000000000007</c:v>
                </c:pt>
                <c:pt idx="239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418-4744-A438-8EB16F4C7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727999"/>
        <c:axId val="1761849567"/>
      </c:scatterChart>
      <c:valAx>
        <c:axId val="1766727999"/>
        <c:scaling>
          <c:orientation val="minMax"/>
          <c:max val="140"/>
          <c:min val="110"/>
        </c:scaling>
        <c:delete val="0"/>
        <c:axPos val="b"/>
        <c:numFmt formatCode="0" sourceLinked="0"/>
        <c:majorTickMark val="in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849567"/>
        <c:crossesAt val="20"/>
        <c:crossBetween val="midCat"/>
      </c:valAx>
      <c:valAx>
        <c:axId val="1761849567"/>
        <c:scaling>
          <c:orientation val="minMax"/>
          <c:max val="16"/>
          <c:min val="4"/>
        </c:scaling>
        <c:delete val="1"/>
        <c:axPos val="l"/>
        <c:numFmt formatCode="0" sourceLinked="0"/>
        <c:majorTickMark val="out"/>
        <c:minorTickMark val="none"/>
        <c:tickLblPos val="nextTo"/>
        <c:crossAx val="1766727999"/>
        <c:crosses val="autoZero"/>
        <c:crossBetween val="midCat"/>
        <c:majorUnit val="6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347A0-DDD4-46CD-AA44-9F1CAABB6281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14090-158E-4905-90F8-D98F4F8ECF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4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Motivation, </a:t>
            </a:r>
            <a:r>
              <a:rPr lang="en-US" dirty="0" err="1"/>
              <a:t>warum</a:t>
            </a:r>
            <a:r>
              <a:rPr lang="en-US" dirty="0"/>
              <a:t> stadium 5</a:t>
            </a:r>
          </a:p>
          <a:p>
            <a:r>
              <a:rPr lang="en-US" dirty="0" err="1"/>
              <a:t>Bedeutung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</a:t>
            </a:r>
            <a:r>
              <a:rPr lang="en-US" dirty="0" err="1"/>
              <a:t>SOMotivation</a:t>
            </a:r>
            <a:r>
              <a:rPr lang="en-US" dirty="0"/>
              <a:t>, </a:t>
            </a:r>
            <a:r>
              <a:rPr lang="en-US" dirty="0" err="1"/>
              <a:t>warum</a:t>
            </a:r>
            <a:r>
              <a:rPr lang="en-US" dirty="0"/>
              <a:t> stadium 5</a:t>
            </a:r>
          </a:p>
          <a:p>
            <a:r>
              <a:rPr lang="en-US" dirty="0" err="1"/>
              <a:t>Bedeutung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SO</a:t>
            </a:r>
          </a:p>
          <a:p>
            <a:r>
              <a:rPr lang="en-US" dirty="0"/>
              <a:t>ICE Sheet</a:t>
            </a:r>
          </a:p>
          <a:p>
            <a:r>
              <a:rPr lang="en-US" dirty="0" err="1"/>
              <a:t>Eem</a:t>
            </a:r>
            <a:r>
              <a:rPr lang="en-US" dirty="0"/>
              <a:t> / </a:t>
            </a:r>
            <a:r>
              <a:rPr lang="en-US" dirty="0" err="1"/>
              <a:t>Holozän</a:t>
            </a:r>
            <a:r>
              <a:rPr lang="en-US" dirty="0"/>
              <a:t> temperature </a:t>
            </a:r>
            <a:r>
              <a:rPr lang="en-US" dirty="0" err="1"/>
              <a:t>unterschied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SO?</a:t>
            </a:r>
          </a:p>
          <a:p>
            <a:r>
              <a:rPr lang="en-US" dirty="0"/>
              <a:t>Climate sensitivity</a:t>
            </a:r>
          </a:p>
          <a:p>
            <a:endParaRPr lang="en-US" dirty="0"/>
          </a:p>
          <a:p>
            <a:r>
              <a:rPr lang="en-US" dirty="0"/>
              <a:t>ICE Sheet</a:t>
            </a:r>
          </a:p>
          <a:p>
            <a:r>
              <a:rPr lang="en-US" dirty="0" err="1"/>
              <a:t>Eem</a:t>
            </a:r>
            <a:r>
              <a:rPr lang="en-US" dirty="0"/>
              <a:t> / </a:t>
            </a:r>
            <a:r>
              <a:rPr lang="en-US" dirty="0" err="1"/>
              <a:t>Holozän</a:t>
            </a:r>
            <a:r>
              <a:rPr lang="en-US" dirty="0"/>
              <a:t> temperature </a:t>
            </a:r>
            <a:r>
              <a:rPr lang="en-US" dirty="0" err="1"/>
              <a:t>unterschied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SO?</a:t>
            </a:r>
          </a:p>
          <a:p>
            <a:r>
              <a:rPr lang="en-US" dirty="0"/>
              <a:t>Climate sensitivity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42B80-0A62-DC45-959D-CD688F64917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14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Motivation, </a:t>
            </a:r>
            <a:r>
              <a:rPr lang="en-US" dirty="0" err="1"/>
              <a:t>warum</a:t>
            </a:r>
            <a:r>
              <a:rPr lang="en-US" dirty="0"/>
              <a:t> stadium 5</a:t>
            </a:r>
          </a:p>
          <a:p>
            <a:r>
              <a:rPr lang="en-US" dirty="0" err="1"/>
              <a:t>Bedeutung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</a:t>
            </a:r>
            <a:r>
              <a:rPr lang="en-US" dirty="0" err="1"/>
              <a:t>SOMotivation</a:t>
            </a:r>
            <a:r>
              <a:rPr lang="en-US" dirty="0"/>
              <a:t>, </a:t>
            </a:r>
            <a:r>
              <a:rPr lang="en-US" dirty="0" err="1"/>
              <a:t>warum</a:t>
            </a:r>
            <a:r>
              <a:rPr lang="en-US" dirty="0"/>
              <a:t> stadium 5</a:t>
            </a:r>
          </a:p>
          <a:p>
            <a:r>
              <a:rPr lang="en-US" dirty="0" err="1"/>
              <a:t>Bedeutung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SO</a:t>
            </a:r>
          </a:p>
          <a:p>
            <a:r>
              <a:rPr lang="en-US" dirty="0"/>
              <a:t>ICE Sheet</a:t>
            </a:r>
          </a:p>
          <a:p>
            <a:r>
              <a:rPr lang="en-US" dirty="0" err="1"/>
              <a:t>Eem</a:t>
            </a:r>
            <a:r>
              <a:rPr lang="en-US" dirty="0"/>
              <a:t> / </a:t>
            </a:r>
            <a:r>
              <a:rPr lang="en-US" dirty="0" err="1"/>
              <a:t>Holozän</a:t>
            </a:r>
            <a:r>
              <a:rPr lang="en-US" dirty="0"/>
              <a:t> temperature </a:t>
            </a:r>
            <a:r>
              <a:rPr lang="en-US" dirty="0" err="1"/>
              <a:t>unterschied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SO?</a:t>
            </a:r>
          </a:p>
          <a:p>
            <a:r>
              <a:rPr lang="en-US" dirty="0"/>
              <a:t>Climate sensitivity</a:t>
            </a:r>
          </a:p>
          <a:p>
            <a:endParaRPr lang="en-US" dirty="0"/>
          </a:p>
          <a:p>
            <a:r>
              <a:rPr lang="en-US" dirty="0"/>
              <a:t>ICE Sheet</a:t>
            </a:r>
          </a:p>
          <a:p>
            <a:r>
              <a:rPr lang="en-US" dirty="0" err="1"/>
              <a:t>Eem</a:t>
            </a:r>
            <a:r>
              <a:rPr lang="en-US" dirty="0"/>
              <a:t> / </a:t>
            </a:r>
            <a:r>
              <a:rPr lang="en-US" dirty="0" err="1"/>
              <a:t>Holozän</a:t>
            </a:r>
            <a:r>
              <a:rPr lang="en-US" dirty="0"/>
              <a:t> temperature </a:t>
            </a:r>
            <a:r>
              <a:rPr lang="en-US" dirty="0" err="1"/>
              <a:t>unterschied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SO?</a:t>
            </a:r>
          </a:p>
          <a:p>
            <a:r>
              <a:rPr lang="en-US" dirty="0"/>
              <a:t>Climate sensitivity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42B80-0A62-DC45-959D-CD688F64917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75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Für</a:t>
            </a:r>
            <a:r>
              <a:rPr lang="en-US" dirty="0"/>
              <a:t> SPC </a:t>
            </a:r>
            <a:r>
              <a:rPr lang="en-US" dirty="0" err="1"/>
              <a:t>siehe</a:t>
            </a:r>
            <a:r>
              <a:rPr lang="en-US" dirty="0"/>
              <a:t> </a:t>
            </a:r>
            <a:r>
              <a:rPr lang="en-US" dirty="0" err="1"/>
              <a:t>Strub</a:t>
            </a:r>
            <a:r>
              <a:rPr lang="en-US" dirty="0"/>
              <a:t> et al., 2019</a:t>
            </a:r>
          </a:p>
          <a:p>
            <a:r>
              <a:rPr lang="en-US" dirty="0"/>
              <a:t>ACC </a:t>
            </a:r>
            <a:r>
              <a:rPr lang="en-US" dirty="0" err="1"/>
              <a:t>siehe</a:t>
            </a:r>
            <a:r>
              <a:rPr lang="en-US" dirty="0"/>
              <a:t> </a:t>
            </a:r>
            <a:r>
              <a:rPr lang="en-US" dirty="0" err="1"/>
              <a:t>Orsi</a:t>
            </a:r>
            <a:r>
              <a:rPr lang="en-US" dirty="0"/>
              <a:t> et al., 1994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31A72-ACD2-0342-9F9B-D1C826807FA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643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31A72-ACD2-0342-9F9B-D1C826807FA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747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42B80-0A62-DC45-959D-CD688F64917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28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7B005-8CCC-4094-A906-0B2E9F586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0CDABF-F355-47F4-8DCB-0EE3A58D9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A329EA-5AD3-476F-AB22-0398C191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C0EAA0-FDF7-4AB2-B5A3-056A6049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F70A98-AB24-48EB-8A47-3006B9F4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119C04-A498-4D41-BCE7-25BD4AC9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61AFEE-EA99-4F18-ABB8-A9AE31CF2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FEE051-9AC8-4006-A63F-47310093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0B9883-2C53-4361-8EDF-178260E4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A36756-5A79-4117-A571-3C4D7825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7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A5CEE76-57CA-4A2B-8E2F-036DD6393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B5E1F6-A83D-41E1-ADC5-2512B910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A2DA2C-B368-4457-BEF1-286992A3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12F4B-C855-4D25-96CD-FD5F38DA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D9095A-91AD-47D2-8823-84817314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8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EE31C-8BEE-4307-B0F8-6552BA67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1BFAA3-8C0A-4303-8175-29041ED8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43DDE0-6083-4DF7-9FCA-C21CE5FB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9B9223-EBA9-4899-970F-9EABD8A7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628909-1A11-404D-8406-87963F50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70F56-D613-43C8-8712-D8E2F8CB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E4D6F3-6653-4D0C-8B53-9D0778E2C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BFCD95-F56F-4004-A7C2-6FC87062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5B29E7-0270-41A2-A87E-99390BD5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ACA46B-B2BC-49A1-B9F5-BEB92021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5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AA1C4-DF9B-4841-8489-C73A126B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672B58-22DB-41DD-9F8D-57FB00E76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C75983-6303-4B39-852E-C2B64B8A9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7902B8-63F2-4928-B6E3-F1ABD5E3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549ACB-3ADD-4455-B1C3-9B9475295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F74A37-AE56-4CE7-82C6-E2ACCDA1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C2F1B-53E1-4C6F-ABE2-189A1658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1CCF44-765B-4484-A729-738162112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2E855C-704D-4369-911C-455B779E6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7C8BD5-A7AB-4B5B-99A0-3580B2C8A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EACFB4-7C27-4EE5-A63D-13E7B58C1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5D8E66-8BBB-4FD1-9EE6-959CDF59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71BD18-EED8-4773-B249-F22500F4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F0DE3A9-50BF-4CD0-ABE4-B72117DA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226CE-E548-451B-AC56-22AE1434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4DE973-8B63-499D-94EC-CD52675A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FDAB1D-22D0-48BD-851D-E8FC0478F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153F91-BBB4-4F94-82C4-BB1EB8D4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FB948F-2F17-486B-888B-0EA1DAC5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36AE9D-1755-4F6D-BF95-E526AE48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E19BFB-87DA-433E-B770-24A6F49D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9FB60-3779-4E0C-BF55-B05AE12A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3C50B-6006-41B6-B269-F665437ED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A9E761-0293-4605-9556-89E347F84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E6CD12-4D80-42AF-AF53-A01EA41C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8750D6-D0C0-4DD0-ABE4-507CB25A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6F96E6-17F5-4D05-BD58-3F787100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4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D96B8-CA7D-47E4-96D4-CF17A0D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0A39B0-E7F3-46CC-8C25-7D723EE14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76EB88-2769-4898-BD2B-E0923B7FC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A429B5-AD2F-4A2D-B991-7EB1E93F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E90AEA-39E4-4BBB-AD92-8F28AEA0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173314-1655-4B92-B5DA-61C80997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A3F4C90-EB56-4D34-BA4D-F476FA1D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144E7E-862D-49A7-8168-2569FC9AF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ED4CE2-AE5D-44F7-AC73-DEB13EE42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8F79-B816-430C-BA3E-6A5B09F7AED6}" type="datetimeFigureOut">
              <a:rPr lang="en-US" smtClean="0"/>
              <a:t>2020-05-08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A32ADD-3792-41D3-B618-B70BDB547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BD9B62-2BCB-44AF-B2A1-767FC9C9B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62EE-0F39-4AAC-A03E-1A030EB578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D0C08-519E-514B-A0FC-F771EBB53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77267"/>
            <a:ext cx="9144000" cy="2387600"/>
          </a:xfrm>
        </p:spPr>
        <p:txBody>
          <a:bodyPr/>
          <a:lstStyle/>
          <a:p>
            <a:r>
              <a:rPr lang="en-US" dirty="0"/>
              <a:t>South Pacific Paleoclimate Sensitivity in Last Interglacial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F297E9-EF3C-5744-8AAB-67C48E607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316" y="4072492"/>
            <a:ext cx="9144000" cy="2236354"/>
          </a:xfrm>
        </p:spPr>
        <p:txBody>
          <a:bodyPr>
            <a:noAutofit/>
          </a:bodyPr>
          <a:lstStyle/>
          <a:p>
            <a:r>
              <a:rPr lang="en-GB" sz="2800" dirty="0"/>
              <a:t>PhD Project from Julia Hagemann</a:t>
            </a:r>
          </a:p>
          <a:p>
            <a:r>
              <a:rPr lang="en-GB" sz="2800" dirty="0"/>
              <a:t>Alfred-Wegener-Institute</a:t>
            </a:r>
          </a:p>
          <a:p>
            <a:r>
              <a:rPr lang="en-GB" sz="2800" dirty="0"/>
              <a:t>Supervisor: Ralf Tiedemann</a:t>
            </a:r>
          </a:p>
          <a:p>
            <a:r>
              <a:rPr lang="en-GB" sz="2800" dirty="0"/>
              <a:t>&amp; Frank Lamy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1285D7E-C05D-8743-8DD7-F3FB0D92E646}"/>
              </a:ext>
            </a:extLst>
          </p:cNvPr>
          <p:cNvSpPr/>
          <p:nvPr/>
        </p:nvSpPr>
        <p:spPr>
          <a:xfrm>
            <a:off x="265521" y="3564927"/>
            <a:ext cx="11660957" cy="84842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D0B8340-B405-2D45-975D-B6097A09C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378"/>
            <a:ext cx="4760209" cy="84786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690716F-1DAD-4475-B6ED-B33920E31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40" y="32099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711D104-7A91-F94F-AF93-E5DD8047B37C}"/>
              </a:ext>
            </a:extLst>
          </p:cNvPr>
          <p:cNvSpPr txBox="1"/>
          <p:nvPr/>
        </p:nvSpPr>
        <p:spPr>
          <a:xfrm>
            <a:off x="263949" y="55122"/>
            <a:ext cx="11660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Last Interglacial (</a:t>
            </a:r>
            <a:r>
              <a:rPr lang="en-GB" sz="4800" dirty="0" err="1"/>
              <a:t>Eemian</a:t>
            </a:r>
            <a:r>
              <a:rPr lang="en-GB" sz="4800" dirty="0"/>
              <a:t>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6B6AFBE-80FA-B544-A859-2BA3FD73DA8A}"/>
              </a:ext>
            </a:extLst>
          </p:cNvPr>
          <p:cNvSpPr/>
          <p:nvPr/>
        </p:nvSpPr>
        <p:spPr>
          <a:xfrm>
            <a:off x="263950" y="857839"/>
            <a:ext cx="11660957" cy="84842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08D43B9-B57D-584E-8399-03EF639AC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284" y="-59500"/>
            <a:ext cx="2020544" cy="91733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683802F-A7D5-42F6-8F50-302DE6E4AF97}"/>
              </a:ext>
            </a:extLst>
          </p:cNvPr>
          <p:cNvSpPr txBox="1"/>
          <p:nvPr/>
        </p:nvSpPr>
        <p:spPr>
          <a:xfrm>
            <a:off x="2746011" y="1686852"/>
            <a:ext cx="81034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During MIS 5: 130 – 115 kyr PB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Higher global mean temperature of ~1.5° C</a:t>
            </a:r>
            <a:r>
              <a:rPr lang="en-US" sz="2400" baseline="30000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Higher temperature in the polar regions of 3 – 5° C</a:t>
            </a:r>
            <a:r>
              <a:rPr lang="en-US" sz="2400" baseline="30000" dirty="0"/>
              <a:t>2,3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Higher sea level by ~7 m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440250-0319-4DEA-9DB8-653E1377C77B}"/>
              </a:ext>
            </a:extLst>
          </p:cNvPr>
          <p:cNvSpPr txBox="1"/>
          <p:nvPr/>
        </p:nvSpPr>
        <p:spPr>
          <a:xfrm>
            <a:off x="2044262" y="5478011"/>
            <a:ext cx="736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Turney &amp; Jones, 2010</a:t>
            </a:r>
          </a:p>
          <a:p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Overpeck</a:t>
            </a:r>
            <a:r>
              <a:rPr lang="en-US" dirty="0"/>
              <a:t> et al., 2006 – Antarctica</a:t>
            </a:r>
          </a:p>
          <a:p>
            <a:r>
              <a:rPr lang="en-US" baseline="30000" dirty="0"/>
              <a:t>3</a:t>
            </a:r>
            <a:r>
              <a:rPr lang="en-US" dirty="0"/>
              <a:t> z. B. Otto-</a:t>
            </a:r>
            <a:r>
              <a:rPr lang="en-US" dirty="0" err="1"/>
              <a:t>Bliesner</a:t>
            </a:r>
            <a:r>
              <a:rPr lang="en-US" dirty="0"/>
              <a:t> et al., 2006 – Greenland</a:t>
            </a:r>
          </a:p>
          <a:p>
            <a:r>
              <a:rPr lang="en-US" baseline="30000" dirty="0"/>
              <a:t>4</a:t>
            </a:r>
            <a:r>
              <a:rPr lang="en-US" dirty="0"/>
              <a:t> z. B. Kopp et al., 2013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96B542F-61E1-4DFE-883B-2F4ADCE5A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1" y="55122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2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711D104-7A91-F94F-AF93-E5DD8047B37C}"/>
              </a:ext>
            </a:extLst>
          </p:cNvPr>
          <p:cNvSpPr txBox="1"/>
          <p:nvPr/>
        </p:nvSpPr>
        <p:spPr>
          <a:xfrm>
            <a:off x="263950" y="55122"/>
            <a:ext cx="993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Information of the Project Core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6B6AFBE-80FA-B544-A859-2BA3FD73DA8A}"/>
              </a:ext>
            </a:extLst>
          </p:cNvPr>
          <p:cNvSpPr/>
          <p:nvPr/>
        </p:nvSpPr>
        <p:spPr>
          <a:xfrm>
            <a:off x="263950" y="857839"/>
            <a:ext cx="11660957" cy="84842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08D43B9-B57D-584E-8399-03EF639AC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284" y="-59500"/>
            <a:ext cx="2020544" cy="91733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683802F-A7D5-42F6-8F50-302DE6E4AF97}"/>
              </a:ext>
            </a:extLst>
          </p:cNvPr>
          <p:cNvSpPr txBox="1"/>
          <p:nvPr/>
        </p:nvSpPr>
        <p:spPr>
          <a:xfrm>
            <a:off x="2607788" y="1537996"/>
            <a:ext cx="81034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Mirai</a:t>
            </a:r>
            <a:r>
              <a:rPr lang="en-US" sz="2400" dirty="0"/>
              <a:t> Cruise Leg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Core name: MR16-09 PC03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Chilean margin: 46° 24.32’ S, 77° 19.45’ W</a:t>
            </a:r>
            <a:endParaRPr lang="en-US" sz="24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3082 m water depth, 17.47 m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Sediment: mainly grey to live grey clay, with slightly mixed thin </a:t>
            </a:r>
            <a:r>
              <a:rPr lang="en-US" sz="2400" dirty="0" err="1"/>
              <a:t>siltic</a:t>
            </a:r>
            <a:r>
              <a:rPr lang="en-US" sz="2400" dirty="0"/>
              <a:t> layers at a depth of 8 m to the bottom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A447540-E468-4F18-9C0C-91132756A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1" y="45716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4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253FB71-0D3D-4EAA-8D87-73525E0CC069}"/>
              </a:ext>
            </a:extLst>
          </p:cNvPr>
          <p:cNvGrpSpPr/>
          <p:nvPr/>
        </p:nvGrpSpPr>
        <p:grpSpPr>
          <a:xfrm>
            <a:off x="2469339" y="342667"/>
            <a:ext cx="9483501" cy="6196862"/>
            <a:chOff x="2469339" y="269097"/>
            <a:chExt cx="9483501" cy="6196862"/>
          </a:xfrm>
        </p:grpSpPr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E075392E-7803-404B-BB94-4C06430A228E}"/>
                </a:ext>
              </a:extLst>
            </p:cNvPr>
            <p:cNvGrpSpPr/>
            <p:nvPr/>
          </p:nvGrpSpPr>
          <p:grpSpPr>
            <a:xfrm>
              <a:off x="2469339" y="269097"/>
              <a:ext cx="9483501" cy="6196862"/>
              <a:chOff x="1540005" y="23318"/>
              <a:chExt cx="9483501" cy="6196862"/>
            </a:xfrm>
          </p:grpSpPr>
          <p:grpSp>
            <p:nvGrpSpPr>
              <p:cNvPr id="79" name="Gruppieren 78">
                <a:extLst>
                  <a:ext uri="{FF2B5EF4-FFF2-40B4-BE49-F238E27FC236}">
                    <a16:creationId xmlns:a16="http://schemas.microsoft.com/office/drawing/2014/main" id="{6A99852A-3EA8-4FF7-B62C-B879F8AC22FB}"/>
                  </a:ext>
                </a:extLst>
              </p:cNvPr>
              <p:cNvGrpSpPr/>
              <p:nvPr/>
            </p:nvGrpSpPr>
            <p:grpSpPr>
              <a:xfrm>
                <a:off x="1540005" y="23318"/>
                <a:ext cx="9483501" cy="6116128"/>
                <a:chOff x="1540005" y="23318"/>
                <a:chExt cx="9483501" cy="6116128"/>
              </a:xfrm>
            </p:grpSpPr>
            <p:grpSp>
              <p:nvGrpSpPr>
                <p:cNvPr id="75" name="Gruppieren 74">
                  <a:extLst>
                    <a:ext uri="{FF2B5EF4-FFF2-40B4-BE49-F238E27FC236}">
                      <a16:creationId xmlns:a16="http://schemas.microsoft.com/office/drawing/2014/main" id="{62256E73-FDDB-4557-A32D-A86C1B9097CD}"/>
                    </a:ext>
                  </a:extLst>
                </p:cNvPr>
                <p:cNvGrpSpPr/>
                <p:nvPr/>
              </p:nvGrpSpPr>
              <p:grpSpPr>
                <a:xfrm>
                  <a:off x="1540005" y="23318"/>
                  <a:ext cx="9483501" cy="6116128"/>
                  <a:chOff x="1540005" y="370936"/>
                  <a:chExt cx="9483501" cy="6116128"/>
                </a:xfrm>
              </p:grpSpPr>
              <p:grpSp>
                <p:nvGrpSpPr>
                  <p:cNvPr id="74" name="Gruppieren 73">
                    <a:extLst>
                      <a:ext uri="{FF2B5EF4-FFF2-40B4-BE49-F238E27FC236}">
                        <a16:creationId xmlns:a16="http://schemas.microsoft.com/office/drawing/2014/main" id="{372F25CB-E133-4BDB-9370-62A3A8D34AD7}"/>
                      </a:ext>
                    </a:extLst>
                  </p:cNvPr>
                  <p:cNvGrpSpPr/>
                  <p:nvPr/>
                </p:nvGrpSpPr>
                <p:grpSpPr>
                  <a:xfrm>
                    <a:off x="1862632" y="370936"/>
                    <a:ext cx="9160874" cy="6116128"/>
                    <a:chOff x="1862632" y="370936"/>
                    <a:chExt cx="9160874" cy="6116128"/>
                  </a:xfrm>
                </p:grpSpPr>
                <p:grpSp>
                  <p:nvGrpSpPr>
                    <p:cNvPr id="68" name="Gruppieren 67">
                      <a:extLst>
                        <a:ext uri="{FF2B5EF4-FFF2-40B4-BE49-F238E27FC236}">
                          <a16:creationId xmlns:a16="http://schemas.microsoft.com/office/drawing/2014/main" id="{5BD1057B-1AAA-462A-8CFA-30305AB25C0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862632" y="370936"/>
                      <a:ext cx="9160874" cy="6116128"/>
                      <a:chOff x="1710232" y="319013"/>
                      <a:chExt cx="9160874" cy="6116128"/>
                    </a:xfrm>
                  </p:grpSpPr>
                  <p:grpSp>
                    <p:nvGrpSpPr>
                      <p:cNvPr id="51" name="Gruppieren 50">
                        <a:extLst>
                          <a:ext uri="{FF2B5EF4-FFF2-40B4-BE49-F238E27FC236}">
                            <a16:creationId xmlns:a16="http://schemas.microsoft.com/office/drawing/2014/main" id="{8FD93D9E-9F7F-48F6-90C4-AD2D5379A38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10232" y="319013"/>
                        <a:ext cx="8771535" cy="6116128"/>
                        <a:chOff x="1710232" y="319013"/>
                        <a:chExt cx="8771535" cy="6116128"/>
                      </a:xfrm>
                    </p:grpSpPr>
                    <p:grpSp>
                      <p:nvGrpSpPr>
                        <p:cNvPr id="45" name="Gruppieren 44">
                          <a:extLst>
                            <a:ext uri="{FF2B5EF4-FFF2-40B4-BE49-F238E27FC236}">
                              <a16:creationId xmlns:a16="http://schemas.microsoft.com/office/drawing/2014/main" id="{B0550FC6-CEFB-4E20-8BEB-DEBA7E074EE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10232" y="319013"/>
                          <a:ext cx="8771535" cy="6116128"/>
                          <a:chOff x="2457367" y="28456"/>
                          <a:chExt cx="8771535" cy="6116128"/>
                        </a:xfrm>
                      </p:grpSpPr>
                      <p:grpSp>
                        <p:nvGrpSpPr>
                          <p:cNvPr id="2" name="Gruppieren 1">
                            <a:extLst>
                              <a:ext uri="{FF2B5EF4-FFF2-40B4-BE49-F238E27FC236}">
                                <a16:creationId xmlns:a16="http://schemas.microsoft.com/office/drawing/2014/main" id="{DC9D5E60-226E-4880-91DE-DAB267F07BD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457367" y="28456"/>
                            <a:ext cx="8771535" cy="6116128"/>
                            <a:chOff x="1845116" y="597515"/>
                            <a:chExt cx="8771535" cy="6116128"/>
                          </a:xfrm>
                        </p:grpSpPr>
                        <p:grpSp>
                          <p:nvGrpSpPr>
                            <p:cNvPr id="8" name="Gruppieren 7">
                              <a:extLst>
                                <a:ext uri="{FF2B5EF4-FFF2-40B4-BE49-F238E27FC236}">
                                  <a16:creationId xmlns:a16="http://schemas.microsoft.com/office/drawing/2014/main" id="{37054E70-B8DD-4B37-9605-F6E735C6D19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845116" y="597515"/>
                              <a:ext cx="8771535" cy="6116128"/>
                              <a:chOff x="3254358" y="636881"/>
                              <a:chExt cx="8771535" cy="6116128"/>
                            </a:xfrm>
                          </p:grpSpPr>
                          <p:grpSp>
                            <p:nvGrpSpPr>
                              <p:cNvPr id="9" name="Gruppieren 8">
                                <a:extLst>
                                  <a:ext uri="{FF2B5EF4-FFF2-40B4-BE49-F238E27FC236}">
                                    <a16:creationId xmlns:a16="http://schemas.microsoft.com/office/drawing/2014/main" id="{3841D4C8-0674-48AA-B009-BBB039AA3BD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254358" y="636881"/>
                                <a:ext cx="8771535" cy="6116128"/>
                                <a:chOff x="1095523" y="0"/>
                                <a:chExt cx="9460263" cy="6858000"/>
                              </a:xfrm>
                            </p:grpSpPr>
                            <p:pic>
                              <p:nvPicPr>
                                <p:cNvPr id="32" name="Grafik 31">
                                  <a:extLst>
                                    <a:ext uri="{FF2B5EF4-FFF2-40B4-BE49-F238E27FC236}">
                                      <a16:creationId xmlns:a16="http://schemas.microsoft.com/office/drawing/2014/main" id="{85B98190-A699-4712-BC0A-56E383B127D9}"/>
                                    </a:ext>
                                  </a:extLst>
                                </p:cNvPr>
                                <p:cNvPicPr>
                                  <a:picLocks noChangeAspect="1"/>
                                </p:cNvPicPr>
                                <p:nvPr/>
                              </p:nvPicPr>
                              <p:blipFill>
                                <a:blip r:embed="rId3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095523" y="0"/>
                                  <a:ext cx="9460263" cy="68580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  <p:sp>
                              <p:nvSpPr>
                                <p:cNvPr id="22" name="Textfeld 21">
                                  <a:extLst>
                                    <a:ext uri="{FF2B5EF4-FFF2-40B4-BE49-F238E27FC236}">
                                      <a16:creationId xmlns:a16="http://schemas.microsoft.com/office/drawing/2014/main" id="{937E0243-4E3D-4C27-9CFC-8F1D3B1D8B4F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4098988" y="4063068"/>
                                  <a:ext cx="337818" cy="37962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de-DE" sz="1600" b="1" dirty="0"/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23" name="Textfeld 22">
                                  <a:extLst>
                                    <a:ext uri="{FF2B5EF4-FFF2-40B4-BE49-F238E27FC236}">
                                      <a16:creationId xmlns:a16="http://schemas.microsoft.com/office/drawing/2014/main" id="{19EEE677-4EB2-49CD-8DC1-B2FE7EC5F0A4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3904119" y="4205085"/>
                                  <a:ext cx="337818" cy="37962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de-DE" sz="1600" b="1" dirty="0"/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24" name="Textfeld 23">
                                  <a:extLst>
                                    <a:ext uri="{FF2B5EF4-FFF2-40B4-BE49-F238E27FC236}">
                                      <a16:creationId xmlns:a16="http://schemas.microsoft.com/office/drawing/2014/main" id="{A1145F2F-EE5D-49C5-B8F0-E34D45AFBA0E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3932063" y="4704310"/>
                                  <a:ext cx="373280" cy="37962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de-DE" sz="1600" b="1" dirty="0"/>
                                    <a:t>8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0" name="Textfeld 9">
                                <a:extLst>
                                  <a:ext uri="{FF2B5EF4-FFF2-40B4-BE49-F238E27FC236}">
                                    <a16:creationId xmlns:a16="http://schemas.microsoft.com/office/drawing/2014/main" id="{84553C05-7901-4B0B-A43B-28C1BD00611C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278943" y="1333529"/>
                                <a:ext cx="332483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11" name="Textfeld 10">
                                <a:extLst>
                                  <a:ext uri="{FF2B5EF4-FFF2-40B4-BE49-F238E27FC236}">
                                    <a16:creationId xmlns:a16="http://schemas.microsoft.com/office/drawing/2014/main" id="{BA3737F9-0598-41D9-9EA9-C64B9C82F57C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521026" y="4053950"/>
                                <a:ext cx="296877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12" name="Textfeld 11">
                                <a:extLst>
                                  <a:ext uri="{FF2B5EF4-FFF2-40B4-BE49-F238E27FC236}">
                                    <a16:creationId xmlns:a16="http://schemas.microsoft.com/office/drawing/2014/main" id="{7BB20654-BB5D-4BC2-AA9E-521E6B20339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773306" y="5446795"/>
                                <a:ext cx="478938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13" name="Textfeld 12">
                                <a:extLst>
                                  <a:ext uri="{FF2B5EF4-FFF2-40B4-BE49-F238E27FC236}">
                                    <a16:creationId xmlns:a16="http://schemas.microsoft.com/office/drawing/2014/main" id="{6225DDDA-89DF-44C7-9A25-4656CFE97142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174234" y="3637795"/>
                                <a:ext cx="314882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3</a:t>
                                </a:r>
                              </a:p>
                            </p:txBody>
                          </p:sp>
                          <p:sp>
                            <p:nvSpPr>
                              <p:cNvPr id="14" name="Textfeld 13">
                                <a:extLst>
                                  <a:ext uri="{FF2B5EF4-FFF2-40B4-BE49-F238E27FC236}">
                                    <a16:creationId xmlns:a16="http://schemas.microsoft.com/office/drawing/2014/main" id="{F7CB3939-2A5C-4981-946E-DEFDEC669F01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199417" y="4244010"/>
                                <a:ext cx="270801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15" name="Textfeld 14">
                                <a:extLst>
                                  <a:ext uri="{FF2B5EF4-FFF2-40B4-BE49-F238E27FC236}">
                                    <a16:creationId xmlns:a16="http://schemas.microsoft.com/office/drawing/2014/main" id="{7C21CC47-097F-4756-9E16-BE4872F96C0E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028700" y="5231023"/>
                                <a:ext cx="359276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16" name="Textfeld 15">
                                <a:extLst>
                                  <a:ext uri="{FF2B5EF4-FFF2-40B4-BE49-F238E27FC236}">
                                    <a16:creationId xmlns:a16="http://schemas.microsoft.com/office/drawing/2014/main" id="{B6176AE2-50B9-4E5C-AF6C-F8B9C2CA31C9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291118" y="3282176"/>
                                <a:ext cx="332483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de-DE" sz="1600" b="1" dirty="0"/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18" name="Ellipse 17">
                                <a:extLst>
                                  <a:ext uri="{FF2B5EF4-FFF2-40B4-BE49-F238E27FC236}">
                                    <a16:creationId xmlns:a16="http://schemas.microsoft.com/office/drawing/2014/main" id="{9DD6AF94-2499-44AF-A190-36BE57E5E28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6255938" y="1572683"/>
                                <a:ext cx="82296" cy="82296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2060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7" name="Ellipse 16">
                                <a:extLst>
                                  <a:ext uri="{FF2B5EF4-FFF2-40B4-BE49-F238E27FC236}">
                                    <a16:creationId xmlns:a16="http://schemas.microsoft.com/office/drawing/2014/main" id="{C281E9BA-3054-425F-8A83-C1CD5C6386DE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6341898" y="3265031"/>
                                <a:ext cx="84847" cy="82296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2060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 dirty="0"/>
                              </a:p>
                            </p:txBody>
                          </p:sp>
                        </p:grpSp>
                        <p:sp>
                          <p:nvSpPr>
                            <p:cNvPr id="34" name="Ellipse 33">
                              <a:extLst>
                                <a:ext uri="{FF2B5EF4-FFF2-40B4-BE49-F238E27FC236}">
                                  <a16:creationId xmlns:a16="http://schemas.microsoft.com/office/drawing/2014/main" id="{9B0683D8-5149-4F99-A221-2F6CBD5F3FF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59992" y="4539158"/>
                              <a:ext cx="91440" cy="91440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5" name="Ellipse 34">
                              <a:extLst>
                                <a:ext uri="{FF2B5EF4-FFF2-40B4-BE49-F238E27FC236}">
                                  <a16:creationId xmlns:a16="http://schemas.microsoft.com/office/drawing/2014/main" id="{175F88B5-C414-46F2-94AB-822AB58662D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348077" y="5636469"/>
                              <a:ext cx="84847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6" name="Ellipse 35">
                              <a:extLst>
                                <a:ext uri="{FF2B5EF4-FFF2-40B4-BE49-F238E27FC236}">
                                  <a16:creationId xmlns:a16="http://schemas.microsoft.com/office/drawing/2014/main" id="{A753F8E3-27ED-41A6-AACA-4C7A301401E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983928" y="3846486"/>
                              <a:ext cx="82296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7" name="Ellipse 36">
                              <a:extLst>
                                <a:ext uri="{FF2B5EF4-FFF2-40B4-BE49-F238E27FC236}">
                                  <a16:creationId xmlns:a16="http://schemas.microsoft.com/office/drawing/2014/main" id="{3C0EF672-9D6C-4E4A-9AC9-0A8E56496BC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900152" y="4467032"/>
                              <a:ext cx="84847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8" name="Ellipse 37">
                              <a:extLst>
                                <a:ext uri="{FF2B5EF4-FFF2-40B4-BE49-F238E27FC236}">
                                  <a16:creationId xmlns:a16="http://schemas.microsoft.com/office/drawing/2014/main" id="{F09E1D95-70AB-4ACD-BB86-82E901C728F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798261" y="4470258"/>
                              <a:ext cx="84847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9" name="Ellipse 38">
                              <a:extLst>
                                <a:ext uri="{FF2B5EF4-FFF2-40B4-BE49-F238E27FC236}">
                                  <a16:creationId xmlns:a16="http://schemas.microsoft.com/office/drawing/2014/main" id="{FF90D926-FA4E-4BC8-BA6C-C2785A8407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839857" y="5393348"/>
                              <a:ext cx="82296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0" name="Ellipse 39">
                              <a:extLst>
                                <a:ext uri="{FF2B5EF4-FFF2-40B4-BE49-F238E27FC236}">
                                  <a16:creationId xmlns:a16="http://schemas.microsoft.com/office/drawing/2014/main" id="{307331DD-9988-429C-AE85-2E5F7F188B1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359192" y="4077434"/>
                              <a:ext cx="84847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1" name="Ellipse 40">
                              <a:extLst>
                                <a:ext uri="{FF2B5EF4-FFF2-40B4-BE49-F238E27FC236}">
                                  <a16:creationId xmlns:a16="http://schemas.microsoft.com/office/drawing/2014/main" id="{DF0E39C5-7AFE-4608-A799-79DA1BB1971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451990" y="5040035"/>
                              <a:ext cx="84847" cy="82296"/>
                            </a:xfrm>
                            <a:prstGeom prst="ellipse">
                              <a:avLst/>
                            </a:prstGeom>
                            <a:solidFill>
                              <a:srgbClr val="002060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3" name="Textfeld 2">
                            <a:extLst>
                              <a:ext uri="{FF2B5EF4-FFF2-40B4-BE49-F238E27FC236}">
                                <a16:creationId xmlns:a16="http://schemas.microsoft.com/office/drawing/2014/main" id="{7CEDF013-4C4E-4E35-B727-637170334E5C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183785" y="337931"/>
                            <a:ext cx="2355057" cy="55092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alpha val="50000"/>
                            </a:schemeClr>
                          </a:solidFill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 err="1"/>
                              <a:t>Mirai</a:t>
                            </a:r>
                            <a:r>
                              <a:rPr lang="en-US" sz="1600" dirty="0"/>
                              <a:t> Cruise MR16-09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5</a:t>
                            </a:r>
                            <a:r>
                              <a:rPr lang="en-US" sz="1600" dirty="0"/>
                              <a:t>	PC01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6</a:t>
                            </a:r>
                            <a:r>
                              <a:rPr lang="en-US" sz="1600" dirty="0"/>
                              <a:t>	PC02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7</a:t>
                            </a:r>
                            <a:r>
                              <a:rPr lang="en-US" sz="1600" dirty="0"/>
                              <a:t>	PC03 – 150 ka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8</a:t>
                            </a:r>
                            <a:r>
                              <a:rPr lang="en-US" sz="1600" dirty="0"/>
                              <a:t>	PC04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endParaRPr lang="en-US" sz="1200" dirty="0"/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/>
                              <a:t>de Bar et al., 2018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2</a:t>
                            </a:r>
                            <a:r>
                              <a:rPr lang="en-US" sz="1600" dirty="0"/>
                              <a:t>	ODP 1234 – 150 ka</a:t>
                            </a:r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endParaRPr lang="en-US" sz="1200" dirty="0"/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 err="1"/>
                              <a:t>Síani</a:t>
                            </a:r>
                            <a:r>
                              <a:rPr lang="en-US" sz="1600" dirty="0"/>
                              <a:t> et al., 2013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5</a:t>
                            </a:r>
                            <a:r>
                              <a:rPr lang="en-US" sz="1600" dirty="0"/>
                              <a:t>	MD07-3088 – 21 ka</a:t>
                            </a:r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endParaRPr lang="en-US" sz="1200" dirty="0"/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/>
                              <a:t>Ho et al., 2012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1</a:t>
                            </a:r>
                            <a:r>
                              <a:rPr lang="en-US" sz="1600" dirty="0"/>
                              <a:t>	GeoB3388-1 – 700 ka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4</a:t>
                            </a:r>
                            <a:r>
                              <a:rPr lang="en-US" sz="1600" dirty="0"/>
                              <a:t>	GeoB3327-5 – 513 ka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10</a:t>
                            </a:r>
                            <a:r>
                              <a:rPr lang="en-US" sz="1600" dirty="0"/>
                              <a:t>	PS75/034-2 – 692 ka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endParaRPr lang="en-US" sz="1200" dirty="0"/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 err="1"/>
                              <a:t>Caniupán</a:t>
                            </a:r>
                            <a:r>
                              <a:rPr lang="en-US" sz="1600" dirty="0"/>
                              <a:t> et al., 2011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9</a:t>
                            </a:r>
                            <a:r>
                              <a:rPr lang="en-US" sz="1600" dirty="0"/>
                              <a:t>	MD07-3218 – 60 ka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endParaRPr lang="en-US" sz="1200" dirty="0"/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/>
                              <a:t>Kaiser et al., 2005</a:t>
                            </a:r>
                          </a:p>
                          <a:p>
                            <a:pPr marL="228600" indent="-228600">
                              <a:tabLst>
                                <a:tab pos="285750" algn="l"/>
                              </a:tabLst>
                            </a:pPr>
                            <a:r>
                              <a:rPr lang="en-US" sz="1600" dirty="0"/>
                              <a:t>Lamy et al., 2004</a:t>
                            </a:r>
                          </a:p>
                          <a:p>
                            <a:pPr>
                              <a:tabLst>
                                <a:tab pos="285750" algn="l"/>
                              </a:tabLst>
                            </a:pPr>
                            <a:r>
                              <a:rPr lang="en-US" sz="1600" b="1" dirty="0"/>
                              <a:t>3</a:t>
                            </a:r>
                            <a:r>
                              <a:rPr lang="en-US" sz="1600" dirty="0"/>
                              <a:t>	ODP 1233 – 70 ka</a:t>
                            </a:r>
                          </a:p>
                        </p:txBody>
                      </p:sp>
                    </p:grpSp>
                    <p:sp>
                      <p:nvSpPr>
                        <p:cNvPr id="50" name="Rechteck 49">
                          <a:extLst>
                            <a:ext uri="{FF2B5EF4-FFF2-40B4-BE49-F238E27FC236}">
                              <a16:creationId xmlns:a16="http://schemas.microsoft.com/office/drawing/2014/main" id="{A14FC1C0-CB1D-4416-B3B6-C00EE9A99E2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310557" y="495300"/>
                          <a:ext cx="100377" cy="56423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7" name="Gruppieren 66">
                        <a:extLst>
                          <a:ext uri="{FF2B5EF4-FFF2-40B4-BE49-F238E27FC236}">
                            <a16:creationId xmlns:a16="http://schemas.microsoft.com/office/drawing/2014/main" id="{3280AFB8-1CFA-476F-A29D-F81EACB4C26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0038204" y="440244"/>
                        <a:ext cx="832902" cy="5690789"/>
                        <a:chOff x="10038204" y="440244"/>
                        <a:chExt cx="832902" cy="5690789"/>
                      </a:xfrm>
                    </p:grpSpPr>
                    <p:sp>
                      <p:nvSpPr>
                        <p:cNvPr id="49" name="Textfeld 48">
                          <a:extLst>
                            <a:ext uri="{FF2B5EF4-FFF2-40B4-BE49-F238E27FC236}">
                              <a16:creationId xmlns:a16="http://schemas.microsoft.com/office/drawing/2014/main" id="{CDFEDAC1-1E2E-437C-AD7F-E0BAC66AFD4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168775" y="440244"/>
                          <a:ext cx="702331" cy="569078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400" dirty="0"/>
                            <a:t>   SST</a:t>
                          </a:r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25° C</a:t>
                          </a:r>
                        </a:p>
                        <a:p>
                          <a:endParaRPr lang="en-US" sz="1100" dirty="0"/>
                        </a:p>
                        <a:p>
                          <a:endParaRPr lang="en-US" sz="1200" dirty="0"/>
                        </a:p>
                        <a:p>
                          <a:endParaRPr lang="en-US" sz="1100" dirty="0"/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20° C</a:t>
                          </a:r>
                        </a:p>
                        <a:p>
                          <a:endParaRPr lang="en-US" sz="1100" dirty="0"/>
                        </a:p>
                        <a:p>
                          <a:endParaRPr lang="en-US" sz="1140" dirty="0"/>
                        </a:p>
                        <a:p>
                          <a:endParaRPr lang="en-US" sz="1100" dirty="0"/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15° C</a:t>
                          </a:r>
                        </a:p>
                        <a:p>
                          <a:endParaRPr lang="en-US" sz="1100" dirty="0"/>
                        </a:p>
                        <a:p>
                          <a:endParaRPr lang="en-US" sz="1130" dirty="0"/>
                        </a:p>
                        <a:p>
                          <a:endParaRPr lang="en-US" sz="1100" dirty="0"/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10° C</a:t>
                          </a:r>
                        </a:p>
                        <a:p>
                          <a:endParaRPr lang="en-US" sz="1100" dirty="0"/>
                        </a:p>
                        <a:p>
                          <a:endParaRPr lang="en-US" sz="1170" dirty="0"/>
                        </a:p>
                        <a:p>
                          <a:endParaRPr lang="en-US" sz="1100" dirty="0"/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5° C</a:t>
                          </a:r>
                        </a:p>
                        <a:p>
                          <a:endParaRPr lang="en-US" sz="1100" dirty="0"/>
                        </a:p>
                        <a:p>
                          <a:endParaRPr lang="en-US" sz="1140" dirty="0"/>
                        </a:p>
                        <a:p>
                          <a:endParaRPr lang="en-US" sz="1100" dirty="0"/>
                        </a:p>
                        <a:p>
                          <a:endParaRPr lang="en-US" sz="1400" dirty="0"/>
                        </a:p>
                        <a:p>
                          <a:r>
                            <a:rPr lang="en-US" sz="1400" dirty="0"/>
                            <a:t>  0° C</a:t>
                          </a:r>
                        </a:p>
                      </p:txBody>
                    </p:sp>
                    <p:cxnSp>
                      <p:nvCxnSpPr>
                        <p:cNvPr id="53" name="Gerader Verbinder 52">
                          <a:extLst>
                            <a:ext uri="{FF2B5EF4-FFF2-40B4-BE49-F238E27FC236}">
                              <a16:creationId xmlns:a16="http://schemas.microsoft.com/office/drawing/2014/main" id="{4218CA1D-2CE5-4332-9F3F-1F33056B2E4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6407" y="1039270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Gerader Verbinder 53">
                          <a:extLst>
                            <a:ext uri="{FF2B5EF4-FFF2-40B4-BE49-F238E27FC236}">
                              <a16:creationId xmlns:a16="http://schemas.microsoft.com/office/drawing/2014/main" id="{FADE713F-DAF8-435D-BFA8-398CF8CE215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42796" y="1040190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" name="Gerader Verbinder 56">
                          <a:extLst>
                            <a:ext uri="{FF2B5EF4-FFF2-40B4-BE49-F238E27FC236}">
                              <a16:creationId xmlns:a16="http://schemas.microsoft.com/office/drawing/2014/main" id="{20E1B72B-F7A0-4801-BAFE-B2ACAFA446B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1815" y="1978443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" name="Gerader Verbinder 57">
                          <a:extLst>
                            <a:ext uri="{FF2B5EF4-FFF2-40B4-BE49-F238E27FC236}">
                              <a16:creationId xmlns:a16="http://schemas.microsoft.com/office/drawing/2014/main" id="{2838E16B-C67D-434C-BB0C-574377B2B1B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38204" y="1979363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9" name="Gerader Verbinder 58">
                          <a:extLst>
                            <a:ext uri="{FF2B5EF4-FFF2-40B4-BE49-F238E27FC236}">
                              <a16:creationId xmlns:a16="http://schemas.microsoft.com/office/drawing/2014/main" id="{15A0D955-45A7-430B-9DED-71CB79FC54F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5489" y="2916723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Gerader Verbinder 59">
                          <a:extLst>
                            <a:ext uri="{FF2B5EF4-FFF2-40B4-BE49-F238E27FC236}">
                              <a16:creationId xmlns:a16="http://schemas.microsoft.com/office/drawing/2014/main" id="{C2247013-E8D1-45EC-9AE3-FD966DE9B7F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41878" y="2917643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" name="Gerader Verbinder 60">
                          <a:extLst>
                            <a:ext uri="{FF2B5EF4-FFF2-40B4-BE49-F238E27FC236}">
                              <a16:creationId xmlns:a16="http://schemas.microsoft.com/office/drawing/2014/main" id="{1ADF2680-D4EE-4FB8-93F5-92DB387B078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6408" y="3847633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2" name="Gerader Verbinder 61">
                          <a:extLst>
                            <a:ext uri="{FF2B5EF4-FFF2-40B4-BE49-F238E27FC236}">
                              <a16:creationId xmlns:a16="http://schemas.microsoft.com/office/drawing/2014/main" id="{37D66A5D-168C-4AE8-80BA-79A53D11A25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42797" y="3848553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Gerader Verbinder 62">
                          <a:extLst>
                            <a:ext uri="{FF2B5EF4-FFF2-40B4-BE49-F238E27FC236}">
                              <a16:creationId xmlns:a16="http://schemas.microsoft.com/office/drawing/2014/main" id="{597149B3-D897-458D-AF64-99B43DEDA74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1815" y="4787739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" name="Gerader Verbinder 63">
                          <a:extLst>
                            <a:ext uri="{FF2B5EF4-FFF2-40B4-BE49-F238E27FC236}">
                              <a16:creationId xmlns:a16="http://schemas.microsoft.com/office/drawing/2014/main" id="{47767D33-E144-4CEA-962A-AF9FE8BA50D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38204" y="4788659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5" name="Gerader Verbinder 64">
                          <a:extLst>
                            <a:ext uri="{FF2B5EF4-FFF2-40B4-BE49-F238E27FC236}">
                              <a16:creationId xmlns:a16="http://schemas.microsoft.com/office/drawing/2014/main" id="{233C2AC2-2932-4527-B1AF-EBC1B6B3017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225489" y="5725091"/>
                          <a:ext cx="8415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" name="Gerader Verbinder 65">
                          <a:extLst>
                            <a:ext uri="{FF2B5EF4-FFF2-40B4-BE49-F238E27FC236}">
                              <a16:creationId xmlns:a16="http://schemas.microsoft.com/office/drawing/2014/main" id="{2553AEBD-5B50-4808-A79B-F298BC171D9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0041878" y="5726011"/>
                          <a:ext cx="52392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73" name="Rechteck 72">
                      <a:extLst>
                        <a:ext uri="{FF2B5EF4-FFF2-40B4-BE49-F238E27FC236}">
                          <a16:creationId xmlns:a16="http://schemas.microsoft.com/office/drawing/2014/main" id="{B15511B2-6D6F-45F0-9032-757D1B8AC0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5302" y="547223"/>
                      <a:ext cx="184681" cy="583725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2" name="Textfeld 71">
                    <a:extLst>
                      <a:ext uri="{FF2B5EF4-FFF2-40B4-BE49-F238E27FC236}">
                        <a16:creationId xmlns:a16="http://schemas.microsoft.com/office/drawing/2014/main" id="{C5E1D902-DA8E-4D0F-A28C-920ECC808272}"/>
                      </a:ext>
                    </a:extLst>
                  </p:cNvPr>
                  <p:cNvSpPr txBox="1"/>
                  <p:nvPr/>
                </p:nvSpPr>
                <p:spPr>
                  <a:xfrm>
                    <a:off x="1540005" y="498545"/>
                    <a:ext cx="702331" cy="58954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  20° S</a:t>
                    </a:r>
                  </a:p>
                  <a:p>
                    <a:endParaRPr lang="en-US" sz="1100" dirty="0"/>
                  </a:p>
                  <a:p>
                    <a:endParaRPr lang="en-US" sz="1200" dirty="0"/>
                  </a:p>
                  <a:p>
                    <a:endParaRPr lang="en-US" sz="11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r>
                      <a:rPr lang="en-US" sz="1400" dirty="0"/>
                      <a:t>  30° S</a:t>
                    </a:r>
                  </a:p>
                  <a:p>
                    <a:endParaRPr lang="en-US" sz="1200" dirty="0"/>
                  </a:p>
                  <a:p>
                    <a:endParaRPr lang="en-US" sz="1400" dirty="0"/>
                  </a:p>
                  <a:p>
                    <a:endParaRPr lang="en-US" sz="12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r>
                      <a:rPr lang="en-US" sz="1400" dirty="0"/>
                      <a:t>  40° S</a:t>
                    </a:r>
                  </a:p>
                  <a:p>
                    <a:endParaRPr lang="en-US" sz="1100" dirty="0"/>
                  </a:p>
                  <a:p>
                    <a:endParaRPr lang="en-US" sz="1170" dirty="0"/>
                  </a:p>
                  <a:p>
                    <a:endParaRPr lang="en-US" sz="12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r>
                      <a:rPr lang="en-US" sz="1400" dirty="0"/>
                      <a:t>  50° S</a:t>
                    </a:r>
                  </a:p>
                  <a:p>
                    <a:endParaRPr lang="en-US" sz="1100" dirty="0"/>
                  </a:p>
                  <a:p>
                    <a:endParaRPr lang="en-US" sz="1200" dirty="0"/>
                  </a:p>
                  <a:p>
                    <a:endParaRPr lang="en-US" sz="11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endParaRPr lang="en-US" sz="1400" dirty="0"/>
                  </a:p>
                  <a:p>
                    <a:r>
                      <a:rPr lang="en-US" sz="1400" dirty="0"/>
                      <a:t>  60° S</a:t>
                    </a:r>
                  </a:p>
                </p:txBody>
              </p:sp>
            </p:grpSp>
            <p:sp>
              <p:nvSpPr>
                <p:cNvPr id="78" name="Rechteck 77">
                  <a:extLst>
                    <a:ext uri="{FF2B5EF4-FFF2-40B4-BE49-F238E27FC236}">
                      <a16:creationId xmlns:a16="http://schemas.microsoft.com/office/drawing/2014/main" id="{EC61E8F4-385F-4B3A-B756-B5A6A98FFB13}"/>
                    </a:ext>
                  </a:extLst>
                </p:cNvPr>
                <p:cNvSpPr/>
                <p:nvPr/>
              </p:nvSpPr>
              <p:spPr>
                <a:xfrm>
                  <a:off x="2109982" y="5965270"/>
                  <a:ext cx="7974543" cy="1151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Textfeld 76">
                <a:extLst>
                  <a:ext uri="{FF2B5EF4-FFF2-40B4-BE49-F238E27FC236}">
                    <a16:creationId xmlns:a16="http://schemas.microsoft.com/office/drawing/2014/main" id="{1989B28A-A841-4F49-83C4-852DFE8CDC11}"/>
                  </a:ext>
                </a:extLst>
              </p:cNvPr>
              <p:cNvSpPr txBox="1"/>
              <p:nvPr/>
            </p:nvSpPr>
            <p:spPr>
              <a:xfrm>
                <a:off x="2109982" y="5912403"/>
                <a:ext cx="79484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114550" algn="l"/>
                    <a:tab pos="4343400" algn="l"/>
                    <a:tab pos="6572250" algn="l"/>
                  </a:tabLst>
                </a:pPr>
                <a:r>
                  <a:rPr lang="en-US" sz="1400" dirty="0"/>
                  <a:t>100° W	80° W	60° W	40° W</a:t>
                </a:r>
              </a:p>
            </p:txBody>
          </p:sp>
        </p:grp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FD1D674B-8AD8-47C3-BA02-C32E51EC7156}"/>
                </a:ext>
              </a:extLst>
            </p:cNvPr>
            <p:cNvSpPr txBox="1"/>
            <p:nvPr/>
          </p:nvSpPr>
          <p:spPr>
            <a:xfrm>
              <a:off x="3657878" y="3708342"/>
              <a:ext cx="4961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SPC</a:t>
              </a:r>
            </a:p>
          </p:txBody>
        </p:sp>
        <p:sp>
          <p:nvSpPr>
            <p:cNvPr id="105" name="Textfeld 104">
              <a:extLst>
                <a:ext uri="{FF2B5EF4-FFF2-40B4-BE49-F238E27FC236}">
                  <a16:creationId xmlns:a16="http://schemas.microsoft.com/office/drawing/2014/main" id="{71176B81-17CA-4CE6-81B9-FAA95A53805A}"/>
                </a:ext>
              </a:extLst>
            </p:cNvPr>
            <p:cNvSpPr txBox="1"/>
            <p:nvPr/>
          </p:nvSpPr>
          <p:spPr>
            <a:xfrm>
              <a:off x="4208141" y="5463720"/>
              <a:ext cx="5745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ACC</a:t>
              </a:r>
            </a:p>
          </p:txBody>
        </p: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7DFC53DB-7D08-4E4F-ADF9-2B1D5A581395}"/>
                </a:ext>
              </a:extLst>
            </p:cNvPr>
            <p:cNvSpPr txBox="1"/>
            <p:nvPr/>
          </p:nvSpPr>
          <p:spPr>
            <a:xfrm rot="17222131">
              <a:off x="5594176" y="2179090"/>
              <a:ext cx="533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PCC</a:t>
              </a:r>
            </a:p>
          </p:txBody>
        </p:sp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B807ECFE-D2C1-4F42-AD88-9610199CFFE7}"/>
                </a:ext>
              </a:extLst>
            </p:cNvPr>
            <p:cNvSpPr/>
            <p:nvPr/>
          </p:nvSpPr>
          <p:spPr>
            <a:xfrm>
              <a:off x="3173435" y="4458350"/>
              <a:ext cx="2607687" cy="801971"/>
            </a:xfrm>
            <a:custGeom>
              <a:avLst/>
              <a:gdLst>
                <a:gd name="connsiteX0" fmla="*/ 0 w 2516777"/>
                <a:gd name="connsiteY0" fmla="*/ 79159 h 801971"/>
                <a:gd name="connsiteX1" fmla="*/ 261257 w 2516777"/>
                <a:gd name="connsiteY1" fmla="*/ 53034 h 801971"/>
                <a:gd name="connsiteX2" fmla="*/ 539932 w 2516777"/>
                <a:gd name="connsiteY2" fmla="*/ 53034 h 801971"/>
                <a:gd name="connsiteX3" fmla="*/ 836023 w 2516777"/>
                <a:gd name="connsiteY3" fmla="*/ 782 h 801971"/>
                <a:gd name="connsiteX4" fmla="*/ 1105989 w 2516777"/>
                <a:gd name="connsiteY4" fmla="*/ 26908 h 801971"/>
                <a:gd name="connsiteX5" fmla="*/ 1637212 w 2516777"/>
                <a:gd name="connsiteY5" fmla="*/ 96576 h 801971"/>
                <a:gd name="connsiteX6" fmla="*/ 1898469 w 2516777"/>
                <a:gd name="connsiteY6" fmla="*/ 209788 h 801971"/>
                <a:gd name="connsiteX7" fmla="*/ 2011680 w 2516777"/>
                <a:gd name="connsiteY7" fmla="*/ 418794 h 801971"/>
                <a:gd name="connsiteX8" fmla="*/ 2220686 w 2516777"/>
                <a:gd name="connsiteY8" fmla="*/ 558131 h 801971"/>
                <a:gd name="connsiteX9" fmla="*/ 2438400 w 2516777"/>
                <a:gd name="connsiteY9" fmla="*/ 688759 h 801971"/>
                <a:gd name="connsiteX10" fmla="*/ 2516777 w 2516777"/>
                <a:gd name="connsiteY10" fmla="*/ 801971 h 80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16777" h="801971">
                  <a:moveTo>
                    <a:pt x="0" y="79159"/>
                  </a:moveTo>
                  <a:cubicBezTo>
                    <a:pt x="85634" y="68273"/>
                    <a:pt x="171268" y="57388"/>
                    <a:pt x="261257" y="53034"/>
                  </a:cubicBezTo>
                  <a:cubicBezTo>
                    <a:pt x="351246" y="48680"/>
                    <a:pt x="444138" y="61743"/>
                    <a:pt x="539932" y="53034"/>
                  </a:cubicBezTo>
                  <a:cubicBezTo>
                    <a:pt x="635726" y="44325"/>
                    <a:pt x="741680" y="5136"/>
                    <a:pt x="836023" y="782"/>
                  </a:cubicBezTo>
                  <a:cubicBezTo>
                    <a:pt x="930366" y="-3572"/>
                    <a:pt x="972458" y="10942"/>
                    <a:pt x="1105989" y="26908"/>
                  </a:cubicBezTo>
                  <a:cubicBezTo>
                    <a:pt x="1239521" y="42874"/>
                    <a:pt x="1505132" y="66096"/>
                    <a:pt x="1637212" y="96576"/>
                  </a:cubicBezTo>
                  <a:cubicBezTo>
                    <a:pt x="1769292" y="127056"/>
                    <a:pt x="1836058" y="156085"/>
                    <a:pt x="1898469" y="209788"/>
                  </a:cubicBezTo>
                  <a:cubicBezTo>
                    <a:pt x="1960880" y="263491"/>
                    <a:pt x="1957977" y="360737"/>
                    <a:pt x="2011680" y="418794"/>
                  </a:cubicBezTo>
                  <a:cubicBezTo>
                    <a:pt x="2065383" y="476851"/>
                    <a:pt x="2149566" y="513137"/>
                    <a:pt x="2220686" y="558131"/>
                  </a:cubicBezTo>
                  <a:cubicBezTo>
                    <a:pt x="2291806" y="603125"/>
                    <a:pt x="2389052" y="648119"/>
                    <a:pt x="2438400" y="688759"/>
                  </a:cubicBezTo>
                  <a:cubicBezTo>
                    <a:pt x="2487748" y="729399"/>
                    <a:pt x="2502262" y="765685"/>
                    <a:pt x="2516777" y="80197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CDC0EA76-6BF6-486E-A0B6-F1952BF725AF}"/>
                </a:ext>
              </a:extLst>
            </p:cNvPr>
            <p:cNvSpPr/>
            <p:nvPr/>
          </p:nvSpPr>
          <p:spPr>
            <a:xfrm>
              <a:off x="3394974" y="1454668"/>
              <a:ext cx="2474112" cy="1558997"/>
            </a:xfrm>
            <a:custGeom>
              <a:avLst/>
              <a:gdLst>
                <a:gd name="connsiteX0" fmla="*/ 0 w 2474112"/>
                <a:gd name="connsiteY0" fmla="*/ 1541418 h 1558997"/>
                <a:gd name="connsiteX1" fmla="*/ 243840 w 2474112"/>
                <a:gd name="connsiteY1" fmla="*/ 1558835 h 1558997"/>
                <a:gd name="connsiteX2" fmla="*/ 566057 w 2474112"/>
                <a:gd name="connsiteY2" fmla="*/ 1550126 h 1558997"/>
                <a:gd name="connsiteX3" fmla="*/ 783771 w 2474112"/>
                <a:gd name="connsiteY3" fmla="*/ 1550126 h 1558997"/>
                <a:gd name="connsiteX4" fmla="*/ 1071154 w 2474112"/>
                <a:gd name="connsiteY4" fmla="*/ 1515292 h 1558997"/>
                <a:gd name="connsiteX5" fmla="*/ 1314994 w 2474112"/>
                <a:gd name="connsiteY5" fmla="*/ 1463040 h 1558997"/>
                <a:gd name="connsiteX6" fmla="*/ 1532708 w 2474112"/>
                <a:gd name="connsiteY6" fmla="*/ 1410789 h 1558997"/>
                <a:gd name="connsiteX7" fmla="*/ 1741714 w 2474112"/>
                <a:gd name="connsiteY7" fmla="*/ 1402080 h 1558997"/>
                <a:gd name="connsiteX8" fmla="*/ 1933303 w 2474112"/>
                <a:gd name="connsiteY8" fmla="*/ 1314995 h 1558997"/>
                <a:gd name="connsiteX9" fmla="*/ 2055223 w 2474112"/>
                <a:gd name="connsiteY9" fmla="*/ 1071155 h 1558997"/>
                <a:gd name="connsiteX10" fmla="*/ 2238103 w 2474112"/>
                <a:gd name="connsiteY10" fmla="*/ 801189 h 1558997"/>
                <a:gd name="connsiteX11" fmla="*/ 2455817 w 2474112"/>
                <a:gd name="connsiteY11" fmla="*/ 444138 h 1558997"/>
                <a:gd name="connsiteX12" fmla="*/ 2447108 w 2474112"/>
                <a:gd name="connsiteY12" fmla="*/ 0 h 1558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4112" h="1558997">
                  <a:moveTo>
                    <a:pt x="0" y="1541418"/>
                  </a:moveTo>
                  <a:cubicBezTo>
                    <a:pt x="74748" y="1549401"/>
                    <a:pt x="149497" y="1557384"/>
                    <a:pt x="243840" y="1558835"/>
                  </a:cubicBezTo>
                  <a:cubicBezTo>
                    <a:pt x="338183" y="1560286"/>
                    <a:pt x="476069" y="1551577"/>
                    <a:pt x="566057" y="1550126"/>
                  </a:cubicBezTo>
                  <a:cubicBezTo>
                    <a:pt x="656045" y="1548675"/>
                    <a:pt x="699588" y="1555932"/>
                    <a:pt x="783771" y="1550126"/>
                  </a:cubicBezTo>
                  <a:cubicBezTo>
                    <a:pt x="867954" y="1544320"/>
                    <a:pt x="982617" y="1529806"/>
                    <a:pt x="1071154" y="1515292"/>
                  </a:cubicBezTo>
                  <a:cubicBezTo>
                    <a:pt x="1159691" y="1500778"/>
                    <a:pt x="1238068" y="1480457"/>
                    <a:pt x="1314994" y="1463040"/>
                  </a:cubicBezTo>
                  <a:cubicBezTo>
                    <a:pt x="1391920" y="1445623"/>
                    <a:pt x="1461588" y="1420949"/>
                    <a:pt x="1532708" y="1410789"/>
                  </a:cubicBezTo>
                  <a:cubicBezTo>
                    <a:pt x="1603828" y="1400629"/>
                    <a:pt x="1674948" y="1418046"/>
                    <a:pt x="1741714" y="1402080"/>
                  </a:cubicBezTo>
                  <a:cubicBezTo>
                    <a:pt x="1808480" y="1386114"/>
                    <a:pt x="1881052" y="1370149"/>
                    <a:pt x="1933303" y="1314995"/>
                  </a:cubicBezTo>
                  <a:cubicBezTo>
                    <a:pt x="1985554" y="1259841"/>
                    <a:pt x="2004423" y="1156789"/>
                    <a:pt x="2055223" y="1071155"/>
                  </a:cubicBezTo>
                  <a:cubicBezTo>
                    <a:pt x="2106023" y="985521"/>
                    <a:pt x="2171337" y="905692"/>
                    <a:pt x="2238103" y="801189"/>
                  </a:cubicBezTo>
                  <a:cubicBezTo>
                    <a:pt x="2304869" y="696686"/>
                    <a:pt x="2420983" y="577669"/>
                    <a:pt x="2455817" y="444138"/>
                  </a:cubicBezTo>
                  <a:cubicBezTo>
                    <a:pt x="2490651" y="310606"/>
                    <a:pt x="2468879" y="155303"/>
                    <a:pt x="2447108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2BE256CF-B67A-4CBB-89E3-CE421E8C2F0A}"/>
                </a:ext>
              </a:extLst>
            </p:cNvPr>
            <p:cNvCxnSpPr>
              <a:cxnSpLocks/>
            </p:cNvCxnSpPr>
            <p:nvPr/>
          </p:nvCxnSpPr>
          <p:spPr>
            <a:xfrm>
              <a:off x="3867678" y="3702773"/>
              <a:ext cx="795555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261D28FB-0500-4D01-96E4-6E8A3D6A4B75}"/>
                </a:ext>
              </a:extLst>
            </p:cNvPr>
            <p:cNvSpPr/>
            <p:nvPr/>
          </p:nvSpPr>
          <p:spPr>
            <a:xfrm>
              <a:off x="4486465" y="5424393"/>
              <a:ext cx="1506583" cy="348343"/>
            </a:xfrm>
            <a:custGeom>
              <a:avLst/>
              <a:gdLst>
                <a:gd name="connsiteX0" fmla="*/ 0 w 1506583"/>
                <a:gd name="connsiteY0" fmla="*/ 0 h 348343"/>
                <a:gd name="connsiteX1" fmla="*/ 278674 w 1506583"/>
                <a:gd name="connsiteY1" fmla="*/ 34834 h 348343"/>
                <a:gd name="connsiteX2" fmla="*/ 557349 w 1506583"/>
                <a:gd name="connsiteY2" fmla="*/ 165463 h 348343"/>
                <a:gd name="connsiteX3" fmla="*/ 957943 w 1506583"/>
                <a:gd name="connsiteY3" fmla="*/ 313508 h 348343"/>
                <a:gd name="connsiteX4" fmla="*/ 1393371 w 1506583"/>
                <a:gd name="connsiteY4" fmla="*/ 339634 h 348343"/>
                <a:gd name="connsiteX5" fmla="*/ 1506583 w 1506583"/>
                <a:gd name="connsiteY5" fmla="*/ 348343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6583" h="348343">
                  <a:moveTo>
                    <a:pt x="0" y="0"/>
                  </a:moveTo>
                  <a:cubicBezTo>
                    <a:pt x="92891" y="3628"/>
                    <a:pt x="185783" y="7257"/>
                    <a:pt x="278674" y="34834"/>
                  </a:cubicBezTo>
                  <a:cubicBezTo>
                    <a:pt x="371566" y="62411"/>
                    <a:pt x="444138" y="119017"/>
                    <a:pt x="557349" y="165463"/>
                  </a:cubicBezTo>
                  <a:cubicBezTo>
                    <a:pt x="670560" y="211909"/>
                    <a:pt x="818606" y="284480"/>
                    <a:pt x="957943" y="313508"/>
                  </a:cubicBezTo>
                  <a:cubicBezTo>
                    <a:pt x="1097280" y="342536"/>
                    <a:pt x="1301931" y="333828"/>
                    <a:pt x="1393371" y="339634"/>
                  </a:cubicBezTo>
                  <a:cubicBezTo>
                    <a:pt x="1484811" y="345440"/>
                    <a:pt x="1495697" y="346891"/>
                    <a:pt x="1506583" y="348343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270386F0-0414-4B44-A7CE-5883391BF1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0478" y="1559658"/>
              <a:ext cx="73439" cy="4935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DB6ACD27-C0BA-4710-8354-F20972035F40}"/>
                </a:ext>
              </a:extLst>
            </p:cNvPr>
            <p:cNvSpPr txBox="1"/>
            <p:nvPr/>
          </p:nvSpPr>
          <p:spPr>
            <a:xfrm rot="1528809">
              <a:off x="5698409" y="5274146"/>
              <a:ext cx="5745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CHC</a:t>
              </a: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0602D155-4F44-4C40-BAF8-AF879A41DAF1}"/>
                </a:ext>
              </a:extLst>
            </p:cNvPr>
            <p:cNvSpPr/>
            <p:nvPr/>
          </p:nvSpPr>
          <p:spPr>
            <a:xfrm>
              <a:off x="5894334" y="5208063"/>
              <a:ext cx="609600" cy="296092"/>
            </a:xfrm>
            <a:custGeom>
              <a:avLst/>
              <a:gdLst>
                <a:gd name="connsiteX0" fmla="*/ 0 w 609600"/>
                <a:gd name="connsiteY0" fmla="*/ 0 h 296092"/>
                <a:gd name="connsiteX1" fmla="*/ 121920 w 609600"/>
                <a:gd name="connsiteY1" fmla="*/ 95794 h 296092"/>
                <a:gd name="connsiteX2" fmla="*/ 235131 w 609600"/>
                <a:gd name="connsiteY2" fmla="*/ 182880 h 296092"/>
                <a:gd name="connsiteX3" fmla="*/ 391885 w 609600"/>
                <a:gd name="connsiteY3" fmla="*/ 243840 h 296092"/>
                <a:gd name="connsiteX4" fmla="*/ 609600 w 609600"/>
                <a:gd name="connsiteY4" fmla="*/ 296092 h 29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296092">
                  <a:moveTo>
                    <a:pt x="0" y="0"/>
                  </a:moveTo>
                  <a:lnTo>
                    <a:pt x="121920" y="95794"/>
                  </a:lnTo>
                  <a:cubicBezTo>
                    <a:pt x="161109" y="126274"/>
                    <a:pt x="190137" y="158206"/>
                    <a:pt x="235131" y="182880"/>
                  </a:cubicBezTo>
                  <a:cubicBezTo>
                    <a:pt x="280125" y="207554"/>
                    <a:pt x="329474" y="224971"/>
                    <a:pt x="391885" y="243840"/>
                  </a:cubicBezTo>
                  <a:cubicBezTo>
                    <a:pt x="454296" y="262709"/>
                    <a:pt x="531948" y="279400"/>
                    <a:pt x="609600" y="296092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66DB40A8-FA0C-4A64-B4CF-0E6E6603BC3A}"/>
                </a:ext>
              </a:extLst>
            </p:cNvPr>
            <p:cNvSpPr/>
            <p:nvPr/>
          </p:nvSpPr>
          <p:spPr>
            <a:xfrm>
              <a:off x="4918974" y="3161548"/>
              <a:ext cx="478972" cy="348343"/>
            </a:xfrm>
            <a:custGeom>
              <a:avLst/>
              <a:gdLst>
                <a:gd name="connsiteX0" fmla="*/ 0 w 478972"/>
                <a:gd name="connsiteY0" fmla="*/ 348343 h 348343"/>
                <a:gd name="connsiteX1" fmla="*/ 121920 w 478972"/>
                <a:gd name="connsiteY1" fmla="*/ 296091 h 348343"/>
                <a:gd name="connsiteX2" fmla="*/ 278674 w 478972"/>
                <a:gd name="connsiteY2" fmla="*/ 217714 h 348343"/>
                <a:gd name="connsiteX3" fmla="*/ 374469 w 478972"/>
                <a:gd name="connsiteY3" fmla="*/ 130629 h 348343"/>
                <a:gd name="connsiteX4" fmla="*/ 478972 w 478972"/>
                <a:gd name="connsiteY4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972" h="348343">
                  <a:moveTo>
                    <a:pt x="0" y="348343"/>
                  </a:moveTo>
                  <a:cubicBezTo>
                    <a:pt x="37737" y="333102"/>
                    <a:pt x="75474" y="317862"/>
                    <a:pt x="121920" y="296091"/>
                  </a:cubicBezTo>
                  <a:cubicBezTo>
                    <a:pt x="168366" y="274320"/>
                    <a:pt x="236583" y="245291"/>
                    <a:pt x="278674" y="217714"/>
                  </a:cubicBezTo>
                  <a:cubicBezTo>
                    <a:pt x="320765" y="190137"/>
                    <a:pt x="341086" y="166915"/>
                    <a:pt x="374469" y="130629"/>
                  </a:cubicBezTo>
                  <a:cubicBezTo>
                    <a:pt x="407852" y="94343"/>
                    <a:pt x="443412" y="47171"/>
                    <a:pt x="4789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63038C97-AC93-4766-AAF1-268EA7ABF949}"/>
                </a:ext>
              </a:extLst>
            </p:cNvPr>
            <p:cNvSpPr/>
            <p:nvPr/>
          </p:nvSpPr>
          <p:spPr>
            <a:xfrm>
              <a:off x="4840594" y="4075955"/>
              <a:ext cx="487680" cy="357051"/>
            </a:xfrm>
            <a:custGeom>
              <a:avLst/>
              <a:gdLst>
                <a:gd name="connsiteX0" fmla="*/ 0 w 487680"/>
                <a:gd name="connsiteY0" fmla="*/ 0 h 357051"/>
                <a:gd name="connsiteX1" fmla="*/ 69668 w 487680"/>
                <a:gd name="connsiteY1" fmla="*/ 17417 h 357051"/>
                <a:gd name="connsiteX2" fmla="*/ 130628 w 487680"/>
                <a:gd name="connsiteY2" fmla="*/ 60960 h 357051"/>
                <a:gd name="connsiteX3" fmla="*/ 261257 w 487680"/>
                <a:gd name="connsiteY3" fmla="*/ 174171 h 357051"/>
                <a:gd name="connsiteX4" fmla="*/ 418011 w 487680"/>
                <a:gd name="connsiteY4" fmla="*/ 322217 h 357051"/>
                <a:gd name="connsiteX5" fmla="*/ 418011 w 487680"/>
                <a:gd name="connsiteY5" fmla="*/ 322217 h 357051"/>
                <a:gd name="connsiteX6" fmla="*/ 487680 w 487680"/>
                <a:gd name="connsiteY6" fmla="*/ 357051 h 35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680" h="357051">
                  <a:moveTo>
                    <a:pt x="0" y="0"/>
                  </a:moveTo>
                  <a:cubicBezTo>
                    <a:pt x="23948" y="3628"/>
                    <a:pt x="47897" y="7257"/>
                    <a:pt x="69668" y="17417"/>
                  </a:cubicBezTo>
                  <a:cubicBezTo>
                    <a:pt x="91439" y="27577"/>
                    <a:pt x="98697" y="34834"/>
                    <a:pt x="130628" y="60960"/>
                  </a:cubicBezTo>
                  <a:cubicBezTo>
                    <a:pt x="162560" y="87086"/>
                    <a:pt x="213360" y="130628"/>
                    <a:pt x="261257" y="174171"/>
                  </a:cubicBezTo>
                  <a:cubicBezTo>
                    <a:pt x="309154" y="217714"/>
                    <a:pt x="418011" y="322217"/>
                    <a:pt x="418011" y="322217"/>
                  </a:cubicBezTo>
                  <a:lnTo>
                    <a:pt x="418011" y="322217"/>
                  </a:lnTo>
                  <a:lnTo>
                    <a:pt x="487680" y="35705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echteck 82">
            <a:extLst>
              <a:ext uri="{FF2B5EF4-FFF2-40B4-BE49-F238E27FC236}">
                <a16:creationId xmlns:a16="http://schemas.microsoft.com/office/drawing/2014/main" id="{25D3D3CF-13F5-4AE9-9484-30363FEB712C}"/>
              </a:ext>
            </a:extLst>
          </p:cNvPr>
          <p:cNvSpPr/>
          <p:nvPr/>
        </p:nvSpPr>
        <p:spPr>
          <a:xfrm rot="16200000">
            <a:off x="-1142119" y="3390986"/>
            <a:ext cx="6666616" cy="76027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DFECAFF0-C5F7-49FE-8D25-166A087F46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5" y="16290"/>
            <a:ext cx="2020544" cy="91733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15C99B8-1FAF-45D4-B265-FD00BA0B48CC}"/>
              </a:ext>
            </a:extLst>
          </p:cNvPr>
          <p:cNvSpPr txBox="1"/>
          <p:nvPr/>
        </p:nvSpPr>
        <p:spPr>
          <a:xfrm>
            <a:off x="137475" y="1717792"/>
            <a:ext cx="19700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ACC:</a:t>
            </a:r>
          </a:p>
          <a:p>
            <a:r>
              <a:rPr lang="en-US" sz="1400" dirty="0"/>
              <a:t>Antarctic Circumpolar Current</a:t>
            </a:r>
          </a:p>
          <a:p>
            <a:endParaRPr lang="en-US" dirty="0"/>
          </a:p>
          <a:p>
            <a:r>
              <a:rPr lang="en-US" dirty="0"/>
              <a:t>CHC:</a:t>
            </a:r>
          </a:p>
          <a:p>
            <a:r>
              <a:rPr lang="en-US" sz="1400" dirty="0"/>
              <a:t>Cape Horn Current</a:t>
            </a:r>
          </a:p>
          <a:p>
            <a:endParaRPr lang="en-US" dirty="0"/>
          </a:p>
          <a:p>
            <a:r>
              <a:rPr lang="en-US" dirty="0"/>
              <a:t>PCC:</a:t>
            </a:r>
          </a:p>
          <a:p>
            <a:r>
              <a:rPr lang="en-US" sz="1400" dirty="0"/>
              <a:t>Peru Chile Current</a:t>
            </a:r>
          </a:p>
          <a:p>
            <a:endParaRPr lang="en-US" dirty="0"/>
          </a:p>
          <a:p>
            <a:r>
              <a:rPr lang="en-US" dirty="0"/>
              <a:t>SPC:</a:t>
            </a:r>
          </a:p>
          <a:p>
            <a:r>
              <a:rPr lang="en-US" sz="1400" dirty="0"/>
              <a:t>South Pacific Current</a:t>
            </a:r>
          </a:p>
        </p:txBody>
      </p:sp>
      <p:pic>
        <p:nvPicPr>
          <p:cNvPr id="69" name="Grafik 68">
            <a:extLst>
              <a:ext uri="{FF2B5EF4-FFF2-40B4-BE49-F238E27FC236}">
                <a16:creationId xmlns:a16="http://schemas.microsoft.com/office/drawing/2014/main" id="{9F1FA173-D912-4993-888B-99031E9D19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" y="6449477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4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37216D5-F1D2-3C45-A8BD-CF69C9665322}"/>
              </a:ext>
            </a:extLst>
          </p:cNvPr>
          <p:cNvSpPr txBox="1"/>
          <p:nvPr/>
        </p:nvSpPr>
        <p:spPr>
          <a:xfrm>
            <a:off x="6158915" y="1804597"/>
            <a:ext cx="55661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i="1" dirty="0"/>
              <a:t>G. </a:t>
            </a:r>
            <a:r>
              <a:rPr lang="en-US" sz="2400" i="1" dirty="0" err="1"/>
              <a:t>bulloides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l-GR" sz="2400" dirty="0"/>
              <a:t>δ</a:t>
            </a:r>
            <a:r>
              <a:rPr lang="en-US" sz="2400" baseline="30000" dirty="0"/>
              <a:t>18</a:t>
            </a:r>
            <a:r>
              <a:rPr lang="en-US" sz="2400" dirty="0"/>
              <a:t>O): </a:t>
            </a:r>
          </a:p>
          <a:p>
            <a:r>
              <a:rPr lang="en-US" sz="2400" dirty="0"/>
              <a:t>0 – 100 m extended to 100 – 200 m</a:t>
            </a:r>
          </a:p>
          <a:p>
            <a:endParaRPr lang="en-US" sz="2400" dirty="0"/>
          </a:p>
          <a:p>
            <a:r>
              <a:rPr lang="en-US" sz="2400" baseline="30000" dirty="0"/>
              <a:t>2</a:t>
            </a:r>
            <a:r>
              <a:rPr lang="en-US" sz="2400" dirty="0"/>
              <a:t>Archaea (TEX</a:t>
            </a:r>
            <a:r>
              <a:rPr lang="en-US" sz="2400" baseline="-25000" dirty="0"/>
              <a:t>86</a:t>
            </a:r>
            <a:r>
              <a:rPr lang="en-US" sz="2400" dirty="0">
                <a:sym typeface="Wingdings" panose="05000000000000000000" pitchFamily="2" charset="2"/>
              </a:rPr>
              <a:t>):</a:t>
            </a:r>
            <a:r>
              <a:rPr lang="en-US" sz="2400" dirty="0"/>
              <a:t> </a:t>
            </a:r>
          </a:p>
          <a:p>
            <a:r>
              <a:rPr lang="en-US" sz="2400" dirty="0"/>
              <a:t>150 – 550 m extended to ~50 – 150 m proxy represents photic zone (~50 – 200 m)</a:t>
            </a:r>
          </a:p>
          <a:p>
            <a:endParaRPr lang="en-US" sz="2400" dirty="0"/>
          </a:p>
          <a:p>
            <a:r>
              <a:rPr lang="en-US" sz="2400" baseline="30000" dirty="0"/>
              <a:t>3</a:t>
            </a:r>
            <a:r>
              <a:rPr lang="en-US" sz="2400" dirty="0"/>
              <a:t>Coccolithophorida </a:t>
            </a:r>
            <a:r>
              <a:rPr lang="en-US" sz="2400" i="1" dirty="0"/>
              <a:t>E. </a:t>
            </a:r>
            <a:r>
              <a:rPr lang="en-US" sz="2400" i="1" dirty="0" err="1"/>
              <a:t>huxleyi</a:t>
            </a:r>
            <a:r>
              <a:rPr lang="en-US" sz="2400" dirty="0"/>
              <a:t> (U</a:t>
            </a:r>
            <a:r>
              <a:rPr lang="en-US" sz="2400" baseline="30000" dirty="0"/>
              <a:t>K</a:t>
            </a:r>
            <a:r>
              <a:rPr lang="en-US" sz="2400" baseline="-25000" dirty="0"/>
              <a:t>37</a:t>
            </a:r>
            <a:r>
              <a:rPr lang="en-US" sz="2400" dirty="0"/>
              <a:t>): </a:t>
            </a:r>
          </a:p>
          <a:p>
            <a:r>
              <a:rPr lang="en-US" sz="2400" dirty="0"/>
              <a:t>0 – 60 m extended to 60 – 120m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1E490B55-3324-4A15-BF75-65390712DF54}"/>
              </a:ext>
            </a:extLst>
          </p:cNvPr>
          <p:cNvGrpSpPr/>
          <p:nvPr/>
        </p:nvGrpSpPr>
        <p:grpSpPr>
          <a:xfrm>
            <a:off x="554788" y="1181567"/>
            <a:ext cx="4931613" cy="4818594"/>
            <a:chOff x="1164387" y="1181511"/>
            <a:chExt cx="4931613" cy="4818594"/>
          </a:xfrm>
        </p:grpSpPr>
        <p:graphicFrame>
          <p:nvGraphicFramePr>
            <p:cNvPr id="3" name="Diagramm 2">
              <a:extLst>
                <a:ext uri="{FF2B5EF4-FFF2-40B4-BE49-F238E27FC236}">
                  <a16:creationId xmlns:a16="http://schemas.microsoft.com/office/drawing/2014/main" id="{69425CBA-20CF-E644-8892-90E10D7667F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391747" y="1481268"/>
            <a:ext cx="4704253" cy="42140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E129B13C-1BBC-2448-B68F-DE856908DB71}"/>
                </a:ext>
              </a:extLst>
            </p:cNvPr>
            <p:cNvCxnSpPr>
              <a:cxnSpLocks/>
            </p:cNvCxnSpPr>
            <p:nvPr/>
          </p:nvCxnSpPr>
          <p:spPr>
            <a:xfrm>
              <a:off x="4568499" y="1933865"/>
              <a:ext cx="0" cy="317839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F502A28C-D3CC-C24F-98B3-476217C28D3E}"/>
                </a:ext>
              </a:extLst>
            </p:cNvPr>
            <p:cNvCxnSpPr>
              <a:cxnSpLocks/>
            </p:cNvCxnSpPr>
            <p:nvPr/>
          </p:nvCxnSpPr>
          <p:spPr>
            <a:xfrm>
              <a:off x="4568499" y="2206658"/>
              <a:ext cx="0" cy="365242"/>
            </a:xfrm>
            <a:prstGeom prst="straightConnector1">
              <a:avLst/>
            </a:prstGeom>
            <a:ln w="12700">
              <a:solidFill>
                <a:schemeClr val="accent4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>
              <a:extLst>
                <a:ext uri="{FF2B5EF4-FFF2-40B4-BE49-F238E27FC236}">
                  <a16:creationId xmlns:a16="http://schemas.microsoft.com/office/drawing/2014/main" id="{0E6A516E-AD98-2D4D-A7E6-5C962E820883}"/>
                </a:ext>
              </a:extLst>
            </p:cNvPr>
            <p:cNvCxnSpPr>
              <a:cxnSpLocks/>
            </p:cNvCxnSpPr>
            <p:nvPr/>
          </p:nvCxnSpPr>
          <p:spPr>
            <a:xfrm>
              <a:off x="2394785" y="2448305"/>
              <a:ext cx="0" cy="858181"/>
            </a:xfrm>
            <a:prstGeom prst="line">
              <a:avLst/>
            </a:prstGeom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>
              <a:extLst>
                <a:ext uri="{FF2B5EF4-FFF2-40B4-BE49-F238E27FC236}">
                  <a16:creationId xmlns:a16="http://schemas.microsoft.com/office/drawing/2014/main" id="{EF249FEC-A211-0643-A858-3B49FC8AAD54}"/>
                </a:ext>
              </a:extLst>
            </p:cNvPr>
            <p:cNvCxnSpPr>
              <a:cxnSpLocks/>
            </p:cNvCxnSpPr>
            <p:nvPr/>
          </p:nvCxnSpPr>
          <p:spPr>
            <a:xfrm>
              <a:off x="2394785" y="3274873"/>
              <a:ext cx="0" cy="416653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>
              <a:extLst>
                <a:ext uri="{FF2B5EF4-FFF2-40B4-BE49-F238E27FC236}">
                  <a16:creationId xmlns:a16="http://schemas.microsoft.com/office/drawing/2014/main" id="{8B6763F7-218E-704B-8DE9-44EFEFBEF25B}"/>
                </a:ext>
              </a:extLst>
            </p:cNvPr>
            <p:cNvCxnSpPr>
              <a:cxnSpLocks/>
            </p:cNvCxnSpPr>
            <p:nvPr/>
          </p:nvCxnSpPr>
          <p:spPr>
            <a:xfrm>
              <a:off x="2394785" y="2263302"/>
              <a:ext cx="0" cy="221775"/>
            </a:xfrm>
            <a:prstGeom prst="line">
              <a:avLst/>
            </a:prstGeom>
            <a:ln w="12700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>
              <a:extLst>
                <a:ext uri="{FF2B5EF4-FFF2-40B4-BE49-F238E27FC236}">
                  <a16:creationId xmlns:a16="http://schemas.microsoft.com/office/drawing/2014/main" id="{EF8E2908-CFCD-EC44-8C6B-C487016FDD0C}"/>
                </a:ext>
              </a:extLst>
            </p:cNvPr>
            <p:cNvCxnSpPr>
              <a:cxnSpLocks/>
            </p:cNvCxnSpPr>
            <p:nvPr/>
          </p:nvCxnSpPr>
          <p:spPr>
            <a:xfrm>
              <a:off x="4063840" y="1941100"/>
              <a:ext cx="0" cy="208334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CBDA343-2542-EB41-A96A-7CD6C03AD4CC}"/>
                </a:ext>
              </a:extLst>
            </p:cNvPr>
            <p:cNvCxnSpPr>
              <a:cxnSpLocks/>
            </p:cNvCxnSpPr>
            <p:nvPr/>
          </p:nvCxnSpPr>
          <p:spPr>
            <a:xfrm>
              <a:off x="4063840" y="2092790"/>
              <a:ext cx="0" cy="43310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B514214F-9324-C946-AEC8-9ED575793D26}"/>
                </a:ext>
              </a:extLst>
            </p:cNvPr>
            <p:cNvSpPr txBox="1"/>
            <p:nvPr/>
          </p:nvSpPr>
          <p:spPr>
            <a:xfrm>
              <a:off x="3106192" y="1917633"/>
              <a:ext cx="876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i="1" dirty="0">
                  <a:solidFill>
                    <a:schemeClr val="accent6">
                      <a:lumMod val="75000"/>
                    </a:schemeClr>
                  </a:solidFill>
                </a:rPr>
                <a:t>E. </a:t>
              </a:r>
              <a:r>
                <a:rPr lang="de-DE" sz="1400" i="1" dirty="0" err="1">
                  <a:solidFill>
                    <a:schemeClr val="accent6">
                      <a:lumMod val="75000"/>
                    </a:schemeClr>
                  </a:solidFill>
                </a:rPr>
                <a:t>huxleyi</a:t>
              </a:r>
              <a:endParaRPr lang="de-DE" sz="1400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284A5FCE-ECDA-C240-AEA3-DA22C6F86F79}"/>
                </a:ext>
              </a:extLst>
            </p:cNvPr>
            <p:cNvSpPr txBox="1"/>
            <p:nvPr/>
          </p:nvSpPr>
          <p:spPr>
            <a:xfrm>
              <a:off x="2409511" y="2851948"/>
              <a:ext cx="15716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chemeClr val="accent2">
                      <a:lumMod val="50000"/>
                    </a:schemeClr>
                  </a:solidFill>
                </a:rPr>
                <a:t>Thaumarachaeota</a:t>
              </a: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49649F25-8AE3-B94F-B003-20FACC990FF0}"/>
                </a:ext>
              </a:extLst>
            </p:cNvPr>
            <p:cNvSpPr txBox="1"/>
            <p:nvPr/>
          </p:nvSpPr>
          <p:spPr>
            <a:xfrm>
              <a:off x="4784173" y="2484841"/>
              <a:ext cx="1186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i="1" dirty="0">
                  <a:solidFill>
                    <a:schemeClr val="accent4"/>
                  </a:solidFill>
                </a:rPr>
                <a:t>G. </a:t>
              </a:r>
              <a:r>
                <a:rPr lang="de-DE" sz="1400" i="1" dirty="0" err="1">
                  <a:solidFill>
                    <a:schemeClr val="accent4"/>
                  </a:solidFill>
                </a:rPr>
                <a:t>bulloides</a:t>
              </a:r>
              <a:endParaRPr lang="de-DE" sz="1400" i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0BAFCF3-97C1-8A40-82F7-D9646A101C55}"/>
                </a:ext>
              </a:extLst>
            </p:cNvPr>
            <p:cNvSpPr txBox="1"/>
            <p:nvPr/>
          </p:nvSpPr>
          <p:spPr>
            <a:xfrm rot="16200000">
              <a:off x="734058" y="3597172"/>
              <a:ext cx="1229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/>
                <a:t>Depth</a:t>
              </a:r>
              <a:r>
                <a:rPr lang="de-DE" dirty="0"/>
                <a:t> [m]</a:t>
              </a:r>
            </a:p>
          </p:txBody>
        </p:sp>
        <p:sp>
          <p:nvSpPr>
            <p:cNvPr id="79" name="Textfeld 78">
              <a:extLst>
                <a:ext uri="{FF2B5EF4-FFF2-40B4-BE49-F238E27FC236}">
                  <a16:creationId xmlns:a16="http://schemas.microsoft.com/office/drawing/2014/main" id="{ED023C46-4EFA-8941-B592-A1D729DA67DB}"/>
                </a:ext>
              </a:extLst>
            </p:cNvPr>
            <p:cNvSpPr txBox="1"/>
            <p:nvPr/>
          </p:nvSpPr>
          <p:spPr>
            <a:xfrm>
              <a:off x="2980948" y="5630773"/>
              <a:ext cx="1525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>
                  <a:solidFill>
                    <a:schemeClr val="bg2">
                      <a:lumMod val="50000"/>
                    </a:schemeClr>
                  </a:solidFill>
                </a:rPr>
                <a:t>Salinity</a:t>
              </a:r>
              <a:r>
                <a:rPr lang="de-DE" dirty="0">
                  <a:solidFill>
                    <a:schemeClr val="bg2">
                      <a:lumMod val="50000"/>
                    </a:schemeClr>
                  </a:solidFill>
                </a:rPr>
                <a:t> [PSU]</a:t>
              </a:r>
            </a:p>
          </p:txBody>
        </p: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46F66E0B-39C2-7C4B-843A-0657B7A3BEFD}"/>
                </a:ext>
              </a:extLst>
            </p:cNvPr>
            <p:cNvSpPr txBox="1"/>
            <p:nvPr/>
          </p:nvSpPr>
          <p:spPr>
            <a:xfrm>
              <a:off x="2741734" y="1181511"/>
              <a:ext cx="200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/>
                <a:t>Temperature</a:t>
              </a:r>
              <a:r>
                <a:rPr lang="de-DE" dirty="0"/>
                <a:t> [° C]</a:t>
              </a:r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285E001B-4963-754B-8E6E-75E766AEBFD4}"/>
              </a:ext>
            </a:extLst>
          </p:cNvPr>
          <p:cNvSpPr txBox="1"/>
          <p:nvPr/>
        </p:nvSpPr>
        <p:spPr>
          <a:xfrm>
            <a:off x="263949" y="55122"/>
            <a:ext cx="11660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Precursor Occurrence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0FDCEF67-B829-9544-9C05-59A693B7753F}"/>
              </a:ext>
            </a:extLst>
          </p:cNvPr>
          <p:cNvSpPr/>
          <p:nvPr/>
        </p:nvSpPr>
        <p:spPr>
          <a:xfrm>
            <a:off x="263950" y="857839"/>
            <a:ext cx="11660957" cy="84842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B6489B3-CDC5-A64C-BAA7-7C0E01C08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1284" y="-59500"/>
            <a:ext cx="2020544" cy="91733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6CE0C5F-7790-48CE-9DBF-41064F4F4BC8}"/>
              </a:ext>
            </a:extLst>
          </p:cNvPr>
          <p:cNvSpPr txBox="1"/>
          <p:nvPr/>
        </p:nvSpPr>
        <p:spPr>
          <a:xfrm>
            <a:off x="6158915" y="5829567"/>
            <a:ext cx="3636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dirty="0" err="1"/>
              <a:t>Kretschmer</a:t>
            </a:r>
            <a:r>
              <a:rPr lang="en-US" dirty="0"/>
              <a:t> et al., 2018</a:t>
            </a:r>
          </a:p>
          <a:p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Peason</a:t>
            </a:r>
            <a:r>
              <a:rPr lang="en-US" dirty="0"/>
              <a:t> &amp; </a:t>
            </a:r>
            <a:r>
              <a:rPr lang="en-US" dirty="0" err="1"/>
              <a:t>Ingals</a:t>
            </a:r>
            <a:r>
              <a:rPr lang="en-US" dirty="0"/>
              <a:t>, 2013</a:t>
            </a:r>
          </a:p>
          <a:p>
            <a:r>
              <a:rPr lang="en-US" baseline="30000" dirty="0"/>
              <a:t>3</a:t>
            </a:r>
            <a:r>
              <a:rPr lang="en-US" dirty="0"/>
              <a:t> Saavedra-</a:t>
            </a:r>
            <a:r>
              <a:rPr lang="en-US" dirty="0" err="1"/>
              <a:t>Pellitero</a:t>
            </a:r>
            <a:r>
              <a:rPr lang="en-US" dirty="0"/>
              <a:t> et al., 2014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C0CC1FB8-1B0D-4A9C-A500-BA1030051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" y="45716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4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711D104-7A91-F94F-AF93-E5DD8047B37C}"/>
              </a:ext>
            </a:extLst>
          </p:cNvPr>
          <p:cNvSpPr txBox="1"/>
          <p:nvPr/>
        </p:nvSpPr>
        <p:spPr>
          <a:xfrm>
            <a:off x="263949" y="55122"/>
            <a:ext cx="11660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Some Information: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6B6AFBE-80FA-B544-A859-2BA3FD73DA8A}"/>
              </a:ext>
            </a:extLst>
          </p:cNvPr>
          <p:cNvSpPr/>
          <p:nvPr/>
        </p:nvSpPr>
        <p:spPr>
          <a:xfrm>
            <a:off x="263950" y="857839"/>
            <a:ext cx="11660957" cy="84842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08D43B9-B57D-584E-8399-03EF639AC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284" y="-59500"/>
            <a:ext cx="2020544" cy="91733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E6621D7-9601-47D7-98C8-51055B894F96}"/>
              </a:ext>
            </a:extLst>
          </p:cNvPr>
          <p:cNvSpPr txBox="1"/>
          <p:nvPr/>
        </p:nvSpPr>
        <p:spPr>
          <a:xfrm>
            <a:off x="262261" y="1608517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branched vs. </a:t>
            </a:r>
            <a:r>
              <a:rPr lang="en-US" dirty="0" err="1"/>
              <a:t>isoprenoidal</a:t>
            </a:r>
            <a:r>
              <a:rPr lang="en-US" dirty="0"/>
              <a:t> tetraether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Shows the ratio of the mostly land produced GDGTs (branched) vs. the mostly marine produced GDGTs (</a:t>
            </a:r>
            <a:r>
              <a:rPr lang="en-US" dirty="0" err="1"/>
              <a:t>isoprenoidal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also be treated as terrestrial proxy like alkanes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not be above &gt; 0.3 to not influence the water temperature proxy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137ECE6-5522-44DF-9D24-A22B80943C00}"/>
              </a:ext>
            </a:extLst>
          </p:cNvPr>
          <p:cNvSpPr txBox="1"/>
          <p:nvPr/>
        </p:nvSpPr>
        <p:spPr>
          <a:xfrm>
            <a:off x="4274285" y="1608517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C37:4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influenced by temperature and salinity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act as a proxy for </a:t>
            </a:r>
            <a:r>
              <a:rPr lang="en-US" dirty="0" err="1"/>
              <a:t>subartic</a:t>
            </a:r>
            <a:r>
              <a:rPr lang="en-US" dirty="0"/>
              <a:t>/ subpolar water mass distribution, or for (terrestrial) freshwater input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119006-E39C-493D-B516-EF68BA789DF5}"/>
              </a:ext>
            </a:extLst>
          </p:cNvPr>
          <p:cNvSpPr txBox="1"/>
          <p:nvPr/>
        </p:nvSpPr>
        <p:spPr>
          <a:xfrm>
            <a:off x="8289864" y="1608517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Alkane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C27 – C33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Leaf remains of terrestrial 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C9684A3-1CFA-4EEF-A788-F710DE5F9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6" y="45716"/>
            <a:ext cx="1009865" cy="3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5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>
            <a:extLst>
              <a:ext uri="{FF2B5EF4-FFF2-40B4-BE49-F238E27FC236}">
                <a16:creationId xmlns:a16="http://schemas.microsoft.com/office/drawing/2014/main" id="{B5AB06CD-571E-4E0F-8D14-059F71120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5" y="16290"/>
            <a:ext cx="2020544" cy="917339"/>
          </a:xfrm>
          <a:prstGeom prst="rect">
            <a:avLst/>
          </a:prstGeom>
        </p:spPr>
      </p:pic>
      <p:sp>
        <p:nvSpPr>
          <p:cNvPr id="43" name="Rechteck 42">
            <a:extLst>
              <a:ext uri="{FF2B5EF4-FFF2-40B4-BE49-F238E27FC236}">
                <a16:creationId xmlns:a16="http://schemas.microsoft.com/office/drawing/2014/main" id="{09102E6A-9611-4985-90BE-12AA19D4F2E1}"/>
              </a:ext>
            </a:extLst>
          </p:cNvPr>
          <p:cNvSpPr/>
          <p:nvPr/>
        </p:nvSpPr>
        <p:spPr>
          <a:xfrm rot="16200000">
            <a:off x="837675" y="3390988"/>
            <a:ext cx="6666616" cy="76027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CA66062-8ED7-4641-AB51-38769DAE5DBB}"/>
              </a:ext>
            </a:extLst>
          </p:cNvPr>
          <p:cNvSpPr/>
          <p:nvPr/>
        </p:nvSpPr>
        <p:spPr>
          <a:xfrm>
            <a:off x="7957523" y="547815"/>
            <a:ext cx="1421598" cy="552714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039CB9E-15A9-4E45-9463-14E756AD7C83}"/>
              </a:ext>
            </a:extLst>
          </p:cNvPr>
          <p:cNvSpPr/>
          <p:nvPr/>
        </p:nvSpPr>
        <p:spPr>
          <a:xfrm>
            <a:off x="6321904" y="563028"/>
            <a:ext cx="1126540" cy="552714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A5DE1C2-D015-45D4-9819-2FB72D958F50}"/>
              </a:ext>
            </a:extLst>
          </p:cNvPr>
          <p:cNvSpPr/>
          <p:nvPr/>
        </p:nvSpPr>
        <p:spPr>
          <a:xfrm>
            <a:off x="9379121" y="567524"/>
            <a:ext cx="525555" cy="5527148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30774A6-9292-4D82-9CB1-DA72B8DAB3C8}"/>
              </a:ext>
            </a:extLst>
          </p:cNvPr>
          <p:cNvSpPr/>
          <p:nvPr/>
        </p:nvSpPr>
        <p:spPr>
          <a:xfrm>
            <a:off x="5440656" y="567712"/>
            <a:ext cx="419468" cy="5522464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17718FE1-72D3-4D9D-B923-7412729FE1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929709"/>
              </p:ext>
            </p:extLst>
          </p:nvPr>
        </p:nvGraphicFramePr>
        <p:xfrm>
          <a:off x="4558028" y="1019870"/>
          <a:ext cx="6621768" cy="198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D25D54A-D68A-409B-81CC-3FDD7FEAD5D4}"/>
              </a:ext>
            </a:extLst>
          </p:cNvPr>
          <p:cNvGrpSpPr/>
          <p:nvPr/>
        </p:nvGrpSpPr>
        <p:grpSpPr>
          <a:xfrm>
            <a:off x="5419128" y="70930"/>
            <a:ext cx="5486631" cy="534223"/>
            <a:chOff x="4810176" y="-43612"/>
            <a:chExt cx="5486631" cy="534223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A8214E5F-FDD0-4E1B-91E8-812DBE97A05E}"/>
                </a:ext>
              </a:extLst>
            </p:cNvPr>
            <p:cNvSpPr/>
            <p:nvPr/>
          </p:nvSpPr>
          <p:spPr>
            <a:xfrm>
              <a:off x="4858479" y="28068"/>
              <a:ext cx="5438328" cy="2109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0AB8385-7BE5-4031-8B4A-E319D4403C5A}"/>
                </a:ext>
              </a:extLst>
            </p:cNvPr>
            <p:cNvSpPr/>
            <p:nvPr/>
          </p:nvSpPr>
          <p:spPr>
            <a:xfrm>
              <a:off x="4846430" y="28068"/>
              <a:ext cx="428623" cy="20920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C8A4837-B9DC-4070-A45B-C6C056CCA7F6}"/>
                </a:ext>
              </a:extLst>
            </p:cNvPr>
            <p:cNvSpPr txBox="1"/>
            <p:nvPr/>
          </p:nvSpPr>
          <p:spPr>
            <a:xfrm>
              <a:off x="5145306" y="-35157"/>
              <a:ext cx="11044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Holocene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8632F3B1-365D-4A73-ABEC-0D9EFE2A7CC8}"/>
                </a:ext>
              </a:extLst>
            </p:cNvPr>
            <p:cNvSpPr txBox="1"/>
            <p:nvPr/>
          </p:nvSpPr>
          <p:spPr>
            <a:xfrm>
              <a:off x="7420145" y="-43612"/>
              <a:ext cx="13087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Pleistocene</a:t>
              </a:r>
            </a:p>
          </p:txBody>
        </p:sp>
        <p:sp>
          <p:nvSpPr>
            <p:cNvPr id="20" name="Pfeil nach rechts 36">
              <a:extLst>
                <a:ext uri="{FF2B5EF4-FFF2-40B4-BE49-F238E27FC236}">
                  <a16:creationId xmlns:a16="http://schemas.microsoft.com/office/drawing/2014/main" id="{79FB32B9-C847-45F1-9797-19ED1D410705}"/>
                </a:ext>
              </a:extLst>
            </p:cNvPr>
            <p:cNvSpPr/>
            <p:nvPr/>
          </p:nvSpPr>
          <p:spPr>
            <a:xfrm rot="10800000">
              <a:off x="5105336" y="103412"/>
              <a:ext cx="166200" cy="68200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F73146FA-2238-4E08-A5FC-EC2ACD490B3A}"/>
                </a:ext>
              </a:extLst>
            </p:cNvPr>
            <p:cNvSpPr/>
            <p:nvPr/>
          </p:nvSpPr>
          <p:spPr>
            <a:xfrm>
              <a:off x="4846430" y="243136"/>
              <a:ext cx="5450377" cy="1978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2" name="Gerade Verbindung 38">
              <a:extLst>
                <a:ext uri="{FF2B5EF4-FFF2-40B4-BE49-F238E27FC236}">
                  <a16:creationId xmlns:a16="http://schemas.microsoft.com/office/drawing/2014/main" id="{1642E8DC-4C57-4959-BA48-CDADB87E5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95816" y="232420"/>
              <a:ext cx="197" cy="2137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39">
              <a:extLst>
                <a:ext uri="{FF2B5EF4-FFF2-40B4-BE49-F238E27FC236}">
                  <a16:creationId xmlns:a16="http://schemas.microsoft.com/office/drawing/2014/main" id="{61B5178A-0323-45DA-9C7B-94F108B3FB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3178" y="243136"/>
              <a:ext cx="0" cy="197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0">
              <a:extLst>
                <a:ext uri="{FF2B5EF4-FFF2-40B4-BE49-F238E27FC236}">
                  <a16:creationId xmlns:a16="http://schemas.microsoft.com/office/drawing/2014/main" id="{C6CC4CE8-E500-40EC-B2AF-227F9378EE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8180" y="243136"/>
              <a:ext cx="0" cy="197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1">
              <a:extLst>
                <a:ext uri="{FF2B5EF4-FFF2-40B4-BE49-F238E27FC236}">
                  <a16:creationId xmlns:a16="http://schemas.microsoft.com/office/drawing/2014/main" id="{FB118507-9042-4C60-96C1-2536CEEA91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65416" y="243136"/>
              <a:ext cx="0" cy="197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2">
              <a:extLst>
                <a:ext uri="{FF2B5EF4-FFF2-40B4-BE49-F238E27FC236}">
                  <a16:creationId xmlns:a16="http://schemas.microsoft.com/office/drawing/2014/main" id="{1FA7D75B-ED1D-4306-B6B1-062F22FE13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05355" y="243136"/>
              <a:ext cx="374" cy="197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5F080864-15F3-444E-A4B2-AAE74CFDE9F5}"/>
                </a:ext>
              </a:extLst>
            </p:cNvPr>
            <p:cNvSpPr txBox="1"/>
            <p:nvPr/>
          </p:nvSpPr>
          <p:spPr>
            <a:xfrm>
              <a:off x="6846673" y="213612"/>
              <a:ext cx="5442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4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01510A0-053B-472A-9B4F-034C6C72B522}"/>
                </a:ext>
              </a:extLst>
            </p:cNvPr>
            <p:cNvSpPr txBox="1"/>
            <p:nvPr/>
          </p:nvSpPr>
          <p:spPr>
            <a:xfrm>
              <a:off x="5973497" y="208609"/>
              <a:ext cx="605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3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9468876-B75C-4A64-A3B4-9B252BA11E63}"/>
                </a:ext>
              </a:extLst>
            </p:cNvPr>
            <p:cNvSpPr txBox="1"/>
            <p:nvPr/>
          </p:nvSpPr>
          <p:spPr>
            <a:xfrm>
              <a:off x="5258386" y="212310"/>
              <a:ext cx="544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2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E9952B92-592F-4861-94F3-E8137DBE6BE3}"/>
                </a:ext>
              </a:extLst>
            </p:cNvPr>
            <p:cNvSpPr txBox="1"/>
            <p:nvPr/>
          </p:nvSpPr>
          <p:spPr>
            <a:xfrm>
              <a:off x="4810176" y="211219"/>
              <a:ext cx="544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1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58054C7A-93A2-4436-A82D-6FB9CAC4F3C7}"/>
                </a:ext>
              </a:extLst>
            </p:cNvPr>
            <p:cNvSpPr txBox="1"/>
            <p:nvPr/>
          </p:nvSpPr>
          <p:spPr>
            <a:xfrm>
              <a:off x="7428637" y="201677"/>
              <a:ext cx="182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5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7F477424-3402-42CB-9B16-BB59770D8452}"/>
                </a:ext>
              </a:extLst>
            </p:cNvPr>
            <p:cNvSpPr txBox="1"/>
            <p:nvPr/>
          </p:nvSpPr>
          <p:spPr>
            <a:xfrm>
              <a:off x="9326970" y="207084"/>
              <a:ext cx="929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MIS 6</a:t>
              </a:r>
            </a:p>
          </p:txBody>
        </p:sp>
      </p:grp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DE3E4BC-B059-9740-86BD-99BEABC1BB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43906"/>
              </p:ext>
            </p:extLst>
          </p:nvPr>
        </p:nvGraphicFramePr>
        <p:xfrm>
          <a:off x="4069261" y="4556479"/>
          <a:ext cx="7156409" cy="219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A11DE40-D0A1-4C22-8A58-AA8974C8B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617509"/>
              </p:ext>
            </p:extLst>
          </p:nvPr>
        </p:nvGraphicFramePr>
        <p:xfrm>
          <a:off x="5167124" y="3606196"/>
          <a:ext cx="6675038" cy="198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1593CEFE-694E-4949-9DDE-5A03409E18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766685"/>
              </p:ext>
            </p:extLst>
          </p:nvPr>
        </p:nvGraphicFramePr>
        <p:xfrm>
          <a:off x="4632575" y="2741636"/>
          <a:ext cx="6689360" cy="198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46672C05-A49C-4C9E-B2D5-03086F209B10}"/>
              </a:ext>
            </a:extLst>
          </p:cNvPr>
          <p:cNvCxnSpPr>
            <a:cxnSpLocks/>
          </p:cNvCxnSpPr>
          <p:nvPr/>
        </p:nvCxnSpPr>
        <p:spPr>
          <a:xfrm>
            <a:off x="10903058" y="355052"/>
            <a:ext cx="0" cy="5739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9D7CA040-3D79-4D7A-8B91-FF88B80F235D}"/>
              </a:ext>
            </a:extLst>
          </p:cNvPr>
          <p:cNvCxnSpPr>
            <a:cxnSpLocks/>
          </p:cNvCxnSpPr>
          <p:nvPr/>
        </p:nvCxnSpPr>
        <p:spPr>
          <a:xfrm>
            <a:off x="5447446" y="430946"/>
            <a:ext cx="0" cy="5739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Diagramm 34">
            <a:extLst>
              <a:ext uri="{FF2B5EF4-FFF2-40B4-BE49-F238E27FC236}">
                <a16:creationId xmlns:a16="http://schemas.microsoft.com/office/drawing/2014/main" id="{A29AFFA0-80F2-4369-8A2D-888E86C56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50968"/>
              </p:ext>
            </p:extLst>
          </p:nvPr>
        </p:nvGraphicFramePr>
        <p:xfrm>
          <a:off x="5309263" y="2313829"/>
          <a:ext cx="6675037" cy="136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" name="Diagramm 39">
            <a:extLst>
              <a:ext uri="{FF2B5EF4-FFF2-40B4-BE49-F238E27FC236}">
                <a16:creationId xmlns:a16="http://schemas.microsoft.com/office/drawing/2014/main" id="{0254320F-D686-6E44-9588-C18C60C7F7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41049"/>
              </p:ext>
            </p:extLst>
          </p:nvPr>
        </p:nvGraphicFramePr>
        <p:xfrm>
          <a:off x="5444159" y="118791"/>
          <a:ext cx="6611108" cy="186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202004C5-3A88-4A16-B054-C31C7D195735}"/>
              </a:ext>
            </a:extLst>
          </p:cNvPr>
          <p:cNvSpPr txBox="1"/>
          <p:nvPr/>
        </p:nvSpPr>
        <p:spPr>
          <a:xfrm>
            <a:off x="1094909" y="6455331"/>
            <a:ext cx="202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Authors. All rights reserved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E1AE037D-7739-48EE-AFE6-3D3DA8842B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" y="6417105"/>
            <a:ext cx="1009865" cy="353453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E7541A7E-DE20-4113-9A52-B1271FF27189}"/>
              </a:ext>
            </a:extLst>
          </p:cNvPr>
          <p:cNvSpPr txBox="1"/>
          <p:nvPr/>
        </p:nvSpPr>
        <p:spPr>
          <a:xfrm>
            <a:off x="97918" y="822594"/>
            <a:ext cx="3898285" cy="535531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Stratigraphy of core MR16-09 PC03 is based on oxygen isotopes, </a:t>
            </a:r>
            <a:r>
              <a:rPr lang="en-US" dirty="0" err="1"/>
              <a:t>paleomagnetics</a:t>
            </a:r>
            <a:r>
              <a:rPr lang="en-US" dirty="0"/>
              <a:t> and tuning to the EDML ice-core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T-II the subsurface temperatures of SST</a:t>
            </a:r>
            <a:r>
              <a:rPr lang="en-US" baseline="30000" dirty="0"/>
              <a:t>H</a:t>
            </a:r>
            <a:r>
              <a:rPr lang="en-US" dirty="0"/>
              <a:t> reach surface temperatures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water temperature rise over T-II is 9 – 10° C, over T-I just 6°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section from 41 – 15 kyr BP SST’ and SST</a:t>
            </a:r>
            <a:r>
              <a:rPr lang="en-US" baseline="30000" dirty="0"/>
              <a:t>H</a:t>
            </a:r>
            <a:r>
              <a:rPr lang="en-US" dirty="0"/>
              <a:t> are not synchronous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BIT, %C</a:t>
            </a:r>
            <a:r>
              <a:rPr lang="en-US" baseline="-25000" dirty="0"/>
              <a:t>37:4</a:t>
            </a:r>
            <a:r>
              <a:rPr lang="en-US" dirty="0"/>
              <a:t> &amp; Alkanes covary closely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Between 41 – 15 </a:t>
            </a:r>
            <a:r>
              <a:rPr lang="en-US" dirty="0" err="1"/>
              <a:t>kyr</a:t>
            </a:r>
            <a:r>
              <a:rPr lang="en-US" dirty="0"/>
              <a:t> BP, sedimentation-rates are highest coinciding with stronger fresh water input (%C</a:t>
            </a:r>
            <a:r>
              <a:rPr lang="en-US" baseline="-25000" dirty="0"/>
              <a:t>37:4</a:t>
            </a:r>
            <a:r>
              <a:rPr lang="en-US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lowest terrestrial input was during the interglacial periods</a:t>
            </a:r>
          </a:p>
        </p:txBody>
      </p:sp>
    </p:spTree>
    <p:extLst>
      <p:ext uri="{BB962C8B-B14F-4D97-AF65-F5344CB8AC3E}">
        <p14:creationId xmlns:p14="http://schemas.microsoft.com/office/powerpoint/2010/main" val="86849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83833FD-CFA7-4B6B-9656-51A48BCA5857}"/>
              </a:ext>
            </a:extLst>
          </p:cNvPr>
          <p:cNvGrpSpPr/>
          <p:nvPr/>
        </p:nvGrpSpPr>
        <p:grpSpPr>
          <a:xfrm>
            <a:off x="4790486" y="675325"/>
            <a:ext cx="6385037" cy="1569785"/>
            <a:chOff x="2740041" y="4714863"/>
            <a:chExt cx="6385037" cy="1569785"/>
          </a:xfrm>
        </p:grpSpPr>
        <p:graphicFrame>
          <p:nvGraphicFramePr>
            <p:cNvPr id="5" name="Diagramm 4">
              <a:extLst>
                <a:ext uri="{FF2B5EF4-FFF2-40B4-BE49-F238E27FC236}">
                  <a16:creationId xmlns:a16="http://schemas.microsoft.com/office/drawing/2014/main" id="{7236E50F-9A99-49CB-B31F-5F87A6B29AD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24985503"/>
                </p:ext>
              </p:extLst>
            </p:nvPr>
          </p:nvGraphicFramePr>
          <p:xfrm>
            <a:off x="2740041" y="4714863"/>
            <a:ext cx="3597692" cy="15610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Diagramm 5">
              <a:extLst>
                <a:ext uri="{FF2B5EF4-FFF2-40B4-BE49-F238E27FC236}">
                  <a16:creationId xmlns:a16="http://schemas.microsoft.com/office/drawing/2014/main" id="{5E2904D6-E848-4255-A205-760AAE3973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91124"/>
                </p:ext>
              </p:extLst>
            </p:nvPr>
          </p:nvGraphicFramePr>
          <p:xfrm>
            <a:off x="5619133" y="4723572"/>
            <a:ext cx="3505945" cy="15610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9CD8EB3C-9061-4231-83F2-774F42E05F51}"/>
                </a:ext>
              </a:extLst>
            </p:cNvPr>
            <p:cNvGrpSpPr/>
            <p:nvPr/>
          </p:nvGrpSpPr>
          <p:grpSpPr>
            <a:xfrm>
              <a:off x="6099634" y="5109158"/>
              <a:ext cx="169818" cy="137945"/>
              <a:chOff x="6099634" y="5109158"/>
              <a:chExt cx="169818" cy="137945"/>
            </a:xfrm>
          </p:grpSpPr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1B84ACDF-D19E-4A3B-B3C7-5748260F1074}"/>
                  </a:ext>
                </a:extLst>
              </p:cNvPr>
              <p:cNvCxnSpPr>
                <a:cxnSpLocks/>
              </p:cNvCxnSpPr>
              <p:nvPr/>
            </p:nvCxnSpPr>
            <p:spPr>
              <a:xfrm rot="21300000" flipH="1">
                <a:off x="6099634" y="5109158"/>
                <a:ext cx="69669" cy="12488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DF5718CF-49CD-47C6-90AA-CDFDA09AB094}"/>
                  </a:ext>
                </a:extLst>
              </p:cNvPr>
              <p:cNvCxnSpPr>
                <a:cxnSpLocks/>
              </p:cNvCxnSpPr>
              <p:nvPr/>
            </p:nvCxnSpPr>
            <p:spPr>
              <a:xfrm rot="21300000" flipH="1">
                <a:off x="6199783" y="5122217"/>
                <a:ext cx="69669" cy="12488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2BE5547C-6F09-4C0B-9D8B-DB4E6A5AB2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5" y="16290"/>
            <a:ext cx="2020544" cy="917339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71CBEA6-D9B5-46CE-82AF-27C587500F61}"/>
              </a:ext>
            </a:extLst>
          </p:cNvPr>
          <p:cNvSpPr/>
          <p:nvPr/>
        </p:nvSpPr>
        <p:spPr>
          <a:xfrm rot="16200000">
            <a:off x="837675" y="3390988"/>
            <a:ext cx="6666616" cy="76027"/>
          </a:xfrm>
          <a:prstGeom prst="rect">
            <a:avLst/>
          </a:prstGeom>
          <a:gradFill>
            <a:gsLst>
              <a:gs pos="44000">
                <a:srgbClr val="00B0F0"/>
              </a:gs>
              <a:gs pos="100000">
                <a:schemeClr val="bg1"/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642C523-94EC-4B5F-8BC5-DBCFA1521DAB}"/>
              </a:ext>
            </a:extLst>
          </p:cNvPr>
          <p:cNvSpPr txBox="1"/>
          <p:nvPr/>
        </p:nvSpPr>
        <p:spPr>
          <a:xfrm>
            <a:off x="7749453" y="374126"/>
            <a:ext cx="1071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Age [kyr]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5AF79ED-012F-4772-AD73-96B44B4E783C}"/>
              </a:ext>
            </a:extLst>
          </p:cNvPr>
          <p:cNvCxnSpPr/>
          <p:nvPr/>
        </p:nvCxnSpPr>
        <p:spPr>
          <a:xfrm>
            <a:off x="5701553" y="1721224"/>
            <a:ext cx="484094" cy="950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C9674944-CDA9-495D-9447-DE37B4B92CEF}"/>
              </a:ext>
            </a:extLst>
          </p:cNvPr>
          <p:cNvSpPr txBox="1"/>
          <p:nvPr/>
        </p:nvSpPr>
        <p:spPr>
          <a:xfrm>
            <a:off x="6185647" y="2671482"/>
            <a:ext cx="191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MD07-3088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26C9014-5015-4F7C-8A1A-86BC7DD27B35}"/>
              </a:ext>
            </a:extLst>
          </p:cNvPr>
          <p:cNvSpPr txBox="1"/>
          <p:nvPr/>
        </p:nvSpPr>
        <p:spPr>
          <a:xfrm>
            <a:off x="1302733" y="6447083"/>
            <a:ext cx="2370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 © Authors. All rights reserved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36A39786-A90F-43C7-B5F6-21A612AA09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7" y="6408857"/>
            <a:ext cx="1009865" cy="353453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FC02A3BA-CF37-43FE-AEF5-57CD24F2939D}"/>
              </a:ext>
            </a:extLst>
          </p:cNvPr>
          <p:cNvSpPr txBox="1"/>
          <p:nvPr/>
        </p:nvSpPr>
        <p:spPr>
          <a:xfrm>
            <a:off x="71564" y="866631"/>
            <a:ext cx="3898285" cy="535531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Stratigraphy of core MR16-09 PC03 is based on oxygen isotopes, </a:t>
            </a:r>
            <a:r>
              <a:rPr lang="en-US" dirty="0" err="1"/>
              <a:t>paleomagnetics</a:t>
            </a:r>
            <a:r>
              <a:rPr lang="en-US" dirty="0"/>
              <a:t> and tuning to the EDML ice-core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T-II the subsurface temperatures of SST</a:t>
            </a:r>
            <a:r>
              <a:rPr lang="en-US" baseline="30000" dirty="0"/>
              <a:t>H</a:t>
            </a:r>
            <a:r>
              <a:rPr lang="en-US" dirty="0"/>
              <a:t> reach surface temperatures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water temperature rise over T-II is 9 – 10° C, over T-I just 6°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section from 41 – 15 kyr BP SST’ and SST</a:t>
            </a:r>
            <a:r>
              <a:rPr lang="en-US" baseline="30000" dirty="0"/>
              <a:t>H</a:t>
            </a:r>
            <a:r>
              <a:rPr lang="en-US" dirty="0"/>
              <a:t> are not synchronous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BIT, %C</a:t>
            </a:r>
            <a:r>
              <a:rPr lang="en-US" baseline="-25000" dirty="0"/>
              <a:t>37:4</a:t>
            </a:r>
            <a:r>
              <a:rPr lang="en-US" dirty="0"/>
              <a:t> &amp; Alkanes covary closely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Between 41 – 15 </a:t>
            </a:r>
            <a:r>
              <a:rPr lang="en-US" dirty="0" err="1"/>
              <a:t>kyr</a:t>
            </a:r>
            <a:r>
              <a:rPr lang="en-US" dirty="0"/>
              <a:t> BP, sedimentation-rates are highest coinciding with stronger fresh water input (%C</a:t>
            </a:r>
            <a:r>
              <a:rPr lang="en-US" baseline="-25000" dirty="0"/>
              <a:t>37:4</a:t>
            </a:r>
            <a:r>
              <a:rPr lang="en-US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lowest terrestrial input was during the interglacial periods</a:t>
            </a:r>
          </a:p>
        </p:txBody>
      </p:sp>
    </p:spTree>
    <p:extLst>
      <p:ext uri="{BB962C8B-B14F-4D97-AF65-F5344CB8AC3E}">
        <p14:creationId xmlns:p14="http://schemas.microsoft.com/office/powerpoint/2010/main" val="378378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Breitbild</PresentationFormat>
  <Paragraphs>230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South Pacific Paleoclimate Sensitivity in Last Interglacial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Pacific Paleoclimate Sensitivity in Last Interglacial</dc:title>
  <dc:creator>Julia Hagemann</dc:creator>
  <cp:lastModifiedBy>Julia Hagemann</cp:lastModifiedBy>
  <cp:revision>17</cp:revision>
  <dcterms:created xsi:type="dcterms:W3CDTF">2020-04-29T19:50:29Z</dcterms:created>
  <dcterms:modified xsi:type="dcterms:W3CDTF">2020-05-08T09:37:21Z</dcterms:modified>
</cp:coreProperties>
</file>