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5" r:id="rId2"/>
    <p:sldMasterId id="2147483777" r:id="rId3"/>
    <p:sldMasterId id="2147483789" r:id="rId4"/>
    <p:sldMasterId id="2147483801" r:id="rId5"/>
    <p:sldMasterId id="2147483813" r:id="rId6"/>
    <p:sldMasterId id="2147483825" r:id="rId7"/>
    <p:sldMasterId id="2147483837" r:id="rId8"/>
    <p:sldMasterId id="2147483849" r:id="rId9"/>
  </p:sldMasterIdLst>
  <p:notesMasterIdLst>
    <p:notesMasterId r:id="rId11"/>
  </p:notesMasterIdLst>
  <p:handoutMasterIdLst>
    <p:handoutMasterId r:id="rId12"/>
  </p:handoutMasterIdLst>
  <p:sldIdLst>
    <p:sldId id="268" r:id="rId10"/>
  </p:sldIdLst>
  <p:sldSz cx="12187238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CA9704C5-9550-40C2-900C-BC20B72B8B71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1275">
          <p15:clr>
            <a:srgbClr val="A4A3A4"/>
          </p15:clr>
        </p15:guide>
        <p15:guide id="3" orient="horz" pos="3929">
          <p15:clr>
            <a:srgbClr val="A4A3A4"/>
          </p15:clr>
        </p15:guide>
        <p15:guide id="4" orient="horz" pos="2160">
          <p15:clr>
            <a:srgbClr val="A4A3A4"/>
          </p15:clr>
        </p15:guide>
        <p15:guide id="5" orient="horz" pos="3045">
          <p15:clr>
            <a:srgbClr val="A4A3A4"/>
          </p15:clr>
        </p15:guide>
        <p15:guide id="6" orient="horz" pos="4269">
          <p15:clr>
            <a:srgbClr val="A4A3A4"/>
          </p15:clr>
        </p15:guide>
        <p15:guide id="7" orient="horz" pos="3997" userDrawn="1">
          <p15:clr>
            <a:srgbClr val="A4A3A4"/>
          </p15:clr>
        </p15:guide>
        <p15:guide id="8" pos="91">
          <p15:clr>
            <a:srgbClr val="A4A3A4"/>
          </p15:clr>
        </p15:guide>
        <p15:guide id="9" pos="7585">
          <p15:clr>
            <a:srgbClr val="A4A3A4"/>
          </p15:clr>
        </p15:guide>
        <p15:guide id="10" pos="3839">
          <p15:clr>
            <a:srgbClr val="A4A3A4"/>
          </p15:clr>
        </p15:guide>
        <p15:guide id="11" pos="204">
          <p15:clr>
            <a:srgbClr val="A4A3A4"/>
          </p15:clr>
        </p15:guide>
        <p15:guide id="12" pos="7472">
          <p15:clr>
            <a:srgbClr val="A4A3A4"/>
          </p15:clr>
        </p15:guide>
        <p15:guide id="13" orient="horz" pos="4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Nap" initials="AN" lastIdx="6" clrIdx="0">
    <p:extLst>
      <p:ext uri="{19B8F6BF-5375-455C-9EA6-DF929625EA0E}">
        <p15:presenceInfo xmlns:p15="http://schemas.microsoft.com/office/powerpoint/2012/main" userId="e44957ec969853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5226" autoAdjust="0"/>
  </p:normalViewPr>
  <p:slideViewPr>
    <p:cSldViewPr snapToObjects="1">
      <p:cViewPr varScale="1">
        <p:scale>
          <a:sx n="61" d="100"/>
          <a:sy n="61" d="100"/>
        </p:scale>
        <p:origin x="678" y="27"/>
      </p:cViewPr>
      <p:guideLst>
        <p:guide orient="horz" pos="391"/>
        <p:guide orient="horz" pos="1275"/>
        <p:guide orient="horz" pos="3929"/>
        <p:guide orient="horz" pos="2160"/>
        <p:guide orient="horz" pos="3045"/>
        <p:guide orient="horz" pos="4269"/>
        <p:guide orient="horz" pos="3997"/>
        <p:guide pos="91"/>
        <p:guide pos="7585"/>
        <p:guide pos="3839"/>
        <p:guide pos="204"/>
        <p:guide pos="7472"/>
        <p:guide orient="horz" pos="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A4B46-F6A6-DA4E-8415-64807F0B23D2}" type="datetimeFigureOut">
              <a:rPr lang="de-DE" smtClean="0">
                <a:latin typeface="Arial" panose="020B0604020202020204" pitchFamily="34" charset="0"/>
              </a:rPr>
              <a:t>01.05.2020</a:t>
            </a:fld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48993-9816-0246-B1D2-4028350D98C2}" type="slidenum">
              <a:rPr lang="de-DE" smtClean="0">
                <a:latin typeface="Arial" panose="020B0604020202020204" pitchFamily="34" charset="0"/>
              </a:rPr>
              <a:t>‹#›</a:t>
            </a:fld>
            <a:endParaRPr 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302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BCDB334D-D17F-49C4-91DD-37BB7E818209}" type="datetimeFigureOut">
              <a:rPr lang="de-CH" smtClean="0"/>
              <a:pPr/>
              <a:t>01.05.2020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0" rIns="99040" bIns="495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40" tIns="49520" rIns="99040" bIns="495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A51C0C35-A9A2-4EFD-9BAF-1E52E29E03D1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735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4563876"/>
            <a:ext cx="11537949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A361-87B5-420E-8967-7444633D6D15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3429000"/>
            <a:ext cx="11537949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323850" y="619200"/>
            <a:ext cx="11537950" cy="28098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00996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4563876"/>
            <a:ext cx="11537949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4CEB-94DA-42CF-A0D4-A92337E3D72D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3429000"/>
            <a:ext cx="11537949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323850" y="619200"/>
            <a:ext cx="11537950" cy="28098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66613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2F10-A2AB-4381-B0EE-B2B5C6BF56EF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311809981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07DD-5570-4EE7-AB0A-488B2E84E3BE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4"/>
            <a:ext cx="1153795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3225070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8723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Bild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auf das Symbol </a:t>
            </a:r>
            <a:r>
              <a:rPr lang="en-GB" dirty="0" err="1"/>
              <a:t>hinzufügen</a:t>
            </a:r>
            <a:r>
              <a:rPr lang="en-GB" dirty="0"/>
              <a:t> und in den </a:t>
            </a:r>
            <a:r>
              <a:rPr lang="en-GB" dirty="0" err="1"/>
              <a:t>Hintergrund</a:t>
            </a:r>
            <a:r>
              <a:rPr lang="en-GB" dirty="0"/>
              <a:t> </a:t>
            </a:r>
            <a:r>
              <a:rPr lang="en-GB" dirty="0" err="1"/>
              <a:t>stellen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49" y="1044001"/>
            <a:ext cx="11537951" cy="980062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en-GB" dirty="0"/>
              <a:t>Add title</a:t>
            </a:r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13" name="Rechteck 12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50" y="620714"/>
            <a:ext cx="11537950" cy="465726"/>
          </a:xfrm>
          <a:solidFill>
            <a:schemeClr val="bg1"/>
          </a:solidFill>
          <a:ln>
            <a:noFill/>
          </a:ln>
        </p:spPr>
        <p:txBody>
          <a:bodyPr lIns="151200" tIns="90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pic>
        <p:nvPicPr>
          <p:cNvPr id="9" name="Bild 18" descr="g_eth_logo_kurz_neg_Schutzraum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23850" y="6957490"/>
            <a:ext cx="84962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Change picture: Select picture – right click – change picture</a:t>
            </a:r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6" name="Gerade Verbindung 15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26886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1153795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826B-D209-41C3-9B25-04A16BC064CC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290288269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1" y="2024064"/>
            <a:ext cx="557764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5565" y="2024064"/>
            <a:ext cx="5567205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C487-2ECF-4F91-B35B-1F940E8149B2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359772741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2BF5-6B29-4D0C-B66F-3E19C07CEC41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68345709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2A6F-CE9A-4339-A7EE-A7463C3DB27B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407150518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gray">
          <a:xfrm>
            <a:off x="0" y="0"/>
            <a:ext cx="12187238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8B6C-F344-40D1-8723-C448B9F270DF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Bild 8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7282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4563876"/>
            <a:ext cx="11537949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85FF-6FB3-4D95-9F4D-CE16192BED4D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3429000"/>
            <a:ext cx="11537949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323850" y="619200"/>
            <a:ext cx="11537950" cy="28098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4935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7F6D-757E-4595-BDEF-6898A9D5B757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826009964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53F3-0BF9-4B5C-9262-6125A659DCB9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22508653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0284-FFF9-4F15-A1B3-92F71C2F657D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4"/>
            <a:ext cx="1153795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422879230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8723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Bild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auf das Symbol </a:t>
            </a:r>
            <a:r>
              <a:rPr lang="en-GB" dirty="0" err="1"/>
              <a:t>hinzufügen</a:t>
            </a:r>
            <a:r>
              <a:rPr lang="en-GB" dirty="0"/>
              <a:t> und in den </a:t>
            </a:r>
            <a:r>
              <a:rPr lang="en-GB" dirty="0" err="1"/>
              <a:t>Hintergrund</a:t>
            </a:r>
            <a:r>
              <a:rPr lang="en-GB" dirty="0"/>
              <a:t> </a:t>
            </a:r>
            <a:r>
              <a:rPr lang="en-GB" dirty="0" err="1"/>
              <a:t>stellen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49" y="1044001"/>
            <a:ext cx="11537951" cy="980062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en-GB" dirty="0"/>
              <a:t>Add title</a:t>
            </a:r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13" name="Rechteck 12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50" y="620714"/>
            <a:ext cx="11537950" cy="465726"/>
          </a:xfrm>
          <a:solidFill>
            <a:schemeClr val="bg1"/>
          </a:solidFill>
          <a:ln>
            <a:noFill/>
          </a:ln>
        </p:spPr>
        <p:txBody>
          <a:bodyPr lIns="151200" tIns="90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pic>
        <p:nvPicPr>
          <p:cNvPr id="9" name="Bild 18" descr="g_eth_logo_kurz_neg_Schutzraum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23850" y="6957490"/>
            <a:ext cx="84962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Change picture: Select picture – right click – change picture</a:t>
            </a:r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6" name="Gerade Verbindung 15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6870799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1153795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4E67-A9A5-40EF-A8EE-4DED1CEA16CF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268459606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1" y="2024064"/>
            <a:ext cx="557764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5565" y="2024064"/>
            <a:ext cx="5567205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C262-5CDC-4F01-A71C-6042D8184F4E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189741533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16D6-83FE-4A9C-8BBB-DA1A94BD45D7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4189707849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5691-CDD5-4E61-A81F-FE7773606D67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415688739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gray">
          <a:xfrm>
            <a:off x="0" y="0"/>
            <a:ext cx="12187238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ACA3-4D5D-4E7D-B4BB-68AD3CA08B8F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Bild 8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12584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4563876"/>
            <a:ext cx="11537949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BA5A-C7FC-4E0D-AFEC-D555BF043AE3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3429000"/>
            <a:ext cx="11537949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323850" y="619200"/>
            <a:ext cx="11537950" cy="28098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10812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7DAF-94F2-45BA-B9FD-F2E77B55A9BA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257159663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D472-845F-46F0-BA74-A1DFFD56E353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4"/>
            <a:ext cx="1153795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149029171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257-2FF3-44C3-A0D0-C48E21000A49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4"/>
            <a:ext cx="1153795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79285593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8723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Bild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auf das Symbol </a:t>
            </a:r>
            <a:r>
              <a:rPr lang="en-GB" dirty="0" err="1"/>
              <a:t>hinzufügen</a:t>
            </a:r>
            <a:r>
              <a:rPr lang="en-GB" dirty="0"/>
              <a:t> und in den </a:t>
            </a:r>
            <a:r>
              <a:rPr lang="en-GB" dirty="0" err="1"/>
              <a:t>Hintergrund</a:t>
            </a:r>
            <a:r>
              <a:rPr lang="en-GB" dirty="0"/>
              <a:t> </a:t>
            </a:r>
            <a:r>
              <a:rPr lang="en-GB" dirty="0" err="1"/>
              <a:t>stellen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49" y="1044001"/>
            <a:ext cx="11537951" cy="980062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en-GB" dirty="0"/>
              <a:t>Add title</a:t>
            </a:r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13" name="Rechteck 12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50" y="620714"/>
            <a:ext cx="11537950" cy="465726"/>
          </a:xfrm>
          <a:solidFill>
            <a:schemeClr val="bg1"/>
          </a:solidFill>
          <a:ln>
            <a:noFill/>
          </a:ln>
        </p:spPr>
        <p:txBody>
          <a:bodyPr lIns="151200" tIns="90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pic>
        <p:nvPicPr>
          <p:cNvPr id="9" name="Bild 18" descr="g_eth_logo_kurz_neg_Schutzraum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23850" y="6957490"/>
            <a:ext cx="84962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Change picture: Select picture – right click – change picture</a:t>
            </a:r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6" name="Gerade Verbindung 15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3843815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1153795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912D-FF87-42DB-B41D-B9BCBD880FD7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280784549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1" y="2024064"/>
            <a:ext cx="557764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5565" y="2024064"/>
            <a:ext cx="5567205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B5ED-E6FB-40DF-B46C-E6CD9DA357D4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3147870395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1D3B-8A97-4610-AC30-DBF7BE1628DD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135519715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22EE-148D-4157-B96C-9177275999B4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726463521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gray">
          <a:xfrm>
            <a:off x="0" y="0"/>
            <a:ext cx="12187238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6835-F535-4BCD-B044-30C763946EB3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Bild 8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56928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4563876"/>
            <a:ext cx="11537949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37BAC-AAB0-407C-B75C-0952D5F326F5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3429000"/>
            <a:ext cx="11537949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323850" y="619200"/>
            <a:ext cx="11537950" cy="28098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4159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B7B4-54A9-474F-A9A5-80044B2E7116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2638008544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0D0D-8612-4FBB-8C6B-CC312C5B1241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4"/>
            <a:ext cx="1153795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419692003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8723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Bild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auf das Symbol </a:t>
            </a:r>
            <a:r>
              <a:rPr lang="en-GB" dirty="0" err="1"/>
              <a:t>hinzufügen</a:t>
            </a:r>
            <a:r>
              <a:rPr lang="en-GB" dirty="0"/>
              <a:t> und in den </a:t>
            </a:r>
            <a:r>
              <a:rPr lang="en-GB" dirty="0" err="1"/>
              <a:t>Hintergrund</a:t>
            </a:r>
            <a:r>
              <a:rPr lang="en-GB" dirty="0"/>
              <a:t> </a:t>
            </a:r>
            <a:r>
              <a:rPr lang="en-GB" dirty="0" err="1"/>
              <a:t>stellen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49" y="1044001"/>
            <a:ext cx="11537951" cy="980062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en-GB" dirty="0"/>
              <a:t>Add title</a:t>
            </a:r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13" name="Rechteck 12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50" y="620714"/>
            <a:ext cx="11537950" cy="465726"/>
          </a:xfrm>
          <a:solidFill>
            <a:schemeClr val="bg1"/>
          </a:solidFill>
          <a:ln>
            <a:noFill/>
          </a:ln>
        </p:spPr>
        <p:txBody>
          <a:bodyPr lIns="151200" tIns="90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pic>
        <p:nvPicPr>
          <p:cNvPr id="9" name="Bild 18" descr="g_eth_logo_kurz_neg_Schutzraum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23850" y="6957490"/>
            <a:ext cx="84962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Change picture: Select picture – right click – change picture</a:t>
            </a:r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6" name="Gerade Verbindung 15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80723131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8723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Bild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auf das Symbol </a:t>
            </a:r>
            <a:r>
              <a:rPr lang="en-GB" dirty="0" err="1"/>
              <a:t>hinzufügen</a:t>
            </a:r>
            <a:r>
              <a:rPr lang="en-GB" dirty="0"/>
              <a:t> und in den </a:t>
            </a:r>
            <a:r>
              <a:rPr lang="en-GB" dirty="0" err="1"/>
              <a:t>Hintergrund</a:t>
            </a:r>
            <a:r>
              <a:rPr lang="en-GB" dirty="0"/>
              <a:t> </a:t>
            </a:r>
            <a:r>
              <a:rPr lang="en-GB" dirty="0" err="1"/>
              <a:t>stellen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49" y="1044001"/>
            <a:ext cx="11537951" cy="980062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en-GB" dirty="0"/>
              <a:t>Add title</a:t>
            </a:r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13" name="Rechteck 12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50" y="620714"/>
            <a:ext cx="11537950" cy="465726"/>
          </a:xfrm>
          <a:solidFill>
            <a:schemeClr val="bg1"/>
          </a:solidFill>
          <a:ln>
            <a:noFill/>
          </a:ln>
        </p:spPr>
        <p:txBody>
          <a:bodyPr lIns="151200" tIns="90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pic>
        <p:nvPicPr>
          <p:cNvPr id="9" name="Bild 18" descr="g_eth_logo_kurz_neg_Schutzraum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23850" y="6957490"/>
            <a:ext cx="84962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Change picture: Select picture – right click – change picture</a:t>
            </a:r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6" name="Gerade Verbindung 15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142069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1153795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2318-BD89-4594-988D-99F43492A2B2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381801933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1" y="2024064"/>
            <a:ext cx="557764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5565" y="2024064"/>
            <a:ext cx="5567205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98EF-A572-4C7F-B2F4-8BE75D1977A1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2983430453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87AA-4B09-4426-9B40-085774130DD3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462178339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43C8B-D1BF-4EA6-811D-E3AC9410951C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394277555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gray">
          <a:xfrm>
            <a:off x="0" y="0"/>
            <a:ext cx="12187238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E8C76-2242-4BAE-96FE-3924F9274C06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Bild 8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57402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4563876"/>
            <a:ext cx="11537949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6B6D-51CA-46F1-9AB9-1DF36CB8E198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3429000"/>
            <a:ext cx="11537949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323850" y="619200"/>
            <a:ext cx="11537950" cy="28098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241779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74B3-8B99-4BBC-9BE7-1308ECCF7F02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2915455288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D6BA-8407-47B8-895D-AA69840731CD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4"/>
            <a:ext cx="1153795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32729981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8723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Bild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auf das Symbol </a:t>
            </a:r>
            <a:r>
              <a:rPr lang="en-GB" dirty="0" err="1"/>
              <a:t>hinzufügen</a:t>
            </a:r>
            <a:r>
              <a:rPr lang="en-GB" dirty="0"/>
              <a:t> und in den </a:t>
            </a:r>
            <a:r>
              <a:rPr lang="en-GB" dirty="0" err="1"/>
              <a:t>Hintergrund</a:t>
            </a:r>
            <a:r>
              <a:rPr lang="en-GB" dirty="0"/>
              <a:t> </a:t>
            </a:r>
            <a:r>
              <a:rPr lang="en-GB" dirty="0" err="1"/>
              <a:t>stellen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49" y="1044001"/>
            <a:ext cx="11537951" cy="980062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en-GB" dirty="0"/>
              <a:t>Add title</a:t>
            </a:r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13" name="Rechteck 12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50" y="620714"/>
            <a:ext cx="11537950" cy="465726"/>
          </a:xfrm>
          <a:solidFill>
            <a:schemeClr val="bg1"/>
          </a:solidFill>
          <a:ln>
            <a:noFill/>
          </a:ln>
        </p:spPr>
        <p:txBody>
          <a:bodyPr lIns="151200" tIns="90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pic>
        <p:nvPicPr>
          <p:cNvPr id="9" name="Bild 18" descr="g_eth_logo_kurz_neg_Schutzraum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23850" y="6957490"/>
            <a:ext cx="84962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Change picture: Select picture – right click – change picture</a:t>
            </a:r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6" name="Gerade Verbindung 15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307910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1153795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1D01-DCCE-44A6-B310-21B9441725D0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1153795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E243-9BFD-44EB-812E-F342254F56E6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2928511375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1" y="2024064"/>
            <a:ext cx="557764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5565" y="2024064"/>
            <a:ext cx="5567205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910-E90B-4AD4-BB53-5723C093DF89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2378694842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AEEE-106D-4E35-84F6-DEF5248E372C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1024135163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46C8-A8B6-490F-B347-6906AD79560A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3303822867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gray">
          <a:xfrm>
            <a:off x="0" y="0"/>
            <a:ext cx="12187238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FDA1-EE97-45A2-8286-02CF0F19C255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Bild 8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579213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4563876"/>
            <a:ext cx="11537949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5BD8-7424-4C78-A452-41E8957B1A10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3429000"/>
            <a:ext cx="11537949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323850" y="619200"/>
            <a:ext cx="11537950" cy="28098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71206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535D-9E7B-47CE-9286-70FC6B311FD9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3612019383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1FFB-293A-4B81-869B-A63A9454FECD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4"/>
            <a:ext cx="1153795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298753593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8723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Bild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auf das Symbol </a:t>
            </a:r>
            <a:r>
              <a:rPr lang="en-GB" dirty="0" err="1"/>
              <a:t>hinzufügen</a:t>
            </a:r>
            <a:r>
              <a:rPr lang="en-GB" dirty="0"/>
              <a:t> und in den </a:t>
            </a:r>
            <a:r>
              <a:rPr lang="en-GB" dirty="0" err="1"/>
              <a:t>Hintergrund</a:t>
            </a:r>
            <a:r>
              <a:rPr lang="en-GB" dirty="0"/>
              <a:t> </a:t>
            </a:r>
            <a:r>
              <a:rPr lang="en-GB" dirty="0" err="1"/>
              <a:t>stellen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49" y="1044001"/>
            <a:ext cx="11537951" cy="980062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en-GB" dirty="0"/>
              <a:t>Add title</a:t>
            </a:r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13" name="Rechteck 12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50" y="620714"/>
            <a:ext cx="11537950" cy="465726"/>
          </a:xfrm>
          <a:solidFill>
            <a:schemeClr val="bg1"/>
          </a:solidFill>
          <a:ln>
            <a:noFill/>
          </a:ln>
        </p:spPr>
        <p:txBody>
          <a:bodyPr lIns="151200" tIns="90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pic>
        <p:nvPicPr>
          <p:cNvPr id="9" name="Bild 18" descr="g_eth_logo_kurz_neg_Schutzraum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23850" y="6957490"/>
            <a:ext cx="84962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Change picture: Select picture – right click – change picture</a:t>
            </a:r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6" name="Gerade Verbindung 15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6023824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1153795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E447-5F77-4E3B-B0DE-DD37BBF03348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70605164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1" y="2024064"/>
            <a:ext cx="557764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5565" y="2024064"/>
            <a:ext cx="5567205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FA8C-58B9-437A-B3B1-E68C91FF9854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1" y="2024064"/>
            <a:ext cx="557764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5565" y="2024064"/>
            <a:ext cx="5567205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6D20-4E68-494F-880F-7B091060CBAF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1150281680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BD3E-2CB8-4E32-81A0-3223A1FFA8D0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1954141648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7B1D-6E7A-4ADE-83AB-BDD63E2EED79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532291461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gray">
          <a:xfrm>
            <a:off x="0" y="0"/>
            <a:ext cx="12187238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FD9C-5612-4D50-9DB2-3ECB65FC944D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Bild 8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6628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4563876"/>
            <a:ext cx="11537949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F963-869D-40D6-B597-86D64012E789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3429000"/>
            <a:ext cx="11537949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323850" y="619200"/>
            <a:ext cx="11537950" cy="28098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090049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EA7F-52F4-45BE-A53A-4C4D2CCC544D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3296178265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4191-3D5C-4F8A-9AB9-79CFF4ADB99A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4"/>
            <a:ext cx="1153795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42146689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8723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Bild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auf das Symbol </a:t>
            </a:r>
            <a:r>
              <a:rPr lang="en-GB" dirty="0" err="1"/>
              <a:t>hinzufügen</a:t>
            </a:r>
            <a:r>
              <a:rPr lang="en-GB" dirty="0"/>
              <a:t> und in den </a:t>
            </a:r>
            <a:r>
              <a:rPr lang="en-GB" dirty="0" err="1"/>
              <a:t>Hintergrund</a:t>
            </a:r>
            <a:r>
              <a:rPr lang="en-GB" dirty="0"/>
              <a:t> </a:t>
            </a:r>
            <a:r>
              <a:rPr lang="en-GB" dirty="0" err="1"/>
              <a:t>stellen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49" y="1044001"/>
            <a:ext cx="11537951" cy="980062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en-GB" dirty="0"/>
              <a:t>Add title</a:t>
            </a:r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13" name="Rechteck 12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50" y="620714"/>
            <a:ext cx="11537950" cy="465726"/>
          </a:xfrm>
          <a:solidFill>
            <a:schemeClr val="bg1"/>
          </a:solidFill>
          <a:ln>
            <a:noFill/>
          </a:ln>
        </p:spPr>
        <p:txBody>
          <a:bodyPr lIns="151200" tIns="90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pic>
        <p:nvPicPr>
          <p:cNvPr id="9" name="Bild 18" descr="g_eth_logo_kurz_neg_Schutzraum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23850" y="6957490"/>
            <a:ext cx="84962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Change picture: Select picture – right click – change picture</a:t>
            </a:r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6" name="Gerade Verbindung 15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4925429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1153795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7CD3-EFEE-4EFC-AE6F-712053188650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2354806819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1" y="2024064"/>
            <a:ext cx="557764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5565" y="2024064"/>
            <a:ext cx="5567205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09BE-6DD0-4A21-8685-00FF250874A4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6522106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3478-5ECC-4973-BFA1-95E3D2CADF7E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D0E1-5CB1-4922-A207-FB3E8725181B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4213001361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C69C-25CB-464E-BCDF-6052C4DF4B1F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3587475383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gray">
          <a:xfrm>
            <a:off x="0" y="0"/>
            <a:ext cx="12187238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5319-E556-4C29-BE6E-846ED4C7DEDF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Bild 8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02785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4563876"/>
            <a:ext cx="11537949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E649-CB02-4172-BE0D-2744CEE53712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3429000"/>
            <a:ext cx="11537949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323850" y="619200"/>
            <a:ext cx="11537950" cy="28098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983617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604-D032-4D1E-9D18-7E7DCF3E72F6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2491589136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4823306"/>
            <a:ext cx="1153795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809754"/>
            <a:ext cx="1153795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A089-B253-413A-8DE0-002BC841084D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4"/>
            <a:ext cx="1153795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36806052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8723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Bild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auf das Symbol </a:t>
            </a:r>
            <a:r>
              <a:rPr lang="en-GB" dirty="0" err="1"/>
              <a:t>hinzufügen</a:t>
            </a:r>
            <a:r>
              <a:rPr lang="en-GB" dirty="0"/>
              <a:t> und in den </a:t>
            </a:r>
            <a:r>
              <a:rPr lang="en-GB" dirty="0" err="1"/>
              <a:t>Hintergrund</a:t>
            </a:r>
            <a:r>
              <a:rPr lang="en-GB" dirty="0"/>
              <a:t> </a:t>
            </a:r>
            <a:r>
              <a:rPr lang="en-GB" dirty="0" err="1"/>
              <a:t>stellen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849" y="1044001"/>
            <a:ext cx="11537951" cy="980062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en-GB" dirty="0"/>
              <a:t>Add title</a:t>
            </a:r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13" name="Rechteck 12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50" y="620714"/>
            <a:ext cx="11537950" cy="465726"/>
          </a:xfrm>
          <a:solidFill>
            <a:schemeClr val="bg1"/>
          </a:solidFill>
          <a:ln>
            <a:noFill/>
          </a:ln>
        </p:spPr>
        <p:txBody>
          <a:bodyPr lIns="151200" tIns="90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pic>
        <p:nvPicPr>
          <p:cNvPr id="9" name="Bild 18" descr="g_eth_logo_kurz_neg_Schutzraum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23850" y="6957490"/>
            <a:ext cx="84962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Change picture: Select picture – right click – change picture</a:t>
            </a:r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6" name="Gerade Verbindung 15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7918196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1153795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5867-5841-4022-B3A9-C4BFA60D9AA3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1029380379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1" y="2024064"/>
            <a:ext cx="557764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5565" y="2024064"/>
            <a:ext cx="5567205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68C3-037E-42CC-981B-182D2AB095E4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4057446467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3C3-4ED6-4731-B5BD-84A4BEE87DE2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323850" y="620714"/>
            <a:ext cx="11537950" cy="972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14426806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4156-9682-4C34-BF31-EB94C360D252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1353896245"/>
      </p:ext>
    </p:extLst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FE43-9530-48E8-9AA3-F1B133A25A81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620713"/>
            <a:ext cx="1153795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a picture by dragging it onto the icon or by clicking on the icon</a:t>
            </a:r>
          </a:p>
        </p:txBody>
      </p:sp>
    </p:spTree>
    <p:extLst>
      <p:ext uri="{BB962C8B-B14F-4D97-AF65-F5344CB8AC3E}">
        <p14:creationId xmlns:p14="http://schemas.microsoft.com/office/powerpoint/2010/main" val="972545763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gray">
          <a:xfrm>
            <a:off x="0" y="0"/>
            <a:ext cx="12187238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45A9-2AC6-4D4B-B6A9-0AAD8551696D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Bild 8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2713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gray">
          <a:xfrm>
            <a:off x="0" y="0"/>
            <a:ext cx="12187238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E180-0999-4B48-BE17-389B749BA3D0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Bild 8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8594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9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68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7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9" name="Gerade Verbindung 18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22" name="Rechteck 21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hteck 26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916511" y="6308726"/>
            <a:ext cx="6120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13944EEC-1915-4269-81CD-9C8A3C256247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4413" y="6308726"/>
            <a:ext cx="4631883" cy="459776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624905" y="6308726"/>
            <a:ext cx="355461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11528919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11536270" y="6300190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0779077" y="6300189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23850" y="620714"/>
            <a:ext cx="1152892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4000" tIns="54000" rIns="144000" bIns="0" rtlCol="0" anchor="t" anchorCtr="0">
            <a:no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pic>
        <p:nvPicPr>
          <p:cNvPr id="17" name="Bild 18" descr="g_eth_logo_kurz_neg_Schutzraum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6" r:id="rId4"/>
    <p:sldLayoutId id="2147483650" r:id="rId5"/>
    <p:sldLayoutId id="2147483652" r:id="rId6"/>
    <p:sldLayoutId id="2147483655" r:id="rId7"/>
    <p:sldLayoutId id="2147483665" r:id="rId8"/>
    <p:sldLayoutId id="2147483668" r:id="rId9"/>
  </p:sldLayoutIdLst>
  <p:transition>
    <p:fade/>
  </p:transition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1275" userDrawn="1">
          <p15:clr>
            <a:srgbClr val="F26B43"/>
          </p15:clr>
        </p15:guide>
        <p15:guide id="4" orient="horz" pos="391" userDrawn="1">
          <p15:clr>
            <a:srgbClr val="F26B43"/>
          </p15:clr>
        </p15:guide>
        <p15:guide id="5" orient="horz" pos="3045" userDrawn="1">
          <p15:clr>
            <a:srgbClr val="F26B43"/>
          </p15:clr>
        </p15:guide>
        <p15:guide id="6" orient="horz" pos="3929" userDrawn="1">
          <p15:clr>
            <a:srgbClr val="F26B43"/>
          </p15:clr>
        </p15:guide>
        <p15:guide id="7" pos="204" userDrawn="1">
          <p15:clr>
            <a:srgbClr val="F26B43"/>
          </p15:clr>
        </p15:guide>
        <p15:guide id="8" pos="7467" userDrawn="1">
          <p15:clr>
            <a:srgbClr val="F26B43"/>
          </p15:clr>
        </p15:guide>
        <p15:guide id="9" pos="7581" userDrawn="1">
          <p15:clr>
            <a:srgbClr val="F26B43"/>
          </p15:clr>
        </p15:guide>
        <p15:guide id="10" orient="horz" pos="3997" userDrawn="1">
          <p15:clr>
            <a:srgbClr val="F26B43"/>
          </p15:clr>
        </p15:guide>
        <p15:guide id="11" orient="horz" pos="426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9" name="Gerade Verbindung 18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22" name="Rechteck 21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hteck 26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916511" y="6308726"/>
            <a:ext cx="6120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CA4B0432-E7DE-4D51-8F4A-8395ED090839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4413" y="6308726"/>
            <a:ext cx="4631883" cy="459776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624905" y="6308726"/>
            <a:ext cx="355461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11528919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11536270" y="6300190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0779077" y="6300189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23850" y="620714"/>
            <a:ext cx="1152892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4000" tIns="54000" rIns="144000" bIns="0" rtlCol="0" anchor="t" anchorCtr="0">
            <a:no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pic>
        <p:nvPicPr>
          <p:cNvPr id="17" name="Bild 18" descr="g_eth_logo_kurz_neg_Schutzraum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50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6" r:id="rId9"/>
  </p:sldLayoutIdLst>
  <p:transition>
    <p:fade/>
  </p:transition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1275" userDrawn="1">
          <p15:clr>
            <a:srgbClr val="F26B43"/>
          </p15:clr>
        </p15:guide>
        <p15:guide id="4" orient="horz" pos="391" userDrawn="1">
          <p15:clr>
            <a:srgbClr val="F26B43"/>
          </p15:clr>
        </p15:guide>
        <p15:guide id="5" orient="horz" pos="3045" userDrawn="1">
          <p15:clr>
            <a:srgbClr val="F26B43"/>
          </p15:clr>
        </p15:guide>
        <p15:guide id="6" orient="horz" pos="3929" userDrawn="1">
          <p15:clr>
            <a:srgbClr val="F26B43"/>
          </p15:clr>
        </p15:guide>
        <p15:guide id="7" pos="204" userDrawn="1">
          <p15:clr>
            <a:srgbClr val="F26B43"/>
          </p15:clr>
        </p15:guide>
        <p15:guide id="8" pos="7467" userDrawn="1">
          <p15:clr>
            <a:srgbClr val="F26B43"/>
          </p15:clr>
        </p15:guide>
        <p15:guide id="9" pos="7581" userDrawn="1">
          <p15:clr>
            <a:srgbClr val="F26B43"/>
          </p15:clr>
        </p15:guide>
        <p15:guide id="10" orient="horz" pos="3997" userDrawn="1">
          <p15:clr>
            <a:srgbClr val="F26B43"/>
          </p15:clr>
        </p15:guide>
        <p15:guide id="11" orient="horz" pos="426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9" name="Gerade Verbindung 18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22" name="Rechteck 21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hteck 26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916511" y="6308726"/>
            <a:ext cx="6120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166ADC4B-79CC-4B0F-B664-2CB1E79153D8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4413" y="6308726"/>
            <a:ext cx="4631883" cy="459776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624905" y="6308726"/>
            <a:ext cx="355461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11528919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11536270" y="6300190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0779077" y="6300189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23850" y="620714"/>
            <a:ext cx="1152892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4000" tIns="54000" rIns="144000" bIns="0" rtlCol="0" anchor="t" anchorCtr="0">
            <a:no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323850" y="6308727"/>
            <a:ext cx="5769769" cy="459774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en-GB" sz="800" b="1" dirty="0"/>
              <a:t>Placeholder for organisational unit name / logo</a:t>
            </a:r>
            <a:r>
              <a:rPr lang="en-GB" sz="800" baseline="0" dirty="0"/>
              <a:t/>
            </a:r>
            <a:br>
              <a:rPr lang="en-GB" sz="800" baseline="0" dirty="0"/>
            </a:br>
            <a:r>
              <a:rPr lang="en-GB" sz="800" baseline="0" dirty="0"/>
              <a:t>(edit in slide master via “View” &gt; “Slide Master”)</a:t>
            </a:r>
          </a:p>
        </p:txBody>
      </p:sp>
      <p:pic>
        <p:nvPicPr>
          <p:cNvPr id="17" name="Bild 18" descr="g_eth_logo_kurz_neg_Schutzraum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2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8" r:id="rId9"/>
  </p:sldLayoutIdLst>
  <p:transition>
    <p:fade/>
  </p:transition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1275" userDrawn="1">
          <p15:clr>
            <a:srgbClr val="F26B43"/>
          </p15:clr>
        </p15:guide>
        <p15:guide id="4" orient="horz" pos="391" userDrawn="1">
          <p15:clr>
            <a:srgbClr val="F26B43"/>
          </p15:clr>
        </p15:guide>
        <p15:guide id="5" orient="horz" pos="3045" userDrawn="1">
          <p15:clr>
            <a:srgbClr val="F26B43"/>
          </p15:clr>
        </p15:guide>
        <p15:guide id="6" orient="horz" pos="3929" userDrawn="1">
          <p15:clr>
            <a:srgbClr val="F26B43"/>
          </p15:clr>
        </p15:guide>
        <p15:guide id="7" pos="204" userDrawn="1">
          <p15:clr>
            <a:srgbClr val="F26B43"/>
          </p15:clr>
        </p15:guide>
        <p15:guide id="8" pos="7467" userDrawn="1">
          <p15:clr>
            <a:srgbClr val="F26B43"/>
          </p15:clr>
        </p15:guide>
        <p15:guide id="9" pos="7581" userDrawn="1">
          <p15:clr>
            <a:srgbClr val="F26B43"/>
          </p15:clr>
        </p15:guide>
        <p15:guide id="10" orient="horz" pos="3997" userDrawn="1">
          <p15:clr>
            <a:srgbClr val="F26B43"/>
          </p15:clr>
        </p15:guide>
        <p15:guide id="11" orient="horz" pos="426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9" name="Gerade Verbindung 18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22" name="Rechteck 21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hteck 26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916511" y="6308726"/>
            <a:ext cx="6120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2E070898-75E4-4298-9C97-2374E2F3E0B0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4413" y="6308726"/>
            <a:ext cx="4631883" cy="459776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624905" y="6308726"/>
            <a:ext cx="355461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11528919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11536270" y="6300190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0779077" y="6300189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23850" y="620714"/>
            <a:ext cx="1152892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4000" tIns="54000" rIns="144000" bIns="0" rtlCol="0" anchor="t" anchorCtr="0">
            <a:no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323850" y="6308727"/>
            <a:ext cx="5769769" cy="459774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en-GB" sz="800" b="1" dirty="0"/>
              <a:t>Placeholder for organisational unit name / logo</a:t>
            </a:r>
            <a:r>
              <a:rPr lang="en-GB" sz="800" baseline="0" dirty="0"/>
              <a:t/>
            </a:r>
            <a:br>
              <a:rPr lang="en-GB" sz="800" baseline="0" dirty="0"/>
            </a:br>
            <a:r>
              <a:rPr lang="en-GB" sz="800" baseline="0" dirty="0"/>
              <a:t>(edit in slide master via “View” &gt; “Slide Master”)</a:t>
            </a:r>
          </a:p>
        </p:txBody>
      </p:sp>
      <p:pic>
        <p:nvPicPr>
          <p:cNvPr id="17" name="Bild 18" descr="g_eth_logo_kurz_neg_Schutzraum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47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800" r:id="rId9"/>
  </p:sldLayoutIdLst>
  <p:transition>
    <p:fade/>
  </p:transition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1275" userDrawn="1">
          <p15:clr>
            <a:srgbClr val="F26B43"/>
          </p15:clr>
        </p15:guide>
        <p15:guide id="4" orient="horz" pos="391" userDrawn="1">
          <p15:clr>
            <a:srgbClr val="F26B43"/>
          </p15:clr>
        </p15:guide>
        <p15:guide id="5" orient="horz" pos="3045" userDrawn="1">
          <p15:clr>
            <a:srgbClr val="F26B43"/>
          </p15:clr>
        </p15:guide>
        <p15:guide id="6" orient="horz" pos="3929" userDrawn="1">
          <p15:clr>
            <a:srgbClr val="F26B43"/>
          </p15:clr>
        </p15:guide>
        <p15:guide id="7" pos="204" userDrawn="1">
          <p15:clr>
            <a:srgbClr val="F26B43"/>
          </p15:clr>
        </p15:guide>
        <p15:guide id="8" pos="7467" userDrawn="1">
          <p15:clr>
            <a:srgbClr val="F26B43"/>
          </p15:clr>
        </p15:guide>
        <p15:guide id="9" pos="7581" userDrawn="1">
          <p15:clr>
            <a:srgbClr val="F26B43"/>
          </p15:clr>
        </p15:guide>
        <p15:guide id="10" orient="horz" pos="3997" userDrawn="1">
          <p15:clr>
            <a:srgbClr val="F26B43"/>
          </p15:clr>
        </p15:guide>
        <p15:guide id="11" orient="horz" pos="4269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9" name="Gerade Verbindung 18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22" name="Rechteck 21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hteck 26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916511" y="6308726"/>
            <a:ext cx="6120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BA8B2E-BD9B-46C8-802F-ECB4E58323B3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4413" y="6308726"/>
            <a:ext cx="4631883" cy="459776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624905" y="6308726"/>
            <a:ext cx="355461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11528919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11536270" y="6300190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0779077" y="6300189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23850" y="620714"/>
            <a:ext cx="1152892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4000" tIns="54000" rIns="144000" bIns="0" rtlCol="0" anchor="t" anchorCtr="0">
            <a:no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323850" y="6308727"/>
            <a:ext cx="5769769" cy="459774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en-GB" sz="800" b="1" dirty="0"/>
              <a:t>Placeholder for organisational unit name / logo</a:t>
            </a:r>
            <a:r>
              <a:rPr lang="en-GB" sz="800" baseline="0" dirty="0"/>
              <a:t/>
            </a:r>
            <a:br>
              <a:rPr lang="en-GB" sz="800" baseline="0" dirty="0"/>
            </a:br>
            <a:r>
              <a:rPr lang="en-GB" sz="800" baseline="0" dirty="0"/>
              <a:t>(edit in slide master via “View” &gt; “Slide Master”)</a:t>
            </a:r>
          </a:p>
        </p:txBody>
      </p:sp>
      <p:pic>
        <p:nvPicPr>
          <p:cNvPr id="17" name="Bild 18" descr="g_eth_logo_kurz_neg_Schutzraum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2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2" r:id="rId9"/>
  </p:sldLayoutIdLst>
  <p:transition>
    <p:fade/>
  </p:transition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1275" userDrawn="1">
          <p15:clr>
            <a:srgbClr val="F26B43"/>
          </p15:clr>
        </p15:guide>
        <p15:guide id="4" orient="horz" pos="391" userDrawn="1">
          <p15:clr>
            <a:srgbClr val="F26B43"/>
          </p15:clr>
        </p15:guide>
        <p15:guide id="5" orient="horz" pos="3045" userDrawn="1">
          <p15:clr>
            <a:srgbClr val="F26B43"/>
          </p15:clr>
        </p15:guide>
        <p15:guide id="6" orient="horz" pos="3929" userDrawn="1">
          <p15:clr>
            <a:srgbClr val="F26B43"/>
          </p15:clr>
        </p15:guide>
        <p15:guide id="7" pos="204" userDrawn="1">
          <p15:clr>
            <a:srgbClr val="F26B43"/>
          </p15:clr>
        </p15:guide>
        <p15:guide id="8" pos="7467" userDrawn="1">
          <p15:clr>
            <a:srgbClr val="F26B43"/>
          </p15:clr>
        </p15:guide>
        <p15:guide id="9" pos="7581" userDrawn="1">
          <p15:clr>
            <a:srgbClr val="F26B43"/>
          </p15:clr>
        </p15:guide>
        <p15:guide id="10" orient="horz" pos="3997" userDrawn="1">
          <p15:clr>
            <a:srgbClr val="F26B43"/>
          </p15:clr>
        </p15:guide>
        <p15:guide id="11" orient="horz" pos="4269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9" name="Gerade Verbindung 18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22" name="Rechteck 21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hteck 26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916511" y="6308726"/>
            <a:ext cx="6120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8D6C9EBF-F557-4B9F-AAED-7C272B271DA7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4413" y="6308726"/>
            <a:ext cx="4631883" cy="459776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624905" y="6308726"/>
            <a:ext cx="355461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11528919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11536270" y="6300190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0779077" y="6300189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23850" y="620714"/>
            <a:ext cx="1152892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4000" tIns="54000" rIns="144000" bIns="0" rtlCol="0" anchor="t" anchorCtr="0">
            <a:no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323850" y="6308727"/>
            <a:ext cx="5769769" cy="459774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en-GB" sz="800" b="1" dirty="0"/>
              <a:t>Placeholder for organisational unit name / logo</a:t>
            </a:r>
            <a:r>
              <a:rPr lang="en-GB" sz="800" baseline="0" dirty="0"/>
              <a:t/>
            </a:r>
            <a:br>
              <a:rPr lang="en-GB" sz="800" baseline="0" dirty="0"/>
            </a:br>
            <a:r>
              <a:rPr lang="en-GB" sz="800" baseline="0" dirty="0"/>
              <a:t>(edit in slide master via “View” &gt; “Slide Master”)</a:t>
            </a:r>
          </a:p>
        </p:txBody>
      </p:sp>
      <p:pic>
        <p:nvPicPr>
          <p:cNvPr id="17" name="Bild 18" descr="g_eth_logo_kurz_neg_Schutzraum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7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4" r:id="rId9"/>
  </p:sldLayoutIdLst>
  <p:transition>
    <p:fade/>
  </p:transition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1275" userDrawn="1">
          <p15:clr>
            <a:srgbClr val="F26B43"/>
          </p15:clr>
        </p15:guide>
        <p15:guide id="4" orient="horz" pos="391" userDrawn="1">
          <p15:clr>
            <a:srgbClr val="F26B43"/>
          </p15:clr>
        </p15:guide>
        <p15:guide id="5" orient="horz" pos="3045" userDrawn="1">
          <p15:clr>
            <a:srgbClr val="F26B43"/>
          </p15:clr>
        </p15:guide>
        <p15:guide id="6" orient="horz" pos="3929" userDrawn="1">
          <p15:clr>
            <a:srgbClr val="F26B43"/>
          </p15:clr>
        </p15:guide>
        <p15:guide id="7" pos="204" userDrawn="1">
          <p15:clr>
            <a:srgbClr val="F26B43"/>
          </p15:clr>
        </p15:guide>
        <p15:guide id="8" pos="7467" userDrawn="1">
          <p15:clr>
            <a:srgbClr val="F26B43"/>
          </p15:clr>
        </p15:guide>
        <p15:guide id="9" pos="7581" userDrawn="1">
          <p15:clr>
            <a:srgbClr val="F26B43"/>
          </p15:clr>
        </p15:guide>
        <p15:guide id="10" orient="horz" pos="3997" userDrawn="1">
          <p15:clr>
            <a:srgbClr val="F26B43"/>
          </p15:clr>
        </p15:guide>
        <p15:guide id="11" orient="horz" pos="4269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9" name="Gerade Verbindung 18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22" name="Rechteck 21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hteck 26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916511" y="6308726"/>
            <a:ext cx="6120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34B33C40-BF04-4C64-B866-6AF7E4BC6EFC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4413" y="6308726"/>
            <a:ext cx="4631883" cy="459776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624905" y="6308726"/>
            <a:ext cx="355461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11528919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11536270" y="6300190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0779077" y="6300189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23850" y="620714"/>
            <a:ext cx="1152892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4000" tIns="54000" rIns="144000" bIns="0" rtlCol="0" anchor="t" anchorCtr="0">
            <a:no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323850" y="6308727"/>
            <a:ext cx="5769769" cy="459774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en-GB" sz="800" b="1" dirty="0"/>
              <a:t>Placeholder for organisational unit name / logo</a:t>
            </a:r>
            <a:r>
              <a:rPr lang="en-GB" sz="800" baseline="0" dirty="0"/>
              <a:t/>
            </a:r>
            <a:br>
              <a:rPr lang="en-GB" sz="800" baseline="0" dirty="0"/>
            </a:br>
            <a:r>
              <a:rPr lang="en-GB" sz="800" baseline="0" dirty="0"/>
              <a:t>(edit in slide master via “View” &gt; “Slide Master”)</a:t>
            </a:r>
          </a:p>
        </p:txBody>
      </p:sp>
      <p:pic>
        <p:nvPicPr>
          <p:cNvPr id="17" name="Bild 18" descr="g_eth_logo_kurz_neg_Schutzraum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79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6" r:id="rId9"/>
  </p:sldLayoutIdLst>
  <p:transition>
    <p:fade/>
  </p:transition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1275" userDrawn="1">
          <p15:clr>
            <a:srgbClr val="F26B43"/>
          </p15:clr>
        </p15:guide>
        <p15:guide id="4" orient="horz" pos="391" userDrawn="1">
          <p15:clr>
            <a:srgbClr val="F26B43"/>
          </p15:clr>
        </p15:guide>
        <p15:guide id="5" orient="horz" pos="3045" userDrawn="1">
          <p15:clr>
            <a:srgbClr val="F26B43"/>
          </p15:clr>
        </p15:guide>
        <p15:guide id="6" orient="horz" pos="3929" userDrawn="1">
          <p15:clr>
            <a:srgbClr val="F26B43"/>
          </p15:clr>
        </p15:guide>
        <p15:guide id="7" pos="204" userDrawn="1">
          <p15:clr>
            <a:srgbClr val="F26B43"/>
          </p15:clr>
        </p15:guide>
        <p15:guide id="8" pos="7467" userDrawn="1">
          <p15:clr>
            <a:srgbClr val="F26B43"/>
          </p15:clr>
        </p15:guide>
        <p15:guide id="9" pos="7581" userDrawn="1">
          <p15:clr>
            <a:srgbClr val="F26B43"/>
          </p15:clr>
        </p15:guide>
        <p15:guide id="10" orient="horz" pos="3997" userDrawn="1">
          <p15:clr>
            <a:srgbClr val="F26B43"/>
          </p15:clr>
        </p15:guide>
        <p15:guide id="11" orient="horz" pos="4269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9" name="Gerade Verbindung 18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22" name="Rechteck 21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hteck 26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916511" y="6308726"/>
            <a:ext cx="6120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CBC054F3-F39B-4885-8655-3756277897F7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4413" y="6308726"/>
            <a:ext cx="4631883" cy="459776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624905" y="6308726"/>
            <a:ext cx="355461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11528919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11536270" y="6300190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0779077" y="6300189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23850" y="620714"/>
            <a:ext cx="1152892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4000" tIns="54000" rIns="144000" bIns="0" rtlCol="0" anchor="t" anchorCtr="0">
            <a:no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323850" y="6308727"/>
            <a:ext cx="5769769" cy="459774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en-GB" sz="800" b="1" dirty="0"/>
              <a:t>Placeholder for organisational unit name / logo</a:t>
            </a:r>
            <a:r>
              <a:rPr lang="en-GB" sz="800" baseline="0" dirty="0"/>
              <a:t/>
            </a:r>
            <a:br>
              <a:rPr lang="en-GB" sz="800" baseline="0" dirty="0"/>
            </a:br>
            <a:r>
              <a:rPr lang="en-GB" sz="800" baseline="0" dirty="0"/>
              <a:t>(edit in slide master via “View” &gt; “Slide Master”)</a:t>
            </a:r>
          </a:p>
        </p:txBody>
      </p:sp>
      <p:pic>
        <p:nvPicPr>
          <p:cNvPr id="17" name="Bild 18" descr="g_eth_logo_kurz_neg_Schutzraum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5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8" r:id="rId9"/>
  </p:sldLayoutIdLst>
  <p:transition>
    <p:fade/>
  </p:transition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1275" userDrawn="1">
          <p15:clr>
            <a:srgbClr val="F26B43"/>
          </p15:clr>
        </p15:guide>
        <p15:guide id="4" orient="horz" pos="391" userDrawn="1">
          <p15:clr>
            <a:srgbClr val="F26B43"/>
          </p15:clr>
        </p15:guide>
        <p15:guide id="5" orient="horz" pos="3045" userDrawn="1">
          <p15:clr>
            <a:srgbClr val="F26B43"/>
          </p15:clr>
        </p15:guide>
        <p15:guide id="6" orient="horz" pos="3929" userDrawn="1">
          <p15:clr>
            <a:srgbClr val="F26B43"/>
          </p15:clr>
        </p15:guide>
        <p15:guide id="7" pos="204" userDrawn="1">
          <p15:clr>
            <a:srgbClr val="F26B43"/>
          </p15:clr>
        </p15:guide>
        <p15:guide id="8" pos="7467" userDrawn="1">
          <p15:clr>
            <a:srgbClr val="F26B43"/>
          </p15:clr>
        </p15:guide>
        <p15:guide id="9" pos="7581" userDrawn="1">
          <p15:clr>
            <a:srgbClr val="F26B43"/>
          </p15:clr>
        </p15:guide>
        <p15:guide id="10" orient="horz" pos="3997" userDrawn="1">
          <p15:clr>
            <a:srgbClr val="F26B43"/>
          </p15:clr>
        </p15:guide>
        <p15:guide id="11" orient="horz" pos="4269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-377675" y="-385093"/>
            <a:ext cx="12418863" cy="7159750"/>
            <a:chOff x="-377675" y="-385093"/>
            <a:chExt cx="12418863" cy="7159750"/>
          </a:xfrm>
        </p:grpSpPr>
        <p:cxnSp>
          <p:nvCxnSpPr>
            <p:cNvPr id="19" name="Gerade Verbindung 18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rot="5400000">
              <a:off x="1172813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rot="5400000">
              <a:off x="596352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>
            <a:xfrm rot="5400000">
              <a:off x="11909273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144463" y="152401"/>
            <a:ext cx="11897959" cy="612775"/>
            <a:chOff x="144463" y="152401"/>
            <a:chExt cx="11897959" cy="612775"/>
          </a:xfrm>
          <a:solidFill>
            <a:schemeClr val="accent1"/>
          </a:solidFill>
        </p:grpSpPr>
        <p:sp>
          <p:nvSpPr>
            <p:cNvPr id="22" name="Rechteck 21"/>
            <p:cNvSpPr/>
            <p:nvPr userDrawn="1"/>
          </p:nvSpPr>
          <p:spPr>
            <a:xfrm>
              <a:off x="144463" y="152401"/>
              <a:ext cx="11896725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144463" y="597695"/>
              <a:ext cx="186361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hteck 26"/>
            <p:cNvSpPr/>
            <p:nvPr userDrawn="1"/>
          </p:nvSpPr>
          <p:spPr>
            <a:xfrm>
              <a:off x="11855222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916511" y="6308726"/>
            <a:ext cx="6120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84430A49-A15B-404A-AAD9-7D7DC72AD857}" type="datetime1">
              <a:rPr lang="nl-NL" smtClean="0"/>
              <a:t>1-5-2020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4413" y="6308726"/>
            <a:ext cx="4631883" cy="459776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First name Surname (edit via “Insert” &gt; “Header &amp; Footer”)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624905" y="6308726"/>
            <a:ext cx="355461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11528919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en-GB" dirty="0" err="1"/>
              <a:t>Erste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11536270" y="6300190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0779077" y="6300189"/>
            <a:ext cx="141222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800" dirty="0"/>
              <a:t>|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23850" y="620714"/>
            <a:ext cx="1152892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4000" tIns="54000" rIns="144000" bIns="0" rtlCol="0" anchor="t" anchorCtr="0">
            <a:no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323850" y="6308727"/>
            <a:ext cx="5769769" cy="459774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en-GB" sz="800" b="1" dirty="0"/>
              <a:t>Placeholder for organisational unit name / logo</a:t>
            </a:r>
            <a:r>
              <a:rPr lang="en-GB" sz="800" baseline="0" dirty="0"/>
              <a:t/>
            </a:r>
            <a:br>
              <a:rPr lang="en-GB" sz="800" baseline="0" dirty="0"/>
            </a:br>
            <a:r>
              <a:rPr lang="en-GB" sz="800" baseline="0" dirty="0"/>
              <a:t>(edit in slide master via “View” &gt; “Slide Master”)</a:t>
            </a:r>
          </a:p>
        </p:txBody>
      </p:sp>
      <p:pic>
        <p:nvPicPr>
          <p:cNvPr id="17" name="Bild 18" descr="g_eth_logo_kurz_neg_Schutzraum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71061" cy="1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50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60" r:id="rId9"/>
  </p:sldLayoutIdLst>
  <p:transition>
    <p:fade/>
  </p:transition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1275" userDrawn="1">
          <p15:clr>
            <a:srgbClr val="F26B43"/>
          </p15:clr>
        </p15:guide>
        <p15:guide id="4" orient="horz" pos="391" userDrawn="1">
          <p15:clr>
            <a:srgbClr val="F26B43"/>
          </p15:clr>
        </p15:guide>
        <p15:guide id="5" orient="horz" pos="3045" userDrawn="1">
          <p15:clr>
            <a:srgbClr val="F26B43"/>
          </p15:clr>
        </p15:guide>
        <p15:guide id="6" orient="horz" pos="3929" userDrawn="1">
          <p15:clr>
            <a:srgbClr val="F26B43"/>
          </p15:clr>
        </p15:guide>
        <p15:guide id="7" pos="204" userDrawn="1">
          <p15:clr>
            <a:srgbClr val="F26B43"/>
          </p15:clr>
        </p15:guide>
        <p15:guide id="8" pos="7467" userDrawn="1">
          <p15:clr>
            <a:srgbClr val="F26B43"/>
          </p15:clr>
        </p15:guide>
        <p15:guide id="9" pos="7581" userDrawn="1">
          <p15:clr>
            <a:srgbClr val="F26B43"/>
          </p15:clr>
        </p15:guide>
        <p15:guide id="10" orient="horz" pos="3997" userDrawn="1">
          <p15:clr>
            <a:srgbClr val="F26B43"/>
          </p15:clr>
        </p15:guide>
        <p15:guide id="11" orient="horz" pos="426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ndertitel 7">
            <a:extLst>
              <a:ext uri="{FF2B5EF4-FFF2-40B4-BE49-F238E27FC236}">
                <a16:creationId xmlns:a16="http://schemas.microsoft.com/office/drawing/2014/main" id="{A8282571-50BF-4BEA-BFDF-18C6841BE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298" y="4546617"/>
            <a:ext cx="11537949" cy="746270"/>
          </a:xfrm>
        </p:spPr>
        <p:txBody>
          <a:bodyPr/>
          <a:lstStyle/>
          <a:p>
            <a:pPr algn="ctr"/>
            <a:r>
              <a:rPr lang="en-GB" sz="2000" i="1" dirty="0"/>
              <a:t>The results of a surface-based active seismic experiment conducted in Switzerland.</a:t>
            </a:r>
            <a:endParaRPr lang="en-GB" sz="2000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5C208889-C46D-4B94-B8F2-7FABB6FDF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48" y="2846208"/>
            <a:ext cx="11537949" cy="1700409"/>
          </a:xfrm>
        </p:spPr>
        <p:txBody>
          <a:bodyPr/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dirty="0"/>
              <a:t>Deployment recommendation for Distributed Acoustic Sensing at the surface</a:t>
            </a:r>
          </a:p>
        </p:txBody>
      </p:sp>
      <p:pic>
        <p:nvPicPr>
          <p:cNvPr id="15" name="Bildplatzhalter 1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r="30"/>
          <a:stretch>
            <a:fillRect/>
          </a:stretch>
        </p:blipFill>
        <p:spPr>
          <a:xfrm>
            <a:off x="323848" y="620688"/>
            <a:ext cx="11537950" cy="2773656"/>
          </a:xfrm>
        </p:spPr>
      </p:pic>
      <p:sp>
        <p:nvSpPr>
          <p:cNvPr id="2" name="Rectangle 1"/>
          <p:cNvSpPr/>
          <p:nvPr/>
        </p:nvSpPr>
        <p:spPr>
          <a:xfrm>
            <a:off x="314934" y="5477453"/>
            <a:ext cx="11826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Pascal Edme</a:t>
            </a:r>
            <a:r>
              <a:rPr lang="en-US" dirty="0"/>
              <a:t>, Patrick Paitz, Ana Nap, Francois Martin, Valentin </a:t>
            </a:r>
            <a:r>
              <a:rPr lang="en-US" dirty="0" err="1"/>
              <a:t>Metraux</a:t>
            </a:r>
            <a:r>
              <a:rPr lang="en-US" dirty="0"/>
              <a:t>, Luca Guglielmetti, Cedric Schmelzbach, Vincent Perron, Daniel Bowden, David Dupuy, Andrea Moscariello, Andreas Fichtner, and Johan O. A. Robertsson</a:t>
            </a:r>
          </a:p>
        </p:txBody>
      </p:sp>
    </p:spTree>
    <p:extLst>
      <p:ext uri="{BB962C8B-B14F-4D97-AF65-F5344CB8AC3E}">
        <p14:creationId xmlns:p14="http://schemas.microsoft.com/office/powerpoint/2010/main" val="4038906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h_praesentation_16zu9_ETH1">
  <a:themeElements>
    <a:clrScheme name="ETH 1 - Externe Kommunikatio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F407A"/>
      </a:accent1>
      <a:accent2>
        <a:srgbClr val="435F8F"/>
      </a:accent2>
      <a:accent3>
        <a:srgbClr val="677DA5"/>
      </a:accent3>
      <a:accent4>
        <a:srgbClr val="8B9CBA"/>
      </a:accent4>
      <a:accent5>
        <a:srgbClr val="AEBACF"/>
      </a:accent5>
      <a:accent6>
        <a:srgbClr val="D2D9E4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1 - Externe Kommunikation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1F407A"/>
        </a:accent1>
        <a:accent2>
          <a:srgbClr val="435F8F"/>
        </a:accent2>
        <a:accent3>
          <a:srgbClr val="677DA5"/>
        </a:accent3>
        <a:accent4>
          <a:srgbClr val="8B9CBA"/>
        </a:accent4>
        <a:accent5>
          <a:srgbClr val="AEBACF"/>
        </a:accent5>
        <a:accent6>
          <a:srgbClr val="D2D9E4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16zu9_ETH1_d" id="{F9B539DF-8A69-4439-8089-24A40A980317}" vid="{5D9C827C-5BA7-402A-8ABB-C7F0BA4B4DEC}"/>
    </a:ext>
  </a:extLst>
</a:theme>
</file>

<file path=ppt/theme/theme10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th_praesentation_16zu9_ETH2">
  <a:themeElements>
    <a:clrScheme name="ETH 2 - Interne Kommunikatio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85A2C"/>
      </a:accent1>
      <a:accent2>
        <a:srgbClr val="65744E"/>
      </a:accent2>
      <a:accent3>
        <a:srgbClr val="838F70"/>
      </a:accent3>
      <a:accent4>
        <a:srgbClr val="A0A991"/>
      </a:accent4>
      <a:accent5>
        <a:srgbClr val="BDC4B3"/>
      </a:accent5>
      <a:accent6>
        <a:srgbClr val="DADED5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2 - Interne Kommunikation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485A2C"/>
        </a:accent1>
        <a:accent2>
          <a:srgbClr val="65744E"/>
        </a:accent2>
        <a:accent3>
          <a:srgbClr val="838F70"/>
        </a:accent3>
        <a:accent4>
          <a:srgbClr val="A0A991"/>
        </a:accent4>
        <a:accent5>
          <a:srgbClr val="BDC4B3"/>
        </a:accent5>
        <a:accent6>
          <a:srgbClr val="DADED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16zu9_ETH1_d" id="{F9B539DF-8A69-4439-8089-24A40A980317}" vid="{5D9C827C-5BA7-402A-8ABB-C7F0BA4B4DEC}"/>
    </a:ext>
  </a:extLst>
</a:theme>
</file>

<file path=ppt/theme/theme3.xml><?xml version="1.0" encoding="utf-8"?>
<a:theme xmlns:a="http://schemas.openxmlformats.org/drawingml/2006/main" name="eth_praesentation_16zu9_ETH3">
  <a:themeElements>
    <a:clrScheme name="ETH 3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269B0"/>
      </a:accent1>
      <a:accent2>
        <a:srgbClr val="3881BD"/>
      </a:accent2>
      <a:accent3>
        <a:srgbClr val="5E99C9"/>
      </a:accent3>
      <a:accent4>
        <a:srgbClr val="84B1D6"/>
      </a:accent4>
      <a:accent5>
        <a:srgbClr val="AAC9E3"/>
      </a:accent5>
      <a:accent6>
        <a:srgbClr val="D0E1EF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3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1269B0"/>
        </a:accent1>
        <a:accent2>
          <a:srgbClr val="3881BD"/>
        </a:accent2>
        <a:accent3>
          <a:srgbClr val="5E99C9"/>
        </a:accent3>
        <a:accent4>
          <a:srgbClr val="84B1D6"/>
        </a:accent4>
        <a:accent5>
          <a:srgbClr val="AAC9E3"/>
        </a:accent5>
        <a:accent6>
          <a:srgbClr val="D0E1EF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16zu9_ETH1_d" id="{F9B539DF-8A69-4439-8089-24A40A980317}" vid="{5D9C827C-5BA7-402A-8ABB-C7F0BA4B4DEC}"/>
    </a:ext>
  </a:extLst>
</a:theme>
</file>

<file path=ppt/theme/theme4.xml><?xml version="1.0" encoding="utf-8"?>
<a:theme xmlns:a="http://schemas.openxmlformats.org/drawingml/2006/main" name="eth_praesentation_16zu9_ETH4">
  <a:themeElements>
    <a:clrScheme name="ETH 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2791C"/>
      </a:accent1>
      <a:accent2>
        <a:srgbClr val="898E40"/>
      </a:accent2>
      <a:accent3>
        <a:srgbClr val="9FA465"/>
      </a:accent3>
      <a:accent4>
        <a:srgbClr val="B6B989"/>
      </a:accent4>
      <a:accent5>
        <a:srgbClr val="CCCFAD"/>
      </a:accent5>
      <a:accent6>
        <a:srgbClr val="E3E4D2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4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72791C"/>
        </a:accent1>
        <a:accent2>
          <a:srgbClr val="898E40"/>
        </a:accent2>
        <a:accent3>
          <a:srgbClr val="9FA465"/>
        </a:accent3>
        <a:accent4>
          <a:srgbClr val="B6B989"/>
        </a:accent4>
        <a:accent5>
          <a:srgbClr val="CCCFAD"/>
        </a:accent5>
        <a:accent6>
          <a:srgbClr val="E3E4D2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16zu9_ETH1_d" id="{F9B539DF-8A69-4439-8089-24A40A980317}" vid="{5D9C827C-5BA7-402A-8ABB-C7F0BA4B4DEC}"/>
    </a:ext>
  </a:extLst>
</a:theme>
</file>

<file path=ppt/theme/theme5.xml><?xml version="1.0" encoding="utf-8"?>
<a:theme xmlns:a="http://schemas.openxmlformats.org/drawingml/2006/main" name="eth_praesentation_16zu9_ETH5">
  <a:themeElements>
    <a:clrScheme name="ETH 5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91056A"/>
      </a:accent1>
      <a:accent2>
        <a:srgbClr val="A32D82"/>
      </a:accent2>
      <a:accent3>
        <a:srgbClr val="B4559A"/>
      </a:accent3>
      <a:accent4>
        <a:srgbClr val="C67DB2"/>
      </a:accent4>
      <a:accent5>
        <a:srgbClr val="D7A5C9"/>
      </a:accent5>
      <a:accent6>
        <a:srgbClr val="DFCDE1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5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91056A"/>
        </a:accent1>
        <a:accent2>
          <a:srgbClr val="A32D82"/>
        </a:accent2>
        <a:accent3>
          <a:srgbClr val="B4559A"/>
        </a:accent3>
        <a:accent4>
          <a:srgbClr val="C67DB2"/>
        </a:accent4>
        <a:accent5>
          <a:srgbClr val="D7A5C9"/>
        </a:accent5>
        <a:accent6>
          <a:srgbClr val="DFCDE1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16zu9_ETH1_d" id="{F9B539DF-8A69-4439-8089-24A40A980317}" vid="{5D9C827C-5BA7-402A-8ABB-C7F0BA4B4DEC}"/>
    </a:ext>
  </a:extLst>
</a:theme>
</file>

<file path=ppt/theme/theme6.xml><?xml version="1.0" encoding="utf-8"?>
<a:theme xmlns:a="http://schemas.openxmlformats.org/drawingml/2006/main" name="eth_praesentation_16zu9_ETH6">
  <a:themeElements>
    <a:clrScheme name="ETH 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6F6F64"/>
      </a:accent1>
      <a:accent2>
        <a:srgbClr val="86867D"/>
      </a:accent2>
      <a:accent3>
        <a:srgbClr val="9D9D96"/>
      </a:accent3>
      <a:accent4>
        <a:srgbClr val="B4B4AE"/>
      </a:accent4>
      <a:accent5>
        <a:srgbClr val="CBCBC7"/>
      </a:accent5>
      <a:accent6>
        <a:srgbClr val="E2E2E0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6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6F6F64"/>
        </a:accent1>
        <a:accent2>
          <a:srgbClr val="86867D"/>
        </a:accent2>
        <a:accent3>
          <a:srgbClr val="9D9D96"/>
        </a:accent3>
        <a:accent4>
          <a:srgbClr val="B4B4AE"/>
        </a:accent4>
        <a:accent5>
          <a:srgbClr val="CBCBC7"/>
        </a:accent5>
        <a:accent6>
          <a:srgbClr val="E2E2E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16zu9_ETH1_d" id="{F9B539DF-8A69-4439-8089-24A40A980317}" vid="{5D9C827C-5BA7-402A-8ABB-C7F0BA4B4DEC}"/>
    </a:ext>
  </a:extLst>
</a:theme>
</file>

<file path=ppt/theme/theme7.xml><?xml version="1.0" encoding="utf-8"?>
<a:theme xmlns:a="http://schemas.openxmlformats.org/drawingml/2006/main" name="eth_praesentation_16zu9_ETH7">
  <a:themeElements>
    <a:clrScheme name="ETH 7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A8322D"/>
      </a:accent1>
      <a:accent2>
        <a:srgbClr val="B6534F"/>
      </a:accent2>
      <a:accent3>
        <a:srgbClr val="C47470"/>
      </a:accent3>
      <a:accent4>
        <a:srgbClr val="D29492"/>
      </a:accent4>
      <a:accent5>
        <a:srgbClr val="E0B5B3"/>
      </a:accent5>
      <a:accent6>
        <a:srgbClr val="EED6D5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7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A8322D"/>
        </a:accent1>
        <a:accent2>
          <a:srgbClr val="B6534F"/>
        </a:accent2>
        <a:accent3>
          <a:srgbClr val="C47470"/>
        </a:accent3>
        <a:accent4>
          <a:srgbClr val="D29492"/>
        </a:accent4>
        <a:accent5>
          <a:srgbClr val="E0B5B3"/>
        </a:accent5>
        <a:accent6>
          <a:srgbClr val="EED6D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16zu9_ETH1_d" id="{F9B539DF-8A69-4439-8089-24A40A980317}" vid="{5D9C827C-5BA7-402A-8ABB-C7F0BA4B4DEC}"/>
    </a:ext>
  </a:extLst>
</a:theme>
</file>

<file path=ppt/theme/theme8.xml><?xml version="1.0" encoding="utf-8"?>
<a:theme xmlns:a="http://schemas.openxmlformats.org/drawingml/2006/main" name="eth_praesentation_16zu9_ETH8">
  <a:themeElements>
    <a:clrScheme name="ETH 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A96"/>
      </a:accent1>
      <a:accent2>
        <a:srgbClr val="298FA7"/>
      </a:accent2>
      <a:accent3>
        <a:srgbClr val="52A5B8"/>
      </a:accent3>
      <a:accent4>
        <a:srgbClr val="7ABAC8"/>
      </a:accent4>
      <a:accent5>
        <a:srgbClr val="A3CFD9"/>
      </a:accent5>
      <a:accent6>
        <a:srgbClr val="CCE4EA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8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007A96"/>
        </a:accent1>
        <a:accent2>
          <a:srgbClr val="298FA7"/>
        </a:accent2>
        <a:accent3>
          <a:srgbClr val="52A5B8"/>
        </a:accent3>
        <a:accent4>
          <a:srgbClr val="7ABAC8"/>
        </a:accent4>
        <a:accent5>
          <a:srgbClr val="A3CFD9"/>
        </a:accent5>
        <a:accent6>
          <a:srgbClr val="CCE4E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16zu9_ETH1_d" id="{F9B539DF-8A69-4439-8089-24A40A980317}" vid="{5D9C827C-5BA7-402A-8ABB-C7F0BA4B4DEC}"/>
    </a:ext>
  </a:extLst>
</a:theme>
</file>

<file path=ppt/theme/theme9.xml><?xml version="1.0" encoding="utf-8"?>
<a:theme xmlns:a="http://schemas.openxmlformats.org/drawingml/2006/main" name="eth_praesentation_16zu9_ETH9">
  <a:themeElements>
    <a:clrScheme name="ETH 9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956013"/>
      </a:accent1>
      <a:accent2>
        <a:srgbClr val="A67939"/>
      </a:accent2>
      <a:accent3>
        <a:srgbClr val="B7935F"/>
      </a:accent3>
      <a:accent4>
        <a:srgbClr val="C8AC84"/>
      </a:accent4>
      <a:accent5>
        <a:srgbClr val="D9C6AA"/>
      </a:accent5>
      <a:accent6>
        <a:srgbClr val="EADFD0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9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956013"/>
        </a:accent1>
        <a:accent2>
          <a:srgbClr val="A67939"/>
        </a:accent2>
        <a:accent3>
          <a:srgbClr val="B7935F"/>
        </a:accent3>
        <a:accent4>
          <a:srgbClr val="C8AC84"/>
        </a:accent4>
        <a:accent5>
          <a:srgbClr val="D9C6AA"/>
        </a:accent5>
        <a:accent6>
          <a:srgbClr val="EADFD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16zu9_ETH1_d" id="{F9B539DF-8A69-4439-8089-24A40A980317}" vid="{5D9C827C-5BA7-402A-8ABB-C7F0BA4B4D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Wingdings</vt:lpstr>
      <vt:lpstr>eth_praesentation_16zu9_ETH1</vt:lpstr>
      <vt:lpstr>eth_praesentation_16zu9_ETH2</vt:lpstr>
      <vt:lpstr>eth_praesentation_16zu9_ETH3</vt:lpstr>
      <vt:lpstr>eth_praesentation_16zu9_ETH4</vt:lpstr>
      <vt:lpstr>eth_praesentation_16zu9_ETH5</vt:lpstr>
      <vt:lpstr>eth_praesentation_16zu9_ETH6</vt:lpstr>
      <vt:lpstr>eth_praesentation_16zu9_ETH7</vt:lpstr>
      <vt:lpstr>eth_praesentation_16zu9_ETH8</vt:lpstr>
      <vt:lpstr>eth_praesentation_16zu9_ETH9</vt:lpstr>
      <vt:lpstr> Deployment recommendation for Distributed Acoustic Sensing at the surface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Deployment recommendation for Distributed Acoustic Sensing at the surface</dc:title>
  <dc:creator>Ana Nap</dc:creator>
  <cp:lastModifiedBy>pascal edme</cp:lastModifiedBy>
  <cp:revision>15</cp:revision>
  <dcterms:created xsi:type="dcterms:W3CDTF">2020-04-30T22:09:41Z</dcterms:created>
  <dcterms:modified xsi:type="dcterms:W3CDTF">2020-05-01T13:54:11Z</dcterms:modified>
</cp:coreProperties>
</file>