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45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0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3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4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0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4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8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5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8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C2AE8-AB1B-42BF-8A13-9035B47E0E6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036FC-4578-464C-B960-1FD78B53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3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3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6" y="172995"/>
            <a:ext cx="5720666" cy="34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6" y="160638"/>
            <a:ext cx="5843523" cy="3514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00" y="3774141"/>
            <a:ext cx="5804189" cy="28562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607686"/>
            <a:ext cx="350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 Rights Reserved </a:t>
            </a:r>
            <a:r>
              <a:rPr lang="en-150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Edme et al., 2020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6" y="3766521"/>
            <a:ext cx="5747504" cy="255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7">
            <a:extLst>
              <a:ext uri="{FF2B5EF4-FFF2-40B4-BE49-F238E27FC236}">
                <a16:creationId xmlns:a16="http://schemas.microsoft.com/office/drawing/2014/main" id="{70D293E1-E6F0-4837-94C8-C10EFCA3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6913" y="49428"/>
            <a:ext cx="6692795" cy="37847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2" y="3628030"/>
            <a:ext cx="6085759" cy="2973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2" y="106339"/>
            <a:ext cx="5918005" cy="317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4"/>
          <a:stretch/>
        </p:blipFill>
        <p:spPr>
          <a:xfrm>
            <a:off x="6282906" y="3689815"/>
            <a:ext cx="5570235" cy="26693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3680" y="106339"/>
            <a:ext cx="1025718" cy="1878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39197" y="106339"/>
            <a:ext cx="1025718" cy="1878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26518" y="106339"/>
            <a:ext cx="1025718" cy="1878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97938" y="106339"/>
            <a:ext cx="1025718" cy="1878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83680" y="1913979"/>
            <a:ext cx="1025718" cy="1878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39197" y="1913979"/>
            <a:ext cx="1025718" cy="1878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50373" y="1913979"/>
            <a:ext cx="1025718" cy="1878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705890" y="1913979"/>
            <a:ext cx="1025718" cy="1878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6607686"/>
            <a:ext cx="350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 Rights Reserved </a:t>
            </a:r>
            <a:r>
              <a:rPr lang="en-150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Edme et al., 2020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3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90" y="168026"/>
            <a:ext cx="5936864" cy="2396667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3" y="168026"/>
            <a:ext cx="5733534" cy="3357236"/>
          </a:xfrm>
          <a:prstGeom prst="rect">
            <a:avLst/>
          </a:prstGeom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CECABB03-F7D2-471F-96F7-63C1B3A4F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97" y="902043"/>
            <a:ext cx="4065027" cy="2594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90" y="2662533"/>
            <a:ext cx="5947164" cy="4066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8" y="3394534"/>
            <a:ext cx="4992129" cy="3161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607686"/>
            <a:ext cx="350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 Rights Reserved </a:t>
            </a:r>
            <a:r>
              <a:rPr lang="en-150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Edme et al., 2020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30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pascal edme</dc:creator>
  <cp:lastModifiedBy>pascal edme</cp:lastModifiedBy>
  <cp:revision>39</cp:revision>
  <dcterms:created xsi:type="dcterms:W3CDTF">2020-05-02T14:20:20Z</dcterms:created>
  <dcterms:modified xsi:type="dcterms:W3CDTF">2020-05-04T08:19:55Z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