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5"/>
  </p:notesMasterIdLst>
  <p:sldIdLst>
    <p:sldId id="257" r:id="rId5"/>
    <p:sldId id="281" r:id="rId6"/>
    <p:sldId id="283" r:id="rId7"/>
    <p:sldId id="290" r:id="rId8"/>
    <p:sldId id="284" r:id="rId9"/>
    <p:sldId id="285" r:id="rId10"/>
    <p:sldId id="287" r:id="rId11"/>
    <p:sldId id="286" r:id="rId12"/>
    <p:sldId id="294"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D4E2E-B5EB-46E1-9C35-77102018F52F}" v="48" dt="2020-05-06T08:55:45.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7" autoAdjust="0"/>
  </p:normalViewPr>
  <p:slideViewPr>
    <p:cSldViewPr snapToGrid="0">
      <p:cViewPr varScale="1">
        <p:scale>
          <a:sx n="141" d="100"/>
          <a:sy n="141" d="100"/>
        </p:scale>
        <p:origin x="744" y="120"/>
      </p:cViewPr>
      <p:guideLst/>
    </p:cSldViewPr>
  </p:slideViewPr>
  <p:notesTextViewPr>
    <p:cViewPr>
      <p:scale>
        <a:sx n="1" d="1"/>
        <a:sy n="1" d="1"/>
      </p:scale>
      <p:origin x="0" y="-78"/>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wick, Robin" userId="4ae31294-3166-42ed-b9b6-5b34c87d9531" providerId="ADAL" clId="{3A4D4E2E-B5EB-46E1-9C35-77102018F52F}"/>
    <pc:docChg chg="undo custSel delSld modSld">
      <pc:chgData name="Chadwick, Robin" userId="4ae31294-3166-42ed-b9b6-5b34c87d9531" providerId="ADAL" clId="{3A4D4E2E-B5EB-46E1-9C35-77102018F52F}" dt="2020-05-06T08:57:12.780" v="5159" actId="20577"/>
      <pc:docMkLst>
        <pc:docMk/>
      </pc:docMkLst>
      <pc:sldChg chg="addSp modSp modNotesTx">
        <pc:chgData name="Chadwick, Robin" userId="4ae31294-3166-42ed-b9b6-5b34c87d9531" providerId="ADAL" clId="{3A4D4E2E-B5EB-46E1-9C35-77102018F52F}" dt="2020-05-05T17:45:04.962" v="1334" actId="20577"/>
        <pc:sldMkLst>
          <pc:docMk/>
          <pc:sldMk cId="1195207268" sldId="257"/>
        </pc:sldMkLst>
        <pc:spChg chg="add mod">
          <ac:chgData name="Chadwick, Robin" userId="4ae31294-3166-42ed-b9b6-5b34c87d9531" providerId="ADAL" clId="{3A4D4E2E-B5EB-46E1-9C35-77102018F52F}" dt="2020-05-05T10:11:32.902" v="200" actId="20577"/>
          <ac:spMkLst>
            <pc:docMk/>
            <pc:sldMk cId="1195207268" sldId="257"/>
            <ac:spMk id="2" creationId="{D0A3CA28-E9FC-4C71-8DFD-005ACD556508}"/>
          </ac:spMkLst>
        </pc:spChg>
        <pc:spChg chg="mod">
          <ac:chgData name="Chadwick, Robin" userId="4ae31294-3166-42ed-b9b6-5b34c87d9531" providerId="ADAL" clId="{3A4D4E2E-B5EB-46E1-9C35-77102018F52F}" dt="2020-05-05T10:10:10.926" v="126" actId="1076"/>
          <ac:spMkLst>
            <pc:docMk/>
            <pc:sldMk cId="1195207268" sldId="257"/>
            <ac:spMk id="6" creationId="{6D7C16A8-8371-4D1F-AF35-62B3BC4857F1}"/>
          </ac:spMkLst>
        </pc:spChg>
      </pc:sldChg>
      <pc:sldChg chg="addSp modSp modNotesTx">
        <pc:chgData name="Chadwick, Robin" userId="4ae31294-3166-42ed-b9b6-5b34c87d9531" providerId="ADAL" clId="{3A4D4E2E-B5EB-46E1-9C35-77102018F52F}" dt="2020-05-06T08:44:44.280" v="4929" actId="20577"/>
        <pc:sldMkLst>
          <pc:docMk/>
          <pc:sldMk cId="963272440" sldId="281"/>
        </pc:sldMkLst>
        <pc:spChg chg="mod">
          <ac:chgData name="Chadwick, Robin" userId="4ae31294-3166-42ed-b9b6-5b34c87d9531" providerId="ADAL" clId="{3A4D4E2E-B5EB-46E1-9C35-77102018F52F}" dt="2020-05-06T08:43:08.609" v="4889" actId="1076"/>
          <ac:spMkLst>
            <pc:docMk/>
            <pc:sldMk cId="963272440" sldId="281"/>
            <ac:spMk id="3" creationId="{00000000-0000-0000-0000-000000000000}"/>
          </ac:spMkLst>
        </pc:spChg>
        <pc:spChg chg="add mod">
          <ac:chgData name="Chadwick, Robin" userId="4ae31294-3166-42ed-b9b6-5b34c87d9531" providerId="ADAL" clId="{3A4D4E2E-B5EB-46E1-9C35-77102018F52F}" dt="2020-05-06T08:43:22.316" v="4894" actId="1076"/>
          <ac:spMkLst>
            <pc:docMk/>
            <pc:sldMk cId="963272440" sldId="281"/>
            <ac:spMk id="4" creationId="{AF60792F-B9AE-4746-9E24-2439DD9ADA8E}"/>
          </ac:spMkLst>
        </pc:spChg>
        <pc:spChg chg="mod">
          <ac:chgData name="Chadwick, Robin" userId="4ae31294-3166-42ed-b9b6-5b34c87d9531" providerId="ADAL" clId="{3A4D4E2E-B5EB-46E1-9C35-77102018F52F}" dt="2020-05-05T17:47:16.125" v="1652" actId="14100"/>
          <ac:spMkLst>
            <pc:docMk/>
            <pc:sldMk cId="963272440" sldId="281"/>
            <ac:spMk id="7" creationId="{46A2EE15-96DF-4626-8285-975E75A795B4}"/>
          </ac:spMkLst>
        </pc:spChg>
        <pc:spChg chg="mod">
          <ac:chgData name="Chadwick, Robin" userId="4ae31294-3166-42ed-b9b6-5b34c87d9531" providerId="ADAL" clId="{3A4D4E2E-B5EB-46E1-9C35-77102018F52F}" dt="2020-05-05T09:49:58.301" v="4" actId="1076"/>
          <ac:spMkLst>
            <pc:docMk/>
            <pc:sldMk cId="963272440" sldId="281"/>
            <ac:spMk id="19" creationId="{D96723D2-55F5-4C32-A732-C08E408AB60F}"/>
          </ac:spMkLst>
        </pc:spChg>
        <pc:spChg chg="add mod">
          <ac:chgData name="Chadwick, Robin" userId="4ae31294-3166-42ed-b9b6-5b34c87d9531" providerId="ADAL" clId="{3A4D4E2E-B5EB-46E1-9C35-77102018F52F}" dt="2020-05-06T08:43:29.783" v="4896" actId="1076"/>
          <ac:spMkLst>
            <pc:docMk/>
            <pc:sldMk cId="963272440" sldId="281"/>
            <ac:spMk id="21" creationId="{FA2DD912-C7B1-45E2-A1B4-CB8678E18820}"/>
          </ac:spMkLst>
        </pc:spChg>
        <pc:grpChg chg="mod">
          <ac:chgData name="Chadwick, Robin" userId="4ae31294-3166-42ed-b9b6-5b34c87d9531" providerId="ADAL" clId="{3A4D4E2E-B5EB-46E1-9C35-77102018F52F}" dt="2020-05-06T08:43:19.768" v="4893" actId="1076"/>
          <ac:grpSpMkLst>
            <pc:docMk/>
            <pc:sldMk cId="963272440" sldId="281"/>
            <ac:grpSpMk id="10" creationId="{9B3EB1A9-5A9D-4E2A-A54E-DB665D924D18}"/>
          </ac:grpSpMkLst>
        </pc:grpChg>
        <pc:grpChg chg="mod">
          <ac:chgData name="Chadwick, Robin" userId="4ae31294-3166-42ed-b9b6-5b34c87d9531" providerId="ADAL" clId="{3A4D4E2E-B5EB-46E1-9C35-77102018F52F}" dt="2020-05-05T09:49:54.482" v="3" actId="1076"/>
          <ac:grpSpMkLst>
            <pc:docMk/>
            <pc:sldMk cId="963272440" sldId="281"/>
            <ac:grpSpMk id="16" creationId="{C27AB4C9-058A-4D54-99D4-2EB1F577F561}"/>
          </ac:grpSpMkLst>
        </pc:grpChg>
      </pc:sldChg>
      <pc:sldChg chg="addSp modSp modNotesTx">
        <pc:chgData name="Chadwick, Robin" userId="4ae31294-3166-42ed-b9b6-5b34c87d9531" providerId="ADAL" clId="{3A4D4E2E-B5EB-46E1-9C35-77102018F52F}" dt="2020-05-06T08:46:52.048" v="5036" actId="20577"/>
        <pc:sldMkLst>
          <pc:docMk/>
          <pc:sldMk cId="2558097613" sldId="283"/>
        </pc:sldMkLst>
        <pc:spChg chg="add mod">
          <ac:chgData name="Chadwick, Robin" userId="4ae31294-3166-42ed-b9b6-5b34c87d9531" providerId="ADAL" clId="{3A4D4E2E-B5EB-46E1-9C35-77102018F52F}" dt="2020-05-06T08:45:51.754" v="4941" actId="1076"/>
          <ac:spMkLst>
            <pc:docMk/>
            <pc:sldMk cId="2558097613" sldId="283"/>
            <ac:spMk id="8" creationId="{168607C6-244C-4850-A7B1-511A0B73BA06}"/>
          </ac:spMkLst>
        </pc:spChg>
        <pc:spChg chg="add mod">
          <ac:chgData name="Chadwick, Robin" userId="4ae31294-3166-42ed-b9b6-5b34c87d9531" providerId="ADAL" clId="{3A4D4E2E-B5EB-46E1-9C35-77102018F52F}" dt="2020-05-06T08:45:51.754" v="4941" actId="1076"/>
          <ac:spMkLst>
            <pc:docMk/>
            <pc:sldMk cId="2558097613" sldId="283"/>
            <ac:spMk id="9" creationId="{A061F018-87BD-43A2-8833-0D8C7C93333A}"/>
          </ac:spMkLst>
        </pc:spChg>
        <pc:spChg chg="mod">
          <ac:chgData name="Chadwick, Robin" userId="4ae31294-3166-42ed-b9b6-5b34c87d9531" providerId="ADAL" clId="{3A4D4E2E-B5EB-46E1-9C35-77102018F52F}" dt="2020-05-06T08:45:42.255" v="4939" actId="1076"/>
          <ac:spMkLst>
            <pc:docMk/>
            <pc:sldMk cId="2558097613" sldId="283"/>
            <ac:spMk id="13" creationId="{38D98B4B-2E88-4B89-8AF4-861755D487C9}"/>
          </ac:spMkLst>
        </pc:spChg>
        <pc:picChg chg="mod">
          <ac:chgData name="Chadwick, Robin" userId="4ae31294-3166-42ed-b9b6-5b34c87d9531" providerId="ADAL" clId="{3A4D4E2E-B5EB-46E1-9C35-77102018F52F}" dt="2020-05-06T08:45:51.754" v="4941" actId="1076"/>
          <ac:picMkLst>
            <pc:docMk/>
            <pc:sldMk cId="2558097613" sldId="283"/>
            <ac:picMk id="4" creationId="{3D716097-28A8-4AF6-9A65-2F89AF3D6AA9}"/>
          </ac:picMkLst>
        </pc:picChg>
        <pc:picChg chg="mod">
          <ac:chgData name="Chadwick, Robin" userId="4ae31294-3166-42ed-b9b6-5b34c87d9531" providerId="ADAL" clId="{3A4D4E2E-B5EB-46E1-9C35-77102018F52F}" dt="2020-05-06T08:45:40.108" v="4938" actId="1076"/>
          <ac:picMkLst>
            <pc:docMk/>
            <pc:sldMk cId="2558097613" sldId="283"/>
            <ac:picMk id="11" creationId="{5F2B1F50-8FE3-470F-8E01-1F95D6E20539}"/>
          </ac:picMkLst>
        </pc:picChg>
        <pc:picChg chg="mod">
          <ac:chgData name="Chadwick, Robin" userId="4ae31294-3166-42ed-b9b6-5b34c87d9531" providerId="ADAL" clId="{3A4D4E2E-B5EB-46E1-9C35-77102018F52F}" dt="2020-05-06T08:45:45.644" v="4940" actId="1076"/>
          <ac:picMkLst>
            <pc:docMk/>
            <pc:sldMk cId="2558097613" sldId="283"/>
            <ac:picMk id="12" creationId="{97770790-793B-4CF5-A197-56739B4D9F1C}"/>
          </ac:picMkLst>
        </pc:picChg>
      </pc:sldChg>
      <pc:sldChg chg="addSp modSp modAnim modNotesTx">
        <pc:chgData name="Chadwick, Robin" userId="4ae31294-3166-42ed-b9b6-5b34c87d9531" providerId="ADAL" clId="{3A4D4E2E-B5EB-46E1-9C35-77102018F52F}" dt="2020-05-06T08:47:36.970" v="5047" actId="20577"/>
        <pc:sldMkLst>
          <pc:docMk/>
          <pc:sldMk cId="896045460" sldId="284"/>
        </pc:sldMkLst>
        <pc:spChg chg="mod">
          <ac:chgData name="Chadwick, Robin" userId="4ae31294-3166-42ed-b9b6-5b34c87d9531" providerId="ADAL" clId="{3A4D4E2E-B5EB-46E1-9C35-77102018F52F}" dt="2020-05-05T10:07:23.952" v="124" actId="1076"/>
          <ac:spMkLst>
            <pc:docMk/>
            <pc:sldMk cId="896045460" sldId="284"/>
            <ac:spMk id="6" creationId="{CF38C296-179B-4D90-A7A8-158467D9A5EC}"/>
          </ac:spMkLst>
        </pc:spChg>
        <pc:spChg chg="mod">
          <ac:chgData name="Chadwick, Robin" userId="4ae31294-3166-42ed-b9b6-5b34c87d9531" providerId="ADAL" clId="{3A4D4E2E-B5EB-46E1-9C35-77102018F52F}" dt="2020-05-05T10:06:39.390" v="115" actId="1076"/>
          <ac:spMkLst>
            <pc:docMk/>
            <pc:sldMk cId="896045460" sldId="284"/>
            <ac:spMk id="8" creationId="{4BBEBC0D-EE37-4DB1-9126-3EBC290CB0A4}"/>
          </ac:spMkLst>
        </pc:spChg>
        <pc:spChg chg="mod">
          <ac:chgData name="Chadwick, Robin" userId="4ae31294-3166-42ed-b9b6-5b34c87d9531" providerId="ADAL" clId="{3A4D4E2E-B5EB-46E1-9C35-77102018F52F}" dt="2020-05-05T10:07:06.653" v="121" actId="1076"/>
          <ac:spMkLst>
            <pc:docMk/>
            <pc:sldMk cId="896045460" sldId="284"/>
            <ac:spMk id="11" creationId="{DC4CB4F6-C236-438C-9D5A-6867C599D508}"/>
          </ac:spMkLst>
        </pc:spChg>
        <pc:grpChg chg="add mod">
          <ac:chgData name="Chadwick, Robin" userId="4ae31294-3166-42ed-b9b6-5b34c87d9531" providerId="ADAL" clId="{3A4D4E2E-B5EB-46E1-9C35-77102018F52F}" dt="2020-05-05T10:07:13.996" v="122" actId="1076"/>
          <ac:grpSpMkLst>
            <pc:docMk/>
            <pc:sldMk cId="896045460" sldId="284"/>
            <ac:grpSpMk id="9" creationId="{21EFA0CD-43A8-4063-A518-5CDCCABFFCA6}"/>
          </ac:grpSpMkLst>
        </pc:grpChg>
        <pc:picChg chg="mod">
          <ac:chgData name="Chadwick, Robin" userId="4ae31294-3166-42ed-b9b6-5b34c87d9531" providerId="ADAL" clId="{3A4D4E2E-B5EB-46E1-9C35-77102018F52F}" dt="2020-05-05T10:06:13.177" v="109" actId="1076"/>
          <ac:picMkLst>
            <pc:docMk/>
            <pc:sldMk cId="896045460" sldId="284"/>
            <ac:picMk id="2" creationId="{BAB601A0-BE53-4DE5-BE98-9BC2930D0E1D}"/>
          </ac:picMkLst>
        </pc:picChg>
        <pc:picChg chg="mod">
          <ac:chgData name="Chadwick, Robin" userId="4ae31294-3166-42ed-b9b6-5b34c87d9531" providerId="ADAL" clId="{3A4D4E2E-B5EB-46E1-9C35-77102018F52F}" dt="2020-05-05T10:07:20.241" v="123" actId="14100"/>
          <ac:picMkLst>
            <pc:docMk/>
            <pc:sldMk cId="896045460" sldId="284"/>
            <ac:picMk id="4" creationId="{F4EFB645-F228-4D67-82FB-424E93132864}"/>
          </ac:picMkLst>
        </pc:picChg>
        <pc:picChg chg="mod">
          <ac:chgData name="Chadwick, Robin" userId="4ae31294-3166-42ed-b9b6-5b34c87d9531" providerId="ADAL" clId="{3A4D4E2E-B5EB-46E1-9C35-77102018F52F}" dt="2020-05-05T10:06:18.481" v="110" actId="1076"/>
          <ac:picMkLst>
            <pc:docMk/>
            <pc:sldMk cId="896045460" sldId="284"/>
            <ac:picMk id="7" creationId="{9367A165-276B-435A-919A-955F59FAAF99}"/>
          </ac:picMkLst>
        </pc:picChg>
      </pc:sldChg>
      <pc:sldChg chg="modSp modNotesTx">
        <pc:chgData name="Chadwick, Robin" userId="4ae31294-3166-42ed-b9b6-5b34c87d9531" providerId="ADAL" clId="{3A4D4E2E-B5EB-46E1-9C35-77102018F52F}" dt="2020-05-05T17:57:41.347" v="3787" actId="20577"/>
        <pc:sldMkLst>
          <pc:docMk/>
          <pc:sldMk cId="2748855822" sldId="285"/>
        </pc:sldMkLst>
        <pc:spChg chg="mod">
          <ac:chgData name="Chadwick, Robin" userId="4ae31294-3166-42ed-b9b6-5b34c87d9531" providerId="ADAL" clId="{3A4D4E2E-B5EB-46E1-9C35-77102018F52F}" dt="2020-05-05T10:28:54.007" v="1114" actId="1076"/>
          <ac:spMkLst>
            <pc:docMk/>
            <pc:sldMk cId="2748855822" sldId="285"/>
            <ac:spMk id="10" creationId="{A23C6B7E-4538-4386-BCF4-1126A303BD27}"/>
          </ac:spMkLst>
        </pc:spChg>
        <pc:picChg chg="mod">
          <ac:chgData name="Chadwick, Robin" userId="4ae31294-3166-42ed-b9b6-5b34c87d9531" providerId="ADAL" clId="{3A4D4E2E-B5EB-46E1-9C35-77102018F52F}" dt="2020-05-05T09:51:11.112" v="26" actId="14100"/>
          <ac:picMkLst>
            <pc:docMk/>
            <pc:sldMk cId="2748855822" sldId="285"/>
            <ac:picMk id="15" creationId="{ADD29D46-9A11-497C-9714-18176C8CFD8C}"/>
          </ac:picMkLst>
        </pc:picChg>
      </pc:sldChg>
      <pc:sldChg chg="addSp delSp modSp delAnim modNotesTx">
        <pc:chgData name="Chadwick, Robin" userId="4ae31294-3166-42ed-b9b6-5b34c87d9531" providerId="ADAL" clId="{3A4D4E2E-B5EB-46E1-9C35-77102018F52F}" dt="2020-05-06T08:57:12.780" v="5159" actId="20577"/>
        <pc:sldMkLst>
          <pc:docMk/>
          <pc:sldMk cId="1880712974" sldId="286"/>
        </pc:sldMkLst>
        <pc:spChg chg="mod">
          <ac:chgData name="Chadwick, Robin" userId="4ae31294-3166-42ed-b9b6-5b34c87d9531" providerId="ADAL" clId="{3A4D4E2E-B5EB-46E1-9C35-77102018F52F}" dt="2020-05-05T10:14:28.085" v="351" actId="1076"/>
          <ac:spMkLst>
            <pc:docMk/>
            <pc:sldMk cId="1880712974" sldId="286"/>
            <ac:spMk id="3" creationId="{E0BE1CE9-4A80-4A36-B4E5-FC18917BF68E}"/>
          </ac:spMkLst>
        </pc:spChg>
        <pc:spChg chg="add mod">
          <ac:chgData name="Chadwick, Robin" userId="4ae31294-3166-42ed-b9b6-5b34c87d9531" providerId="ADAL" clId="{3A4D4E2E-B5EB-46E1-9C35-77102018F52F}" dt="2020-05-05T18:03:49.227" v="4886" actId="20577"/>
          <ac:spMkLst>
            <pc:docMk/>
            <pc:sldMk cId="1880712974" sldId="286"/>
            <ac:spMk id="15" creationId="{40A151C3-C667-4F3F-A351-1A8033EB72E1}"/>
          </ac:spMkLst>
        </pc:spChg>
        <pc:grpChg chg="mod">
          <ac:chgData name="Chadwick, Robin" userId="4ae31294-3166-42ed-b9b6-5b34c87d9531" providerId="ADAL" clId="{3A4D4E2E-B5EB-46E1-9C35-77102018F52F}" dt="2020-05-05T10:26:50.562" v="837" actId="1076"/>
          <ac:grpSpMkLst>
            <pc:docMk/>
            <pc:sldMk cId="1880712974" sldId="286"/>
            <ac:grpSpMk id="2" creationId="{7A524B8B-F329-4AE0-AEC1-C7AC66C80CCA}"/>
          </ac:grpSpMkLst>
        </pc:grpChg>
        <pc:grpChg chg="mod">
          <ac:chgData name="Chadwick, Robin" userId="4ae31294-3166-42ed-b9b6-5b34c87d9531" providerId="ADAL" clId="{3A4D4E2E-B5EB-46E1-9C35-77102018F52F}" dt="2020-05-05T10:26:47.780" v="836" actId="1076"/>
          <ac:grpSpMkLst>
            <pc:docMk/>
            <pc:sldMk cId="1880712974" sldId="286"/>
            <ac:grpSpMk id="19" creationId="{15B9E32E-538E-44F2-A56E-5BF7986F73D1}"/>
          </ac:grpSpMkLst>
        </pc:grpChg>
        <pc:grpChg chg="del mod">
          <ac:chgData name="Chadwick, Robin" userId="4ae31294-3166-42ed-b9b6-5b34c87d9531" providerId="ADAL" clId="{3A4D4E2E-B5EB-46E1-9C35-77102018F52F}" dt="2020-05-05T10:14:20.403" v="349" actId="478"/>
          <ac:grpSpMkLst>
            <pc:docMk/>
            <pc:sldMk cId="1880712974" sldId="286"/>
            <ac:grpSpMk id="20" creationId="{B170CC77-E1B2-4520-A7D5-4E155683AAD0}"/>
          </ac:grpSpMkLst>
        </pc:grpChg>
        <pc:picChg chg="mod">
          <ac:chgData name="Chadwick, Robin" userId="4ae31294-3166-42ed-b9b6-5b34c87d9531" providerId="ADAL" clId="{3A4D4E2E-B5EB-46E1-9C35-77102018F52F}" dt="2020-05-05T10:26:54.766" v="838" actId="1076"/>
          <ac:picMkLst>
            <pc:docMk/>
            <pc:sldMk cId="1880712974" sldId="286"/>
            <ac:picMk id="14" creationId="{1F8595EF-7EBB-4D02-9654-A3276A0B1049}"/>
          </ac:picMkLst>
        </pc:picChg>
      </pc:sldChg>
      <pc:sldChg chg="addSp delSp modSp delAnim modAnim modNotesTx">
        <pc:chgData name="Chadwick, Robin" userId="4ae31294-3166-42ed-b9b6-5b34c87d9531" providerId="ADAL" clId="{3A4D4E2E-B5EB-46E1-9C35-77102018F52F}" dt="2020-05-06T08:56:33.150" v="5149" actId="20577"/>
        <pc:sldMkLst>
          <pc:docMk/>
          <pc:sldMk cId="939583376" sldId="287"/>
        </pc:sldMkLst>
        <pc:spChg chg="mod">
          <ac:chgData name="Chadwick, Robin" userId="4ae31294-3166-42ed-b9b6-5b34c87d9531" providerId="ADAL" clId="{3A4D4E2E-B5EB-46E1-9C35-77102018F52F}" dt="2020-05-05T10:02:11.514" v="38" actId="1076"/>
          <ac:spMkLst>
            <pc:docMk/>
            <pc:sldMk cId="939583376" sldId="287"/>
            <ac:spMk id="19" creationId="{9A694702-A49C-4304-A577-4ABA803ECD04}"/>
          </ac:spMkLst>
        </pc:spChg>
        <pc:spChg chg="mod">
          <ac:chgData name="Chadwick, Robin" userId="4ae31294-3166-42ed-b9b6-5b34c87d9531" providerId="ADAL" clId="{3A4D4E2E-B5EB-46E1-9C35-77102018F52F}" dt="2020-05-06T08:56:10.312" v="5140" actId="1076"/>
          <ac:spMkLst>
            <pc:docMk/>
            <pc:sldMk cId="939583376" sldId="287"/>
            <ac:spMk id="37" creationId="{E6A0EDCC-F428-4F5D-B5DA-BD76B2BCCF61}"/>
          </ac:spMkLst>
        </pc:spChg>
        <pc:spChg chg="mod">
          <ac:chgData name="Chadwick, Robin" userId="4ae31294-3166-42ed-b9b6-5b34c87d9531" providerId="ADAL" clId="{3A4D4E2E-B5EB-46E1-9C35-77102018F52F}" dt="2020-05-05T10:02:11.514" v="38" actId="1076"/>
          <ac:spMkLst>
            <pc:docMk/>
            <pc:sldMk cId="939583376" sldId="287"/>
            <ac:spMk id="39" creationId="{92E0837F-AB54-48C7-9962-A0BBF049DCE2}"/>
          </ac:spMkLst>
        </pc:spChg>
        <pc:spChg chg="mod">
          <ac:chgData name="Chadwick, Robin" userId="4ae31294-3166-42ed-b9b6-5b34c87d9531" providerId="ADAL" clId="{3A4D4E2E-B5EB-46E1-9C35-77102018F52F}" dt="2020-05-05T10:02:11.514" v="38" actId="1076"/>
          <ac:spMkLst>
            <pc:docMk/>
            <pc:sldMk cId="939583376" sldId="287"/>
            <ac:spMk id="40" creationId="{7528B87B-DE0D-4CBF-B958-2905C9CD94D0}"/>
          </ac:spMkLst>
        </pc:spChg>
        <pc:spChg chg="mod">
          <ac:chgData name="Chadwick, Robin" userId="4ae31294-3166-42ed-b9b6-5b34c87d9531" providerId="ADAL" clId="{3A4D4E2E-B5EB-46E1-9C35-77102018F52F}" dt="2020-05-05T10:02:38.831" v="47" actId="1076"/>
          <ac:spMkLst>
            <pc:docMk/>
            <pc:sldMk cId="939583376" sldId="287"/>
            <ac:spMk id="41" creationId="{BBA49A4E-7E29-44A8-9963-83BF5C0046A1}"/>
          </ac:spMkLst>
        </pc:spChg>
        <pc:spChg chg="mod topLvl">
          <ac:chgData name="Chadwick, Robin" userId="4ae31294-3166-42ed-b9b6-5b34c87d9531" providerId="ADAL" clId="{3A4D4E2E-B5EB-46E1-9C35-77102018F52F}" dt="2020-05-06T08:55:11.100" v="5114" actId="1076"/>
          <ac:spMkLst>
            <pc:docMk/>
            <pc:sldMk cId="939583376" sldId="287"/>
            <ac:spMk id="43" creationId="{C08BC8A0-A3F9-4B7D-943E-C6B8A4A258EC}"/>
          </ac:spMkLst>
        </pc:spChg>
        <pc:spChg chg="mod">
          <ac:chgData name="Chadwick, Robin" userId="4ae31294-3166-42ed-b9b6-5b34c87d9531" providerId="ADAL" clId="{3A4D4E2E-B5EB-46E1-9C35-77102018F52F}" dt="2020-05-05T10:03:07.525" v="51" actId="1076"/>
          <ac:spMkLst>
            <pc:docMk/>
            <pc:sldMk cId="939583376" sldId="287"/>
            <ac:spMk id="44" creationId="{6AA57361-60E2-42FD-9FE9-51A2B64D7DA4}"/>
          </ac:spMkLst>
        </pc:spChg>
        <pc:spChg chg="mod topLvl">
          <ac:chgData name="Chadwick, Robin" userId="4ae31294-3166-42ed-b9b6-5b34c87d9531" providerId="ADAL" clId="{3A4D4E2E-B5EB-46E1-9C35-77102018F52F}" dt="2020-05-06T08:54:22.595" v="5109" actId="165"/>
          <ac:spMkLst>
            <pc:docMk/>
            <pc:sldMk cId="939583376" sldId="287"/>
            <ac:spMk id="46" creationId="{C649CC1C-E0F1-4FF7-8D4E-9A8E46227F34}"/>
          </ac:spMkLst>
        </pc:spChg>
        <pc:spChg chg="mod">
          <ac:chgData name="Chadwick, Robin" userId="4ae31294-3166-42ed-b9b6-5b34c87d9531" providerId="ADAL" clId="{3A4D4E2E-B5EB-46E1-9C35-77102018F52F}" dt="2020-05-05T10:02:11.514" v="38" actId="1076"/>
          <ac:spMkLst>
            <pc:docMk/>
            <pc:sldMk cId="939583376" sldId="287"/>
            <ac:spMk id="47" creationId="{1193F66E-91CC-43F2-8F8F-6CD5B1474938}"/>
          </ac:spMkLst>
        </pc:spChg>
        <pc:spChg chg="mod">
          <ac:chgData name="Chadwick, Robin" userId="4ae31294-3166-42ed-b9b6-5b34c87d9531" providerId="ADAL" clId="{3A4D4E2E-B5EB-46E1-9C35-77102018F52F}" dt="2020-05-05T10:02:11.514" v="38" actId="1076"/>
          <ac:spMkLst>
            <pc:docMk/>
            <pc:sldMk cId="939583376" sldId="287"/>
            <ac:spMk id="48" creationId="{5A8766ED-8C04-4830-BD3C-E8459F81F5FF}"/>
          </ac:spMkLst>
        </pc:spChg>
        <pc:spChg chg="mod">
          <ac:chgData name="Chadwick, Robin" userId="4ae31294-3166-42ed-b9b6-5b34c87d9531" providerId="ADAL" clId="{3A4D4E2E-B5EB-46E1-9C35-77102018F52F}" dt="2020-05-06T08:48:32.263" v="5048" actId="1076"/>
          <ac:spMkLst>
            <pc:docMk/>
            <pc:sldMk cId="939583376" sldId="287"/>
            <ac:spMk id="49" creationId="{63B0CCBB-9A82-4C45-AA7B-639658DAA602}"/>
          </ac:spMkLst>
        </pc:spChg>
        <pc:grpChg chg="add del mod">
          <ac:chgData name="Chadwick, Robin" userId="4ae31294-3166-42ed-b9b6-5b34c87d9531" providerId="ADAL" clId="{3A4D4E2E-B5EB-46E1-9C35-77102018F52F}" dt="2020-05-06T08:54:56.705" v="5112" actId="165"/>
          <ac:grpSpMkLst>
            <pc:docMk/>
            <pc:sldMk cId="939583376" sldId="287"/>
            <ac:grpSpMk id="4" creationId="{F140F599-5701-4372-BAC8-7E4C5609A8F7}"/>
          </ac:grpSpMkLst>
        </pc:grpChg>
        <pc:grpChg chg="del mod">
          <ac:chgData name="Chadwick, Robin" userId="4ae31294-3166-42ed-b9b6-5b34c87d9531" providerId="ADAL" clId="{3A4D4E2E-B5EB-46E1-9C35-77102018F52F}" dt="2020-05-06T08:51:15.367" v="5091" actId="165"/>
          <ac:grpSpMkLst>
            <pc:docMk/>
            <pc:sldMk cId="939583376" sldId="287"/>
            <ac:grpSpMk id="6" creationId="{EC10A603-DA9E-4EEB-A1DC-018E5A72B55D}"/>
          </ac:grpSpMkLst>
        </pc:grpChg>
        <pc:grpChg chg="del mod">
          <ac:chgData name="Chadwick, Robin" userId="4ae31294-3166-42ed-b9b6-5b34c87d9531" providerId="ADAL" clId="{3A4D4E2E-B5EB-46E1-9C35-77102018F52F}" dt="2020-05-06T08:54:22.595" v="5109" actId="165"/>
          <ac:grpSpMkLst>
            <pc:docMk/>
            <pc:sldMk cId="939583376" sldId="287"/>
            <ac:grpSpMk id="7" creationId="{426E6830-7113-4467-8A24-42A43E6834F1}"/>
          </ac:grpSpMkLst>
        </pc:grpChg>
        <pc:grpChg chg="mod">
          <ac:chgData name="Chadwick, Robin" userId="4ae31294-3166-42ed-b9b6-5b34c87d9531" providerId="ADAL" clId="{3A4D4E2E-B5EB-46E1-9C35-77102018F52F}" dt="2020-05-05T10:02:11.514" v="38" actId="1076"/>
          <ac:grpSpMkLst>
            <pc:docMk/>
            <pc:sldMk cId="939583376" sldId="287"/>
            <ac:grpSpMk id="22" creationId="{959B0865-679C-4B75-B5B2-E4AC85E6B142}"/>
          </ac:grpSpMkLst>
        </pc:grpChg>
        <pc:grpChg chg="mod">
          <ac:chgData name="Chadwick, Robin" userId="4ae31294-3166-42ed-b9b6-5b34c87d9531" providerId="ADAL" clId="{3A4D4E2E-B5EB-46E1-9C35-77102018F52F}" dt="2020-05-05T10:02:11.514" v="38" actId="1076"/>
          <ac:grpSpMkLst>
            <pc:docMk/>
            <pc:sldMk cId="939583376" sldId="287"/>
            <ac:grpSpMk id="27" creationId="{5289619C-E3DF-4869-8D3A-673FC744D2A8}"/>
          </ac:grpSpMkLst>
        </pc:grpChg>
        <pc:picChg chg="add mod">
          <ac:chgData name="Chadwick, Robin" userId="4ae31294-3166-42ed-b9b6-5b34c87d9531" providerId="ADAL" clId="{3A4D4E2E-B5EB-46E1-9C35-77102018F52F}" dt="2020-05-06T08:56:06.035" v="5139" actId="1076"/>
          <ac:picMkLst>
            <pc:docMk/>
            <pc:sldMk cId="939583376" sldId="287"/>
            <ac:picMk id="2" creationId="{CEBCD174-4DD0-4704-96CB-578C1FBFA81D}"/>
          </ac:picMkLst>
        </pc:picChg>
        <pc:picChg chg="add mod topLvl">
          <ac:chgData name="Chadwick, Robin" userId="4ae31294-3166-42ed-b9b6-5b34c87d9531" providerId="ADAL" clId="{3A4D4E2E-B5EB-46E1-9C35-77102018F52F}" dt="2020-05-06T08:55:17.217" v="5115" actId="1076"/>
          <ac:picMkLst>
            <pc:docMk/>
            <pc:sldMk cId="939583376" sldId="287"/>
            <ac:picMk id="3" creationId="{261FF82F-B86B-4CE7-A229-65D2EE9910C9}"/>
          </ac:picMkLst>
        </pc:picChg>
        <pc:picChg chg="mod">
          <ac:chgData name="Chadwick, Robin" userId="4ae31294-3166-42ed-b9b6-5b34c87d9531" providerId="ADAL" clId="{3A4D4E2E-B5EB-46E1-9C35-77102018F52F}" dt="2020-05-05T10:02:11.514" v="38" actId="1076"/>
          <ac:picMkLst>
            <pc:docMk/>
            <pc:sldMk cId="939583376" sldId="287"/>
            <ac:picMk id="38" creationId="{E2C89A01-E5F7-424E-A6F0-42ACA7EE3C3F}"/>
          </ac:picMkLst>
        </pc:picChg>
        <pc:picChg chg="del">
          <ac:chgData name="Chadwick, Robin" userId="4ae31294-3166-42ed-b9b6-5b34c87d9531" providerId="ADAL" clId="{3A4D4E2E-B5EB-46E1-9C35-77102018F52F}" dt="2020-05-05T10:01:36.463" v="28" actId="478"/>
          <ac:picMkLst>
            <pc:docMk/>
            <pc:sldMk cId="939583376" sldId="287"/>
            <ac:picMk id="50" creationId="{417A7E0E-BC3E-4241-8B58-D439CF39C1C7}"/>
          </ac:picMkLst>
        </pc:picChg>
        <pc:cxnChg chg="mod">
          <ac:chgData name="Chadwick, Robin" userId="4ae31294-3166-42ed-b9b6-5b34c87d9531" providerId="ADAL" clId="{3A4D4E2E-B5EB-46E1-9C35-77102018F52F}" dt="2020-05-05T10:02:11.514" v="38" actId="1076"/>
          <ac:cxnSpMkLst>
            <pc:docMk/>
            <pc:sldMk cId="939583376" sldId="287"/>
            <ac:cxnSpMk id="5" creationId="{173B2FE3-C79C-4FEC-9BCB-D6389B5D6F62}"/>
          </ac:cxnSpMkLst>
        </pc:cxnChg>
        <pc:cxnChg chg="mod">
          <ac:chgData name="Chadwick, Robin" userId="4ae31294-3166-42ed-b9b6-5b34c87d9531" providerId="ADAL" clId="{3A4D4E2E-B5EB-46E1-9C35-77102018F52F}" dt="2020-05-05T10:02:11.514" v="38" actId="1076"/>
          <ac:cxnSpMkLst>
            <pc:docMk/>
            <pc:sldMk cId="939583376" sldId="287"/>
            <ac:cxnSpMk id="24" creationId="{7D0892CD-CE6F-4515-93AF-E46C474DE948}"/>
          </ac:cxnSpMkLst>
        </pc:cxnChg>
        <pc:cxnChg chg="mod">
          <ac:chgData name="Chadwick, Robin" userId="4ae31294-3166-42ed-b9b6-5b34c87d9531" providerId="ADAL" clId="{3A4D4E2E-B5EB-46E1-9C35-77102018F52F}" dt="2020-05-05T10:02:11.514" v="38" actId="1076"/>
          <ac:cxnSpMkLst>
            <pc:docMk/>
            <pc:sldMk cId="939583376" sldId="287"/>
            <ac:cxnSpMk id="25" creationId="{9A38F60E-702D-4D15-9162-F7470BFE7300}"/>
          </ac:cxnSpMkLst>
        </pc:cxnChg>
        <pc:cxnChg chg="mod">
          <ac:chgData name="Chadwick, Robin" userId="4ae31294-3166-42ed-b9b6-5b34c87d9531" providerId="ADAL" clId="{3A4D4E2E-B5EB-46E1-9C35-77102018F52F}" dt="2020-05-05T10:02:11.514" v="38" actId="1076"/>
          <ac:cxnSpMkLst>
            <pc:docMk/>
            <pc:sldMk cId="939583376" sldId="287"/>
            <ac:cxnSpMk id="35" creationId="{475763A7-2486-4F2C-AC59-1D1A145E7FC4}"/>
          </ac:cxnSpMkLst>
        </pc:cxnChg>
        <pc:cxnChg chg="mod">
          <ac:chgData name="Chadwick, Robin" userId="4ae31294-3166-42ed-b9b6-5b34c87d9531" providerId="ADAL" clId="{3A4D4E2E-B5EB-46E1-9C35-77102018F52F}" dt="2020-05-05T10:02:11.514" v="38" actId="1076"/>
          <ac:cxnSpMkLst>
            <pc:docMk/>
            <pc:sldMk cId="939583376" sldId="287"/>
            <ac:cxnSpMk id="36" creationId="{40EBF18B-DEA6-4B7A-B75E-0C6CC3C97878}"/>
          </ac:cxnSpMkLst>
        </pc:cxnChg>
        <pc:cxnChg chg="mod topLvl">
          <ac:chgData name="Chadwick, Robin" userId="4ae31294-3166-42ed-b9b6-5b34c87d9531" providerId="ADAL" clId="{3A4D4E2E-B5EB-46E1-9C35-77102018F52F}" dt="2020-05-06T08:54:56.705" v="5112" actId="165"/>
          <ac:cxnSpMkLst>
            <pc:docMk/>
            <pc:sldMk cId="939583376" sldId="287"/>
            <ac:cxnSpMk id="42" creationId="{2AC4C027-FD12-491E-8989-BBBCFFFD3AFA}"/>
          </ac:cxnSpMkLst>
        </pc:cxnChg>
        <pc:cxnChg chg="mod topLvl">
          <ac:chgData name="Chadwick, Robin" userId="4ae31294-3166-42ed-b9b6-5b34c87d9531" providerId="ADAL" clId="{3A4D4E2E-B5EB-46E1-9C35-77102018F52F}" dt="2020-05-06T08:54:22.595" v="5109" actId="165"/>
          <ac:cxnSpMkLst>
            <pc:docMk/>
            <pc:sldMk cId="939583376" sldId="287"/>
            <ac:cxnSpMk id="45" creationId="{7186E3F2-3387-43D5-8C12-1BDE3CED7935}"/>
          </ac:cxnSpMkLst>
        </pc:cxnChg>
      </pc:sldChg>
      <pc:sldChg chg="modSp modNotesTx">
        <pc:chgData name="Chadwick, Robin" userId="4ae31294-3166-42ed-b9b6-5b34c87d9531" providerId="ADAL" clId="{3A4D4E2E-B5EB-46E1-9C35-77102018F52F}" dt="2020-05-06T08:47:16.888" v="5040" actId="1076"/>
        <pc:sldMkLst>
          <pc:docMk/>
          <pc:sldMk cId="745525291" sldId="290"/>
        </pc:sldMkLst>
        <pc:spChg chg="mod">
          <ac:chgData name="Chadwick, Robin" userId="4ae31294-3166-42ed-b9b6-5b34c87d9531" providerId="ADAL" clId="{3A4D4E2E-B5EB-46E1-9C35-77102018F52F}" dt="2020-05-06T08:47:16.888" v="5040" actId="1076"/>
          <ac:spMkLst>
            <pc:docMk/>
            <pc:sldMk cId="745525291" sldId="290"/>
            <ac:spMk id="3" creationId="{63CB8DDA-9C56-4D33-AE6B-3F8A0E6A805C}"/>
          </ac:spMkLst>
        </pc:spChg>
        <pc:spChg chg="mod">
          <ac:chgData name="Chadwick, Robin" userId="4ae31294-3166-42ed-b9b6-5b34c87d9531" providerId="ADAL" clId="{3A4D4E2E-B5EB-46E1-9C35-77102018F52F}" dt="2020-05-06T08:47:06.587" v="5037" actId="1076"/>
          <ac:spMkLst>
            <pc:docMk/>
            <pc:sldMk cId="745525291" sldId="290"/>
            <ac:spMk id="12" creationId="{BD8658C8-3A2B-40E0-80A5-099741D7C733}"/>
          </ac:spMkLst>
        </pc:spChg>
        <pc:spChg chg="mod">
          <ac:chgData name="Chadwick, Robin" userId="4ae31294-3166-42ed-b9b6-5b34c87d9531" providerId="ADAL" clId="{3A4D4E2E-B5EB-46E1-9C35-77102018F52F}" dt="2020-05-06T08:47:10.283" v="5038" actId="1076"/>
          <ac:spMkLst>
            <pc:docMk/>
            <pc:sldMk cId="745525291" sldId="290"/>
            <ac:spMk id="13" creationId="{9683DDAF-91C6-4878-AF94-E27900192E41}"/>
          </ac:spMkLst>
        </pc:spChg>
        <pc:picChg chg="mod">
          <ac:chgData name="Chadwick, Robin" userId="4ae31294-3166-42ed-b9b6-5b34c87d9531" providerId="ADAL" clId="{3A4D4E2E-B5EB-46E1-9C35-77102018F52F}" dt="2020-05-05T09:50:15.964" v="8" actId="14100"/>
          <ac:picMkLst>
            <pc:docMk/>
            <pc:sldMk cId="745525291" sldId="290"/>
            <ac:picMk id="6" creationId="{1EF55CF4-9B2F-4795-A125-CB651D379732}"/>
          </ac:picMkLst>
        </pc:picChg>
        <pc:picChg chg="mod">
          <ac:chgData name="Chadwick, Robin" userId="4ae31294-3166-42ed-b9b6-5b34c87d9531" providerId="ADAL" clId="{3A4D4E2E-B5EB-46E1-9C35-77102018F52F}" dt="2020-05-05T09:50:10.089" v="6" actId="14100"/>
          <ac:picMkLst>
            <pc:docMk/>
            <pc:sldMk cId="745525291" sldId="290"/>
            <ac:picMk id="11" creationId="{95841DA3-841B-4275-951F-4672773E94F8}"/>
          </ac:picMkLst>
        </pc:picChg>
      </pc:sldChg>
      <pc:sldChg chg="del modTransition">
        <pc:chgData name="Chadwick, Robin" userId="4ae31294-3166-42ed-b9b6-5b34c87d9531" providerId="ADAL" clId="{3A4D4E2E-B5EB-46E1-9C35-77102018F52F}" dt="2020-05-05T10:09:35.203" v="125" actId="2696"/>
        <pc:sldMkLst>
          <pc:docMk/>
          <pc:sldMk cId="1477646597" sldId="291"/>
        </pc:sldMkLst>
      </pc:sldChg>
      <pc:sldChg chg="modSp">
        <pc:chgData name="Chadwick, Robin" userId="4ae31294-3166-42ed-b9b6-5b34c87d9531" providerId="ADAL" clId="{3A4D4E2E-B5EB-46E1-9C35-77102018F52F}" dt="2020-05-05T10:28:37.597" v="1113" actId="20577"/>
        <pc:sldMkLst>
          <pc:docMk/>
          <pc:sldMk cId="2596273251" sldId="294"/>
        </pc:sldMkLst>
        <pc:spChg chg="mod">
          <ac:chgData name="Chadwick, Robin" userId="4ae31294-3166-42ed-b9b6-5b34c87d9531" providerId="ADAL" clId="{3A4D4E2E-B5EB-46E1-9C35-77102018F52F}" dt="2020-05-05T10:13:09.135" v="338" actId="1076"/>
          <ac:spMkLst>
            <pc:docMk/>
            <pc:sldMk cId="2596273251" sldId="294"/>
            <ac:spMk id="3" creationId="{75A0638D-9CF8-4863-93F8-07C7E46F7B35}"/>
          </ac:spMkLst>
        </pc:spChg>
        <pc:spChg chg="mod">
          <ac:chgData name="Chadwick, Robin" userId="4ae31294-3166-42ed-b9b6-5b34c87d9531" providerId="ADAL" clId="{3A4D4E2E-B5EB-46E1-9C35-77102018F52F}" dt="2020-05-05T10:28:37.597" v="1113" actId="20577"/>
          <ac:spMkLst>
            <pc:docMk/>
            <pc:sldMk cId="2596273251" sldId="294"/>
            <ac:spMk id="4" creationId="{1D139218-4DE4-4395-ACA4-C322D15D5BAF}"/>
          </ac:spMkLst>
        </pc:spChg>
      </pc:sldChg>
      <pc:sldChg chg="addSp delSp modSp del modAnim">
        <pc:chgData name="Chadwick, Robin" userId="4ae31294-3166-42ed-b9b6-5b34c87d9531" providerId="ADAL" clId="{3A4D4E2E-B5EB-46E1-9C35-77102018F52F}" dt="2020-05-05T10:05:57.274" v="105" actId="2696"/>
        <pc:sldMkLst>
          <pc:docMk/>
          <pc:sldMk cId="943303242" sldId="581"/>
        </pc:sldMkLst>
        <pc:spChg chg="del">
          <ac:chgData name="Chadwick, Robin" userId="4ae31294-3166-42ed-b9b6-5b34c87d9531" providerId="ADAL" clId="{3A4D4E2E-B5EB-46E1-9C35-77102018F52F}" dt="2020-05-05T10:05:18.746" v="94" actId="478"/>
          <ac:spMkLst>
            <pc:docMk/>
            <pc:sldMk cId="943303242" sldId="581"/>
            <ac:spMk id="3" creationId="{9A4C9778-9BD8-4C10-B771-B63B93E1CA8E}"/>
          </ac:spMkLst>
        </pc:spChg>
        <pc:spChg chg="add del mod">
          <ac:chgData name="Chadwick, Robin" userId="4ae31294-3166-42ed-b9b6-5b34c87d9531" providerId="ADAL" clId="{3A4D4E2E-B5EB-46E1-9C35-77102018F52F}" dt="2020-05-05T10:05:23.163" v="95" actId="478"/>
          <ac:spMkLst>
            <pc:docMk/>
            <pc:sldMk cId="943303242" sldId="581"/>
            <ac:spMk id="4" creationId="{ED32D76B-AA95-456B-AA07-F28F32C51A58}"/>
          </ac:spMkLst>
        </pc:spChg>
        <pc:spChg chg="del">
          <ac:chgData name="Chadwick, Robin" userId="4ae31294-3166-42ed-b9b6-5b34c87d9531" providerId="ADAL" clId="{3A4D4E2E-B5EB-46E1-9C35-77102018F52F}" dt="2020-05-05T10:05:08.683" v="86" actId="478"/>
          <ac:spMkLst>
            <pc:docMk/>
            <pc:sldMk cId="943303242" sldId="581"/>
            <ac:spMk id="8" creationId="{003D5A54-9B5A-4F13-9A93-5732E863086D}"/>
          </ac:spMkLst>
        </pc:spChg>
        <pc:spChg chg="mod">
          <ac:chgData name="Chadwick, Robin" userId="4ae31294-3166-42ed-b9b6-5b34c87d9531" providerId="ADAL" clId="{3A4D4E2E-B5EB-46E1-9C35-77102018F52F}" dt="2020-05-05T10:05:44.995" v="103" actId="20577"/>
          <ac:spMkLst>
            <pc:docMk/>
            <pc:sldMk cId="943303242" sldId="581"/>
            <ac:spMk id="9" creationId="{97E76FAF-CD7C-4A37-96E9-64645FB1C316}"/>
          </ac:spMkLst>
        </pc:spChg>
        <pc:grpChg chg="del mod">
          <ac:chgData name="Chadwick, Robin" userId="4ae31294-3166-42ed-b9b6-5b34c87d9531" providerId="ADAL" clId="{3A4D4E2E-B5EB-46E1-9C35-77102018F52F}" dt="2020-05-05T10:05:55.822" v="104"/>
          <ac:grpSpMkLst>
            <pc:docMk/>
            <pc:sldMk cId="943303242" sldId="581"/>
            <ac:grpSpMk id="10" creationId="{53E39AE2-8CA3-4A8A-BD92-2A5D35CC24BC}"/>
          </ac:grpSpMkLst>
        </pc:grpChg>
        <pc:picChg chg="mod modCrop">
          <ac:chgData name="Chadwick, Robin" userId="4ae31294-3166-42ed-b9b6-5b34c87d9531" providerId="ADAL" clId="{3A4D4E2E-B5EB-46E1-9C35-77102018F52F}" dt="2020-05-05T10:05:36.592" v="98" actId="732"/>
          <ac:picMkLst>
            <pc:docMk/>
            <pc:sldMk cId="943303242" sldId="581"/>
            <ac:picMk id="6" creationId="{ADCA6781-0C4B-4DD5-A995-DC33BCB2E022}"/>
          </ac:picMkLst>
        </pc:picChg>
        <pc:picChg chg="del">
          <ac:chgData name="Chadwick, Robin" userId="4ae31294-3166-42ed-b9b6-5b34c87d9531" providerId="ADAL" clId="{3A4D4E2E-B5EB-46E1-9C35-77102018F52F}" dt="2020-05-05T10:05:06.776" v="85" actId="478"/>
          <ac:picMkLst>
            <pc:docMk/>
            <pc:sldMk cId="943303242" sldId="581"/>
            <ac:picMk id="7" creationId="{BD567341-04E9-4F0D-A2A3-4AA4A94509B6}"/>
          </ac:picMkLst>
        </pc:picChg>
      </pc:sldChg>
    </pc:docChg>
  </pc:docChgLst>
  <pc:docChgLst>
    <pc:chgData name="Chadwick, Robin" userId="4ae31294-3166-42ed-b9b6-5b34c87d9531" providerId="ADAL" clId="{24DAA589-B29C-4A29-B1B4-5036F934E0CC}"/>
    <pc:docChg chg="undo custSel addSld delSld modSld">
      <pc:chgData name="Chadwick, Robin" userId="4ae31294-3166-42ed-b9b6-5b34c87d9531" providerId="ADAL" clId="{24DAA589-B29C-4A29-B1B4-5036F934E0CC}" dt="2020-05-01T12:14:53.659" v="115" actId="1076"/>
      <pc:docMkLst>
        <pc:docMk/>
      </pc:docMkLst>
      <pc:sldChg chg="modSp">
        <pc:chgData name="Chadwick, Robin" userId="4ae31294-3166-42ed-b9b6-5b34c87d9531" providerId="ADAL" clId="{24DAA589-B29C-4A29-B1B4-5036F934E0CC}" dt="2020-05-01T12:12:39.393" v="89"/>
        <pc:sldMkLst>
          <pc:docMk/>
          <pc:sldMk cId="1195207268" sldId="257"/>
        </pc:sldMkLst>
        <pc:spChg chg="mod">
          <ac:chgData name="Chadwick, Robin" userId="4ae31294-3166-42ed-b9b6-5b34c87d9531" providerId="ADAL" clId="{24DAA589-B29C-4A29-B1B4-5036F934E0CC}" dt="2020-05-01T12:12:06.230" v="74" actId="1076"/>
          <ac:spMkLst>
            <pc:docMk/>
            <pc:sldMk cId="1195207268" sldId="257"/>
            <ac:spMk id="5" creationId="{319B507F-FB69-4BDB-B1BC-A4AEA2943297}"/>
          </ac:spMkLst>
        </pc:spChg>
        <pc:spChg chg="mod">
          <ac:chgData name="Chadwick, Robin" userId="4ae31294-3166-42ed-b9b6-5b34c87d9531" providerId="ADAL" clId="{24DAA589-B29C-4A29-B1B4-5036F934E0CC}" dt="2020-05-01T12:12:39.393" v="89"/>
          <ac:spMkLst>
            <pc:docMk/>
            <pc:sldMk cId="1195207268" sldId="257"/>
            <ac:spMk id="6" creationId="{6D7C16A8-8371-4D1F-AF35-62B3BC4857F1}"/>
          </ac:spMkLst>
        </pc:spChg>
      </pc:sldChg>
      <pc:sldChg chg="modSp">
        <pc:chgData name="Chadwick, Robin" userId="4ae31294-3166-42ed-b9b6-5b34c87d9531" providerId="ADAL" clId="{24DAA589-B29C-4A29-B1B4-5036F934E0CC}" dt="2020-05-01T12:13:38.179" v="95" actId="1076"/>
        <pc:sldMkLst>
          <pc:docMk/>
          <pc:sldMk cId="963272440" sldId="281"/>
        </pc:sldMkLst>
        <pc:spChg chg="mod">
          <ac:chgData name="Chadwick, Robin" userId="4ae31294-3166-42ed-b9b6-5b34c87d9531" providerId="ADAL" clId="{24DAA589-B29C-4A29-B1B4-5036F934E0CC}" dt="2020-05-01T12:13:38.179" v="95" actId="1076"/>
          <ac:spMkLst>
            <pc:docMk/>
            <pc:sldMk cId="963272440" sldId="281"/>
            <ac:spMk id="3" creationId="{00000000-0000-0000-0000-000000000000}"/>
          </ac:spMkLst>
        </pc:spChg>
      </pc:sldChg>
      <pc:sldChg chg="modSp">
        <pc:chgData name="Chadwick, Robin" userId="4ae31294-3166-42ed-b9b6-5b34c87d9531" providerId="ADAL" clId="{24DAA589-B29C-4A29-B1B4-5036F934E0CC}" dt="2020-05-01T12:14:00.451" v="101" actId="1076"/>
        <pc:sldMkLst>
          <pc:docMk/>
          <pc:sldMk cId="2558097613" sldId="283"/>
        </pc:sldMkLst>
        <pc:spChg chg="mod">
          <ac:chgData name="Chadwick, Robin" userId="4ae31294-3166-42ed-b9b6-5b34c87d9531" providerId="ADAL" clId="{24DAA589-B29C-4A29-B1B4-5036F934E0CC}" dt="2020-05-01T12:13:54.243" v="98" actId="1076"/>
          <ac:spMkLst>
            <pc:docMk/>
            <pc:sldMk cId="2558097613" sldId="283"/>
            <ac:spMk id="3" creationId="{E804289C-47CB-434D-8FFB-5F3B32441A23}"/>
          </ac:spMkLst>
        </pc:spChg>
        <pc:picChg chg="mod">
          <ac:chgData name="Chadwick, Robin" userId="4ae31294-3166-42ed-b9b6-5b34c87d9531" providerId="ADAL" clId="{24DAA589-B29C-4A29-B1B4-5036F934E0CC}" dt="2020-05-01T12:13:55.732" v="99" actId="1076"/>
          <ac:picMkLst>
            <pc:docMk/>
            <pc:sldMk cId="2558097613" sldId="283"/>
            <ac:picMk id="4" creationId="{3D716097-28A8-4AF6-9A65-2F89AF3D6AA9}"/>
          </ac:picMkLst>
        </pc:picChg>
        <pc:picChg chg="mod">
          <ac:chgData name="Chadwick, Robin" userId="4ae31294-3166-42ed-b9b6-5b34c87d9531" providerId="ADAL" clId="{24DAA589-B29C-4A29-B1B4-5036F934E0CC}" dt="2020-05-01T12:14:00.451" v="101" actId="1076"/>
          <ac:picMkLst>
            <pc:docMk/>
            <pc:sldMk cId="2558097613" sldId="283"/>
            <ac:picMk id="11" creationId="{5F2B1F50-8FE3-470F-8E01-1F95D6E20539}"/>
          </ac:picMkLst>
        </pc:picChg>
        <pc:picChg chg="mod">
          <ac:chgData name="Chadwick, Robin" userId="4ae31294-3166-42ed-b9b6-5b34c87d9531" providerId="ADAL" clId="{24DAA589-B29C-4A29-B1B4-5036F934E0CC}" dt="2020-05-01T12:13:57.086" v="100" actId="1076"/>
          <ac:picMkLst>
            <pc:docMk/>
            <pc:sldMk cId="2558097613" sldId="283"/>
            <ac:picMk id="12" creationId="{97770790-793B-4CF5-A197-56739B4D9F1C}"/>
          </ac:picMkLst>
        </pc:picChg>
      </pc:sldChg>
      <pc:sldChg chg="modSp">
        <pc:chgData name="Chadwick, Robin" userId="4ae31294-3166-42ed-b9b6-5b34c87d9531" providerId="ADAL" clId="{24DAA589-B29C-4A29-B1B4-5036F934E0CC}" dt="2020-05-01T12:14:24.825" v="109" actId="1076"/>
        <pc:sldMkLst>
          <pc:docMk/>
          <pc:sldMk cId="896045460" sldId="284"/>
        </pc:sldMkLst>
        <pc:spChg chg="mod">
          <ac:chgData name="Chadwick, Robin" userId="4ae31294-3166-42ed-b9b6-5b34c87d9531" providerId="ADAL" clId="{24DAA589-B29C-4A29-B1B4-5036F934E0CC}" dt="2020-05-01T12:14:24.825" v="109" actId="1076"/>
          <ac:spMkLst>
            <pc:docMk/>
            <pc:sldMk cId="896045460" sldId="284"/>
            <ac:spMk id="3" creationId="{D38FAE05-A11C-457A-9F35-CB70344B296C}"/>
          </ac:spMkLst>
        </pc:spChg>
        <pc:spChg chg="mod">
          <ac:chgData name="Chadwick, Robin" userId="4ae31294-3166-42ed-b9b6-5b34c87d9531" providerId="ADAL" clId="{24DAA589-B29C-4A29-B1B4-5036F934E0CC}" dt="2020-05-01T12:14:19.635" v="106" actId="1076"/>
          <ac:spMkLst>
            <pc:docMk/>
            <pc:sldMk cId="896045460" sldId="284"/>
            <ac:spMk id="6" creationId="{CF38C296-179B-4D90-A7A8-158467D9A5EC}"/>
          </ac:spMkLst>
        </pc:spChg>
        <pc:spChg chg="mod">
          <ac:chgData name="Chadwick, Robin" userId="4ae31294-3166-42ed-b9b6-5b34c87d9531" providerId="ADAL" clId="{24DAA589-B29C-4A29-B1B4-5036F934E0CC}" dt="2020-05-01T12:14:12.703" v="103" actId="1076"/>
          <ac:spMkLst>
            <pc:docMk/>
            <pc:sldMk cId="896045460" sldId="284"/>
            <ac:spMk id="8" creationId="{4BBEBC0D-EE37-4DB1-9126-3EBC290CB0A4}"/>
          </ac:spMkLst>
        </pc:spChg>
        <pc:picChg chg="mod">
          <ac:chgData name="Chadwick, Robin" userId="4ae31294-3166-42ed-b9b6-5b34c87d9531" providerId="ADAL" clId="{24DAA589-B29C-4A29-B1B4-5036F934E0CC}" dt="2020-05-01T12:14:12.703" v="103" actId="1076"/>
          <ac:picMkLst>
            <pc:docMk/>
            <pc:sldMk cId="896045460" sldId="284"/>
            <ac:picMk id="2" creationId="{BAB601A0-BE53-4DE5-BE98-9BC2930D0E1D}"/>
          </ac:picMkLst>
        </pc:picChg>
        <pc:picChg chg="mod">
          <ac:chgData name="Chadwick, Robin" userId="4ae31294-3166-42ed-b9b6-5b34c87d9531" providerId="ADAL" clId="{24DAA589-B29C-4A29-B1B4-5036F934E0CC}" dt="2020-05-01T12:14:19.635" v="106" actId="1076"/>
          <ac:picMkLst>
            <pc:docMk/>
            <pc:sldMk cId="896045460" sldId="284"/>
            <ac:picMk id="4" creationId="{F4EFB645-F228-4D67-82FB-424E93132864}"/>
          </ac:picMkLst>
        </pc:picChg>
        <pc:picChg chg="mod">
          <ac:chgData name="Chadwick, Robin" userId="4ae31294-3166-42ed-b9b6-5b34c87d9531" providerId="ADAL" clId="{24DAA589-B29C-4A29-B1B4-5036F934E0CC}" dt="2020-05-01T12:14:12.703" v="103" actId="1076"/>
          <ac:picMkLst>
            <pc:docMk/>
            <pc:sldMk cId="896045460" sldId="284"/>
            <ac:picMk id="7" creationId="{9367A165-276B-435A-919A-955F59FAAF99}"/>
          </ac:picMkLst>
        </pc:picChg>
      </pc:sldChg>
      <pc:sldChg chg="modSp">
        <pc:chgData name="Chadwick, Robin" userId="4ae31294-3166-42ed-b9b6-5b34c87d9531" providerId="ADAL" clId="{24DAA589-B29C-4A29-B1B4-5036F934E0CC}" dt="2020-05-01T12:14:38.379" v="113" actId="1076"/>
        <pc:sldMkLst>
          <pc:docMk/>
          <pc:sldMk cId="2748855822" sldId="285"/>
        </pc:sldMkLst>
        <pc:spChg chg="mod">
          <ac:chgData name="Chadwick, Robin" userId="4ae31294-3166-42ed-b9b6-5b34c87d9531" providerId="ADAL" clId="{24DAA589-B29C-4A29-B1B4-5036F934E0CC}" dt="2020-05-01T12:14:29.395" v="110" actId="1076"/>
          <ac:spMkLst>
            <pc:docMk/>
            <pc:sldMk cId="2748855822" sldId="285"/>
            <ac:spMk id="3" creationId="{94A51B39-9A45-4F17-A54C-BBC5A45CF35F}"/>
          </ac:spMkLst>
        </pc:spChg>
        <pc:grpChg chg="mod">
          <ac:chgData name="Chadwick, Robin" userId="4ae31294-3166-42ed-b9b6-5b34c87d9531" providerId="ADAL" clId="{24DAA589-B29C-4A29-B1B4-5036F934E0CC}" dt="2020-05-01T12:14:35.914" v="112" actId="1076"/>
          <ac:grpSpMkLst>
            <pc:docMk/>
            <pc:sldMk cId="2748855822" sldId="285"/>
            <ac:grpSpMk id="2" creationId="{45F0369B-B318-45EF-80D0-F20DFA87B300}"/>
          </ac:grpSpMkLst>
        </pc:grpChg>
        <pc:grpChg chg="mod">
          <ac:chgData name="Chadwick, Robin" userId="4ae31294-3166-42ed-b9b6-5b34c87d9531" providerId="ADAL" clId="{24DAA589-B29C-4A29-B1B4-5036F934E0CC}" dt="2020-05-01T12:14:33.176" v="111" actId="1076"/>
          <ac:grpSpMkLst>
            <pc:docMk/>
            <pc:sldMk cId="2748855822" sldId="285"/>
            <ac:grpSpMk id="17" creationId="{0E929618-C72B-40FD-99AD-61C467EFB80B}"/>
          </ac:grpSpMkLst>
        </pc:grpChg>
        <pc:picChg chg="mod">
          <ac:chgData name="Chadwick, Robin" userId="4ae31294-3166-42ed-b9b6-5b34c87d9531" providerId="ADAL" clId="{24DAA589-B29C-4A29-B1B4-5036F934E0CC}" dt="2020-05-01T12:14:38.379" v="113" actId="1076"/>
          <ac:picMkLst>
            <pc:docMk/>
            <pc:sldMk cId="2748855822" sldId="285"/>
            <ac:picMk id="15" creationId="{ADD29D46-9A11-497C-9714-18176C8CFD8C}"/>
          </ac:picMkLst>
        </pc:picChg>
      </pc:sldChg>
      <pc:sldChg chg="modSp">
        <pc:chgData name="Chadwick, Robin" userId="4ae31294-3166-42ed-b9b6-5b34c87d9531" providerId="ADAL" clId="{24DAA589-B29C-4A29-B1B4-5036F934E0CC}" dt="2020-05-01T12:14:53.659" v="115" actId="1076"/>
        <pc:sldMkLst>
          <pc:docMk/>
          <pc:sldMk cId="2596273251" sldId="294"/>
        </pc:sldMkLst>
        <pc:spChg chg="mod">
          <ac:chgData name="Chadwick, Robin" userId="4ae31294-3166-42ed-b9b6-5b34c87d9531" providerId="ADAL" clId="{24DAA589-B29C-4A29-B1B4-5036F934E0CC}" dt="2020-05-01T12:14:53.659" v="115" actId="1076"/>
          <ac:spMkLst>
            <pc:docMk/>
            <pc:sldMk cId="2596273251" sldId="294"/>
            <ac:spMk id="3" creationId="{75A0638D-9CF8-4863-93F8-07C7E46F7B35}"/>
          </ac:spMkLst>
        </pc:spChg>
        <pc:spChg chg="mod">
          <ac:chgData name="Chadwick, Robin" userId="4ae31294-3166-42ed-b9b6-5b34c87d9531" providerId="ADAL" clId="{24DAA589-B29C-4A29-B1B4-5036F934E0CC}" dt="2020-05-01T12:14:50.829" v="114" actId="1076"/>
          <ac:spMkLst>
            <pc:docMk/>
            <pc:sldMk cId="2596273251" sldId="294"/>
            <ac:spMk id="4" creationId="{1D139218-4DE4-4395-ACA4-C322D15D5BAF}"/>
          </ac:spMkLst>
        </pc:spChg>
      </pc:sldChg>
      <pc:sldChg chg="modSp">
        <pc:chgData name="Chadwick, Robin" userId="4ae31294-3166-42ed-b9b6-5b34c87d9531" providerId="ADAL" clId="{24DAA589-B29C-4A29-B1B4-5036F934E0CC}" dt="2020-05-01T12:13:28.019" v="92" actId="27636"/>
        <pc:sldMkLst>
          <pc:docMk/>
          <pc:sldMk cId="943303242" sldId="581"/>
        </pc:sldMkLst>
        <pc:spChg chg="mod">
          <ac:chgData name="Chadwick, Robin" userId="4ae31294-3166-42ed-b9b6-5b34c87d9531" providerId="ADAL" clId="{24DAA589-B29C-4A29-B1B4-5036F934E0CC}" dt="2020-05-01T12:13:28.019" v="92" actId="27636"/>
          <ac:spMkLst>
            <pc:docMk/>
            <pc:sldMk cId="943303242" sldId="581"/>
            <ac:spMk id="3" creationId="{9A4C9778-9BD8-4C10-B771-B63B93E1CA8E}"/>
          </ac:spMkLst>
        </pc:spChg>
      </pc:sldChg>
      <pc:sldChg chg="del">
        <pc:chgData name="Chadwick, Robin" userId="4ae31294-3166-42ed-b9b6-5b34c87d9531" providerId="ADAL" clId="{24DAA589-B29C-4A29-B1B4-5036F934E0CC}" dt="2020-05-01T12:10:20.959" v="1" actId="2696"/>
        <pc:sldMkLst>
          <pc:docMk/>
          <pc:sldMk cId="1728054688" sldId="586"/>
        </pc:sldMkLst>
      </pc:sldChg>
      <pc:sldChg chg="del">
        <pc:chgData name="Chadwick, Robin" userId="4ae31294-3166-42ed-b9b6-5b34c87d9531" providerId="ADAL" clId="{24DAA589-B29C-4A29-B1B4-5036F934E0CC}" dt="2020-05-01T12:10:24.808" v="8" actId="2696"/>
        <pc:sldMkLst>
          <pc:docMk/>
          <pc:sldMk cId="3315699702" sldId="587"/>
        </pc:sldMkLst>
      </pc:sldChg>
      <pc:sldChg chg="del">
        <pc:chgData name="Chadwick, Robin" userId="4ae31294-3166-42ed-b9b6-5b34c87d9531" providerId="ADAL" clId="{24DAA589-B29C-4A29-B1B4-5036F934E0CC}" dt="2020-05-01T12:10:20.944" v="0" actId="2696"/>
        <pc:sldMkLst>
          <pc:docMk/>
          <pc:sldMk cId="4118082952" sldId="588"/>
        </pc:sldMkLst>
      </pc:sldChg>
      <pc:sldChg chg="del">
        <pc:chgData name="Chadwick, Robin" userId="4ae31294-3166-42ed-b9b6-5b34c87d9531" providerId="ADAL" clId="{24DAA589-B29C-4A29-B1B4-5036F934E0CC}" dt="2020-05-01T12:10:20.991" v="3" actId="2696"/>
        <pc:sldMkLst>
          <pc:docMk/>
          <pc:sldMk cId="1781811884" sldId="589"/>
        </pc:sldMkLst>
      </pc:sldChg>
      <pc:sldChg chg="del">
        <pc:chgData name="Chadwick, Robin" userId="4ae31294-3166-42ed-b9b6-5b34c87d9531" providerId="ADAL" clId="{24DAA589-B29C-4A29-B1B4-5036F934E0CC}" dt="2020-05-01T12:10:23.192" v="7" actId="2696"/>
        <pc:sldMkLst>
          <pc:docMk/>
          <pc:sldMk cId="2466950948" sldId="590"/>
        </pc:sldMkLst>
      </pc:sldChg>
      <pc:sldChg chg="del">
        <pc:chgData name="Chadwick, Robin" userId="4ae31294-3166-42ed-b9b6-5b34c87d9531" providerId="ADAL" clId="{24DAA589-B29C-4A29-B1B4-5036F934E0CC}" dt="2020-05-01T12:10:21.013" v="6" actId="2696"/>
        <pc:sldMkLst>
          <pc:docMk/>
          <pc:sldMk cId="3531401619" sldId="591"/>
        </pc:sldMkLst>
      </pc:sldChg>
      <pc:sldChg chg="del">
        <pc:chgData name="Chadwick, Robin" userId="4ae31294-3166-42ed-b9b6-5b34c87d9531" providerId="ADAL" clId="{24DAA589-B29C-4A29-B1B4-5036F934E0CC}" dt="2020-05-01T12:10:20.997" v="4" actId="2696"/>
        <pc:sldMkLst>
          <pc:docMk/>
          <pc:sldMk cId="2553757167" sldId="592"/>
        </pc:sldMkLst>
      </pc:sldChg>
      <pc:sldChg chg="del">
        <pc:chgData name="Chadwick, Robin" userId="4ae31294-3166-42ed-b9b6-5b34c87d9531" providerId="ADAL" clId="{24DAA589-B29C-4A29-B1B4-5036F934E0CC}" dt="2020-05-01T12:10:20.997" v="5" actId="2696"/>
        <pc:sldMkLst>
          <pc:docMk/>
          <pc:sldMk cId="3983129694" sldId="593"/>
        </pc:sldMkLst>
      </pc:sldChg>
      <pc:sldChg chg="del">
        <pc:chgData name="Chadwick, Robin" userId="4ae31294-3166-42ed-b9b6-5b34c87d9531" providerId="ADAL" clId="{24DAA589-B29C-4A29-B1B4-5036F934E0CC}" dt="2020-05-01T12:10:29.365" v="10" actId="2696"/>
        <pc:sldMkLst>
          <pc:docMk/>
          <pc:sldMk cId="1332916575" sldId="594"/>
        </pc:sldMkLst>
      </pc:sldChg>
      <pc:sldChg chg="del">
        <pc:chgData name="Chadwick, Robin" userId="4ae31294-3166-42ed-b9b6-5b34c87d9531" providerId="ADAL" clId="{24DAA589-B29C-4A29-B1B4-5036F934E0CC}" dt="2020-05-01T12:10:20.975" v="2" actId="2696"/>
        <pc:sldMkLst>
          <pc:docMk/>
          <pc:sldMk cId="3303743502" sldId="595"/>
        </pc:sldMkLst>
      </pc:sldChg>
      <pc:sldChg chg="add del">
        <pc:chgData name="Chadwick, Robin" userId="4ae31294-3166-42ed-b9b6-5b34c87d9531" providerId="ADAL" clId="{24DAA589-B29C-4A29-B1B4-5036F934E0CC}" dt="2020-05-01T12:13:31.605" v="94" actId="2696"/>
        <pc:sldMkLst>
          <pc:docMk/>
          <pc:sldMk cId="4038397083" sldId="5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06/05/2020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will examine how the intensity distribution of daily precipitation changes under warming. We will describe this in terms of two idealised modes, and link these modes to physical processes.</a:t>
            </a:r>
          </a:p>
        </p:txBody>
      </p:sp>
      <p:sp>
        <p:nvSpPr>
          <p:cNvPr id="4" name="Slide Number Placeholder 3"/>
          <p:cNvSpPr>
            <a:spLocks noGrp="1"/>
          </p:cNvSpPr>
          <p:nvPr>
            <p:ph type="sldNum" sz="quarter" idx="5"/>
          </p:nvPr>
        </p:nvSpPr>
        <p:spPr/>
        <p:txBody>
          <a:bodyPr/>
          <a:lstStyle/>
          <a:p>
            <a:fld id="{D262B7FA-AB46-4993-BA79-F306F77A2046}" type="slidenum">
              <a:rPr lang="en-GB" smtClean="0"/>
              <a:t>1</a:t>
            </a:fld>
            <a:endParaRPr lang="en-GB"/>
          </a:p>
        </p:txBody>
      </p:sp>
    </p:spTree>
    <p:extLst>
      <p:ext uri="{BB962C8B-B14F-4D97-AF65-F5344CB8AC3E}">
        <p14:creationId xmlns:p14="http://schemas.microsoft.com/office/powerpoint/2010/main" val="92093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present-day and change under warming of the globally aggregated daily precipitation amount distribution in the CMIP5 ensemble mean is shown in the left-hand figure. The amount of precipitation that falls at high intensities increases, while less falls at medium intensities. This change can be represented by a combination of two idealised modes (in log rain-rate space), shown in the top-right plots: 1) an amount increase mode, whereby the amount of precipitation at all rain-rates scales up; and 2) an amount shift mode, whereby precipitation falls at higher intensities. The bottom-right plot shows these two modes fitted to the CMIP5 models, where they do a good job of capturing the precipitation distribution change at all but the highest rain-rates.</a:t>
            </a:r>
          </a:p>
        </p:txBody>
      </p:sp>
      <p:sp>
        <p:nvSpPr>
          <p:cNvPr id="4" name="Slide Number Placeholder 3"/>
          <p:cNvSpPr>
            <a:spLocks noGrp="1"/>
          </p:cNvSpPr>
          <p:nvPr>
            <p:ph type="sldNum" sz="quarter" idx="5"/>
          </p:nvPr>
        </p:nvSpPr>
        <p:spPr/>
        <p:txBody>
          <a:bodyPr/>
          <a:lstStyle/>
          <a:p>
            <a:fld id="{D262B7FA-AB46-4993-BA79-F306F77A2046}" type="slidenum">
              <a:rPr lang="en-GB" smtClean="0"/>
              <a:t>2</a:t>
            </a:fld>
            <a:endParaRPr lang="en-GB"/>
          </a:p>
        </p:txBody>
      </p:sp>
    </p:spTree>
    <p:extLst>
      <p:ext uri="{BB962C8B-B14F-4D97-AF65-F5344CB8AC3E}">
        <p14:creationId xmlns:p14="http://schemas.microsoft.com/office/powerpoint/2010/main" val="184968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equivalent modes can also be described in terms of precipitation frequency change (as opposed to the total amount of precipitation at each rain-rate, shown in the previous slide). In this case, we obtain a frequency decrease mode and a frequency shift mode. This fit in frequency space does a good job at capturing the increased frequency of precipitation at high rain-rates, and a reasonable job at representing the reduced frequency at medium rain-rates. However, the modes do a poor job at low rain-rates – possibly because different processes are at work.</a:t>
            </a:r>
          </a:p>
        </p:txBody>
      </p:sp>
      <p:sp>
        <p:nvSpPr>
          <p:cNvPr id="4" name="Slide Number Placeholder 3"/>
          <p:cNvSpPr>
            <a:spLocks noGrp="1"/>
          </p:cNvSpPr>
          <p:nvPr>
            <p:ph type="sldNum" sz="quarter" idx="5"/>
          </p:nvPr>
        </p:nvSpPr>
        <p:spPr/>
        <p:txBody>
          <a:bodyPr/>
          <a:lstStyle/>
          <a:p>
            <a:fld id="{D262B7FA-AB46-4993-BA79-F306F77A2046}" type="slidenum">
              <a:rPr lang="en-GB" smtClean="0"/>
              <a:t>3</a:t>
            </a:fld>
            <a:endParaRPr lang="en-GB"/>
          </a:p>
        </p:txBody>
      </p:sp>
    </p:spTree>
    <p:extLst>
      <p:ext uri="{BB962C8B-B14F-4D97-AF65-F5344CB8AC3E}">
        <p14:creationId xmlns:p14="http://schemas.microsoft.com/office/powerpoint/2010/main" val="25754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extend these modes to regional changes in daily precipitation change distributions. In general, there is a decrease in frequency and an increase in precipitation intensity in most regions of the globe, but there is also considerable regional variation, consistent with regional variations in mean precipitation change.</a:t>
            </a:r>
          </a:p>
        </p:txBody>
      </p:sp>
      <p:sp>
        <p:nvSpPr>
          <p:cNvPr id="4" name="Slide Number Placeholder 3"/>
          <p:cNvSpPr>
            <a:spLocks noGrp="1"/>
          </p:cNvSpPr>
          <p:nvPr>
            <p:ph type="sldNum" sz="quarter" idx="5"/>
          </p:nvPr>
        </p:nvSpPr>
        <p:spPr/>
        <p:txBody>
          <a:bodyPr/>
          <a:lstStyle/>
          <a:p>
            <a:fld id="{D262B7FA-AB46-4993-BA79-F306F77A2046}" type="slidenum">
              <a:rPr lang="en-GB" smtClean="0"/>
              <a:t>4</a:t>
            </a:fld>
            <a:endParaRPr lang="en-GB"/>
          </a:p>
        </p:txBody>
      </p:sp>
    </p:spTree>
    <p:extLst>
      <p:ext uri="{BB962C8B-B14F-4D97-AF65-F5344CB8AC3E}">
        <p14:creationId xmlns:p14="http://schemas.microsoft.com/office/powerpoint/2010/main" val="123884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physical basis behind these idealised modes remains unclear. For deep convective precipitation, one recent hypothesis has been that an increase in convective inhibition (CIN) under warming, driven over land by reduced RH,  leads to a decreased frequency of convection. This could allow convective instability to build up for longer between events, leading to more intense convective precipitation when it does occur. We try and link this hypothesis to the two idealised modes in the previous slides.</a:t>
            </a:r>
          </a:p>
        </p:txBody>
      </p:sp>
      <p:sp>
        <p:nvSpPr>
          <p:cNvPr id="4" name="Slide Number Placeholder 3"/>
          <p:cNvSpPr>
            <a:spLocks noGrp="1"/>
          </p:cNvSpPr>
          <p:nvPr>
            <p:ph type="sldNum" sz="quarter" idx="5"/>
          </p:nvPr>
        </p:nvSpPr>
        <p:spPr/>
        <p:txBody>
          <a:bodyPr/>
          <a:lstStyle/>
          <a:p>
            <a:fld id="{D262B7FA-AB46-4993-BA79-F306F77A2046}" type="slidenum">
              <a:rPr lang="en-GB" smtClean="0"/>
              <a:t>5</a:t>
            </a:fld>
            <a:endParaRPr lang="en-GB"/>
          </a:p>
        </p:txBody>
      </p:sp>
    </p:spTree>
    <p:extLst>
      <p:ext uri="{BB962C8B-B14F-4D97-AF65-F5344CB8AC3E}">
        <p14:creationId xmlns:p14="http://schemas.microsoft.com/office/powerpoint/2010/main" val="241077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certain assumptions, an increase in CIN could lead to a frequency decrease mode.</a:t>
            </a:r>
          </a:p>
        </p:txBody>
      </p:sp>
      <p:sp>
        <p:nvSpPr>
          <p:cNvPr id="4" name="Slide Number Placeholder 3"/>
          <p:cNvSpPr>
            <a:spLocks noGrp="1"/>
          </p:cNvSpPr>
          <p:nvPr>
            <p:ph type="sldNum" sz="quarter" idx="5"/>
          </p:nvPr>
        </p:nvSpPr>
        <p:spPr/>
        <p:txBody>
          <a:bodyPr/>
          <a:lstStyle/>
          <a:p>
            <a:fld id="{D262B7FA-AB46-4993-BA79-F306F77A2046}" type="slidenum">
              <a:rPr lang="en-GB" smtClean="0"/>
              <a:t>6</a:t>
            </a:fld>
            <a:endParaRPr lang="en-GB"/>
          </a:p>
        </p:txBody>
      </p:sp>
    </p:spTree>
    <p:extLst>
      <p:ext uri="{BB962C8B-B14F-4D97-AF65-F5344CB8AC3E}">
        <p14:creationId xmlns:p14="http://schemas.microsoft.com/office/powerpoint/2010/main" val="322916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examine the consequences of a reduced frequency of convection on the intensity distribution of convective precipitation, we use a simple model of the dry static energy (DSE) budget, based on a series of discrete convective events occurring in a GCM-scale grid-box. A schematic of this model is shown above. </a:t>
            </a:r>
          </a:p>
        </p:txBody>
      </p:sp>
      <p:sp>
        <p:nvSpPr>
          <p:cNvPr id="4" name="Slide Number Placeholder 3"/>
          <p:cNvSpPr>
            <a:spLocks noGrp="1"/>
          </p:cNvSpPr>
          <p:nvPr>
            <p:ph type="sldNum" sz="quarter" idx="5"/>
          </p:nvPr>
        </p:nvSpPr>
        <p:spPr/>
        <p:txBody>
          <a:bodyPr/>
          <a:lstStyle/>
          <a:p>
            <a:fld id="{D262B7FA-AB46-4993-BA79-F306F77A2046}" type="slidenum">
              <a:rPr lang="en-GB" smtClean="0"/>
              <a:t>7</a:t>
            </a:fld>
            <a:endParaRPr lang="en-GB"/>
          </a:p>
        </p:txBody>
      </p:sp>
    </p:spTree>
    <p:extLst>
      <p:ext uri="{BB962C8B-B14F-4D97-AF65-F5344CB8AC3E}">
        <p14:creationId xmlns:p14="http://schemas.microsoft.com/office/powerpoint/2010/main" val="42203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certain assumptions, this simple DSE model leads to a frequency shift mode. The magnitude of the shift in intensity is related to the change in convective frequency, combined with the change </a:t>
            </a:r>
            <a:r>
              <a:rPr lang="en-GB"/>
              <a:t>in time-mean large-scale </a:t>
            </a:r>
            <a:r>
              <a:rPr lang="en-GB" dirty="0"/>
              <a:t>forcing. Depending which assumptions are made about the relative balance between DSE flux convergence (by the large-scale circulation) and local radiative cooling, one or the other is more dominant. In the deep tropics, where the weak temperature gradient assumption is applicable, DSE flux convergence is likely to dominate.</a:t>
            </a:r>
          </a:p>
        </p:txBody>
      </p:sp>
      <p:sp>
        <p:nvSpPr>
          <p:cNvPr id="4" name="Slide Number Placeholder 3"/>
          <p:cNvSpPr>
            <a:spLocks noGrp="1"/>
          </p:cNvSpPr>
          <p:nvPr>
            <p:ph type="sldNum" sz="quarter" idx="5"/>
          </p:nvPr>
        </p:nvSpPr>
        <p:spPr/>
        <p:txBody>
          <a:bodyPr/>
          <a:lstStyle/>
          <a:p>
            <a:fld id="{D262B7FA-AB46-4993-BA79-F306F77A2046}" type="slidenum">
              <a:rPr lang="en-GB" smtClean="0"/>
              <a:t>8</a:t>
            </a:fld>
            <a:endParaRPr lang="en-GB"/>
          </a:p>
        </p:txBody>
      </p:sp>
    </p:spTree>
    <p:extLst>
      <p:ext uri="{BB962C8B-B14F-4D97-AF65-F5344CB8AC3E}">
        <p14:creationId xmlns:p14="http://schemas.microsoft.com/office/powerpoint/2010/main" val="130241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844586"/>
            <a:ext cx="5016036" cy="1011509"/>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pic>
        <p:nvPicPr>
          <p:cNvPr id="10" name="Picture 9">
            <a:extLst>
              <a:ext uri="{FF2B5EF4-FFF2-40B4-BE49-F238E27FC236}">
                <a16:creationId xmlns:a16="http://schemas.microsoft.com/office/drawing/2014/main" id="{E27B7756-2F56-4DF4-B0BE-A0F7B9070C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32480" y="108947"/>
            <a:ext cx="1325588" cy="657185"/>
          </a:xfrm>
          <a:prstGeom prst="rect">
            <a:avLst/>
          </a:prstGeom>
        </p:spPr>
      </p:pic>
    </p:spTree>
    <p:extLst>
      <p:ext uri="{BB962C8B-B14F-4D97-AF65-F5344CB8AC3E}">
        <p14:creationId xmlns:p14="http://schemas.microsoft.com/office/powerpoint/2010/main" val="387437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pic>
        <p:nvPicPr>
          <p:cNvPr id="10" name="Picture 9">
            <a:extLst>
              <a:ext uri="{FF2B5EF4-FFF2-40B4-BE49-F238E27FC236}">
                <a16:creationId xmlns:a16="http://schemas.microsoft.com/office/drawing/2014/main" id="{4FFCC5EB-C4CD-456C-8530-5BFC9CA59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11" name="Rectangle 10">
            <a:extLst>
              <a:ext uri="{FF2B5EF4-FFF2-40B4-BE49-F238E27FC236}">
                <a16:creationId xmlns:a16="http://schemas.microsoft.com/office/drawing/2014/main" id="{7AF81214-FBB1-4DD4-B19A-20F789DB3153}"/>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2" name="Rectangle 11">
            <a:extLst>
              <a:ext uri="{FF2B5EF4-FFF2-40B4-BE49-F238E27FC236}">
                <a16:creationId xmlns:a16="http://schemas.microsoft.com/office/drawing/2014/main" id="{D32725DD-8438-449B-89D8-1097B077D3D3}"/>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177048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764088"/>
            <a:ext cx="4087988" cy="511652"/>
          </a:xfrm>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pic>
        <p:nvPicPr>
          <p:cNvPr id="6" name="Picture 5">
            <a:extLst>
              <a:ext uri="{FF2B5EF4-FFF2-40B4-BE49-F238E27FC236}">
                <a16:creationId xmlns:a16="http://schemas.microsoft.com/office/drawing/2014/main" id="{EA6FD4E3-D151-45FC-BC27-540D4A4BB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0" y="123015"/>
            <a:ext cx="1325588" cy="657185"/>
          </a:xfrm>
          <a:prstGeom prst="rect">
            <a:avLst/>
          </a:prstGeom>
        </p:spPr>
      </p:pic>
      <p:sp>
        <p:nvSpPr>
          <p:cNvPr id="7" name="Rectangle 6">
            <a:extLst>
              <a:ext uri="{FF2B5EF4-FFF2-40B4-BE49-F238E27FC236}">
                <a16:creationId xmlns:a16="http://schemas.microsoft.com/office/drawing/2014/main" id="{2ACBFF9B-2A2D-4F4C-974A-8264315EAB59}"/>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8" name="Rectangle 7">
            <a:extLst>
              <a:ext uri="{FF2B5EF4-FFF2-40B4-BE49-F238E27FC236}">
                <a16:creationId xmlns:a16="http://schemas.microsoft.com/office/drawing/2014/main" id="{203849D5-E1DE-4C8D-A4BA-4F66B4E13636}"/>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105597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pic>
        <p:nvPicPr>
          <p:cNvPr id="5" name="Picture 4">
            <a:extLst>
              <a:ext uri="{FF2B5EF4-FFF2-40B4-BE49-F238E27FC236}">
                <a16:creationId xmlns:a16="http://schemas.microsoft.com/office/drawing/2014/main" id="{8E43C494-4A2D-41B5-9A5D-9E4C217772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6" name="Rectangle 5">
            <a:extLst>
              <a:ext uri="{FF2B5EF4-FFF2-40B4-BE49-F238E27FC236}">
                <a16:creationId xmlns:a16="http://schemas.microsoft.com/office/drawing/2014/main" id="{8B21C9AA-4D92-4C36-A453-4C920A0FC855}"/>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Rectangle 6">
            <a:extLst>
              <a:ext uri="{FF2B5EF4-FFF2-40B4-BE49-F238E27FC236}">
                <a16:creationId xmlns:a16="http://schemas.microsoft.com/office/drawing/2014/main" id="{A73B12B6-0079-415C-AF69-56064C14AD7D}"/>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250434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836597"/>
            <a:ext cx="9144000" cy="3895256"/>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0" y="836597"/>
            <a:ext cx="9143999" cy="3895256"/>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pic>
        <p:nvPicPr>
          <p:cNvPr id="7" name="Picture 6">
            <a:extLst>
              <a:ext uri="{FF2B5EF4-FFF2-40B4-BE49-F238E27FC236}">
                <a16:creationId xmlns:a16="http://schemas.microsoft.com/office/drawing/2014/main" id="{436D6C6E-0B8B-461C-91E1-BE0008FEBE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6" name="Rectangle 5">
            <a:extLst>
              <a:ext uri="{FF2B5EF4-FFF2-40B4-BE49-F238E27FC236}">
                <a16:creationId xmlns:a16="http://schemas.microsoft.com/office/drawing/2014/main" id="{36347512-78E6-426C-A92C-55010B68FF3D}"/>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a:extLst>
              <a:ext uri="{FF2B5EF4-FFF2-40B4-BE49-F238E27FC236}">
                <a16:creationId xmlns:a16="http://schemas.microsoft.com/office/drawing/2014/main" id="{B29B09EF-0129-46C4-B05F-50C2FC4B79EA}"/>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253217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pic>
        <p:nvPicPr>
          <p:cNvPr id="4" name="Picture 3">
            <a:extLst>
              <a:ext uri="{FF2B5EF4-FFF2-40B4-BE49-F238E27FC236}">
                <a16:creationId xmlns:a16="http://schemas.microsoft.com/office/drawing/2014/main" id="{4B68A5A3-64A2-42DF-8C12-8341F852E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5" name="Rectangle 4">
            <a:extLst>
              <a:ext uri="{FF2B5EF4-FFF2-40B4-BE49-F238E27FC236}">
                <a16:creationId xmlns:a16="http://schemas.microsoft.com/office/drawing/2014/main" id="{16E53CF4-218D-4B15-809A-EBA2BB7236C1}"/>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6" name="Rectangle 5">
            <a:extLst>
              <a:ext uri="{FF2B5EF4-FFF2-40B4-BE49-F238E27FC236}">
                <a16:creationId xmlns:a16="http://schemas.microsoft.com/office/drawing/2014/main" id="{589F1DBA-FFC6-42E2-AB5F-48FBD99FBE5A}"/>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170401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pic>
        <p:nvPicPr>
          <p:cNvPr id="6" name="Picture 5">
            <a:extLst>
              <a:ext uri="{FF2B5EF4-FFF2-40B4-BE49-F238E27FC236}">
                <a16:creationId xmlns:a16="http://schemas.microsoft.com/office/drawing/2014/main" id="{682EC7F0-AE35-4447-A70C-F31576450F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5" name="Rectangle 4">
            <a:extLst>
              <a:ext uri="{FF2B5EF4-FFF2-40B4-BE49-F238E27FC236}">
                <a16:creationId xmlns:a16="http://schemas.microsoft.com/office/drawing/2014/main" id="{22EAA808-43A7-4420-87F7-3AEB08FE54BD}"/>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Rectangle 6">
            <a:extLst>
              <a:ext uri="{FF2B5EF4-FFF2-40B4-BE49-F238E27FC236}">
                <a16:creationId xmlns:a16="http://schemas.microsoft.com/office/drawing/2014/main" id="{70E6C30E-F5ED-4B13-AA4D-BC17FE39ADAD}"/>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403103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858033"/>
            <a:ext cx="8640000" cy="742193"/>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pic>
        <p:nvPicPr>
          <p:cNvPr id="9" name="Picture 8">
            <a:extLst>
              <a:ext uri="{FF2B5EF4-FFF2-40B4-BE49-F238E27FC236}">
                <a16:creationId xmlns:a16="http://schemas.microsoft.com/office/drawing/2014/main" id="{64904BB1-2673-4B63-8D24-20DFEDD44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8" name="Rectangle 7">
            <a:extLst>
              <a:ext uri="{FF2B5EF4-FFF2-40B4-BE49-F238E27FC236}">
                <a16:creationId xmlns:a16="http://schemas.microsoft.com/office/drawing/2014/main" id="{F6EF03F5-B5D4-4731-BCF3-F09E44B65C1B}"/>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0" name="Rectangle 9">
            <a:extLst>
              <a:ext uri="{FF2B5EF4-FFF2-40B4-BE49-F238E27FC236}">
                <a16:creationId xmlns:a16="http://schemas.microsoft.com/office/drawing/2014/main" id="{4486FD9B-74E1-45AA-9EDD-EAE749F30F4E}"/>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55887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
        <p:nvSpPr>
          <p:cNvPr id="8" name="Title 1"/>
          <p:cNvSpPr>
            <a:spLocks noGrp="1"/>
          </p:cNvSpPr>
          <p:nvPr>
            <p:ph type="title"/>
          </p:nvPr>
        </p:nvSpPr>
        <p:spPr>
          <a:xfrm>
            <a:off x="252000" y="858033"/>
            <a:ext cx="8640000" cy="742193"/>
          </a:xfrm>
        </p:spPr>
        <p:txBody>
          <a:bodyPr/>
          <a:lstStyle/>
          <a:p>
            <a:r>
              <a:rPr lang="en-US"/>
              <a:t>Click to edit Master title style</a:t>
            </a:r>
          </a:p>
        </p:txBody>
      </p:sp>
      <p:pic>
        <p:nvPicPr>
          <p:cNvPr id="10" name="Picture 9">
            <a:extLst>
              <a:ext uri="{FF2B5EF4-FFF2-40B4-BE49-F238E27FC236}">
                <a16:creationId xmlns:a16="http://schemas.microsoft.com/office/drawing/2014/main" id="{846D0589-6495-47B1-8A99-46DB32478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9" name="Rectangle 8">
            <a:extLst>
              <a:ext uri="{FF2B5EF4-FFF2-40B4-BE49-F238E27FC236}">
                <a16:creationId xmlns:a16="http://schemas.microsoft.com/office/drawing/2014/main" id="{6DC3FB7A-1975-4A45-869E-01187F994BEC}"/>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1" name="Rectangle 10">
            <a:extLst>
              <a:ext uri="{FF2B5EF4-FFF2-40B4-BE49-F238E27FC236}">
                <a16:creationId xmlns:a16="http://schemas.microsoft.com/office/drawing/2014/main" id="{8F2CBC73-52E5-4705-A2F6-486411B9DDEA}"/>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146137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
        <p:nvSpPr>
          <p:cNvPr id="8" name="Title 1"/>
          <p:cNvSpPr>
            <a:spLocks noGrp="1"/>
          </p:cNvSpPr>
          <p:nvPr>
            <p:ph type="title"/>
          </p:nvPr>
        </p:nvSpPr>
        <p:spPr>
          <a:xfrm>
            <a:off x="252000" y="858033"/>
            <a:ext cx="8640000" cy="742193"/>
          </a:xfrm>
        </p:spPr>
        <p:txBody>
          <a:bodyPr/>
          <a:lstStyle/>
          <a:p>
            <a:r>
              <a:rPr lang="en-US"/>
              <a:t>Click to edit Master title style</a:t>
            </a:r>
          </a:p>
        </p:txBody>
      </p:sp>
      <p:pic>
        <p:nvPicPr>
          <p:cNvPr id="10" name="Picture 9">
            <a:extLst>
              <a:ext uri="{FF2B5EF4-FFF2-40B4-BE49-F238E27FC236}">
                <a16:creationId xmlns:a16="http://schemas.microsoft.com/office/drawing/2014/main" id="{5058DF0A-5117-4078-99D0-B84797E254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9" name="Rectangle 8">
            <a:extLst>
              <a:ext uri="{FF2B5EF4-FFF2-40B4-BE49-F238E27FC236}">
                <a16:creationId xmlns:a16="http://schemas.microsoft.com/office/drawing/2014/main" id="{225523F6-4AE4-41EC-B96A-B70DB6D195F7}"/>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1" name="Rectangle 10">
            <a:extLst>
              <a:ext uri="{FF2B5EF4-FFF2-40B4-BE49-F238E27FC236}">
                <a16:creationId xmlns:a16="http://schemas.microsoft.com/office/drawing/2014/main" id="{D12F264A-4E80-46E6-8352-EB1E917E965C}"/>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35521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
        <p:nvSpPr>
          <p:cNvPr id="8" name="Title 1"/>
          <p:cNvSpPr>
            <a:spLocks noGrp="1"/>
          </p:cNvSpPr>
          <p:nvPr>
            <p:ph type="title"/>
          </p:nvPr>
        </p:nvSpPr>
        <p:spPr>
          <a:xfrm>
            <a:off x="252000" y="858033"/>
            <a:ext cx="8640000" cy="742193"/>
          </a:xfrm>
        </p:spPr>
        <p:txBody>
          <a:bodyPr/>
          <a:lstStyle/>
          <a:p>
            <a:r>
              <a:rPr lang="en-US"/>
              <a:t>Click to edit Master title style</a:t>
            </a:r>
          </a:p>
        </p:txBody>
      </p:sp>
      <p:pic>
        <p:nvPicPr>
          <p:cNvPr id="10" name="Picture 9">
            <a:extLst>
              <a:ext uri="{FF2B5EF4-FFF2-40B4-BE49-F238E27FC236}">
                <a16:creationId xmlns:a16="http://schemas.microsoft.com/office/drawing/2014/main" id="{DE02978C-C07E-4736-82E7-F60EDEF60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9" name="Rectangle 8">
            <a:extLst>
              <a:ext uri="{FF2B5EF4-FFF2-40B4-BE49-F238E27FC236}">
                <a16:creationId xmlns:a16="http://schemas.microsoft.com/office/drawing/2014/main" id="{E0BBDB22-C4FF-4493-A11A-EBC4A473079C}"/>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1" name="Rectangle 10">
            <a:extLst>
              <a:ext uri="{FF2B5EF4-FFF2-40B4-BE49-F238E27FC236}">
                <a16:creationId xmlns:a16="http://schemas.microsoft.com/office/drawing/2014/main" id="{039E7058-5B4F-4B22-BBCA-DD5CE44A22CF}"/>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310915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844586"/>
            <a:ext cx="5016036" cy="1011509"/>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pic>
        <p:nvPicPr>
          <p:cNvPr id="10" name="Picture 9">
            <a:extLst>
              <a:ext uri="{FF2B5EF4-FFF2-40B4-BE49-F238E27FC236}">
                <a16:creationId xmlns:a16="http://schemas.microsoft.com/office/drawing/2014/main" id="{E27B7756-2F56-4DF4-B0BE-A0F7B9070C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32480" y="108947"/>
            <a:ext cx="1325588" cy="657185"/>
          </a:xfrm>
          <a:prstGeom prst="rect">
            <a:avLst/>
          </a:prstGeom>
        </p:spPr>
      </p:pic>
    </p:spTree>
    <p:extLst>
      <p:ext uri="{BB962C8B-B14F-4D97-AF65-F5344CB8AC3E}">
        <p14:creationId xmlns:p14="http://schemas.microsoft.com/office/powerpoint/2010/main" val="222602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
        <p:nvSpPr>
          <p:cNvPr id="8" name="Title 1"/>
          <p:cNvSpPr>
            <a:spLocks noGrp="1"/>
          </p:cNvSpPr>
          <p:nvPr>
            <p:ph type="title"/>
          </p:nvPr>
        </p:nvSpPr>
        <p:spPr>
          <a:xfrm>
            <a:off x="252000" y="858033"/>
            <a:ext cx="8640000" cy="742193"/>
          </a:xfrm>
        </p:spPr>
        <p:txBody>
          <a:bodyPr/>
          <a:lstStyle/>
          <a:p>
            <a:r>
              <a:rPr lang="en-US"/>
              <a:t>Click to edit Master title style</a:t>
            </a:r>
          </a:p>
        </p:txBody>
      </p:sp>
      <p:pic>
        <p:nvPicPr>
          <p:cNvPr id="10" name="Picture 9">
            <a:extLst>
              <a:ext uri="{FF2B5EF4-FFF2-40B4-BE49-F238E27FC236}">
                <a16:creationId xmlns:a16="http://schemas.microsoft.com/office/drawing/2014/main" id="{FE49086D-8E3F-4532-9CA6-8E05846629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9" name="Rectangle 8">
            <a:extLst>
              <a:ext uri="{FF2B5EF4-FFF2-40B4-BE49-F238E27FC236}">
                <a16:creationId xmlns:a16="http://schemas.microsoft.com/office/drawing/2014/main" id="{20C8E312-2FB6-417F-AB33-950F87A8ABA1}"/>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1" name="Rectangle 10">
            <a:extLst>
              <a:ext uri="{FF2B5EF4-FFF2-40B4-BE49-F238E27FC236}">
                <a16:creationId xmlns:a16="http://schemas.microsoft.com/office/drawing/2014/main" id="{D10E9980-E6AB-45F0-AA26-8709622CB3E0}"/>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3861333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
        <p:nvSpPr>
          <p:cNvPr id="13" name="Title 1"/>
          <p:cNvSpPr>
            <a:spLocks noGrp="1"/>
          </p:cNvSpPr>
          <p:nvPr>
            <p:ph type="title"/>
          </p:nvPr>
        </p:nvSpPr>
        <p:spPr>
          <a:xfrm>
            <a:off x="252000" y="858033"/>
            <a:ext cx="8640000" cy="742193"/>
          </a:xfrm>
        </p:spPr>
        <p:txBody>
          <a:bodyPr/>
          <a:lstStyle/>
          <a:p>
            <a:r>
              <a:rPr lang="en-US"/>
              <a:t>Click to edit Master title style</a:t>
            </a:r>
          </a:p>
        </p:txBody>
      </p:sp>
      <p:sp>
        <p:nvSpPr>
          <p:cNvPr id="19" name="Text Placeholder 9">
            <a:extLst>
              <a:ext uri="{FF2B5EF4-FFF2-40B4-BE49-F238E27FC236}">
                <a16:creationId xmlns:a16="http://schemas.microsoft.com/office/drawing/2014/main" id="{9D831641-A9B0-4015-BA01-F2C8C9F06424}"/>
              </a:ext>
            </a:extLst>
          </p:cNvPr>
          <p:cNvSpPr>
            <a:spLocks noGrp="1"/>
          </p:cNvSpPr>
          <p:nvPr>
            <p:ph type="body" sz="quarter" idx="12" hasCustomPrompt="1"/>
          </p:nvPr>
        </p:nvSpPr>
        <p:spPr>
          <a:xfrm>
            <a:off x="772008" y="2628802"/>
            <a:ext cx="8100000" cy="360000"/>
          </a:xfrm>
        </p:spPr>
        <p:txBody>
          <a:bodyPr anchor="ctr">
            <a:normAutofit/>
          </a:bodyPr>
          <a:lstStyle>
            <a:lvl1pPr marL="0" indent="0">
              <a:buNone/>
              <a:defRPr sz="1600"/>
            </a:lvl1pPr>
          </a:lstStyle>
          <a:p>
            <a:pPr lvl="0"/>
            <a:r>
              <a:rPr lang="en-US"/>
              <a:t>www.metoffice.gov.uk</a:t>
            </a:r>
            <a:endParaRPr lang="en-GB"/>
          </a:p>
        </p:txBody>
      </p:sp>
      <p:pic>
        <p:nvPicPr>
          <p:cNvPr id="20" name="Picture 19">
            <a:extLst>
              <a:ext uri="{FF2B5EF4-FFF2-40B4-BE49-F238E27FC236}">
                <a16:creationId xmlns:a16="http://schemas.microsoft.com/office/drawing/2014/main" id="{2168D079-8C27-45B1-9ABF-FDB8FC377D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Tree>
    <p:extLst>
      <p:ext uri="{BB962C8B-B14F-4D97-AF65-F5344CB8AC3E}">
        <p14:creationId xmlns:p14="http://schemas.microsoft.com/office/powerpoint/2010/main" val="72025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79388" y="4833938"/>
            <a:ext cx="2089150" cy="185737"/>
          </a:xfrm>
          <a:prstGeom prst="rect">
            <a:avLst/>
          </a:prstGeom>
          <a:noFill/>
          <a:ln w="9525">
            <a:noFill/>
            <a:miter lim="800000"/>
            <a:headEnd/>
            <a:tailEnd/>
          </a:ln>
        </p:spPr>
        <p:txBody>
          <a:bodyPr>
            <a:spAutoFit/>
          </a:bodyPr>
          <a:lstStyle/>
          <a:p>
            <a:pPr>
              <a:lnSpc>
                <a:spcPct val="85000"/>
              </a:lnSpc>
            </a:pPr>
            <a:r>
              <a:rPr lang="en-US" sz="700">
                <a:solidFill>
                  <a:schemeClr val="tx1"/>
                </a:solidFill>
              </a:rPr>
              <a:t>www.metoffice.gov.uk</a:t>
            </a:r>
          </a:p>
        </p:txBody>
      </p:sp>
      <p:sp>
        <p:nvSpPr>
          <p:cNvPr id="5" name="TextBox 5"/>
          <p:cNvSpPr txBox="1">
            <a:spLocks noChangeArrowheads="1"/>
          </p:cNvSpPr>
          <p:nvPr userDrawn="1"/>
        </p:nvSpPr>
        <p:spPr bwMode="auto">
          <a:xfrm>
            <a:off x="7380288" y="4833938"/>
            <a:ext cx="1763712" cy="185737"/>
          </a:xfrm>
          <a:prstGeom prst="rect">
            <a:avLst/>
          </a:prstGeom>
          <a:noFill/>
          <a:ln w="9525">
            <a:noFill/>
            <a:miter lim="800000"/>
            <a:headEnd/>
            <a:tailEnd/>
          </a:ln>
        </p:spPr>
        <p:txBody>
          <a:bodyPr>
            <a:spAutoFit/>
          </a:bodyPr>
          <a:lstStyle/>
          <a:p>
            <a:pPr>
              <a:lnSpc>
                <a:spcPct val="85000"/>
              </a:lnSpc>
            </a:pPr>
            <a:r>
              <a:rPr lang="en-US" sz="700">
                <a:solidFill>
                  <a:srgbClr val="FFFFFF"/>
                </a:solidFill>
              </a:rPr>
              <a:t>© Crown Copyright 2016, Met Office</a:t>
            </a:r>
          </a:p>
        </p:txBody>
      </p:sp>
      <p:sp>
        <p:nvSpPr>
          <p:cNvPr id="4" name="Rectangle 2"/>
          <p:cNvSpPr>
            <a:spLocks noGrp="1" noChangeArrowheads="1"/>
          </p:cNvSpPr>
          <p:nvPr>
            <p:ph type="ctrTitle"/>
          </p:nvPr>
        </p:nvSpPr>
        <p:spPr>
          <a:xfrm>
            <a:off x="179512" y="1455086"/>
            <a:ext cx="7416824" cy="175452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5251012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844586"/>
            <a:ext cx="8640000" cy="1011509"/>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2020, Met Office</a:t>
            </a:r>
            <a:endParaRPr lang="en-GB" sz="800">
              <a:solidFill>
                <a:schemeClr val="bg2"/>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pic>
        <p:nvPicPr>
          <p:cNvPr id="13" name="Picture 12">
            <a:extLst>
              <a:ext uri="{FF2B5EF4-FFF2-40B4-BE49-F238E27FC236}">
                <a16:creationId xmlns:a16="http://schemas.microsoft.com/office/drawing/2014/main" id="{E7D36FA2-15A8-4EDB-8AAE-0E89621327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32480" y="108947"/>
            <a:ext cx="1325588" cy="657185"/>
          </a:xfrm>
          <a:prstGeom prst="rect">
            <a:avLst/>
          </a:prstGeom>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858032"/>
            <a:ext cx="8640000" cy="998063"/>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pic>
        <p:nvPicPr>
          <p:cNvPr id="9" name="Picture 8">
            <a:extLst>
              <a:ext uri="{FF2B5EF4-FFF2-40B4-BE49-F238E27FC236}">
                <a16:creationId xmlns:a16="http://schemas.microsoft.com/office/drawing/2014/main" id="{2C9DA840-FEF2-4B6D-9D61-6957FB6169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89556"/>
            <a:ext cx="8640000" cy="866539"/>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85059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pic>
        <p:nvPicPr>
          <p:cNvPr id="11" name="Picture 10">
            <a:extLst>
              <a:ext uri="{FF2B5EF4-FFF2-40B4-BE49-F238E27FC236}">
                <a16:creationId xmlns:a16="http://schemas.microsoft.com/office/drawing/2014/main" id="{17C3D5AE-5AD0-4ADB-A24A-7CFDCD87CF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8413" y="108947"/>
            <a:ext cx="1325586" cy="657184"/>
          </a:xfrm>
          <a:prstGeom prst="rect">
            <a:avLst/>
          </a:prstGeom>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95818"/>
            <a:ext cx="8640000" cy="860277"/>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6280653"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pic>
        <p:nvPicPr>
          <p:cNvPr id="16" name="Picture 15">
            <a:extLst>
              <a:ext uri="{FF2B5EF4-FFF2-40B4-BE49-F238E27FC236}">
                <a16:creationId xmlns:a16="http://schemas.microsoft.com/office/drawing/2014/main" id="{70B78D80-74C4-4136-916F-6ADA1C9EAD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0A7F05B3-7EEF-4C17-BC35-8663DCF055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8" name="Rectangle 7">
            <a:extLst>
              <a:ext uri="{FF2B5EF4-FFF2-40B4-BE49-F238E27FC236}">
                <a16:creationId xmlns:a16="http://schemas.microsoft.com/office/drawing/2014/main" id="{B297D695-0925-438E-AE6C-C19FE3C4B68E}"/>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a:extLst>
              <a:ext uri="{FF2B5EF4-FFF2-40B4-BE49-F238E27FC236}">
                <a16:creationId xmlns:a16="http://schemas.microsoft.com/office/drawing/2014/main" id="{D65B9A35-915D-43C4-8B68-308150DD5B14}"/>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101262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pic>
        <p:nvPicPr>
          <p:cNvPr id="9" name="Picture 8">
            <a:extLst>
              <a:ext uri="{FF2B5EF4-FFF2-40B4-BE49-F238E27FC236}">
                <a16:creationId xmlns:a16="http://schemas.microsoft.com/office/drawing/2014/main" id="{E7D668A3-5BAC-4109-BB90-5115A9BC3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10" name="Rectangle 9">
            <a:extLst>
              <a:ext uri="{FF2B5EF4-FFF2-40B4-BE49-F238E27FC236}">
                <a16:creationId xmlns:a16="http://schemas.microsoft.com/office/drawing/2014/main" id="{FAA1F427-18ED-47A4-BB29-2DA467C8F7D6}"/>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1" name="Rectangle 10">
            <a:extLst>
              <a:ext uri="{FF2B5EF4-FFF2-40B4-BE49-F238E27FC236}">
                <a16:creationId xmlns:a16="http://schemas.microsoft.com/office/drawing/2014/main" id="{F357E911-40F2-45BD-992F-1F691E29D459}"/>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28715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pic>
        <p:nvPicPr>
          <p:cNvPr id="9" name="Picture 8">
            <a:extLst>
              <a:ext uri="{FF2B5EF4-FFF2-40B4-BE49-F238E27FC236}">
                <a16:creationId xmlns:a16="http://schemas.microsoft.com/office/drawing/2014/main" id="{93770EB7-EF6F-4C7D-999F-C0E36184B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481" y="108947"/>
            <a:ext cx="1325586" cy="657185"/>
          </a:xfrm>
          <a:prstGeom prst="rect">
            <a:avLst/>
          </a:prstGeom>
        </p:spPr>
      </p:pic>
      <p:sp>
        <p:nvSpPr>
          <p:cNvPr id="8" name="Rectangle 7">
            <a:extLst>
              <a:ext uri="{FF2B5EF4-FFF2-40B4-BE49-F238E27FC236}">
                <a16:creationId xmlns:a16="http://schemas.microsoft.com/office/drawing/2014/main" id="{6D10D02B-3588-4D4C-9A97-3723633476DF}"/>
              </a:ext>
            </a:extLst>
          </p:cNvPr>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0" name="Rectangle 9">
            <a:extLst>
              <a:ext uri="{FF2B5EF4-FFF2-40B4-BE49-F238E27FC236}">
                <a16:creationId xmlns:a16="http://schemas.microsoft.com/office/drawing/2014/main" id="{267EECD6-3616-428A-BD53-7DAF2498CAE9}"/>
              </a:ext>
            </a:extLst>
          </p:cNvPr>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2020, Met Office</a:t>
            </a:r>
            <a:endParaRPr lang="en-GB" sz="800">
              <a:solidFill>
                <a:schemeClr val="tx1"/>
              </a:solidFill>
            </a:endParaRPr>
          </a:p>
        </p:txBody>
      </p:sp>
    </p:spTree>
    <p:extLst>
      <p:ext uri="{BB962C8B-B14F-4D97-AF65-F5344CB8AC3E}">
        <p14:creationId xmlns:p14="http://schemas.microsoft.com/office/powerpoint/2010/main" val="321948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768633"/>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pic>
        <p:nvPicPr>
          <p:cNvPr id="10" name="Picture 9"/>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9347" y="56368"/>
            <a:ext cx="1783501" cy="778750"/>
          </a:xfrm>
          <a:prstGeom prst="rect">
            <a:avLst/>
          </a:prstGeom>
        </p:spPr>
      </p:pic>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59" r:id="rId3"/>
    <p:sldLayoutId id="2147483681" r:id="rId4"/>
    <p:sldLayoutId id="2147483684" r:id="rId5"/>
    <p:sldLayoutId id="2147483682" r:id="rId6"/>
    <p:sldLayoutId id="2147483660" r:id="rId7"/>
    <p:sldLayoutId id="2147483662" r:id="rId8"/>
    <p:sldLayoutId id="2147483670" r:id="rId9"/>
    <p:sldLayoutId id="2147483669" r:id="rId10"/>
    <p:sldLayoutId id="2147483668" r:id="rId11"/>
    <p:sldLayoutId id="2147483664" r:id="rId12"/>
    <p:sldLayoutId id="2147483671" r:id="rId13"/>
    <p:sldLayoutId id="2147483665" r:id="rId14"/>
    <p:sldLayoutId id="2147483677" r:id="rId15"/>
    <p:sldLayoutId id="2147483672" r:id="rId16"/>
    <p:sldLayoutId id="2147483676" r:id="rId17"/>
    <p:sldLayoutId id="2147483674" r:id="rId18"/>
    <p:sldLayoutId id="2147483675" r:id="rId19"/>
    <p:sldLayoutId id="2147483673" r:id="rId20"/>
    <p:sldLayoutId id="2147483683" r:id="rId21"/>
    <p:sldLayoutId id="2147483687"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9B507F-FB69-4BDB-B1BC-A4AEA2943297}"/>
              </a:ext>
            </a:extLst>
          </p:cNvPr>
          <p:cNvSpPr>
            <a:spLocks noGrp="1"/>
          </p:cNvSpPr>
          <p:nvPr>
            <p:ph type="ctrTitle"/>
          </p:nvPr>
        </p:nvSpPr>
        <p:spPr>
          <a:xfrm>
            <a:off x="258602" y="1431591"/>
            <a:ext cx="4391925" cy="1501263"/>
          </a:xfrm>
        </p:spPr>
        <p:txBody>
          <a:bodyPr>
            <a:noAutofit/>
          </a:bodyPr>
          <a:lstStyle/>
          <a:p>
            <a:r>
              <a:rPr lang="en-GB" sz="2400" dirty="0"/>
              <a:t>Linking regional changes in the intensity distribution of daily tropical precipitation to changes in large-scale circulation and convective inhibition</a:t>
            </a:r>
          </a:p>
        </p:txBody>
      </p:sp>
      <p:sp>
        <p:nvSpPr>
          <p:cNvPr id="6" name="Subtitle 2">
            <a:extLst>
              <a:ext uri="{FF2B5EF4-FFF2-40B4-BE49-F238E27FC236}">
                <a16:creationId xmlns:a16="http://schemas.microsoft.com/office/drawing/2014/main" id="{6D7C16A8-8371-4D1F-AF35-62B3BC4857F1}"/>
              </a:ext>
            </a:extLst>
          </p:cNvPr>
          <p:cNvSpPr>
            <a:spLocks noGrp="1"/>
          </p:cNvSpPr>
          <p:nvPr>
            <p:ph type="subTitle" idx="1"/>
          </p:nvPr>
        </p:nvSpPr>
        <p:spPr>
          <a:xfrm>
            <a:off x="258602" y="3094655"/>
            <a:ext cx="3871913" cy="2338917"/>
          </a:xfrm>
        </p:spPr>
        <p:txBody>
          <a:bodyPr/>
          <a:lstStyle/>
          <a:p>
            <a:r>
              <a:rPr lang="en-GB" i="1" dirty="0"/>
              <a:t>Rob Chadwick, Angeline Pendergrass, Segolene Berthou, Lincoln Alves, and Aurel Moise</a:t>
            </a:r>
          </a:p>
          <a:p>
            <a:endParaRPr lang="en-GB" dirty="0"/>
          </a:p>
        </p:txBody>
      </p:sp>
      <p:sp>
        <p:nvSpPr>
          <p:cNvPr id="2" name="TextBox 1">
            <a:extLst>
              <a:ext uri="{FF2B5EF4-FFF2-40B4-BE49-F238E27FC236}">
                <a16:creationId xmlns:a16="http://schemas.microsoft.com/office/drawing/2014/main" id="{D0A3CA28-E9FC-4C71-8DFD-005ACD556508}"/>
              </a:ext>
            </a:extLst>
          </p:cNvPr>
          <p:cNvSpPr txBox="1"/>
          <p:nvPr/>
        </p:nvSpPr>
        <p:spPr>
          <a:xfrm>
            <a:off x="372533" y="4043680"/>
            <a:ext cx="3657600" cy="646331"/>
          </a:xfrm>
          <a:prstGeom prst="rect">
            <a:avLst/>
          </a:prstGeom>
          <a:solidFill>
            <a:schemeClr val="bg2"/>
          </a:solidFill>
        </p:spPr>
        <p:txBody>
          <a:bodyPr wrap="square" rtlCol="0">
            <a:spAutoFit/>
          </a:bodyPr>
          <a:lstStyle/>
          <a:p>
            <a:r>
              <a:rPr lang="en-GB" dirty="0">
                <a:solidFill>
                  <a:srgbClr val="FF0000"/>
                </a:solidFill>
              </a:rPr>
              <a:t>EGU2020 online – See captions under slides for brief descriptions</a:t>
            </a:r>
          </a:p>
        </p:txBody>
      </p:sp>
    </p:spTree>
    <p:extLst>
      <p:ext uri="{BB962C8B-B14F-4D97-AF65-F5344CB8AC3E}">
        <p14:creationId xmlns:p14="http://schemas.microsoft.com/office/powerpoint/2010/main" val="119520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22487" y="983598"/>
            <a:ext cx="7416824" cy="1754520"/>
          </a:xfrm>
        </p:spPr>
        <p:txBody>
          <a:bodyPr/>
          <a:lstStyle/>
          <a:p>
            <a:r>
              <a:rPr lang="en-GB" dirty="0"/>
              <a:t>Questions?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5143" y="150746"/>
            <a:ext cx="5509364" cy="432000"/>
          </a:xfrm>
        </p:spPr>
        <p:txBody>
          <a:bodyPr>
            <a:normAutofit fontScale="90000"/>
          </a:bodyPr>
          <a:lstStyle/>
          <a:p>
            <a:r>
              <a:rPr lang="en-GB" sz="2100" dirty="0"/>
              <a:t>Daily precipitation intensity distribution change</a:t>
            </a:r>
          </a:p>
        </p:txBody>
      </p:sp>
      <p:sp>
        <p:nvSpPr>
          <p:cNvPr id="7" name="TextBox 6">
            <a:extLst>
              <a:ext uri="{FF2B5EF4-FFF2-40B4-BE49-F238E27FC236}">
                <a16:creationId xmlns:a16="http://schemas.microsoft.com/office/drawing/2014/main" id="{46A2EE15-96DF-4626-8285-975E75A795B4}"/>
              </a:ext>
            </a:extLst>
          </p:cNvPr>
          <p:cNvSpPr txBox="1"/>
          <p:nvPr/>
        </p:nvSpPr>
        <p:spPr>
          <a:xfrm>
            <a:off x="4870027" y="4792443"/>
            <a:ext cx="2571053" cy="230832"/>
          </a:xfrm>
          <a:prstGeom prst="rect">
            <a:avLst/>
          </a:prstGeom>
          <a:noFill/>
        </p:spPr>
        <p:txBody>
          <a:bodyPr wrap="square" rtlCol="0">
            <a:spAutoFit/>
          </a:bodyPr>
          <a:lstStyle/>
          <a:p>
            <a:pPr defTabSz="342900"/>
            <a:r>
              <a:rPr lang="en-GB" sz="900" i="1" dirty="0">
                <a:solidFill>
                  <a:srgbClr val="2A2A2A"/>
                </a:solidFill>
                <a:latin typeface="Arial"/>
              </a:rPr>
              <a:t>Pendergrass et al., 2014a,b, J. Climate</a:t>
            </a:r>
          </a:p>
        </p:txBody>
      </p:sp>
      <p:grpSp>
        <p:nvGrpSpPr>
          <p:cNvPr id="10" name="Group 9">
            <a:extLst>
              <a:ext uri="{FF2B5EF4-FFF2-40B4-BE49-F238E27FC236}">
                <a16:creationId xmlns:a16="http://schemas.microsoft.com/office/drawing/2014/main" id="{9B3EB1A9-5A9D-4E2A-A54E-DB665D924D18}"/>
              </a:ext>
            </a:extLst>
          </p:cNvPr>
          <p:cNvGrpSpPr/>
          <p:nvPr/>
        </p:nvGrpSpPr>
        <p:grpSpPr>
          <a:xfrm>
            <a:off x="1085247" y="977760"/>
            <a:ext cx="2199791" cy="3187979"/>
            <a:chOff x="201414" y="945169"/>
            <a:chExt cx="2091150" cy="3487818"/>
          </a:xfrm>
        </p:grpSpPr>
        <p:pic>
          <p:nvPicPr>
            <p:cNvPr id="6" name="Picture 5">
              <a:extLst>
                <a:ext uri="{FF2B5EF4-FFF2-40B4-BE49-F238E27FC236}">
                  <a16:creationId xmlns:a16="http://schemas.microsoft.com/office/drawing/2014/main" id="{E0476F61-30C9-44F1-ACC3-1311559A8078}"/>
                </a:ext>
              </a:extLst>
            </p:cNvPr>
            <p:cNvPicPr>
              <a:picLocks noChangeAspect="1"/>
            </p:cNvPicPr>
            <p:nvPr/>
          </p:nvPicPr>
          <p:blipFill rotWithShape="1">
            <a:blip r:embed="rId3"/>
            <a:srcRect l="47864" b="6803"/>
            <a:stretch/>
          </p:blipFill>
          <p:spPr>
            <a:xfrm>
              <a:off x="201414" y="945169"/>
              <a:ext cx="2091150" cy="3253161"/>
            </a:xfrm>
            <a:prstGeom prst="rect">
              <a:avLst/>
            </a:prstGeom>
          </p:spPr>
        </p:pic>
        <p:sp>
          <p:nvSpPr>
            <p:cNvPr id="2" name="TextBox 1">
              <a:extLst>
                <a:ext uri="{FF2B5EF4-FFF2-40B4-BE49-F238E27FC236}">
                  <a16:creationId xmlns:a16="http://schemas.microsoft.com/office/drawing/2014/main" id="{3E8D4A70-94C5-48EA-8DF6-3BC997EECCED}"/>
                </a:ext>
              </a:extLst>
            </p:cNvPr>
            <p:cNvSpPr txBox="1"/>
            <p:nvPr/>
          </p:nvSpPr>
          <p:spPr>
            <a:xfrm>
              <a:off x="641267" y="4156364"/>
              <a:ext cx="1561605" cy="276623"/>
            </a:xfrm>
            <a:prstGeom prst="rect">
              <a:avLst/>
            </a:prstGeom>
            <a:noFill/>
          </p:spPr>
          <p:txBody>
            <a:bodyPr wrap="square" rtlCol="0">
              <a:spAutoFit/>
            </a:bodyPr>
            <a:lstStyle/>
            <a:p>
              <a:pPr defTabSz="342900"/>
              <a:r>
                <a:rPr lang="en-GB" sz="900" dirty="0">
                  <a:solidFill>
                    <a:srgbClr val="2A2A2A"/>
                  </a:solidFill>
                  <a:latin typeface="Arial"/>
                </a:rPr>
                <a:t>Rain rate (mm/d)</a:t>
              </a:r>
            </a:p>
          </p:txBody>
        </p:sp>
      </p:grpSp>
      <p:grpSp>
        <p:nvGrpSpPr>
          <p:cNvPr id="16" name="Group 15">
            <a:extLst>
              <a:ext uri="{FF2B5EF4-FFF2-40B4-BE49-F238E27FC236}">
                <a16:creationId xmlns:a16="http://schemas.microsoft.com/office/drawing/2014/main" id="{C27AB4C9-058A-4D54-99D4-2EB1F577F561}"/>
              </a:ext>
            </a:extLst>
          </p:cNvPr>
          <p:cNvGrpSpPr/>
          <p:nvPr/>
        </p:nvGrpSpPr>
        <p:grpSpPr>
          <a:xfrm>
            <a:off x="3613989" y="2233262"/>
            <a:ext cx="3502733" cy="2277409"/>
            <a:chOff x="3178380" y="3128759"/>
            <a:chExt cx="4777996" cy="3245269"/>
          </a:xfrm>
        </p:grpSpPr>
        <p:pic>
          <p:nvPicPr>
            <p:cNvPr id="14" name="Picture 13" descr="A close up of text on a white background&#10;&#10;Description automatically generated">
              <a:extLst>
                <a:ext uri="{FF2B5EF4-FFF2-40B4-BE49-F238E27FC236}">
                  <a16:creationId xmlns:a16="http://schemas.microsoft.com/office/drawing/2014/main" id="{B7910839-FB23-4D25-9683-6241915929B4}"/>
                </a:ext>
              </a:extLst>
            </p:cNvPr>
            <p:cNvPicPr>
              <a:picLocks noChangeAspect="1"/>
            </p:cNvPicPr>
            <p:nvPr/>
          </p:nvPicPr>
          <p:blipFill rotWithShape="1">
            <a:blip r:embed="rId4">
              <a:extLst>
                <a:ext uri="{28A0092B-C50C-407E-A947-70E740481C1C}">
                  <a14:useLocalDpi xmlns:a14="http://schemas.microsoft.com/office/drawing/2010/main" val="0"/>
                </a:ext>
              </a:extLst>
            </a:blip>
            <a:srcRect t="6688" r="5301" b="50000"/>
            <a:stretch/>
          </p:blipFill>
          <p:spPr>
            <a:xfrm>
              <a:off x="3178380" y="3128759"/>
              <a:ext cx="4561971" cy="3129718"/>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2302A62B-05FD-41B8-B010-18B4ED5859FE}"/>
                </a:ext>
              </a:extLst>
            </p:cNvPr>
            <p:cNvPicPr>
              <a:picLocks noChangeAspect="1"/>
            </p:cNvPicPr>
            <p:nvPr/>
          </p:nvPicPr>
          <p:blipFill rotWithShape="1">
            <a:blip r:embed="rId4">
              <a:extLst>
                <a:ext uri="{28A0092B-C50C-407E-A947-70E740481C1C}">
                  <a14:useLocalDpi xmlns:a14="http://schemas.microsoft.com/office/drawing/2010/main" val="0"/>
                </a:ext>
              </a:extLst>
            </a:blip>
            <a:srcRect t="90410" b="6247"/>
            <a:stretch/>
          </p:blipFill>
          <p:spPr>
            <a:xfrm>
              <a:off x="3240178" y="6137526"/>
              <a:ext cx="4716198" cy="236502"/>
            </a:xfrm>
            <a:prstGeom prst="rect">
              <a:avLst/>
            </a:prstGeom>
          </p:spPr>
        </p:pic>
      </p:grpSp>
      <p:grpSp>
        <p:nvGrpSpPr>
          <p:cNvPr id="20" name="Group 19">
            <a:extLst>
              <a:ext uri="{FF2B5EF4-FFF2-40B4-BE49-F238E27FC236}">
                <a16:creationId xmlns:a16="http://schemas.microsoft.com/office/drawing/2014/main" id="{C50C2D1B-8ABD-4BE4-AADE-CE9CE04C920D}"/>
              </a:ext>
            </a:extLst>
          </p:cNvPr>
          <p:cNvGrpSpPr/>
          <p:nvPr/>
        </p:nvGrpSpPr>
        <p:grpSpPr>
          <a:xfrm>
            <a:off x="3367432" y="616030"/>
            <a:ext cx="3662086" cy="1575998"/>
            <a:chOff x="2965909" y="821373"/>
            <a:chExt cx="4882781" cy="2101330"/>
          </a:xfrm>
        </p:grpSpPr>
        <p:pic>
          <p:nvPicPr>
            <p:cNvPr id="12" name="Picture 11" descr="A close up of a logo&#10;&#10;Description automatically generated">
              <a:extLst>
                <a:ext uri="{FF2B5EF4-FFF2-40B4-BE49-F238E27FC236}">
                  <a16:creationId xmlns:a16="http://schemas.microsoft.com/office/drawing/2014/main" id="{3CB1014D-3D8F-4A91-B977-3FC1E4E06705}"/>
                </a:ext>
              </a:extLst>
            </p:cNvPr>
            <p:cNvPicPr>
              <a:picLocks noChangeAspect="1"/>
            </p:cNvPicPr>
            <p:nvPr/>
          </p:nvPicPr>
          <p:blipFill rotWithShape="1">
            <a:blip r:embed="rId5">
              <a:extLst>
                <a:ext uri="{28A0092B-C50C-407E-A947-70E740481C1C}">
                  <a14:useLocalDpi xmlns:a14="http://schemas.microsoft.com/office/drawing/2010/main" val="0"/>
                </a:ext>
              </a:extLst>
            </a:blip>
            <a:srcRect l="7821" t="6339" r="7273" b="50120"/>
            <a:stretch/>
          </p:blipFill>
          <p:spPr>
            <a:xfrm>
              <a:off x="2965909" y="821373"/>
              <a:ext cx="4882781" cy="1877994"/>
            </a:xfrm>
            <a:prstGeom prst="rect">
              <a:avLst/>
            </a:prstGeom>
          </p:spPr>
        </p:pic>
        <p:sp>
          <p:nvSpPr>
            <p:cNvPr id="17" name="TextBox 16">
              <a:extLst>
                <a:ext uri="{FF2B5EF4-FFF2-40B4-BE49-F238E27FC236}">
                  <a16:creationId xmlns:a16="http://schemas.microsoft.com/office/drawing/2014/main" id="{8D645BBA-BA28-4076-B363-2B00C027B95A}"/>
                </a:ext>
              </a:extLst>
            </p:cNvPr>
            <p:cNvSpPr txBox="1"/>
            <p:nvPr/>
          </p:nvSpPr>
          <p:spPr>
            <a:xfrm>
              <a:off x="3635896" y="2614927"/>
              <a:ext cx="1224136" cy="307776"/>
            </a:xfrm>
            <a:prstGeom prst="rect">
              <a:avLst/>
            </a:prstGeom>
            <a:noFill/>
          </p:spPr>
          <p:txBody>
            <a:bodyPr wrap="square" rtlCol="0">
              <a:spAutoFit/>
            </a:bodyPr>
            <a:lstStyle/>
            <a:p>
              <a:r>
                <a:rPr lang="en-GB" sz="900" dirty="0"/>
                <a:t>Log rain-rate</a:t>
              </a:r>
            </a:p>
          </p:txBody>
        </p:sp>
        <p:sp>
          <p:nvSpPr>
            <p:cNvPr id="18" name="TextBox 17">
              <a:extLst>
                <a:ext uri="{FF2B5EF4-FFF2-40B4-BE49-F238E27FC236}">
                  <a16:creationId xmlns:a16="http://schemas.microsoft.com/office/drawing/2014/main" id="{82256A3C-4A3E-4484-AB91-B342C9E8199F}"/>
                </a:ext>
              </a:extLst>
            </p:cNvPr>
            <p:cNvSpPr txBox="1"/>
            <p:nvPr/>
          </p:nvSpPr>
          <p:spPr>
            <a:xfrm>
              <a:off x="6056173" y="2614927"/>
              <a:ext cx="1224136" cy="307776"/>
            </a:xfrm>
            <a:prstGeom prst="rect">
              <a:avLst/>
            </a:prstGeom>
            <a:noFill/>
          </p:spPr>
          <p:txBody>
            <a:bodyPr wrap="square" rtlCol="0">
              <a:spAutoFit/>
            </a:bodyPr>
            <a:lstStyle/>
            <a:p>
              <a:r>
                <a:rPr lang="en-GB" sz="900" dirty="0"/>
                <a:t>Log rain-rate</a:t>
              </a:r>
            </a:p>
          </p:txBody>
        </p:sp>
      </p:grpSp>
      <p:sp>
        <p:nvSpPr>
          <p:cNvPr id="19" name="TextBox 18">
            <a:extLst>
              <a:ext uri="{FF2B5EF4-FFF2-40B4-BE49-F238E27FC236}">
                <a16:creationId xmlns:a16="http://schemas.microsoft.com/office/drawing/2014/main" id="{D96723D2-55F5-4C32-A732-C08E408AB60F}"/>
              </a:ext>
            </a:extLst>
          </p:cNvPr>
          <p:cNvSpPr txBox="1"/>
          <p:nvPr/>
        </p:nvSpPr>
        <p:spPr>
          <a:xfrm>
            <a:off x="6442495" y="4385802"/>
            <a:ext cx="1122328" cy="369332"/>
          </a:xfrm>
          <a:prstGeom prst="rect">
            <a:avLst/>
          </a:prstGeom>
          <a:noFill/>
        </p:spPr>
        <p:txBody>
          <a:bodyPr wrap="square" rtlCol="0">
            <a:spAutoFit/>
          </a:bodyPr>
          <a:lstStyle/>
          <a:p>
            <a:r>
              <a:rPr lang="en-GB" sz="900" dirty="0"/>
              <a:t>Rain-rate (mm/day)</a:t>
            </a:r>
          </a:p>
        </p:txBody>
      </p:sp>
      <p:sp>
        <p:nvSpPr>
          <p:cNvPr id="4" name="TextBox 3">
            <a:extLst>
              <a:ext uri="{FF2B5EF4-FFF2-40B4-BE49-F238E27FC236}">
                <a16:creationId xmlns:a16="http://schemas.microsoft.com/office/drawing/2014/main" id="{AF60792F-B9AE-4746-9E24-2439DD9ADA8E}"/>
              </a:ext>
            </a:extLst>
          </p:cNvPr>
          <p:cNvSpPr txBox="1"/>
          <p:nvPr/>
        </p:nvSpPr>
        <p:spPr>
          <a:xfrm>
            <a:off x="401205" y="1320278"/>
            <a:ext cx="907626" cy="461665"/>
          </a:xfrm>
          <a:prstGeom prst="rect">
            <a:avLst/>
          </a:prstGeom>
          <a:noFill/>
        </p:spPr>
        <p:txBody>
          <a:bodyPr wrap="square" rtlCol="0">
            <a:spAutoFit/>
          </a:bodyPr>
          <a:lstStyle/>
          <a:p>
            <a:r>
              <a:rPr lang="en-GB" sz="1200" dirty="0"/>
              <a:t>Present day</a:t>
            </a:r>
          </a:p>
        </p:txBody>
      </p:sp>
      <p:sp>
        <p:nvSpPr>
          <p:cNvPr id="21" name="TextBox 20">
            <a:extLst>
              <a:ext uri="{FF2B5EF4-FFF2-40B4-BE49-F238E27FC236}">
                <a16:creationId xmlns:a16="http://schemas.microsoft.com/office/drawing/2014/main" id="{FA2DD912-C7B1-45E2-A1B4-CB8678E18820}"/>
              </a:ext>
            </a:extLst>
          </p:cNvPr>
          <p:cNvSpPr txBox="1"/>
          <p:nvPr/>
        </p:nvSpPr>
        <p:spPr>
          <a:xfrm>
            <a:off x="318020" y="2685091"/>
            <a:ext cx="907626" cy="646331"/>
          </a:xfrm>
          <a:prstGeom prst="rect">
            <a:avLst/>
          </a:prstGeom>
          <a:noFill/>
        </p:spPr>
        <p:txBody>
          <a:bodyPr wrap="square" rtlCol="0">
            <a:spAutoFit/>
          </a:bodyPr>
          <a:lstStyle/>
          <a:p>
            <a:r>
              <a:rPr lang="en-GB" sz="1200" dirty="0"/>
              <a:t>Change under warming</a:t>
            </a:r>
          </a:p>
        </p:txBody>
      </p:sp>
    </p:spTree>
    <p:extLst>
      <p:ext uri="{BB962C8B-B14F-4D97-AF65-F5344CB8AC3E}">
        <p14:creationId xmlns:p14="http://schemas.microsoft.com/office/powerpoint/2010/main" val="9632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4289C-47CB-434D-8FFB-5F3B32441A23}"/>
              </a:ext>
            </a:extLst>
          </p:cNvPr>
          <p:cNvSpPr>
            <a:spLocks noGrp="1"/>
          </p:cNvSpPr>
          <p:nvPr>
            <p:ph type="title"/>
          </p:nvPr>
        </p:nvSpPr>
        <p:spPr>
          <a:xfrm>
            <a:off x="2418080" y="0"/>
            <a:ext cx="4984087" cy="577081"/>
          </a:xfrm>
        </p:spPr>
        <p:txBody>
          <a:bodyPr>
            <a:noAutofit/>
          </a:bodyPr>
          <a:lstStyle/>
          <a:p>
            <a:r>
              <a:rPr lang="en-GB" sz="2800" dirty="0"/>
              <a:t>Changes in frequency</a:t>
            </a:r>
          </a:p>
        </p:txBody>
      </p:sp>
      <p:pic>
        <p:nvPicPr>
          <p:cNvPr id="4" name="Picture 3">
            <a:extLst>
              <a:ext uri="{FF2B5EF4-FFF2-40B4-BE49-F238E27FC236}">
                <a16:creationId xmlns:a16="http://schemas.microsoft.com/office/drawing/2014/main" id="{3D716097-28A8-4AF6-9A65-2F89AF3D6AA9}"/>
              </a:ext>
            </a:extLst>
          </p:cNvPr>
          <p:cNvPicPr>
            <a:picLocks noChangeAspect="1"/>
          </p:cNvPicPr>
          <p:nvPr/>
        </p:nvPicPr>
        <p:blipFill rotWithShape="1">
          <a:blip r:embed="rId3"/>
          <a:srcRect r="51357" b="7769"/>
          <a:stretch/>
        </p:blipFill>
        <p:spPr>
          <a:xfrm>
            <a:off x="1069586" y="978573"/>
            <a:ext cx="1931000" cy="3186354"/>
          </a:xfrm>
          <a:prstGeom prst="rect">
            <a:avLst/>
          </a:prstGeom>
        </p:spPr>
      </p:pic>
      <p:sp>
        <p:nvSpPr>
          <p:cNvPr id="7" name="TextBox 6">
            <a:extLst>
              <a:ext uri="{FF2B5EF4-FFF2-40B4-BE49-F238E27FC236}">
                <a16:creationId xmlns:a16="http://schemas.microsoft.com/office/drawing/2014/main" id="{7A1A5A10-A6BD-4F7F-8E4B-D6FBE4703528}"/>
              </a:ext>
            </a:extLst>
          </p:cNvPr>
          <p:cNvSpPr txBox="1"/>
          <p:nvPr/>
        </p:nvSpPr>
        <p:spPr>
          <a:xfrm>
            <a:off x="5639028" y="4813425"/>
            <a:ext cx="2140277" cy="369332"/>
          </a:xfrm>
          <a:prstGeom prst="rect">
            <a:avLst/>
          </a:prstGeom>
          <a:noFill/>
        </p:spPr>
        <p:txBody>
          <a:bodyPr wrap="square" rtlCol="0">
            <a:spAutoFit/>
          </a:bodyPr>
          <a:lstStyle/>
          <a:p>
            <a:pPr defTabSz="342900"/>
            <a:r>
              <a:rPr lang="en-GB" sz="900" i="1" dirty="0">
                <a:solidFill>
                  <a:srgbClr val="2A2A2A"/>
                </a:solidFill>
                <a:latin typeface="Arial"/>
              </a:rPr>
              <a:t>Pendergrass et al., 2014a,b, J. Climate</a:t>
            </a:r>
          </a:p>
        </p:txBody>
      </p:sp>
      <p:pic>
        <p:nvPicPr>
          <p:cNvPr id="11" name="Picture 10" descr="A close up of a logo&#10;&#10;Description automatically generated">
            <a:extLst>
              <a:ext uri="{FF2B5EF4-FFF2-40B4-BE49-F238E27FC236}">
                <a16:creationId xmlns:a16="http://schemas.microsoft.com/office/drawing/2014/main" id="{5F2B1F50-8FE3-470F-8E01-1F95D6E20539}"/>
              </a:ext>
            </a:extLst>
          </p:cNvPr>
          <p:cNvPicPr>
            <a:picLocks noChangeAspect="1"/>
          </p:cNvPicPr>
          <p:nvPr/>
        </p:nvPicPr>
        <p:blipFill rotWithShape="1">
          <a:blip r:embed="rId4">
            <a:extLst>
              <a:ext uri="{28A0092B-C50C-407E-A947-70E740481C1C}">
                <a14:useLocalDpi xmlns:a14="http://schemas.microsoft.com/office/drawing/2010/main" val="0"/>
              </a:ext>
            </a:extLst>
          </a:blip>
          <a:srcRect l="8657" t="48687" r="8423" b="4842"/>
          <a:stretch/>
        </p:blipFill>
        <p:spPr>
          <a:xfrm>
            <a:off x="3594838" y="674383"/>
            <a:ext cx="3660116" cy="153842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97770790-793B-4CF5-A197-56739B4D9F1C}"/>
              </a:ext>
            </a:extLst>
          </p:cNvPr>
          <p:cNvPicPr>
            <a:picLocks noChangeAspect="1"/>
          </p:cNvPicPr>
          <p:nvPr/>
        </p:nvPicPr>
        <p:blipFill rotWithShape="1">
          <a:blip r:embed="rId5">
            <a:extLst>
              <a:ext uri="{28A0092B-C50C-407E-A947-70E740481C1C}">
                <a14:useLocalDpi xmlns:a14="http://schemas.microsoft.com/office/drawing/2010/main" val="0"/>
              </a:ext>
            </a:extLst>
          </a:blip>
          <a:srcRect t="50000" b="6247"/>
          <a:stretch/>
        </p:blipFill>
        <p:spPr>
          <a:xfrm>
            <a:off x="3533878" y="2310109"/>
            <a:ext cx="3456384" cy="2268412"/>
          </a:xfrm>
          <a:prstGeom prst="rect">
            <a:avLst/>
          </a:prstGeom>
        </p:spPr>
      </p:pic>
      <p:sp>
        <p:nvSpPr>
          <p:cNvPr id="13" name="TextBox 12">
            <a:extLst>
              <a:ext uri="{FF2B5EF4-FFF2-40B4-BE49-F238E27FC236}">
                <a16:creationId xmlns:a16="http://schemas.microsoft.com/office/drawing/2014/main" id="{38D98B4B-2E88-4B89-8AF4-861755D487C9}"/>
              </a:ext>
            </a:extLst>
          </p:cNvPr>
          <p:cNvSpPr txBox="1"/>
          <p:nvPr/>
        </p:nvSpPr>
        <p:spPr>
          <a:xfrm>
            <a:off x="7127612" y="4326641"/>
            <a:ext cx="1146418" cy="369332"/>
          </a:xfrm>
          <a:prstGeom prst="rect">
            <a:avLst/>
          </a:prstGeom>
          <a:noFill/>
        </p:spPr>
        <p:txBody>
          <a:bodyPr wrap="square" rtlCol="0">
            <a:spAutoFit/>
          </a:bodyPr>
          <a:lstStyle/>
          <a:p>
            <a:r>
              <a:rPr lang="en-GB" sz="900" dirty="0"/>
              <a:t>Rain-rate (mm/day)</a:t>
            </a:r>
          </a:p>
        </p:txBody>
      </p:sp>
      <p:sp>
        <p:nvSpPr>
          <p:cNvPr id="8" name="TextBox 7">
            <a:extLst>
              <a:ext uri="{FF2B5EF4-FFF2-40B4-BE49-F238E27FC236}">
                <a16:creationId xmlns:a16="http://schemas.microsoft.com/office/drawing/2014/main" id="{168607C6-244C-4850-A7B1-511A0B73BA06}"/>
              </a:ext>
            </a:extLst>
          </p:cNvPr>
          <p:cNvSpPr txBox="1"/>
          <p:nvPr/>
        </p:nvSpPr>
        <p:spPr>
          <a:xfrm>
            <a:off x="394432" y="1443595"/>
            <a:ext cx="907626" cy="461665"/>
          </a:xfrm>
          <a:prstGeom prst="rect">
            <a:avLst/>
          </a:prstGeom>
          <a:noFill/>
        </p:spPr>
        <p:txBody>
          <a:bodyPr wrap="square" rtlCol="0">
            <a:spAutoFit/>
          </a:bodyPr>
          <a:lstStyle/>
          <a:p>
            <a:r>
              <a:rPr lang="en-GB" sz="1200" dirty="0"/>
              <a:t>Present day</a:t>
            </a:r>
          </a:p>
        </p:txBody>
      </p:sp>
      <p:sp>
        <p:nvSpPr>
          <p:cNvPr id="9" name="TextBox 8">
            <a:extLst>
              <a:ext uri="{FF2B5EF4-FFF2-40B4-BE49-F238E27FC236}">
                <a16:creationId xmlns:a16="http://schemas.microsoft.com/office/drawing/2014/main" id="{A061F018-87BD-43A2-8833-0D8C7C93333A}"/>
              </a:ext>
            </a:extLst>
          </p:cNvPr>
          <p:cNvSpPr txBox="1"/>
          <p:nvPr/>
        </p:nvSpPr>
        <p:spPr>
          <a:xfrm>
            <a:off x="333094" y="2915075"/>
            <a:ext cx="907626" cy="646331"/>
          </a:xfrm>
          <a:prstGeom prst="rect">
            <a:avLst/>
          </a:prstGeom>
          <a:noFill/>
        </p:spPr>
        <p:txBody>
          <a:bodyPr wrap="square" rtlCol="0">
            <a:spAutoFit/>
          </a:bodyPr>
          <a:lstStyle/>
          <a:p>
            <a:r>
              <a:rPr lang="en-GB" sz="1200" dirty="0"/>
              <a:t>Change under warming</a:t>
            </a:r>
          </a:p>
        </p:txBody>
      </p:sp>
    </p:spTree>
    <p:extLst>
      <p:ext uri="{BB962C8B-B14F-4D97-AF65-F5344CB8AC3E}">
        <p14:creationId xmlns:p14="http://schemas.microsoft.com/office/powerpoint/2010/main" val="25580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B8DDA-9C56-4D33-AE6B-3F8A0E6A805C}"/>
              </a:ext>
            </a:extLst>
          </p:cNvPr>
          <p:cNvSpPr>
            <a:spLocks noGrp="1"/>
          </p:cNvSpPr>
          <p:nvPr>
            <p:ph type="title"/>
          </p:nvPr>
        </p:nvSpPr>
        <p:spPr>
          <a:xfrm>
            <a:off x="2025227" y="228630"/>
            <a:ext cx="5606765" cy="432000"/>
          </a:xfrm>
        </p:spPr>
        <p:txBody>
          <a:bodyPr>
            <a:noAutofit/>
          </a:bodyPr>
          <a:lstStyle/>
          <a:p>
            <a:r>
              <a:rPr lang="en-GB" sz="2100" dirty="0"/>
              <a:t>Regional modes of daily precipitation change</a:t>
            </a:r>
          </a:p>
        </p:txBody>
      </p:sp>
      <p:pic>
        <p:nvPicPr>
          <p:cNvPr id="6" name="Picture 5" descr="A close up of text on a white background&#10;&#10;Description automatically generated">
            <a:extLst>
              <a:ext uri="{FF2B5EF4-FFF2-40B4-BE49-F238E27FC236}">
                <a16:creationId xmlns:a16="http://schemas.microsoft.com/office/drawing/2014/main" id="{1EF55CF4-9B2F-4795-A125-CB651D379732}"/>
              </a:ext>
            </a:extLst>
          </p:cNvPr>
          <p:cNvPicPr>
            <a:picLocks noChangeAspect="1"/>
          </p:cNvPicPr>
          <p:nvPr/>
        </p:nvPicPr>
        <p:blipFill rotWithShape="1">
          <a:blip r:embed="rId3">
            <a:extLst>
              <a:ext uri="{28A0092B-C50C-407E-A947-70E740481C1C}">
                <a14:useLocalDpi xmlns:a14="http://schemas.microsoft.com/office/drawing/2010/main" val="0"/>
              </a:ext>
            </a:extLst>
          </a:blip>
          <a:srcRect t="50243" r="52437"/>
          <a:stretch/>
        </p:blipFill>
        <p:spPr>
          <a:xfrm>
            <a:off x="4437014" y="1145214"/>
            <a:ext cx="3542966" cy="2884918"/>
          </a:xfrm>
          <a:prstGeom prst="rect">
            <a:avLst/>
          </a:prstGeom>
        </p:spPr>
      </p:pic>
      <p:pic>
        <p:nvPicPr>
          <p:cNvPr id="11" name="Picture 10" descr="A close up of text on a white background&#10;&#10;Description automatically generated">
            <a:extLst>
              <a:ext uri="{FF2B5EF4-FFF2-40B4-BE49-F238E27FC236}">
                <a16:creationId xmlns:a16="http://schemas.microsoft.com/office/drawing/2014/main" id="{95841DA3-841B-4275-951F-4672773E94F8}"/>
              </a:ext>
            </a:extLst>
          </p:cNvPr>
          <p:cNvPicPr>
            <a:picLocks noChangeAspect="1"/>
          </p:cNvPicPr>
          <p:nvPr/>
        </p:nvPicPr>
        <p:blipFill rotWithShape="1">
          <a:blip r:embed="rId3">
            <a:extLst>
              <a:ext uri="{28A0092B-C50C-407E-A947-70E740481C1C}">
                <a14:useLocalDpi xmlns:a14="http://schemas.microsoft.com/office/drawing/2010/main" val="0"/>
              </a:ext>
            </a:extLst>
          </a:blip>
          <a:srcRect r="50753" b="50243"/>
          <a:stretch/>
        </p:blipFill>
        <p:spPr>
          <a:xfrm>
            <a:off x="610271" y="1145214"/>
            <a:ext cx="3668435" cy="2884919"/>
          </a:xfrm>
          <a:prstGeom prst="rect">
            <a:avLst/>
          </a:prstGeom>
        </p:spPr>
      </p:pic>
      <p:sp>
        <p:nvSpPr>
          <p:cNvPr id="12" name="TextBox 11">
            <a:extLst>
              <a:ext uri="{FF2B5EF4-FFF2-40B4-BE49-F238E27FC236}">
                <a16:creationId xmlns:a16="http://schemas.microsoft.com/office/drawing/2014/main" id="{BD8658C8-3A2B-40E0-80A5-099741D7C733}"/>
              </a:ext>
            </a:extLst>
          </p:cNvPr>
          <p:cNvSpPr txBox="1"/>
          <p:nvPr/>
        </p:nvSpPr>
        <p:spPr>
          <a:xfrm>
            <a:off x="5938201" y="3998286"/>
            <a:ext cx="702078" cy="230832"/>
          </a:xfrm>
          <a:prstGeom prst="rect">
            <a:avLst/>
          </a:prstGeom>
          <a:noFill/>
        </p:spPr>
        <p:txBody>
          <a:bodyPr wrap="square" rtlCol="0">
            <a:spAutoFit/>
          </a:bodyPr>
          <a:lstStyle/>
          <a:p>
            <a:r>
              <a:rPr lang="en-GB" sz="900" dirty="0"/>
              <a:t>%</a:t>
            </a:r>
          </a:p>
        </p:txBody>
      </p:sp>
      <p:sp>
        <p:nvSpPr>
          <p:cNvPr id="13" name="TextBox 12">
            <a:extLst>
              <a:ext uri="{FF2B5EF4-FFF2-40B4-BE49-F238E27FC236}">
                <a16:creationId xmlns:a16="http://schemas.microsoft.com/office/drawing/2014/main" id="{9683DDAF-91C6-4878-AF94-E27900192E41}"/>
              </a:ext>
            </a:extLst>
          </p:cNvPr>
          <p:cNvSpPr txBox="1"/>
          <p:nvPr/>
        </p:nvSpPr>
        <p:spPr>
          <a:xfrm>
            <a:off x="2093449" y="3914716"/>
            <a:ext cx="702078" cy="230832"/>
          </a:xfrm>
          <a:prstGeom prst="rect">
            <a:avLst/>
          </a:prstGeom>
          <a:noFill/>
        </p:spPr>
        <p:txBody>
          <a:bodyPr wrap="square" rtlCol="0">
            <a:spAutoFit/>
          </a:bodyPr>
          <a:lstStyle/>
          <a:p>
            <a:r>
              <a:rPr lang="en-GB" sz="900" dirty="0"/>
              <a:t>%</a:t>
            </a:r>
          </a:p>
        </p:txBody>
      </p:sp>
    </p:spTree>
    <p:extLst>
      <p:ext uri="{BB962C8B-B14F-4D97-AF65-F5344CB8AC3E}">
        <p14:creationId xmlns:p14="http://schemas.microsoft.com/office/powerpoint/2010/main" val="74552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FAE05-A11C-457A-9F35-CB70344B296C}"/>
              </a:ext>
            </a:extLst>
          </p:cNvPr>
          <p:cNvSpPr>
            <a:spLocks noGrp="1"/>
          </p:cNvSpPr>
          <p:nvPr>
            <p:ph type="title"/>
          </p:nvPr>
        </p:nvSpPr>
        <p:spPr>
          <a:xfrm>
            <a:off x="2542198" y="292390"/>
            <a:ext cx="4454656" cy="432000"/>
          </a:xfrm>
        </p:spPr>
        <p:txBody>
          <a:bodyPr>
            <a:normAutofit fontScale="90000"/>
          </a:bodyPr>
          <a:lstStyle/>
          <a:p>
            <a:r>
              <a:rPr lang="en-GB" dirty="0"/>
              <a:t>CIN and CAPE changes</a:t>
            </a:r>
          </a:p>
        </p:txBody>
      </p:sp>
      <p:pic>
        <p:nvPicPr>
          <p:cNvPr id="4" name="Picture 3">
            <a:extLst>
              <a:ext uri="{FF2B5EF4-FFF2-40B4-BE49-F238E27FC236}">
                <a16:creationId xmlns:a16="http://schemas.microsoft.com/office/drawing/2014/main" id="{F4EFB645-F228-4D67-82FB-424E93132864}"/>
              </a:ext>
            </a:extLst>
          </p:cNvPr>
          <p:cNvPicPr>
            <a:picLocks noChangeAspect="1"/>
          </p:cNvPicPr>
          <p:nvPr/>
        </p:nvPicPr>
        <p:blipFill>
          <a:blip r:embed="rId3"/>
          <a:stretch>
            <a:fillRect/>
          </a:stretch>
        </p:blipFill>
        <p:spPr>
          <a:xfrm>
            <a:off x="567772" y="1008869"/>
            <a:ext cx="3615986" cy="3382609"/>
          </a:xfrm>
          <a:prstGeom prst="rect">
            <a:avLst/>
          </a:prstGeom>
        </p:spPr>
      </p:pic>
      <p:sp>
        <p:nvSpPr>
          <p:cNvPr id="6" name="TextBox 5">
            <a:extLst>
              <a:ext uri="{FF2B5EF4-FFF2-40B4-BE49-F238E27FC236}">
                <a16:creationId xmlns:a16="http://schemas.microsoft.com/office/drawing/2014/main" id="{CF38C296-179B-4D90-A7A8-158467D9A5EC}"/>
              </a:ext>
            </a:extLst>
          </p:cNvPr>
          <p:cNvSpPr txBox="1"/>
          <p:nvPr/>
        </p:nvSpPr>
        <p:spPr>
          <a:xfrm>
            <a:off x="1240417" y="4394375"/>
            <a:ext cx="2140277" cy="230832"/>
          </a:xfrm>
          <a:prstGeom prst="rect">
            <a:avLst/>
          </a:prstGeom>
          <a:noFill/>
        </p:spPr>
        <p:txBody>
          <a:bodyPr wrap="square" rtlCol="0">
            <a:spAutoFit/>
          </a:bodyPr>
          <a:lstStyle/>
          <a:p>
            <a:pPr defTabSz="342900"/>
            <a:r>
              <a:rPr lang="en-GB" sz="825" i="1" dirty="0">
                <a:solidFill>
                  <a:srgbClr val="2A2A2A"/>
                </a:solidFill>
                <a:latin typeface="Arial"/>
              </a:rPr>
              <a:t>Rasmussen et al., 2017, </a:t>
            </a:r>
            <a:r>
              <a:rPr lang="en-GB" sz="825" i="1" dirty="0" err="1">
                <a:solidFill>
                  <a:srgbClr val="2A2A2A"/>
                </a:solidFill>
                <a:latin typeface="Arial"/>
              </a:rPr>
              <a:t>Clim</a:t>
            </a:r>
            <a:r>
              <a:rPr lang="en-GB" sz="825" i="1" dirty="0">
                <a:solidFill>
                  <a:srgbClr val="2A2A2A"/>
                </a:solidFill>
                <a:latin typeface="Arial"/>
              </a:rPr>
              <a:t>. </a:t>
            </a:r>
            <a:r>
              <a:rPr lang="en-GB" sz="825" i="1" dirty="0" err="1">
                <a:solidFill>
                  <a:srgbClr val="2A2A2A"/>
                </a:solidFill>
                <a:latin typeface="Arial"/>
              </a:rPr>
              <a:t>Dyn</a:t>
            </a:r>
            <a:r>
              <a:rPr lang="en-GB" sz="900" i="1" dirty="0">
                <a:solidFill>
                  <a:srgbClr val="2A2A2A"/>
                </a:solidFill>
                <a:latin typeface="Arial"/>
              </a:rPr>
              <a:t>.</a:t>
            </a:r>
          </a:p>
        </p:txBody>
      </p:sp>
      <p:pic>
        <p:nvPicPr>
          <p:cNvPr id="2" name="Picture 1">
            <a:extLst>
              <a:ext uri="{FF2B5EF4-FFF2-40B4-BE49-F238E27FC236}">
                <a16:creationId xmlns:a16="http://schemas.microsoft.com/office/drawing/2014/main" id="{BAB601A0-BE53-4DE5-BE98-9BC2930D0E1D}"/>
              </a:ext>
            </a:extLst>
          </p:cNvPr>
          <p:cNvPicPr>
            <a:picLocks noChangeAspect="1"/>
          </p:cNvPicPr>
          <p:nvPr/>
        </p:nvPicPr>
        <p:blipFill>
          <a:blip r:embed="rId4"/>
          <a:stretch>
            <a:fillRect/>
          </a:stretch>
        </p:blipFill>
        <p:spPr>
          <a:xfrm>
            <a:off x="4328426" y="867324"/>
            <a:ext cx="4506857" cy="1476680"/>
          </a:xfrm>
          <a:prstGeom prst="rect">
            <a:avLst/>
          </a:prstGeom>
        </p:spPr>
      </p:pic>
      <p:pic>
        <p:nvPicPr>
          <p:cNvPr id="7" name="Picture 6">
            <a:extLst>
              <a:ext uri="{FF2B5EF4-FFF2-40B4-BE49-F238E27FC236}">
                <a16:creationId xmlns:a16="http://schemas.microsoft.com/office/drawing/2014/main" id="{9367A165-276B-435A-919A-955F59FAAF99}"/>
              </a:ext>
            </a:extLst>
          </p:cNvPr>
          <p:cNvPicPr>
            <a:picLocks noChangeAspect="1"/>
          </p:cNvPicPr>
          <p:nvPr/>
        </p:nvPicPr>
        <p:blipFill>
          <a:blip r:embed="rId5"/>
          <a:stretch>
            <a:fillRect/>
          </a:stretch>
        </p:blipFill>
        <p:spPr>
          <a:xfrm>
            <a:off x="4432448" y="2371522"/>
            <a:ext cx="4312361" cy="230832"/>
          </a:xfrm>
          <a:prstGeom prst="rect">
            <a:avLst/>
          </a:prstGeom>
        </p:spPr>
      </p:pic>
      <p:sp>
        <p:nvSpPr>
          <p:cNvPr id="8" name="TextBox 7">
            <a:extLst>
              <a:ext uri="{FF2B5EF4-FFF2-40B4-BE49-F238E27FC236}">
                <a16:creationId xmlns:a16="http://schemas.microsoft.com/office/drawing/2014/main" id="{4BBEBC0D-EE37-4DB1-9126-3EBC290CB0A4}"/>
              </a:ext>
            </a:extLst>
          </p:cNvPr>
          <p:cNvSpPr txBox="1"/>
          <p:nvPr/>
        </p:nvSpPr>
        <p:spPr>
          <a:xfrm>
            <a:off x="5751953" y="2571750"/>
            <a:ext cx="2140277" cy="230832"/>
          </a:xfrm>
          <a:prstGeom prst="rect">
            <a:avLst/>
          </a:prstGeom>
          <a:noFill/>
        </p:spPr>
        <p:txBody>
          <a:bodyPr wrap="square" rtlCol="0">
            <a:spAutoFit/>
          </a:bodyPr>
          <a:lstStyle/>
          <a:p>
            <a:pPr defTabSz="342900"/>
            <a:r>
              <a:rPr lang="en-GB" sz="825" i="1" dirty="0">
                <a:solidFill>
                  <a:srgbClr val="2A2A2A"/>
                </a:solidFill>
                <a:latin typeface="Arial"/>
              </a:rPr>
              <a:t>Chen et al., 2019, </a:t>
            </a:r>
            <a:r>
              <a:rPr lang="en-GB" sz="825" i="1" dirty="0" err="1">
                <a:solidFill>
                  <a:srgbClr val="2A2A2A"/>
                </a:solidFill>
                <a:latin typeface="Arial"/>
              </a:rPr>
              <a:t>J</a:t>
            </a:r>
            <a:r>
              <a:rPr lang="en-GB" sz="900" i="1" dirty="0" err="1">
                <a:solidFill>
                  <a:srgbClr val="2A2A2A"/>
                </a:solidFill>
                <a:latin typeface="Arial"/>
              </a:rPr>
              <a:t>.Climate</a:t>
            </a:r>
            <a:endParaRPr lang="en-GB" sz="900" i="1" dirty="0">
              <a:solidFill>
                <a:srgbClr val="2A2A2A"/>
              </a:solidFill>
              <a:latin typeface="Arial"/>
            </a:endParaRPr>
          </a:p>
        </p:txBody>
      </p:sp>
      <p:grpSp>
        <p:nvGrpSpPr>
          <p:cNvPr id="9" name="Group 8">
            <a:extLst>
              <a:ext uri="{FF2B5EF4-FFF2-40B4-BE49-F238E27FC236}">
                <a16:creationId xmlns:a16="http://schemas.microsoft.com/office/drawing/2014/main" id="{21EFA0CD-43A8-4063-A518-5CDCCABFFCA6}"/>
              </a:ext>
            </a:extLst>
          </p:cNvPr>
          <p:cNvGrpSpPr/>
          <p:nvPr/>
        </p:nvGrpSpPr>
        <p:grpSpPr>
          <a:xfrm>
            <a:off x="5430678" y="2852769"/>
            <a:ext cx="2315900" cy="1769541"/>
            <a:chOff x="4644008" y="1944142"/>
            <a:chExt cx="4893060" cy="3465565"/>
          </a:xfrm>
        </p:grpSpPr>
        <p:pic>
          <p:nvPicPr>
            <p:cNvPr id="10" name="Picture 9" descr="A close up of text on a white background&#10;&#10;Description automatically generated">
              <a:extLst>
                <a:ext uri="{FF2B5EF4-FFF2-40B4-BE49-F238E27FC236}">
                  <a16:creationId xmlns:a16="http://schemas.microsoft.com/office/drawing/2014/main" id="{2827B457-7B00-4E1E-A9AB-E409109538B3}"/>
                </a:ext>
              </a:extLst>
            </p:cNvPr>
            <p:cNvPicPr>
              <a:picLocks noChangeAspect="1"/>
            </p:cNvPicPr>
            <p:nvPr/>
          </p:nvPicPr>
          <p:blipFill rotWithShape="1">
            <a:blip r:embed="rId6">
              <a:extLst>
                <a:ext uri="{28A0092B-C50C-407E-A947-70E740481C1C}">
                  <a14:useLocalDpi xmlns:a14="http://schemas.microsoft.com/office/drawing/2010/main" val="0"/>
                </a:ext>
              </a:extLst>
            </a:blip>
            <a:srcRect l="53098" t="55586"/>
            <a:stretch/>
          </p:blipFill>
          <p:spPr>
            <a:xfrm>
              <a:off x="4644008" y="2435005"/>
              <a:ext cx="4032447" cy="2974702"/>
            </a:xfrm>
            <a:prstGeom prst="rect">
              <a:avLst/>
            </a:prstGeom>
          </p:spPr>
        </p:pic>
        <p:sp>
          <p:nvSpPr>
            <p:cNvPr id="11" name="TextBox 10">
              <a:extLst>
                <a:ext uri="{FF2B5EF4-FFF2-40B4-BE49-F238E27FC236}">
                  <a16:creationId xmlns:a16="http://schemas.microsoft.com/office/drawing/2014/main" id="{DC4CB4F6-C236-438C-9D5A-6867C599D508}"/>
                </a:ext>
              </a:extLst>
            </p:cNvPr>
            <p:cNvSpPr txBox="1"/>
            <p:nvPr/>
          </p:nvSpPr>
          <p:spPr>
            <a:xfrm>
              <a:off x="4644008" y="1944142"/>
              <a:ext cx="4893060" cy="587697"/>
            </a:xfrm>
            <a:prstGeom prst="rect">
              <a:avLst/>
            </a:prstGeom>
            <a:noFill/>
          </p:spPr>
          <p:txBody>
            <a:bodyPr wrap="square" rtlCol="0">
              <a:spAutoFit/>
            </a:bodyPr>
            <a:lstStyle/>
            <a:p>
              <a:r>
                <a:rPr lang="en-GB" sz="1200" dirty="0"/>
                <a:t>CIN change in HadGEM3 </a:t>
              </a:r>
              <a:r>
                <a:rPr lang="en-GB" sz="1350" dirty="0"/>
                <a:t>(%)</a:t>
              </a:r>
            </a:p>
          </p:txBody>
        </p:sp>
      </p:grpSp>
    </p:spTree>
    <p:extLst>
      <p:ext uri="{BB962C8B-B14F-4D97-AF65-F5344CB8AC3E}">
        <p14:creationId xmlns:p14="http://schemas.microsoft.com/office/powerpoint/2010/main" val="89604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51B39-9A45-4F17-A54C-BBC5A45CF35F}"/>
              </a:ext>
            </a:extLst>
          </p:cNvPr>
          <p:cNvSpPr>
            <a:spLocks noGrp="1"/>
          </p:cNvSpPr>
          <p:nvPr>
            <p:ph type="title"/>
          </p:nvPr>
        </p:nvSpPr>
        <p:spPr>
          <a:xfrm>
            <a:off x="1886554" y="249823"/>
            <a:ext cx="6480000" cy="432000"/>
          </a:xfrm>
        </p:spPr>
        <p:txBody>
          <a:bodyPr>
            <a:normAutofit fontScale="90000"/>
          </a:bodyPr>
          <a:lstStyle/>
          <a:p>
            <a:r>
              <a:rPr lang="en-GB" dirty="0"/>
              <a:t>CIN and frequency decrease mode</a:t>
            </a:r>
          </a:p>
        </p:txBody>
      </p:sp>
      <p:grpSp>
        <p:nvGrpSpPr>
          <p:cNvPr id="17" name="Group 16">
            <a:extLst>
              <a:ext uri="{FF2B5EF4-FFF2-40B4-BE49-F238E27FC236}">
                <a16:creationId xmlns:a16="http://schemas.microsoft.com/office/drawing/2014/main" id="{0E929618-C72B-40FD-99AD-61C467EFB80B}"/>
              </a:ext>
            </a:extLst>
          </p:cNvPr>
          <p:cNvGrpSpPr/>
          <p:nvPr/>
        </p:nvGrpSpPr>
        <p:grpSpPr>
          <a:xfrm>
            <a:off x="419792" y="1199397"/>
            <a:ext cx="4500815" cy="715581"/>
            <a:chOff x="503603" y="882760"/>
            <a:chExt cx="6001087" cy="954108"/>
          </a:xfrm>
        </p:grpSpPr>
        <p:sp>
          <p:nvSpPr>
            <p:cNvPr id="10" name="TextBox 9">
              <a:extLst>
                <a:ext uri="{FF2B5EF4-FFF2-40B4-BE49-F238E27FC236}">
                  <a16:creationId xmlns:a16="http://schemas.microsoft.com/office/drawing/2014/main" id="{A23C6B7E-4538-4386-BCF4-1126A303BD27}"/>
                </a:ext>
              </a:extLst>
            </p:cNvPr>
            <p:cNvSpPr txBox="1"/>
            <p:nvPr/>
          </p:nvSpPr>
          <p:spPr>
            <a:xfrm>
              <a:off x="503603" y="882760"/>
              <a:ext cx="4186239" cy="954108"/>
            </a:xfrm>
            <a:prstGeom prst="rect">
              <a:avLst/>
            </a:prstGeom>
            <a:noFill/>
          </p:spPr>
          <p:txBody>
            <a:bodyPr wrap="square" rtlCol="0">
              <a:spAutoFit/>
            </a:bodyPr>
            <a:lstStyle/>
            <a:p>
              <a:pPr defTabSz="342900"/>
              <a:r>
                <a:rPr lang="en-GB" sz="1350" dirty="0">
                  <a:solidFill>
                    <a:srgbClr val="2A2A2A"/>
                  </a:solidFill>
                  <a:latin typeface="Arial"/>
                </a:rPr>
                <a:t>Assume that the frequency of deep convection scales under warming as a decreasing function of time-mean CIN:</a:t>
              </a:r>
            </a:p>
          </p:txBody>
        </p:sp>
        <p:pic>
          <p:nvPicPr>
            <p:cNvPr id="16" name="Picture 15">
              <a:extLst>
                <a:ext uri="{FF2B5EF4-FFF2-40B4-BE49-F238E27FC236}">
                  <a16:creationId xmlns:a16="http://schemas.microsoft.com/office/drawing/2014/main" id="{66AB0B53-A7F2-440A-B4BB-3D868DA00DB9}"/>
                </a:ext>
              </a:extLst>
            </p:cNvPr>
            <p:cNvPicPr>
              <a:picLocks noChangeAspect="1"/>
            </p:cNvPicPr>
            <p:nvPr/>
          </p:nvPicPr>
          <p:blipFill>
            <a:blip r:embed="rId3"/>
            <a:stretch>
              <a:fillRect/>
            </a:stretch>
          </p:blipFill>
          <p:spPr>
            <a:xfrm>
              <a:off x="4964723" y="1167100"/>
              <a:ext cx="1539967" cy="385429"/>
            </a:xfrm>
            <a:prstGeom prst="rect">
              <a:avLst/>
            </a:prstGeom>
          </p:spPr>
        </p:pic>
      </p:grpSp>
      <p:grpSp>
        <p:nvGrpSpPr>
          <p:cNvPr id="2" name="Group 1">
            <a:extLst>
              <a:ext uri="{FF2B5EF4-FFF2-40B4-BE49-F238E27FC236}">
                <a16:creationId xmlns:a16="http://schemas.microsoft.com/office/drawing/2014/main" id="{45F0369B-B318-45EF-80D0-F20DFA87B300}"/>
              </a:ext>
            </a:extLst>
          </p:cNvPr>
          <p:cNvGrpSpPr/>
          <p:nvPr/>
        </p:nvGrpSpPr>
        <p:grpSpPr>
          <a:xfrm>
            <a:off x="419792" y="2876345"/>
            <a:ext cx="6100206" cy="1021347"/>
            <a:chOff x="580042" y="3248121"/>
            <a:chExt cx="8133608" cy="1361795"/>
          </a:xfrm>
        </p:grpSpPr>
        <p:grpSp>
          <p:nvGrpSpPr>
            <p:cNvPr id="21" name="Group 20">
              <a:extLst>
                <a:ext uri="{FF2B5EF4-FFF2-40B4-BE49-F238E27FC236}">
                  <a16:creationId xmlns:a16="http://schemas.microsoft.com/office/drawing/2014/main" id="{E443F916-263C-43AE-8218-15918CAB7009}"/>
                </a:ext>
              </a:extLst>
            </p:cNvPr>
            <p:cNvGrpSpPr/>
            <p:nvPr/>
          </p:nvGrpSpPr>
          <p:grpSpPr>
            <a:xfrm>
              <a:off x="580042" y="3248121"/>
              <a:ext cx="7354047" cy="1231106"/>
              <a:chOff x="599283" y="3293127"/>
              <a:chExt cx="7354047" cy="1231106"/>
            </a:xfrm>
          </p:grpSpPr>
          <p:sp>
            <p:nvSpPr>
              <p:cNvPr id="12" name="TextBox 11">
                <a:extLst>
                  <a:ext uri="{FF2B5EF4-FFF2-40B4-BE49-F238E27FC236}">
                    <a16:creationId xmlns:a16="http://schemas.microsoft.com/office/drawing/2014/main" id="{3D62757A-9AA5-4FB8-A831-CF825CCF72AB}"/>
                  </a:ext>
                </a:extLst>
              </p:cNvPr>
              <p:cNvSpPr txBox="1"/>
              <p:nvPr/>
            </p:nvSpPr>
            <p:spPr>
              <a:xfrm>
                <a:off x="599283" y="3293127"/>
                <a:ext cx="3972718" cy="1231106"/>
              </a:xfrm>
              <a:prstGeom prst="rect">
                <a:avLst/>
              </a:prstGeom>
              <a:noFill/>
            </p:spPr>
            <p:txBody>
              <a:bodyPr wrap="square" rtlCol="0">
                <a:spAutoFit/>
              </a:bodyPr>
              <a:lstStyle/>
              <a:p>
                <a:pPr defTabSz="342900"/>
                <a:r>
                  <a:rPr lang="en-GB" sz="1350" dirty="0">
                    <a:solidFill>
                      <a:srgbClr val="2A2A2A"/>
                    </a:solidFill>
                    <a:latin typeface="Arial"/>
                  </a:rPr>
                  <a:t>For increasing CIN, this gives a fractional decrease in frequency that is independent of rain-rate, i.e. a frequency decrease mode:</a:t>
                </a:r>
              </a:p>
            </p:txBody>
          </p:sp>
          <p:pic>
            <p:nvPicPr>
              <p:cNvPr id="19" name="Picture 18">
                <a:extLst>
                  <a:ext uri="{FF2B5EF4-FFF2-40B4-BE49-F238E27FC236}">
                    <a16:creationId xmlns:a16="http://schemas.microsoft.com/office/drawing/2014/main" id="{C59231B5-B25F-4EBB-BFE8-C3A028FDE692}"/>
                  </a:ext>
                </a:extLst>
              </p:cNvPr>
              <p:cNvPicPr>
                <a:picLocks noChangeAspect="1"/>
              </p:cNvPicPr>
              <p:nvPr/>
            </p:nvPicPr>
            <p:blipFill>
              <a:blip r:embed="rId4"/>
              <a:stretch>
                <a:fillRect/>
              </a:stretch>
            </p:blipFill>
            <p:spPr>
              <a:xfrm>
                <a:off x="5056050" y="3454767"/>
                <a:ext cx="2897280" cy="758105"/>
              </a:xfrm>
              <a:prstGeom prst="rect">
                <a:avLst/>
              </a:prstGeom>
            </p:spPr>
          </p:pic>
        </p:grpSp>
        <p:sp>
          <p:nvSpPr>
            <p:cNvPr id="14" name="TextBox 13">
              <a:extLst>
                <a:ext uri="{FF2B5EF4-FFF2-40B4-BE49-F238E27FC236}">
                  <a16:creationId xmlns:a16="http://schemas.microsoft.com/office/drawing/2014/main" id="{D1DF5FD4-D4BF-4EC7-A2F0-9751013F6DCB}"/>
                </a:ext>
              </a:extLst>
            </p:cNvPr>
            <p:cNvSpPr txBox="1"/>
            <p:nvPr/>
          </p:nvSpPr>
          <p:spPr>
            <a:xfrm>
              <a:off x="5734706" y="4317528"/>
              <a:ext cx="2978944" cy="292388"/>
            </a:xfrm>
            <a:prstGeom prst="rect">
              <a:avLst/>
            </a:prstGeom>
            <a:noFill/>
          </p:spPr>
          <p:txBody>
            <a:bodyPr wrap="square" rtlCol="0">
              <a:spAutoFit/>
            </a:bodyPr>
            <a:lstStyle/>
            <a:p>
              <a:pPr defTabSz="342900"/>
              <a:r>
                <a:rPr lang="en-GB" sz="825" i="1" dirty="0">
                  <a:solidFill>
                    <a:srgbClr val="2A2A2A"/>
                  </a:solidFill>
                  <a:latin typeface="Arial"/>
                </a:rPr>
                <a:t>Primes denote future values under warming</a:t>
              </a:r>
            </a:p>
          </p:txBody>
        </p:sp>
      </p:grpSp>
      <p:pic>
        <p:nvPicPr>
          <p:cNvPr id="15" name="Picture 14" descr="A close up of a logo&#10;&#10;Description automatically generated">
            <a:extLst>
              <a:ext uri="{FF2B5EF4-FFF2-40B4-BE49-F238E27FC236}">
                <a16:creationId xmlns:a16="http://schemas.microsoft.com/office/drawing/2014/main" id="{ADD29D46-9A11-497C-9714-18176C8CFD8C}"/>
              </a:ext>
            </a:extLst>
          </p:cNvPr>
          <p:cNvPicPr>
            <a:picLocks noChangeAspect="1"/>
          </p:cNvPicPr>
          <p:nvPr/>
        </p:nvPicPr>
        <p:blipFill rotWithShape="1">
          <a:blip r:embed="rId5">
            <a:extLst>
              <a:ext uri="{28A0092B-C50C-407E-A947-70E740481C1C}">
                <a14:useLocalDpi xmlns:a14="http://schemas.microsoft.com/office/drawing/2010/main" val="0"/>
              </a:ext>
            </a:extLst>
          </a:blip>
          <a:srcRect l="8657" t="48687" r="49564" b="4842"/>
          <a:stretch/>
        </p:blipFill>
        <p:spPr>
          <a:xfrm>
            <a:off x="5454248" y="863991"/>
            <a:ext cx="2409592" cy="2010139"/>
          </a:xfrm>
          <a:prstGeom prst="rect">
            <a:avLst/>
          </a:prstGeom>
        </p:spPr>
      </p:pic>
    </p:spTree>
    <p:extLst>
      <p:ext uri="{BB962C8B-B14F-4D97-AF65-F5344CB8AC3E}">
        <p14:creationId xmlns:p14="http://schemas.microsoft.com/office/powerpoint/2010/main" val="274885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7186E3F2-3387-43D5-8C12-1BDE3CED7935}"/>
              </a:ext>
            </a:extLst>
          </p:cNvPr>
          <p:cNvCxnSpPr>
            <a:cxnSpLocks/>
          </p:cNvCxnSpPr>
          <p:nvPr/>
        </p:nvCxnSpPr>
        <p:spPr>
          <a:xfrm>
            <a:off x="4425770" y="1657765"/>
            <a:ext cx="1037383" cy="0"/>
          </a:xfrm>
          <a:prstGeom prst="straightConnector1">
            <a:avLst/>
          </a:prstGeom>
          <a:ln w="25400">
            <a:solidFill>
              <a:srgbClr val="FF000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49CC1C-E0F1-4FF7-8D4E-9A8E46227F34}"/>
              </a:ext>
            </a:extLst>
          </p:cNvPr>
          <p:cNvSpPr txBox="1"/>
          <p:nvPr/>
        </p:nvSpPr>
        <p:spPr>
          <a:xfrm>
            <a:off x="4374096" y="1361462"/>
            <a:ext cx="2715195" cy="276999"/>
          </a:xfrm>
          <a:prstGeom prst="rect">
            <a:avLst/>
          </a:prstGeom>
          <a:noFill/>
        </p:spPr>
        <p:txBody>
          <a:bodyPr wrap="square" rtlCol="0">
            <a:spAutoFit/>
          </a:bodyPr>
          <a:lstStyle/>
          <a:p>
            <a:pPr defTabSz="342900"/>
            <a:r>
              <a:rPr lang="en-GB" sz="1200" dirty="0">
                <a:solidFill>
                  <a:srgbClr val="2A2A2A"/>
                </a:solidFill>
                <a:latin typeface="Arial"/>
              </a:rPr>
              <a:t>Convective heating, LP</a:t>
            </a:r>
          </a:p>
        </p:txBody>
      </p:sp>
      <p:cxnSp>
        <p:nvCxnSpPr>
          <p:cNvPr id="5" name="Straight Arrow Connector 4">
            <a:extLst>
              <a:ext uri="{FF2B5EF4-FFF2-40B4-BE49-F238E27FC236}">
                <a16:creationId xmlns:a16="http://schemas.microsoft.com/office/drawing/2014/main" id="{173B2FE3-C79C-4FEC-9BCB-D6389B5D6F62}"/>
              </a:ext>
            </a:extLst>
          </p:cNvPr>
          <p:cNvCxnSpPr>
            <a:cxnSpLocks/>
          </p:cNvCxnSpPr>
          <p:nvPr/>
        </p:nvCxnSpPr>
        <p:spPr>
          <a:xfrm>
            <a:off x="1744252" y="3068485"/>
            <a:ext cx="4518280" cy="0"/>
          </a:xfrm>
          <a:prstGeom prst="straightConnector1">
            <a:avLst/>
          </a:prstGeom>
          <a:ln w="31750">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A694702-A49C-4304-A577-4ABA803ECD04}"/>
              </a:ext>
            </a:extLst>
          </p:cNvPr>
          <p:cNvSpPr txBox="1"/>
          <p:nvPr/>
        </p:nvSpPr>
        <p:spPr>
          <a:xfrm>
            <a:off x="2044965" y="3088996"/>
            <a:ext cx="908208" cy="461665"/>
          </a:xfrm>
          <a:prstGeom prst="rect">
            <a:avLst/>
          </a:prstGeom>
          <a:noFill/>
        </p:spPr>
        <p:txBody>
          <a:bodyPr wrap="square" rtlCol="0">
            <a:spAutoFit/>
          </a:bodyPr>
          <a:lstStyle/>
          <a:p>
            <a:pPr defTabSz="342900"/>
            <a:r>
              <a:rPr lang="en-GB" sz="1200" dirty="0">
                <a:solidFill>
                  <a:srgbClr val="2A2A2A"/>
                </a:solidFill>
                <a:latin typeface="Arial"/>
              </a:rPr>
              <a:t>Previous Event</a:t>
            </a:r>
          </a:p>
        </p:txBody>
      </p:sp>
      <p:grpSp>
        <p:nvGrpSpPr>
          <p:cNvPr id="22" name="Group 21">
            <a:extLst>
              <a:ext uri="{FF2B5EF4-FFF2-40B4-BE49-F238E27FC236}">
                <a16:creationId xmlns:a16="http://schemas.microsoft.com/office/drawing/2014/main" id="{959B0865-679C-4B75-B5B2-E4AC85E6B142}"/>
              </a:ext>
            </a:extLst>
          </p:cNvPr>
          <p:cNvGrpSpPr/>
          <p:nvPr/>
        </p:nvGrpSpPr>
        <p:grpSpPr>
          <a:xfrm>
            <a:off x="4517634" y="1922463"/>
            <a:ext cx="757731" cy="1136370"/>
            <a:chOff x="4020670" y="1883879"/>
            <a:chExt cx="1254419" cy="2079448"/>
          </a:xfrm>
        </p:grpSpPr>
        <p:grpSp>
          <p:nvGrpSpPr>
            <p:cNvPr id="18" name="Group 17">
              <a:extLst>
                <a:ext uri="{FF2B5EF4-FFF2-40B4-BE49-F238E27FC236}">
                  <a16:creationId xmlns:a16="http://schemas.microsoft.com/office/drawing/2014/main" id="{3C2F45CE-6C40-4C0F-9D3C-EFC8B1609927}"/>
                </a:ext>
              </a:extLst>
            </p:cNvPr>
            <p:cNvGrpSpPr/>
            <p:nvPr/>
          </p:nvGrpSpPr>
          <p:grpSpPr>
            <a:xfrm>
              <a:off x="4020670" y="1908735"/>
              <a:ext cx="1102659" cy="2054592"/>
              <a:chOff x="3976485" y="1143869"/>
              <a:chExt cx="1102659" cy="2054592"/>
            </a:xfrm>
          </p:grpSpPr>
          <p:grpSp>
            <p:nvGrpSpPr>
              <p:cNvPr id="17" name="Group 16">
                <a:extLst>
                  <a:ext uri="{FF2B5EF4-FFF2-40B4-BE49-F238E27FC236}">
                    <a16:creationId xmlns:a16="http://schemas.microsoft.com/office/drawing/2014/main" id="{2CDE7354-0270-4C60-88B2-11D6BDCE03DA}"/>
                  </a:ext>
                </a:extLst>
              </p:cNvPr>
              <p:cNvGrpSpPr/>
              <p:nvPr/>
            </p:nvGrpSpPr>
            <p:grpSpPr>
              <a:xfrm>
                <a:off x="3976485" y="1341662"/>
                <a:ext cx="1102659" cy="1856799"/>
                <a:chOff x="3976486" y="1360409"/>
                <a:chExt cx="1102659" cy="1856799"/>
              </a:xfrm>
            </p:grpSpPr>
            <p:pic>
              <p:nvPicPr>
                <p:cNvPr id="8" name="Graphic 7" descr="Rain">
                  <a:extLst>
                    <a:ext uri="{FF2B5EF4-FFF2-40B4-BE49-F238E27FC236}">
                      <a16:creationId xmlns:a16="http://schemas.microsoft.com/office/drawing/2014/main" id="{D5EA2B51-2177-4495-A0F1-043D73C835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486" y="2114549"/>
                  <a:ext cx="1102659" cy="1102659"/>
                </a:xfrm>
                <a:prstGeom prst="rect">
                  <a:avLst/>
                </a:prstGeom>
              </p:spPr>
            </p:pic>
            <p:pic>
              <p:nvPicPr>
                <p:cNvPr id="10" name="Graphic 9" descr="Cloud">
                  <a:extLst>
                    <a:ext uri="{FF2B5EF4-FFF2-40B4-BE49-F238E27FC236}">
                      <a16:creationId xmlns:a16="http://schemas.microsoft.com/office/drawing/2014/main" id="{6357B78C-E922-435F-9BF9-0C4C0E5B4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821489"/>
                  <a:ext cx="914400" cy="914400"/>
                </a:xfrm>
                <a:prstGeom prst="rect">
                  <a:avLst/>
                </a:prstGeom>
              </p:spPr>
            </p:pic>
            <p:pic>
              <p:nvPicPr>
                <p:cNvPr id="12" name="Graphic 11" descr="Cloud">
                  <a:extLst>
                    <a:ext uri="{FF2B5EF4-FFF2-40B4-BE49-F238E27FC236}">
                      <a16:creationId xmlns:a16="http://schemas.microsoft.com/office/drawing/2014/main" id="{B7959601-617A-42E7-A8B2-3785B0E0CE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568800"/>
                  <a:ext cx="914400" cy="914400"/>
                </a:xfrm>
                <a:prstGeom prst="rect">
                  <a:avLst/>
                </a:prstGeom>
              </p:spPr>
            </p:pic>
            <p:pic>
              <p:nvPicPr>
                <p:cNvPr id="14" name="Graphic 13" descr="Cloud">
                  <a:extLst>
                    <a:ext uri="{FF2B5EF4-FFF2-40B4-BE49-F238E27FC236}">
                      <a16:creationId xmlns:a16="http://schemas.microsoft.com/office/drawing/2014/main" id="{9B55BB5E-28B6-42C1-83B2-CAF4DBC5A5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360409"/>
                  <a:ext cx="914400" cy="914400"/>
                </a:xfrm>
                <a:prstGeom prst="rect">
                  <a:avLst/>
                </a:prstGeom>
              </p:spPr>
            </p:pic>
          </p:grpSp>
          <p:pic>
            <p:nvPicPr>
              <p:cNvPr id="16" name="Graphic 15" descr="Cloud">
                <a:extLst>
                  <a:ext uri="{FF2B5EF4-FFF2-40B4-BE49-F238E27FC236}">
                    <a16:creationId xmlns:a16="http://schemas.microsoft.com/office/drawing/2014/main" id="{D9EC5A6D-8064-4216-B899-CB6AF5A3D0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143869"/>
                <a:ext cx="914400" cy="914400"/>
              </a:xfrm>
              <a:prstGeom prst="rect">
                <a:avLst/>
              </a:prstGeom>
            </p:spPr>
          </p:pic>
        </p:grpSp>
        <p:pic>
          <p:nvPicPr>
            <p:cNvPr id="21" name="Graphic 20" descr="Cloud">
              <a:extLst>
                <a:ext uri="{FF2B5EF4-FFF2-40B4-BE49-F238E27FC236}">
                  <a16:creationId xmlns:a16="http://schemas.microsoft.com/office/drawing/2014/main" id="{65B61B43-29BC-45D6-BE53-4387493C05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0689" y="1883879"/>
              <a:ext cx="914400" cy="914400"/>
            </a:xfrm>
            <a:prstGeom prst="rect">
              <a:avLst/>
            </a:prstGeom>
          </p:spPr>
        </p:pic>
      </p:grpSp>
      <p:cxnSp>
        <p:nvCxnSpPr>
          <p:cNvPr id="24" name="Straight Connector 23">
            <a:extLst>
              <a:ext uri="{FF2B5EF4-FFF2-40B4-BE49-F238E27FC236}">
                <a16:creationId xmlns:a16="http://schemas.microsoft.com/office/drawing/2014/main" id="{7D0892CD-CE6F-4515-93AF-E46C474DE948}"/>
              </a:ext>
            </a:extLst>
          </p:cNvPr>
          <p:cNvCxnSpPr/>
          <p:nvPr/>
        </p:nvCxnSpPr>
        <p:spPr>
          <a:xfrm flipV="1">
            <a:off x="4425770" y="1833576"/>
            <a:ext cx="0" cy="122525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38F60E-702D-4D15-9162-F7470BFE7300}"/>
              </a:ext>
            </a:extLst>
          </p:cNvPr>
          <p:cNvCxnSpPr/>
          <p:nvPr/>
        </p:nvCxnSpPr>
        <p:spPr>
          <a:xfrm flipV="1">
            <a:off x="5463153" y="1843227"/>
            <a:ext cx="0" cy="122525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289619C-E3DF-4869-8D3A-673FC744D2A8}"/>
              </a:ext>
            </a:extLst>
          </p:cNvPr>
          <p:cNvGrpSpPr/>
          <p:nvPr/>
        </p:nvGrpSpPr>
        <p:grpSpPr>
          <a:xfrm>
            <a:off x="2081890" y="1922464"/>
            <a:ext cx="666060" cy="1122787"/>
            <a:chOff x="3976485" y="1143869"/>
            <a:chExt cx="1102659" cy="2054592"/>
          </a:xfrm>
        </p:grpSpPr>
        <p:grpSp>
          <p:nvGrpSpPr>
            <p:cNvPr id="29" name="Group 28">
              <a:extLst>
                <a:ext uri="{FF2B5EF4-FFF2-40B4-BE49-F238E27FC236}">
                  <a16:creationId xmlns:a16="http://schemas.microsoft.com/office/drawing/2014/main" id="{3DA88623-182F-42A6-8AB3-B788C865FEC9}"/>
                </a:ext>
              </a:extLst>
            </p:cNvPr>
            <p:cNvGrpSpPr/>
            <p:nvPr/>
          </p:nvGrpSpPr>
          <p:grpSpPr>
            <a:xfrm>
              <a:off x="3976485" y="1341662"/>
              <a:ext cx="1102659" cy="1856799"/>
              <a:chOff x="3976486" y="1360409"/>
              <a:chExt cx="1102659" cy="1856799"/>
            </a:xfrm>
          </p:grpSpPr>
          <p:pic>
            <p:nvPicPr>
              <p:cNvPr id="31" name="Graphic 30" descr="Rain">
                <a:extLst>
                  <a:ext uri="{FF2B5EF4-FFF2-40B4-BE49-F238E27FC236}">
                    <a16:creationId xmlns:a16="http://schemas.microsoft.com/office/drawing/2014/main" id="{1576D49A-DB3B-4DDB-BBA9-320B916FB5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6486" y="2114549"/>
                <a:ext cx="1102659" cy="1102659"/>
              </a:xfrm>
              <a:prstGeom prst="rect">
                <a:avLst/>
              </a:prstGeom>
            </p:spPr>
          </p:pic>
          <p:pic>
            <p:nvPicPr>
              <p:cNvPr id="32" name="Graphic 31" descr="Cloud">
                <a:extLst>
                  <a:ext uri="{FF2B5EF4-FFF2-40B4-BE49-F238E27FC236}">
                    <a16:creationId xmlns:a16="http://schemas.microsoft.com/office/drawing/2014/main" id="{7A3661B3-CB40-4391-A099-6D98E243CD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821489"/>
                <a:ext cx="914400" cy="914400"/>
              </a:xfrm>
              <a:prstGeom prst="rect">
                <a:avLst/>
              </a:prstGeom>
            </p:spPr>
          </p:pic>
          <p:pic>
            <p:nvPicPr>
              <p:cNvPr id="33" name="Graphic 32" descr="Cloud">
                <a:extLst>
                  <a:ext uri="{FF2B5EF4-FFF2-40B4-BE49-F238E27FC236}">
                    <a16:creationId xmlns:a16="http://schemas.microsoft.com/office/drawing/2014/main" id="{E1208B18-E9FB-4D7E-8E41-8E7022744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568800"/>
                <a:ext cx="914400" cy="914400"/>
              </a:xfrm>
              <a:prstGeom prst="rect">
                <a:avLst/>
              </a:prstGeom>
            </p:spPr>
          </p:pic>
          <p:pic>
            <p:nvPicPr>
              <p:cNvPr id="34" name="Graphic 33" descr="Cloud">
                <a:extLst>
                  <a:ext uri="{FF2B5EF4-FFF2-40B4-BE49-F238E27FC236}">
                    <a16:creationId xmlns:a16="http://schemas.microsoft.com/office/drawing/2014/main" id="{BBDE73E0-6216-4A44-AAD9-33698564A8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360409"/>
                <a:ext cx="914400" cy="914400"/>
              </a:xfrm>
              <a:prstGeom prst="rect">
                <a:avLst/>
              </a:prstGeom>
            </p:spPr>
          </p:pic>
        </p:grpSp>
        <p:pic>
          <p:nvPicPr>
            <p:cNvPr id="30" name="Graphic 29" descr="Cloud">
              <a:extLst>
                <a:ext uri="{FF2B5EF4-FFF2-40B4-BE49-F238E27FC236}">
                  <a16:creationId xmlns:a16="http://schemas.microsoft.com/office/drawing/2014/main" id="{60A85457-8E9E-4841-B50F-858685B0C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615" y="1143869"/>
              <a:ext cx="914400" cy="914400"/>
            </a:xfrm>
            <a:prstGeom prst="rect">
              <a:avLst/>
            </a:prstGeom>
          </p:spPr>
        </p:pic>
      </p:grpSp>
      <p:cxnSp>
        <p:nvCxnSpPr>
          <p:cNvPr id="35" name="Straight Connector 34">
            <a:extLst>
              <a:ext uri="{FF2B5EF4-FFF2-40B4-BE49-F238E27FC236}">
                <a16:creationId xmlns:a16="http://schemas.microsoft.com/office/drawing/2014/main" id="{475763A7-2486-4F2C-AC59-1D1A145E7FC4}"/>
              </a:ext>
            </a:extLst>
          </p:cNvPr>
          <p:cNvCxnSpPr/>
          <p:nvPr/>
        </p:nvCxnSpPr>
        <p:spPr>
          <a:xfrm flipV="1">
            <a:off x="2064260" y="1828065"/>
            <a:ext cx="0" cy="122525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EBF18B-DEA6-4B7A-B75E-0C6CC3C97878}"/>
              </a:ext>
            </a:extLst>
          </p:cNvPr>
          <p:cNvCxnSpPr/>
          <p:nvPr/>
        </p:nvCxnSpPr>
        <p:spPr>
          <a:xfrm flipV="1">
            <a:off x="2765581" y="1843227"/>
            <a:ext cx="0" cy="1225257"/>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pic>
        <p:nvPicPr>
          <p:cNvPr id="38" name="Graphic 37" descr="Cloud">
            <a:extLst>
              <a:ext uri="{FF2B5EF4-FFF2-40B4-BE49-F238E27FC236}">
                <a16:creationId xmlns:a16="http://schemas.microsoft.com/office/drawing/2014/main" id="{E2C89A01-E5F7-424E-A6F0-42ACA7EE3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9094" y="2008826"/>
            <a:ext cx="552343" cy="499699"/>
          </a:xfrm>
          <a:prstGeom prst="rect">
            <a:avLst/>
          </a:prstGeom>
        </p:spPr>
      </p:pic>
      <p:sp>
        <p:nvSpPr>
          <p:cNvPr id="39" name="TextBox 38">
            <a:extLst>
              <a:ext uri="{FF2B5EF4-FFF2-40B4-BE49-F238E27FC236}">
                <a16:creationId xmlns:a16="http://schemas.microsoft.com/office/drawing/2014/main" id="{92E0837F-AB54-48C7-9962-A0BBF049DCE2}"/>
              </a:ext>
            </a:extLst>
          </p:cNvPr>
          <p:cNvSpPr txBox="1"/>
          <p:nvPr/>
        </p:nvSpPr>
        <p:spPr>
          <a:xfrm>
            <a:off x="6133082" y="3091721"/>
            <a:ext cx="473436" cy="276999"/>
          </a:xfrm>
          <a:prstGeom prst="rect">
            <a:avLst/>
          </a:prstGeom>
          <a:noFill/>
        </p:spPr>
        <p:txBody>
          <a:bodyPr wrap="square" rtlCol="0">
            <a:spAutoFit/>
          </a:bodyPr>
          <a:lstStyle/>
          <a:p>
            <a:pPr defTabSz="342900"/>
            <a:r>
              <a:rPr lang="en-GB" sz="1200" dirty="0">
                <a:solidFill>
                  <a:srgbClr val="2A2A2A"/>
                </a:solidFill>
                <a:latin typeface="Arial"/>
              </a:rPr>
              <a:t>time</a:t>
            </a:r>
          </a:p>
        </p:txBody>
      </p:sp>
      <p:sp>
        <p:nvSpPr>
          <p:cNvPr id="40" name="TextBox 39">
            <a:extLst>
              <a:ext uri="{FF2B5EF4-FFF2-40B4-BE49-F238E27FC236}">
                <a16:creationId xmlns:a16="http://schemas.microsoft.com/office/drawing/2014/main" id="{7528B87B-DE0D-4CBF-B958-2905C9CD94D0}"/>
              </a:ext>
            </a:extLst>
          </p:cNvPr>
          <p:cNvSpPr txBox="1"/>
          <p:nvPr/>
        </p:nvSpPr>
        <p:spPr>
          <a:xfrm>
            <a:off x="5467699" y="1877202"/>
            <a:ext cx="620711" cy="900246"/>
          </a:xfrm>
          <a:prstGeom prst="rect">
            <a:avLst/>
          </a:prstGeom>
          <a:noFill/>
        </p:spPr>
        <p:txBody>
          <a:bodyPr wrap="square" rtlCol="0">
            <a:spAutoFit/>
          </a:bodyPr>
          <a:lstStyle/>
          <a:p>
            <a:pPr defTabSz="342900"/>
            <a:r>
              <a:rPr lang="en-GB" sz="1050" dirty="0">
                <a:solidFill>
                  <a:srgbClr val="2A2A2A"/>
                </a:solidFill>
                <a:latin typeface="Arial"/>
              </a:rPr>
              <a:t>T profile at end of event</a:t>
            </a:r>
          </a:p>
        </p:txBody>
      </p:sp>
      <p:sp>
        <p:nvSpPr>
          <p:cNvPr id="47" name="TextBox 46">
            <a:extLst>
              <a:ext uri="{FF2B5EF4-FFF2-40B4-BE49-F238E27FC236}">
                <a16:creationId xmlns:a16="http://schemas.microsoft.com/office/drawing/2014/main" id="{1193F66E-91CC-43F2-8F8F-6CD5B1474938}"/>
              </a:ext>
            </a:extLst>
          </p:cNvPr>
          <p:cNvSpPr txBox="1"/>
          <p:nvPr/>
        </p:nvSpPr>
        <p:spPr>
          <a:xfrm>
            <a:off x="4654653" y="3082567"/>
            <a:ext cx="776783" cy="461665"/>
          </a:xfrm>
          <a:prstGeom prst="rect">
            <a:avLst/>
          </a:prstGeom>
          <a:noFill/>
        </p:spPr>
        <p:txBody>
          <a:bodyPr wrap="square" rtlCol="0">
            <a:spAutoFit/>
          </a:bodyPr>
          <a:lstStyle/>
          <a:p>
            <a:pPr defTabSz="342900"/>
            <a:r>
              <a:rPr lang="en-GB" sz="1200" dirty="0">
                <a:solidFill>
                  <a:srgbClr val="2A2A2A"/>
                </a:solidFill>
                <a:latin typeface="Arial"/>
              </a:rPr>
              <a:t>Current Event</a:t>
            </a:r>
          </a:p>
        </p:txBody>
      </p:sp>
      <p:sp>
        <p:nvSpPr>
          <p:cNvPr id="48" name="TextBox 47">
            <a:extLst>
              <a:ext uri="{FF2B5EF4-FFF2-40B4-BE49-F238E27FC236}">
                <a16:creationId xmlns:a16="http://schemas.microsoft.com/office/drawing/2014/main" id="{5A8766ED-8C04-4830-BD3C-E8459F81F5FF}"/>
              </a:ext>
            </a:extLst>
          </p:cNvPr>
          <p:cNvSpPr txBox="1"/>
          <p:nvPr/>
        </p:nvSpPr>
        <p:spPr>
          <a:xfrm>
            <a:off x="2784876" y="1894202"/>
            <a:ext cx="620711" cy="900246"/>
          </a:xfrm>
          <a:prstGeom prst="rect">
            <a:avLst/>
          </a:prstGeom>
          <a:noFill/>
        </p:spPr>
        <p:txBody>
          <a:bodyPr wrap="square" rtlCol="0">
            <a:spAutoFit/>
          </a:bodyPr>
          <a:lstStyle/>
          <a:p>
            <a:pPr defTabSz="342900"/>
            <a:r>
              <a:rPr lang="en-GB" sz="1050" dirty="0">
                <a:solidFill>
                  <a:srgbClr val="2A2A2A"/>
                </a:solidFill>
                <a:latin typeface="Arial"/>
              </a:rPr>
              <a:t>T profile at end of event</a:t>
            </a:r>
          </a:p>
        </p:txBody>
      </p:sp>
      <p:sp>
        <p:nvSpPr>
          <p:cNvPr id="37" name="TextBox 36">
            <a:extLst>
              <a:ext uri="{FF2B5EF4-FFF2-40B4-BE49-F238E27FC236}">
                <a16:creationId xmlns:a16="http://schemas.microsoft.com/office/drawing/2014/main" id="{E6A0EDCC-F428-4F5D-B5DA-BD76B2BCCF61}"/>
              </a:ext>
            </a:extLst>
          </p:cNvPr>
          <p:cNvSpPr txBox="1"/>
          <p:nvPr/>
        </p:nvSpPr>
        <p:spPr>
          <a:xfrm>
            <a:off x="4658625" y="4101862"/>
            <a:ext cx="2030808" cy="646331"/>
          </a:xfrm>
          <a:prstGeom prst="rect">
            <a:avLst/>
          </a:prstGeom>
          <a:noFill/>
        </p:spPr>
        <p:txBody>
          <a:bodyPr wrap="square" rtlCol="0">
            <a:spAutoFit/>
          </a:bodyPr>
          <a:lstStyle/>
          <a:p>
            <a:pPr defTabSz="342900"/>
            <a:r>
              <a:rPr lang="en-GB" sz="1200" dirty="0">
                <a:solidFill>
                  <a:srgbClr val="2A2A2A"/>
                </a:solidFill>
                <a:latin typeface="Arial"/>
              </a:rPr>
              <a:t>Change in DSE storage (vertical integral of atmospheric warming)</a:t>
            </a:r>
          </a:p>
        </p:txBody>
      </p:sp>
      <p:sp>
        <p:nvSpPr>
          <p:cNvPr id="41" name="TextBox 40">
            <a:extLst>
              <a:ext uri="{FF2B5EF4-FFF2-40B4-BE49-F238E27FC236}">
                <a16:creationId xmlns:a16="http://schemas.microsoft.com/office/drawing/2014/main" id="{BBA49A4E-7E29-44A8-9963-83BF5C0046A1}"/>
              </a:ext>
            </a:extLst>
          </p:cNvPr>
          <p:cNvSpPr txBox="1"/>
          <p:nvPr/>
        </p:nvSpPr>
        <p:spPr>
          <a:xfrm>
            <a:off x="2765581" y="4171984"/>
            <a:ext cx="1918595" cy="461665"/>
          </a:xfrm>
          <a:prstGeom prst="rect">
            <a:avLst/>
          </a:prstGeom>
          <a:noFill/>
        </p:spPr>
        <p:txBody>
          <a:bodyPr wrap="square" rtlCol="0">
            <a:spAutoFit/>
          </a:bodyPr>
          <a:lstStyle/>
          <a:p>
            <a:pPr defTabSz="342900"/>
            <a:r>
              <a:rPr lang="en-GB" sz="1200" dirty="0">
                <a:solidFill>
                  <a:srgbClr val="2A2A2A"/>
                </a:solidFill>
                <a:latin typeface="Arial"/>
              </a:rPr>
              <a:t>Large-scale forcing (radiation and circulation)</a:t>
            </a:r>
          </a:p>
        </p:txBody>
      </p:sp>
      <p:sp>
        <p:nvSpPr>
          <p:cNvPr id="44" name="TextBox 43">
            <a:extLst>
              <a:ext uri="{FF2B5EF4-FFF2-40B4-BE49-F238E27FC236}">
                <a16:creationId xmlns:a16="http://schemas.microsoft.com/office/drawing/2014/main" id="{6AA57361-60E2-42FD-9FE9-51A2B64D7DA4}"/>
              </a:ext>
            </a:extLst>
          </p:cNvPr>
          <p:cNvSpPr txBox="1"/>
          <p:nvPr/>
        </p:nvSpPr>
        <p:spPr>
          <a:xfrm>
            <a:off x="1714746" y="4177718"/>
            <a:ext cx="1400348" cy="461665"/>
          </a:xfrm>
          <a:prstGeom prst="rect">
            <a:avLst/>
          </a:prstGeom>
          <a:noFill/>
        </p:spPr>
        <p:txBody>
          <a:bodyPr wrap="square" rtlCol="0">
            <a:spAutoFit/>
          </a:bodyPr>
          <a:lstStyle/>
          <a:p>
            <a:pPr defTabSz="342900"/>
            <a:r>
              <a:rPr lang="en-GB" sz="1200" dirty="0">
                <a:solidFill>
                  <a:srgbClr val="2A2A2A"/>
                </a:solidFill>
                <a:latin typeface="Arial"/>
              </a:rPr>
              <a:t>Precipitation during event</a:t>
            </a:r>
          </a:p>
        </p:txBody>
      </p:sp>
      <p:sp>
        <p:nvSpPr>
          <p:cNvPr id="49" name="Title 2">
            <a:extLst>
              <a:ext uri="{FF2B5EF4-FFF2-40B4-BE49-F238E27FC236}">
                <a16:creationId xmlns:a16="http://schemas.microsoft.com/office/drawing/2014/main" id="{63B0CCBB-9A82-4C45-AA7B-639658DAA602}"/>
              </a:ext>
            </a:extLst>
          </p:cNvPr>
          <p:cNvSpPr>
            <a:spLocks noGrp="1"/>
          </p:cNvSpPr>
          <p:nvPr>
            <p:ph type="title"/>
          </p:nvPr>
        </p:nvSpPr>
        <p:spPr>
          <a:xfrm>
            <a:off x="2081890" y="285768"/>
            <a:ext cx="5939054" cy="432000"/>
          </a:xfrm>
        </p:spPr>
        <p:txBody>
          <a:bodyPr>
            <a:noAutofit/>
          </a:bodyPr>
          <a:lstStyle/>
          <a:p>
            <a:r>
              <a:rPr lang="en-GB" sz="1800" dirty="0"/>
              <a:t>Simple dry static energy budget model of deep convective precipitation</a:t>
            </a:r>
          </a:p>
        </p:txBody>
      </p:sp>
      <p:pic>
        <p:nvPicPr>
          <p:cNvPr id="2" name="Picture 1">
            <a:extLst>
              <a:ext uri="{FF2B5EF4-FFF2-40B4-BE49-F238E27FC236}">
                <a16:creationId xmlns:a16="http://schemas.microsoft.com/office/drawing/2014/main" id="{CEBCD174-4DD0-4704-96CB-578C1FBFA81D}"/>
              </a:ext>
            </a:extLst>
          </p:cNvPr>
          <p:cNvPicPr>
            <a:picLocks noChangeAspect="1"/>
          </p:cNvPicPr>
          <p:nvPr/>
        </p:nvPicPr>
        <p:blipFill>
          <a:blip r:embed="rId7"/>
          <a:stretch>
            <a:fillRect/>
          </a:stretch>
        </p:blipFill>
        <p:spPr>
          <a:xfrm>
            <a:off x="2369341" y="3507378"/>
            <a:ext cx="3621392" cy="680789"/>
          </a:xfrm>
          <a:prstGeom prst="rect">
            <a:avLst/>
          </a:prstGeom>
        </p:spPr>
      </p:pic>
      <p:cxnSp>
        <p:nvCxnSpPr>
          <p:cNvPr id="42" name="Straight Arrow Connector 41">
            <a:extLst>
              <a:ext uri="{FF2B5EF4-FFF2-40B4-BE49-F238E27FC236}">
                <a16:creationId xmlns:a16="http://schemas.microsoft.com/office/drawing/2014/main" id="{2AC4C027-FD12-491E-8989-BBBCFFFD3AFA}"/>
              </a:ext>
            </a:extLst>
          </p:cNvPr>
          <p:cNvCxnSpPr>
            <a:cxnSpLocks/>
          </p:cNvCxnSpPr>
          <p:nvPr/>
        </p:nvCxnSpPr>
        <p:spPr>
          <a:xfrm>
            <a:off x="2750945" y="1318276"/>
            <a:ext cx="2858184" cy="0"/>
          </a:xfrm>
          <a:prstGeom prst="straightConnector1">
            <a:avLst/>
          </a:prstGeom>
          <a:ln w="22225">
            <a:solidFill>
              <a:srgbClr val="00B0F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08BC8A0-A3F9-4B7D-943E-C6B8A4A258EC}"/>
              </a:ext>
            </a:extLst>
          </p:cNvPr>
          <p:cNvSpPr txBox="1"/>
          <p:nvPr/>
        </p:nvSpPr>
        <p:spPr>
          <a:xfrm>
            <a:off x="2691091" y="843862"/>
            <a:ext cx="5329849" cy="646331"/>
          </a:xfrm>
          <a:prstGeom prst="rect">
            <a:avLst/>
          </a:prstGeom>
          <a:noFill/>
        </p:spPr>
        <p:txBody>
          <a:bodyPr wrap="square" rtlCol="0">
            <a:spAutoFit/>
          </a:bodyPr>
          <a:lstStyle/>
          <a:p>
            <a:pPr defTabSz="342900"/>
            <a:r>
              <a:rPr lang="en-GB" sz="1200" dirty="0">
                <a:solidFill>
                  <a:srgbClr val="2A2A2A"/>
                </a:solidFill>
                <a:latin typeface="Arial"/>
              </a:rPr>
              <a:t>Cooling from large-scale forcing over time     between (and during) events, </a:t>
            </a:r>
          </a:p>
          <a:p>
            <a:pPr defTabSz="342900"/>
            <a:r>
              <a:rPr lang="en-GB" sz="1200" dirty="0">
                <a:solidFill>
                  <a:srgbClr val="2A2A2A"/>
                </a:solidFill>
                <a:latin typeface="Arial"/>
              </a:rPr>
              <a:t>F = - &lt;</a:t>
            </a:r>
            <a:r>
              <a:rPr lang="en-GB" sz="1200" dirty="0" err="1">
                <a:solidFill>
                  <a:srgbClr val="2A2A2A"/>
                </a:solidFill>
                <a:latin typeface="Arial"/>
              </a:rPr>
              <a:t>Qrad</a:t>
            </a:r>
            <a:r>
              <a:rPr lang="en-GB" sz="1200" dirty="0">
                <a:solidFill>
                  <a:srgbClr val="2A2A2A"/>
                </a:solidFill>
                <a:latin typeface="Arial"/>
              </a:rPr>
              <a:t> + DSE flux conv.&gt;</a:t>
            </a:r>
          </a:p>
        </p:txBody>
      </p:sp>
      <p:pic>
        <p:nvPicPr>
          <p:cNvPr id="3" name="Picture 2">
            <a:extLst>
              <a:ext uri="{FF2B5EF4-FFF2-40B4-BE49-F238E27FC236}">
                <a16:creationId xmlns:a16="http://schemas.microsoft.com/office/drawing/2014/main" id="{261FF82F-B86B-4CE7-A229-65D2EE9910C9}"/>
              </a:ext>
            </a:extLst>
          </p:cNvPr>
          <p:cNvPicPr>
            <a:picLocks noChangeAspect="1"/>
          </p:cNvPicPr>
          <p:nvPr/>
        </p:nvPicPr>
        <p:blipFill>
          <a:blip r:embed="rId8"/>
          <a:stretch>
            <a:fillRect/>
          </a:stretch>
        </p:blipFill>
        <p:spPr>
          <a:xfrm>
            <a:off x="5609129" y="899391"/>
            <a:ext cx="194119" cy="191868"/>
          </a:xfrm>
          <a:prstGeom prst="rect">
            <a:avLst/>
          </a:prstGeom>
        </p:spPr>
      </p:pic>
    </p:spTree>
    <p:extLst>
      <p:ext uri="{BB962C8B-B14F-4D97-AF65-F5344CB8AC3E}">
        <p14:creationId xmlns:p14="http://schemas.microsoft.com/office/powerpoint/2010/main" val="93958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p:bldP spid="37" grpId="0"/>
      <p:bldP spid="41"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E1CE9-4A80-4A36-B4E5-FC18917BF68E}"/>
              </a:ext>
            </a:extLst>
          </p:cNvPr>
          <p:cNvSpPr>
            <a:spLocks noGrp="1"/>
          </p:cNvSpPr>
          <p:nvPr>
            <p:ph type="title"/>
          </p:nvPr>
        </p:nvSpPr>
        <p:spPr>
          <a:xfrm>
            <a:off x="2421174" y="254044"/>
            <a:ext cx="4620585" cy="603878"/>
          </a:xfrm>
        </p:spPr>
        <p:txBody>
          <a:bodyPr>
            <a:noAutofit/>
          </a:bodyPr>
          <a:lstStyle/>
          <a:p>
            <a:r>
              <a:rPr lang="en-GB" sz="2400" dirty="0"/>
              <a:t>Simple model predictions under warming</a:t>
            </a:r>
          </a:p>
        </p:txBody>
      </p:sp>
      <p:grpSp>
        <p:nvGrpSpPr>
          <p:cNvPr id="19" name="Group 18">
            <a:extLst>
              <a:ext uri="{FF2B5EF4-FFF2-40B4-BE49-F238E27FC236}">
                <a16:creationId xmlns:a16="http://schemas.microsoft.com/office/drawing/2014/main" id="{15B9E32E-538E-44F2-A56E-5BF7986F73D1}"/>
              </a:ext>
            </a:extLst>
          </p:cNvPr>
          <p:cNvGrpSpPr/>
          <p:nvPr/>
        </p:nvGrpSpPr>
        <p:grpSpPr>
          <a:xfrm>
            <a:off x="405432" y="2259430"/>
            <a:ext cx="4568485" cy="518967"/>
            <a:chOff x="400050" y="2068575"/>
            <a:chExt cx="6091313" cy="691955"/>
          </a:xfrm>
        </p:grpSpPr>
        <p:sp>
          <p:nvSpPr>
            <p:cNvPr id="10" name="TextBox 9">
              <a:extLst>
                <a:ext uri="{FF2B5EF4-FFF2-40B4-BE49-F238E27FC236}">
                  <a16:creationId xmlns:a16="http://schemas.microsoft.com/office/drawing/2014/main" id="{06E64410-F2E1-4B5D-BA84-16A2D472A656}"/>
                </a:ext>
              </a:extLst>
            </p:cNvPr>
            <p:cNvSpPr txBox="1"/>
            <p:nvPr/>
          </p:nvSpPr>
          <p:spPr>
            <a:xfrm>
              <a:off x="400050" y="2083422"/>
              <a:ext cx="2507457" cy="677108"/>
            </a:xfrm>
            <a:prstGeom prst="rect">
              <a:avLst/>
            </a:prstGeom>
            <a:noFill/>
          </p:spPr>
          <p:txBody>
            <a:bodyPr wrap="square" rtlCol="0">
              <a:spAutoFit/>
            </a:bodyPr>
            <a:lstStyle/>
            <a:p>
              <a:pPr defTabSz="342900"/>
              <a:r>
                <a:rPr lang="en-GB" sz="1350" dirty="0">
                  <a:solidFill>
                    <a:srgbClr val="2A2A2A"/>
                  </a:solidFill>
                  <a:latin typeface="Arial"/>
                </a:rPr>
                <a:t>This produces a frequency shift mode:</a:t>
              </a:r>
            </a:p>
          </p:txBody>
        </p:sp>
        <p:pic>
          <p:nvPicPr>
            <p:cNvPr id="17" name="Picture 16">
              <a:extLst>
                <a:ext uri="{FF2B5EF4-FFF2-40B4-BE49-F238E27FC236}">
                  <a16:creationId xmlns:a16="http://schemas.microsoft.com/office/drawing/2014/main" id="{11F98B0D-7452-4ACE-BA84-80688FB5EC3A}"/>
                </a:ext>
              </a:extLst>
            </p:cNvPr>
            <p:cNvPicPr>
              <a:picLocks noChangeAspect="1"/>
            </p:cNvPicPr>
            <p:nvPr/>
          </p:nvPicPr>
          <p:blipFill>
            <a:blip r:embed="rId3"/>
            <a:stretch>
              <a:fillRect/>
            </a:stretch>
          </p:blipFill>
          <p:spPr>
            <a:xfrm>
              <a:off x="3576713" y="2068575"/>
              <a:ext cx="2914650" cy="676021"/>
            </a:xfrm>
            <a:prstGeom prst="rect">
              <a:avLst/>
            </a:prstGeom>
          </p:spPr>
        </p:pic>
      </p:grpSp>
      <p:grpSp>
        <p:nvGrpSpPr>
          <p:cNvPr id="2" name="Group 1">
            <a:extLst>
              <a:ext uri="{FF2B5EF4-FFF2-40B4-BE49-F238E27FC236}">
                <a16:creationId xmlns:a16="http://schemas.microsoft.com/office/drawing/2014/main" id="{7A524B8B-F329-4AE0-AEC1-C7AC66C80CCA}"/>
              </a:ext>
            </a:extLst>
          </p:cNvPr>
          <p:cNvGrpSpPr/>
          <p:nvPr/>
        </p:nvGrpSpPr>
        <p:grpSpPr>
          <a:xfrm>
            <a:off x="463300" y="1135174"/>
            <a:ext cx="6352638" cy="576575"/>
            <a:chOff x="400050" y="964112"/>
            <a:chExt cx="8470184" cy="768767"/>
          </a:xfrm>
        </p:grpSpPr>
        <p:sp>
          <p:nvSpPr>
            <p:cNvPr id="9" name="TextBox 8">
              <a:extLst>
                <a:ext uri="{FF2B5EF4-FFF2-40B4-BE49-F238E27FC236}">
                  <a16:creationId xmlns:a16="http://schemas.microsoft.com/office/drawing/2014/main" id="{F6E98BDF-A2AD-42FB-95DC-C774D7C6C2D2}"/>
                </a:ext>
              </a:extLst>
            </p:cNvPr>
            <p:cNvSpPr txBox="1"/>
            <p:nvPr/>
          </p:nvSpPr>
          <p:spPr>
            <a:xfrm>
              <a:off x="400050" y="1002217"/>
              <a:ext cx="2978944" cy="677108"/>
            </a:xfrm>
            <a:prstGeom prst="rect">
              <a:avLst/>
            </a:prstGeom>
            <a:noFill/>
          </p:spPr>
          <p:txBody>
            <a:bodyPr wrap="square" rtlCol="0">
              <a:spAutoFit/>
            </a:bodyPr>
            <a:lstStyle/>
            <a:p>
              <a:pPr defTabSz="342900"/>
              <a:r>
                <a:rPr lang="en-GB" sz="1350" dirty="0">
                  <a:solidFill>
                    <a:srgbClr val="2A2A2A"/>
                  </a:solidFill>
                  <a:latin typeface="Arial"/>
                </a:rPr>
                <a:t>For all events in the rainfall pdf, change in intensity is:</a:t>
              </a:r>
            </a:p>
          </p:txBody>
        </p:sp>
        <p:pic>
          <p:nvPicPr>
            <p:cNvPr id="16" name="Picture 15">
              <a:extLst>
                <a:ext uri="{FF2B5EF4-FFF2-40B4-BE49-F238E27FC236}">
                  <a16:creationId xmlns:a16="http://schemas.microsoft.com/office/drawing/2014/main" id="{C60281D9-FB07-4F61-AF3F-EEC0C25A55C9}"/>
                </a:ext>
              </a:extLst>
            </p:cNvPr>
            <p:cNvPicPr>
              <a:picLocks noChangeAspect="1"/>
            </p:cNvPicPr>
            <p:nvPr/>
          </p:nvPicPr>
          <p:blipFill>
            <a:blip r:embed="rId4"/>
            <a:stretch>
              <a:fillRect/>
            </a:stretch>
          </p:blipFill>
          <p:spPr>
            <a:xfrm>
              <a:off x="3576713" y="1002217"/>
              <a:ext cx="2116858" cy="730662"/>
            </a:xfrm>
            <a:prstGeom prst="rect">
              <a:avLst/>
            </a:prstGeom>
          </p:spPr>
        </p:pic>
        <p:sp>
          <p:nvSpPr>
            <p:cNvPr id="12" name="TextBox 11">
              <a:extLst>
                <a:ext uri="{FF2B5EF4-FFF2-40B4-BE49-F238E27FC236}">
                  <a16:creationId xmlns:a16="http://schemas.microsoft.com/office/drawing/2014/main" id="{063F5D9A-35D9-4487-A06D-70A264BBF44C}"/>
                </a:ext>
              </a:extLst>
            </p:cNvPr>
            <p:cNvSpPr txBox="1"/>
            <p:nvPr/>
          </p:nvSpPr>
          <p:spPr>
            <a:xfrm>
              <a:off x="5891290" y="964112"/>
              <a:ext cx="2978944" cy="292388"/>
            </a:xfrm>
            <a:prstGeom prst="rect">
              <a:avLst/>
            </a:prstGeom>
            <a:noFill/>
          </p:spPr>
          <p:txBody>
            <a:bodyPr wrap="square" rtlCol="0">
              <a:spAutoFit/>
            </a:bodyPr>
            <a:lstStyle/>
            <a:p>
              <a:pPr defTabSz="342900"/>
              <a:r>
                <a:rPr lang="en-GB" sz="825" i="1" dirty="0">
                  <a:solidFill>
                    <a:srgbClr val="2A2A2A"/>
                  </a:solidFill>
                  <a:latin typeface="Arial"/>
                </a:rPr>
                <a:t>Primes denote future values under warming</a:t>
              </a:r>
            </a:p>
          </p:txBody>
        </p:sp>
      </p:grpSp>
      <p:pic>
        <p:nvPicPr>
          <p:cNvPr id="14" name="Picture 13" descr="A close up of a logo&#10;&#10;Description automatically generated">
            <a:extLst>
              <a:ext uri="{FF2B5EF4-FFF2-40B4-BE49-F238E27FC236}">
                <a16:creationId xmlns:a16="http://schemas.microsoft.com/office/drawing/2014/main" id="{1F8595EF-7EBB-4D02-9654-A3276A0B1049}"/>
              </a:ext>
            </a:extLst>
          </p:cNvPr>
          <p:cNvPicPr>
            <a:picLocks noChangeAspect="1"/>
          </p:cNvPicPr>
          <p:nvPr/>
        </p:nvPicPr>
        <p:blipFill rotWithShape="1">
          <a:blip r:embed="rId5">
            <a:extLst>
              <a:ext uri="{28A0092B-C50C-407E-A947-70E740481C1C}">
                <a14:useLocalDpi xmlns:a14="http://schemas.microsoft.com/office/drawing/2010/main" val="0"/>
              </a:ext>
            </a:extLst>
          </a:blip>
          <a:srcRect l="50951" t="48687" r="8423" b="4842"/>
          <a:stretch/>
        </p:blipFill>
        <p:spPr>
          <a:xfrm>
            <a:off x="5698834" y="1533074"/>
            <a:ext cx="2123797" cy="1821997"/>
          </a:xfrm>
          <a:prstGeom prst="rect">
            <a:avLst/>
          </a:prstGeom>
        </p:spPr>
      </p:pic>
      <p:sp>
        <p:nvSpPr>
          <p:cNvPr id="15" name="TextBox 14">
            <a:extLst>
              <a:ext uri="{FF2B5EF4-FFF2-40B4-BE49-F238E27FC236}">
                <a16:creationId xmlns:a16="http://schemas.microsoft.com/office/drawing/2014/main" id="{40A151C3-C667-4F3F-A351-1A8033EB72E1}"/>
              </a:ext>
            </a:extLst>
          </p:cNvPr>
          <p:cNvSpPr txBox="1"/>
          <p:nvPr/>
        </p:nvSpPr>
        <p:spPr>
          <a:xfrm>
            <a:off x="405432" y="3377378"/>
            <a:ext cx="8515048" cy="1338828"/>
          </a:xfrm>
          <a:prstGeom prst="rect">
            <a:avLst/>
          </a:prstGeom>
          <a:noFill/>
        </p:spPr>
        <p:txBody>
          <a:bodyPr wrap="square" rtlCol="0">
            <a:spAutoFit/>
          </a:bodyPr>
          <a:lstStyle/>
          <a:p>
            <a:pPr defTabSz="342900"/>
            <a:r>
              <a:rPr lang="en-GB" sz="1350" dirty="0">
                <a:solidFill>
                  <a:srgbClr val="2A2A2A"/>
                </a:solidFill>
                <a:latin typeface="Arial"/>
              </a:rPr>
              <a:t>Different idealised assumptions can be made about the relative importance of DSE flux convergence and local radiative cooling. </a:t>
            </a:r>
          </a:p>
          <a:p>
            <a:pPr marL="342900" indent="-342900" defTabSz="342900">
              <a:buAutoNum type="arabicParenR"/>
            </a:pPr>
            <a:r>
              <a:rPr lang="en-GB" sz="1350" dirty="0">
                <a:solidFill>
                  <a:srgbClr val="2A2A2A"/>
                </a:solidFill>
                <a:latin typeface="Arial"/>
              </a:rPr>
              <a:t>Under strict Weak Temperature Gradient assumptions, large-scale forcing F is dominated by DSE flux convergence during convective events (large-scale circulation).</a:t>
            </a:r>
          </a:p>
          <a:p>
            <a:pPr marL="342900" indent="-342900" defTabSz="342900">
              <a:buAutoNum type="arabicParenR"/>
            </a:pPr>
            <a:r>
              <a:rPr lang="en-GB" sz="1350" dirty="0">
                <a:solidFill>
                  <a:srgbClr val="2A2A2A"/>
                </a:solidFill>
                <a:latin typeface="Arial"/>
              </a:rPr>
              <a:t>Under local radiative convective equilibrium assumptions (not realistic but interesting </a:t>
            </a:r>
            <a:r>
              <a:rPr lang="en-GB" sz="1350">
                <a:solidFill>
                  <a:srgbClr val="2A2A2A"/>
                </a:solidFill>
                <a:latin typeface="Arial"/>
              </a:rPr>
              <a:t>to examine), </a:t>
            </a:r>
            <a:r>
              <a:rPr lang="en-GB" sz="1350" dirty="0">
                <a:solidFill>
                  <a:srgbClr val="2A2A2A"/>
                </a:solidFill>
                <a:latin typeface="Arial"/>
              </a:rPr>
              <a:t>large-scale forcing F is dominated by local radiative cooling.</a:t>
            </a:r>
          </a:p>
        </p:txBody>
      </p:sp>
    </p:spTree>
    <p:extLst>
      <p:ext uri="{BB962C8B-B14F-4D97-AF65-F5344CB8AC3E}">
        <p14:creationId xmlns:p14="http://schemas.microsoft.com/office/powerpoint/2010/main" val="18807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0638D-9CF8-4863-93F8-07C7E46F7B35}"/>
              </a:ext>
            </a:extLst>
          </p:cNvPr>
          <p:cNvSpPr>
            <a:spLocks noGrp="1"/>
          </p:cNvSpPr>
          <p:nvPr>
            <p:ph type="title"/>
          </p:nvPr>
        </p:nvSpPr>
        <p:spPr>
          <a:xfrm>
            <a:off x="2433401" y="327576"/>
            <a:ext cx="4575223" cy="432000"/>
          </a:xfrm>
        </p:spPr>
        <p:txBody>
          <a:bodyPr>
            <a:normAutofit fontScale="90000"/>
          </a:bodyPr>
          <a:lstStyle/>
          <a:p>
            <a:r>
              <a:rPr lang="en-GB" dirty="0"/>
              <a:t>Summary</a:t>
            </a:r>
          </a:p>
        </p:txBody>
      </p:sp>
      <p:sp>
        <p:nvSpPr>
          <p:cNvPr id="4" name="Content Placeholder 1">
            <a:extLst>
              <a:ext uri="{FF2B5EF4-FFF2-40B4-BE49-F238E27FC236}">
                <a16:creationId xmlns:a16="http://schemas.microsoft.com/office/drawing/2014/main" id="{1D139218-4DE4-4395-ACA4-C322D15D5BAF}"/>
              </a:ext>
            </a:extLst>
          </p:cNvPr>
          <p:cNvSpPr>
            <a:spLocks noGrp="1"/>
          </p:cNvSpPr>
          <p:nvPr>
            <p:ph idx="1"/>
          </p:nvPr>
        </p:nvSpPr>
        <p:spPr>
          <a:xfrm>
            <a:off x="845407" y="1167446"/>
            <a:ext cx="7453186" cy="2808608"/>
          </a:xfrm>
        </p:spPr>
        <p:txBody>
          <a:bodyPr>
            <a:normAutofit fontScale="85000" lnSpcReduction="10000"/>
          </a:bodyPr>
          <a:lstStyle/>
          <a:p>
            <a:r>
              <a:rPr lang="en-GB" dirty="0"/>
              <a:t>Increased CIN under warming, associated with decreased RH over land, could lead to a decreased frequency of convective events.</a:t>
            </a:r>
          </a:p>
          <a:p>
            <a:r>
              <a:rPr lang="en-GB" dirty="0"/>
              <a:t>Decreased frequency is associated with an increase in precipitation intensity.</a:t>
            </a:r>
          </a:p>
          <a:p>
            <a:r>
              <a:rPr lang="en-GB" dirty="0"/>
              <a:t>Change in the large-scale forcing also affects precipitation intensity. </a:t>
            </a:r>
          </a:p>
          <a:p>
            <a:r>
              <a:rPr lang="en-GB" dirty="0"/>
              <a:t>The large-scale forcing links long-term mean rainfall changes to the daily pdf change, on both global and regional scales.</a:t>
            </a:r>
          </a:p>
          <a:p>
            <a:r>
              <a:rPr lang="en-GB" dirty="0"/>
              <a:t>Changes in the shape of the precipitation distribution will also affect extreme events. This could be more influenced by Clausius-Clapeyron moisture scaling than the distribution change as a whole. </a:t>
            </a:r>
          </a:p>
          <a:p>
            <a:endParaRPr lang="en-GB" dirty="0"/>
          </a:p>
        </p:txBody>
      </p:sp>
    </p:spTree>
    <p:extLst>
      <p:ext uri="{BB962C8B-B14F-4D97-AF65-F5344CB8AC3E}">
        <p14:creationId xmlns:p14="http://schemas.microsoft.com/office/powerpoint/2010/main" val="2596273251"/>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9D3B62-3A2A-4278-86FA-04CD807ACC7E}" vid="{CF49925D-E2D1-4410-BCB8-9E3C26AAF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3" ma:contentTypeDescription="Create a new document." ma:contentTypeScope="" ma:versionID="8de404eff12990724ab6a2b7a0d5be48">
  <xsd:schema xmlns:xsd="http://www.w3.org/2001/XMLSchema" xmlns:xs="http://www.w3.org/2001/XMLSchema" xmlns:p="http://schemas.microsoft.com/office/2006/metadata/properties" xmlns:ns3="39e328b5-fd55-4aa2-9335-b42da031234f" xmlns:ns4="d5f456a8-998e-4615-8aa7-08c9413f4944" targetNamespace="http://schemas.microsoft.com/office/2006/metadata/properties" ma:root="true" ma:fieldsID="9ba6283cf79c3ecc86013bb9b9b5d014" ns3:_="" ns4:_="">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78F8B-7521-4A72-AE11-D294CA925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58D549-B3F8-43CC-B3FE-B67AA58CE901}">
  <ds:schemaRefs>
    <ds:schemaRef ds:uri="http://schemas.microsoft.com/office/2006/documentManagement/types"/>
    <ds:schemaRef ds:uri="http://purl.org/dc/dcmitype/"/>
    <ds:schemaRef ds:uri="http://schemas.microsoft.com/office/infopath/2007/PartnerControls"/>
    <ds:schemaRef ds:uri="39e328b5-fd55-4aa2-9335-b42da031234f"/>
    <ds:schemaRef ds:uri="http://purl.org/dc/elements/1.1/"/>
    <ds:schemaRef ds:uri="http://schemas.microsoft.com/office/2006/metadata/properties"/>
    <ds:schemaRef ds:uri="http://purl.org/dc/terms/"/>
    <ds:schemaRef ds:uri="http://schemas.openxmlformats.org/package/2006/metadata/core-properties"/>
    <ds:schemaRef ds:uri="d5f456a8-998e-4615-8aa7-08c9413f4944"/>
    <ds:schemaRef ds:uri="http://www.w3.org/XML/1998/namespace"/>
  </ds:schemaRefs>
</ds:datastoreItem>
</file>

<file path=customXml/itemProps3.xml><?xml version="1.0" encoding="utf-8"?>
<ds:datastoreItem xmlns:ds="http://schemas.openxmlformats.org/officeDocument/2006/customXml" ds:itemID="{39C1056C-469C-4F18-8696-8635F68B3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1296</TotalTime>
  <Words>1054</Words>
  <Application>Microsoft Office PowerPoint</Application>
  <PresentationFormat>On-screen Show (16:9)</PresentationFormat>
  <Paragraphs>69</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Linking regional changes in the intensity distribution of daily tropical precipitation to changes in large-scale circulation and convective inhibition</vt:lpstr>
      <vt:lpstr>Daily precipitation intensity distribution change</vt:lpstr>
      <vt:lpstr>Changes in frequency</vt:lpstr>
      <vt:lpstr>Regional modes of daily precipitation change</vt:lpstr>
      <vt:lpstr>CIN and CAPE changes</vt:lpstr>
      <vt:lpstr>CIN and frequency decrease mode</vt:lpstr>
      <vt:lpstr>Simple dry static energy budget model of deep convective precipitation</vt:lpstr>
      <vt:lpstr>Simple model predictions under warming</vt:lpstr>
      <vt:lpstr>Summary</vt:lpstr>
      <vt:lpstr>Questions?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Middleham, Ross</dc:creator>
  <cp:lastModifiedBy>Chadwick, Robin</cp:lastModifiedBy>
  <cp:revision>1</cp:revision>
  <cp:lastPrinted>2020-01-24T10:44:33Z</cp:lastPrinted>
  <dcterms:created xsi:type="dcterms:W3CDTF">2020-01-24T11:31:20Z</dcterms:created>
  <dcterms:modified xsi:type="dcterms:W3CDTF">2020-05-06T08:57:20Z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