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ebp" ContentType="image/jpe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348" r:id="rId5"/>
    <p:sldId id="511" r:id="rId6"/>
    <p:sldId id="505" r:id="rId7"/>
    <p:sldId id="312" r:id="rId8"/>
    <p:sldId id="313" r:id="rId9"/>
    <p:sldId id="314" r:id="rId10"/>
    <p:sldId id="398" r:id="rId11"/>
    <p:sldId id="512" r:id="rId12"/>
    <p:sldId id="509" r:id="rId13"/>
    <p:sldId id="513" r:id="rId14"/>
    <p:sldId id="483" r:id="rId15"/>
    <p:sldId id="478" r:id="rId16"/>
    <p:sldId id="461" r:id="rId17"/>
    <p:sldId id="256" r:id="rId18"/>
    <p:sldId id="510" r:id="rId19"/>
    <p:sldId id="50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188A7F-7DA9-40BB-9FA9-2812CEDF5FA3}" v="726" dt="2020-04-30T17:43:08.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06" autoAdjust="0"/>
    <p:restoredTop sz="94660"/>
  </p:normalViewPr>
  <p:slideViewPr>
    <p:cSldViewPr snapToGrid="0">
      <p:cViewPr varScale="1">
        <p:scale>
          <a:sx n="55" d="100"/>
          <a:sy n="55" d="100"/>
        </p:scale>
        <p:origin x="84"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niv Edery" userId="dba1ea9e-891b-4ba0-8893-59d00b3267c9" providerId="ADAL" clId="{8EDF512A-85DA-4165-BBF7-F2A3F1F1522C}"/>
    <pc:docChg chg="undo custSel mod addSld delSld modSld sldOrd">
      <pc:chgData name="Yaniv Edery" userId="dba1ea9e-891b-4ba0-8893-59d00b3267c9" providerId="ADAL" clId="{8EDF512A-85DA-4165-BBF7-F2A3F1F1522C}" dt="2020-04-30T17:19:58.331" v="4064" actId="47"/>
      <pc:docMkLst>
        <pc:docMk/>
      </pc:docMkLst>
      <pc:sldChg chg="addSp delSp modSp add mod delAnim modAnim">
        <pc:chgData name="Yaniv Edery" userId="dba1ea9e-891b-4ba0-8893-59d00b3267c9" providerId="ADAL" clId="{8EDF512A-85DA-4165-BBF7-F2A3F1F1522C}" dt="2020-04-30T17:10:01.661" v="4017" actId="20577"/>
        <pc:sldMkLst>
          <pc:docMk/>
          <pc:sldMk cId="1193120085" sldId="256"/>
        </pc:sldMkLst>
        <pc:spChg chg="del">
          <ac:chgData name="Yaniv Edery" userId="dba1ea9e-891b-4ba0-8893-59d00b3267c9" providerId="ADAL" clId="{8EDF512A-85DA-4165-BBF7-F2A3F1F1522C}" dt="2020-04-27T15:16:04.596" v="570" actId="478"/>
          <ac:spMkLst>
            <pc:docMk/>
            <pc:sldMk cId="1193120085" sldId="256"/>
            <ac:spMk id="6" creationId="{9C519A24-D463-4334-A447-413A9F20E631}"/>
          </ac:spMkLst>
        </pc:spChg>
        <pc:spChg chg="del">
          <ac:chgData name="Yaniv Edery" userId="dba1ea9e-891b-4ba0-8893-59d00b3267c9" providerId="ADAL" clId="{8EDF512A-85DA-4165-BBF7-F2A3F1F1522C}" dt="2020-04-27T15:16:32.841" v="578" actId="478"/>
          <ac:spMkLst>
            <pc:docMk/>
            <pc:sldMk cId="1193120085" sldId="256"/>
            <ac:spMk id="7" creationId="{3D13D7DE-A631-463E-9759-FBD677A1CB8F}"/>
          </ac:spMkLst>
        </pc:spChg>
        <pc:spChg chg="add mod">
          <ac:chgData name="Yaniv Edery" userId="dba1ea9e-891b-4ba0-8893-59d00b3267c9" providerId="ADAL" clId="{8EDF512A-85DA-4165-BBF7-F2A3F1F1522C}" dt="2020-04-27T15:29:09.862" v="769" actId="27636"/>
          <ac:spMkLst>
            <pc:docMk/>
            <pc:sldMk cId="1193120085" sldId="256"/>
            <ac:spMk id="13" creationId="{9F1B8133-29C3-4375-8BCB-0E9CD4463315}"/>
          </ac:spMkLst>
        </pc:spChg>
        <pc:spChg chg="add mod">
          <ac:chgData name="Yaniv Edery" userId="dba1ea9e-891b-4ba0-8893-59d00b3267c9" providerId="ADAL" clId="{8EDF512A-85DA-4165-BBF7-F2A3F1F1522C}" dt="2020-04-30T17:10:01.661" v="4017" actId="20577"/>
          <ac:spMkLst>
            <pc:docMk/>
            <pc:sldMk cId="1193120085" sldId="256"/>
            <ac:spMk id="14" creationId="{4A17CA71-8F6D-4CAA-AFFC-F984359AD7C7}"/>
          </ac:spMkLst>
        </pc:spChg>
        <pc:spChg chg="add mod">
          <ac:chgData name="Yaniv Edery" userId="dba1ea9e-891b-4ba0-8893-59d00b3267c9" providerId="ADAL" clId="{8EDF512A-85DA-4165-BBF7-F2A3F1F1522C}" dt="2020-04-30T16:30:17.755" v="3160" actId="1076"/>
          <ac:spMkLst>
            <pc:docMk/>
            <pc:sldMk cId="1193120085" sldId="256"/>
            <ac:spMk id="15" creationId="{6D158E35-2199-4E19-8550-695A8B2B5D1B}"/>
          </ac:spMkLst>
        </pc:spChg>
        <pc:spChg chg="add mod">
          <ac:chgData name="Yaniv Edery" userId="dba1ea9e-891b-4ba0-8893-59d00b3267c9" providerId="ADAL" clId="{8EDF512A-85DA-4165-BBF7-F2A3F1F1522C}" dt="2020-04-30T16:30:27.049" v="3166" actId="20577"/>
          <ac:spMkLst>
            <pc:docMk/>
            <pc:sldMk cId="1193120085" sldId="256"/>
            <ac:spMk id="16" creationId="{8F9F9EE6-2CCA-43B2-BC69-490DE33A0857}"/>
          </ac:spMkLst>
        </pc:spChg>
        <pc:spChg chg="add mod">
          <ac:chgData name="Yaniv Edery" userId="dba1ea9e-891b-4ba0-8893-59d00b3267c9" providerId="ADAL" clId="{8EDF512A-85DA-4165-BBF7-F2A3F1F1522C}" dt="2020-04-30T16:30:46.736" v="3190" actId="20577"/>
          <ac:spMkLst>
            <pc:docMk/>
            <pc:sldMk cId="1193120085" sldId="256"/>
            <ac:spMk id="17" creationId="{749228DC-6592-46D8-8C4D-E0F374947D98}"/>
          </ac:spMkLst>
        </pc:spChg>
        <pc:spChg chg="add mod">
          <ac:chgData name="Yaniv Edery" userId="dba1ea9e-891b-4ba0-8893-59d00b3267c9" providerId="ADAL" clId="{8EDF512A-85DA-4165-BBF7-F2A3F1F1522C}" dt="2020-04-30T16:30:58.132" v="3194" actId="20577"/>
          <ac:spMkLst>
            <pc:docMk/>
            <pc:sldMk cId="1193120085" sldId="256"/>
            <ac:spMk id="18" creationId="{2A8002E9-76A1-4A58-B0F0-49631DE9C783}"/>
          </ac:spMkLst>
        </pc:spChg>
        <pc:spChg chg="add mod">
          <ac:chgData name="Yaniv Edery" userId="dba1ea9e-891b-4ba0-8893-59d00b3267c9" providerId="ADAL" clId="{8EDF512A-85DA-4165-BBF7-F2A3F1F1522C}" dt="2020-04-30T16:44:49.311" v="3739" actId="1076"/>
          <ac:spMkLst>
            <pc:docMk/>
            <pc:sldMk cId="1193120085" sldId="256"/>
            <ac:spMk id="19" creationId="{75BEA04D-1DB4-4D00-9E1B-FBEC9A2B5F69}"/>
          </ac:spMkLst>
        </pc:spChg>
        <pc:picChg chg="mod">
          <ac:chgData name="Yaniv Edery" userId="dba1ea9e-891b-4ba0-8893-59d00b3267c9" providerId="ADAL" clId="{8EDF512A-85DA-4165-BBF7-F2A3F1F1522C}" dt="2020-04-27T15:16:19.077" v="574" actId="1076"/>
          <ac:picMkLst>
            <pc:docMk/>
            <pc:sldMk cId="1193120085" sldId="256"/>
            <ac:picMk id="3" creationId="{D76A9F67-18F4-4933-80B4-11CC3C68931A}"/>
          </ac:picMkLst>
        </pc:picChg>
        <pc:picChg chg="mod">
          <ac:chgData name="Yaniv Edery" userId="dba1ea9e-891b-4ba0-8893-59d00b3267c9" providerId="ADAL" clId="{8EDF512A-85DA-4165-BBF7-F2A3F1F1522C}" dt="2020-04-27T15:16:29.179" v="577" actId="1076"/>
          <ac:picMkLst>
            <pc:docMk/>
            <pc:sldMk cId="1193120085" sldId="256"/>
            <ac:picMk id="8" creationId="{77E07F1A-770D-4A07-BA8E-11012FC827BA}"/>
          </ac:picMkLst>
        </pc:picChg>
        <pc:picChg chg="add del mod">
          <ac:chgData name="Yaniv Edery" userId="dba1ea9e-891b-4ba0-8893-59d00b3267c9" providerId="ADAL" clId="{8EDF512A-85DA-4165-BBF7-F2A3F1F1522C}" dt="2020-04-30T16:25:58.860" v="2998" actId="478"/>
          <ac:picMkLst>
            <pc:docMk/>
            <pc:sldMk cId="1193120085" sldId="256"/>
            <ac:picMk id="9" creationId="{1D5C555A-560B-4CC1-B095-7451A99DDCB6}"/>
          </ac:picMkLst>
        </pc:picChg>
        <pc:picChg chg="add del mod">
          <ac:chgData name="Yaniv Edery" userId="dba1ea9e-891b-4ba0-8893-59d00b3267c9" providerId="ADAL" clId="{8EDF512A-85DA-4165-BBF7-F2A3F1F1522C}" dt="2020-04-30T16:25:58.860" v="2998" actId="478"/>
          <ac:picMkLst>
            <pc:docMk/>
            <pc:sldMk cId="1193120085" sldId="256"/>
            <ac:picMk id="10" creationId="{5C1996CE-7CCF-4751-96D6-2998E9AEFA93}"/>
          </ac:picMkLst>
        </pc:picChg>
        <pc:picChg chg="add mod">
          <ac:chgData name="Yaniv Edery" userId="dba1ea9e-891b-4ba0-8893-59d00b3267c9" providerId="ADAL" clId="{8EDF512A-85DA-4165-BBF7-F2A3F1F1522C}" dt="2020-04-30T16:26:08.477" v="2999" actId="1076"/>
          <ac:picMkLst>
            <pc:docMk/>
            <pc:sldMk cId="1193120085" sldId="256"/>
            <ac:picMk id="11" creationId="{28A87766-8B2E-4D59-8AF6-4DAD8C398158}"/>
          </ac:picMkLst>
        </pc:picChg>
        <pc:picChg chg="add mod">
          <ac:chgData name="Yaniv Edery" userId="dba1ea9e-891b-4ba0-8893-59d00b3267c9" providerId="ADAL" clId="{8EDF512A-85DA-4165-BBF7-F2A3F1F1522C}" dt="2020-04-30T16:26:08.477" v="2999" actId="1076"/>
          <ac:picMkLst>
            <pc:docMk/>
            <pc:sldMk cId="1193120085" sldId="256"/>
            <ac:picMk id="12" creationId="{87E80A6F-1197-42D1-AE93-51AA81D294B7}"/>
          </ac:picMkLst>
        </pc:picChg>
      </pc:sldChg>
      <pc:sldChg chg="del">
        <pc:chgData name="Yaniv Edery" userId="dba1ea9e-891b-4ba0-8893-59d00b3267c9" providerId="ADAL" clId="{8EDF512A-85DA-4165-BBF7-F2A3F1F1522C}" dt="2020-04-30T14:38:51.988" v="853" actId="47"/>
        <pc:sldMkLst>
          <pc:docMk/>
          <pc:sldMk cId="3907283563" sldId="261"/>
        </pc:sldMkLst>
      </pc:sldChg>
      <pc:sldChg chg="del">
        <pc:chgData name="Yaniv Edery" userId="dba1ea9e-891b-4ba0-8893-59d00b3267c9" providerId="ADAL" clId="{8EDF512A-85DA-4165-BBF7-F2A3F1F1522C}" dt="2020-04-30T14:38:51.988" v="853" actId="47"/>
        <pc:sldMkLst>
          <pc:docMk/>
          <pc:sldMk cId="266437000" sldId="265"/>
        </pc:sldMkLst>
      </pc:sldChg>
      <pc:sldChg chg="del">
        <pc:chgData name="Yaniv Edery" userId="dba1ea9e-891b-4ba0-8893-59d00b3267c9" providerId="ADAL" clId="{8EDF512A-85DA-4165-BBF7-F2A3F1F1522C}" dt="2020-04-30T14:38:51.988" v="853" actId="47"/>
        <pc:sldMkLst>
          <pc:docMk/>
          <pc:sldMk cId="1901724655" sldId="269"/>
        </pc:sldMkLst>
      </pc:sldChg>
      <pc:sldChg chg="add del">
        <pc:chgData name="Yaniv Edery" userId="dba1ea9e-891b-4ba0-8893-59d00b3267c9" providerId="ADAL" clId="{8EDF512A-85DA-4165-BBF7-F2A3F1F1522C}" dt="2020-04-27T15:20:46.885" v="669" actId="47"/>
        <pc:sldMkLst>
          <pc:docMk/>
          <pc:sldMk cId="1372977145" sldId="270"/>
        </pc:sldMkLst>
      </pc:sldChg>
      <pc:sldChg chg="add del">
        <pc:chgData name="Yaniv Edery" userId="dba1ea9e-891b-4ba0-8893-59d00b3267c9" providerId="ADAL" clId="{8EDF512A-85DA-4165-BBF7-F2A3F1F1522C}" dt="2020-04-27T15:20:46.885" v="669" actId="47"/>
        <pc:sldMkLst>
          <pc:docMk/>
          <pc:sldMk cId="2891645505" sldId="272"/>
        </pc:sldMkLst>
      </pc:sldChg>
      <pc:sldChg chg="add del">
        <pc:chgData name="Yaniv Edery" userId="dba1ea9e-891b-4ba0-8893-59d00b3267c9" providerId="ADAL" clId="{8EDF512A-85DA-4165-BBF7-F2A3F1F1522C}" dt="2020-04-27T15:27:08.590" v="709" actId="2696"/>
        <pc:sldMkLst>
          <pc:docMk/>
          <pc:sldMk cId="1163927935" sldId="279"/>
        </pc:sldMkLst>
      </pc:sldChg>
      <pc:sldChg chg="add del">
        <pc:chgData name="Yaniv Edery" userId="dba1ea9e-891b-4ba0-8893-59d00b3267c9" providerId="ADAL" clId="{8EDF512A-85DA-4165-BBF7-F2A3F1F1522C}" dt="2020-04-30T14:38:51.988" v="853" actId="47"/>
        <pc:sldMkLst>
          <pc:docMk/>
          <pc:sldMk cId="2310205706" sldId="279"/>
        </pc:sldMkLst>
      </pc:sldChg>
      <pc:sldChg chg="addSp add del">
        <pc:chgData name="Yaniv Edery" userId="dba1ea9e-891b-4ba0-8893-59d00b3267c9" providerId="ADAL" clId="{8EDF512A-85DA-4165-BBF7-F2A3F1F1522C}" dt="2020-04-27T15:27:08.590" v="709" actId="2696"/>
        <pc:sldMkLst>
          <pc:docMk/>
          <pc:sldMk cId="3963430617" sldId="280"/>
        </pc:sldMkLst>
        <pc:picChg chg="add">
          <ac:chgData name="Yaniv Edery" userId="dba1ea9e-891b-4ba0-8893-59d00b3267c9" providerId="ADAL" clId="{8EDF512A-85DA-4165-BBF7-F2A3F1F1522C}" dt="2020-04-27T15:22:02.497" v="670"/>
          <ac:picMkLst>
            <pc:docMk/>
            <pc:sldMk cId="3963430617" sldId="280"/>
            <ac:picMk id="9" creationId="{11CEC6C4-33E3-432C-8934-C8A5727C6A7A}"/>
          </ac:picMkLst>
        </pc:picChg>
      </pc:sldChg>
      <pc:sldChg chg="add del">
        <pc:chgData name="Yaniv Edery" userId="dba1ea9e-891b-4ba0-8893-59d00b3267c9" providerId="ADAL" clId="{8EDF512A-85DA-4165-BBF7-F2A3F1F1522C}" dt="2020-04-30T14:38:51.988" v="853" actId="47"/>
        <pc:sldMkLst>
          <pc:docMk/>
          <pc:sldMk cId="4050551791" sldId="280"/>
        </pc:sldMkLst>
      </pc:sldChg>
      <pc:sldChg chg="add del">
        <pc:chgData name="Yaniv Edery" userId="dba1ea9e-891b-4ba0-8893-59d00b3267c9" providerId="ADAL" clId="{8EDF512A-85DA-4165-BBF7-F2A3F1F1522C}" dt="2020-04-30T14:38:51.988" v="853" actId="47"/>
        <pc:sldMkLst>
          <pc:docMk/>
          <pc:sldMk cId="923807354" sldId="281"/>
        </pc:sldMkLst>
      </pc:sldChg>
      <pc:sldChg chg="add del">
        <pc:chgData name="Yaniv Edery" userId="dba1ea9e-891b-4ba0-8893-59d00b3267c9" providerId="ADAL" clId="{8EDF512A-85DA-4165-BBF7-F2A3F1F1522C}" dt="2020-04-27T15:27:08.590" v="709" actId="2696"/>
        <pc:sldMkLst>
          <pc:docMk/>
          <pc:sldMk cId="4152856801" sldId="281"/>
        </pc:sldMkLst>
      </pc:sldChg>
      <pc:sldChg chg="add del">
        <pc:chgData name="Yaniv Edery" userId="dba1ea9e-891b-4ba0-8893-59d00b3267c9" providerId="ADAL" clId="{8EDF512A-85DA-4165-BBF7-F2A3F1F1522C}" dt="2020-04-30T14:38:51.988" v="853" actId="47"/>
        <pc:sldMkLst>
          <pc:docMk/>
          <pc:sldMk cId="974650386" sldId="289"/>
        </pc:sldMkLst>
      </pc:sldChg>
      <pc:sldChg chg="add del">
        <pc:chgData name="Yaniv Edery" userId="dba1ea9e-891b-4ba0-8893-59d00b3267c9" providerId="ADAL" clId="{8EDF512A-85DA-4165-BBF7-F2A3F1F1522C}" dt="2020-04-27T15:27:08.590" v="709" actId="2696"/>
        <pc:sldMkLst>
          <pc:docMk/>
          <pc:sldMk cId="3529013777" sldId="289"/>
        </pc:sldMkLst>
      </pc:sldChg>
      <pc:sldChg chg="add del">
        <pc:chgData name="Yaniv Edery" userId="dba1ea9e-891b-4ba0-8893-59d00b3267c9" providerId="ADAL" clId="{8EDF512A-85DA-4165-BBF7-F2A3F1F1522C}" dt="2020-04-27T15:27:08.590" v="709" actId="2696"/>
        <pc:sldMkLst>
          <pc:docMk/>
          <pc:sldMk cId="1808446689" sldId="292"/>
        </pc:sldMkLst>
      </pc:sldChg>
      <pc:sldChg chg="add del">
        <pc:chgData name="Yaniv Edery" userId="dba1ea9e-891b-4ba0-8893-59d00b3267c9" providerId="ADAL" clId="{8EDF512A-85DA-4165-BBF7-F2A3F1F1522C}" dt="2020-04-30T14:38:51.988" v="853" actId="47"/>
        <pc:sldMkLst>
          <pc:docMk/>
          <pc:sldMk cId="3602792204" sldId="292"/>
        </pc:sldMkLst>
      </pc:sldChg>
      <pc:sldChg chg="addSp modSp add mod modAnim">
        <pc:chgData name="Yaniv Edery" userId="dba1ea9e-891b-4ba0-8893-59d00b3267c9" providerId="ADAL" clId="{8EDF512A-85DA-4165-BBF7-F2A3F1F1522C}" dt="2020-04-30T17:01:16.171" v="3915" actId="14100"/>
        <pc:sldMkLst>
          <pc:docMk/>
          <pc:sldMk cId="3611279615" sldId="312"/>
        </pc:sldMkLst>
        <pc:spChg chg="add mod">
          <ac:chgData name="Yaniv Edery" userId="dba1ea9e-891b-4ba0-8893-59d00b3267c9" providerId="ADAL" clId="{8EDF512A-85DA-4165-BBF7-F2A3F1F1522C}" dt="2020-04-30T17:01:16.171" v="3915" actId="14100"/>
          <ac:spMkLst>
            <pc:docMk/>
            <pc:sldMk cId="3611279615" sldId="312"/>
            <ac:spMk id="3" creationId="{E46077A2-14F4-412A-92AC-88FF0C2A165D}"/>
          </ac:spMkLst>
        </pc:spChg>
        <pc:spChg chg="add mod">
          <ac:chgData name="Yaniv Edery" userId="dba1ea9e-891b-4ba0-8893-59d00b3267c9" providerId="ADAL" clId="{8EDF512A-85DA-4165-BBF7-F2A3F1F1522C}" dt="2020-04-30T15:20:05.550" v="1362" actId="1076"/>
          <ac:spMkLst>
            <pc:docMk/>
            <pc:sldMk cId="3611279615" sldId="312"/>
            <ac:spMk id="17" creationId="{EF2DA230-4FB7-4CBC-9CEB-D9F3ADD2EC79}"/>
          </ac:spMkLst>
        </pc:spChg>
        <pc:spChg chg="add mod">
          <ac:chgData name="Yaniv Edery" userId="dba1ea9e-891b-4ba0-8893-59d00b3267c9" providerId="ADAL" clId="{8EDF512A-85DA-4165-BBF7-F2A3F1F1522C}" dt="2020-04-30T15:20:05.550" v="1362" actId="1076"/>
          <ac:spMkLst>
            <pc:docMk/>
            <pc:sldMk cId="3611279615" sldId="312"/>
            <ac:spMk id="18" creationId="{F3A3094B-052B-458A-B034-D820FBD6E52E}"/>
          </ac:spMkLst>
        </pc:spChg>
        <pc:spChg chg="add mod">
          <ac:chgData name="Yaniv Edery" userId="dba1ea9e-891b-4ba0-8893-59d00b3267c9" providerId="ADAL" clId="{8EDF512A-85DA-4165-BBF7-F2A3F1F1522C}" dt="2020-04-30T15:29:28.232" v="1632" actId="1038"/>
          <ac:spMkLst>
            <pc:docMk/>
            <pc:sldMk cId="3611279615" sldId="312"/>
            <ac:spMk id="19" creationId="{50E7B9A9-8273-4EDE-AFE0-38BCD22C3142}"/>
          </ac:spMkLst>
        </pc:spChg>
        <pc:spChg chg="add mod">
          <ac:chgData name="Yaniv Edery" userId="dba1ea9e-891b-4ba0-8893-59d00b3267c9" providerId="ADAL" clId="{8EDF512A-85DA-4165-BBF7-F2A3F1F1522C}" dt="2020-04-30T15:29:28.232" v="1632" actId="1038"/>
          <ac:spMkLst>
            <pc:docMk/>
            <pc:sldMk cId="3611279615" sldId="312"/>
            <ac:spMk id="20" creationId="{6389B826-D8B0-4B84-BBD1-C7F14973051B}"/>
          </ac:spMkLst>
        </pc:spChg>
        <pc:spChg chg="add mod">
          <ac:chgData name="Yaniv Edery" userId="dba1ea9e-891b-4ba0-8893-59d00b3267c9" providerId="ADAL" clId="{8EDF512A-85DA-4165-BBF7-F2A3F1F1522C}" dt="2020-04-30T15:20:05.550" v="1362" actId="1076"/>
          <ac:spMkLst>
            <pc:docMk/>
            <pc:sldMk cId="3611279615" sldId="312"/>
            <ac:spMk id="21" creationId="{6EB930C2-0144-4B35-9993-82F8E7BBCF76}"/>
          </ac:spMkLst>
        </pc:spChg>
        <pc:spChg chg="add mod">
          <ac:chgData name="Yaniv Edery" userId="dba1ea9e-891b-4ba0-8893-59d00b3267c9" providerId="ADAL" clId="{8EDF512A-85DA-4165-BBF7-F2A3F1F1522C}" dt="2020-04-30T15:29:28.232" v="1632" actId="1038"/>
          <ac:spMkLst>
            <pc:docMk/>
            <pc:sldMk cId="3611279615" sldId="312"/>
            <ac:spMk id="22" creationId="{80C0FC0C-EBDD-4DAD-90B6-B05BAE04BEC2}"/>
          </ac:spMkLst>
        </pc:spChg>
        <pc:spChg chg="add mod">
          <ac:chgData name="Yaniv Edery" userId="dba1ea9e-891b-4ba0-8893-59d00b3267c9" providerId="ADAL" clId="{8EDF512A-85DA-4165-BBF7-F2A3F1F1522C}" dt="2020-04-30T15:29:28.232" v="1632" actId="1038"/>
          <ac:spMkLst>
            <pc:docMk/>
            <pc:sldMk cId="3611279615" sldId="312"/>
            <ac:spMk id="23" creationId="{CFE75E17-6493-44E0-B0A4-8153C4B46062}"/>
          </ac:spMkLst>
        </pc:spChg>
        <pc:spChg chg="add mod">
          <ac:chgData name="Yaniv Edery" userId="dba1ea9e-891b-4ba0-8893-59d00b3267c9" providerId="ADAL" clId="{8EDF512A-85DA-4165-BBF7-F2A3F1F1522C}" dt="2020-04-30T15:29:28.232" v="1632" actId="1038"/>
          <ac:spMkLst>
            <pc:docMk/>
            <pc:sldMk cId="3611279615" sldId="312"/>
            <ac:spMk id="25" creationId="{C13B6A35-1FED-4D55-83C5-CBC502DB496E}"/>
          </ac:spMkLst>
        </pc:spChg>
        <pc:spChg chg="add mod">
          <ac:chgData name="Yaniv Edery" userId="dba1ea9e-891b-4ba0-8893-59d00b3267c9" providerId="ADAL" clId="{8EDF512A-85DA-4165-BBF7-F2A3F1F1522C}" dt="2020-04-30T15:20:05.550" v="1362" actId="1076"/>
          <ac:spMkLst>
            <pc:docMk/>
            <pc:sldMk cId="3611279615" sldId="312"/>
            <ac:spMk id="26" creationId="{14E346D7-AA7C-4DB2-9398-DDD6AD02CC3C}"/>
          </ac:spMkLst>
        </pc:spChg>
        <pc:spChg chg="add mod">
          <ac:chgData name="Yaniv Edery" userId="dba1ea9e-891b-4ba0-8893-59d00b3267c9" providerId="ADAL" clId="{8EDF512A-85DA-4165-BBF7-F2A3F1F1522C}" dt="2020-04-27T14:31:14.192" v="243" actId="1076"/>
          <ac:spMkLst>
            <pc:docMk/>
            <pc:sldMk cId="3611279615" sldId="312"/>
            <ac:spMk id="27" creationId="{3526C521-D57B-4F69-B2B0-8E4226C0AA47}"/>
          </ac:spMkLst>
        </pc:spChg>
        <pc:spChg chg="add mod">
          <ac:chgData name="Yaniv Edery" userId="dba1ea9e-891b-4ba0-8893-59d00b3267c9" providerId="ADAL" clId="{8EDF512A-85DA-4165-BBF7-F2A3F1F1522C}" dt="2020-04-27T14:31:49.270" v="247" actId="14100"/>
          <ac:spMkLst>
            <pc:docMk/>
            <pc:sldMk cId="3611279615" sldId="312"/>
            <ac:spMk id="28" creationId="{3A9D412A-EA60-4B63-A264-7210177D5E86}"/>
          </ac:spMkLst>
        </pc:spChg>
        <pc:spChg chg="add mod">
          <ac:chgData name="Yaniv Edery" userId="dba1ea9e-891b-4ba0-8893-59d00b3267c9" providerId="ADAL" clId="{8EDF512A-85DA-4165-BBF7-F2A3F1F1522C}" dt="2020-04-27T14:32:01.650" v="250" actId="14100"/>
          <ac:spMkLst>
            <pc:docMk/>
            <pc:sldMk cId="3611279615" sldId="312"/>
            <ac:spMk id="29" creationId="{FB2D4ABA-368A-4D01-AB2D-B7F293F46D41}"/>
          </ac:spMkLst>
        </pc:spChg>
        <pc:spChg chg="mod">
          <ac:chgData name="Yaniv Edery" userId="dba1ea9e-891b-4ba0-8893-59d00b3267c9" providerId="ADAL" clId="{8EDF512A-85DA-4165-BBF7-F2A3F1F1522C}" dt="2020-04-30T15:25:13.572" v="1559" actId="20577"/>
          <ac:spMkLst>
            <pc:docMk/>
            <pc:sldMk cId="3611279615" sldId="312"/>
            <ac:spMk id="22530" creationId="{00000000-0000-0000-0000-000000000000}"/>
          </ac:spMkLst>
        </pc:spChg>
        <pc:spChg chg="mod">
          <ac:chgData name="Yaniv Edery" userId="dba1ea9e-891b-4ba0-8893-59d00b3267c9" providerId="ADAL" clId="{8EDF512A-85DA-4165-BBF7-F2A3F1F1522C}" dt="2020-04-27T14:24:05.292" v="202" actId="1038"/>
          <ac:spMkLst>
            <pc:docMk/>
            <pc:sldMk cId="3611279615" sldId="312"/>
            <ac:spMk id="22537" creationId="{00000000-0000-0000-0000-000000000000}"/>
          </ac:spMkLst>
        </pc:spChg>
        <pc:spChg chg="mod">
          <ac:chgData name="Yaniv Edery" userId="dba1ea9e-891b-4ba0-8893-59d00b3267c9" providerId="ADAL" clId="{8EDF512A-85DA-4165-BBF7-F2A3F1F1522C}" dt="2020-04-27T14:24:05.292" v="202" actId="1038"/>
          <ac:spMkLst>
            <pc:docMk/>
            <pc:sldMk cId="3611279615" sldId="312"/>
            <ac:spMk id="22538" creationId="{00000000-0000-0000-0000-000000000000}"/>
          </ac:spMkLst>
        </pc:spChg>
        <pc:spChg chg="mod">
          <ac:chgData name="Yaniv Edery" userId="dba1ea9e-891b-4ba0-8893-59d00b3267c9" providerId="ADAL" clId="{8EDF512A-85DA-4165-BBF7-F2A3F1F1522C}" dt="2020-04-27T14:24:05.292" v="202" actId="1038"/>
          <ac:spMkLst>
            <pc:docMk/>
            <pc:sldMk cId="3611279615" sldId="312"/>
            <ac:spMk id="22540" creationId="{00000000-0000-0000-0000-000000000000}"/>
          </ac:spMkLst>
        </pc:spChg>
        <pc:grpChg chg="mod">
          <ac:chgData name="Yaniv Edery" userId="dba1ea9e-891b-4ba0-8893-59d00b3267c9" providerId="ADAL" clId="{8EDF512A-85DA-4165-BBF7-F2A3F1F1522C}" dt="2020-04-30T15:29:28.232" v="1632" actId="1038"/>
          <ac:grpSpMkLst>
            <pc:docMk/>
            <pc:sldMk cId="3611279615" sldId="312"/>
            <ac:grpSpMk id="2" creationId="{00000000-0000-0000-0000-000000000000}"/>
          </ac:grpSpMkLst>
        </pc:grpChg>
        <pc:graphicFrameChg chg="add mod">
          <ac:chgData name="Yaniv Edery" userId="dba1ea9e-891b-4ba0-8893-59d00b3267c9" providerId="ADAL" clId="{8EDF512A-85DA-4165-BBF7-F2A3F1F1522C}" dt="2020-04-30T15:20:05.550" v="1362" actId="1076"/>
          <ac:graphicFrameMkLst>
            <pc:docMk/>
            <pc:sldMk cId="3611279615" sldId="312"/>
            <ac:graphicFrameMk id="16" creationId="{48FE00D5-EB6C-468D-8FEF-C161CD665BEC}"/>
          </ac:graphicFrameMkLst>
        </pc:graphicFrameChg>
        <pc:graphicFrameChg chg="mod">
          <ac:chgData name="Yaniv Edery" userId="dba1ea9e-891b-4ba0-8893-59d00b3267c9" providerId="ADAL" clId="{8EDF512A-85DA-4165-BBF7-F2A3F1F1522C}" dt="2020-04-27T14:24:05.292" v="202" actId="1038"/>
          <ac:graphicFrameMkLst>
            <pc:docMk/>
            <pc:sldMk cId="3611279615" sldId="312"/>
            <ac:graphicFrameMk id="22532" creationId="{00000000-0000-0000-0000-000000000000}"/>
          </ac:graphicFrameMkLst>
        </pc:graphicFrameChg>
        <pc:graphicFrameChg chg="mod">
          <ac:chgData name="Yaniv Edery" userId="dba1ea9e-891b-4ba0-8893-59d00b3267c9" providerId="ADAL" clId="{8EDF512A-85DA-4165-BBF7-F2A3F1F1522C}" dt="2020-04-27T14:24:05.292" v="202" actId="1038"/>
          <ac:graphicFrameMkLst>
            <pc:docMk/>
            <pc:sldMk cId="3611279615" sldId="312"/>
            <ac:graphicFrameMk id="22533" creationId="{00000000-0000-0000-0000-000000000000}"/>
          </ac:graphicFrameMkLst>
        </pc:graphicFrameChg>
        <pc:graphicFrameChg chg="mod">
          <ac:chgData name="Yaniv Edery" userId="dba1ea9e-891b-4ba0-8893-59d00b3267c9" providerId="ADAL" clId="{8EDF512A-85DA-4165-BBF7-F2A3F1F1522C}" dt="2020-04-27T14:24:05.292" v="202" actId="1038"/>
          <ac:graphicFrameMkLst>
            <pc:docMk/>
            <pc:sldMk cId="3611279615" sldId="312"/>
            <ac:graphicFrameMk id="22534" creationId="{00000000-0000-0000-0000-000000000000}"/>
          </ac:graphicFrameMkLst>
        </pc:graphicFrameChg>
        <pc:graphicFrameChg chg="mod">
          <ac:chgData name="Yaniv Edery" userId="dba1ea9e-891b-4ba0-8893-59d00b3267c9" providerId="ADAL" clId="{8EDF512A-85DA-4165-BBF7-F2A3F1F1522C}" dt="2020-04-27T14:24:05.292" v="202" actId="1038"/>
          <ac:graphicFrameMkLst>
            <pc:docMk/>
            <pc:sldMk cId="3611279615" sldId="312"/>
            <ac:graphicFrameMk id="22536" creationId="{00000000-0000-0000-0000-000000000000}"/>
          </ac:graphicFrameMkLst>
        </pc:graphicFrameChg>
        <pc:graphicFrameChg chg="mod">
          <ac:chgData name="Yaniv Edery" userId="dba1ea9e-891b-4ba0-8893-59d00b3267c9" providerId="ADAL" clId="{8EDF512A-85DA-4165-BBF7-F2A3F1F1522C}" dt="2020-04-27T14:23:47.977" v="169" actId="1076"/>
          <ac:graphicFrameMkLst>
            <pc:docMk/>
            <pc:sldMk cId="3611279615" sldId="312"/>
            <ac:graphicFrameMk id="22541" creationId="{00000000-0000-0000-0000-000000000000}"/>
          </ac:graphicFrameMkLst>
        </pc:graphicFrameChg>
        <pc:picChg chg="mod">
          <ac:chgData name="Yaniv Edery" userId="dba1ea9e-891b-4ba0-8893-59d00b3267c9" providerId="ADAL" clId="{8EDF512A-85DA-4165-BBF7-F2A3F1F1522C}" dt="2020-04-27T14:24:05.292" v="202" actId="1038"/>
          <ac:picMkLst>
            <pc:docMk/>
            <pc:sldMk cId="3611279615" sldId="312"/>
            <ac:picMk id="13" creationId="{00000000-0000-0000-0000-000000000000}"/>
          </ac:picMkLst>
        </pc:picChg>
        <pc:picChg chg="add mod">
          <ac:chgData name="Yaniv Edery" userId="dba1ea9e-891b-4ba0-8893-59d00b3267c9" providerId="ADAL" clId="{8EDF512A-85DA-4165-BBF7-F2A3F1F1522C}" dt="2020-04-30T15:20:05.550" v="1362" actId="1076"/>
          <ac:picMkLst>
            <pc:docMk/>
            <pc:sldMk cId="3611279615" sldId="312"/>
            <ac:picMk id="24" creationId="{4B40EEC7-5A14-4263-8656-1D77C1D738B8}"/>
          </ac:picMkLst>
        </pc:picChg>
        <pc:picChg chg="mod">
          <ac:chgData name="Yaniv Edery" userId="dba1ea9e-891b-4ba0-8893-59d00b3267c9" providerId="ADAL" clId="{8EDF512A-85DA-4165-BBF7-F2A3F1F1522C}" dt="2020-04-27T14:24:05.292" v="202" actId="1038"/>
          <ac:picMkLst>
            <pc:docMk/>
            <pc:sldMk cId="3611279615" sldId="312"/>
            <ac:picMk id="22535" creationId="{00000000-0000-0000-0000-000000000000}"/>
          </ac:picMkLst>
        </pc:picChg>
      </pc:sldChg>
      <pc:sldChg chg="addSp modSp add mod modAnim">
        <pc:chgData name="Yaniv Edery" userId="dba1ea9e-891b-4ba0-8893-59d00b3267c9" providerId="ADAL" clId="{8EDF512A-85DA-4165-BBF7-F2A3F1F1522C}" dt="2020-04-30T16:59:34.851" v="3904" actId="1076"/>
        <pc:sldMkLst>
          <pc:docMk/>
          <pc:sldMk cId="0" sldId="313"/>
        </pc:sldMkLst>
        <pc:spChg chg="mod">
          <ac:chgData name="Yaniv Edery" userId="dba1ea9e-891b-4ba0-8893-59d00b3267c9" providerId="ADAL" clId="{8EDF512A-85DA-4165-BBF7-F2A3F1F1522C}" dt="2020-04-27T14:33:55.062" v="269" actId="1076"/>
          <ac:spMkLst>
            <pc:docMk/>
            <pc:sldMk cId="0" sldId="313"/>
            <ac:spMk id="2" creationId="{00000000-0000-0000-0000-000000000000}"/>
          </ac:spMkLst>
        </pc:spChg>
        <pc:spChg chg="add mod ord">
          <ac:chgData name="Yaniv Edery" userId="dba1ea9e-891b-4ba0-8893-59d00b3267c9" providerId="ADAL" clId="{8EDF512A-85DA-4165-BBF7-F2A3F1F1522C}" dt="2020-04-30T16:59:27.864" v="3903" actId="108"/>
          <ac:spMkLst>
            <pc:docMk/>
            <pc:sldMk cId="0" sldId="313"/>
            <ac:spMk id="3" creationId="{9059799A-00A6-48A3-8148-22BBA6F9E852}"/>
          </ac:spMkLst>
        </pc:spChg>
        <pc:spChg chg="mod">
          <ac:chgData name="Yaniv Edery" userId="dba1ea9e-891b-4ba0-8893-59d00b3267c9" providerId="ADAL" clId="{8EDF512A-85DA-4165-BBF7-F2A3F1F1522C}" dt="2020-04-27T14:33:41.074" v="266" actId="1076"/>
          <ac:spMkLst>
            <pc:docMk/>
            <pc:sldMk cId="0" sldId="313"/>
            <ac:spMk id="5" creationId="{00000000-0000-0000-0000-000000000000}"/>
          </ac:spMkLst>
        </pc:spChg>
        <pc:spChg chg="add mod">
          <ac:chgData name="Yaniv Edery" userId="dba1ea9e-891b-4ba0-8893-59d00b3267c9" providerId="ADAL" clId="{8EDF512A-85DA-4165-BBF7-F2A3F1F1522C}" dt="2020-04-30T16:59:16.211" v="3901" actId="1076"/>
          <ac:spMkLst>
            <pc:docMk/>
            <pc:sldMk cId="0" sldId="313"/>
            <ac:spMk id="8" creationId="{4BA5B478-A3FB-4024-9C65-62C87D4CD6E0}"/>
          </ac:spMkLst>
        </pc:spChg>
        <pc:spChg chg="mod">
          <ac:chgData name="Yaniv Edery" userId="dba1ea9e-891b-4ba0-8893-59d00b3267c9" providerId="ADAL" clId="{8EDF512A-85DA-4165-BBF7-F2A3F1F1522C}" dt="2020-04-30T16:51:38.820" v="3786" actId="14100"/>
          <ac:spMkLst>
            <pc:docMk/>
            <pc:sldMk cId="0" sldId="313"/>
            <ac:spMk id="24582" creationId="{00000000-0000-0000-0000-000000000000}"/>
          </ac:spMkLst>
        </pc:spChg>
        <pc:graphicFrameChg chg="add mod">
          <ac:chgData name="Yaniv Edery" userId="dba1ea9e-891b-4ba0-8893-59d00b3267c9" providerId="ADAL" clId="{8EDF512A-85DA-4165-BBF7-F2A3F1F1522C}" dt="2020-04-27T14:34:38.966" v="276" actId="14100"/>
          <ac:graphicFrameMkLst>
            <pc:docMk/>
            <pc:sldMk cId="0" sldId="313"/>
            <ac:graphicFrameMk id="10" creationId="{998A6DC7-C269-4558-833C-5764046A2E82}"/>
          </ac:graphicFrameMkLst>
        </pc:graphicFrameChg>
        <pc:picChg chg="add mod">
          <ac:chgData name="Yaniv Edery" userId="dba1ea9e-891b-4ba0-8893-59d00b3267c9" providerId="ADAL" clId="{8EDF512A-85DA-4165-BBF7-F2A3F1F1522C}" dt="2020-04-30T16:59:34.851" v="3904" actId="1076"/>
          <ac:picMkLst>
            <pc:docMk/>
            <pc:sldMk cId="0" sldId="313"/>
            <ac:picMk id="7" creationId="{03B33129-1576-488C-ACB1-499A1130FF4A}"/>
          </ac:picMkLst>
        </pc:picChg>
        <pc:picChg chg="mod">
          <ac:chgData name="Yaniv Edery" userId="dba1ea9e-891b-4ba0-8893-59d00b3267c9" providerId="ADAL" clId="{8EDF512A-85DA-4165-BBF7-F2A3F1F1522C}" dt="2020-04-30T16:52:00.730" v="3804" actId="1037"/>
          <ac:picMkLst>
            <pc:docMk/>
            <pc:sldMk cId="0" sldId="313"/>
            <ac:picMk id="9" creationId="{00000000-0000-0000-0000-000000000000}"/>
          </ac:picMkLst>
        </pc:picChg>
        <pc:picChg chg="mod">
          <ac:chgData name="Yaniv Edery" userId="dba1ea9e-891b-4ba0-8893-59d00b3267c9" providerId="ADAL" clId="{8EDF512A-85DA-4165-BBF7-F2A3F1F1522C}" dt="2020-04-27T14:33:55.062" v="269" actId="1076"/>
          <ac:picMkLst>
            <pc:docMk/>
            <pc:sldMk cId="0" sldId="313"/>
            <ac:picMk id="24578" creationId="{00000000-0000-0000-0000-000000000000}"/>
          </ac:picMkLst>
        </pc:picChg>
      </pc:sldChg>
      <pc:sldChg chg="addSp delSp modSp add mod modAnim">
        <pc:chgData name="Yaniv Edery" userId="dba1ea9e-891b-4ba0-8893-59d00b3267c9" providerId="ADAL" clId="{8EDF512A-85DA-4165-BBF7-F2A3F1F1522C}" dt="2020-04-30T16:58:52.615" v="3898" actId="1076"/>
        <pc:sldMkLst>
          <pc:docMk/>
          <pc:sldMk cId="0" sldId="314"/>
        </pc:sldMkLst>
        <pc:spChg chg="mod">
          <ac:chgData name="Yaniv Edery" userId="dba1ea9e-891b-4ba0-8893-59d00b3267c9" providerId="ADAL" clId="{8EDF512A-85DA-4165-BBF7-F2A3F1F1522C}" dt="2020-04-27T14:42:09.904" v="389" actId="20577"/>
          <ac:spMkLst>
            <pc:docMk/>
            <pc:sldMk cId="0" sldId="314"/>
            <ac:spMk id="5" creationId="{00000000-0000-0000-0000-000000000000}"/>
          </ac:spMkLst>
        </pc:spChg>
        <pc:spChg chg="mod">
          <ac:chgData name="Yaniv Edery" userId="dba1ea9e-891b-4ba0-8893-59d00b3267c9" providerId="ADAL" clId="{8EDF512A-85DA-4165-BBF7-F2A3F1F1522C}" dt="2020-04-27T14:38:36.328" v="314" actId="1076"/>
          <ac:spMkLst>
            <pc:docMk/>
            <pc:sldMk cId="0" sldId="314"/>
            <ac:spMk id="6" creationId="{00000000-0000-0000-0000-000000000000}"/>
          </ac:spMkLst>
        </pc:spChg>
        <pc:spChg chg="add mod">
          <ac:chgData name="Yaniv Edery" userId="dba1ea9e-891b-4ba0-8893-59d00b3267c9" providerId="ADAL" clId="{8EDF512A-85DA-4165-BBF7-F2A3F1F1522C}" dt="2020-04-27T14:39:09.187" v="319" actId="1076"/>
          <ac:spMkLst>
            <pc:docMk/>
            <pc:sldMk cId="0" sldId="314"/>
            <ac:spMk id="8" creationId="{01C79AE8-5451-4A2A-B465-C325A326D382}"/>
          </ac:spMkLst>
        </pc:spChg>
        <pc:spChg chg="add del mod">
          <ac:chgData name="Yaniv Edery" userId="dba1ea9e-891b-4ba0-8893-59d00b3267c9" providerId="ADAL" clId="{8EDF512A-85DA-4165-BBF7-F2A3F1F1522C}" dt="2020-04-27T14:40:02.979" v="325" actId="478"/>
          <ac:spMkLst>
            <pc:docMk/>
            <pc:sldMk cId="0" sldId="314"/>
            <ac:spMk id="10" creationId="{58A8A594-896E-46CF-8823-8B7D4A50F3A2}"/>
          </ac:spMkLst>
        </pc:spChg>
        <pc:spChg chg="add mod">
          <ac:chgData name="Yaniv Edery" userId="dba1ea9e-891b-4ba0-8893-59d00b3267c9" providerId="ADAL" clId="{8EDF512A-85DA-4165-BBF7-F2A3F1F1522C}" dt="2020-04-27T14:40:55.153" v="349" actId="14100"/>
          <ac:spMkLst>
            <pc:docMk/>
            <pc:sldMk cId="0" sldId="314"/>
            <ac:spMk id="11" creationId="{35426D51-99D2-4108-B7C5-28F138B32CC9}"/>
          </ac:spMkLst>
        </pc:spChg>
        <pc:spChg chg="add mod ord">
          <ac:chgData name="Yaniv Edery" userId="dba1ea9e-891b-4ba0-8893-59d00b3267c9" providerId="ADAL" clId="{8EDF512A-85DA-4165-BBF7-F2A3F1F1522C}" dt="2020-04-30T16:58:45.641" v="3897" actId="108"/>
          <ac:spMkLst>
            <pc:docMk/>
            <pc:sldMk cId="0" sldId="314"/>
            <ac:spMk id="12" creationId="{D980C2B4-A889-4DA2-9F52-F45956EB0D69}"/>
          </ac:spMkLst>
        </pc:spChg>
        <pc:spChg chg="add mod">
          <ac:chgData name="Yaniv Edery" userId="dba1ea9e-891b-4ba0-8893-59d00b3267c9" providerId="ADAL" clId="{8EDF512A-85DA-4165-BBF7-F2A3F1F1522C}" dt="2020-04-30T16:53:35.768" v="3829" actId="20577"/>
          <ac:spMkLst>
            <pc:docMk/>
            <pc:sldMk cId="0" sldId="314"/>
            <ac:spMk id="13" creationId="{BD78A216-1577-4368-B735-46E873DC3586}"/>
          </ac:spMkLst>
        </pc:spChg>
        <pc:spChg chg="mod">
          <ac:chgData name="Yaniv Edery" userId="dba1ea9e-891b-4ba0-8893-59d00b3267c9" providerId="ADAL" clId="{8EDF512A-85DA-4165-BBF7-F2A3F1F1522C}" dt="2020-04-27T14:38:50.017" v="317" actId="14100"/>
          <ac:spMkLst>
            <pc:docMk/>
            <pc:sldMk cId="0" sldId="314"/>
            <ac:spMk id="41988" creationId="{00000000-0000-0000-0000-000000000000}"/>
          </ac:spMkLst>
        </pc:spChg>
        <pc:picChg chg="add mod">
          <ac:chgData name="Yaniv Edery" userId="dba1ea9e-891b-4ba0-8893-59d00b3267c9" providerId="ADAL" clId="{8EDF512A-85DA-4165-BBF7-F2A3F1F1522C}" dt="2020-04-30T16:58:52.615" v="3898" actId="1076"/>
          <ac:picMkLst>
            <pc:docMk/>
            <pc:sldMk cId="0" sldId="314"/>
            <ac:picMk id="7" creationId="{5766C812-97AF-461F-9E8D-FC9788A7372C}"/>
          </ac:picMkLst>
        </pc:picChg>
        <pc:picChg chg="add mod">
          <ac:chgData name="Yaniv Edery" userId="dba1ea9e-891b-4ba0-8893-59d00b3267c9" providerId="ADAL" clId="{8EDF512A-85DA-4165-BBF7-F2A3F1F1522C}" dt="2020-04-27T14:39:09.187" v="319" actId="1076"/>
          <ac:picMkLst>
            <pc:docMk/>
            <pc:sldMk cId="0" sldId="314"/>
            <ac:picMk id="9" creationId="{EFA3643B-E1EB-48FB-B1A8-C40F5CFA9B5C}"/>
          </ac:picMkLst>
        </pc:picChg>
        <pc:picChg chg="mod modCrop">
          <ac:chgData name="Yaniv Edery" userId="dba1ea9e-891b-4ba0-8893-59d00b3267c9" providerId="ADAL" clId="{8EDF512A-85DA-4165-BBF7-F2A3F1F1522C}" dt="2020-04-27T14:39:40.232" v="323" actId="1076"/>
          <ac:picMkLst>
            <pc:docMk/>
            <pc:sldMk cId="0" sldId="314"/>
            <ac:picMk id="76801" creationId="{00000000-0000-0000-0000-000000000000}"/>
          </ac:picMkLst>
        </pc:picChg>
      </pc:sldChg>
      <pc:sldChg chg="add del">
        <pc:chgData name="Yaniv Edery" userId="dba1ea9e-891b-4ba0-8893-59d00b3267c9" providerId="ADAL" clId="{8EDF512A-85DA-4165-BBF7-F2A3F1F1522C}" dt="2020-04-27T14:34:50.500" v="277" actId="2696"/>
        <pc:sldMkLst>
          <pc:docMk/>
          <pc:sldMk cId="0" sldId="315"/>
        </pc:sldMkLst>
      </pc:sldChg>
      <pc:sldChg chg="add del">
        <pc:chgData name="Yaniv Edery" userId="dba1ea9e-891b-4ba0-8893-59d00b3267c9" providerId="ADAL" clId="{8EDF512A-85DA-4165-BBF7-F2A3F1F1522C}" dt="2020-04-30T14:38:51.988" v="853" actId="47"/>
        <pc:sldMkLst>
          <pc:docMk/>
          <pc:sldMk cId="2394458570" sldId="315"/>
        </pc:sldMkLst>
      </pc:sldChg>
      <pc:sldChg chg="add del">
        <pc:chgData name="Yaniv Edery" userId="dba1ea9e-891b-4ba0-8893-59d00b3267c9" providerId="ADAL" clId="{8EDF512A-85DA-4165-BBF7-F2A3F1F1522C}" dt="2020-04-30T14:38:51.988" v="853" actId="47"/>
        <pc:sldMkLst>
          <pc:docMk/>
          <pc:sldMk cId="154050565" sldId="334"/>
        </pc:sldMkLst>
      </pc:sldChg>
      <pc:sldChg chg="del">
        <pc:chgData name="Yaniv Edery" userId="dba1ea9e-891b-4ba0-8893-59d00b3267c9" providerId="ADAL" clId="{8EDF512A-85DA-4165-BBF7-F2A3F1F1522C}" dt="2020-04-27T14:11:41.387" v="26" actId="2696"/>
        <pc:sldMkLst>
          <pc:docMk/>
          <pc:sldMk cId="2572744859" sldId="334"/>
        </pc:sldMkLst>
      </pc:sldChg>
      <pc:sldChg chg="del">
        <pc:chgData name="Yaniv Edery" userId="dba1ea9e-891b-4ba0-8893-59d00b3267c9" providerId="ADAL" clId="{8EDF512A-85DA-4165-BBF7-F2A3F1F1522C}" dt="2020-04-27T14:11:41.387" v="26" actId="2696"/>
        <pc:sldMkLst>
          <pc:docMk/>
          <pc:sldMk cId="1385062942" sldId="347"/>
        </pc:sldMkLst>
      </pc:sldChg>
      <pc:sldChg chg="add del">
        <pc:chgData name="Yaniv Edery" userId="dba1ea9e-891b-4ba0-8893-59d00b3267c9" providerId="ADAL" clId="{8EDF512A-85DA-4165-BBF7-F2A3F1F1522C}" dt="2020-04-30T14:38:51.988" v="853" actId="47"/>
        <pc:sldMkLst>
          <pc:docMk/>
          <pc:sldMk cId="4261575840" sldId="347"/>
        </pc:sldMkLst>
      </pc:sldChg>
      <pc:sldChg chg="modSp mod">
        <pc:chgData name="Yaniv Edery" userId="dba1ea9e-891b-4ba0-8893-59d00b3267c9" providerId="ADAL" clId="{8EDF512A-85DA-4165-BBF7-F2A3F1F1522C}" dt="2020-04-27T14:59:35.566" v="533" actId="403"/>
        <pc:sldMkLst>
          <pc:docMk/>
          <pc:sldMk cId="2097966383" sldId="348"/>
        </pc:sldMkLst>
        <pc:spChg chg="mod">
          <ac:chgData name="Yaniv Edery" userId="dba1ea9e-891b-4ba0-8893-59d00b3267c9" providerId="ADAL" clId="{8EDF512A-85DA-4165-BBF7-F2A3F1F1522C}" dt="2020-04-27T14:59:35.566" v="533" actId="403"/>
          <ac:spMkLst>
            <pc:docMk/>
            <pc:sldMk cId="2097966383" sldId="348"/>
            <ac:spMk id="9" creationId="{00000000-0000-0000-0000-000000000000}"/>
          </ac:spMkLst>
        </pc:spChg>
      </pc:sldChg>
      <pc:sldChg chg="del">
        <pc:chgData name="Yaniv Edery" userId="dba1ea9e-891b-4ba0-8893-59d00b3267c9" providerId="ADAL" clId="{8EDF512A-85DA-4165-BBF7-F2A3F1F1522C}" dt="2020-04-27T14:11:41.387" v="26" actId="2696"/>
        <pc:sldMkLst>
          <pc:docMk/>
          <pc:sldMk cId="504062989" sldId="356"/>
        </pc:sldMkLst>
      </pc:sldChg>
      <pc:sldChg chg="add del">
        <pc:chgData name="Yaniv Edery" userId="dba1ea9e-891b-4ba0-8893-59d00b3267c9" providerId="ADAL" clId="{8EDF512A-85DA-4165-BBF7-F2A3F1F1522C}" dt="2020-04-30T14:38:51.988" v="853" actId="47"/>
        <pc:sldMkLst>
          <pc:docMk/>
          <pc:sldMk cId="1463617074" sldId="356"/>
        </pc:sldMkLst>
      </pc:sldChg>
      <pc:sldChg chg="add del">
        <pc:chgData name="Yaniv Edery" userId="dba1ea9e-891b-4ba0-8893-59d00b3267c9" providerId="ADAL" clId="{8EDF512A-85DA-4165-BBF7-F2A3F1F1522C}" dt="2020-04-30T14:38:51.988" v="853" actId="47"/>
        <pc:sldMkLst>
          <pc:docMk/>
          <pc:sldMk cId="349321282" sldId="369"/>
        </pc:sldMkLst>
      </pc:sldChg>
      <pc:sldChg chg="del">
        <pc:chgData name="Yaniv Edery" userId="dba1ea9e-891b-4ba0-8893-59d00b3267c9" providerId="ADAL" clId="{8EDF512A-85DA-4165-BBF7-F2A3F1F1522C}" dt="2020-04-27T14:56:45.975" v="451" actId="2696"/>
        <pc:sldMkLst>
          <pc:docMk/>
          <pc:sldMk cId="2748853832" sldId="369"/>
        </pc:sldMkLst>
      </pc:sldChg>
      <pc:sldChg chg="delSp add del setBg delDesignElem">
        <pc:chgData name="Yaniv Edery" userId="dba1ea9e-891b-4ba0-8893-59d00b3267c9" providerId="ADAL" clId="{8EDF512A-85DA-4165-BBF7-F2A3F1F1522C}" dt="2020-04-27T14:20:55.784" v="161" actId="2696"/>
        <pc:sldMkLst>
          <pc:docMk/>
          <pc:sldMk cId="1495879665" sldId="379"/>
        </pc:sldMkLst>
        <pc:spChg chg="del">
          <ac:chgData name="Yaniv Edery" userId="dba1ea9e-891b-4ba0-8893-59d00b3267c9" providerId="ADAL" clId="{8EDF512A-85DA-4165-BBF7-F2A3F1F1522C}" dt="2020-04-27T14:18:27.440" v="113"/>
          <ac:spMkLst>
            <pc:docMk/>
            <pc:sldMk cId="1495879665" sldId="379"/>
            <ac:spMk id="119" creationId="{2255CADE-DCE0-447F-B290-2AE78E5E5598}"/>
          </ac:spMkLst>
        </pc:spChg>
        <pc:spChg chg="del">
          <ac:chgData name="Yaniv Edery" userId="dba1ea9e-891b-4ba0-8893-59d00b3267c9" providerId="ADAL" clId="{8EDF512A-85DA-4165-BBF7-F2A3F1F1522C}" dt="2020-04-27T14:18:27.440" v="113"/>
          <ac:spMkLst>
            <pc:docMk/>
            <pc:sldMk cId="1495879665" sldId="379"/>
            <ac:spMk id="120" creationId="{4245587C-701C-48A1-9B6B-10C3DF81A876}"/>
          </ac:spMkLst>
        </pc:spChg>
        <pc:picChg chg="del">
          <ac:chgData name="Yaniv Edery" userId="dba1ea9e-891b-4ba0-8893-59d00b3267c9" providerId="ADAL" clId="{8EDF512A-85DA-4165-BBF7-F2A3F1F1522C}" dt="2020-04-27T14:18:27.440" v="113"/>
          <ac:picMkLst>
            <pc:docMk/>
            <pc:sldMk cId="1495879665" sldId="379"/>
            <ac:picMk id="116" creationId="{2E5CF545-7AAF-4A13-8871-089E929E850A}"/>
          </ac:picMkLst>
        </pc:picChg>
        <pc:picChg chg="del">
          <ac:chgData name="Yaniv Edery" userId="dba1ea9e-891b-4ba0-8893-59d00b3267c9" providerId="ADAL" clId="{8EDF512A-85DA-4165-BBF7-F2A3F1F1522C}" dt="2020-04-27T14:18:27.440" v="113"/>
          <ac:picMkLst>
            <pc:docMk/>
            <pc:sldMk cId="1495879665" sldId="379"/>
            <ac:picMk id="117" creationId="{22790EC5-ACA7-4536-8066-B60199F3C6DF}"/>
          </ac:picMkLst>
        </pc:picChg>
        <pc:picChg chg="del">
          <ac:chgData name="Yaniv Edery" userId="dba1ea9e-891b-4ba0-8893-59d00b3267c9" providerId="ADAL" clId="{8EDF512A-85DA-4165-BBF7-F2A3F1F1522C}" dt="2020-04-27T14:18:27.440" v="113"/>
          <ac:picMkLst>
            <pc:docMk/>
            <pc:sldMk cId="1495879665" sldId="379"/>
            <ac:picMk id="118" creationId="{CAD20AEA-7CAF-4A83-BE2E-EAF010B8B7FC}"/>
          </ac:picMkLst>
        </pc:picChg>
      </pc:sldChg>
      <pc:sldChg chg="add del">
        <pc:chgData name="Yaniv Edery" userId="dba1ea9e-891b-4ba0-8893-59d00b3267c9" providerId="ADAL" clId="{8EDF512A-85DA-4165-BBF7-F2A3F1F1522C}" dt="2020-04-30T14:38:51.988" v="853" actId="47"/>
        <pc:sldMkLst>
          <pc:docMk/>
          <pc:sldMk cId="1950316490" sldId="379"/>
        </pc:sldMkLst>
      </pc:sldChg>
      <pc:sldChg chg="del">
        <pc:chgData name="Yaniv Edery" userId="dba1ea9e-891b-4ba0-8893-59d00b3267c9" providerId="ADAL" clId="{8EDF512A-85DA-4165-BBF7-F2A3F1F1522C}" dt="2020-04-27T14:18:23.460" v="111" actId="2696"/>
        <pc:sldMkLst>
          <pc:docMk/>
          <pc:sldMk cId="3924729477" sldId="379"/>
        </pc:sldMkLst>
      </pc:sldChg>
      <pc:sldChg chg="del">
        <pc:chgData name="Yaniv Edery" userId="dba1ea9e-891b-4ba0-8893-59d00b3267c9" providerId="ADAL" clId="{8EDF512A-85DA-4165-BBF7-F2A3F1F1522C}" dt="2020-04-30T14:38:51.988" v="853" actId="47"/>
        <pc:sldMkLst>
          <pc:docMk/>
          <pc:sldMk cId="180146558" sldId="381"/>
        </pc:sldMkLst>
      </pc:sldChg>
      <pc:sldChg chg="addSp modSp add del mod modAnim">
        <pc:chgData name="Yaniv Edery" userId="dba1ea9e-891b-4ba0-8893-59d00b3267c9" providerId="ADAL" clId="{8EDF512A-85DA-4165-BBF7-F2A3F1F1522C}" dt="2020-04-30T15:16:01.282" v="1255" actId="47"/>
        <pc:sldMkLst>
          <pc:docMk/>
          <pc:sldMk cId="60569828" sldId="389"/>
        </pc:sldMkLst>
        <pc:spChg chg="mod">
          <ac:chgData name="Yaniv Edery" userId="dba1ea9e-891b-4ba0-8893-59d00b3267c9" providerId="ADAL" clId="{8EDF512A-85DA-4165-BBF7-F2A3F1F1522C}" dt="2020-04-27T14:14:17.010" v="80" actId="1038"/>
          <ac:spMkLst>
            <pc:docMk/>
            <pc:sldMk cId="60569828" sldId="389"/>
            <ac:spMk id="2" creationId="{44A6DC6A-8C75-4D2C-ABA1-294693AC2EB9}"/>
          </ac:spMkLst>
        </pc:spChg>
        <pc:picChg chg="mod">
          <ac:chgData name="Yaniv Edery" userId="dba1ea9e-891b-4ba0-8893-59d00b3267c9" providerId="ADAL" clId="{8EDF512A-85DA-4165-BBF7-F2A3F1F1522C}" dt="2020-04-27T14:13:52.544" v="62" actId="14100"/>
          <ac:picMkLst>
            <pc:docMk/>
            <pc:sldMk cId="60569828" sldId="389"/>
            <ac:picMk id="4" creationId="{BAB889D1-64EA-4CE3-850E-0C1E1E6A729A}"/>
          </ac:picMkLst>
        </pc:picChg>
        <pc:picChg chg="mod">
          <ac:chgData name="Yaniv Edery" userId="dba1ea9e-891b-4ba0-8893-59d00b3267c9" providerId="ADAL" clId="{8EDF512A-85DA-4165-BBF7-F2A3F1F1522C}" dt="2020-04-27T14:14:06.634" v="66" actId="14100"/>
          <ac:picMkLst>
            <pc:docMk/>
            <pc:sldMk cId="60569828" sldId="389"/>
            <ac:picMk id="5" creationId="{BCF3B8C3-91A2-4716-86A3-7293296226C6}"/>
          </ac:picMkLst>
        </pc:picChg>
        <pc:picChg chg="add mod">
          <ac:chgData name="Yaniv Edery" userId="dba1ea9e-891b-4ba0-8893-59d00b3267c9" providerId="ADAL" clId="{8EDF512A-85DA-4165-BBF7-F2A3F1F1522C}" dt="2020-04-27T14:15:08.928" v="89" actId="1076"/>
          <ac:picMkLst>
            <pc:docMk/>
            <pc:sldMk cId="60569828" sldId="389"/>
            <ac:picMk id="6" creationId="{17E8B8AB-1111-4BA2-B604-80EBF737278F}"/>
          </ac:picMkLst>
        </pc:picChg>
        <pc:picChg chg="add mod">
          <ac:chgData name="Yaniv Edery" userId="dba1ea9e-891b-4ba0-8893-59d00b3267c9" providerId="ADAL" clId="{8EDF512A-85DA-4165-BBF7-F2A3F1F1522C}" dt="2020-04-27T14:15:31.897" v="93" actId="1076"/>
          <ac:picMkLst>
            <pc:docMk/>
            <pc:sldMk cId="60569828" sldId="389"/>
            <ac:picMk id="7" creationId="{C85D10EB-E751-491E-8356-D6DED4587427}"/>
          </ac:picMkLst>
        </pc:picChg>
      </pc:sldChg>
      <pc:sldChg chg="del">
        <pc:chgData name="Yaniv Edery" userId="dba1ea9e-891b-4ba0-8893-59d00b3267c9" providerId="ADAL" clId="{8EDF512A-85DA-4165-BBF7-F2A3F1F1522C}" dt="2020-04-27T14:12:18.198" v="29" actId="2696"/>
        <pc:sldMkLst>
          <pc:docMk/>
          <pc:sldMk cId="1739169731" sldId="389"/>
        </pc:sldMkLst>
      </pc:sldChg>
      <pc:sldChg chg="modSp add del mod">
        <pc:chgData name="Yaniv Edery" userId="dba1ea9e-891b-4ba0-8893-59d00b3267c9" providerId="ADAL" clId="{8EDF512A-85DA-4165-BBF7-F2A3F1F1522C}" dt="2020-04-27T14:18:00.948" v="110" actId="47"/>
        <pc:sldMkLst>
          <pc:docMk/>
          <pc:sldMk cId="1551532185" sldId="390"/>
        </pc:sldMkLst>
        <pc:spChg chg="mod">
          <ac:chgData name="Yaniv Edery" userId="dba1ea9e-891b-4ba0-8893-59d00b3267c9" providerId="ADAL" clId="{8EDF512A-85DA-4165-BBF7-F2A3F1F1522C}" dt="2020-04-27T14:13:14.557" v="60" actId="33524"/>
          <ac:spMkLst>
            <pc:docMk/>
            <pc:sldMk cId="1551532185" sldId="390"/>
            <ac:spMk id="8" creationId="{4ACEEBBB-D1ED-4468-9EFE-1C6133625EEB}"/>
          </ac:spMkLst>
        </pc:spChg>
        <pc:picChg chg="mod">
          <ac:chgData name="Yaniv Edery" userId="dba1ea9e-891b-4ba0-8893-59d00b3267c9" providerId="ADAL" clId="{8EDF512A-85DA-4165-BBF7-F2A3F1F1522C}" dt="2020-04-27T14:13:09.325" v="59" actId="1038"/>
          <ac:picMkLst>
            <pc:docMk/>
            <pc:sldMk cId="1551532185" sldId="390"/>
            <ac:picMk id="6" creationId="{B529BAEE-4D37-4BF8-9FF3-DE44F2F8AD72}"/>
          </ac:picMkLst>
        </pc:picChg>
        <pc:picChg chg="mod">
          <ac:chgData name="Yaniv Edery" userId="dba1ea9e-891b-4ba0-8893-59d00b3267c9" providerId="ADAL" clId="{8EDF512A-85DA-4165-BBF7-F2A3F1F1522C}" dt="2020-04-27T14:13:06.371" v="49" actId="1037"/>
          <ac:picMkLst>
            <pc:docMk/>
            <pc:sldMk cId="1551532185" sldId="390"/>
            <ac:picMk id="7" creationId="{9468FEB4-2E82-44CA-9053-05E042B9057A}"/>
          </ac:picMkLst>
        </pc:picChg>
      </pc:sldChg>
      <pc:sldChg chg="del">
        <pc:chgData name="Yaniv Edery" userId="dba1ea9e-891b-4ba0-8893-59d00b3267c9" providerId="ADAL" clId="{8EDF512A-85DA-4165-BBF7-F2A3F1F1522C}" dt="2020-04-27T14:12:18.198" v="29" actId="2696"/>
        <pc:sldMkLst>
          <pc:docMk/>
          <pc:sldMk cId="3066122946" sldId="390"/>
        </pc:sldMkLst>
      </pc:sldChg>
      <pc:sldChg chg="add del">
        <pc:chgData name="Yaniv Edery" userId="dba1ea9e-891b-4ba0-8893-59d00b3267c9" providerId="ADAL" clId="{8EDF512A-85DA-4165-BBF7-F2A3F1F1522C}" dt="2020-04-30T14:38:51.988" v="853" actId="47"/>
        <pc:sldMkLst>
          <pc:docMk/>
          <pc:sldMk cId="1863288254" sldId="396"/>
        </pc:sldMkLst>
      </pc:sldChg>
      <pc:sldChg chg="add del">
        <pc:chgData name="Yaniv Edery" userId="dba1ea9e-891b-4ba0-8893-59d00b3267c9" providerId="ADAL" clId="{8EDF512A-85DA-4165-BBF7-F2A3F1F1522C}" dt="2020-04-27T14:33:05.038" v="264" actId="2696"/>
        <pc:sldMkLst>
          <pc:docMk/>
          <pc:sldMk cId="4061658911" sldId="396"/>
        </pc:sldMkLst>
      </pc:sldChg>
      <pc:sldChg chg="add del">
        <pc:chgData name="Yaniv Edery" userId="dba1ea9e-891b-4ba0-8893-59d00b3267c9" providerId="ADAL" clId="{8EDF512A-85DA-4165-BBF7-F2A3F1F1522C}" dt="2020-04-27T14:42:29.417" v="390" actId="2696"/>
        <pc:sldMkLst>
          <pc:docMk/>
          <pc:sldMk cId="0" sldId="397"/>
        </pc:sldMkLst>
      </pc:sldChg>
      <pc:sldChg chg="add del">
        <pc:chgData name="Yaniv Edery" userId="dba1ea9e-891b-4ba0-8893-59d00b3267c9" providerId="ADAL" clId="{8EDF512A-85DA-4165-BBF7-F2A3F1F1522C}" dt="2020-04-30T14:38:51.988" v="853" actId="47"/>
        <pc:sldMkLst>
          <pc:docMk/>
          <pc:sldMk cId="1711525666" sldId="397"/>
        </pc:sldMkLst>
      </pc:sldChg>
      <pc:sldChg chg="addSp modSp add mod">
        <pc:chgData name="Yaniv Edery" userId="dba1ea9e-891b-4ba0-8893-59d00b3267c9" providerId="ADAL" clId="{8EDF512A-85DA-4165-BBF7-F2A3F1F1522C}" dt="2020-04-30T16:58:10.780" v="3895" actId="404"/>
        <pc:sldMkLst>
          <pc:docMk/>
          <pc:sldMk cId="0" sldId="398"/>
        </pc:sldMkLst>
        <pc:spChg chg="mod">
          <ac:chgData name="Yaniv Edery" userId="dba1ea9e-891b-4ba0-8893-59d00b3267c9" providerId="ADAL" clId="{8EDF512A-85DA-4165-BBF7-F2A3F1F1522C}" dt="2020-04-30T15:39:32.139" v="1913" actId="1076"/>
          <ac:spMkLst>
            <pc:docMk/>
            <pc:sldMk cId="0" sldId="398"/>
            <ac:spMk id="12" creationId="{00000000-0000-0000-0000-000000000000}"/>
          </ac:spMkLst>
        </pc:spChg>
        <pc:spChg chg="add mod">
          <ac:chgData name="Yaniv Edery" userId="dba1ea9e-891b-4ba0-8893-59d00b3267c9" providerId="ADAL" clId="{8EDF512A-85DA-4165-BBF7-F2A3F1F1522C}" dt="2020-04-30T16:57:57.967" v="3892" actId="108"/>
          <ac:spMkLst>
            <pc:docMk/>
            <pc:sldMk cId="0" sldId="398"/>
            <ac:spMk id="13" creationId="{1F883677-37BB-4E88-8B71-94937232B39E}"/>
          </ac:spMkLst>
        </pc:spChg>
        <pc:spChg chg="mod">
          <ac:chgData name="Yaniv Edery" userId="dba1ea9e-891b-4ba0-8893-59d00b3267c9" providerId="ADAL" clId="{8EDF512A-85DA-4165-BBF7-F2A3F1F1522C}" dt="2020-04-30T16:58:10.780" v="3895" actId="404"/>
          <ac:spMkLst>
            <pc:docMk/>
            <pc:sldMk cId="0" sldId="398"/>
            <ac:spMk id="14" creationId="{00000000-0000-0000-0000-000000000000}"/>
          </ac:spMkLst>
        </pc:spChg>
        <pc:graphicFrameChg chg="mod">
          <ac:chgData name="Yaniv Edery" userId="dba1ea9e-891b-4ba0-8893-59d00b3267c9" providerId="ADAL" clId="{8EDF512A-85DA-4165-BBF7-F2A3F1F1522C}" dt="2020-04-30T15:39:32.139" v="1913" actId="1076"/>
          <ac:graphicFrameMkLst>
            <pc:docMk/>
            <pc:sldMk cId="0" sldId="398"/>
            <ac:graphicFrameMk id="11" creationId="{00000000-0000-0000-0000-000000000000}"/>
          </ac:graphicFrameMkLst>
        </pc:graphicFrameChg>
        <pc:picChg chg="mod">
          <ac:chgData name="Yaniv Edery" userId="dba1ea9e-891b-4ba0-8893-59d00b3267c9" providerId="ADAL" clId="{8EDF512A-85DA-4165-BBF7-F2A3F1F1522C}" dt="2020-04-30T15:39:32.139" v="1913" actId="1076"/>
          <ac:picMkLst>
            <pc:docMk/>
            <pc:sldMk cId="0" sldId="398"/>
            <ac:picMk id="8" creationId="{00000000-0000-0000-0000-000000000000}"/>
          </ac:picMkLst>
        </pc:picChg>
        <pc:picChg chg="mod">
          <ac:chgData name="Yaniv Edery" userId="dba1ea9e-891b-4ba0-8893-59d00b3267c9" providerId="ADAL" clId="{8EDF512A-85DA-4165-BBF7-F2A3F1F1522C}" dt="2020-04-30T15:39:32.139" v="1913" actId="1076"/>
          <ac:picMkLst>
            <pc:docMk/>
            <pc:sldMk cId="0" sldId="398"/>
            <ac:picMk id="9" creationId="{00000000-0000-0000-0000-000000000000}"/>
          </ac:picMkLst>
        </pc:picChg>
        <pc:picChg chg="mod">
          <ac:chgData name="Yaniv Edery" userId="dba1ea9e-891b-4ba0-8893-59d00b3267c9" providerId="ADAL" clId="{8EDF512A-85DA-4165-BBF7-F2A3F1F1522C}" dt="2020-04-30T15:39:32.139" v="1913" actId="1076"/>
          <ac:picMkLst>
            <pc:docMk/>
            <pc:sldMk cId="0" sldId="398"/>
            <ac:picMk id="10" creationId="{00000000-0000-0000-0000-000000000000}"/>
          </ac:picMkLst>
        </pc:picChg>
      </pc:sldChg>
      <pc:sldChg chg="del">
        <pc:chgData name="Yaniv Edery" userId="dba1ea9e-891b-4ba0-8893-59d00b3267c9" providerId="ADAL" clId="{8EDF512A-85DA-4165-BBF7-F2A3F1F1522C}" dt="2020-04-30T14:38:51.988" v="853" actId="47"/>
        <pc:sldMkLst>
          <pc:docMk/>
          <pc:sldMk cId="982206904" sldId="402"/>
        </pc:sldMkLst>
      </pc:sldChg>
      <pc:sldChg chg="add del">
        <pc:chgData name="Yaniv Edery" userId="dba1ea9e-891b-4ba0-8893-59d00b3267c9" providerId="ADAL" clId="{8EDF512A-85DA-4165-BBF7-F2A3F1F1522C}" dt="2020-04-30T16:44:19.819" v="3720" actId="47"/>
        <pc:sldMkLst>
          <pc:docMk/>
          <pc:sldMk cId="969229917" sldId="422"/>
        </pc:sldMkLst>
      </pc:sldChg>
      <pc:sldChg chg="del">
        <pc:chgData name="Yaniv Edery" userId="dba1ea9e-891b-4ba0-8893-59d00b3267c9" providerId="ADAL" clId="{8EDF512A-85DA-4165-BBF7-F2A3F1F1522C}" dt="2020-04-27T14:09:42.661" v="14" actId="47"/>
        <pc:sldMkLst>
          <pc:docMk/>
          <pc:sldMk cId="741453775" sldId="453"/>
        </pc:sldMkLst>
      </pc:sldChg>
      <pc:sldChg chg="addSp delSp modSp add del mod">
        <pc:chgData name="Yaniv Edery" userId="dba1ea9e-891b-4ba0-8893-59d00b3267c9" providerId="ADAL" clId="{8EDF512A-85DA-4165-BBF7-F2A3F1F1522C}" dt="2020-04-30T16:25:13.810" v="2995" actId="2696"/>
        <pc:sldMkLst>
          <pc:docMk/>
          <pc:sldMk cId="2866702565" sldId="461"/>
        </pc:sldMkLst>
        <pc:spChg chg="add mod">
          <ac:chgData name="Yaniv Edery" userId="dba1ea9e-891b-4ba0-8893-59d00b3267c9" providerId="ADAL" clId="{8EDF512A-85DA-4165-BBF7-F2A3F1F1522C}" dt="2020-04-30T16:25:09.828" v="2994" actId="1076"/>
          <ac:spMkLst>
            <pc:docMk/>
            <pc:sldMk cId="2866702565" sldId="461"/>
            <ac:spMk id="5" creationId="{F0D26AA7-AE0B-43D4-A48C-FF2CD246B4AA}"/>
          </ac:spMkLst>
        </pc:spChg>
        <pc:spChg chg="mod">
          <ac:chgData name="Yaniv Edery" userId="dba1ea9e-891b-4ba0-8893-59d00b3267c9" providerId="ADAL" clId="{8EDF512A-85DA-4165-BBF7-F2A3F1F1522C}" dt="2020-04-30T16:21:32.170" v="2887" actId="1076"/>
          <ac:spMkLst>
            <pc:docMk/>
            <pc:sldMk cId="2866702565" sldId="461"/>
            <ac:spMk id="7" creationId="{00000000-0000-0000-0000-000000000000}"/>
          </ac:spMkLst>
        </pc:spChg>
        <pc:picChg chg="mod">
          <ac:chgData name="Yaniv Edery" userId="dba1ea9e-891b-4ba0-8893-59d00b3267c9" providerId="ADAL" clId="{8EDF512A-85DA-4165-BBF7-F2A3F1F1522C}" dt="2020-04-30T16:21:56.336" v="2893" actId="1076"/>
          <ac:picMkLst>
            <pc:docMk/>
            <pc:sldMk cId="2866702565" sldId="461"/>
            <ac:picMk id="6" creationId="{00000000-0000-0000-0000-000000000000}"/>
          </ac:picMkLst>
        </pc:picChg>
        <pc:picChg chg="add del mod">
          <ac:chgData name="Yaniv Edery" userId="dba1ea9e-891b-4ba0-8893-59d00b3267c9" providerId="ADAL" clId="{8EDF512A-85DA-4165-BBF7-F2A3F1F1522C}" dt="2020-04-30T16:22:15.880" v="2896" actId="478"/>
          <ac:picMkLst>
            <pc:docMk/>
            <pc:sldMk cId="2866702565" sldId="461"/>
            <ac:picMk id="8" creationId="{46CB79E1-EBE5-4518-B2BF-8178F8CA4254}"/>
          </ac:picMkLst>
        </pc:picChg>
      </pc:sldChg>
      <pc:sldChg chg="modSp add mod">
        <pc:chgData name="Yaniv Edery" userId="dba1ea9e-891b-4ba0-8893-59d00b3267c9" providerId="ADAL" clId="{8EDF512A-85DA-4165-BBF7-F2A3F1F1522C}" dt="2020-04-30T17:02:36.837" v="3924" actId="14100"/>
        <pc:sldMkLst>
          <pc:docMk/>
          <pc:sldMk cId="3805206795" sldId="461"/>
        </pc:sldMkLst>
        <pc:spChg chg="mod">
          <ac:chgData name="Yaniv Edery" userId="dba1ea9e-891b-4ba0-8893-59d00b3267c9" providerId="ADAL" clId="{8EDF512A-85DA-4165-BBF7-F2A3F1F1522C}" dt="2020-04-30T17:02:36.837" v="3924" actId="14100"/>
          <ac:spMkLst>
            <pc:docMk/>
            <pc:sldMk cId="3805206795" sldId="461"/>
            <ac:spMk id="5" creationId="{F0D26AA7-AE0B-43D4-A48C-FF2CD246B4AA}"/>
          </ac:spMkLst>
        </pc:spChg>
      </pc:sldChg>
      <pc:sldChg chg="add del">
        <pc:chgData name="Yaniv Edery" userId="dba1ea9e-891b-4ba0-8893-59d00b3267c9" providerId="ADAL" clId="{8EDF512A-85DA-4165-BBF7-F2A3F1F1522C}" dt="2020-04-30T14:38:51.988" v="853" actId="47"/>
        <pc:sldMkLst>
          <pc:docMk/>
          <pc:sldMk cId="1481152931" sldId="475"/>
        </pc:sldMkLst>
      </pc:sldChg>
      <pc:sldChg chg="del">
        <pc:chgData name="Yaniv Edery" userId="dba1ea9e-891b-4ba0-8893-59d00b3267c9" providerId="ADAL" clId="{8EDF512A-85DA-4165-BBF7-F2A3F1F1522C}" dt="2020-04-27T14:11:41.387" v="26" actId="2696"/>
        <pc:sldMkLst>
          <pc:docMk/>
          <pc:sldMk cId="2960096430" sldId="475"/>
        </pc:sldMkLst>
      </pc:sldChg>
      <pc:sldChg chg="delSp add del setBg delDesignElem">
        <pc:chgData name="Yaniv Edery" userId="dba1ea9e-891b-4ba0-8893-59d00b3267c9" providerId="ADAL" clId="{8EDF512A-85DA-4165-BBF7-F2A3F1F1522C}" dt="2020-04-30T16:44:19.819" v="3720" actId="47"/>
        <pc:sldMkLst>
          <pc:docMk/>
          <pc:sldMk cId="1529450815" sldId="477"/>
        </pc:sldMkLst>
        <pc:spChg chg="del">
          <ac:chgData name="Yaniv Edery" userId="dba1ea9e-891b-4ba0-8893-59d00b3267c9" providerId="ADAL" clId="{8EDF512A-85DA-4165-BBF7-F2A3F1F1522C}" dt="2020-04-27T14:22:52.222" v="164"/>
          <ac:spMkLst>
            <pc:docMk/>
            <pc:sldMk cId="1529450815" sldId="477"/>
            <ac:spMk id="10" creationId="{0CABCAE3-64FC-4149-819F-2C1812824154}"/>
          </ac:spMkLst>
        </pc:spChg>
        <pc:spChg chg="del">
          <ac:chgData name="Yaniv Edery" userId="dba1ea9e-891b-4ba0-8893-59d00b3267c9" providerId="ADAL" clId="{8EDF512A-85DA-4165-BBF7-F2A3F1F1522C}" dt="2020-04-27T14:22:52.222" v="164"/>
          <ac:spMkLst>
            <pc:docMk/>
            <pc:sldMk cId="1529450815" sldId="477"/>
            <ac:spMk id="18" creationId="{2FA7AD0A-1871-4DF8-9235-F49D0513B9C1}"/>
          </ac:spMkLst>
        </pc:spChg>
        <pc:spChg chg="del">
          <ac:chgData name="Yaniv Edery" userId="dba1ea9e-891b-4ba0-8893-59d00b3267c9" providerId="ADAL" clId="{8EDF512A-85DA-4165-BBF7-F2A3F1F1522C}" dt="2020-04-27T14:22:52.222" v="164"/>
          <ac:spMkLst>
            <pc:docMk/>
            <pc:sldMk cId="1529450815" sldId="477"/>
            <ac:spMk id="20" creationId="{36B04CFB-FAE5-47DD-9B3E-4E9BA7A89CC1}"/>
          </ac:spMkLst>
        </pc:spChg>
        <pc:spChg chg="del">
          <ac:chgData name="Yaniv Edery" userId="dba1ea9e-891b-4ba0-8893-59d00b3267c9" providerId="ADAL" clId="{8EDF512A-85DA-4165-BBF7-F2A3F1F1522C}" dt="2020-04-27T14:22:52.222" v="164"/>
          <ac:spMkLst>
            <pc:docMk/>
            <pc:sldMk cId="1529450815" sldId="477"/>
            <ac:spMk id="28" creationId="{622F7FD7-8884-4FD5-95AB-0B5C6033ADF7}"/>
          </ac:spMkLst>
        </pc:spChg>
        <pc:grpChg chg="del">
          <ac:chgData name="Yaniv Edery" userId="dba1ea9e-891b-4ba0-8893-59d00b3267c9" providerId="ADAL" clId="{8EDF512A-85DA-4165-BBF7-F2A3F1F1522C}" dt="2020-04-27T14:22:52.222" v="164"/>
          <ac:grpSpMkLst>
            <pc:docMk/>
            <pc:sldMk cId="1529450815" sldId="477"/>
            <ac:grpSpMk id="24" creationId="{E8ACF89C-CFC3-4D68-B3C4-2BEFB7BBE5F7}"/>
          </ac:grpSpMkLst>
        </pc:grpChg>
        <pc:picChg chg="del">
          <ac:chgData name="Yaniv Edery" userId="dba1ea9e-891b-4ba0-8893-59d00b3267c9" providerId="ADAL" clId="{8EDF512A-85DA-4165-BBF7-F2A3F1F1522C}" dt="2020-04-27T14:22:52.222" v="164"/>
          <ac:picMkLst>
            <pc:docMk/>
            <pc:sldMk cId="1529450815" sldId="477"/>
            <ac:picMk id="12" creationId="{012FDCFE-9AD2-4D8A-8CBF-B3AA37EBF6DD}"/>
          </ac:picMkLst>
        </pc:picChg>
        <pc:picChg chg="del">
          <ac:chgData name="Yaniv Edery" userId="dba1ea9e-891b-4ba0-8893-59d00b3267c9" providerId="ADAL" clId="{8EDF512A-85DA-4165-BBF7-F2A3F1F1522C}" dt="2020-04-27T14:22:52.222" v="164"/>
          <ac:picMkLst>
            <pc:docMk/>
            <pc:sldMk cId="1529450815" sldId="477"/>
            <ac:picMk id="30" creationId="{16EFE474-4FE0-4E8F-8F09-5ED2C9E76A84}"/>
          </ac:picMkLst>
        </pc:picChg>
        <pc:cxnChg chg="del">
          <ac:chgData name="Yaniv Edery" userId="dba1ea9e-891b-4ba0-8893-59d00b3267c9" providerId="ADAL" clId="{8EDF512A-85DA-4165-BBF7-F2A3F1F1522C}" dt="2020-04-27T14:22:52.222" v="164"/>
          <ac:cxnSpMkLst>
            <pc:docMk/>
            <pc:sldMk cId="1529450815" sldId="477"/>
            <ac:cxnSpMk id="14" creationId="{FBD463FC-4CA8-4FF4-85A3-AF9F4B98D210}"/>
          </ac:cxnSpMkLst>
        </pc:cxnChg>
        <pc:cxnChg chg="del">
          <ac:chgData name="Yaniv Edery" userId="dba1ea9e-891b-4ba0-8893-59d00b3267c9" providerId="ADAL" clId="{8EDF512A-85DA-4165-BBF7-F2A3F1F1522C}" dt="2020-04-27T14:22:52.222" v="164"/>
          <ac:cxnSpMkLst>
            <pc:docMk/>
            <pc:sldMk cId="1529450815" sldId="477"/>
            <ac:cxnSpMk id="16" creationId="{BECF35C3-8B44-4F4B-BD25-4C01823DB22A}"/>
          </ac:cxnSpMkLst>
        </pc:cxnChg>
        <pc:cxnChg chg="del">
          <ac:chgData name="Yaniv Edery" userId="dba1ea9e-891b-4ba0-8893-59d00b3267c9" providerId="ADAL" clId="{8EDF512A-85DA-4165-BBF7-F2A3F1F1522C}" dt="2020-04-27T14:22:52.222" v="164"/>
          <ac:cxnSpMkLst>
            <pc:docMk/>
            <pc:sldMk cId="1529450815" sldId="477"/>
            <ac:cxnSpMk id="22" creationId="{EE68D41B-9286-479F-9AB7-678C8E348D71}"/>
          </ac:cxnSpMkLst>
        </pc:cxnChg>
        <pc:cxnChg chg="del">
          <ac:chgData name="Yaniv Edery" userId="dba1ea9e-891b-4ba0-8893-59d00b3267c9" providerId="ADAL" clId="{8EDF512A-85DA-4165-BBF7-F2A3F1F1522C}" dt="2020-04-27T14:22:52.222" v="164"/>
          <ac:cxnSpMkLst>
            <pc:docMk/>
            <pc:sldMk cId="1529450815" sldId="477"/>
            <ac:cxnSpMk id="32" creationId="{CF8B8C81-54DC-4AF5-B682-3A2C70A6B55C}"/>
          </ac:cxnSpMkLst>
        </pc:cxnChg>
      </pc:sldChg>
      <pc:sldChg chg="addSp delSp modSp add mod ord delAnim modAnim">
        <pc:chgData name="Yaniv Edery" userId="dba1ea9e-891b-4ba0-8893-59d00b3267c9" providerId="ADAL" clId="{8EDF512A-85DA-4165-BBF7-F2A3F1F1522C}" dt="2020-04-30T17:09:26.132" v="4014" actId="20577"/>
        <pc:sldMkLst>
          <pc:docMk/>
          <pc:sldMk cId="4268675728" sldId="478"/>
        </pc:sldMkLst>
        <pc:spChg chg="mod">
          <ac:chgData name="Yaniv Edery" userId="dba1ea9e-891b-4ba0-8893-59d00b3267c9" providerId="ADAL" clId="{8EDF512A-85DA-4165-BBF7-F2A3F1F1522C}" dt="2020-04-27T15:03:20.361" v="559" actId="1076"/>
          <ac:spMkLst>
            <pc:docMk/>
            <pc:sldMk cId="4268675728" sldId="478"/>
            <ac:spMk id="2" creationId="{0B5A26AA-E690-4573-AE67-6BA4EB474A26}"/>
          </ac:spMkLst>
        </pc:spChg>
        <pc:spChg chg="mod">
          <ac:chgData name="Yaniv Edery" userId="dba1ea9e-891b-4ba0-8893-59d00b3267c9" providerId="ADAL" clId="{8EDF512A-85DA-4165-BBF7-F2A3F1F1522C}" dt="2020-04-27T15:03:30.397" v="560" actId="1076"/>
          <ac:spMkLst>
            <pc:docMk/>
            <pc:sldMk cId="4268675728" sldId="478"/>
            <ac:spMk id="6" creationId="{7FAFFABE-441B-4C23-8ADA-40C341FDFC85}"/>
          </ac:spMkLst>
        </pc:spChg>
        <pc:spChg chg="add del mod">
          <ac:chgData name="Yaniv Edery" userId="dba1ea9e-891b-4ba0-8893-59d00b3267c9" providerId="ADAL" clId="{8EDF512A-85DA-4165-BBF7-F2A3F1F1522C}" dt="2020-04-30T16:18:58.584" v="2859" actId="478"/>
          <ac:spMkLst>
            <pc:docMk/>
            <pc:sldMk cId="4268675728" sldId="478"/>
            <ac:spMk id="10" creationId="{B24F35DA-FEFB-41AE-B223-72ADF9D6ACFA}"/>
          </ac:spMkLst>
        </pc:spChg>
        <pc:spChg chg="add mod">
          <ac:chgData name="Yaniv Edery" userId="dba1ea9e-891b-4ba0-8893-59d00b3267c9" providerId="ADAL" clId="{8EDF512A-85DA-4165-BBF7-F2A3F1F1522C}" dt="2020-04-30T17:09:26.132" v="4014" actId="20577"/>
          <ac:spMkLst>
            <pc:docMk/>
            <pc:sldMk cId="4268675728" sldId="478"/>
            <ac:spMk id="11" creationId="{928550D9-D7F4-42B3-9FB3-6B815A372EF8}"/>
          </ac:spMkLst>
        </pc:spChg>
        <pc:spChg chg="add mod">
          <ac:chgData name="Yaniv Edery" userId="dba1ea9e-891b-4ba0-8893-59d00b3267c9" providerId="ADAL" clId="{8EDF512A-85DA-4165-BBF7-F2A3F1F1522C}" dt="2020-04-30T16:20:39.976" v="2883" actId="20577"/>
          <ac:spMkLst>
            <pc:docMk/>
            <pc:sldMk cId="4268675728" sldId="478"/>
            <ac:spMk id="12" creationId="{6033F220-71FD-4E40-B7AB-76417C51D777}"/>
          </ac:spMkLst>
        </pc:spChg>
        <pc:picChg chg="mod">
          <ac:chgData name="Yaniv Edery" userId="dba1ea9e-891b-4ba0-8893-59d00b3267c9" providerId="ADAL" clId="{8EDF512A-85DA-4165-BBF7-F2A3F1F1522C}" dt="2020-04-27T15:03:30.397" v="560" actId="1076"/>
          <ac:picMkLst>
            <pc:docMk/>
            <pc:sldMk cId="4268675728" sldId="478"/>
            <ac:picMk id="5" creationId="{47EA6A9C-5DB5-4D31-A4D8-BA9B457BFBF4}"/>
          </ac:picMkLst>
        </pc:picChg>
        <pc:picChg chg="mod">
          <ac:chgData name="Yaniv Edery" userId="dba1ea9e-891b-4ba0-8893-59d00b3267c9" providerId="ADAL" clId="{8EDF512A-85DA-4165-BBF7-F2A3F1F1522C}" dt="2020-04-30T16:19:46.985" v="2874" actId="1076"/>
          <ac:picMkLst>
            <pc:docMk/>
            <pc:sldMk cId="4268675728" sldId="478"/>
            <ac:picMk id="7" creationId="{5A3E665A-7109-46C0-AB5E-BDF28F33FCC8}"/>
          </ac:picMkLst>
        </pc:picChg>
        <pc:picChg chg="add mod">
          <ac:chgData name="Yaniv Edery" userId="dba1ea9e-891b-4ba0-8893-59d00b3267c9" providerId="ADAL" clId="{8EDF512A-85DA-4165-BBF7-F2A3F1F1522C}" dt="2020-04-30T16:19:47.428" v="2875" actId="1076"/>
          <ac:picMkLst>
            <pc:docMk/>
            <pc:sldMk cId="4268675728" sldId="478"/>
            <ac:picMk id="8" creationId="{C827AB49-1008-49FB-BB8F-983023119CD3}"/>
          </ac:picMkLst>
        </pc:picChg>
        <pc:picChg chg="add del mod">
          <ac:chgData name="Yaniv Edery" userId="dba1ea9e-891b-4ba0-8893-59d00b3267c9" providerId="ADAL" clId="{8EDF512A-85DA-4165-BBF7-F2A3F1F1522C}" dt="2020-04-30T16:15:55.871" v="2729" actId="478"/>
          <ac:picMkLst>
            <pc:docMk/>
            <pc:sldMk cId="4268675728" sldId="478"/>
            <ac:picMk id="9" creationId="{36466A73-36E9-4C91-9131-FFB2B1EABD7A}"/>
          </ac:picMkLst>
        </pc:picChg>
      </pc:sldChg>
      <pc:sldChg chg="add del">
        <pc:chgData name="Yaniv Edery" userId="dba1ea9e-891b-4ba0-8893-59d00b3267c9" providerId="ADAL" clId="{8EDF512A-85DA-4165-BBF7-F2A3F1F1522C}" dt="2020-04-30T16:44:19.819" v="3720" actId="47"/>
        <pc:sldMkLst>
          <pc:docMk/>
          <pc:sldMk cId="2895484519" sldId="479"/>
        </pc:sldMkLst>
      </pc:sldChg>
      <pc:sldChg chg="add del">
        <pc:chgData name="Yaniv Edery" userId="dba1ea9e-891b-4ba0-8893-59d00b3267c9" providerId="ADAL" clId="{8EDF512A-85DA-4165-BBF7-F2A3F1F1522C}" dt="2020-04-30T14:38:51.988" v="853" actId="47"/>
        <pc:sldMkLst>
          <pc:docMk/>
          <pc:sldMk cId="4108373155" sldId="480"/>
        </pc:sldMkLst>
      </pc:sldChg>
      <pc:sldChg chg="modSp add del mod">
        <pc:chgData name="Yaniv Edery" userId="dba1ea9e-891b-4ba0-8893-59d00b3267c9" providerId="ADAL" clId="{8EDF512A-85DA-4165-BBF7-F2A3F1F1522C}" dt="2020-04-27T14:37:40.123" v="279" actId="2696"/>
        <pc:sldMkLst>
          <pc:docMk/>
          <pc:sldMk cId="64118954" sldId="482"/>
        </pc:sldMkLst>
        <pc:spChg chg="mod">
          <ac:chgData name="Yaniv Edery" userId="dba1ea9e-891b-4ba0-8893-59d00b3267c9" providerId="ADAL" clId="{8EDF512A-85DA-4165-BBF7-F2A3F1F1522C}" dt="2020-04-27T14:22:53.405" v="166" actId="27636"/>
          <ac:spMkLst>
            <pc:docMk/>
            <pc:sldMk cId="64118954" sldId="482"/>
            <ac:spMk id="2" creationId="{220FBC91-F185-4A9F-BCC3-2C4270FFB273}"/>
          </ac:spMkLst>
        </pc:spChg>
      </pc:sldChg>
      <pc:sldChg chg="add del">
        <pc:chgData name="Yaniv Edery" userId="dba1ea9e-891b-4ba0-8893-59d00b3267c9" providerId="ADAL" clId="{8EDF512A-85DA-4165-BBF7-F2A3F1F1522C}" dt="2020-04-30T14:38:51.988" v="853" actId="47"/>
        <pc:sldMkLst>
          <pc:docMk/>
          <pc:sldMk cId="740120884" sldId="482"/>
        </pc:sldMkLst>
      </pc:sldChg>
      <pc:sldChg chg="add del">
        <pc:chgData name="Yaniv Edery" userId="dba1ea9e-891b-4ba0-8893-59d00b3267c9" providerId="ADAL" clId="{8EDF512A-85DA-4165-BBF7-F2A3F1F1522C}" dt="2020-04-27T14:47:50.222" v="430" actId="2696"/>
        <pc:sldMkLst>
          <pc:docMk/>
          <pc:sldMk cId="2963278871" sldId="482"/>
        </pc:sldMkLst>
      </pc:sldChg>
      <pc:sldChg chg="modSp add mod modAnim">
        <pc:chgData name="Yaniv Edery" userId="dba1ea9e-891b-4ba0-8893-59d00b3267c9" providerId="ADAL" clId="{8EDF512A-85DA-4165-BBF7-F2A3F1F1522C}" dt="2020-04-30T16:03:16.826" v="2490"/>
        <pc:sldMkLst>
          <pc:docMk/>
          <pc:sldMk cId="283225332" sldId="483"/>
        </pc:sldMkLst>
        <pc:spChg chg="mod">
          <ac:chgData name="Yaniv Edery" userId="dba1ea9e-891b-4ba0-8893-59d00b3267c9" providerId="ADAL" clId="{8EDF512A-85DA-4165-BBF7-F2A3F1F1522C}" dt="2020-04-27T14:48:12.403" v="432" actId="1076"/>
          <ac:spMkLst>
            <pc:docMk/>
            <pc:sldMk cId="283225332" sldId="483"/>
            <ac:spMk id="2" creationId="{220FBC91-F185-4A9F-BCC3-2C4270FFB273}"/>
          </ac:spMkLst>
        </pc:spChg>
        <pc:picChg chg="mod">
          <ac:chgData name="Yaniv Edery" userId="dba1ea9e-891b-4ba0-8893-59d00b3267c9" providerId="ADAL" clId="{8EDF512A-85DA-4165-BBF7-F2A3F1F1522C}" dt="2020-04-27T14:48:34.283" v="436" actId="14100"/>
          <ac:picMkLst>
            <pc:docMk/>
            <pc:sldMk cId="283225332" sldId="483"/>
            <ac:picMk id="3" creationId="{D411F90C-594A-4A34-AA5C-FE26EB678ECC}"/>
          </ac:picMkLst>
        </pc:picChg>
        <pc:picChg chg="mod modCrop">
          <ac:chgData name="Yaniv Edery" userId="dba1ea9e-891b-4ba0-8893-59d00b3267c9" providerId="ADAL" clId="{8EDF512A-85DA-4165-BBF7-F2A3F1F1522C}" dt="2020-04-27T14:49:39.892" v="444" actId="14100"/>
          <ac:picMkLst>
            <pc:docMk/>
            <pc:sldMk cId="283225332" sldId="483"/>
            <ac:picMk id="7" creationId="{AF70197C-021C-4AEA-8785-90E959EB2D6A}"/>
          </ac:picMkLst>
        </pc:picChg>
        <pc:picChg chg="mod">
          <ac:chgData name="Yaniv Edery" userId="dba1ea9e-891b-4ba0-8893-59d00b3267c9" providerId="ADAL" clId="{8EDF512A-85DA-4165-BBF7-F2A3F1F1522C}" dt="2020-04-27T14:50:03.193" v="446" actId="14100"/>
          <ac:picMkLst>
            <pc:docMk/>
            <pc:sldMk cId="283225332" sldId="483"/>
            <ac:picMk id="8" creationId="{A6C5F890-7179-48A4-91E2-7ADA9DAF3ED5}"/>
          </ac:picMkLst>
        </pc:picChg>
      </pc:sldChg>
      <pc:sldChg chg="add del">
        <pc:chgData name="Yaniv Edery" userId="dba1ea9e-891b-4ba0-8893-59d00b3267c9" providerId="ADAL" clId="{8EDF512A-85DA-4165-BBF7-F2A3F1F1522C}" dt="2020-04-27T14:37:40.123" v="279" actId="2696"/>
        <pc:sldMkLst>
          <pc:docMk/>
          <pc:sldMk cId="1800646904" sldId="483"/>
        </pc:sldMkLst>
      </pc:sldChg>
      <pc:sldChg chg="del">
        <pc:chgData name="Yaniv Edery" userId="dba1ea9e-891b-4ba0-8893-59d00b3267c9" providerId="ADAL" clId="{8EDF512A-85DA-4165-BBF7-F2A3F1F1522C}" dt="2020-04-30T14:38:51.988" v="853" actId="47"/>
        <pc:sldMkLst>
          <pc:docMk/>
          <pc:sldMk cId="2417071392" sldId="484"/>
        </pc:sldMkLst>
      </pc:sldChg>
      <pc:sldChg chg="del">
        <pc:chgData name="Yaniv Edery" userId="dba1ea9e-891b-4ba0-8893-59d00b3267c9" providerId="ADAL" clId="{8EDF512A-85DA-4165-BBF7-F2A3F1F1522C}" dt="2020-04-27T14:11:41.387" v="26" actId="2696"/>
        <pc:sldMkLst>
          <pc:docMk/>
          <pc:sldMk cId="1802456504" sldId="485"/>
        </pc:sldMkLst>
      </pc:sldChg>
      <pc:sldChg chg="add del">
        <pc:chgData name="Yaniv Edery" userId="dba1ea9e-891b-4ba0-8893-59d00b3267c9" providerId="ADAL" clId="{8EDF512A-85DA-4165-BBF7-F2A3F1F1522C}" dt="2020-04-30T14:38:51.988" v="853" actId="47"/>
        <pc:sldMkLst>
          <pc:docMk/>
          <pc:sldMk cId="3968776981" sldId="485"/>
        </pc:sldMkLst>
      </pc:sldChg>
      <pc:sldChg chg="add del">
        <pc:chgData name="Yaniv Edery" userId="dba1ea9e-891b-4ba0-8893-59d00b3267c9" providerId="ADAL" clId="{8EDF512A-85DA-4165-BBF7-F2A3F1F1522C}" dt="2020-04-30T14:38:51.988" v="853" actId="47"/>
        <pc:sldMkLst>
          <pc:docMk/>
          <pc:sldMk cId="3573259622" sldId="486"/>
        </pc:sldMkLst>
      </pc:sldChg>
      <pc:sldChg chg="del">
        <pc:chgData name="Yaniv Edery" userId="dba1ea9e-891b-4ba0-8893-59d00b3267c9" providerId="ADAL" clId="{8EDF512A-85DA-4165-BBF7-F2A3F1F1522C}" dt="2020-04-27T14:09:19.774" v="11" actId="2696"/>
        <pc:sldMkLst>
          <pc:docMk/>
          <pc:sldMk cId="3869462250" sldId="486"/>
        </pc:sldMkLst>
      </pc:sldChg>
      <pc:sldChg chg="addSp modSp add del mod modAnim">
        <pc:chgData name="Yaniv Edery" userId="dba1ea9e-891b-4ba0-8893-59d00b3267c9" providerId="ADAL" clId="{8EDF512A-85DA-4165-BBF7-F2A3F1F1522C}" dt="2020-04-30T15:16:01.282" v="1255" actId="47"/>
        <pc:sldMkLst>
          <pc:docMk/>
          <pc:sldMk cId="1204123054" sldId="487"/>
        </pc:sldMkLst>
        <pc:picChg chg="mod modCrop">
          <ac:chgData name="Yaniv Edery" userId="dba1ea9e-891b-4ba0-8893-59d00b3267c9" providerId="ADAL" clId="{8EDF512A-85DA-4165-BBF7-F2A3F1F1522C}" dt="2020-04-27T14:19:40.487" v="117" actId="1076"/>
          <ac:picMkLst>
            <pc:docMk/>
            <pc:sldMk cId="1204123054" sldId="487"/>
            <ac:picMk id="4" creationId="{01D86EAE-0480-4372-8C03-B74F89FF0464}"/>
          </ac:picMkLst>
        </pc:picChg>
        <pc:picChg chg="mod">
          <ac:chgData name="Yaniv Edery" userId="dba1ea9e-891b-4ba0-8893-59d00b3267c9" providerId="ADAL" clId="{8EDF512A-85DA-4165-BBF7-F2A3F1F1522C}" dt="2020-04-27T14:19:19.189" v="114" actId="1076"/>
          <ac:picMkLst>
            <pc:docMk/>
            <pc:sldMk cId="1204123054" sldId="487"/>
            <ac:picMk id="7" creationId="{1C43F30E-63F4-4E5F-A59B-175E35C716CA}"/>
          </ac:picMkLst>
        </pc:picChg>
        <pc:picChg chg="mod modCrop">
          <ac:chgData name="Yaniv Edery" userId="dba1ea9e-891b-4ba0-8893-59d00b3267c9" providerId="ADAL" clId="{8EDF512A-85DA-4165-BBF7-F2A3F1F1522C}" dt="2020-04-27T14:20:03.038" v="120" actId="732"/>
          <ac:picMkLst>
            <pc:docMk/>
            <pc:sldMk cId="1204123054" sldId="487"/>
            <ac:picMk id="8" creationId="{2FAB8371-CA6B-4D5F-867A-C0FBC017B1ED}"/>
          </ac:picMkLst>
        </pc:picChg>
        <pc:picChg chg="add mod">
          <ac:chgData name="Yaniv Edery" userId="dba1ea9e-891b-4ba0-8893-59d00b3267c9" providerId="ADAL" clId="{8EDF512A-85DA-4165-BBF7-F2A3F1F1522C}" dt="2020-04-27T14:20:44.374" v="159" actId="14100"/>
          <ac:picMkLst>
            <pc:docMk/>
            <pc:sldMk cId="1204123054" sldId="487"/>
            <ac:picMk id="9" creationId="{1BBB022C-7751-4399-876F-AE34D7D9E77A}"/>
          </ac:picMkLst>
        </pc:picChg>
        <pc:picChg chg="mod">
          <ac:chgData name="Yaniv Edery" userId="dba1ea9e-891b-4ba0-8893-59d00b3267c9" providerId="ADAL" clId="{8EDF512A-85DA-4165-BBF7-F2A3F1F1522C}" dt="2020-04-27T14:19:19.189" v="114" actId="1076"/>
          <ac:picMkLst>
            <pc:docMk/>
            <pc:sldMk cId="1204123054" sldId="487"/>
            <ac:picMk id="105" creationId="{00000000-0000-0000-0000-000000000000}"/>
          </ac:picMkLst>
        </pc:picChg>
        <pc:picChg chg="mod">
          <ac:chgData name="Yaniv Edery" userId="dba1ea9e-891b-4ba0-8893-59d00b3267c9" providerId="ADAL" clId="{8EDF512A-85DA-4165-BBF7-F2A3F1F1522C}" dt="2020-04-27T14:19:19.189" v="114" actId="1076"/>
          <ac:picMkLst>
            <pc:docMk/>
            <pc:sldMk cId="1204123054" sldId="487"/>
            <ac:picMk id="106" creationId="{00000000-0000-0000-0000-000000000000}"/>
          </ac:picMkLst>
        </pc:picChg>
      </pc:sldChg>
      <pc:sldChg chg="del">
        <pc:chgData name="Yaniv Edery" userId="dba1ea9e-891b-4ba0-8893-59d00b3267c9" providerId="ADAL" clId="{8EDF512A-85DA-4165-BBF7-F2A3F1F1522C}" dt="2020-04-27T14:18:23.460" v="111" actId="2696"/>
        <pc:sldMkLst>
          <pc:docMk/>
          <pc:sldMk cId="1377536660" sldId="487"/>
        </pc:sldMkLst>
      </pc:sldChg>
      <pc:sldChg chg="del">
        <pc:chgData name="Yaniv Edery" userId="dba1ea9e-891b-4ba0-8893-59d00b3267c9" providerId="ADAL" clId="{8EDF512A-85DA-4165-BBF7-F2A3F1F1522C}" dt="2020-04-27T14:09:19.774" v="11" actId="2696"/>
        <pc:sldMkLst>
          <pc:docMk/>
          <pc:sldMk cId="146161635" sldId="488"/>
        </pc:sldMkLst>
      </pc:sldChg>
      <pc:sldChg chg="add del">
        <pc:chgData name="Yaniv Edery" userId="dba1ea9e-891b-4ba0-8893-59d00b3267c9" providerId="ADAL" clId="{8EDF512A-85DA-4165-BBF7-F2A3F1F1522C}" dt="2020-04-30T14:38:51.988" v="853" actId="47"/>
        <pc:sldMkLst>
          <pc:docMk/>
          <pc:sldMk cId="3680913318" sldId="488"/>
        </pc:sldMkLst>
      </pc:sldChg>
      <pc:sldChg chg="del">
        <pc:chgData name="Yaniv Edery" userId="dba1ea9e-891b-4ba0-8893-59d00b3267c9" providerId="ADAL" clId="{8EDF512A-85DA-4165-BBF7-F2A3F1F1522C}" dt="2020-04-30T14:38:51.988" v="853" actId="47"/>
        <pc:sldMkLst>
          <pc:docMk/>
          <pc:sldMk cId="1519144965" sldId="489"/>
        </pc:sldMkLst>
      </pc:sldChg>
      <pc:sldChg chg="del">
        <pc:chgData name="Yaniv Edery" userId="dba1ea9e-891b-4ba0-8893-59d00b3267c9" providerId="ADAL" clId="{8EDF512A-85DA-4165-BBF7-F2A3F1F1522C}" dt="2020-04-30T14:38:51.988" v="853" actId="47"/>
        <pc:sldMkLst>
          <pc:docMk/>
          <pc:sldMk cId="3841689929" sldId="490"/>
        </pc:sldMkLst>
      </pc:sldChg>
      <pc:sldChg chg="del">
        <pc:chgData name="Yaniv Edery" userId="dba1ea9e-891b-4ba0-8893-59d00b3267c9" providerId="ADAL" clId="{8EDF512A-85DA-4165-BBF7-F2A3F1F1522C}" dt="2020-04-30T14:38:51.988" v="853" actId="47"/>
        <pc:sldMkLst>
          <pc:docMk/>
          <pc:sldMk cId="2432911717" sldId="491"/>
        </pc:sldMkLst>
      </pc:sldChg>
      <pc:sldChg chg="del">
        <pc:chgData name="Yaniv Edery" userId="dba1ea9e-891b-4ba0-8893-59d00b3267c9" providerId="ADAL" clId="{8EDF512A-85DA-4165-BBF7-F2A3F1F1522C}" dt="2020-04-30T14:38:51.988" v="853" actId="47"/>
        <pc:sldMkLst>
          <pc:docMk/>
          <pc:sldMk cId="1654515831" sldId="492"/>
        </pc:sldMkLst>
      </pc:sldChg>
      <pc:sldChg chg="del">
        <pc:chgData name="Yaniv Edery" userId="dba1ea9e-891b-4ba0-8893-59d00b3267c9" providerId="ADAL" clId="{8EDF512A-85DA-4165-BBF7-F2A3F1F1522C}" dt="2020-04-30T14:38:51.988" v="853" actId="47"/>
        <pc:sldMkLst>
          <pc:docMk/>
          <pc:sldMk cId="3365572996" sldId="493"/>
        </pc:sldMkLst>
      </pc:sldChg>
      <pc:sldChg chg="modSp del mod">
        <pc:chgData name="Yaniv Edery" userId="dba1ea9e-891b-4ba0-8893-59d00b3267c9" providerId="ADAL" clId="{8EDF512A-85DA-4165-BBF7-F2A3F1F1522C}" dt="2020-04-27T14:18:23.460" v="111" actId="2696"/>
        <pc:sldMkLst>
          <pc:docMk/>
          <pc:sldMk cId="1183389745" sldId="494"/>
        </pc:sldMkLst>
        <pc:picChg chg="mod">
          <ac:chgData name="Yaniv Edery" userId="dba1ea9e-891b-4ba0-8893-59d00b3267c9" providerId="ADAL" clId="{8EDF512A-85DA-4165-BBF7-F2A3F1F1522C}" dt="2020-04-27T14:08:43.713" v="10" actId="1076"/>
          <ac:picMkLst>
            <pc:docMk/>
            <pc:sldMk cId="1183389745" sldId="494"/>
            <ac:picMk id="2" creationId="{9BCF2E84-55E4-4C03-9355-EAB75EB6C086}"/>
          </ac:picMkLst>
        </pc:picChg>
      </pc:sldChg>
      <pc:sldChg chg="add del">
        <pc:chgData name="Yaniv Edery" userId="dba1ea9e-891b-4ba0-8893-59d00b3267c9" providerId="ADAL" clId="{8EDF512A-85DA-4165-BBF7-F2A3F1F1522C}" dt="2020-04-30T15:16:01.282" v="1255" actId="47"/>
        <pc:sldMkLst>
          <pc:docMk/>
          <pc:sldMk cId="3138161131" sldId="494"/>
        </pc:sldMkLst>
      </pc:sldChg>
      <pc:sldChg chg="del">
        <pc:chgData name="Yaniv Edery" userId="dba1ea9e-891b-4ba0-8893-59d00b3267c9" providerId="ADAL" clId="{8EDF512A-85DA-4165-BBF7-F2A3F1F1522C}" dt="2020-04-27T14:09:29.567" v="13" actId="47"/>
        <pc:sldMkLst>
          <pc:docMk/>
          <pc:sldMk cId="1071752223" sldId="495"/>
        </pc:sldMkLst>
      </pc:sldChg>
      <pc:sldChg chg="del">
        <pc:chgData name="Yaniv Edery" userId="dba1ea9e-891b-4ba0-8893-59d00b3267c9" providerId="ADAL" clId="{8EDF512A-85DA-4165-BBF7-F2A3F1F1522C}" dt="2020-04-27T14:11:41.387" v="26" actId="2696"/>
        <pc:sldMkLst>
          <pc:docMk/>
          <pc:sldMk cId="1047881636" sldId="496"/>
        </pc:sldMkLst>
      </pc:sldChg>
      <pc:sldChg chg="delSp add del setBg delDesignElem">
        <pc:chgData name="Yaniv Edery" userId="dba1ea9e-891b-4ba0-8893-59d00b3267c9" providerId="ADAL" clId="{8EDF512A-85DA-4165-BBF7-F2A3F1F1522C}" dt="2020-04-30T14:38:51.988" v="853" actId="47"/>
        <pc:sldMkLst>
          <pc:docMk/>
          <pc:sldMk cId="3370264562" sldId="496"/>
        </pc:sldMkLst>
        <pc:spChg chg="del">
          <ac:chgData name="Yaniv Edery" userId="dba1ea9e-891b-4ba0-8893-59d00b3267c9" providerId="ADAL" clId="{8EDF512A-85DA-4165-BBF7-F2A3F1F1522C}" dt="2020-04-27T14:11:44.236" v="28"/>
          <ac:spMkLst>
            <pc:docMk/>
            <pc:sldMk cId="3370264562" sldId="496"/>
            <ac:spMk id="12" creationId="{864672EB-02A8-48AB-BCFB-00B78DBA6A1E}"/>
          </ac:spMkLst>
        </pc:spChg>
        <pc:spChg chg="del">
          <ac:chgData name="Yaniv Edery" userId="dba1ea9e-891b-4ba0-8893-59d00b3267c9" providerId="ADAL" clId="{8EDF512A-85DA-4165-BBF7-F2A3F1F1522C}" dt="2020-04-27T14:11:44.236" v="28"/>
          <ac:spMkLst>
            <pc:docMk/>
            <pc:sldMk cId="3370264562" sldId="496"/>
            <ac:spMk id="14" creationId="{7255A803-13A1-44E9-ACA9-889A5CC39BB5}"/>
          </ac:spMkLst>
        </pc:spChg>
        <pc:spChg chg="del">
          <ac:chgData name="Yaniv Edery" userId="dba1ea9e-891b-4ba0-8893-59d00b3267c9" providerId="ADAL" clId="{8EDF512A-85DA-4165-BBF7-F2A3F1F1522C}" dt="2020-04-27T14:11:44.236" v="28"/>
          <ac:spMkLst>
            <pc:docMk/>
            <pc:sldMk cId="3370264562" sldId="496"/>
            <ac:spMk id="16" creationId="{BC82C52F-0333-430E-AF00-FA48A518A1A5}"/>
          </ac:spMkLst>
        </pc:spChg>
        <pc:picChg chg="del">
          <ac:chgData name="Yaniv Edery" userId="dba1ea9e-891b-4ba0-8893-59d00b3267c9" providerId="ADAL" clId="{8EDF512A-85DA-4165-BBF7-F2A3F1F1522C}" dt="2020-04-27T14:11:44.236" v="28"/>
          <ac:picMkLst>
            <pc:docMk/>
            <pc:sldMk cId="3370264562" sldId="496"/>
            <ac:picMk id="8" creationId="{9A0F0AC6-A89F-416B-9FA4-48E664065E73}"/>
          </ac:picMkLst>
        </pc:picChg>
        <pc:picChg chg="del">
          <ac:chgData name="Yaniv Edery" userId="dba1ea9e-891b-4ba0-8893-59d00b3267c9" providerId="ADAL" clId="{8EDF512A-85DA-4165-BBF7-F2A3F1F1522C}" dt="2020-04-27T14:11:44.236" v="28"/>
          <ac:picMkLst>
            <pc:docMk/>
            <pc:sldMk cId="3370264562" sldId="496"/>
            <ac:picMk id="10" creationId="{C31AA009-40AD-4098-8AE7-680CA35C6EAA}"/>
          </ac:picMkLst>
        </pc:picChg>
        <pc:picChg chg="del">
          <ac:chgData name="Yaniv Edery" userId="dba1ea9e-891b-4ba0-8893-59d00b3267c9" providerId="ADAL" clId="{8EDF512A-85DA-4165-BBF7-F2A3F1F1522C}" dt="2020-04-27T14:11:44.236" v="28"/>
          <ac:picMkLst>
            <pc:docMk/>
            <pc:sldMk cId="3370264562" sldId="496"/>
            <ac:picMk id="18" creationId="{BE9CCFFE-A385-4D35-8504-960F050EF7F8}"/>
          </ac:picMkLst>
        </pc:picChg>
        <pc:picChg chg="del">
          <ac:chgData name="Yaniv Edery" userId="dba1ea9e-891b-4ba0-8893-59d00b3267c9" providerId="ADAL" clId="{8EDF512A-85DA-4165-BBF7-F2A3F1F1522C}" dt="2020-04-27T14:11:44.236" v="28"/>
          <ac:picMkLst>
            <pc:docMk/>
            <pc:sldMk cId="3370264562" sldId="496"/>
            <ac:picMk id="20" creationId="{1AD41804-3572-46FD-8124-D3079B642712}"/>
          </ac:picMkLst>
        </pc:picChg>
        <pc:picChg chg="del">
          <ac:chgData name="Yaniv Edery" userId="dba1ea9e-891b-4ba0-8893-59d00b3267c9" providerId="ADAL" clId="{8EDF512A-85DA-4165-BBF7-F2A3F1F1522C}" dt="2020-04-27T14:11:44.236" v="28"/>
          <ac:picMkLst>
            <pc:docMk/>
            <pc:sldMk cId="3370264562" sldId="496"/>
            <ac:picMk id="22" creationId="{5316A1D8-3445-4B94-B595-2285C05EEEBE}"/>
          </ac:picMkLst>
        </pc:picChg>
        <pc:picChg chg="del">
          <ac:chgData name="Yaniv Edery" userId="dba1ea9e-891b-4ba0-8893-59d00b3267c9" providerId="ADAL" clId="{8EDF512A-85DA-4165-BBF7-F2A3F1F1522C}" dt="2020-04-27T14:11:44.236" v="28"/>
          <ac:picMkLst>
            <pc:docMk/>
            <pc:sldMk cId="3370264562" sldId="496"/>
            <ac:picMk id="24" creationId="{2FA7483C-C90B-453F-AB53-60D8FDE6D3F6}"/>
          </ac:picMkLst>
        </pc:picChg>
      </pc:sldChg>
      <pc:sldChg chg="del">
        <pc:chgData name="Yaniv Edery" userId="dba1ea9e-891b-4ba0-8893-59d00b3267c9" providerId="ADAL" clId="{8EDF512A-85DA-4165-BBF7-F2A3F1F1522C}" dt="2020-04-30T14:38:51.988" v="853" actId="47"/>
        <pc:sldMkLst>
          <pc:docMk/>
          <pc:sldMk cId="720173313" sldId="497"/>
        </pc:sldMkLst>
      </pc:sldChg>
      <pc:sldChg chg="del">
        <pc:chgData name="Yaniv Edery" userId="dba1ea9e-891b-4ba0-8893-59d00b3267c9" providerId="ADAL" clId="{8EDF512A-85DA-4165-BBF7-F2A3F1F1522C}" dt="2020-04-27T14:09:44.807" v="15" actId="47"/>
        <pc:sldMkLst>
          <pc:docMk/>
          <pc:sldMk cId="3625298335" sldId="498"/>
        </pc:sldMkLst>
      </pc:sldChg>
      <pc:sldChg chg="del">
        <pc:chgData name="Yaniv Edery" userId="dba1ea9e-891b-4ba0-8893-59d00b3267c9" providerId="ADAL" clId="{8EDF512A-85DA-4165-BBF7-F2A3F1F1522C}" dt="2020-04-27T14:52:33.306" v="447" actId="2696"/>
        <pc:sldMkLst>
          <pc:docMk/>
          <pc:sldMk cId="344748406" sldId="499"/>
        </pc:sldMkLst>
      </pc:sldChg>
      <pc:sldChg chg="modSp add del mod ord">
        <pc:chgData name="Yaniv Edery" userId="dba1ea9e-891b-4ba0-8893-59d00b3267c9" providerId="ADAL" clId="{8EDF512A-85DA-4165-BBF7-F2A3F1F1522C}" dt="2020-04-30T15:46:07.636" v="2137" actId="47"/>
        <pc:sldMkLst>
          <pc:docMk/>
          <pc:sldMk cId="2639273875" sldId="499"/>
        </pc:sldMkLst>
        <pc:spChg chg="mod">
          <ac:chgData name="Yaniv Edery" userId="dba1ea9e-891b-4ba0-8893-59d00b3267c9" providerId="ADAL" clId="{8EDF512A-85DA-4165-BBF7-F2A3F1F1522C}" dt="2020-04-27T15:32:52.165" v="832" actId="1037"/>
          <ac:spMkLst>
            <pc:docMk/>
            <pc:sldMk cId="2639273875" sldId="499"/>
            <ac:spMk id="2" creationId="{220FBC91-F185-4A9F-BCC3-2C4270FFB273}"/>
          </ac:spMkLst>
        </pc:spChg>
      </pc:sldChg>
      <pc:sldChg chg="del">
        <pc:chgData name="Yaniv Edery" userId="dba1ea9e-891b-4ba0-8893-59d00b3267c9" providerId="ADAL" clId="{8EDF512A-85DA-4165-BBF7-F2A3F1F1522C}" dt="2020-04-30T14:38:51.988" v="853" actId="47"/>
        <pc:sldMkLst>
          <pc:docMk/>
          <pc:sldMk cId="1916884519" sldId="500"/>
        </pc:sldMkLst>
      </pc:sldChg>
      <pc:sldChg chg="del">
        <pc:chgData name="Yaniv Edery" userId="dba1ea9e-891b-4ba0-8893-59d00b3267c9" providerId="ADAL" clId="{8EDF512A-85DA-4165-BBF7-F2A3F1F1522C}" dt="2020-04-27T14:09:19.774" v="11" actId="2696"/>
        <pc:sldMkLst>
          <pc:docMk/>
          <pc:sldMk cId="2606952570" sldId="501"/>
        </pc:sldMkLst>
      </pc:sldChg>
      <pc:sldChg chg="add del">
        <pc:chgData name="Yaniv Edery" userId="dba1ea9e-891b-4ba0-8893-59d00b3267c9" providerId="ADAL" clId="{8EDF512A-85DA-4165-BBF7-F2A3F1F1522C}" dt="2020-04-30T14:38:51.988" v="853" actId="47"/>
        <pc:sldMkLst>
          <pc:docMk/>
          <pc:sldMk cId="2608273124" sldId="501"/>
        </pc:sldMkLst>
      </pc:sldChg>
      <pc:sldChg chg="add del">
        <pc:chgData name="Yaniv Edery" userId="dba1ea9e-891b-4ba0-8893-59d00b3267c9" providerId="ADAL" clId="{8EDF512A-85DA-4165-BBF7-F2A3F1F1522C}" dt="2020-04-30T14:38:51.988" v="853" actId="47"/>
        <pc:sldMkLst>
          <pc:docMk/>
          <pc:sldMk cId="146224108" sldId="502"/>
        </pc:sldMkLst>
      </pc:sldChg>
      <pc:sldChg chg="del">
        <pc:chgData name="Yaniv Edery" userId="dba1ea9e-891b-4ba0-8893-59d00b3267c9" providerId="ADAL" clId="{8EDF512A-85DA-4165-BBF7-F2A3F1F1522C}" dt="2020-04-27T14:09:19.774" v="11" actId="2696"/>
        <pc:sldMkLst>
          <pc:docMk/>
          <pc:sldMk cId="3081761095" sldId="502"/>
        </pc:sldMkLst>
      </pc:sldChg>
      <pc:sldChg chg="del">
        <pc:chgData name="Yaniv Edery" userId="dba1ea9e-891b-4ba0-8893-59d00b3267c9" providerId="ADAL" clId="{8EDF512A-85DA-4165-BBF7-F2A3F1F1522C}" dt="2020-04-30T14:38:51.988" v="853" actId="47"/>
        <pc:sldMkLst>
          <pc:docMk/>
          <pc:sldMk cId="3298159253" sldId="503"/>
        </pc:sldMkLst>
      </pc:sldChg>
      <pc:sldChg chg="addSp modSp add del mod modAnim">
        <pc:chgData name="Yaniv Edery" userId="dba1ea9e-891b-4ba0-8893-59d00b3267c9" providerId="ADAL" clId="{8EDF512A-85DA-4165-BBF7-F2A3F1F1522C}" dt="2020-04-30T15:16:05.470" v="1256" actId="47"/>
        <pc:sldMkLst>
          <pc:docMk/>
          <pc:sldMk cId="1643123199" sldId="504"/>
        </pc:sldMkLst>
        <pc:spChg chg="mod">
          <ac:chgData name="Yaniv Edery" userId="dba1ea9e-891b-4ba0-8893-59d00b3267c9" providerId="ADAL" clId="{8EDF512A-85DA-4165-BBF7-F2A3F1F1522C}" dt="2020-04-27T14:06:55.425" v="4" actId="1076"/>
          <ac:spMkLst>
            <pc:docMk/>
            <pc:sldMk cId="1643123199" sldId="504"/>
            <ac:spMk id="2" creationId="{A82AB80C-9FE7-49E1-AF4A-CEB302A7A1D3}"/>
          </ac:spMkLst>
        </pc:spChg>
        <pc:spChg chg="add mod">
          <ac:chgData name="Yaniv Edery" userId="dba1ea9e-891b-4ba0-8893-59d00b3267c9" providerId="ADAL" clId="{8EDF512A-85DA-4165-BBF7-F2A3F1F1522C}" dt="2020-04-27T14:11:04.757" v="23" actId="207"/>
          <ac:spMkLst>
            <pc:docMk/>
            <pc:sldMk cId="1643123199" sldId="504"/>
            <ac:spMk id="10" creationId="{61DCE053-75BD-4640-BDA7-482B44AE0BDC}"/>
          </ac:spMkLst>
        </pc:spChg>
        <pc:spChg chg="add mod">
          <ac:chgData name="Yaniv Edery" userId="dba1ea9e-891b-4ba0-8893-59d00b3267c9" providerId="ADAL" clId="{8EDF512A-85DA-4165-BBF7-F2A3F1F1522C}" dt="2020-04-27T14:11:04.757" v="23" actId="207"/>
          <ac:spMkLst>
            <pc:docMk/>
            <pc:sldMk cId="1643123199" sldId="504"/>
            <ac:spMk id="11" creationId="{B1DCBE62-1852-4A5D-9D48-FA90150B5BAA}"/>
          </ac:spMkLst>
        </pc:spChg>
        <pc:spChg chg="add mod">
          <ac:chgData name="Yaniv Edery" userId="dba1ea9e-891b-4ba0-8893-59d00b3267c9" providerId="ADAL" clId="{8EDF512A-85DA-4165-BBF7-F2A3F1F1522C}" dt="2020-04-27T14:11:26.404" v="25" actId="1076"/>
          <ac:spMkLst>
            <pc:docMk/>
            <pc:sldMk cId="1643123199" sldId="504"/>
            <ac:spMk id="12" creationId="{14062196-C538-42F6-999F-A3D1C048F154}"/>
          </ac:spMkLst>
        </pc:spChg>
        <pc:grpChg chg="mod">
          <ac:chgData name="Yaniv Edery" userId="dba1ea9e-891b-4ba0-8893-59d00b3267c9" providerId="ADAL" clId="{8EDF512A-85DA-4165-BBF7-F2A3F1F1522C}" dt="2020-04-27T14:07:35.084" v="7" actId="1076"/>
          <ac:grpSpMkLst>
            <pc:docMk/>
            <pc:sldMk cId="1643123199" sldId="504"/>
            <ac:grpSpMk id="5" creationId="{2E962455-05AF-4AFF-8311-5492F7FF7AFD}"/>
          </ac:grpSpMkLst>
        </pc:grpChg>
        <pc:picChg chg="mod">
          <ac:chgData name="Yaniv Edery" userId="dba1ea9e-891b-4ba0-8893-59d00b3267c9" providerId="ADAL" clId="{8EDF512A-85DA-4165-BBF7-F2A3F1F1522C}" dt="2020-04-27T14:06:34.422" v="2" actId="1076"/>
          <ac:picMkLst>
            <pc:docMk/>
            <pc:sldMk cId="1643123199" sldId="504"/>
            <ac:picMk id="3" creationId="{E296DF69-5E30-472B-8E51-65599C66EC6A}"/>
          </ac:picMkLst>
        </pc:picChg>
        <pc:picChg chg="mod">
          <ac:chgData name="Yaniv Edery" userId="dba1ea9e-891b-4ba0-8893-59d00b3267c9" providerId="ADAL" clId="{8EDF512A-85DA-4165-BBF7-F2A3F1F1522C}" dt="2020-04-30T11:49:30.004" v="852" actId="1076"/>
          <ac:picMkLst>
            <pc:docMk/>
            <pc:sldMk cId="1643123199" sldId="504"/>
            <ac:picMk id="4" creationId="{E917C2BE-11CA-4978-8945-EFEF0A284F5F}"/>
          </ac:picMkLst>
        </pc:picChg>
        <pc:picChg chg="mod">
          <ac:chgData name="Yaniv Edery" userId="dba1ea9e-891b-4ba0-8893-59d00b3267c9" providerId="ADAL" clId="{8EDF512A-85DA-4165-BBF7-F2A3F1F1522C}" dt="2020-04-27T14:07:35.084" v="7" actId="1076"/>
          <ac:picMkLst>
            <pc:docMk/>
            <pc:sldMk cId="1643123199" sldId="504"/>
            <ac:picMk id="8" creationId="{D361EB9E-0CF8-431E-9B26-125A9EFF5801}"/>
          </ac:picMkLst>
        </pc:picChg>
        <pc:picChg chg="mod ord">
          <ac:chgData name="Yaniv Edery" userId="dba1ea9e-891b-4ba0-8893-59d00b3267c9" providerId="ADAL" clId="{8EDF512A-85DA-4165-BBF7-F2A3F1F1522C}" dt="2020-04-27T14:10:48.431" v="21" actId="167"/>
          <ac:picMkLst>
            <pc:docMk/>
            <pc:sldMk cId="1643123199" sldId="504"/>
            <ac:picMk id="9" creationId="{7621ED77-E118-4A0C-916B-36E7B5E529FB}"/>
          </ac:picMkLst>
        </pc:picChg>
        <pc:picChg chg="add mod">
          <ac:chgData name="Yaniv Edery" userId="dba1ea9e-891b-4ba0-8893-59d00b3267c9" providerId="ADAL" clId="{8EDF512A-85DA-4165-BBF7-F2A3F1F1522C}" dt="2020-04-30T11:48:44.810" v="850" actId="1076"/>
          <ac:picMkLst>
            <pc:docMk/>
            <pc:sldMk cId="1643123199" sldId="504"/>
            <ac:picMk id="14" creationId="{5E15976B-90F9-495C-9AFA-BF031ED8D6F5}"/>
          </ac:picMkLst>
        </pc:picChg>
      </pc:sldChg>
      <pc:sldChg chg="addSp modSp add mod">
        <pc:chgData name="Yaniv Edery" userId="dba1ea9e-891b-4ba0-8893-59d00b3267c9" providerId="ADAL" clId="{8EDF512A-85DA-4165-BBF7-F2A3F1F1522C}" dt="2020-04-30T17:00:48.783" v="3912" actId="1076"/>
        <pc:sldMkLst>
          <pc:docMk/>
          <pc:sldMk cId="390888916" sldId="505"/>
        </pc:sldMkLst>
        <pc:spChg chg="add mod">
          <ac:chgData name="Yaniv Edery" userId="dba1ea9e-891b-4ba0-8893-59d00b3267c9" providerId="ADAL" clId="{8EDF512A-85DA-4165-BBF7-F2A3F1F1522C}" dt="2020-04-30T17:00:48.783" v="3912" actId="1076"/>
          <ac:spMkLst>
            <pc:docMk/>
            <pc:sldMk cId="390888916" sldId="505"/>
            <ac:spMk id="2" creationId="{9F63642E-A623-466F-8951-DD8CE1E0A524}"/>
          </ac:spMkLst>
        </pc:spChg>
        <pc:spChg chg="mod">
          <ac:chgData name="Yaniv Edery" userId="dba1ea9e-891b-4ba0-8893-59d00b3267c9" providerId="ADAL" clId="{8EDF512A-85DA-4165-BBF7-F2A3F1F1522C}" dt="2020-04-30T15:16:45.298" v="1260" actId="1076"/>
          <ac:spMkLst>
            <pc:docMk/>
            <pc:sldMk cId="390888916" sldId="505"/>
            <ac:spMk id="6" creationId="{00000000-0000-0000-0000-000000000000}"/>
          </ac:spMkLst>
        </pc:spChg>
        <pc:picChg chg="mod">
          <ac:chgData name="Yaniv Edery" userId="dba1ea9e-891b-4ba0-8893-59d00b3267c9" providerId="ADAL" clId="{8EDF512A-85DA-4165-BBF7-F2A3F1F1522C}" dt="2020-04-30T15:16:31.661" v="1257" actId="1076"/>
          <ac:picMkLst>
            <pc:docMk/>
            <pc:sldMk cId="390888916" sldId="505"/>
            <ac:picMk id="5" creationId="{00000000-0000-0000-0000-000000000000}"/>
          </ac:picMkLst>
        </pc:picChg>
        <pc:picChg chg="mod">
          <ac:chgData name="Yaniv Edery" userId="dba1ea9e-891b-4ba0-8893-59d00b3267c9" providerId="ADAL" clId="{8EDF512A-85DA-4165-BBF7-F2A3F1F1522C}" dt="2020-04-30T15:16:31.661" v="1257" actId="1076"/>
          <ac:picMkLst>
            <pc:docMk/>
            <pc:sldMk cId="390888916" sldId="505"/>
            <ac:picMk id="76802" creationId="{00000000-0000-0000-0000-000000000000}"/>
          </ac:picMkLst>
        </pc:picChg>
        <pc:picChg chg="mod">
          <ac:chgData name="Yaniv Edery" userId="dba1ea9e-891b-4ba0-8893-59d00b3267c9" providerId="ADAL" clId="{8EDF512A-85DA-4165-BBF7-F2A3F1F1522C}" dt="2020-04-30T15:16:31.661" v="1257" actId="1076"/>
          <ac:picMkLst>
            <pc:docMk/>
            <pc:sldMk cId="390888916" sldId="505"/>
            <ac:picMk id="76806" creationId="{00000000-0000-0000-0000-000000000000}"/>
          </ac:picMkLst>
        </pc:picChg>
      </pc:sldChg>
      <pc:sldChg chg="add del">
        <pc:chgData name="Yaniv Edery" userId="dba1ea9e-891b-4ba0-8893-59d00b3267c9" providerId="ADAL" clId="{8EDF512A-85DA-4165-BBF7-F2A3F1F1522C}" dt="2020-04-27T14:47:50.222" v="430" actId="2696"/>
        <pc:sldMkLst>
          <pc:docMk/>
          <pc:sldMk cId="214447051" sldId="506"/>
        </pc:sldMkLst>
      </pc:sldChg>
      <pc:sldChg chg="modSp add del mod">
        <pc:chgData name="Yaniv Edery" userId="dba1ea9e-891b-4ba0-8893-59d00b3267c9" providerId="ADAL" clId="{8EDF512A-85DA-4165-BBF7-F2A3F1F1522C}" dt="2020-04-27T14:37:40.123" v="279" actId="2696"/>
        <pc:sldMkLst>
          <pc:docMk/>
          <pc:sldMk cId="2306452920" sldId="506"/>
        </pc:sldMkLst>
        <pc:spChg chg="mod">
          <ac:chgData name="Yaniv Edery" userId="dba1ea9e-891b-4ba0-8893-59d00b3267c9" providerId="ADAL" clId="{8EDF512A-85DA-4165-BBF7-F2A3F1F1522C}" dt="2020-04-27T14:22:52.860" v="165" actId="27636"/>
          <ac:spMkLst>
            <pc:docMk/>
            <pc:sldMk cId="2306452920" sldId="506"/>
            <ac:spMk id="2" creationId="{220FBC91-F185-4A9F-BCC3-2C4270FFB273}"/>
          </ac:spMkLst>
        </pc:spChg>
      </pc:sldChg>
      <pc:sldChg chg="add del">
        <pc:chgData name="Yaniv Edery" userId="dba1ea9e-891b-4ba0-8893-59d00b3267c9" providerId="ADAL" clId="{8EDF512A-85DA-4165-BBF7-F2A3F1F1522C}" dt="2020-04-30T14:38:51.988" v="853" actId="47"/>
        <pc:sldMkLst>
          <pc:docMk/>
          <pc:sldMk cId="2808625919" sldId="506"/>
        </pc:sldMkLst>
      </pc:sldChg>
      <pc:sldChg chg="add del">
        <pc:chgData name="Yaniv Edery" userId="dba1ea9e-891b-4ba0-8893-59d00b3267c9" providerId="ADAL" clId="{8EDF512A-85DA-4165-BBF7-F2A3F1F1522C}" dt="2020-04-27T14:52:40.087" v="449" actId="47"/>
        <pc:sldMkLst>
          <pc:docMk/>
          <pc:sldMk cId="419717733" sldId="507"/>
        </pc:sldMkLst>
      </pc:sldChg>
      <pc:sldChg chg="modSp add del mod">
        <pc:chgData name="Yaniv Edery" userId="dba1ea9e-891b-4ba0-8893-59d00b3267c9" providerId="ADAL" clId="{8EDF512A-85DA-4165-BBF7-F2A3F1F1522C}" dt="2020-04-27T14:37:40.123" v="279" actId="2696"/>
        <pc:sldMkLst>
          <pc:docMk/>
          <pc:sldMk cId="1012719018" sldId="507"/>
        </pc:sldMkLst>
        <pc:spChg chg="mod">
          <ac:chgData name="Yaniv Edery" userId="dba1ea9e-891b-4ba0-8893-59d00b3267c9" providerId="ADAL" clId="{8EDF512A-85DA-4165-BBF7-F2A3F1F1522C}" dt="2020-04-27T14:22:53.661" v="167" actId="27636"/>
          <ac:spMkLst>
            <pc:docMk/>
            <pc:sldMk cId="1012719018" sldId="507"/>
            <ac:spMk id="2" creationId="{220FBC91-F185-4A9F-BCC3-2C4270FFB273}"/>
          </ac:spMkLst>
        </pc:spChg>
      </pc:sldChg>
      <pc:sldChg chg="add del">
        <pc:chgData name="Yaniv Edery" userId="dba1ea9e-891b-4ba0-8893-59d00b3267c9" providerId="ADAL" clId="{8EDF512A-85DA-4165-BBF7-F2A3F1F1522C}" dt="2020-04-27T15:29:48.192" v="776" actId="2696"/>
        <pc:sldMkLst>
          <pc:docMk/>
          <pc:sldMk cId="1312805372" sldId="508"/>
        </pc:sldMkLst>
      </pc:sldChg>
      <pc:sldChg chg="addSp delSp modSp add mod delAnim modAnim">
        <pc:chgData name="Yaniv Edery" userId="dba1ea9e-891b-4ba0-8893-59d00b3267c9" providerId="ADAL" clId="{8EDF512A-85DA-4165-BBF7-F2A3F1F1522C}" dt="2020-04-30T17:16:09.069" v="4062" actId="21"/>
        <pc:sldMkLst>
          <pc:docMk/>
          <pc:sldMk cId="4277515921" sldId="508"/>
        </pc:sldMkLst>
        <pc:spChg chg="mod">
          <ac:chgData name="Yaniv Edery" userId="dba1ea9e-891b-4ba0-8893-59d00b3267c9" providerId="ADAL" clId="{8EDF512A-85DA-4165-BBF7-F2A3F1F1522C}" dt="2020-04-30T17:12:00.040" v="4039" actId="1035"/>
          <ac:spMkLst>
            <pc:docMk/>
            <pc:sldMk cId="4277515921" sldId="508"/>
            <ac:spMk id="2" creationId="{00000000-0000-0000-0000-000000000000}"/>
          </ac:spMkLst>
        </pc:spChg>
        <pc:spChg chg="add mod">
          <ac:chgData name="Yaniv Edery" userId="dba1ea9e-891b-4ba0-8893-59d00b3267c9" providerId="ADAL" clId="{8EDF512A-85DA-4165-BBF7-F2A3F1F1522C}" dt="2020-04-30T17:12:53.580" v="4040" actId="1076"/>
          <ac:spMkLst>
            <pc:docMk/>
            <pc:sldMk cId="4277515921" sldId="508"/>
            <ac:spMk id="3" creationId="{1503032E-B6BB-46FA-B7D1-CE378F56F4D2}"/>
          </ac:spMkLst>
        </pc:spChg>
        <pc:spChg chg="del">
          <ac:chgData name="Yaniv Edery" userId="dba1ea9e-891b-4ba0-8893-59d00b3267c9" providerId="ADAL" clId="{8EDF512A-85DA-4165-BBF7-F2A3F1F1522C}" dt="2020-04-30T16:37:12.220" v="3388" actId="478"/>
          <ac:spMkLst>
            <pc:docMk/>
            <pc:sldMk cId="4277515921" sldId="508"/>
            <ac:spMk id="4" creationId="{00000000-0000-0000-0000-000000000000}"/>
          </ac:spMkLst>
        </pc:spChg>
        <pc:spChg chg="del mod">
          <ac:chgData name="Yaniv Edery" userId="dba1ea9e-891b-4ba0-8893-59d00b3267c9" providerId="ADAL" clId="{8EDF512A-85DA-4165-BBF7-F2A3F1F1522C}" dt="2020-04-30T16:41:27.705" v="3648" actId="478"/>
          <ac:spMkLst>
            <pc:docMk/>
            <pc:sldMk cId="4277515921" sldId="508"/>
            <ac:spMk id="5" creationId="{FEC05738-F6FC-4D36-B070-5DDEC6F287CF}"/>
          </ac:spMkLst>
        </pc:spChg>
        <pc:spChg chg="del">
          <ac:chgData name="Yaniv Edery" userId="dba1ea9e-891b-4ba0-8893-59d00b3267c9" providerId="ADAL" clId="{8EDF512A-85DA-4165-BBF7-F2A3F1F1522C}" dt="2020-04-30T16:40:30.975" v="3639" actId="478"/>
          <ac:spMkLst>
            <pc:docMk/>
            <pc:sldMk cId="4277515921" sldId="508"/>
            <ac:spMk id="6" creationId="{00000000-0000-0000-0000-000000000000}"/>
          </ac:spMkLst>
        </pc:spChg>
        <pc:spChg chg="add mod">
          <ac:chgData name="Yaniv Edery" userId="dba1ea9e-891b-4ba0-8893-59d00b3267c9" providerId="ADAL" clId="{8EDF512A-85DA-4165-BBF7-F2A3F1F1522C}" dt="2020-04-30T17:16:09.069" v="4062" actId="21"/>
          <ac:spMkLst>
            <pc:docMk/>
            <pc:sldMk cId="4277515921" sldId="508"/>
            <ac:spMk id="7" creationId="{C3B0A5BD-8763-45BD-91C3-226ECD883F57}"/>
          </ac:spMkLst>
        </pc:spChg>
        <pc:spChg chg="del mod">
          <ac:chgData name="Yaniv Edery" userId="dba1ea9e-891b-4ba0-8893-59d00b3267c9" providerId="ADAL" clId="{8EDF512A-85DA-4165-BBF7-F2A3F1F1522C}" dt="2020-04-30T16:41:27.705" v="3648" actId="478"/>
          <ac:spMkLst>
            <pc:docMk/>
            <pc:sldMk cId="4277515921" sldId="508"/>
            <ac:spMk id="8" creationId="{54664F26-FE9E-48D0-9A98-79B895A44DB2}"/>
          </ac:spMkLst>
        </pc:spChg>
        <pc:spChg chg="del">
          <ac:chgData name="Yaniv Edery" userId="dba1ea9e-891b-4ba0-8893-59d00b3267c9" providerId="ADAL" clId="{8EDF512A-85DA-4165-BBF7-F2A3F1F1522C}" dt="2020-04-30T16:37:14.931" v="3389" actId="478"/>
          <ac:spMkLst>
            <pc:docMk/>
            <pc:sldMk cId="4277515921" sldId="508"/>
            <ac:spMk id="9" creationId="{DB11CFF0-BEE4-4ACB-B488-17FAF9ACB347}"/>
          </ac:spMkLst>
        </pc:spChg>
        <pc:spChg chg="mod">
          <ac:chgData name="Yaniv Edery" userId="dba1ea9e-891b-4ba0-8893-59d00b3267c9" providerId="ADAL" clId="{8EDF512A-85DA-4165-BBF7-F2A3F1F1522C}" dt="2020-04-30T17:12:00.040" v="4039" actId="1035"/>
          <ac:spMkLst>
            <pc:docMk/>
            <pc:sldMk cId="4277515921" sldId="508"/>
            <ac:spMk id="10" creationId="{C85C906C-33D7-4B8E-AD31-5ECAF8AF96C7}"/>
          </ac:spMkLst>
        </pc:spChg>
        <pc:spChg chg="del mod">
          <ac:chgData name="Yaniv Edery" userId="dba1ea9e-891b-4ba0-8893-59d00b3267c9" providerId="ADAL" clId="{8EDF512A-85DA-4165-BBF7-F2A3F1F1522C}" dt="2020-04-30T16:41:27.705" v="3648" actId="478"/>
          <ac:spMkLst>
            <pc:docMk/>
            <pc:sldMk cId="4277515921" sldId="508"/>
            <ac:spMk id="11" creationId="{EBCB89D0-297D-4A6E-B0F9-3D0B02C6547B}"/>
          </ac:spMkLst>
        </pc:spChg>
        <pc:spChg chg="add del mod">
          <ac:chgData name="Yaniv Edery" userId="dba1ea9e-891b-4ba0-8893-59d00b3267c9" providerId="ADAL" clId="{8EDF512A-85DA-4165-BBF7-F2A3F1F1522C}" dt="2020-04-30T17:15:29.276" v="4056" actId="478"/>
          <ac:spMkLst>
            <pc:docMk/>
            <pc:sldMk cId="4277515921" sldId="508"/>
            <ac:spMk id="12" creationId="{62FF4210-8FA0-41D6-A493-06534150EF30}"/>
          </ac:spMkLst>
        </pc:spChg>
      </pc:sldChg>
      <pc:sldChg chg="addSp delSp modSp add mod setBg modAnim">
        <pc:chgData name="Yaniv Edery" userId="dba1ea9e-891b-4ba0-8893-59d00b3267c9" providerId="ADAL" clId="{8EDF512A-85DA-4165-BBF7-F2A3F1F1522C}" dt="2020-04-30T17:02:03.451" v="3920" actId="1076"/>
        <pc:sldMkLst>
          <pc:docMk/>
          <pc:sldMk cId="810528620" sldId="509"/>
        </pc:sldMkLst>
        <pc:spChg chg="add mod">
          <ac:chgData name="Yaniv Edery" userId="dba1ea9e-891b-4ba0-8893-59d00b3267c9" providerId="ADAL" clId="{8EDF512A-85DA-4165-BBF7-F2A3F1F1522C}" dt="2020-04-30T15:55:11.701" v="2189" actId="1076"/>
          <ac:spMkLst>
            <pc:docMk/>
            <pc:sldMk cId="810528620" sldId="509"/>
            <ac:spMk id="8" creationId="{314C34B8-4AAA-4FD8-9D70-0D98EA678DB9}"/>
          </ac:spMkLst>
        </pc:spChg>
        <pc:spChg chg="add del">
          <ac:chgData name="Yaniv Edery" userId="dba1ea9e-891b-4ba0-8893-59d00b3267c9" providerId="ADAL" clId="{8EDF512A-85DA-4165-BBF7-F2A3F1F1522C}" dt="2020-04-27T14:45:58.917" v="404" actId="26606"/>
          <ac:spMkLst>
            <pc:docMk/>
            <pc:sldMk cId="810528620" sldId="509"/>
            <ac:spMk id="12" creationId="{3AE888BE-8005-4CCE-896C-080324E3425D}"/>
          </ac:spMkLst>
        </pc:spChg>
        <pc:spChg chg="add mod ord">
          <ac:chgData name="Yaniv Edery" userId="dba1ea9e-891b-4ba0-8893-59d00b3267c9" providerId="ADAL" clId="{8EDF512A-85DA-4165-BBF7-F2A3F1F1522C}" dt="2020-04-30T17:01:51.530" v="3918" actId="403"/>
          <ac:spMkLst>
            <pc:docMk/>
            <pc:sldMk cId="810528620" sldId="509"/>
            <ac:spMk id="13" creationId="{06A42C15-205A-49D4-8A3B-2283012F7DE5}"/>
          </ac:spMkLst>
        </pc:spChg>
        <pc:spChg chg="add del">
          <ac:chgData name="Yaniv Edery" userId="dba1ea9e-891b-4ba0-8893-59d00b3267c9" providerId="ADAL" clId="{8EDF512A-85DA-4165-BBF7-F2A3F1F1522C}" dt="2020-04-27T14:45:58.917" v="404" actId="26606"/>
          <ac:spMkLst>
            <pc:docMk/>
            <pc:sldMk cId="810528620" sldId="509"/>
            <ac:spMk id="14" creationId="{C8FC86E6-E998-4206-91E0-B59D470E1D0A}"/>
          </ac:spMkLst>
        </pc:spChg>
        <pc:spChg chg="add del">
          <ac:chgData name="Yaniv Edery" userId="dba1ea9e-891b-4ba0-8893-59d00b3267c9" providerId="ADAL" clId="{8EDF512A-85DA-4165-BBF7-F2A3F1F1522C}" dt="2020-04-27T14:45:58.917" v="404" actId="26606"/>
          <ac:spMkLst>
            <pc:docMk/>
            <pc:sldMk cId="810528620" sldId="509"/>
            <ac:spMk id="16" creationId="{D6428EA6-A7A9-452D-9FE2-796359011DF5}"/>
          </ac:spMkLst>
        </pc:spChg>
        <pc:picChg chg="add mod ord">
          <ac:chgData name="Yaniv Edery" userId="dba1ea9e-891b-4ba0-8893-59d00b3267c9" providerId="ADAL" clId="{8EDF512A-85DA-4165-BBF7-F2A3F1F1522C}" dt="2020-04-30T17:02:03.451" v="3920" actId="1076"/>
          <ac:picMkLst>
            <pc:docMk/>
            <pc:sldMk cId="810528620" sldId="509"/>
            <ac:picMk id="3" creationId="{D86496A6-60A0-444B-BDB0-86DF1C72F3BA}"/>
          </ac:picMkLst>
        </pc:picChg>
        <pc:picChg chg="add del mod">
          <ac:chgData name="Yaniv Edery" userId="dba1ea9e-891b-4ba0-8893-59d00b3267c9" providerId="ADAL" clId="{8EDF512A-85DA-4165-BBF7-F2A3F1F1522C}" dt="2020-04-27T14:44:44.795" v="400" actId="478"/>
          <ac:picMkLst>
            <pc:docMk/>
            <pc:sldMk cId="810528620" sldId="509"/>
            <ac:picMk id="5" creationId="{EA9061DD-4A46-425F-AEF2-A53C58777236}"/>
          </ac:picMkLst>
        </pc:picChg>
        <pc:picChg chg="add mod">
          <ac:chgData name="Yaniv Edery" userId="dba1ea9e-891b-4ba0-8893-59d00b3267c9" providerId="ADAL" clId="{8EDF512A-85DA-4165-BBF7-F2A3F1F1522C}" dt="2020-04-27T14:46:10.184" v="405" actId="1076"/>
          <ac:picMkLst>
            <pc:docMk/>
            <pc:sldMk cId="810528620" sldId="509"/>
            <ac:picMk id="7" creationId="{85A737D8-CF03-4940-8AB9-88B044495AA3}"/>
          </ac:picMkLst>
        </pc:picChg>
      </pc:sldChg>
      <pc:sldChg chg="addSp delSp modSp add mod delAnim modAnim">
        <pc:chgData name="Yaniv Edery" userId="dba1ea9e-891b-4ba0-8893-59d00b3267c9" providerId="ADAL" clId="{8EDF512A-85DA-4165-BBF7-F2A3F1F1522C}" dt="2020-04-30T17:10:46.535" v="4023" actId="20577"/>
        <pc:sldMkLst>
          <pc:docMk/>
          <pc:sldMk cId="2210644595" sldId="510"/>
        </pc:sldMkLst>
        <pc:spChg chg="del">
          <ac:chgData name="Yaniv Edery" userId="dba1ea9e-891b-4ba0-8893-59d00b3267c9" providerId="ADAL" clId="{8EDF512A-85DA-4165-BBF7-F2A3F1F1522C}" dt="2020-04-27T15:22:12.249" v="673" actId="478"/>
          <ac:spMkLst>
            <pc:docMk/>
            <pc:sldMk cId="2210644595" sldId="510"/>
            <ac:spMk id="6" creationId="{9C519A24-D463-4334-A447-413A9F20E631}"/>
          </ac:spMkLst>
        </pc:spChg>
        <pc:spChg chg="del">
          <ac:chgData name="Yaniv Edery" userId="dba1ea9e-891b-4ba0-8893-59d00b3267c9" providerId="ADAL" clId="{8EDF512A-85DA-4165-BBF7-F2A3F1F1522C}" dt="2020-04-27T15:23:02.378" v="685" actId="478"/>
          <ac:spMkLst>
            <pc:docMk/>
            <pc:sldMk cId="2210644595" sldId="510"/>
            <ac:spMk id="7" creationId="{3D13D7DE-A631-463E-9759-FBD677A1CB8F}"/>
          </ac:spMkLst>
        </pc:spChg>
        <pc:spChg chg="del">
          <ac:chgData name="Yaniv Edery" userId="dba1ea9e-891b-4ba0-8893-59d00b3267c9" providerId="ADAL" clId="{8EDF512A-85DA-4165-BBF7-F2A3F1F1522C}" dt="2020-04-27T15:23:00.340" v="684" actId="478"/>
          <ac:spMkLst>
            <pc:docMk/>
            <pc:sldMk cId="2210644595" sldId="510"/>
            <ac:spMk id="10" creationId="{17253C1A-1D36-4D4C-866A-9D2E6FA13DAF}"/>
          </ac:spMkLst>
        </pc:spChg>
        <pc:spChg chg="add mod">
          <ac:chgData name="Yaniv Edery" userId="dba1ea9e-891b-4ba0-8893-59d00b3267c9" providerId="ADAL" clId="{8EDF512A-85DA-4165-BBF7-F2A3F1F1522C}" dt="2020-04-27T15:29:36.935" v="775" actId="20577"/>
          <ac:spMkLst>
            <pc:docMk/>
            <pc:sldMk cId="2210644595" sldId="510"/>
            <ac:spMk id="16" creationId="{922A09F9-445C-408B-A04B-20F263DD5171}"/>
          </ac:spMkLst>
        </pc:spChg>
        <pc:spChg chg="add mod">
          <ac:chgData name="Yaniv Edery" userId="dba1ea9e-891b-4ba0-8893-59d00b3267c9" providerId="ADAL" clId="{8EDF512A-85DA-4165-BBF7-F2A3F1F1522C}" dt="2020-04-30T17:10:46.535" v="4023" actId="20577"/>
          <ac:spMkLst>
            <pc:docMk/>
            <pc:sldMk cId="2210644595" sldId="510"/>
            <ac:spMk id="17" creationId="{BCB98F14-6568-44F5-BD16-71A0FF6AD4B8}"/>
          </ac:spMkLst>
        </pc:spChg>
        <pc:spChg chg="add mod">
          <ac:chgData name="Yaniv Edery" userId="dba1ea9e-891b-4ba0-8893-59d00b3267c9" providerId="ADAL" clId="{8EDF512A-85DA-4165-BBF7-F2A3F1F1522C}" dt="2020-04-30T16:33:39.479" v="3232" actId="20577"/>
          <ac:spMkLst>
            <pc:docMk/>
            <pc:sldMk cId="2210644595" sldId="510"/>
            <ac:spMk id="18" creationId="{A694354B-3375-41A4-AFE7-5AB7A934580B}"/>
          </ac:spMkLst>
        </pc:spChg>
        <pc:spChg chg="add mod">
          <ac:chgData name="Yaniv Edery" userId="dba1ea9e-891b-4ba0-8893-59d00b3267c9" providerId="ADAL" clId="{8EDF512A-85DA-4165-BBF7-F2A3F1F1522C}" dt="2020-04-30T16:33:32.583" v="3230" actId="1076"/>
          <ac:spMkLst>
            <pc:docMk/>
            <pc:sldMk cId="2210644595" sldId="510"/>
            <ac:spMk id="19" creationId="{58836EEF-8ADC-4F2E-820B-9CB1312363BF}"/>
          </ac:spMkLst>
        </pc:spChg>
        <pc:spChg chg="add del mod">
          <ac:chgData name="Yaniv Edery" userId="dba1ea9e-891b-4ba0-8893-59d00b3267c9" providerId="ADAL" clId="{8EDF512A-85DA-4165-BBF7-F2A3F1F1522C}" dt="2020-04-30T16:33:51.612" v="3236"/>
          <ac:spMkLst>
            <pc:docMk/>
            <pc:sldMk cId="2210644595" sldId="510"/>
            <ac:spMk id="20" creationId="{9E6E5E3A-5867-4406-800B-D06D8A42950E}"/>
          </ac:spMkLst>
        </pc:spChg>
        <pc:spChg chg="add mod">
          <ac:chgData name="Yaniv Edery" userId="dba1ea9e-891b-4ba0-8893-59d00b3267c9" providerId="ADAL" clId="{8EDF512A-85DA-4165-BBF7-F2A3F1F1522C}" dt="2020-04-30T16:34:20.054" v="3250" actId="1076"/>
          <ac:spMkLst>
            <pc:docMk/>
            <pc:sldMk cId="2210644595" sldId="510"/>
            <ac:spMk id="21" creationId="{76D48374-3CF8-44E4-BE31-BE3E2FB746F2}"/>
          </ac:spMkLst>
        </pc:spChg>
        <pc:spChg chg="add mod">
          <ac:chgData name="Yaniv Edery" userId="dba1ea9e-891b-4ba0-8893-59d00b3267c9" providerId="ADAL" clId="{8EDF512A-85DA-4165-BBF7-F2A3F1F1522C}" dt="2020-04-30T16:34:32.681" v="3255" actId="20577"/>
          <ac:spMkLst>
            <pc:docMk/>
            <pc:sldMk cId="2210644595" sldId="510"/>
            <ac:spMk id="22" creationId="{3A780E89-824B-493E-B178-246E516FAE2E}"/>
          </ac:spMkLst>
        </pc:spChg>
        <pc:spChg chg="add">
          <ac:chgData name="Yaniv Edery" userId="dba1ea9e-891b-4ba0-8893-59d00b3267c9" providerId="ADAL" clId="{8EDF512A-85DA-4165-BBF7-F2A3F1F1522C}" dt="2020-04-30T16:44:55.046" v="3740"/>
          <ac:spMkLst>
            <pc:docMk/>
            <pc:sldMk cId="2210644595" sldId="510"/>
            <ac:spMk id="23" creationId="{520B4736-AEDD-45A6-A68D-D788BF17DF9A}"/>
          </ac:spMkLst>
        </pc:spChg>
        <pc:picChg chg="mod ord">
          <ac:chgData name="Yaniv Edery" userId="dba1ea9e-891b-4ba0-8893-59d00b3267c9" providerId="ADAL" clId="{8EDF512A-85DA-4165-BBF7-F2A3F1F1522C}" dt="2020-04-27T15:22:58.972" v="683" actId="166"/>
          <ac:picMkLst>
            <pc:docMk/>
            <pc:sldMk cId="2210644595" sldId="510"/>
            <ac:picMk id="3" creationId="{11C210B7-C0F5-401D-9FEA-76EC27408064}"/>
          </ac:picMkLst>
        </pc:picChg>
        <pc:picChg chg="del mod ord">
          <ac:chgData name="Yaniv Edery" userId="dba1ea9e-891b-4ba0-8893-59d00b3267c9" providerId="ADAL" clId="{8EDF512A-85DA-4165-BBF7-F2A3F1F1522C}" dt="2020-04-27T15:22:47.688" v="679" actId="478"/>
          <ac:picMkLst>
            <pc:docMk/>
            <pc:sldMk cId="2210644595" sldId="510"/>
            <ac:picMk id="8" creationId="{E603D7AF-122E-4AEE-84A8-AE3FB32C4BA8}"/>
          </ac:picMkLst>
        </pc:picChg>
        <pc:picChg chg="del mod">
          <ac:chgData name="Yaniv Edery" userId="dba1ea9e-891b-4ba0-8893-59d00b3267c9" providerId="ADAL" clId="{8EDF512A-85DA-4165-BBF7-F2A3F1F1522C}" dt="2020-04-30T16:32:09.062" v="3196" actId="478"/>
          <ac:picMkLst>
            <pc:docMk/>
            <pc:sldMk cId="2210644595" sldId="510"/>
            <ac:picMk id="9" creationId="{11CEC6C4-33E3-432C-8934-C8A5727C6A7A}"/>
          </ac:picMkLst>
        </pc:picChg>
        <pc:picChg chg="add del mod">
          <ac:chgData name="Yaniv Edery" userId="dba1ea9e-891b-4ba0-8893-59d00b3267c9" providerId="ADAL" clId="{8EDF512A-85DA-4165-BBF7-F2A3F1F1522C}" dt="2020-04-30T16:31:56.274" v="3195" actId="478"/>
          <ac:picMkLst>
            <pc:docMk/>
            <pc:sldMk cId="2210644595" sldId="510"/>
            <ac:picMk id="12" creationId="{63C0F96E-4975-4F81-A264-C6481467D339}"/>
          </ac:picMkLst>
        </pc:picChg>
        <pc:picChg chg="add mod">
          <ac:chgData name="Yaniv Edery" userId="dba1ea9e-891b-4ba0-8893-59d00b3267c9" providerId="ADAL" clId="{8EDF512A-85DA-4165-BBF7-F2A3F1F1522C}" dt="2020-04-27T15:23:36.530" v="691" actId="14100"/>
          <ac:picMkLst>
            <pc:docMk/>
            <pc:sldMk cId="2210644595" sldId="510"/>
            <ac:picMk id="13" creationId="{1209D574-BB88-4067-941C-A27BE3FC6B06}"/>
          </ac:picMkLst>
        </pc:picChg>
        <pc:picChg chg="add mod">
          <ac:chgData name="Yaniv Edery" userId="dba1ea9e-891b-4ba0-8893-59d00b3267c9" providerId="ADAL" clId="{8EDF512A-85DA-4165-BBF7-F2A3F1F1522C}" dt="2020-04-30T16:32:18.151" v="3198" actId="1076"/>
          <ac:picMkLst>
            <pc:docMk/>
            <pc:sldMk cId="2210644595" sldId="510"/>
            <ac:picMk id="14" creationId="{B4518C66-9EBB-475C-8A46-EBC55EEE0B3D}"/>
          </ac:picMkLst>
        </pc:picChg>
        <pc:picChg chg="add mod">
          <ac:chgData name="Yaniv Edery" userId="dba1ea9e-891b-4ba0-8893-59d00b3267c9" providerId="ADAL" clId="{8EDF512A-85DA-4165-BBF7-F2A3F1F1522C}" dt="2020-04-30T16:32:26.467" v="3199" actId="1076"/>
          <ac:picMkLst>
            <pc:docMk/>
            <pc:sldMk cId="2210644595" sldId="510"/>
            <ac:picMk id="15" creationId="{5FE9C7DA-21B6-49C6-97CF-55BF991A9BA7}"/>
          </ac:picMkLst>
        </pc:picChg>
      </pc:sldChg>
      <pc:sldChg chg="add del">
        <pc:chgData name="Yaniv Edery" userId="dba1ea9e-891b-4ba0-8893-59d00b3267c9" providerId="ADAL" clId="{8EDF512A-85DA-4165-BBF7-F2A3F1F1522C}" dt="2020-04-30T14:39:58.157" v="855" actId="47"/>
        <pc:sldMkLst>
          <pc:docMk/>
          <pc:sldMk cId="1268090213" sldId="511"/>
        </pc:sldMkLst>
      </pc:sldChg>
      <pc:sldChg chg="addSp delSp modSp add mod delAnim modAnim">
        <pc:chgData name="Yaniv Edery" userId="dba1ea9e-891b-4ba0-8893-59d00b3267c9" providerId="ADAL" clId="{8EDF512A-85DA-4165-BBF7-F2A3F1F1522C}" dt="2020-04-30T17:00:57.798" v="3914" actId="403"/>
        <pc:sldMkLst>
          <pc:docMk/>
          <pc:sldMk cId="1526963749" sldId="511"/>
        </pc:sldMkLst>
        <pc:spChg chg="mod">
          <ac:chgData name="Yaniv Edery" userId="dba1ea9e-891b-4ba0-8893-59d00b3267c9" providerId="ADAL" clId="{8EDF512A-85DA-4165-BBF7-F2A3F1F1522C}" dt="2020-04-30T15:14:04.543" v="1100" actId="1076"/>
          <ac:spMkLst>
            <pc:docMk/>
            <pc:sldMk cId="1526963749" sldId="511"/>
            <ac:spMk id="2" creationId="{A82AB80C-9FE7-49E1-AF4A-CEB302A7A1D3}"/>
          </ac:spMkLst>
        </pc:spChg>
        <pc:spChg chg="del">
          <ac:chgData name="Yaniv Edery" userId="dba1ea9e-891b-4ba0-8893-59d00b3267c9" providerId="ADAL" clId="{8EDF512A-85DA-4165-BBF7-F2A3F1F1522C}" dt="2020-04-30T14:40:07.778" v="859" actId="478"/>
          <ac:spMkLst>
            <pc:docMk/>
            <pc:sldMk cId="1526963749" sldId="511"/>
            <ac:spMk id="10" creationId="{61DCE053-75BD-4640-BDA7-482B44AE0BDC}"/>
          </ac:spMkLst>
        </pc:spChg>
        <pc:spChg chg="del">
          <ac:chgData name="Yaniv Edery" userId="dba1ea9e-891b-4ba0-8893-59d00b3267c9" providerId="ADAL" clId="{8EDF512A-85DA-4165-BBF7-F2A3F1F1522C}" dt="2020-04-30T14:40:07.778" v="859" actId="478"/>
          <ac:spMkLst>
            <pc:docMk/>
            <pc:sldMk cId="1526963749" sldId="511"/>
            <ac:spMk id="11" creationId="{B1DCBE62-1852-4A5D-9D48-FA90150B5BAA}"/>
          </ac:spMkLst>
        </pc:spChg>
        <pc:spChg chg="del">
          <ac:chgData name="Yaniv Edery" userId="dba1ea9e-891b-4ba0-8893-59d00b3267c9" providerId="ADAL" clId="{8EDF512A-85DA-4165-BBF7-F2A3F1F1522C}" dt="2020-04-30T14:40:07.778" v="859" actId="478"/>
          <ac:spMkLst>
            <pc:docMk/>
            <pc:sldMk cId="1526963749" sldId="511"/>
            <ac:spMk id="12" creationId="{14062196-C538-42F6-999F-A3D1C048F154}"/>
          </ac:spMkLst>
        </pc:spChg>
        <pc:spChg chg="add mod">
          <ac:chgData name="Yaniv Edery" userId="dba1ea9e-891b-4ba0-8893-59d00b3267c9" providerId="ADAL" clId="{8EDF512A-85DA-4165-BBF7-F2A3F1F1522C}" dt="2020-04-30T17:00:57.798" v="3914" actId="403"/>
          <ac:spMkLst>
            <pc:docMk/>
            <pc:sldMk cId="1526963749" sldId="511"/>
            <ac:spMk id="13" creationId="{4D0EBB5D-B0D4-4B3C-BFCD-316B0BE7E4B0}"/>
          </ac:spMkLst>
        </pc:spChg>
        <pc:spChg chg="add mod">
          <ac:chgData name="Yaniv Edery" userId="dba1ea9e-891b-4ba0-8893-59d00b3267c9" providerId="ADAL" clId="{8EDF512A-85DA-4165-BBF7-F2A3F1F1522C}" dt="2020-04-30T14:50:01.862" v="912" actId="20577"/>
          <ac:spMkLst>
            <pc:docMk/>
            <pc:sldMk cId="1526963749" sldId="511"/>
            <ac:spMk id="18" creationId="{7F607720-4ECB-43D9-BBE2-734E08742416}"/>
          </ac:spMkLst>
        </pc:spChg>
        <pc:grpChg chg="del">
          <ac:chgData name="Yaniv Edery" userId="dba1ea9e-891b-4ba0-8893-59d00b3267c9" providerId="ADAL" clId="{8EDF512A-85DA-4165-BBF7-F2A3F1F1522C}" dt="2020-04-30T14:40:04.472" v="858" actId="478"/>
          <ac:grpSpMkLst>
            <pc:docMk/>
            <pc:sldMk cId="1526963749" sldId="511"/>
            <ac:grpSpMk id="5" creationId="{2E962455-05AF-4AFF-8311-5492F7FF7AFD}"/>
          </ac:grpSpMkLst>
        </pc:grpChg>
        <pc:picChg chg="del">
          <ac:chgData name="Yaniv Edery" userId="dba1ea9e-891b-4ba0-8893-59d00b3267c9" providerId="ADAL" clId="{8EDF512A-85DA-4165-BBF7-F2A3F1F1522C}" dt="2020-04-30T14:40:03.403" v="857" actId="478"/>
          <ac:picMkLst>
            <pc:docMk/>
            <pc:sldMk cId="1526963749" sldId="511"/>
            <ac:picMk id="3" creationId="{E296DF69-5E30-472B-8E51-65599C66EC6A}"/>
          </ac:picMkLst>
        </pc:picChg>
        <pc:picChg chg="mod">
          <ac:chgData name="Yaniv Edery" userId="dba1ea9e-891b-4ba0-8893-59d00b3267c9" providerId="ADAL" clId="{8EDF512A-85DA-4165-BBF7-F2A3F1F1522C}" dt="2020-04-30T14:50:19.944" v="913" actId="1076"/>
          <ac:picMkLst>
            <pc:docMk/>
            <pc:sldMk cId="1526963749" sldId="511"/>
            <ac:picMk id="4" creationId="{E917C2BE-11CA-4978-8945-EFEF0A284F5F}"/>
          </ac:picMkLst>
        </pc:picChg>
        <pc:picChg chg="del">
          <ac:chgData name="Yaniv Edery" userId="dba1ea9e-891b-4ba0-8893-59d00b3267c9" providerId="ADAL" clId="{8EDF512A-85DA-4165-BBF7-F2A3F1F1522C}" dt="2020-04-30T14:40:03.403" v="857" actId="478"/>
          <ac:picMkLst>
            <pc:docMk/>
            <pc:sldMk cId="1526963749" sldId="511"/>
            <ac:picMk id="8" creationId="{D361EB9E-0CF8-431E-9B26-125A9EFF5801}"/>
          </ac:picMkLst>
        </pc:picChg>
        <pc:picChg chg="mod">
          <ac:chgData name="Yaniv Edery" userId="dba1ea9e-891b-4ba0-8893-59d00b3267c9" providerId="ADAL" clId="{8EDF512A-85DA-4165-BBF7-F2A3F1F1522C}" dt="2020-04-30T14:50:19.944" v="913" actId="1076"/>
          <ac:picMkLst>
            <pc:docMk/>
            <pc:sldMk cId="1526963749" sldId="511"/>
            <ac:picMk id="14" creationId="{5E15976B-90F9-495C-9AFA-BF031ED8D6F5}"/>
          </ac:picMkLst>
        </pc:picChg>
        <pc:picChg chg="add mod">
          <ac:chgData name="Yaniv Edery" userId="dba1ea9e-891b-4ba0-8893-59d00b3267c9" providerId="ADAL" clId="{8EDF512A-85DA-4165-BBF7-F2A3F1F1522C}" dt="2020-04-30T14:50:19.944" v="913" actId="1076"/>
          <ac:picMkLst>
            <pc:docMk/>
            <pc:sldMk cId="1526963749" sldId="511"/>
            <ac:picMk id="15" creationId="{EC42D9CB-B748-4499-AB4F-1727783A2BD1}"/>
          </ac:picMkLst>
        </pc:picChg>
        <pc:picChg chg="add mod">
          <ac:chgData name="Yaniv Edery" userId="dba1ea9e-891b-4ba0-8893-59d00b3267c9" providerId="ADAL" clId="{8EDF512A-85DA-4165-BBF7-F2A3F1F1522C}" dt="2020-04-30T14:43:36.593" v="880" actId="1076"/>
          <ac:picMkLst>
            <pc:docMk/>
            <pc:sldMk cId="1526963749" sldId="511"/>
            <ac:picMk id="16" creationId="{326E254D-2A36-4221-9B21-0A0EA41AB527}"/>
          </ac:picMkLst>
        </pc:picChg>
        <pc:picChg chg="add mod modCrop">
          <ac:chgData name="Yaniv Edery" userId="dba1ea9e-891b-4ba0-8893-59d00b3267c9" providerId="ADAL" clId="{8EDF512A-85DA-4165-BBF7-F2A3F1F1522C}" dt="2020-04-30T14:50:19.944" v="913" actId="1076"/>
          <ac:picMkLst>
            <pc:docMk/>
            <pc:sldMk cId="1526963749" sldId="511"/>
            <ac:picMk id="17" creationId="{D762CE49-D67C-4FA1-9723-4BA668F7E48F}"/>
          </ac:picMkLst>
        </pc:picChg>
      </pc:sldChg>
      <pc:sldChg chg="addSp modSp add mod">
        <pc:chgData name="Yaniv Edery" userId="dba1ea9e-891b-4ba0-8893-59d00b3267c9" providerId="ADAL" clId="{8EDF512A-85DA-4165-BBF7-F2A3F1F1522C}" dt="2020-04-30T15:55:00.136" v="2188" actId="1076"/>
        <pc:sldMkLst>
          <pc:docMk/>
          <pc:sldMk cId="362609894" sldId="512"/>
        </pc:sldMkLst>
        <pc:spChg chg="add mod">
          <ac:chgData name="Yaniv Edery" userId="dba1ea9e-891b-4ba0-8893-59d00b3267c9" providerId="ADAL" clId="{8EDF512A-85DA-4165-BBF7-F2A3F1F1522C}" dt="2020-04-30T15:55:00.136" v="2188" actId="1076"/>
          <ac:spMkLst>
            <pc:docMk/>
            <pc:sldMk cId="362609894" sldId="512"/>
            <ac:spMk id="2" creationId="{AD6C73EF-FE11-4083-A27B-A6490B32B3E0}"/>
          </ac:spMkLst>
        </pc:spChg>
        <pc:spChg chg="add mod">
          <ac:chgData name="Yaniv Edery" userId="dba1ea9e-891b-4ba0-8893-59d00b3267c9" providerId="ADAL" clId="{8EDF512A-85DA-4165-BBF7-F2A3F1F1522C}" dt="2020-04-30T15:54:54.961" v="2187" actId="1076"/>
          <ac:spMkLst>
            <pc:docMk/>
            <pc:sldMk cId="362609894" sldId="512"/>
            <ac:spMk id="3" creationId="{35A3797B-7DB0-4980-A65C-2BAB0BB2D216}"/>
          </ac:spMkLst>
        </pc:spChg>
      </pc:sldChg>
      <pc:sldChg chg="addSp modSp add mod">
        <pc:chgData name="Yaniv Edery" userId="dba1ea9e-891b-4ba0-8893-59d00b3267c9" providerId="ADAL" clId="{8EDF512A-85DA-4165-BBF7-F2A3F1F1522C}" dt="2020-04-30T16:10:51.553" v="2545" actId="1076"/>
        <pc:sldMkLst>
          <pc:docMk/>
          <pc:sldMk cId="2973656043" sldId="513"/>
        </pc:sldMkLst>
        <pc:spChg chg="add mod">
          <ac:chgData name="Yaniv Edery" userId="dba1ea9e-891b-4ba0-8893-59d00b3267c9" providerId="ADAL" clId="{8EDF512A-85DA-4165-BBF7-F2A3F1F1522C}" dt="2020-04-30T16:10:37.185" v="2543" actId="1076"/>
          <ac:spMkLst>
            <pc:docMk/>
            <pc:sldMk cId="2973656043" sldId="513"/>
            <ac:spMk id="2" creationId="{4EDEC710-1BD2-4B5D-A7F6-DD7A9A067918}"/>
          </ac:spMkLst>
        </pc:spChg>
        <pc:spChg chg="add mod">
          <ac:chgData name="Yaniv Edery" userId="dba1ea9e-891b-4ba0-8893-59d00b3267c9" providerId="ADAL" clId="{8EDF512A-85DA-4165-BBF7-F2A3F1F1522C}" dt="2020-04-30T16:10:51.553" v="2545" actId="1076"/>
          <ac:spMkLst>
            <pc:docMk/>
            <pc:sldMk cId="2973656043" sldId="513"/>
            <ac:spMk id="3" creationId="{50CA572C-E5F9-42D2-8E76-85041AD4CFD7}"/>
          </ac:spMkLst>
        </pc:spChg>
      </pc:sldChg>
      <pc:sldChg chg="add del">
        <pc:chgData name="Yaniv Edery" userId="dba1ea9e-891b-4ba0-8893-59d00b3267c9" providerId="ADAL" clId="{8EDF512A-85DA-4165-BBF7-F2A3F1F1522C}" dt="2020-04-30T17:19:58.331" v="4064" actId="47"/>
        <pc:sldMkLst>
          <pc:docMk/>
          <pc:sldMk cId="1546443724" sldId="514"/>
        </pc:sldMkLst>
      </pc:sldChg>
      <pc:sldChg chg="modSp add del mod">
        <pc:chgData name="Yaniv Edery" userId="dba1ea9e-891b-4ba0-8893-59d00b3267c9" providerId="ADAL" clId="{8EDF512A-85DA-4165-BBF7-F2A3F1F1522C}" dt="2020-04-30T16:46:47.061" v="3741" actId="47"/>
        <pc:sldMkLst>
          <pc:docMk/>
          <pc:sldMk cId="4054278869" sldId="514"/>
        </pc:sldMkLst>
        <pc:spChg chg="mod">
          <ac:chgData name="Yaniv Edery" userId="dba1ea9e-891b-4ba0-8893-59d00b3267c9" providerId="ADAL" clId="{8EDF512A-85DA-4165-BBF7-F2A3F1F1522C}" dt="2020-04-30T16:15:34.372" v="2727" actId="20577"/>
          <ac:spMkLst>
            <pc:docMk/>
            <pc:sldMk cId="4054278869" sldId="514"/>
            <ac:spMk id="2" creationId="{4EDEC710-1BD2-4B5D-A7F6-DD7A9A067918}"/>
          </ac:spMkLst>
        </pc:spChg>
        <pc:spChg chg="mod">
          <ac:chgData name="Yaniv Edery" userId="dba1ea9e-891b-4ba0-8893-59d00b3267c9" providerId="ADAL" clId="{8EDF512A-85DA-4165-BBF7-F2A3F1F1522C}" dt="2020-04-30T16:12:05.533" v="2573" actId="20577"/>
          <ac:spMkLst>
            <pc:docMk/>
            <pc:sldMk cId="4054278869" sldId="514"/>
            <ac:spMk id="3" creationId="{50CA572C-E5F9-42D2-8E76-85041AD4CFD7}"/>
          </ac:spMkLst>
        </pc:spChg>
      </pc:sldChg>
      <pc:sldChg chg="add del">
        <pc:chgData name="Yaniv Edery" userId="dba1ea9e-891b-4ba0-8893-59d00b3267c9" providerId="ADAL" clId="{8EDF512A-85DA-4165-BBF7-F2A3F1F1522C}" dt="2020-04-30T16:25:18.690" v="2997" actId="47"/>
        <pc:sldMkLst>
          <pc:docMk/>
          <pc:sldMk cId="1585600644" sldId="515"/>
        </pc:sldMkLst>
      </pc:sldChg>
      <pc:sldMasterChg chg="delSldLayout">
        <pc:chgData name="Yaniv Edery" userId="dba1ea9e-891b-4ba0-8893-59d00b3267c9" providerId="ADAL" clId="{8EDF512A-85DA-4165-BBF7-F2A3F1F1522C}" dt="2020-04-30T15:16:01.282" v="1255" actId="47"/>
        <pc:sldMasterMkLst>
          <pc:docMk/>
          <pc:sldMasterMk cId="46703932" sldId="2147483660"/>
        </pc:sldMasterMkLst>
        <pc:sldLayoutChg chg="del">
          <pc:chgData name="Yaniv Edery" userId="dba1ea9e-891b-4ba0-8893-59d00b3267c9" providerId="ADAL" clId="{8EDF512A-85DA-4165-BBF7-F2A3F1F1522C}" dt="2020-04-30T15:16:01.282" v="1255" actId="47"/>
          <pc:sldLayoutMkLst>
            <pc:docMk/>
            <pc:sldMasterMk cId="46703932" sldId="2147483660"/>
            <pc:sldLayoutMk cId="2633575773" sldId="2147483678"/>
          </pc:sldLayoutMkLst>
        </pc:sldLayoutChg>
      </pc:sldMasterChg>
    </pc:docChg>
  </pc:docChgLst>
  <pc:docChgLst>
    <pc:chgData name="Yaniv Edery" userId="dba1ea9e-891b-4ba0-8893-59d00b3267c9" providerId="ADAL" clId="{AA188A7F-7DA9-40BB-9FA9-2812CEDF5FA3}"/>
    <pc:docChg chg="custSel modSld">
      <pc:chgData name="Yaniv Edery" userId="dba1ea9e-891b-4ba0-8893-59d00b3267c9" providerId="ADAL" clId="{AA188A7F-7DA9-40BB-9FA9-2812CEDF5FA3}" dt="2020-04-30T17:43:13.334" v="24" actId="962"/>
      <pc:docMkLst>
        <pc:docMk/>
      </pc:docMkLst>
      <pc:sldChg chg="addSp delSp mod">
        <pc:chgData name="Yaniv Edery" userId="dba1ea9e-891b-4ba0-8893-59d00b3267c9" providerId="ADAL" clId="{AA188A7F-7DA9-40BB-9FA9-2812CEDF5FA3}" dt="2020-04-30T17:39:05.980" v="18"/>
        <pc:sldMkLst>
          <pc:docMk/>
          <pc:sldMk cId="1193120085" sldId="256"/>
        </pc:sldMkLst>
        <pc:spChg chg="del">
          <ac:chgData name="Yaniv Edery" userId="dba1ea9e-891b-4ba0-8893-59d00b3267c9" providerId="ADAL" clId="{AA188A7F-7DA9-40BB-9FA9-2812CEDF5FA3}" dt="2020-04-30T17:39:05.486" v="17" actId="478"/>
          <ac:spMkLst>
            <pc:docMk/>
            <pc:sldMk cId="1193120085" sldId="256"/>
            <ac:spMk id="19" creationId="{75BEA04D-1DB4-4D00-9E1B-FBEC9A2B5F69}"/>
          </ac:spMkLst>
        </pc:spChg>
        <pc:spChg chg="add">
          <ac:chgData name="Yaniv Edery" userId="dba1ea9e-891b-4ba0-8893-59d00b3267c9" providerId="ADAL" clId="{AA188A7F-7DA9-40BB-9FA9-2812CEDF5FA3}" dt="2020-04-30T17:39:05.980" v="18"/>
          <ac:spMkLst>
            <pc:docMk/>
            <pc:sldMk cId="1193120085" sldId="256"/>
            <ac:spMk id="20" creationId="{926CFA01-ABE3-4E0F-980F-987146A76D2F}"/>
          </ac:spMkLst>
        </pc:spChg>
      </pc:sldChg>
      <pc:sldChg chg="modSp mod">
        <pc:chgData name="Yaniv Edery" userId="dba1ea9e-891b-4ba0-8893-59d00b3267c9" providerId="ADAL" clId="{AA188A7F-7DA9-40BB-9FA9-2812CEDF5FA3}" dt="2020-04-30T17:38:04.813" v="16" actId="1076"/>
        <pc:sldMkLst>
          <pc:docMk/>
          <pc:sldMk cId="0" sldId="313"/>
        </pc:sldMkLst>
        <pc:spChg chg="mod">
          <ac:chgData name="Yaniv Edery" userId="dba1ea9e-891b-4ba0-8893-59d00b3267c9" providerId="ADAL" clId="{AA188A7F-7DA9-40BB-9FA9-2812CEDF5FA3}" dt="2020-04-30T17:38:04.813" v="16" actId="1076"/>
          <ac:spMkLst>
            <pc:docMk/>
            <pc:sldMk cId="0" sldId="313"/>
            <ac:spMk id="8" creationId="{4BA5B478-A3FB-4024-9C65-62C87D4CD6E0}"/>
          </ac:spMkLst>
        </pc:spChg>
      </pc:sldChg>
      <pc:sldChg chg="addSp modSp mod">
        <pc:chgData name="Yaniv Edery" userId="dba1ea9e-891b-4ba0-8893-59d00b3267c9" providerId="ADAL" clId="{AA188A7F-7DA9-40BB-9FA9-2812CEDF5FA3}" dt="2020-04-30T17:43:13.334" v="24" actId="962"/>
        <pc:sldMkLst>
          <pc:docMk/>
          <pc:sldMk cId="2097966383" sldId="348"/>
        </pc:sldMkLst>
        <pc:spChg chg="mod">
          <ac:chgData name="Yaniv Edery" userId="dba1ea9e-891b-4ba0-8893-59d00b3267c9" providerId="ADAL" clId="{AA188A7F-7DA9-40BB-9FA9-2812CEDF5FA3}" dt="2020-04-30T17:37:33.236" v="0"/>
          <ac:spMkLst>
            <pc:docMk/>
            <pc:sldMk cId="2097966383" sldId="348"/>
            <ac:spMk id="2" creationId="{00000000-0000-0000-0000-000000000000}"/>
          </ac:spMkLst>
        </pc:spChg>
        <pc:spChg chg="mod">
          <ac:chgData name="Yaniv Edery" userId="dba1ea9e-891b-4ba0-8893-59d00b3267c9" providerId="ADAL" clId="{AA188A7F-7DA9-40BB-9FA9-2812CEDF5FA3}" dt="2020-04-30T17:37:47.002" v="15" actId="1036"/>
          <ac:spMkLst>
            <pc:docMk/>
            <pc:sldMk cId="2097966383" sldId="348"/>
            <ac:spMk id="9" creationId="{00000000-0000-0000-0000-000000000000}"/>
          </ac:spMkLst>
        </pc:spChg>
        <pc:picChg chg="add mod">
          <ac:chgData name="Yaniv Edery" userId="dba1ea9e-891b-4ba0-8893-59d00b3267c9" providerId="ADAL" clId="{AA188A7F-7DA9-40BB-9FA9-2812CEDF5FA3}" dt="2020-04-30T17:43:13.334" v="24" actId="962"/>
          <ac:picMkLst>
            <pc:docMk/>
            <pc:sldMk cId="2097966383" sldId="348"/>
            <ac:picMk id="7" creationId="{7EED3541-7EA2-4646-985E-ECE64D35F8F8}"/>
          </ac:picMkLst>
        </pc:picChg>
        <pc:picChg chg="mod">
          <ac:chgData name="Yaniv Edery" userId="dba1ea9e-891b-4ba0-8893-59d00b3267c9" providerId="ADAL" clId="{AA188A7F-7DA9-40BB-9FA9-2812CEDF5FA3}" dt="2020-04-30T17:37:47.002" v="15" actId="1036"/>
          <ac:picMkLst>
            <pc:docMk/>
            <pc:sldMk cId="2097966383" sldId="348"/>
            <ac:picMk id="10" creationId="{15AE6EEF-EBD4-4176-9EC5-5C7DBA4714E2}"/>
          </ac:picMkLst>
        </pc:picChg>
      </pc:sldChg>
      <pc:sldChg chg="addSp delSp mod">
        <pc:chgData name="Yaniv Edery" userId="dba1ea9e-891b-4ba0-8893-59d00b3267c9" providerId="ADAL" clId="{AA188A7F-7DA9-40BB-9FA9-2812CEDF5FA3}" dt="2020-04-30T17:39:11.341" v="20"/>
        <pc:sldMkLst>
          <pc:docMk/>
          <pc:sldMk cId="2210644595" sldId="510"/>
        </pc:sldMkLst>
        <pc:spChg chg="add">
          <ac:chgData name="Yaniv Edery" userId="dba1ea9e-891b-4ba0-8893-59d00b3267c9" providerId="ADAL" clId="{AA188A7F-7DA9-40BB-9FA9-2812CEDF5FA3}" dt="2020-04-30T17:39:11.341" v="20"/>
          <ac:spMkLst>
            <pc:docMk/>
            <pc:sldMk cId="2210644595" sldId="510"/>
            <ac:spMk id="20" creationId="{C48A3C35-7739-4F06-8EEF-27C992027D11}"/>
          </ac:spMkLst>
        </pc:spChg>
        <pc:spChg chg="del">
          <ac:chgData name="Yaniv Edery" userId="dba1ea9e-891b-4ba0-8893-59d00b3267c9" providerId="ADAL" clId="{AA188A7F-7DA9-40BB-9FA9-2812CEDF5FA3}" dt="2020-04-30T17:39:10.727" v="19" actId="478"/>
          <ac:spMkLst>
            <pc:docMk/>
            <pc:sldMk cId="2210644595" sldId="510"/>
            <ac:spMk id="23" creationId="{520B4736-AEDD-45A6-A68D-D788BF17DF9A}"/>
          </ac:spMkLst>
        </pc:spChg>
      </pc:sldChg>
    </pc:docChg>
  </pc:docChgLst>
</pc:chgInfo>
</file>

<file path=ppt/drawings/_rels/vmlDrawing1.v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wmf"/><Relationship Id="rId7" Type="http://schemas.openxmlformats.org/officeDocument/2006/relationships/image" Target="../media/image25.wmf"/><Relationship Id="rId2" Type="http://schemas.openxmlformats.org/officeDocument/2006/relationships/image" Target="../media/image20.wmf"/><Relationship Id="rId1" Type="http://schemas.openxmlformats.org/officeDocument/2006/relationships/image" Target="../media/image19.wmf"/><Relationship Id="rId6" Type="http://schemas.openxmlformats.org/officeDocument/2006/relationships/image" Target="../media/image24.wmf"/><Relationship Id="rId5" Type="http://schemas.openxmlformats.org/officeDocument/2006/relationships/image" Target="../media/image23.png"/><Relationship Id="rId4"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E3809-79E2-482E-8888-CB25841913F4}" type="datetimeFigureOut">
              <a:rPr lang="en-US" smtClean="0"/>
              <a:t>4/30/2020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C3AB41-351A-4CBB-A47C-3E7CFAB91400}" type="slidenum">
              <a:rPr lang="en-US" smtClean="0"/>
              <a:t>‹#›</a:t>
            </a:fld>
            <a:endParaRPr lang="en-US"/>
          </a:p>
        </p:txBody>
      </p:sp>
    </p:spTree>
    <p:extLst>
      <p:ext uri="{BB962C8B-B14F-4D97-AF65-F5344CB8AC3E}">
        <p14:creationId xmlns:p14="http://schemas.microsoft.com/office/powerpoint/2010/main" val="3445815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572B676E-39B1-4FA7-AB7D-AAAA0E335666}" type="slidenum">
              <a:rPr lang="en-US" smtClean="0"/>
              <a:t>1</a:t>
            </a:fld>
            <a:endParaRPr lang="en-US"/>
          </a:p>
        </p:txBody>
      </p:sp>
    </p:spTree>
    <p:extLst>
      <p:ext uri="{BB962C8B-B14F-4D97-AF65-F5344CB8AC3E}">
        <p14:creationId xmlns:p14="http://schemas.microsoft.com/office/powerpoint/2010/main" val="400322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6B6D8F51-381C-4248-8593-4F395DFAD95D}" type="slidenum">
              <a:rPr lang="en-US" smtClean="0">
                <a:latin typeface="Arial" charset="0"/>
                <a:cs typeface="Arial" charset="0"/>
              </a:rPr>
              <a:pPr/>
              <a:t>4</a:t>
            </a:fld>
            <a:endParaRPr lang="en-US">
              <a:latin typeface="Arial" charset="0"/>
              <a:cs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US">
                <a:latin typeface="Arial" charset="0"/>
                <a:cs typeface="Arial" charset="0"/>
              </a:rPr>
              <a:t>The tails of the </a:t>
            </a:r>
            <a:r>
              <a:rPr lang="en-US" err="1">
                <a:latin typeface="Arial" charset="0"/>
                <a:cs typeface="Arial" charset="0"/>
              </a:rPr>
              <a:t>contaminenet</a:t>
            </a:r>
            <a:r>
              <a:rPr lang="en-US">
                <a:latin typeface="Arial" charset="0"/>
                <a:cs typeface="Arial" charset="0"/>
              </a:rPr>
              <a:t> are very important !</a:t>
            </a:r>
          </a:p>
        </p:txBody>
      </p:sp>
    </p:spTree>
    <p:extLst>
      <p:ext uri="{BB962C8B-B14F-4D97-AF65-F5344CB8AC3E}">
        <p14:creationId xmlns:p14="http://schemas.microsoft.com/office/powerpoint/2010/main" val="2416775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5460BD5-E9D5-472A-8DFD-C5201C1BB62B}" type="slidenum">
              <a:rPr lang="en-US" smtClean="0"/>
              <a:pPr>
                <a:defRPr/>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למה אנחנו מתעניינים בעקומי פריצה?</a:t>
            </a:r>
          </a:p>
          <a:p>
            <a:r>
              <a:rPr lang="he-IL" dirty="0"/>
              <a:t>כי זה המדד הכמעט יחידי שיש לנו בשדה</a:t>
            </a:r>
            <a:endParaRPr lang="en-US" dirty="0"/>
          </a:p>
        </p:txBody>
      </p:sp>
      <p:sp>
        <p:nvSpPr>
          <p:cNvPr id="4" name="Slide Number Placeholder 3"/>
          <p:cNvSpPr>
            <a:spLocks noGrp="1"/>
          </p:cNvSpPr>
          <p:nvPr>
            <p:ph type="sldNum" sz="quarter" idx="5"/>
          </p:nvPr>
        </p:nvSpPr>
        <p:spPr/>
        <p:txBody>
          <a:bodyPr/>
          <a:lstStyle/>
          <a:p>
            <a:fld id="{572B676E-39B1-4FA7-AB7D-AAAA0E335666}" type="slidenum">
              <a:rPr lang="en-US" smtClean="0"/>
              <a:t>6</a:t>
            </a:fld>
            <a:endParaRPr lang="en-US"/>
          </a:p>
        </p:txBody>
      </p:sp>
    </p:spTree>
    <p:extLst>
      <p:ext uri="{BB962C8B-B14F-4D97-AF65-F5344CB8AC3E}">
        <p14:creationId xmlns:p14="http://schemas.microsoft.com/office/powerpoint/2010/main" val="4093961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nickle</a:t>
            </a:r>
            <a:r>
              <a:rPr lang="en-US" dirty="0"/>
              <a:t> profile in time</a:t>
            </a:r>
          </a:p>
        </p:txBody>
      </p:sp>
      <p:sp>
        <p:nvSpPr>
          <p:cNvPr id="4" name="Slide Number Placeholder 3"/>
          <p:cNvSpPr>
            <a:spLocks noGrp="1"/>
          </p:cNvSpPr>
          <p:nvPr>
            <p:ph type="sldNum" sz="quarter" idx="5"/>
          </p:nvPr>
        </p:nvSpPr>
        <p:spPr/>
        <p:txBody>
          <a:bodyPr/>
          <a:lstStyle/>
          <a:p>
            <a:fld id="{572B676E-39B1-4FA7-AB7D-AAAA0E335666}" type="slidenum">
              <a:rPr lang="en-US" smtClean="0"/>
              <a:t>12</a:t>
            </a:fld>
            <a:endParaRPr lang="en-US"/>
          </a:p>
        </p:txBody>
      </p:sp>
    </p:spTree>
    <p:extLst>
      <p:ext uri="{BB962C8B-B14F-4D97-AF65-F5344CB8AC3E}">
        <p14:creationId xmlns:p14="http://schemas.microsoft.com/office/powerpoint/2010/main" val="1984060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hese</a:t>
            </a:r>
            <a:r>
              <a:rPr lang="en-US" sz="1200" b="0" i="0" kern="1200" dirty="0">
                <a:solidFill>
                  <a:schemeClr val="tx1"/>
                </a:solidFill>
                <a:effectLst/>
                <a:latin typeface="+mn-lt"/>
                <a:ea typeface="+mn-ea"/>
                <a:cs typeface="+mn-cs"/>
              </a:rPr>
              <a:t> preferential pathways are formed mainly by high conductivity cells and generally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contain an important component of (sometimes isolated and a relatively small number of)</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lower conductivity values. A key finding of our analysis is that while the former dominate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behavior, the latter are shown to provide a non-negligible contribution to the global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number of reactions taking place in the domain for strongly heterogeneous media, i.e., for</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largest investigated values of </a:t>
            </a:r>
            <a:r>
              <a:rPr lang="en-US" sz="1200" b="0" i="1" kern="1200" dirty="0">
                <a:solidFill>
                  <a:schemeClr val="tx1"/>
                </a:solidFill>
                <a:effectLst/>
                <a:latin typeface="+mn-lt"/>
                <a:ea typeface="+mn-ea"/>
                <a:cs typeface="+mn-cs"/>
              </a:rPr>
              <a:t>σY</a:t>
            </a:r>
            <a:r>
              <a:rPr lang="en-US" sz="1200" b="0" i="0" kern="1200" dirty="0">
                <a:solidFill>
                  <a:schemeClr val="tx1"/>
                </a:solidFill>
                <a:effectLst/>
                <a:latin typeface="+mn-lt"/>
                <a:ea typeface="+mn-ea"/>
                <a:cs typeface="+mn-cs"/>
              </a:rPr>
              <a:t>2. Reactions are detected across the complete simulation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time window (of about 5.5 pore volumes) for the strongly advective case. When diffusion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plays an important role, the reactive process essentially stops after the injection of a limited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amount (∼2.5) of pore volumes.</a:t>
            </a:r>
            <a:r>
              <a:rPr lang="en-US" dirty="0"/>
              <a:t> </a:t>
            </a:r>
            <a:br>
              <a:rPr lang="en-US" dirty="0"/>
            </a:br>
            <a:endParaRPr lang="en-US" dirty="0"/>
          </a:p>
        </p:txBody>
      </p:sp>
      <p:sp>
        <p:nvSpPr>
          <p:cNvPr id="4" name="Slide Number Placeholder 3"/>
          <p:cNvSpPr>
            <a:spLocks noGrp="1"/>
          </p:cNvSpPr>
          <p:nvPr>
            <p:ph type="sldNum" sz="quarter" idx="10"/>
          </p:nvPr>
        </p:nvSpPr>
        <p:spPr/>
        <p:txBody>
          <a:bodyPr/>
          <a:lstStyle/>
          <a:p>
            <a:fld id="{572B676E-39B1-4FA7-AB7D-AAAA0E335666}" type="slidenum">
              <a:rPr lang="en-US" smtClean="0"/>
              <a:t>13</a:t>
            </a:fld>
            <a:endParaRPr lang="en-US"/>
          </a:p>
        </p:txBody>
      </p:sp>
    </p:spTree>
    <p:extLst>
      <p:ext uri="{BB962C8B-B14F-4D97-AF65-F5344CB8AC3E}">
        <p14:creationId xmlns:p14="http://schemas.microsoft.com/office/powerpoint/2010/main" val="1940330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C07397-6840-444E-BA88-F4E767B5791F}"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13B92-395C-4C1B-9A68-F022C206559F}" type="slidenum">
              <a:rPr lang="en-US" smtClean="0"/>
              <a:t>‹#›</a:t>
            </a:fld>
            <a:endParaRPr lang="en-US"/>
          </a:p>
        </p:txBody>
      </p:sp>
    </p:spTree>
    <p:extLst>
      <p:ext uri="{BB962C8B-B14F-4D97-AF65-F5344CB8AC3E}">
        <p14:creationId xmlns:p14="http://schemas.microsoft.com/office/powerpoint/2010/main" val="4293362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07397-6840-444E-BA88-F4E767B5791F}"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A13B92-395C-4C1B-9A68-F022C206559F}" type="slidenum">
              <a:rPr lang="en-US" smtClean="0"/>
              <a:t>‹#›</a:t>
            </a:fld>
            <a:endParaRPr lang="en-US"/>
          </a:p>
        </p:txBody>
      </p:sp>
    </p:spTree>
    <p:extLst>
      <p:ext uri="{BB962C8B-B14F-4D97-AF65-F5344CB8AC3E}">
        <p14:creationId xmlns:p14="http://schemas.microsoft.com/office/powerpoint/2010/main" val="4201023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07397-6840-444E-BA88-F4E767B5791F}"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A13B92-395C-4C1B-9A68-F022C206559F}" type="slidenum">
              <a:rPr lang="en-US" smtClean="0"/>
              <a:t>‹#›</a:t>
            </a:fld>
            <a:endParaRPr lang="en-US"/>
          </a:p>
        </p:txBody>
      </p:sp>
    </p:spTree>
    <p:extLst>
      <p:ext uri="{BB962C8B-B14F-4D97-AF65-F5344CB8AC3E}">
        <p14:creationId xmlns:p14="http://schemas.microsoft.com/office/powerpoint/2010/main" val="1575567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07397-6840-444E-BA88-F4E767B5791F}"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A13B92-395C-4C1B-9A68-F022C206559F}"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73751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07397-6840-444E-BA88-F4E767B5791F}"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A13B92-395C-4C1B-9A68-F022C206559F}" type="slidenum">
              <a:rPr lang="en-US" smtClean="0"/>
              <a:t>‹#›</a:t>
            </a:fld>
            <a:endParaRPr lang="en-US"/>
          </a:p>
        </p:txBody>
      </p:sp>
    </p:spTree>
    <p:extLst>
      <p:ext uri="{BB962C8B-B14F-4D97-AF65-F5344CB8AC3E}">
        <p14:creationId xmlns:p14="http://schemas.microsoft.com/office/powerpoint/2010/main" val="3634390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BC07397-6840-444E-BA88-F4E767B5791F}" type="datetimeFigureOut">
              <a:rPr lang="en-US" smtClean="0"/>
              <a:t>4/30/2020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A13B92-395C-4C1B-9A68-F022C206559F}" type="slidenum">
              <a:rPr lang="en-US" smtClean="0"/>
              <a:t>‹#›</a:t>
            </a:fld>
            <a:endParaRPr lang="en-US"/>
          </a:p>
        </p:txBody>
      </p:sp>
    </p:spTree>
    <p:extLst>
      <p:ext uri="{BB962C8B-B14F-4D97-AF65-F5344CB8AC3E}">
        <p14:creationId xmlns:p14="http://schemas.microsoft.com/office/powerpoint/2010/main" val="2751798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BC07397-6840-444E-BA88-F4E767B5791F}" type="datetimeFigureOut">
              <a:rPr lang="en-US" smtClean="0"/>
              <a:t>4/30/2020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A13B92-395C-4C1B-9A68-F022C206559F}" type="slidenum">
              <a:rPr lang="en-US" smtClean="0"/>
              <a:t>‹#›</a:t>
            </a:fld>
            <a:endParaRPr lang="en-US"/>
          </a:p>
        </p:txBody>
      </p:sp>
    </p:spTree>
    <p:extLst>
      <p:ext uri="{BB962C8B-B14F-4D97-AF65-F5344CB8AC3E}">
        <p14:creationId xmlns:p14="http://schemas.microsoft.com/office/powerpoint/2010/main" val="1871875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07397-6840-444E-BA88-F4E767B5791F}"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13B92-395C-4C1B-9A68-F022C206559F}" type="slidenum">
              <a:rPr lang="en-US" smtClean="0"/>
              <a:t>‹#›</a:t>
            </a:fld>
            <a:endParaRPr lang="en-US"/>
          </a:p>
        </p:txBody>
      </p:sp>
    </p:spTree>
    <p:extLst>
      <p:ext uri="{BB962C8B-B14F-4D97-AF65-F5344CB8AC3E}">
        <p14:creationId xmlns:p14="http://schemas.microsoft.com/office/powerpoint/2010/main" val="233021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07397-6840-444E-BA88-F4E767B5791F}"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13B92-395C-4C1B-9A68-F022C206559F}" type="slidenum">
              <a:rPr lang="en-US" smtClean="0"/>
              <a:t>‹#›</a:t>
            </a:fld>
            <a:endParaRPr lang="en-US"/>
          </a:p>
        </p:txBody>
      </p:sp>
    </p:spTree>
    <p:extLst>
      <p:ext uri="{BB962C8B-B14F-4D97-AF65-F5344CB8AC3E}">
        <p14:creationId xmlns:p14="http://schemas.microsoft.com/office/powerpoint/2010/main" val="3459597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07397-6840-444E-BA88-F4E767B5791F}"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13B92-395C-4C1B-9A68-F022C206559F}" type="slidenum">
              <a:rPr lang="en-US" smtClean="0"/>
              <a:t>‹#›</a:t>
            </a:fld>
            <a:endParaRPr lang="en-US"/>
          </a:p>
        </p:txBody>
      </p:sp>
    </p:spTree>
    <p:extLst>
      <p:ext uri="{BB962C8B-B14F-4D97-AF65-F5344CB8AC3E}">
        <p14:creationId xmlns:p14="http://schemas.microsoft.com/office/powerpoint/2010/main" val="1314268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07397-6840-444E-BA88-F4E767B5791F}"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13B92-395C-4C1B-9A68-F022C206559F}" type="slidenum">
              <a:rPr lang="en-US" smtClean="0"/>
              <a:t>‹#›</a:t>
            </a:fld>
            <a:endParaRPr lang="en-US"/>
          </a:p>
        </p:txBody>
      </p:sp>
    </p:spTree>
    <p:extLst>
      <p:ext uri="{BB962C8B-B14F-4D97-AF65-F5344CB8AC3E}">
        <p14:creationId xmlns:p14="http://schemas.microsoft.com/office/powerpoint/2010/main" val="2395205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07397-6840-444E-BA88-F4E767B5791F}"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A13B92-395C-4C1B-9A68-F022C206559F}" type="slidenum">
              <a:rPr lang="en-US" smtClean="0"/>
              <a:t>‹#›</a:t>
            </a:fld>
            <a:endParaRPr lang="en-US"/>
          </a:p>
        </p:txBody>
      </p:sp>
    </p:spTree>
    <p:extLst>
      <p:ext uri="{BB962C8B-B14F-4D97-AF65-F5344CB8AC3E}">
        <p14:creationId xmlns:p14="http://schemas.microsoft.com/office/powerpoint/2010/main" val="4258220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07397-6840-444E-BA88-F4E767B5791F}" type="datetimeFigureOut">
              <a:rPr lang="en-US" smtClean="0"/>
              <a:t>4/30/2020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A13B92-395C-4C1B-9A68-F022C206559F}" type="slidenum">
              <a:rPr lang="en-US" smtClean="0"/>
              <a:t>‹#›</a:t>
            </a:fld>
            <a:endParaRPr lang="en-US"/>
          </a:p>
        </p:txBody>
      </p:sp>
    </p:spTree>
    <p:extLst>
      <p:ext uri="{BB962C8B-B14F-4D97-AF65-F5344CB8AC3E}">
        <p14:creationId xmlns:p14="http://schemas.microsoft.com/office/powerpoint/2010/main" val="2618234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07397-6840-444E-BA88-F4E767B5791F}" type="datetimeFigureOut">
              <a:rPr lang="en-US" smtClean="0"/>
              <a:t>4/30/2020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A13B92-395C-4C1B-9A68-F022C206559F}" type="slidenum">
              <a:rPr lang="en-US" smtClean="0"/>
              <a:t>‹#›</a:t>
            </a:fld>
            <a:endParaRPr lang="en-US"/>
          </a:p>
        </p:txBody>
      </p:sp>
    </p:spTree>
    <p:extLst>
      <p:ext uri="{BB962C8B-B14F-4D97-AF65-F5344CB8AC3E}">
        <p14:creationId xmlns:p14="http://schemas.microsoft.com/office/powerpoint/2010/main" val="3827806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5BC07397-6840-444E-BA88-F4E767B5791F}" type="datetimeFigureOut">
              <a:rPr lang="en-US" smtClean="0"/>
              <a:t>4/30/2020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A13B92-395C-4C1B-9A68-F022C206559F}" type="slidenum">
              <a:rPr lang="en-US" smtClean="0"/>
              <a:t>‹#›</a:t>
            </a:fld>
            <a:endParaRPr lang="en-US"/>
          </a:p>
        </p:txBody>
      </p:sp>
    </p:spTree>
    <p:extLst>
      <p:ext uri="{BB962C8B-B14F-4D97-AF65-F5344CB8AC3E}">
        <p14:creationId xmlns:p14="http://schemas.microsoft.com/office/powerpoint/2010/main" val="3765865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07397-6840-444E-BA88-F4E767B5791F}"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A13B92-395C-4C1B-9A68-F022C206559F}" type="slidenum">
              <a:rPr lang="en-US" smtClean="0"/>
              <a:t>‹#›</a:t>
            </a:fld>
            <a:endParaRPr lang="en-US"/>
          </a:p>
        </p:txBody>
      </p:sp>
    </p:spTree>
    <p:extLst>
      <p:ext uri="{BB962C8B-B14F-4D97-AF65-F5344CB8AC3E}">
        <p14:creationId xmlns:p14="http://schemas.microsoft.com/office/powerpoint/2010/main" val="2328289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07397-6840-444E-BA88-F4E767B5791F}"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A13B92-395C-4C1B-9A68-F022C206559F}" type="slidenum">
              <a:rPr lang="en-US" smtClean="0"/>
              <a:t>‹#›</a:t>
            </a:fld>
            <a:endParaRPr lang="en-US"/>
          </a:p>
        </p:txBody>
      </p:sp>
    </p:spTree>
    <p:extLst>
      <p:ext uri="{BB962C8B-B14F-4D97-AF65-F5344CB8AC3E}">
        <p14:creationId xmlns:p14="http://schemas.microsoft.com/office/powerpoint/2010/main" val="3503933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5BC07397-6840-444E-BA88-F4E767B5791F}" type="datetimeFigureOut">
              <a:rPr lang="en-US" smtClean="0"/>
              <a:t>4/30/2020</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8CA13B92-395C-4C1B-9A68-F022C206559F}" type="slidenum">
              <a:rPr lang="en-US" smtClean="0"/>
              <a:t>‹#›</a:t>
            </a:fld>
            <a:endParaRPr lang="en-US"/>
          </a:p>
        </p:txBody>
      </p:sp>
    </p:spTree>
    <p:extLst>
      <p:ext uri="{BB962C8B-B14F-4D97-AF65-F5344CB8AC3E}">
        <p14:creationId xmlns:p14="http://schemas.microsoft.com/office/powerpoint/2010/main" val="46703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8.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7.jpg"/><Relationship Id="rId5" Type="http://schemas.openxmlformats.org/officeDocument/2006/relationships/image" Target="../media/image1.png"/><Relationship Id="rId10" Type="http://schemas.openxmlformats.org/officeDocument/2006/relationships/hyperlink" Target="https://meetingorganizer.copernicus.org/EGU2020/EGU2020-7871.html" TargetMode="External"/><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sites.google.com/view/pmvlab/our-group?authuser=0" TargetMode="External"/><Relationship Id="rId7" Type="http://schemas.openxmlformats.org/officeDocument/2006/relationships/image" Target="../media/image14.webp"/><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8.jpeg"/><Relationship Id="rId18" Type="http://schemas.openxmlformats.org/officeDocument/2006/relationships/oleObject" Target="../embeddings/oleObject7.bin"/><Relationship Id="rId3" Type="http://schemas.openxmlformats.org/officeDocument/2006/relationships/notesSlide" Target="../notesSlides/notesSlide2.xml"/><Relationship Id="rId21" Type="http://schemas.openxmlformats.org/officeDocument/2006/relationships/image" Target="../media/image26.png"/><Relationship Id="rId7" Type="http://schemas.openxmlformats.org/officeDocument/2006/relationships/image" Target="../media/image20.wmf"/><Relationship Id="rId12" Type="http://schemas.openxmlformats.org/officeDocument/2006/relationships/image" Target="../media/image22.wmf"/><Relationship Id="rId17" Type="http://schemas.openxmlformats.org/officeDocument/2006/relationships/image" Target="../media/image24.wmf"/><Relationship Id="rId2" Type="http://schemas.openxmlformats.org/officeDocument/2006/relationships/slideLayout" Target="../slideLayouts/slideLayout7.xml"/><Relationship Id="rId16" Type="http://schemas.openxmlformats.org/officeDocument/2006/relationships/oleObject" Target="../embeddings/oleObject6.bin"/><Relationship Id="rId20" Type="http://schemas.openxmlformats.org/officeDocument/2006/relationships/oleObject" Target="../embeddings/oleObject8.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4.bin"/><Relationship Id="rId5" Type="http://schemas.openxmlformats.org/officeDocument/2006/relationships/image" Target="../media/image19.wmf"/><Relationship Id="rId15" Type="http://schemas.openxmlformats.org/officeDocument/2006/relationships/image" Target="../media/image23.png"/><Relationship Id="rId10" Type="http://schemas.openxmlformats.org/officeDocument/2006/relationships/image" Target="../media/image27.jpeg"/><Relationship Id="rId19" Type="http://schemas.openxmlformats.org/officeDocument/2006/relationships/image" Target="../media/image25.wmf"/><Relationship Id="rId4" Type="http://schemas.openxmlformats.org/officeDocument/2006/relationships/oleObject" Target="../embeddings/oleObject1.bin"/><Relationship Id="rId9" Type="http://schemas.openxmlformats.org/officeDocument/2006/relationships/image" Target="../media/image21.wmf"/><Relationship Id="rId14" Type="http://schemas.openxmlformats.org/officeDocument/2006/relationships/oleObject" Target="../embeddings/oleObject5.bin"/><Relationship Id="rId22"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notesSlide" Target="../notesSlides/notesSlide3.xml"/><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6.png"/><Relationship Id="rId5" Type="http://schemas.openxmlformats.org/officeDocument/2006/relationships/image" Target="../media/image24.wmf"/><Relationship Id="rId4" Type="http://schemas.openxmlformats.org/officeDocument/2006/relationships/oleObject" Target="../embeddings/oleObject10.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E329ADF2-0541-4770-8D6F-7F7392064B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7">
            <a:extLst>
              <a:ext uri="{FF2B5EF4-FFF2-40B4-BE49-F238E27FC236}">
                <a16:creationId xmlns:a16="http://schemas.microsoft.com/office/drawing/2014/main" id="{99105D5E-B64F-4E06-AAA3-9B2BC6055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 name="Rectangle 19">
            <a:extLst>
              <a:ext uri="{FF2B5EF4-FFF2-40B4-BE49-F238E27FC236}">
                <a16:creationId xmlns:a16="http://schemas.microsoft.com/office/drawing/2014/main" id="{B7688055-0859-466C-9629-E51CB5EB1B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a:extLst>
              <a:ext uri="{FF2B5EF4-FFF2-40B4-BE49-F238E27FC236}">
                <a16:creationId xmlns:a16="http://schemas.microsoft.com/office/drawing/2014/main" id="{B7852455-DC18-4CEE-A821-9FC76990A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7A71046A-C912-4342-85FD-58A7AA7F1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5119" y="-2"/>
            <a:ext cx="4846881"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AFB2B8AD-BCD4-4ACF-B3A1-47F553A0F3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80320" y="2572566"/>
            <a:ext cx="201168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3011713C-6055-4C7A-BB6D-23BC89C9B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46" y="-2"/>
            <a:ext cx="81313" cy="414223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WhatsApp Video 2019-10-27 at 21.52.57">
            <a:hlinkClick r:id="" action="ppaction://media"/>
            <a:extLst>
              <a:ext uri="{FF2B5EF4-FFF2-40B4-BE49-F238E27FC236}">
                <a16:creationId xmlns:a16="http://schemas.microsoft.com/office/drawing/2014/main" id="{EFA4CDD9-84D7-4CA4-BE82-9837FB327ED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552427" y="4310144"/>
            <a:ext cx="4384613" cy="2466344"/>
          </a:xfrm>
          <a:prstGeom prst="rect">
            <a:avLst/>
          </a:prstGeom>
        </p:spPr>
      </p:pic>
      <p:cxnSp>
        <p:nvCxnSpPr>
          <p:cNvPr id="30" name="Straight Connector 29">
            <a:extLst>
              <a:ext uri="{FF2B5EF4-FFF2-40B4-BE49-F238E27FC236}">
                <a16:creationId xmlns:a16="http://schemas.microsoft.com/office/drawing/2014/main" id="{3ED52872-9747-410C-8F43-11001C1972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27274" y="4146185"/>
            <a:ext cx="4834726"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74395CD-D57A-4F68-AD8A-2C1005176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59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1D39164-0C96-454B-B2D7-655F5FF0AE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9496" y="905854"/>
            <a:ext cx="2147018" cy="2147018"/>
          </a:xfrm>
          <a:prstGeom prst="rect">
            <a:avLst/>
          </a:prstGeom>
        </p:spPr>
      </p:pic>
      <p:pic>
        <p:nvPicPr>
          <p:cNvPr id="5" name="Picture 4" descr="A close up of a logo&#10;&#10;Description automatically generated">
            <a:extLst>
              <a:ext uri="{FF2B5EF4-FFF2-40B4-BE49-F238E27FC236}">
                <a16:creationId xmlns:a16="http://schemas.microsoft.com/office/drawing/2014/main" id="{1D757422-A585-4338-855C-AF85DF16A78C}"/>
              </a:ext>
            </a:extLst>
          </p:cNvPr>
          <p:cNvPicPr>
            <a:picLocks noChangeAspect="1"/>
          </p:cNvPicPr>
          <p:nvPr/>
        </p:nvPicPr>
        <p:blipFill rotWithShape="1">
          <a:blip r:embed="rId9">
            <a:extLst>
              <a:ext uri="{28A0092B-C50C-407E-A947-70E740481C1C}">
                <a14:useLocalDpi xmlns:a14="http://schemas.microsoft.com/office/drawing/2010/main" val="0"/>
              </a:ext>
            </a:extLst>
          </a:blip>
          <a:srcRect r="72598"/>
          <a:stretch/>
        </p:blipFill>
        <p:spPr>
          <a:xfrm>
            <a:off x="10473059" y="407521"/>
            <a:ext cx="1303982" cy="1915847"/>
          </a:xfrm>
          <a:prstGeom prst="rect">
            <a:avLst/>
          </a:prstGeom>
        </p:spPr>
      </p:pic>
      <p:pic>
        <p:nvPicPr>
          <p:cNvPr id="34" name="Picture 33">
            <a:extLst>
              <a:ext uri="{FF2B5EF4-FFF2-40B4-BE49-F238E27FC236}">
                <a16:creationId xmlns:a16="http://schemas.microsoft.com/office/drawing/2014/main" id="{CC90BF2E-4D92-4DBC-9A75-1E7CF420DB4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idx="4294967295"/>
          </p:nvPr>
        </p:nvSpPr>
        <p:spPr>
          <a:xfrm>
            <a:off x="602674" y="765523"/>
            <a:ext cx="6651864" cy="1573863"/>
          </a:xfrm>
        </p:spPr>
        <p:txBody>
          <a:bodyPr vert="horz" lIns="91440" tIns="45720" rIns="91440" bIns="45720" rtlCol="0" anchor="ctr">
            <a:normAutofit fontScale="90000"/>
          </a:bodyPr>
          <a:lstStyle/>
          <a:p>
            <a:r>
              <a:rPr lang="en-US" b="1" dirty="0">
                <a:hlinkClick r:id="rId10">
                  <a:extLst>
                    <a:ext uri="{A12FA001-AC4F-418D-AE19-62706E023703}">
                      <ahyp:hlinkClr xmlns:ahyp="http://schemas.microsoft.com/office/drawing/2018/hyperlinkcolor" val="tx"/>
                    </a:ext>
                  </a:extLst>
                </a:hlinkClick>
              </a:rPr>
              <a:t>The topological origin of anomalous transport: Persistence of β in the face of varying correlation length.</a:t>
            </a:r>
            <a:br>
              <a:rPr lang="en-US" b="1" dirty="0"/>
            </a:br>
            <a:r>
              <a:rPr lang="en-US" b="1" dirty="0"/>
              <a:t>And</a:t>
            </a:r>
            <a:br>
              <a:rPr lang="en-US" b="1" dirty="0"/>
            </a:br>
            <a:r>
              <a:rPr lang="en-US" b="1" dirty="0"/>
              <a:t>the role of preferential flow</a:t>
            </a:r>
            <a:endParaRPr lang="en-US" b="1" kern="1200" cap="all" baseline="0" dirty="0">
              <a:solidFill>
                <a:schemeClr val="tx1"/>
              </a:solidFill>
              <a:effectLst/>
              <a:latin typeface="+mj-lt"/>
              <a:ea typeface="+mj-ea"/>
              <a:cs typeface="+mj-cs"/>
            </a:endParaRPr>
          </a:p>
        </p:txBody>
      </p:sp>
      <p:sp>
        <p:nvSpPr>
          <p:cNvPr id="9" name="Title 1"/>
          <p:cNvSpPr txBox="1">
            <a:spLocks/>
          </p:cNvSpPr>
          <p:nvPr/>
        </p:nvSpPr>
        <p:spPr>
          <a:xfrm>
            <a:off x="913774" y="2841879"/>
            <a:ext cx="5811367" cy="3881309"/>
          </a:xfrm>
          <a:prstGeom prst="rect">
            <a:avLst/>
          </a:prstGeom>
        </p:spPr>
        <p:txBody>
          <a:bodyPr vert="horz" lIns="91440" tIns="45720" rIns="91440" bIns="45720" rtlCol="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228600" algn="l">
              <a:lnSpc>
                <a:spcPct val="120000"/>
              </a:lnSpc>
              <a:spcAft>
                <a:spcPts val="600"/>
              </a:spcAft>
              <a:buClr>
                <a:schemeClr val="tx1"/>
              </a:buClr>
              <a:buFont typeface="Arial" panose="020B0604020202020204" pitchFamily="34" charset="0"/>
              <a:buChar char="•"/>
            </a:pPr>
            <a:r>
              <a:rPr lang="en-US" sz="1800" b="1" cap="all" dirty="0">
                <a:latin typeface="+mn-lt"/>
                <a:ea typeface="+mn-ea"/>
                <a:cs typeface="+mn-cs"/>
              </a:rPr>
              <a:t> Yaniv Edery</a:t>
            </a:r>
          </a:p>
          <a:p>
            <a:pPr indent="-228600" algn="l">
              <a:lnSpc>
                <a:spcPct val="120000"/>
              </a:lnSpc>
              <a:spcAft>
                <a:spcPts val="600"/>
              </a:spcAft>
              <a:buClr>
                <a:schemeClr val="tx1"/>
              </a:buClr>
              <a:buFont typeface="Arial" panose="020B0604020202020204" pitchFamily="34" charset="0"/>
              <a:buChar char="•"/>
            </a:pPr>
            <a:r>
              <a:rPr lang="en-US" sz="1800" b="1" cap="all" dirty="0">
                <a:latin typeface="+mn-lt"/>
                <a:ea typeface="+mn-ea"/>
                <a:cs typeface="+mn-cs"/>
              </a:rPr>
              <a:t>IIT - Israel Institute of Technology</a:t>
            </a:r>
          </a:p>
          <a:p>
            <a:pPr indent="-228600" algn="l">
              <a:lnSpc>
                <a:spcPct val="120000"/>
              </a:lnSpc>
              <a:spcAft>
                <a:spcPts val="600"/>
              </a:spcAft>
              <a:buClr>
                <a:schemeClr val="tx1"/>
              </a:buClr>
              <a:buFont typeface="Arial" panose="020B0604020202020204" pitchFamily="34" charset="0"/>
              <a:buChar char="•"/>
            </a:pPr>
            <a:r>
              <a:rPr lang="en-US" sz="2400" b="1" dirty="0">
                <a:latin typeface="+mn-lt"/>
                <a:ea typeface="+mn-ea"/>
                <a:cs typeface="+mn-cs"/>
              </a:rPr>
              <a:t>www.pmvlab.com</a:t>
            </a:r>
            <a:endParaRPr lang="en-US" sz="1800" b="1" dirty="0">
              <a:latin typeface="+mn-lt"/>
              <a:ea typeface="+mn-ea"/>
              <a:cs typeface="+mn-cs"/>
            </a:endParaRPr>
          </a:p>
          <a:p>
            <a:pPr indent="-228600" algn="l">
              <a:lnSpc>
                <a:spcPct val="120000"/>
              </a:lnSpc>
              <a:spcAft>
                <a:spcPts val="600"/>
              </a:spcAft>
              <a:buClr>
                <a:schemeClr val="tx1"/>
              </a:buClr>
              <a:buFont typeface="Arial" panose="020B0604020202020204" pitchFamily="34" charset="0"/>
              <a:buChar char="•"/>
            </a:pPr>
            <a:r>
              <a:rPr lang="en-US" sz="1800" b="1" cap="all" dirty="0">
                <a:latin typeface="+mn-lt"/>
                <a:ea typeface="+mn-ea"/>
                <a:cs typeface="+mn-cs"/>
              </a:rPr>
              <a:t>yanivedery@technion.ac.il</a:t>
            </a:r>
          </a:p>
          <a:p>
            <a:pPr indent="-228600" algn="l">
              <a:lnSpc>
                <a:spcPct val="120000"/>
              </a:lnSpc>
              <a:spcAft>
                <a:spcPts val="600"/>
              </a:spcAft>
              <a:buClr>
                <a:schemeClr val="tx1"/>
              </a:buClr>
              <a:buFont typeface="Arial" panose="020B0604020202020204" pitchFamily="34" charset="0"/>
              <a:buChar char="•"/>
            </a:pPr>
            <a:endParaRPr lang="en-US" sz="1800" i="1" cap="all" dirty="0">
              <a:latin typeface="+mn-lt"/>
              <a:ea typeface="+mn-ea"/>
              <a:cs typeface="+mn-cs"/>
            </a:endParaRPr>
          </a:p>
        </p:txBody>
      </p:sp>
      <p:pic>
        <p:nvPicPr>
          <p:cNvPr id="4" name="Picture 3" descr="A close up of a sign&#10;&#10;Description automatically generated">
            <a:extLst>
              <a:ext uri="{FF2B5EF4-FFF2-40B4-BE49-F238E27FC236}">
                <a16:creationId xmlns:a16="http://schemas.microsoft.com/office/drawing/2014/main" id="{AC627749-7BA1-4467-8B67-1E73FF27B0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22788" y="2764221"/>
            <a:ext cx="1718150" cy="1193508"/>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15AE6EEF-EBD4-4176-9EC5-5C7DBA4714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1456" y="4782533"/>
            <a:ext cx="5114544" cy="180136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7EED3541-7EA2-4646-985E-ECE64D35F8F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02503" y="3216830"/>
            <a:ext cx="2539682" cy="888889"/>
          </a:xfrm>
          <a:prstGeom prst="rect">
            <a:avLst/>
          </a:prstGeom>
        </p:spPr>
      </p:pic>
    </p:spTree>
    <p:extLst>
      <p:ext uri="{BB962C8B-B14F-4D97-AF65-F5344CB8AC3E}">
        <p14:creationId xmlns:p14="http://schemas.microsoft.com/office/powerpoint/2010/main" val="209796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DEC710-1BD2-4B5D-A7F6-DD7A9A067918}"/>
              </a:ext>
            </a:extLst>
          </p:cNvPr>
          <p:cNvSpPr/>
          <p:nvPr/>
        </p:nvSpPr>
        <p:spPr>
          <a:xfrm>
            <a:off x="105507" y="841609"/>
            <a:ext cx="11980985" cy="6016391"/>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US" dirty="0">
                <a:latin typeface="Times New Roman" panose="02020603050405020304" pitchFamily="18" charset="0"/>
                <a:ea typeface="Calibri" panose="020F0502020204030204" pitchFamily="34" charset="0"/>
                <a:cs typeface="Arial" panose="020B0604020202020204" pitchFamily="34" charset="0"/>
              </a:rPr>
              <a:t>A careful look at the preferential flows and how they change shows something interesting; as the correlation length increases, the number of preferential flows decreases, yet there are preferential flows that are persistent in their location regardless of the correlation length. These persistent preferential flows (PPFs) that are shared for all correlation lengths are revealed by marking the cells visited by particles for the same realization field yet with varying correlation lengths simulation. These PPFs in the next slide, showed that these preferential flows are 40% of the entire domain, and between 50% to 80% of these PPF’s are commune between the various correlation lengths. This means that the PPF is dominant for various correlation lengths and are persistent in their location.</a:t>
            </a:r>
            <a:endParaRPr lang="en-US" sz="1600" dirty="0">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US" dirty="0">
                <a:latin typeface="Times New Roman" panose="02020603050405020304" pitchFamily="18" charset="0"/>
                <a:ea typeface="Calibri" panose="020F0502020204030204" pitchFamily="34" charset="0"/>
                <a:cs typeface="Arial" panose="020B0604020202020204" pitchFamily="34" charset="0"/>
              </a:rPr>
              <a:t>Probing the permeabilities within these PPFs weighted by the visiting particles shows that the PPFs low conductivities overlay on the total field weighted permeability, yet the PPFs high permeabilities overlay on the permeabilities of the total field un-weighted permeability distribution for all correlations. </a:t>
            </a:r>
          </a:p>
          <a:p>
            <a:pPr marL="285750" indent="-285750">
              <a:lnSpc>
                <a:spcPct val="107000"/>
              </a:lnSpc>
              <a:spcAft>
                <a:spcPts val="800"/>
              </a:spcAft>
              <a:buFont typeface="Arial" panose="020B0604020202020204" pitchFamily="34" charset="0"/>
              <a:buChar char="•"/>
            </a:pPr>
            <a:r>
              <a:rPr lang="en-US" dirty="0">
                <a:latin typeface="Times New Roman" panose="02020603050405020304" pitchFamily="18" charset="0"/>
                <a:ea typeface="Calibri" panose="020F0502020204030204" pitchFamily="34" charset="0"/>
                <a:cs typeface="Arial" panose="020B0604020202020204" pitchFamily="34" charset="0"/>
              </a:rPr>
              <a:t>The mean and variance of the weighted permeabilities on the PPFs coincide with this finding, the variance is smaller while the mean is between the weighted and unweighted mean, and both are associated with the correlation length increase. Therefore, these preferential flow locations are common for all correlation length, not due to the absolute permeability value at their path, but rather by the permeability location and relative value, or in other words, by the topological arrangement of these permeabilities. </a:t>
            </a:r>
          </a:p>
          <a:p>
            <a:pPr marL="285750" indent="-285750">
              <a:lnSpc>
                <a:spcPct val="107000"/>
              </a:lnSpc>
              <a:spcAft>
                <a:spcPts val="800"/>
              </a:spcAft>
              <a:buFont typeface="Arial" panose="020B0604020202020204" pitchFamily="34" charset="0"/>
              <a:buChar char="•"/>
            </a:pPr>
            <a:r>
              <a:rPr lang="en-US" dirty="0">
                <a:latin typeface="Times New Roman" panose="02020603050405020304" pitchFamily="18" charset="0"/>
                <a:ea typeface="Calibri" panose="020F0502020204030204" pitchFamily="34" charset="0"/>
                <a:cs typeface="Arial" panose="020B0604020202020204" pitchFamily="34" charset="0"/>
              </a:rPr>
              <a:t>This finding is verified for 100 realizations and proved to be the case for all of them. The shared preferential flows for the same realization seed with varying correlation length is 35%-45% from the whole domain available for flow and between 50% to 80% of the total preferential flows in total, while the absolute value of permeabilities changes between correlation lengths.</a:t>
            </a:r>
            <a:endParaRPr lang="en-US" sz="1600" dirty="0">
              <a:latin typeface="Calibri" panose="020F0502020204030204" pitchFamily="34" charset="0"/>
              <a:ea typeface="Calibri" panose="020F0502020204030204" pitchFamily="34" charset="0"/>
              <a:cs typeface="Arial" panose="020B0604020202020204" pitchFamily="34" charset="0"/>
            </a:endParaRPr>
          </a:p>
        </p:txBody>
      </p:sp>
      <p:sp>
        <p:nvSpPr>
          <p:cNvPr id="3" name="Title 1">
            <a:extLst>
              <a:ext uri="{FF2B5EF4-FFF2-40B4-BE49-F238E27FC236}">
                <a16:creationId xmlns:a16="http://schemas.microsoft.com/office/drawing/2014/main" id="{50CA572C-E5F9-42D2-8E76-85041AD4CFD7}"/>
              </a:ext>
            </a:extLst>
          </p:cNvPr>
          <p:cNvSpPr txBox="1">
            <a:spLocks/>
          </p:cNvSpPr>
          <p:nvPr/>
        </p:nvSpPr>
        <p:spPr>
          <a:xfrm>
            <a:off x="913773" y="316523"/>
            <a:ext cx="10364451"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a:t>The topological origin of preferential flows</a:t>
            </a:r>
            <a:endParaRPr lang="en-US" dirty="0"/>
          </a:p>
        </p:txBody>
      </p:sp>
    </p:spTree>
    <p:extLst>
      <p:ext uri="{BB962C8B-B14F-4D97-AF65-F5344CB8AC3E}">
        <p14:creationId xmlns:p14="http://schemas.microsoft.com/office/powerpoint/2010/main" val="2973656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FBC91-F185-4A9F-BCC3-2C4270FFB273}"/>
              </a:ext>
            </a:extLst>
          </p:cNvPr>
          <p:cNvSpPr>
            <a:spLocks noGrp="1"/>
          </p:cNvSpPr>
          <p:nvPr>
            <p:ph type="title"/>
          </p:nvPr>
        </p:nvSpPr>
        <p:spPr>
          <a:xfrm>
            <a:off x="913771" y="0"/>
            <a:ext cx="10364451" cy="1596177"/>
          </a:xfrm>
        </p:spPr>
        <p:txBody>
          <a:bodyPr/>
          <a:lstStyle/>
          <a:p>
            <a:r>
              <a:rPr lang="en-US" dirty="0"/>
              <a:t>The topological origin of preferential flows</a:t>
            </a:r>
          </a:p>
        </p:txBody>
      </p:sp>
      <p:pic>
        <p:nvPicPr>
          <p:cNvPr id="3" name="Picture 2">
            <a:extLst>
              <a:ext uri="{FF2B5EF4-FFF2-40B4-BE49-F238E27FC236}">
                <a16:creationId xmlns:a16="http://schemas.microsoft.com/office/drawing/2014/main" id="{D411F90C-594A-4A34-AA5C-FE26EB678ECC}"/>
              </a:ext>
            </a:extLst>
          </p:cNvPr>
          <p:cNvPicPr>
            <a:picLocks noChangeAspect="1"/>
          </p:cNvPicPr>
          <p:nvPr/>
        </p:nvPicPr>
        <p:blipFill rotWithShape="1">
          <a:blip r:embed="rId2"/>
          <a:srcRect b="66541"/>
          <a:stretch/>
        </p:blipFill>
        <p:spPr>
          <a:xfrm>
            <a:off x="1137134" y="1001600"/>
            <a:ext cx="10118768" cy="2937353"/>
          </a:xfrm>
          <a:prstGeom prst="rect">
            <a:avLst/>
          </a:prstGeom>
        </p:spPr>
      </p:pic>
      <p:pic>
        <p:nvPicPr>
          <p:cNvPr id="7" name="Picture 6">
            <a:extLst>
              <a:ext uri="{FF2B5EF4-FFF2-40B4-BE49-F238E27FC236}">
                <a16:creationId xmlns:a16="http://schemas.microsoft.com/office/drawing/2014/main" id="{AF70197C-021C-4AEA-8785-90E959EB2D6A}"/>
              </a:ext>
            </a:extLst>
          </p:cNvPr>
          <p:cNvPicPr>
            <a:picLocks noChangeAspect="1"/>
          </p:cNvPicPr>
          <p:nvPr/>
        </p:nvPicPr>
        <p:blipFill rotWithShape="1">
          <a:blip r:embed="rId2"/>
          <a:srcRect l="1051" t="33711" r="1018" b="34264"/>
          <a:stretch/>
        </p:blipFill>
        <p:spPr>
          <a:xfrm>
            <a:off x="1219199" y="1957538"/>
            <a:ext cx="9953869" cy="2824011"/>
          </a:xfrm>
          <a:prstGeom prst="rect">
            <a:avLst/>
          </a:prstGeom>
        </p:spPr>
      </p:pic>
      <p:pic>
        <p:nvPicPr>
          <p:cNvPr id="8" name="Picture 7">
            <a:extLst>
              <a:ext uri="{FF2B5EF4-FFF2-40B4-BE49-F238E27FC236}">
                <a16:creationId xmlns:a16="http://schemas.microsoft.com/office/drawing/2014/main" id="{A6C5F890-7179-48A4-91E2-7ADA9DAF3ED5}"/>
              </a:ext>
            </a:extLst>
          </p:cNvPr>
          <p:cNvPicPr>
            <a:picLocks noChangeAspect="1"/>
          </p:cNvPicPr>
          <p:nvPr/>
        </p:nvPicPr>
        <p:blipFill rotWithShape="1">
          <a:blip r:embed="rId2"/>
          <a:srcRect t="65736"/>
          <a:stretch/>
        </p:blipFill>
        <p:spPr>
          <a:xfrm>
            <a:off x="1114814" y="3429000"/>
            <a:ext cx="10163408" cy="3021321"/>
          </a:xfrm>
          <a:prstGeom prst="rect">
            <a:avLst/>
          </a:prstGeom>
        </p:spPr>
      </p:pic>
      <p:sp>
        <p:nvSpPr>
          <p:cNvPr id="9" name="Rectangle 8">
            <a:extLst>
              <a:ext uri="{FF2B5EF4-FFF2-40B4-BE49-F238E27FC236}">
                <a16:creationId xmlns:a16="http://schemas.microsoft.com/office/drawing/2014/main" id="{E2CB2B02-43C5-4242-92E5-1AE2B14B50EC}"/>
              </a:ext>
            </a:extLst>
          </p:cNvPr>
          <p:cNvSpPr/>
          <p:nvPr/>
        </p:nvSpPr>
        <p:spPr>
          <a:xfrm>
            <a:off x="8378908" y="6207758"/>
            <a:ext cx="2289088" cy="338554"/>
          </a:xfrm>
          <a:prstGeom prst="rect">
            <a:avLst/>
          </a:prstGeom>
          <a:solidFill>
            <a:schemeClr val="bg1"/>
          </a:solidFill>
        </p:spPr>
        <p:txBody>
          <a:bodyPr wrap="none">
            <a:spAutoFit/>
          </a:bodyPr>
          <a:lstStyle/>
          <a:p>
            <a:r>
              <a:rPr lang="en-US" sz="1600" dirty="0">
                <a:solidFill>
                  <a:srgbClr val="000000"/>
                </a:solidFill>
              </a:rPr>
              <a:t>Edery (submitted) [2019]</a:t>
            </a:r>
          </a:p>
        </p:txBody>
      </p:sp>
    </p:spTree>
    <p:extLst>
      <p:ext uri="{BB962C8B-B14F-4D97-AF65-F5344CB8AC3E}">
        <p14:creationId xmlns:p14="http://schemas.microsoft.com/office/powerpoint/2010/main" val="28322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A26AA-E690-4573-AE67-6BA4EB474A26}"/>
              </a:ext>
            </a:extLst>
          </p:cNvPr>
          <p:cNvSpPr>
            <a:spLocks noGrp="1"/>
          </p:cNvSpPr>
          <p:nvPr>
            <p:ph type="title"/>
          </p:nvPr>
        </p:nvSpPr>
        <p:spPr>
          <a:xfrm>
            <a:off x="913774" y="-190375"/>
            <a:ext cx="10364451" cy="1596177"/>
          </a:xfrm>
        </p:spPr>
        <p:txBody>
          <a:bodyPr/>
          <a:lstStyle/>
          <a:p>
            <a:r>
              <a:rPr lang="en-US" dirty="0"/>
              <a:t>Reactive transport and preferential flows</a:t>
            </a:r>
          </a:p>
        </p:txBody>
      </p:sp>
      <p:pic>
        <p:nvPicPr>
          <p:cNvPr id="5" name="Picture 4">
            <a:extLst>
              <a:ext uri="{FF2B5EF4-FFF2-40B4-BE49-F238E27FC236}">
                <a16:creationId xmlns:a16="http://schemas.microsoft.com/office/drawing/2014/main" id="{47EA6A9C-5DB5-4D31-A4D8-BA9B457BFBF4}"/>
              </a:ext>
            </a:extLst>
          </p:cNvPr>
          <p:cNvPicPr>
            <a:picLocks noChangeAspect="1"/>
          </p:cNvPicPr>
          <p:nvPr/>
        </p:nvPicPr>
        <p:blipFill>
          <a:blip r:embed="rId3"/>
          <a:stretch>
            <a:fillRect/>
          </a:stretch>
        </p:blipFill>
        <p:spPr>
          <a:xfrm>
            <a:off x="0" y="944444"/>
            <a:ext cx="7591425" cy="4581525"/>
          </a:xfrm>
          <a:prstGeom prst="rect">
            <a:avLst/>
          </a:prstGeom>
        </p:spPr>
      </p:pic>
      <p:sp>
        <p:nvSpPr>
          <p:cNvPr id="6" name="Rectangle 5">
            <a:extLst>
              <a:ext uri="{FF2B5EF4-FFF2-40B4-BE49-F238E27FC236}">
                <a16:creationId xmlns:a16="http://schemas.microsoft.com/office/drawing/2014/main" id="{7FAFFABE-441B-4C23-8ADA-40C341FDFC85}"/>
              </a:ext>
            </a:extLst>
          </p:cNvPr>
          <p:cNvSpPr/>
          <p:nvPr/>
        </p:nvSpPr>
        <p:spPr>
          <a:xfrm>
            <a:off x="4391024" y="5156636"/>
            <a:ext cx="3200400" cy="369332"/>
          </a:xfrm>
          <a:prstGeom prst="rect">
            <a:avLst/>
          </a:prstGeom>
        </p:spPr>
        <p:txBody>
          <a:bodyPr wrap="square">
            <a:spAutoFit/>
          </a:bodyPr>
          <a:lstStyle/>
          <a:p>
            <a:r>
              <a:rPr lang="en-US" dirty="0" err="1">
                <a:solidFill>
                  <a:srgbClr val="231F20"/>
                </a:solidFill>
                <a:latin typeface="AdvOT3b30f6db.B"/>
              </a:rPr>
              <a:t>Raveh</a:t>
            </a:r>
            <a:r>
              <a:rPr lang="en-US" dirty="0">
                <a:solidFill>
                  <a:srgbClr val="231F20"/>
                </a:solidFill>
                <a:latin typeface="AdvOT3b30f6db.B"/>
              </a:rPr>
              <a:t>-Rubin &amp; Edery et al. 2015</a:t>
            </a:r>
            <a:endParaRPr lang="en-US" dirty="0"/>
          </a:p>
        </p:txBody>
      </p:sp>
      <p:pic>
        <p:nvPicPr>
          <p:cNvPr id="7" name="Picture 1">
            <a:extLst>
              <a:ext uri="{FF2B5EF4-FFF2-40B4-BE49-F238E27FC236}">
                <a16:creationId xmlns:a16="http://schemas.microsoft.com/office/drawing/2014/main" id="{5A3E665A-7109-46C0-AB5E-BDF28F33FCC8}"/>
              </a:ext>
            </a:extLst>
          </p:cNvPr>
          <p:cNvPicPr>
            <a:picLocks noChangeAspect="1" noChangeArrowheads="1"/>
          </p:cNvPicPr>
          <p:nvPr/>
        </p:nvPicPr>
        <p:blipFill>
          <a:blip r:embed="rId4"/>
          <a:srcRect/>
          <a:stretch>
            <a:fillRect/>
          </a:stretch>
        </p:blipFill>
        <p:spPr bwMode="auto">
          <a:xfrm>
            <a:off x="2952751" y="4589221"/>
            <a:ext cx="4715574" cy="2290763"/>
          </a:xfrm>
          <a:prstGeom prst="rect">
            <a:avLst/>
          </a:prstGeom>
          <a:noFill/>
          <a:ln w="9525">
            <a:noFill/>
            <a:miter lim="800000"/>
            <a:headEnd/>
            <a:tailEnd/>
          </a:ln>
        </p:spPr>
      </p:pic>
      <p:pic>
        <p:nvPicPr>
          <p:cNvPr id="8" name="Picture 7">
            <a:extLst>
              <a:ext uri="{FF2B5EF4-FFF2-40B4-BE49-F238E27FC236}">
                <a16:creationId xmlns:a16="http://schemas.microsoft.com/office/drawing/2014/main" id="{C827AB49-1008-49FB-BB8F-983023119CD3}"/>
              </a:ext>
            </a:extLst>
          </p:cNvPr>
          <p:cNvPicPr>
            <a:picLocks noChangeAspect="1"/>
          </p:cNvPicPr>
          <p:nvPr/>
        </p:nvPicPr>
        <p:blipFill>
          <a:blip r:embed="rId5"/>
          <a:stretch>
            <a:fillRect/>
          </a:stretch>
        </p:blipFill>
        <p:spPr>
          <a:xfrm>
            <a:off x="51098" y="3046993"/>
            <a:ext cx="6471521" cy="3811007"/>
          </a:xfrm>
          <a:prstGeom prst="rect">
            <a:avLst/>
          </a:prstGeom>
        </p:spPr>
      </p:pic>
      <p:sp>
        <p:nvSpPr>
          <p:cNvPr id="11" name="Rectangle 10">
            <a:extLst>
              <a:ext uri="{FF2B5EF4-FFF2-40B4-BE49-F238E27FC236}">
                <a16:creationId xmlns:a16="http://schemas.microsoft.com/office/drawing/2014/main" id="{928550D9-D7F4-42B3-9FB3-6B815A372EF8}"/>
              </a:ext>
            </a:extLst>
          </p:cNvPr>
          <p:cNvSpPr/>
          <p:nvPr/>
        </p:nvSpPr>
        <p:spPr>
          <a:xfrm>
            <a:off x="7436393" y="939144"/>
            <a:ext cx="4704509" cy="5714706"/>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US" dirty="0">
                <a:latin typeface="Times New Roman" panose="02020603050405020304" pitchFamily="18" charset="0"/>
                <a:cs typeface="Arial" panose="020B0604020202020204" pitchFamily="34" charset="0"/>
              </a:rPr>
              <a:t>While this finding is interesting by itself, proving the significant of conductivity topology and correlation with adjacent bins, it is extremely important when understanding the effect of preferential flows on reactive transport. </a:t>
            </a:r>
          </a:p>
          <a:p>
            <a:pPr marL="285750" indent="-285750">
              <a:lnSpc>
                <a:spcPct val="107000"/>
              </a:lnSpc>
              <a:spcAft>
                <a:spcPts val="800"/>
              </a:spcAft>
              <a:buFont typeface="Arial" panose="020B0604020202020204" pitchFamily="34" charset="0"/>
              <a:buChar char="•"/>
            </a:pPr>
            <a:r>
              <a:rPr lang="en-US" dirty="0">
                <a:latin typeface="Times New Roman" panose="02020603050405020304" pitchFamily="18" charset="0"/>
                <a:cs typeface="Arial" panose="020B0604020202020204" pitchFamily="34" charset="0"/>
              </a:rPr>
              <a:t>The main effect of preferential flow and permeability topology is on the breakthrough curve tail for tracer experiments, it will have an affect on the location and the overall amount of reaction for the reactive case. </a:t>
            </a:r>
          </a:p>
          <a:p>
            <a:pPr marL="285750" indent="-285750">
              <a:lnSpc>
                <a:spcPct val="107000"/>
              </a:lnSpc>
              <a:spcAft>
                <a:spcPts val="800"/>
              </a:spcAft>
              <a:buFont typeface="Arial" panose="020B0604020202020204" pitchFamily="34" charset="0"/>
              <a:buChar char="•"/>
            </a:pPr>
            <a:r>
              <a:rPr lang="en-US" dirty="0">
                <a:latin typeface="Times New Roman" panose="02020603050405020304" pitchFamily="18" charset="0"/>
                <a:cs typeface="Arial" panose="020B0604020202020204" pitchFamily="34" charset="0"/>
              </a:rPr>
              <a:t>In the left figures we see how only incorporating the funneling effect of preferential flow, allowed us to reproduce both the breakthrough curve and reaction distribution for a column experiment during chemical sorption.</a:t>
            </a:r>
          </a:p>
          <a:p>
            <a:pPr marL="285750" indent="-285750">
              <a:lnSpc>
                <a:spcPct val="107000"/>
              </a:lnSpc>
              <a:spcAft>
                <a:spcPts val="800"/>
              </a:spcAft>
              <a:buFont typeface="Arial" panose="020B0604020202020204" pitchFamily="34" charset="0"/>
              <a:buChar char="•"/>
            </a:pPr>
            <a:endParaRPr lang="en-US" dirty="0">
              <a:latin typeface="Times New Roman" panose="02020603050405020304" pitchFamily="18"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6033F220-71FD-4E40-B7AB-76417C51D777}"/>
              </a:ext>
            </a:extLst>
          </p:cNvPr>
          <p:cNvSpPr/>
          <p:nvPr/>
        </p:nvSpPr>
        <p:spPr>
          <a:xfrm>
            <a:off x="10431582" y="6519446"/>
            <a:ext cx="1723549" cy="338554"/>
          </a:xfrm>
          <a:prstGeom prst="rect">
            <a:avLst/>
          </a:prstGeom>
          <a:solidFill>
            <a:schemeClr val="bg1"/>
          </a:solidFill>
        </p:spPr>
        <p:txBody>
          <a:bodyPr wrap="none">
            <a:spAutoFit/>
          </a:bodyPr>
          <a:lstStyle/>
          <a:p>
            <a:r>
              <a:rPr lang="en-US" sz="1600" dirty="0">
                <a:solidFill>
                  <a:srgbClr val="000000"/>
                </a:solidFill>
              </a:rPr>
              <a:t>Rubin et al. [2015]</a:t>
            </a:r>
          </a:p>
        </p:txBody>
      </p:sp>
    </p:spTree>
    <p:extLst>
      <p:ext uri="{BB962C8B-B14F-4D97-AF65-F5344CB8AC3E}">
        <p14:creationId xmlns:p14="http://schemas.microsoft.com/office/powerpoint/2010/main" val="426867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title"/>
          </p:nvPr>
        </p:nvSpPr>
        <p:spPr bwMode="auto">
          <a:xfrm>
            <a:off x="2209332" y="350325"/>
            <a:ext cx="7773338" cy="1200329"/>
          </a:xfrm>
          <a:prstGeom prst="rect">
            <a:avLst/>
          </a:prstGeom>
          <a:noFill/>
          <a:ln w="9525">
            <a:noFill/>
            <a:miter lim="800000"/>
            <a:headEnd/>
            <a:tailEnd/>
          </a:ln>
        </p:spPr>
        <p:txBody>
          <a:bodyPr>
            <a:spAutoFit/>
          </a:bodyPr>
          <a:lstStyle/>
          <a:p>
            <a:pPr algn="ctr" rtl="0"/>
            <a:r>
              <a:rPr lang="en-US" sz="4000" dirty="0"/>
              <a:t>Reactive</a:t>
            </a:r>
            <a:r>
              <a:rPr lang="fr-FR" sz="4000" dirty="0"/>
              <a:t> transport </a:t>
            </a:r>
            <a:r>
              <a:rPr lang="en-US" sz="4000" dirty="0"/>
              <a:t>preferential</a:t>
            </a:r>
            <a:r>
              <a:rPr lang="fr-FR" sz="4000" dirty="0"/>
              <a:t> flow</a:t>
            </a:r>
            <a:endParaRPr lang="en-US" sz="4000" dirty="0"/>
          </a:p>
        </p:txBody>
      </p:sp>
      <p:pic>
        <p:nvPicPr>
          <p:cNvPr id="6" name="Picture 5"/>
          <p:cNvPicPr>
            <a:picLocks noChangeAspect="1"/>
          </p:cNvPicPr>
          <p:nvPr/>
        </p:nvPicPr>
        <p:blipFill>
          <a:blip r:embed="rId3"/>
          <a:stretch>
            <a:fillRect/>
          </a:stretch>
        </p:blipFill>
        <p:spPr>
          <a:xfrm>
            <a:off x="228132" y="1550654"/>
            <a:ext cx="5938954" cy="4671646"/>
          </a:xfrm>
          <a:prstGeom prst="rect">
            <a:avLst/>
          </a:prstGeom>
        </p:spPr>
      </p:pic>
      <p:sp>
        <p:nvSpPr>
          <p:cNvPr id="7" name="Rectangle 6"/>
          <p:cNvSpPr/>
          <p:nvPr/>
        </p:nvSpPr>
        <p:spPr>
          <a:xfrm>
            <a:off x="228132" y="6383923"/>
            <a:ext cx="1760418" cy="338554"/>
          </a:xfrm>
          <a:prstGeom prst="rect">
            <a:avLst/>
          </a:prstGeom>
          <a:solidFill>
            <a:schemeClr val="bg1"/>
          </a:solidFill>
        </p:spPr>
        <p:txBody>
          <a:bodyPr wrap="none">
            <a:spAutoFit/>
          </a:bodyPr>
          <a:lstStyle/>
          <a:p>
            <a:r>
              <a:rPr lang="en-US" sz="1600" dirty="0" err="1">
                <a:solidFill>
                  <a:srgbClr val="000000"/>
                </a:solidFill>
              </a:rPr>
              <a:t>Edery</a:t>
            </a:r>
            <a:r>
              <a:rPr lang="en-US" sz="1600" dirty="0">
                <a:solidFill>
                  <a:srgbClr val="000000"/>
                </a:solidFill>
              </a:rPr>
              <a:t> et al. [2016]</a:t>
            </a:r>
          </a:p>
        </p:txBody>
      </p:sp>
      <p:sp>
        <p:nvSpPr>
          <p:cNvPr id="5" name="Rectangle 4">
            <a:extLst>
              <a:ext uri="{FF2B5EF4-FFF2-40B4-BE49-F238E27FC236}">
                <a16:creationId xmlns:a16="http://schemas.microsoft.com/office/drawing/2014/main" id="{F0D26AA7-AE0B-43D4-A48C-FF2CD246B4AA}"/>
              </a:ext>
            </a:extLst>
          </p:cNvPr>
          <p:cNvSpPr/>
          <p:nvPr/>
        </p:nvSpPr>
        <p:spPr>
          <a:xfrm>
            <a:off x="6680255" y="1969509"/>
            <a:ext cx="5066268" cy="4196470"/>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US" sz="2000" dirty="0">
                <a:latin typeface="Times New Roman" panose="02020603050405020304" pitchFamily="18" charset="0"/>
                <a:cs typeface="Arial" panose="020B0604020202020204" pitchFamily="34" charset="0"/>
              </a:rPr>
              <a:t>Introducing bimolecular reaction during particle flow within the conductivity bin layout, proved that reaction occurs in specific conductivities within the preferential flows and therefore these reactions are mainly localized in hot spots where the meeting between species is more probable. </a:t>
            </a:r>
          </a:p>
          <a:p>
            <a:pPr marL="285750" indent="-285750">
              <a:lnSpc>
                <a:spcPct val="107000"/>
              </a:lnSpc>
              <a:spcAft>
                <a:spcPts val="800"/>
              </a:spcAft>
              <a:buFont typeface="Arial" panose="020B0604020202020204" pitchFamily="34" charset="0"/>
              <a:buChar char="•"/>
            </a:pPr>
            <a:r>
              <a:rPr lang="en-US" sz="2000" dirty="0">
                <a:latin typeface="Times New Roman" panose="02020603050405020304" pitchFamily="18" charset="0"/>
                <a:cs typeface="Arial" panose="020B0604020202020204" pitchFamily="34" charset="0"/>
              </a:rPr>
              <a:t>In this study we managed to characterize these specific locations and their distribution proving again the importance of these preferential flow for reactive transport. </a:t>
            </a:r>
          </a:p>
          <a:p>
            <a:pPr marL="285750" indent="-285750">
              <a:lnSpc>
                <a:spcPct val="107000"/>
              </a:lnSpc>
              <a:spcAft>
                <a:spcPts val="800"/>
              </a:spcAft>
              <a:buFont typeface="Arial" panose="020B0604020202020204" pitchFamily="34" charset="0"/>
              <a:buChar char="•"/>
            </a:pPr>
            <a:endParaRPr lang="en-US" dirty="0">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05206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76A9F67-18F4-4933-80B4-11CC3C689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9149"/>
            <a:ext cx="4651631" cy="3487394"/>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77E07F1A-770D-4A07-BA8E-11012FC82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70606"/>
            <a:ext cx="4651631" cy="3487394"/>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28A87766-8B2E-4D59-8AF6-4DAD8C398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0184" y="497611"/>
            <a:ext cx="4651631" cy="3487394"/>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87E80A6F-1197-42D1-AE93-51AA81D294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0183" y="3370605"/>
            <a:ext cx="4651632" cy="3487395"/>
          </a:xfrm>
          <a:prstGeom prst="rect">
            <a:avLst/>
          </a:prstGeom>
        </p:spPr>
      </p:pic>
      <p:sp>
        <p:nvSpPr>
          <p:cNvPr id="13" name="Title 1">
            <a:extLst>
              <a:ext uri="{FF2B5EF4-FFF2-40B4-BE49-F238E27FC236}">
                <a16:creationId xmlns:a16="http://schemas.microsoft.com/office/drawing/2014/main" id="{9F1B8133-29C3-4375-8BCB-0E9CD4463315}"/>
              </a:ext>
            </a:extLst>
          </p:cNvPr>
          <p:cNvSpPr txBox="1">
            <a:spLocks/>
          </p:cNvSpPr>
          <p:nvPr/>
        </p:nvSpPr>
        <p:spPr>
          <a:xfrm>
            <a:off x="140677" y="0"/>
            <a:ext cx="11816861" cy="6523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en-US" sz="3600" dirty="0"/>
              <a:t>Dissolution\precipitation &amp; preferential flows – var 0</a:t>
            </a:r>
          </a:p>
        </p:txBody>
      </p:sp>
      <p:sp>
        <p:nvSpPr>
          <p:cNvPr id="14" name="Rectangle 13">
            <a:extLst>
              <a:ext uri="{FF2B5EF4-FFF2-40B4-BE49-F238E27FC236}">
                <a16:creationId xmlns:a16="http://schemas.microsoft.com/office/drawing/2014/main" id="{4A17CA71-8F6D-4CAA-AFFC-F984359AD7C7}"/>
              </a:ext>
            </a:extLst>
          </p:cNvPr>
          <p:cNvSpPr/>
          <p:nvPr/>
        </p:nvSpPr>
        <p:spPr>
          <a:xfrm>
            <a:off x="8669215" y="879263"/>
            <a:ext cx="3575665" cy="5009898"/>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US" sz="2000" dirty="0">
                <a:latin typeface="Times New Roman" panose="02020603050405020304" pitchFamily="18" charset="0"/>
                <a:ea typeface="Calibri" panose="020F0502020204030204" pitchFamily="34" charset="0"/>
                <a:cs typeface="Arial" panose="020B0604020202020204" pitchFamily="34" charset="0"/>
              </a:rPr>
              <a:t>Incorporating dissolution\ precipitation reaction  within the same conductivity bin model, proved difficult as we needed to update the pressure distribution for each simulation. However doing so showed that even within a completely homogeneous, single valued conductivity layout, preferential flow emerge due to the nucleation and instability of the precipitation\dissolution mechanism. </a:t>
            </a:r>
          </a:p>
        </p:txBody>
      </p:sp>
      <p:sp>
        <p:nvSpPr>
          <p:cNvPr id="15" name="Rectangle 14">
            <a:extLst>
              <a:ext uri="{FF2B5EF4-FFF2-40B4-BE49-F238E27FC236}">
                <a16:creationId xmlns:a16="http://schemas.microsoft.com/office/drawing/2014/main" id="{6D158E35-2199-4E19-8550-695A8B2B5D1B}"/>
              </a:ext>
            </a:extLst>
          </p:cNvPr>
          <p:cNvSpPr/>
          <p:nvPr/>
        </p:nvSpPr>
        <p:spPr>
          <a:xfrm>
            <a:off x="839293" y="596505"/>
            <a:ext cx="2924198" cy="338554"/>
          </a:xfrm>
          <a:prstGeom prst="rect">
            <a:avLst/>
          </a:prstGeom>
          <a:solidFill>
            <a:schemeClr val="bg1"/>
          </a:solidFill>
        </p:spPr>
        <p:txBody>
          <a:bodyPr wrap="none">
            <a:spAutoFit/>
          </a:bodyPr>
          <a:lstStyle/>
          <a:p>
            <a:r>
              <a:rPr lang="en-US" sz="1600" dirty="0">
                <a:solidFill>
                  <a:srgbClr val="000000"/>
                </a:solidFill>
              </a:rPr>
              <a:t>Conductivity field – first time step</a:t>
            </a:r>
          </a:p>
        </p:txBody>
      </p:sp>
      <p:sp>
        <p:nvSpPr>
          <p:cNvPr id="16" name="Rectangle 15">
            <a:extLst>
              <a:ext uri="{FF2B5EF4-FFF2-40B4-BE49-F238E27FC236}">
                <a16:creationId xmlns:a16="http://schemas.microsoft.com/office/drawing/2014/main" id="{8F9F9EE6-2CCA-43B2-BC69-490DE33A0857}"/>
              </a:ext>
            </a:extLst>
          </p:cNvPr>
          <p:cNvSpPr/>
          <p:nvPr/>
        </p:nvSpPr>
        <p:spPr>
          <a:xfrm>
            <a:off x="692992" y="3429000"/>
            <a:ext cx="2900153" cy="338554"/>
          </a:xfrm>
          <a:prstGeom prst="rect">
            <a:avLst/>
          </a:prstGeom>
          <a:solidFill>
            <a:schemeClr val="bg1"/>
          </a:solidFill>
        </p:spPr>
        <p:txBody>
          <a:bodyPr wrap="none">
            <a:spAutoFit/>
          </a:bodyPr>
          <a:lstStyle/>
          <a:p>
            <a:r>
              <a:rPr lang="en-US" sz="1600" dirty="0">
                <a:solidFill>
                  <a:srgbClr val="000000"/>
                </a:solidFill>
              </a:rPr>
              <a:t>Conductivity field – 10 time step</a:t>
            </a:r>
          </a:p>
        </p:txBody>
      </p:sp>
      <p:sp>
        <p:nvSpPr>
          <p:cNvPr id="17" name="Rectangle 16">
            <a:extLst>
              <a:ext uri="{FF2B5EF4-FFF2-40B4-BE49-F238E27FC236}">
                <a16:creationId xmlns:a16="http://schemas.microsoft.com/office/drawing/2014/main" id="{749228DC-6592-46D8-8C4D-E0F374947D98}"/>
              </a:ext>
            </a:extLst>
          </p:cNvPr>
          <p:cNvSpPr/>
          <p:nvPr/>
        </p:nvSpPr>
        <p:spPr>
          <a:xfrm>
            <a:off x="5068319" y="596505"/>
            <a:ext cx="3055452" cy="338554"/>
          </a:xfrm>
          <a:prstGeom prst="rect">
            <a:avLst/>
          </a:prstGeom>
          <a:solidFill>
            <a:schemeClr val="bg1"/>
          </a:solidFill>
        </p:spPr>
        <p:txBody>
          <a:bodyPr wrap="none">
            <a:spAutoFit/>
          </a:bodyPr>
          <a:lstStyle/>
          <a:p>
            <a:r>
              <a:rPr lang="en-US" sz="1600" dirty="0">
                <a:solidFill>
                  <a:srgbClr val="000000"/>
                </a:solidFill>
              </a:rPr>
              <a:t>Particle distribution – first time step</a:t>
            </a:r>
          </a:p>
        </p:txBody>
      </p:sp>
      <p:sp>
        <p:nvSpPr>
          <p:cNvPr id="18" name="Rectangle 17">
            <a:extLst>
              <a:ext uri="{FF2B5EF4-FFF2-40B4-BE49-F238E27FC236}">
                <a16:creationId xmlns:a16="http://schemas.microsoft.com/office/drawing/2014/main" id="{2A8002E9-76A1-4A58-B0F0-49631DE9C783}"/>
              </a:ext>
            </a:extLst>
          </p:cNvPr>
          <p:cNvSpPr/>
          <p:nvPr/>
        </p:nvSpPr>
        <p:spPr>
          <a:xfrm>
            <a:off x="4847876" y="3387692"/>
            <a:ext cx="2975302" cy="338554"/>
          </a:xfrm>
          <a:prstGeom prst="rect">
            <a:avLst/>
          </a:prstGeom>
          <a:solidFill>
            <a:schemeClr val="bg1"/>
          </a:solidFill>
        </p:spPr>
        <p:txBody>
          <a:bodyPr wrap="none">
            <a:spAutoFit/>
          </a:bodyPr>
          <a:lstStyle/>
          <a:p>
            <a:r>
              <a:rPr lang="en-US" sz="1600" dirty="0">
                <a:solidFill>
                  <a:srgbClr val="000000"/>
                </a:solidFill>
              </a:rPr>
              <a:t>Particle distribution – 10 time step</a:t>
            </a:r>
          </a:p>
        </p:txBody>
      </p:sp>
      <p:sp>
        <p:nvSpPr>
          <p:cNvPr id="20" name="Rectangle 19">
            <a:extLst>
              <a:ext uri="{FF2B5EF4-FFF2-40B4-BE49-F238E27FC236}">
                <a16:creationId xmlns:a16="http://schemas.microsoft.com/office/drawing/2014/main" id="{926CFA01-ABE3-4E0F-980F-987146A76D2F}"/>
              </a:ext>
            </a:extLst>
          </p:cNvPr>
          <p:cNvSpPr/>
          <p:nvPr/>
        </p:nvSpPr>
        <p:spPr>
          <a:xfrm>
            <a:off x="9127452" y="5959467"/>
            <a:ext cx="2659190" cy="584775"/>
          </a:xfrm>
          <a:prstGeom prst="rect">
            <a:avLst/>
          </a:prstGeom>
          <a:solidFill>
            <a:schemeClr val="bg1"/>
          </a:solidFill>
        </p:spPr>
        <p:txBody>
          <a:bodyPr wrap="none">
            <a:spAutoFit/>
          </a:bodyPr>
          <a:lstStyle/>
          <a:p>
            <a:r>
              <a:rPr lang="en-US" sz="1600" dirty="0">
                <a:latin typeface="Times New Roman" panose="02020603050405020304" pitchFamily="18" charset="0"/>
                <a:cs typeface="Times New Roman" panose="02020603050405020304" pitchFamily="18" charset="0"/>
              </a:rPr>
              <a:t>Edery, Porta, and Guadagnini.</a:t>
            </a:r>
          </a:p>
          <a:p>
            <a:pPr algn="ctr"/>
            <a:r>
              <a:rPr lang="en-US" sz="1600" dirty="0">
                <a:latin typeface="Times New Roman" panose="02020603050405020304" pitchFamily="18" charset="0"/>
                <a:cs typeface="Times New Roman" panose="02020603050405020304" pitchFamily="18" charset="0"/>
              </a:rPr>
              <a:t> [In preparation]</a:t>
            </a:r>
          </a:p>
        </p:txBody>
      </p:sp>
    </p:spTree>
    <p:extLst>
      <p:ext uri="{BB962C8B-B14F-4D97-AF65-F5344CB8AC3E}">
        <p14:creationId xmlns:p14="http://schemas.microsoft.com/office/powerpoint/2010/main" val="119312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C07D025D-8FCF-4F88-9672-D9E5913CE148}"/>
              </a:ext>
            </a:extLst>
          </p:cNvPr>
          <p:cNvSpPr/>
          <p:nvPr/>
        </p:nvSpPr>
        <p:spPr>
          <a:xfrm>
            <a:off x="644420" y="507402"/>
            <a:ext cx="828339" cy="6131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11C210B7-C0F5-401D-9FEA-76EC27408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4510900" cy="3381886"/>
          </a:xfrm>
          <a:prstGeom prst="rect">
            <a:avLst/>
          </a:prstGeom>
        </p:spPr>
      </p:pic>
      <p:pic>
        <p:nvPicPr>
          <p:cNvPr id="13" name="Picture 12" descr="A close up of a map&#10;&#10;Description automatically generated">
            <a:extLst>
              <a:ext uri="{FF2B5EF4-FFF2-40B4-BE49-F238E27FC236}">
                <a16:creationId xmlns:a16="http://schemas.microsoft.com/office/drawing/2014/main" id="{1209D574-BB88-4067-941C-A27BE3FC6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8913" y="3429000"/>
            <a:ext cx="4510899" cy="338188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B4518C66-9EBB-475C-8A46-EBC55EEE0B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9707"/>
            <a:ext cx="4510899" cy="3381885"/>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5FE9C7DA-21B6-49C6-97CF-55BF991A9B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8912" y="349707"/>
            <a:ext cx="4510899" cy="3381885"/>
          </a:xfrm>
          <a:prstGeom prst="rect">
            <a:avLst/>
          </a:prstGeom>
        </p:spPr>
      </p:pic>
      <p:sp>
        <p:nvSpPr>
          <p:cNvPr id="16" name="Title 1">
            <a:extLst>
              <a:ext uri="{FF2B5EF4-FFF2-40B4-BE49-F238E27FC236}">
                <a16:creationId xmlns:a16="http://schemas.microsoft.com/office/drawing/2014/main" id="{922A09F9-445C-408B-A04B-20F263DD5171}"/>
              </a:ext>
            </a:extLst>
          </p:cNvPr>
          <p:cNvSpPr txBox="1">
            <a:spLocks/>
          </p:cNvSpPr>
          <p:nvPr/>
        </p:nvSpPr>
        <p:spPr>
          <a:xfrm>
            <a:off x="140677" y="0"/>
            <a:ext cx="11816861" cy="6523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en-US" sz="3600" dirty="0"/>
              <a:t>Dissolution\precipitation &amp; preferential flows – var 1 &amp; 5</a:t>
            </a:r>
          </a:p>
        </p:txBody>
      </p:sp>
      <p:sp>
        <p:nvSpPr>
          <p:cNvPr id="17" name="Rectangle 16">
            <a:extLst>
              <a:ext uri="{FF2B5EF4-FFF2-40B4-BE49-F238E27FC236}">
                <a16:creationId xmlns:a16="http://schemas.microsoft.com/office/drawing/2014/main" id="{BCB98F14-6568-44F5-BD16-71A0FF6AD4B8}"/>
              </a:ext>
            </a:extLst>
          </p:cNvPr>
          <p:cNvSpPr/>
          <p:nvPr/>
        </p:nvSpPr>
        <p:spPr>
          <a:xfrm>
            <a:off x="8381873" y="813994"/>
            <a:ext cx="3575665" cy="4680577"/>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US" sz="2000" dirty="0">
                <a:latin typeface="Times New Roman" panose="02020603050405020304" pitchFamily="18" charset="0"/>
                <a:ea typeface="Calibri" panose="020F0502020204030204" pitchFamily="34" charset="0"/>
                <a:cs typeface="Arial" panose="020B0604020202020204" pitchFamily="34" charset="0"/>
              </a:rPr>
              <a:t>Increasing the variance of conductivities leads to the emergent preferential flows showed before. However it also effected the pattern of precipitation\ dissolution as the particles are funneled towards the preferential flow and mainly dissolves them making them more permeable to flow. Again this effect is acerbated with the increase in variance, as can be seen from the figures in the left.</a:t>
            </a:r>
          </a:p>
        </p:txBody>
      </p:sp>
      <p:sp>
        <p:nvSpPr>
          <p:cNvPr id="18" name="Rectangle 17">
            <a:extLst>
              <a:ext uri="{FF2B5EF4-FFF2-40B4-BE49-F238E27FC236}">
                <a16:creationId xmlns:a16="http://schemas.microsoft.com/office/drawing/2014/main" id="{A694354B-3375-41A4-AFE7-5AB7A934580B}"/>
              </a:ext>
            </a:extLst>
          </p:cNvPr>
          <p:cNvSpPr/>
          <p:nvPr/>
        </p:nvSpPr>
        <p:spPr>
          <a:xfrm>
            <a:off x="1216966" y="612302"/>
            <a:ext cx="2256643" cy="584775"/>
          </a:xfrm>
          <a:prstGeom prst="rect">
            <a:avLst/>
          </a:prstGeom>
          <a:solidFill>
            <a:schemeClr val="bg1"/>
          </a:solidFill>
        </p:spPr>
        <p:txBody>
          <a:bodyPr wrap="none">
            <a:spAutoFit/>
          </a:bodyPr>
          <a:lstStyle/>
          <a:p>
            <a:r>
              <a:rPr lang="en-US" sz="1600" dirty="0">
                <a:solidFill>
                  <a:srgbClr val="000000"/>
                </a:solidFill>
              </a:rPr>
              <a:t>Conductivity field change</a:t>
            </a:r>
          </a:p>
          <a:p>
            <a:pPr algn="ctr"/>
            <a:r>
              <a:rPr lang="en-US" sz="1600" dirty="0">
                <a:solidFill>
                  <a:srgbClr val="000000"/>
                </a:solidFill>
              </a:rPr>
              <a:t>Var 5 </a:t>
            </a:r>
          </a:p>
        </p:txBody>
      </p:sp>
      <p:sp>
        <p:nvSpPr>
          <p:cNvPr id="19" name="Rectangle 18">
            <a:extLst>
              <a:ext uri="{FF2B5EF4-FFF2-40B4-BE49-F238E27FC236}">
                <a16:creationId xmlns:a16="http://schemas.microsoft.com/office/drawing/2014/main" id="{58836EEF-8ADC-4F2E-820B-9CB1312363BF}"/>
              </a:ext>
            </a:extLst>
          </p:cNvPr>
          <p:cNvSpPr/>
          <p:nvPr/>
        </p:nvSpPr>
        <p:spPr>
          <a:xfrm>
            <a:off x="1250209" y="5765823"/>
            <a:ext cx="2256643" cy="584775"/>
          </a:xfrm>
          <a:prstGeom prst="rect">
            <a:avLst/>
          </a:prstGeom>
          <a:solidFill>
            <a:schemeClr val="bg1"/>
          </a:solidFill>
        </p:spPr>
        <p:txBody>
          <a:bodyPr wrap="none">
            <a:spAutoFit/>
          </a:bodyPr>
          <a:lstStyle/>
          <a:p>
            <a:r>
              <a:rPr lang="en-US" sz="1600" dirty="0">
                <a:solidFill>
                  <a:srgbClr val="000000"/>
                </a:solidFill>
              </a:rPr>
              <a:t>Conductivity field change</a:t>
            </a:r>
          </a:p>
          <a:p>
            <a:pPr algn="ctr"/>
            <a:r>
              <a:rPr lang="en-US" sz="1600" dirty="0">
                <a:solidFill>
                  <a:srgbClr val="000000"/>
                </a:solidFill>
              </a:rPr>
              <a:t>Var 1 </a:t>
            </a:r>
          </a:p>
        </p:txBody>
      </p:sp>
      <p:sp>
        <p:nvSpPr>
          <p:cNvPr id="21" name="Rectangle 20">
            <a:extLst>
              <a:ext uri="{FF2B5EF4-FFF2-40B4-BE49-F238E27FC236}">
                <a16:creationId xmlns:a16="http://schemas.microsoft.com/office/drawing/2014/main" id="{76D48374-3CF8-44E4-BE31-BE3E2FB746F2}"/>
              </a:ext>
            </a:extLst>
          </p:cNvPr>
          <p:cNvSpPr/>
          <p:nvPr/>
        </p:nvSpPr>
        <p:spPr>
          <a:xfrm>
            <a:off x="5367029" y="1077447"/>
            <a:ext cx="1795492" cy="584775"/>
          </a:xfrm>
          <a:prstGeom prst="rect">
            <a:avLst/>
          </a:prstGeom>
          <a:solidFill>
            <a:schemeClr val="bg1"/>
          </a:solidFill>
        </p:spPr>
        <p:txBody>
          <a:bodyPr wrap="none">
            <a:spAutoFit/>
          </a:bodyPr>
          <a:lstStyle/>
          <a:p>
            <a:r>
              <a:rPr lang="en-US" sz="1600" dirty="0">
                <a:solidFill>
                  <a:srgbClr val="000000"/>
                </a:solidFill>
              </a:rPr>
              <a:t>Particle distribution </a:t>
            </a:r>
          </a:p>
          <a:p>
            <a:pPr algn="ctr"/>
            <a:r>
              <a:rPr lang="en-US" sz="1600" dirty="0">
                <a:solidFill>
                  <a:srgbClr val="000000"/>
                </a:solidFill>
              </a:rPr>
              <a:t>Var 5</a:t>
            </a:r>
          </a:p>
        </p:txBody>
      </p:sp>
      <p:sp>
        <p:nvSpPr>
          <p:cNvPr id="22" name="Rectangle 21">
            <a:extLst>
              <a:ext uri="{FF2B5EF4-FFF2-40B4-BE49-F238E27FC236}">
                <a16:creationId xmlns:a16="http://schemas.microsoft.com/office/drawing/2014/main" id="{3A780E89-824B-493E-B178-246E516FAE2E}"/>
              </a:ext>
            </a:extLst>
          </p:cNvPr>
          <p:cNvSpPr/>
          <p:nvPr/>
        </p:nvSpPr>
        <p:spPr>
          <a:xfrm>
            <a:off x="5390196" y="4212899"/>
            <a:ext cx="1795492" cy="584775"/>
          </a:xfrm>
          <a:prstGeom prst="rect">
            <a:avLst/>
          </a:prstGeom>
          <a:solidFill>
            <a:schemeClr val="bg1"/>
          </a:solidFill>
        </p:spPr>
        <p:txBody>
          <a:bodyPr wrap="square">
            <a:spAutoFit/>
          </a:bodyPr>
          <a:lstStyle/>
          <a:p>
            <a:r>
              <a:rPr lang="en-US" sz="1600" dirty="0">
                <a:solidFill>
                  <a:srgbClr val="000000"/>
                </a:solidFill>
              </a:rPr>
              <a:t>Particle distribution </a:t>
            </a:r>
          </a:p>
          <a:p>
            <a:pPr algn="ctr"/>
            <a:r>
              <a:rPr lang="en-US" sz="1600" dirty="0">
                <a:solidFill>
                  <a:srgbClr val="000000"/>
                </a:solidFill>
              </a:rPr>
              <a:t>Var 1</a:t>
            </a:r>
          </a:p>
        </p:txBody>
      </p:sp>
      <p:sp>
        <p:nvSpPr>
          <p:cNvPr id="20" name="Rectangle 19">
            <a:extLst>
              <a:ext uri="{FF2B5EF4-FFF2-40B4-BE49-F238E27FC236}">
                <a16:creationId xmlns:a16="http://schemas.microsoft.com/office/drawing/2014/main" id="{C48A3C35-7739-4F06-8EEF-27C992027D11}"/>
              </a:ext>
            </a:extLst>
          </p:cNvPr>
          <p:cNvSpPr/>
          <p:nvPr/>
        </p:nvSpPr>
        <p:spPr>
          <a:xfrm>
            <a:off x="9127452" y="5959467"/>
            <a:ext cx="2659190" cy="584775"/>
          </a:xfrm>
          <a:prstGeom prst="rect">
            <a:avLst/>
          </a:prstGeom>
          <a:solidFill>
            <a:schemeClr val="bg1"/>
          </a:solidFill>
        </p:spPr>
        <p:txBody>
          <a:bodyPr wrap="none">
            <a:spAutoFit/>
          </a:bodyPr>
          <a:lstStyle/>
          <a:p>
            <a:r>
              <a:rPr lang="en-US" sz="1600" dirty="0">
                <a:latin typeface="Times New Roman" panose="02020603050405020304" pitchFamily="18" charset="0"/>
                <a:cs typeface="Times New Roman" panose="02020603050405020304" pitchFamily="18" charset="0"/>
              </a:rPr>
              <a:t>Edery, Porta, and Guadagnini.</a:t>
            </a:r>
          </a:p>
          <a:p>
            <a:pPr algn="ctr"/>
            <a:r>
              <a:rPr lang="en-US" sz="1600" dirty="0">
                <a:latin typeface="Times New Roman" panose="02020603050405020304" pitchFamily="18" charset="0"/>
                <a:cs typeface="Times New Roman" panose="02020603050405020304" pitchFamily="18" charset="0"/>
              </a:rPr>
              <a:t> [In preparation]</a:t>
            </a:r>
          </a:p>
        </p:txBody>
      </p:sp>
    </p:spTree>
    <p:extLst>
      <p:ext uri="{BB962C8B-B14F-4D97-AF65-F5344CB8AC3E}">
        <p14:creationId xmlns:p14="http://schemas.microsoft.com/office/powerpoint/2010/main" val="221064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156328"/>
            <a:ext cx="6172200" cy="593725"/>
          </a:xfrm>
        </p:spPr>
        <p:txBody>
          <a:bodyPr>
            <a:normAutofit/>
          </a:bodyPr>
          <a:lstStyle/>
          <a:p>
            <a:r>
              <a:rPr lang="en-US" dirty="0"/>
              <a:t>Summary</a:t>
            </a:r>
          </a:p>
        </p:txBody>
      </p:sp>
      <p:sp>
        <p:nvSpPr>
          <p:cNvPr id="10" name="Rectangle 9">
            <a:extLst>
              <a:ext uri="{FF2B5EF4-FFF2-40B4-BE49-F238E27FC236}">
                <a16:creationId xmlns:a16="http://schemas.microsoft.com/office/drawing/2014/main" id="{C85C906C-33D7-4B8E-AD31-5ECAF8AF96C7}"/>
              </a:ext>
            </a:extLst>
          </p:cNvPr>
          <p:cNvSpPr/>
          <p:nvPr/>
        </p:nvSpPr>
        <p:spPr>
          <a:xfrm>
            <a:off x="979499" y="924551"/>
            <a:ext cx="10558768" cy="2754600"/>
          </a:xfrm>
          <a:prstGeom prst="rect">
            <a:avLst/>
          </a:prstGeom>
        </p:spPr>
        <p:txBody>
          <a:bodyPr wrap="square">
            <a:spAutoFit/>
          </a:bodyPr>
          <a:lstStyle/>
          <a:p>
            <a:pPr marL="342900" indent="-342900">
              <a:spcAft>
                <a:spcPts val="150"/>
              </a:spcAft>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Arial" panose="020B0604020202020204" pitchFamily="34" charset="0"/>
              </a:rPr>
              <a:t>Preferential flows are inherent to porous media flow.</a:t>
            </a:r>
          </a:p>
          <a:p>
            <a:pPr marL="342900" indent="-342900">
              <a:spcAft>
                <a:spcPts val="150"/>
              </a:spcAft>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Arial" panose="020B0604020202020204" pitchFamily="34" charset="0"/>
              </a:rPr>
              <a:t>We can relate the effect of the sub-sampling of preferential flow to the BTC characteristics.</a:t>
            </a:r>
          </a:p>
          <a:p>
            <a:pPr marL="342900" indent="-342900">
              <a:spcAft>
                <a:spcPts val="150"/>
              </a:spcAft>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Arial" panose="020B0604020202020204" pitchFamily="34" charset="0"/>
              </a:rPr>
              <a:t>There is a relation between the topological nature of conductivity layout to the preferential flow route.</a:t>
            </a:r>
          </a:p>
          <a:p>
            <a:pPr marL="342900" indent="-342900">
              <a:spcAft>
                <a:spcPts val="150"/>
              </a:spcAft>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Arial" panose="020B0604020202020204" pitchFamily="34" charset="0"/>
              </a:rPr>
              <a:t>Preferential flows are influential to various reactive transport scenario.</a:t>
            </a:r>
          </a:p>
        </p:txBody>
      </p:sp>
      <p:sp>
        <p:nvSpPr>
          <p:cNvPr id="3" name="Rectangle 2">
            <a:extLst>
              <a:ext uri="{FF2B5EF4-FFF2-40B4-BE49-F238E27FC236}">
                <a16:creationId xmlns:a16="http://schemas.microsoft.com/office/drawing/2014/main" id="{1503032E-B6BB-46FA-B7D1-CE378F56F4D2}"/>
              </a:ext>
            </a:extLst>
          </p:cNvPr>
          <p:cNvSpPr/>
          <p:nvPr/>
        </p:nvSpPr>
        <p:spPr>
          <a:xfrm>
            <a:off x="1975338" y="3635384"/>
            <a:ext cx="9237163" cy="2298065"/>
          </a:xfrm>
          <a:prstGeom prst="rect">
            <a:avLst/>
          </a:prstGeom>
        </p:spPr>
        <p:txBody>
          <a:bodyPr wrap="square">
            <a:spAutoFit/>
          </a:bodyPr>
          <a:lstStyle/>
          <a:p>
            <a:pPr marL="342900" indent="-342900">
              <a:spcAft>
                <a:spcPts val="150"/>
              </a:spcAft>
              <a:buFont typeface="Arial" panose="020B0604020202020204" pitchFamily="34" charset="0"/>
              <a:buChar char="•"/>
            </a:pPr>
            <a:r>
              <a:rPr lang="en-US" sz="2800" dirty="0">
                <a:latin typeface="Times New Roman" panose="02020603050405020304" pitchFamily="18" charset="0"/>
                <a:cs typeface="Arial" panose="020B0604020202020204" pitchFamily="34" charset="0"/>
              </a:rPr>
              <a:t>Preferential flows effect the location and magnitude of bimolecular reaction.</a:t>
            </a:r>
          </a:p>
          <a:p>
            <a:pPr marL="342900" indent="-342900">
              <a:spcAft>
                <a:spcPts val="150"/>
              </a:spcAft>
              <a:buFont typeface="Arial" panose="020B0604020202020204" pitchFamily="34" charset="0"/>
              <a:buChar char="•"/>
            </a:pPr>
            <a:r>
              <a:rPr lang="en-US" sz="2800" dirty="0">
                <a:latin typeface="Times New Roman" panose="02020603050405020304" pitchFamily="18" charset="0"/>
                <a:cs typeface="Arial" panose="020B0604020202020204" pitchFamily="34" charset="0"/>
              </a:rPr>
              <a:t>They can explain sorption pattern layouts and mechanism.</a:t>
            </a:r>
          </a:p>
          <a:p>
            <a:pPr marL="342900" indent="-342900">
              <a:spcAft>
                <a:spcPts val="150"/>
              </a:spcAft>
              <a:buFont typeface="Arial" panose="020B0604020202020204" pitchFamily="34" charset="0"/>
              <a:buChar char="•"/>
            </a:pPr>
            <a:r>
              <a:rPr lang="en-US" sz="2800" dirty="0">
                <a:latin typeface="Times New Roman" panose="02020603050405020304" pitchFamily="18" charset="0"/>
                <a:cs typeface="Arial" panose="020B0604020202020204" pitchFamily="34" charset="0"/>
              </a:rPr>
              <a:t>And, preferential flows are both affecting and affected by precipitation\dissolution reaction.</a:t>
            </a:r>
          </a:p>
        </p:txBody>
      </p:sp>
      <p:sp>
        <p:nvSpPr>
          <p:cNvPr id="7" name="Rectangle 6">
            <a:extLst>
              <a:ext uri="{FF2B5EF4-FFF2-40B4-BE49-F238E27FC236}">
                <a16:creationId xmlns:a16="http://schemas.microsoft.com/office/drawing/2014/main" id="{C3B0A5BD-8763-45BD-91C3-226ECD883F57}"/>
              </a:ext>
            </a:extLst>
          </p:cNvPr>
          <p:cNvSpPr/>
          <p:nvPr/>
        </p:nvSpPr>
        <p:spPr>
          <a:xfrm>
            <a:off x="137434" y="5933449"/>
            <a:ext cx="11917131" cy="954107"/>
          </a:xfrm>
          <a:prstGeom prst="rect">
            <a:avLst/>
          </a:prstGeom>
        </p:spPr>
        <p:txBody>
          <a:bodyPr wrap="square">
            <a:spAutoFit/>
          </a:bodyPr>
          <a:lstStyle/>
          <a:p>
            <a:r>
              <a:rPr lang="en-US" sz="1400" dirty="0">
                <a:latin typeface="Times New Roman" panose="02020603050405020304" pitchFamily="18" charset="0"/>
                <a:ea typeface="Times New Roman" panose="02020603050405020304" pitchFamily="18" charset="0"/>
                <a:cs typeface="Times New Roman" panose="02020603050405020304" pitchFamily="18" charset="0"/>
              </a:rPr>
              <a:t>1.	Y. Edery, A. Guadagnini, H.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Scher</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and B. Berkowitz, Water Resources Research </a:t>
            </a: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50</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 1490-1505 (2014).</a:t>
            </a: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1400" dirty="0">
                <a:latin typeface="Times New Roman" panose="02020603050405020304" pitchFamily="18" charset="0"/>
                <a:ea typeface="Times New Roman" panose="02020603050405020304" pitchFamily="18" charset="0"/>
              </a:rPr>
              <a:t> S. </a:t>
            </a:r>
            <a:r>
              <a:rPr lang="en-US" sz="1400" dirty="0" err="1">
                <a:latin typeface="Times New Roman" panose="02020603050405020304" pitchFamily="18" charset="0"/>
                <a:ea typeface="Times New Roman" panose="02020603050405020304" pitchFamily="18" charset="0"/>
              </a:rPr>
              <a:t>Raveh</a:t>
            </a:r>
            <a:r>
              <a:rPr lang="en-US" sz="1400" dirty="0">
                <a:latin typeface="Times New Roman" panose="02020603050405020304" pitchFamily="18" charset="0"/>
                <a:ea typeface="Times New Roman" panose="02020603050405020304" pitchFamily="18" charset="0"/>
              </a:rPr>
              <a:t>‐Rubin, Y. Edery, I. </a:t>
            </a:r>
            <a:r>
              <a:rPr lang="en-US" sz="1400" dirty="0" err="1">
                <a:latin typeface="Times New Roman" panose="02020603050405020304" pitchFamily="18" charset="0"/>
                <a:ea typeface="Times New Roman" panose="02020603050405020304" pitchFamily="18" charset="0"/>
              </a:rPr>
              <a:t>Dror</a:t>
            </a:r>
            <a:r>
              <a:rPr lang="en-US" sz="1400" dirty="0">
                <a:latin typeface="Times New Roman" panose="02020603050405020304" pitchFamily="18" charset="0"/>
                <a:ea typeface="Times New Roman" panose="02020603050405020304" pitchFamily="18" charset="0"/>
              </a:rPr>
              <a:t> and B. Berkowitz, Water Resources Research </a:t>
            </a:r>
            <a:r>
              <a:rPr lang="en-US" sz="1400" b="1" dirty="0">
                <a:latin typeface="Times New Roman" panose="02020603050405020304" pitchFamily="18" charset="0"/>
                <a:ea typeface="Times New Roman" panose="02020603050405020304" pitchFamily="18" charset="0"/>
              </a:rPr>
              <a:t>51</a:t>
            </a:r>
            <a:r>
              <a:rPr lang="en-US" sz="1400" dirty="0">
                <a:latin typeface="Times New Roman" panose="02020603050405020304" pitchFamily="18" charset="0"/>
                <a:ea typeface="Times New Roman" panose="02020603050405020304" pitchFamily="18" charset="0"/>
              </a:rPr>
              <a:t> (9), 7702-7722 (2015)</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3.	Y. Edery, G. M. Porta, A. Guadagnini, H.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Scher</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and B. Berkowitz, Transport in Porous Media </a:t>
            </a: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115</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(2), 291-310 (2016).</a:t>
            </a:r>
          </a:p>
          <a:p>
            <a:pPr>
              <a:spcAft>
                <a:spcPts val="800"/>
              </a:spcAft>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4.	Y. Edery,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arXiv</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preprint arXiv:1906.07061 (2019).</a:t>
            </a:r>
          </a:p>
        </p:txBody>
      </p:sp>
    </p:spTree>
    <p:extLst>
      <p:ext uri="{BB962C8B-B14F-4D97-AF65-F5344CB8AC3E}">
        <p14:creationId xmlns:p14="http://schemas.microsoft.com/office/powerpoint/2010/main" val="4277515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7621ED77-E118-4A0C-916B-36E7B5E52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2100" y="5740400"/>
            <a:ext cx="3009900" cy="1117600"/>
          </a:xfrm>
          <a:prstGeom prst="rect">
            <a:avLst/>
          </a:prstGeom>
        </p:spPr>
      </p:pic>
      <p:sp>
        <p:nvSpPr>
          <p:cNvPr id="2" name="Title 1">
            <a:extLst>
              <a:ext uri="{FF2B5EF4-FFF2-40B4-BE49-F238E27FC236}">
                <a16:creationId xmlns:a16="http://schemas.microsoft.com/office/drawing/2014/main" id="{A82AB80C-9FE7-49E1-AF4A-CEB302A7A1D3}"/>
              </a:ext>
            </a:extLst>
          </p:cNvPr>
          <p:cNvSpPr txBox="1">
            <a:spLocks/>
          </p:cNvSpPr>
          <p:nvPr/>
        </p:nvSpPr>
        <p:spPr>
          <a:xfrm>
            <a:off x="1239801" y="0"/>
            <a:ext cx="4356847" cy="1062178"/>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6000" dirty="0"/>
              <a:t>Lab tour</a:t>
            </a:r>
          </a:p>
        </p:txBody>
      </p:sp>
      <p:pic>
        <p:nvPicPr>
          <p:cNvPr id="4" name="Picture 3" descr="A person posing for the camera&#10;&#10;Description automatically generated">
            <a:hlinkClick r:id="rId3"/>
            <a:extLst>
              <a:ext uri="{FF2B5EF4-FFF2-40B4-BE49-F238E27FC236}">
                <a16:creationId xmlns:a16="http://schemas.microsoft.com/office/drawing/2014/main" id="{E917C2BE-11CA-4978-8945-EFEF0A284F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5130" y="3253662"/>
            <a:ext cx="1617785" cy="2161495"/>
          </a:xfrm>
          <a:prstGeom prst="rect">
            <a:avLst/>
          </a:prstGeom>
        </p:spPr>
      </p:pic>
      <p:pic>
        <p:nvPicPr>
          <p:cNvPr id="14" name="Picture 13" descr="A person wearing glasses and smiling at the camera&#10;&#10;Description automatically generated">
            <a:hlinkClick r:id="rId3"/>
            <a:extLst>
              <a:ext uri="{FF2B5EF4-FFF2-40B4-BE49-F238E27FC236}">
                <a16:creationId xmlns:a16="http://schemas.microsoft.com/office/drawing/2014/main" id="{5E15976B-90F9-495C-9AFA-BF031ED8D6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5507" y="953929"/>
            <a:ext cx="1447408" cy="2263953"/>
          </a:xfrm>
          <a:prstGeom prst="rect">
            <a:avLst/>
          </a:prstGeom>
        </p:spPr>
      </p:pic>
      <p:pic>
        <p:nvPicPr>
          <p:cNvPr id="15" name="Picture 14" descr="A person that is standing in the dirt&#10;&#10;Description automatically generated">
            <a:hlinkClick r:id="rId3"/>
            <a:extLst>
              <a:ext uri="{FF2B5EF4-FFF2-40B4-BE49-F238E27FC236}">
                <a16:creationId xmlns:a16="http://schemas.microsoft.com/office/drawing/2014/main" id="{EC42D9CB-B748-4499-AB4F-1727783A2B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2915" y="887236"/>
            <a:ext cx="1306605" cy="2397337"/>
          </a:xfrm>
          <a:prstGeom prst="rect">
            <a:avLst/>
          </a:prstGeom>
        </p:spPr>
      </p:pic>
      <p:pic>
        <p:nvPicPr>
          <p:cNvPr id="16" name="Picture 15">
            <a:extLst>
              <a:ext uri="{FF2B5EF4-FFF2-40B4-BE49-F238E27FC236}">
                <a16:creationId xmlns:a16="http://schemas.microsoft.com/office/drawing/2014/main" id="{326E254D-2A36-4221-9B21-0A0EA41AB5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7345" y="5240215"/>
            <a:ext cx="1617785" cy="1617785"/>
          </a:xfrm>
          <a:prstGeom prst="rect">
            <a:avLst/>
          </a:prstGeom>
        </p:spPr>
      </p:pic>
      <p:pic>
        <p:nvPicPr>
          <p:cNvPr id="17" name="Picture 16" descr="A person posing for the camera&#10;&#10;Description automatically generated">
            <a:hlinkClick r:id="rId3"/>
            <a:extLst>
              <a:ext uri="{FF2B5EF4-FFF2-40B4-BE49-F238E27FC236}">
                <a16:creationId xmlns:a16="http://schemas.microsoft.com/office/drawing/2014/main" id="{D762CE49-D67C-4FA1-9723-4BA668F7E48F}"/>
              </a:ext>
            </a:extLst>
          </p:cNvPr>
          <p:cNvPicPr>
            <a:picLocks noChangeAspect="1"/>
          </p:cNvPicPr>
          <p:nvPr/>
        </p:nvPicPr>
        <p:blipFill rotWithShape="1">
          <a:blip r:embed="rId8">
            <a:extLst>
              <a:ext uri="{28A0092B-C50C-407E-A947-70E740481C1C}">
                <a14:useLocalDpi xmlns:a14="http://schemas.microsoft.com/office/drawing/2010/main" val="0"/>
              </a:ext>
            </a:extLst>
          </a:blip>
          <a:srcRect t="8661"/>
          <a:stretch/>
        </p:blipFill>
        <p:spPr>
          <a:xfrm>
            <a:off x="10502915" y="3217882"/>
            <a:ext cx="1617785" cy="2197275"/>
          </a:xfrm>
          <a:prstGeom prst="rect">
            <a:avLst/>
          </a:prstGeom>
        </p:spPr>
      </p:pic>
      <p:sp>
        <p:nvSpPr>
          <p:cNvPr id="18" name="Title 1">
            <a:extLst>
              <a:ext uri="{FF2B5EF4-FFF2-40B4-BE49-F238E27FC236}">
                <a16:creationId xmlns:a16="http://schemas.microsoft.com/office/drawing/2014/main" id="{7F607720-4ECB-43D9-BBE2-734E08742416}"/>
              </a:ext>
            </a:extLst>
          </p:cNvPr>
          <p:cNvSpPr txBox="1">
            <a:spLocks/>
          </p:cNvSpPr>
          <p:nvPr/>
        </p:nvSpPr>
        <p:spPr>
          <a:xfrm>
            <a:off x="8076237" y="0"/>
            <a:ext cx="4356847" cy="1062178"/>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6000" dirty="0"/>
              <a:t>The group</a:t>
            </a:r>
          </a:p>
        </p:txBody>
      </p:sp>
      <p:sp>
        <p:nvSpPr>
          <p:cNvPr id="13" name="TextBox 12">
            <a:extLst>
              <a:ext uri="{FF2B5EF4-FFF2-40B4-BE49-F238E27FC236}">
                <a16:creationId xmlns:a16="http://schemas.microsoft.com/office/drawing/2014/main" id="{4D0EBB5D-B0D4-4B3C-BFCD-316B0BE7E4B0}"/>
              </a:ext>
            </a:extLst>
          </p:cNvPr>
          <p:cNvSpPr txBox="1"/>
          <p:nvPr/>
        </p:nvSpPr>
        <p:spPr>
          <a:xfrm>
            <a:off x="71300" y="957575"/>
            <a:ext cx="7196045" cy="6001643"/>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Our labs focuses on visualizing flow, reaction and deformation in porous media. We create our own porous material and match the refractive index of it with various fluids, if it's a wetting or a non wetting phase. By doing so we manage to see through the transparent porous material and saturating fluid, thus allowing us to visualize fluorescent beads and fluorescent dye as they advanced and percolate within the porous material. We visualized our system using confocal microscopy and ultrahigh speed cameras thus allowing 3D reconstructions of the material and the flow. We urge all of you to visit our website and see the work that being done in our lab. </a:t>
            </a:r>
          </a:p>
          <a:p>
            <a:r>
              <a:rPr lang="en-US" sz="2400" dirty="0">
                <a:latin typeface="Times New Roman" panose="02020603050405020304" pitchFamily="18" charset="0"/>
                <a:cs typeface="Times New Roman" panose="02020603050405020304" pitchFamily="18" charset="0"/>
              </a:rPr>
              <a:t>We also have a lot of numerical and theoretical work, as can be seen in this presentation. For any question do email me.</a:t>
            </a:r>
          </a:p>
        </p:txBody>
      </p:sp>
    </p:spTree>
    <p:extLst>
      <p:ext uri="{BB962C8B-B14F-4D97-AF65-F5344CB8AC3E}">
        <p14:creationId xmlns:p14="http://schemas.microsoft.com/office/powerpoint/2010/main" val="1526963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www-personal.umich.edu/~jmpares/grainSizeSorting.jpg"/>
          <p:cNvPicPr>
            <a:picLocks noChangeAspect="1" noChangeArrowheads="1"/>
          </p:cNvPicPr>
          <p:nvPr/>
        </p:nvPicPr>
        <p:blipFill>
          <a:blip r:embed="rId2"/>
          <a:srcRect/>
          <a:stretch>
            <a:fillRect/>
          </a:stretch>
        </p:blipFill>
        <p:spPr bwMode="auto">
          <a:xfrm>
            <a:off x="3287938" y="1494291"/>
            <a:ext cx="7200930" cy="5268496"/>
          </a:xfrm>
          <a:prstGeom prst="rect">
            <a:avLst/>
          </a:prstGeom>
          <a:noFill/>
        </p:spPr>
      </p:pic>
      <p:pic>
        <p:nvPicPr>
          <p:cNvPr id="5" name="Picture 4" descr="Sand, Silt and Clay in Soil"/>
          <p:cNvPicPr>
            <a:picLocks noChangeAspect="1" noChangeArrowheads="1"/>
          </p:cNvPicPr>
          <p:nvPr/>
        </p:nvPicPr>
        <p:blipFill>
          <a:blip r:embed="rId3"/>
          <a:srcRect/>
          <a:stretch>
            <a:fillRect/>
          </a:stretch>
        </p:blipFill>
        <p:spPr bwMode="auto">
          <a:xfrm>
            <a:off x="9288698" y="3526170"/>
            <a:ext cx="2903302" cy="3125889"/>
          </a:xfrm>
          <a:prstGeom prst="rect">
            <a:avLst/>
          </a:prstGeom>
          <a:noFill/>
        </p:spPr>
      </p:pic>
      <p:pic>
        <p:nvPicPr>
          <p:cNvPr id="76806" name="Picture 6" descr="http://www.mnn.com/sites/default/files/rock%20layers.jpg"/>
          <p:cNvPicPr>
            <a:picLocks noChangeAspect="1" noChangeArrowheads="1"/>
          </p:cNvPicPr>
          <p:nvPr/>
        </p:nvPicPr>
        <p:blipFill>
          <a:blip r:embed="rId4"/>
          <a:srcRect/>
          <a:stretch>
            <a:fillRect/>
          </a:stretch>
        </p:blipFill>
        <p:spPr bwMode="auto">
          <a:xfrm>
            <a:off x="6288302" y="1476375"/>
            <a:ext cx="5572164" cy="3154055"/>
          </a:xfrm>
          <a:prstGeom prst="rect">
            <a:avLst/>
          </a:prstGeom>
          <a:noFill/>
        </p:spPr>
      </p:pic>
      <p:sp>
        <p:nvSpPr>
          <p:cNvPr id="6" name="Title 1"/>
          <p:cNvSpPr>
            <a:spLocks noGrp="1"/>
          </p:cNvSpPr>
          <p:nvPr>
            <p:ph type="title" idx="4294967295"/>
          </p:nvPr>
        </p:nvSpPr>
        <p:spPr>
          <a:xfrm>
            <a:off x="1110761" y="147566"/>
            <a:ext cx="9970477" cy="1143000"/>
          </a:xfrm>
        </p:spPr>
        <p:txBody>
          <a:bodyPr>
            <a:normAutofit/>
          </a:bodyPr>
          <a:lstStyle/>
          <a:p>
            <a:r>
              <a:rPr lang="en-US" dirty="0"/>
              <a:t>Pore size effect on porous media flows</a:t>
            </a:r>
          </a:p>
        </p:txBody>
      </p:sp>
      <p:sp>
        <p:nvSpPr>
          <p:cNvPr id="2" name="TextBox 1">
            <a:extLst>
              <a:ext uri="{FF2B5EF4-FFF2-40B4-BE49-F238E27FC236}">
                <a16:creationId xmlns:a16="http://schemas.microsoft.com/office/drawing/2014/main" id="{9F63642E-A623-466F-8951-DD8CE1E0A524}"/>
              </a:ext>
            </a:extLst>
          </p:cNvPr>
          <p:cNvSpPr txBox="1"/>
          <p:nvPr/>
        </p:nvSpPr>
        <p:spPr>
          <a:xfrm>
            <a:off x="262180" y="1476375"/>
            <a:ext cx="3015567" cy="4708981"/>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Predicting the flow in a porous material is difficult mainly due to the large heterogeneity in conductivities throughout the porous material. This variation in conductivity leads to variation in local pressures and therefore variations in the velocity field. Thus creating a complicated flow pattern through the porous material which can affect various reaction patterns.</a:t>
            </a:r>
          </a:p>
        </p:txBody>
      </p:sp>
    </p:spTree>
    <p:extLst>
      <p:ext uri="{BB962C8B-B14F-4D97-AF65-F5344CB8AC3E}">
        <p14:creationId xmlns:p14="http://schemas.microsoft.com/office/powerpoint/2010/main" val="39088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6806"/>
                                        </p:tgtEl>
                                        <p:attrNameLst>
                                          <p:attrName>style.visibility</p:attrName>
                                        </p:attrNameLst>
                                      </p:cBhvr>
                                      <p:to>
                                        <p:strVal val="visible"/>
                                      </p:to>
                                    </p:set>
                                    <p:animEffect transition="in" filter="checkerboard(across)">
                                      <p:cBhvr>
                                        <p:cTn id="7" dur="500"/>
                                        <p:tgtEl>
                                          <p:spTgt spid="76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97824" y="96617"/>
            <a:ext cx="3413125" cy="1384995"/>
          </a:xfrm>
          <a:prstGeom prst="rect">
            <a:avLst/>
          </a:prstGeom>
          <a:noFill/>
          <a:ln w="9525">
            <a:noFill/>
            <a:miter lim="800000"/>
            <a:headEnd/>
            <a:tailEnd/>
          </a:ln>
        </p:spPr>
        <p:txBody>
          <a:bodyPr>
            <a:spAutoFit/>
          </a:bodyPr>
          <a:lstStyle/>
          <a:p>
            <a:pPr rtl="0" eaLnBrk="0" hangingPunct="0"/>
            <a:r>
              <a:rPr lang="en-US" sz="2800" b="1" dirty="0">
                <a:latin typeface="+mj-lt"/>
                <a:ea typeface="+mj-ea"/>
                <a:cs typeface="+mj-cs"/>
              </a:rPr>
              <a:t>Anomalous transport in heterogeneous porous media</a:t>
            </a:r>
            <a:endParaRPr lang="en-US" sz="2800" b="1" dirty="0">
              <a:latin typeface="+mj-lt"/>
              <a:ea typeface="+mj-ea"/>
              <a:cs typeface="+mj-cs"/>
              <a:sym typeface="Times New Roman" pitchFamily="18" charset="0"/>
            </a:endParaRPr>
          </a:p>
        </p:txBody>
      </p:sp>
      <p:graphicFrame>
        <p:nvGraphicFramePr>
          <p:cNvPr id="22532" name="Object 4"/>
          <p:cNvGraphicFramePr>
            <a:graphicFrameLocks noChangeAspect="1"/>
          </p:cNvGraphicFramePr>
          <p:nvPr>
            <p:extLst>
              <p:ext uri="{D42A27DB-BD31-4B8C-83A1-F6EECF244321}">
                <p14:modId xmlns:p14="http://schemas.microsoft.com/office/powerpoint/2010/main" val="2326706633"/>
              </p:ext>
            </p:extLst>
          </p:nvPr>
        </p:nvGraphicFramePr>
        <p:xfrm>
          <a:off x="3799009" y="1528764"/>
          <a:ext cx="4106863" cy="1233487"/>
        </p:xfrm>
        <a:graphic>
          <a:graphicData uri="http://schemas.openxmlformats.org/presentationml/2006/ole">
            <mc:AlternateContent xmlns:mc="http://schemas.openxmlformats.org/markup-compatibility/2006">
              <mc:Choice xmlns:v="urn:schemas-microsoft-com:vml" Requires="v">
                <p:oleObj spid="_x0000_s1026" r:id="rId4" imgW="5330092" imgH="3251200" progId="">
                  <p:embed/>
                </p:oleObj>
              </mc:Choice>
              <mc:Fallback>
                <p:oleObj r:id="rId4" imgW="5330092" imgH="3251200" progId="">
                  <p:embed/>
                  <p:pic>
                    <p:nvPicPr>
                      <p:cNvPr id="2253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9009" y="1528764"/>
                        <a:ext cx="4106863" cy="1233487"/>
                      </a:xfrm>
                      <a:prstGeom prst="rect">
                        <a:avLst/>
                      </a:prstGeom>
                      <a:noFill/>
                      <a:extLst>
                        <a:ext uri="{909E8E84-426E-40DD-AFC4-6F175D3DCCD1}">
                          <a14:hiddenFill xmlns:a14="http://schemas.microsoft.com/office/drawing/2010/main">
                            <a:solidFill>
                              <a:srgbClr val="00CC99"/>
                            </a:solidFill>
                          </a14:hiddenFill>
                        </a:ext>
                      </a:extLst>
                    </p:spPr>
                  </p:pic>
                </p:oleObj>
              </mc:Fallback>
            </mc:AlternateContent>
          </a:graphicData>
        </a:graphic>
      </p:graphicFrame>
      <p:graphicFrame>
        <p:nvGraphicFramePr>
          <p:cNvPr id="22533" name="Object 5"/>
          <p:cNvGraphicFramePr>
            <a:graphicFrameLocks noChangeAspect="1"/>
          </p:cNvGraphicFramePr>
          <p:nvPr>
            <p:extLst>
              <p:ext uri="{D42A27DB-BD31-4B8C-83A1-F6EECF244321}">
                <p14:modId xmlns:p14="http://schemas.microsoft.com/office/powerpoint/2010/main" val="2584649127"/>
              </p:ext>
            </p:extLst>
          </p:nvPr>
        </p:nvGraphicFramePr>
        <p:xfrm>
          <a:off x="3799009" y="5440363"/>
          <a:ext cx="4106863" cy="1281112"/>
        </p:xfrm>
        <a:graphic>
          <a:graphicData uri="http://schemas.openxmlformats.org/presentationml/2006/ole">
            <mc:AlternateContent xmlns:mc="http://schemas.openxmlformats.org/markup-compatibility/2006">
              <mc:Choice xmlns:v="urn:schemas-microsoft-com:vml" Requires="v">
                <p:oleObj spid="_x0000_s1027" r:id="rId6" imgW="5330092" imgH="3251200" progId="">
                  <p:embed/>
                </p:oleObj>
              </mc:Choice>
              <mc:Fallback>
                <p:oleObj r:id="rId6" imgW="5330092" imgH="3251200" progId="">
                  <p:embed/>
                  <p:pic>
                    <p:nvPicPr>
                      <p:cNvPr id="2253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9009" y="5440363"/>
                        <a:ext cx="4106863" cy="1281112"/>
                      </a:xfrm>
                      <a:prstGeom prst="rect">
                        <a:avLst/>
                      </a:prstGeom>
                      <a:noFill/>
                      <a:extLst>
                        <a:ext uri="{909E8E84-426E-40DD-AFC4-6F175D3DCCD1}">
                          <a14:hiddenFill xmlns:a14="http://schemas.microsoft.com/office/drawing/2010/main">
                            <a:solidFill>
                              <a:srgbClr val="00CC99"/>
                            </a:solidFill>
                          </a14:hiddenFill>
                        </a:ext>
                      </a:extLst>
                    </p:spPr>
                  </p:pic>
                </p:oleObj>
              </mc:Fallback>
            </mc:AlternateContent>
          </a:graphicData>
        </a:graphic>
      </p:graphicFrame>
      <p:graphicFrame>
        <p:nvGraphicFramePr>
          <p:cNvPr id="22534" name="Object 6"/>
          <p:cNvGraphicFramePr>
            <a:graphicFrameLocks noChangeAspect="1"/>
          </p:cNvGraphicFramePr>
          <p:nvPr>
            <p:extLst>
              <p:ext uri="{D42A27DB-BD31-4B8C-83A1-F6EECF244321}">
                <p14:modId xmlns:p14="http://schemas.microsoft.com/office/powerpoint/2010/main" val="1356674964"/>
              </p:ext>
            </p:extLst>
          </p:nvPr>
        </p:nvGraphicFramePr>
        <p:xfrm>
          <a:off x="3799009" y="2797175"/>
          <a:ext cx="4106863" cy="1276350"/>
        </p:xfrm>
        <a:graphic>
          <a:graphicData uri="http://schemas.openxmlformats.org/presentationml/2006/ole">
            <mc:AlternateContent xmlns:mc="http://schemas.openxmlformats.org/markup-compatibility/2006">
              <mc:Choice xmlns:v="urn:schemas-microsoft-com:vml" Requires="v">
                <p:oleObj spid="_x0000_s1028" r:id="rId8" imgW="5330092" imgH="3251200" progId="">
                  <p:embed/>
                </p:oleObj>
              </mc:Choice>
              <mc:Fallback>
                <p:oleObj r:id="rId8" imgW="5330092" imgH="3251200" progId="">
                  <p:embed/>
                  <p:pic>
                    <p:nvPicPr>
                      <p:cNvPr id="22534"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99009" y="2797175"/>
                        <a:ext cx="4106863" cy="1276350"/>
                      </a:xfrm>
                      <a:prstGeom prst="rect">
                        <a:avLst/>
                      </a:prstGeom>
                      <a:noFill/>
                      <a:extLst>
                        <a:ext uri="{909E8E84-426E-40DD-AFC4-6F175D3DCCD1}">
                          <a14:hiddenFill xmlns:a14="http://schemas.microsoft.com/office/drawing/2010/main">
                            <a:solidFill>
                              <a:srgbClr val="00CC99"/>
                            </a:solidFill>
                          </a14:hiddenFill>
                        </a:ext>
                      </a:extLst>
                    </p:spPr>
                  </p:pic>
                </p:oleObj>
              </mc:Fallback>
            </mc:AlternateContent>
          </a:graphicData>
        </a:graphic>
      </p:graphicFrame>
      <p:pic>
        <p:nvPicPr>
          <p:cNvPr id="22535" name="Picture 7" descr="file:///C:/WIN98/Desktop/1.jpg"/>
          <p:cNvPicPr>
            <a:picLocks noChangeAspect="1" noChangeArrowheads="1"/>
          </p:cNvPicPr>
          <p:nvPr/>
        </p:nvPicPr>
        <p:blipFill>
          <a:blip r:embed="rId10"/>
          <a:srcRect/>
          <a:stretch>
            <a:fillRect/>
          </a:stretch>
        </p:blipFill>
        <p:spPr bwMode="auto">
          <a:xfrm>
            <a:off x="3799009" y="207963"/>
            <a:ext cx="4106863" cy="1274762"/>
          </a:xfrm>
          <a:prstGeom prst="rect">
            <a:avLst/>
          </a:prstGeom>
          <a:noFill/>
          <a:ln w="9525">
            <a:noFill/>
            <a:miter lim="800000"/>
            <a:headEnd/>
            <a:tailEnd/>
          </a:ln>
        </p:spPr>
      </p:pic>
      <p:graphicFrame>
        <p:nvGraphicFramePr>
          <p:cNvPr id="22536" name="Object 8"/>
          <p:cNvGraphicFramePr>
            <a:graphicFrameLocks noChangeAspect="1"/>
          </p:cNvGraphicFramePr>
          <p:nvPr>
            <p:extLst>
              <p:ext uri="{D42A27DB-BD31-4B8C-83A1-F6EECF244321}">
                <p14:modId xmlns:p14="http://schemas.microsoft.com/office/powerpoint/2010/main" val="4026898904"/>
              </p:ext>
            </p:extLst>
          </p:nvPr>
        </p:nvGraphicFramePr>
        <p:xfrm>
          <a:off x="3799009" y="4117976"/>
          <a:ext cx="4106863" cy="1281113"/>
        </p:xfrm>
        <a:graphic>
          <a:graphicData uri="http://schemas.openxmlformats.org/presentationml/2006/ole">
            <mc:AlternateContent xmlns:mc="http://schemas.openxmlformats.org/markup-compatibility/2006">
              <mc:Choice xmlns:v="urn:schemas-microsoft-com:vml" Requires="v">
                <p:oleObj spid="_x0000_s1029" r:id="rId11" imgW="5330092" imgH="3251200" progId="">
                  <p:embed/>
                </p:oleObj>
              </mc:Choice>
              <mc:Fallback>
                <p:oleObj r:id="rId11" imgW="5330092" imgH="3251200" progId="">
                  <p:embed/>
                  <p:pic>
                    <p:nvPicPr>
                      <p:cNvPr id="22536"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99009" y="4117976"/>
                        <a:ext cx="4106863" cy="1281113"/>
                      </a:xfrm>
                      <a:prstGeom prst="rect">
                        <a:avLst/>
                      </a:prstGeom>
                      <a:noFill/>
                      <a:extLst>
                        <a:ext uri="{909E8E84-426E-40DD-AFC4-6F175D3DCCD1}">
                          <a14:hiddenFill xmlns:a14="http://schemas.microsoft.com/office/drawing/2010/main">
                            <a:solidFill>
                              <a:srgbClr val="00CC99"/>
                            </a:solidFill>
                          </a14:hiddenFill>
                        </a:ext>
                      </a:extLst>
                    </p:spPr>
                  </p:pic>
                </p:oleObj>
              </mc:Fallback>
            </mc:AlternateContent>
          </a:graphicData>
        </a:graphic>
      </p:graphicFrame>
      <p:sp>
        <p:nvSpPr>
          <p:cNvPr id="22537" name="Rectangle 9"/>
          <p:cNvSpPr>
            <a:spLocks noChangeArrowheads="1"/>
          </p:cNvSpPr>
          <p:nvPr/>
        </p:nvSpPr>
        <p:spPr bwMode="auto">
          <a:xfrm>
            <a:off x="-58617" y="2411413"/>
            <a:ext cx="184150" cy="36830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22538" name="Rectangle 10"/>
          <p:cNvSpPr>
            <a:spLocks noChangeArrowheads="1"/>
          </p:cNvSpPr>
          <p:nvPr/>
        </p:nvSpPr>
        <p:spPr bwMode="auto">
          <a:xfrm>
            <a:off x="-58617" y="2435225"/>
            <a:ext cx="184150" cy="36830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22540" name="TextBox 6"/>
          <p:cNvSpPr txBox="1">
            <a:spLocks noChangeArrowheads="1"/>
          </p:cNvSpPr>
          <p:nvPr/>
        </p:nvSpPr>
        <p:spPr bwMode="auto">
          <a:xfrm>
            <a:off x="287458" y="6289378"/>
            <a:ext cx="3007618" cy="307777"/>
          </a:xfrm>
          <a:prstGeom prst="rect">
            <a:avLst/>
          </a:prstGeom>
          <a:solidFill>
            <a:schemeClr val="bg1"/>
          </a:solidFill>
          <a:ln w="9525">
            <a:noFill/>
            <a:miter lim="800000"/>
            <a:headEnd/>
            <a:tailEnd/>
          </a:ln>
        </p:spPr>
        <p:txBody>
          <a:bodyPr wrap="none">
            <a:spAutoFit/>
          </a:bodyPr>
          <a:lstStyle/>
          <a:p>
            <a:pPr rtl="0"/>
            <a:r>
              <a:rPr lang="en-US" sz="1400" i="1">
                <a:solidFill>
                  <a:srgbClr val="000000"/>
                </a:solidFill>
              </a:rPr>
              <a:t>Levy and Berkowitz, J </a:t>
            </a:r>
            <a:r>
              <a:rPr lang="en-US" sz="1400" i="1" err="1">
                <a:solidFill>
                  <a:srgbClr val="000000"/>
                </a:solidFill>
              </a:rPr>
              <a:t>Cont</a:t>
            </a:r>
            <a:r>
              <a:rPr lang="en-US" sz="1400" i="1">
                <a:solidFill>
                  <a:srgbClr val="000000"/>
                </a:solidFill>
              </a:rPr>
              <a:t> </a:t>
            </a:r>
            <a:r>
              <a:rPr lang="en-US" sz="1400" i="1" err="1">
                <a:solidFill>
                  <a:srgbClr val="000000"/>
                </a:solidFill>
              </a:rPr>
              <a:t>Hydrol</a:t>
            </a:r>
            <a:r>
              <a:rPr lang="en-US" sz="1400" i="1">
                <a:solidFill>
                  <a:srgbClr val="000000"/>
                </a:solidFill>
              </a:rPr>
              <a:t> 2003</a:t>
            </a:r>
          </a:p>
        </p:txBody>
      </p:sp>
      <p:pic>
        <p:nvPicPr>
          <p:cNvPr id="13" name="Picture 7" descr="C:\Users\admin\Documents\BrianFiles\Word_and_Data_Files_S-Z\SEMINARS\GRC1.jpg"/>
          <p:cNvPicPr>
            <a:picLocks noChangeAspect="1" noChangeArrowheads="1"/>
          </p:cNvPicPr>
          <p:nvPr/>
        </p:nvPicPr>
        <p:blipFill>
          <a:blip r:embed="rId13"/>
          <a:srcRect/>
          <a:stretch>
            <a:fillRect/>
          </a:stretch>
        </p:blipFill>
        <p:spPr bwMode="auto">
          <a:xfrm rot="5400000">
            <a:off x="6068994" y="1060872"/>
            <a:ext cx="1339850" cy="2100263"/>
          </a:xfrm>
          <a:prstGeom prst="rect">
            <a:avLst/>
          </a:prstGeom>
          <a:noFill/>
          <a:ln w="9525">
            <a:noFill/>
            <a:miter lim="800000"/>
            <a:headEnd/>
            <a:tailEnd/>
          </a:ln>
        </p:spPr>
      </p:pic>
      <p:grpSp>
        <p:nvGrpSpPr>
          <p:cNvPr id="2" name="Group 16"/>
          <p:cNvGrpSpPr/>
          <p:nvPr/>
        </p:nvGrpSpPr>
        <p:grpSpPr>
          <a:xfrm>
            <a:off x="-13791" y="1916596"/>
            <a:ext cx="8624167" cy="4248709"/>
            <a:chOff x="79995" y="1696720"/>
            <a:chExt cx="8624167" cy="4248709"/>
          </a:xfrm>
        </p:grpSpPr>
        <p:graphicFrame>
          <p:nvGraphicFramePr>
            <p:cNvPr id="22541" name="Object 11"/>
            <p:cNvGraphicFramePr>
              <a:graphicFrameLocks noChangeAspect="1"/>
            </p:cNvGraphicFramePr>
            <p:nvPr>
              <p:extLst>
                <p:ext uri="{D42A27DB-BD31-4B8C-83A1-F6EECF244321}">
                  <p14:modId xmlns:p14="http://schemas.microsoft.com/office/powerpoint/2010/main" val="1419358883"/>
                </p:ext>
              </p:extLst>
            </p:nvPr>
          </p:nvGraphicFramePr>
          <p:xfrm>
            <a:off x="79995" y="1696720"/>
            <a:ext cx="3656579" cy="2562767"/>
          </p:xfrm>
          <a:graphic>
            <a:graphicData uri="http://schemas.openxmlformats.org/presentationml/2006/ole">
              <mc:AlternateContent xmlns:mc="http://schemas.openxmlformats.org/markup-compatibility/2006">
                <mc:Choice xmlns:v="urn:schemas-microsoft-com:vml" Requires="v">
                  <p:oleObj spid="_x0000_s1030" name="CorelPhotoPaint.Image.8" r:id="rId14" imgW="6933333" imgH="4857143" progId="">
                    <p:embed/>
                  </p:oleObj>
                </mc:Choice>
                <mc:Fallback>
                  <p:oleObj name="CorelPhotoPaint.Image.8" r:id="rId14" imgW="6933333" imgH="4857143" progId="">
                    <p:embed/>
                    <p:pic>
                      <p:nvPicPr>
                        <p:cNvPr id="22541"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995" y="1696720"/>
                          <a:ext cx="3656579" cy="2562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42" name="Object 14"/>
            <p:cNvGraphicFramePr>
              <a:graphicFrameLocks noChangeAspect="1"/>
            </p:cNvGraphicFramePr>
            <p:nvPr/>
          </p:nvGraphicFramePr>
          <p:xfrm>
            <a:off x="311050" y="4975466"/>
            <a:ext cx="2944812" cy="969963"/>
          </p:xfrm>
          <a:graphic>
            <a:graphicData uri="http://schemas.openxmlformats.org/presentationml/2006/ole">
              <mc:AlternateContent xmlns:mc="http://schemas.openxmlformats.org/markup-compatibility/2006">
                <mc:Choice xmlns:v="urn:schemas-microsoft-com:vml" Requires="v">
                  <p:oleObj spid="_x0000_s1031" name="משוואה" r:id="rId16" imgW="1307532" imgH="431613" progId="Equation.3">
                    <p:embed/>
                  </p:oleObj>
                </mc:Choice>
                <mc:Fallback>
                  <p:oleObj name="משוואה" r:id="rId16" imgW="1307532" imgH="431613" progId="Equation.3">
                    <p:embed/>
                    <p:pic>
                      <p:nvPicPr>
                        <p:cNvPr id="22542" name="Object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1050" y="4975466"/>
                          <a:ext cx="2944812" cy="969963"/>
                        </a:xfrm>
                        <a:prstGeom prst="rect">
                          <a:avLst/>
                        </a:prstGeom>
                        <a:solidFill>
                          <a:schemeClr val="bg1"/>
                        </a:solidFill>
                      </p:spPr>
                    </p:pic>
                  </p:oleObj>
                </mc:Fallback>
              </mc:AlternateContent>
            </a:graphicData>
          </a:graphic>
        </p:graphicFrame>
        <p:graphicFrame>
          <p:nvGraphicFramePr>
            <p:cNvPr id="22543" name="Object 2"/>
            <p:cNvGraphicFramePr>
              <a:graphicFrameLocks noChangeAspect="1"/>
            </p:cNvGraphicFramePr>
            <p:nvPr/>
          </p:nvGraphicFramePr>
          <p:xfrm>
            <a:off x="288825" y="4388091"/>
            <a:ext cx="8415337" cy="671513"/>
          </p:xfrm>
          <a:graphic>
            <a:graphicData uri="http://schemas.openxmlformats.org/presentationml/2006/ole">
              <mc:AlternateContent xmlns:mc="http://schemas.openxmlformats.org/markup-compatibility/2006">
                <mc:Choice xmlns:v="urn:schemas-microsoft-com:vml" Requires="v">
                  <p:oleObj spid="_x0000_s1032" name="משוואה" r:id="rId18" imgW="3340100" imgH="266700" progId="Equation.3">
                    <p:embed/>
                  </p:oleObj>
                </mc:Choice>
                <mc:Fallback>
                  <p:oleObj name="משוואה" r:id="rId18" imgW="3340100" imgH="266700" progId="Equation.3">
                    <p:embed/>
                    <p:pic>
                      <p:nvPicPr>
                        <p:cNvPr id="22543" name="Object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8825" y="4388091"/>
                          <a:ext cx="8415337" cy="671513"/>
                        </a:xfrm>
                        <a:prstGeom prst="rect">
                          <a:avLst/>
                        </a:prstGeom>
                        <a:solidFill>
                          <a:schemeClr val="bg1"/>
                        </a:solidFill>
                      </p:spPr>
                    </p:pic>
                  </p:oleObj>
                </mc:Fallback>
              </mc:AlternateContent>
            </a:graphicData>
          </a:graphic>
        </p:graphicFrame>
      </p:grpSp>
      <p:graphicFrame>
        <p:nvGraphicFramePr>
          <p:cNvPr id="16" name="Object 5">
            <a:extLst>
              <a:ext uri="{FF2B5EF4-FFF2-40B4-BE49-F238E27FC236}">
                <a16:creationId xmlns:a16="http://schemas.microsoft.com/office/drawing/2014/main" id="{48FE00D5-EB6C-468D-8FEF-C161CD665BEC}"/>
              </a:ext>
            </a:extLst>
          </p:cNvPr>
          <p:cNvGraphicFramePr>
            <a:graphicFrameLocks noChangeAspect="1"/>
          </p:cNvGraphicFramePr>
          <p:nvPr>
            <p:extLst>
              <p:ext uri="{D42A27DB-BD31-4B8C-83A1-F6EECF244321}">
                <p14:modId xmlns:p14="http://schemas.microsoft.com/office/powerpoint/2010/main" val="2980969747"/>
              </p:ext>
            </p:extLst>
          </p:nvPr>
        </p:nvGraphicFramePr>
        <p:xfrm>
          <a:off x="4346766" y="228087"/>
          <a:ext cx="4376823" cy="3399880"/>
        </p:xfrm>
        <a:graphic>
          <a:graphicData uri="http://schemas.openxmlformats.org/presentationml/2006/ole">
            <mc:AlternateContent xmlns:mc="http://schemas.openxmlformats.org/markup-compatibility/2006">
              <mc:Choice xmlns:v="urn:schemas-microsoft-com:vml" Requires="v">
                <p:oleObj spid="_x0000_s1033" name="CorelPhotoPaint.Image.8" r:id="rId20" imgW="7638095" imgH="5933333" progId="">
                  <p:embed/>
                </p:oleObj>
              </mc:Choice>
              <mc:Fallback>
                <p:oleObj name="CorelPhotoPaint.Image.8" r:id="rId20" imgW="7638095" imgH="5933333" progId="">
                  <p:embed/>
                  <p:pic>
                    <p:nvPicPr>
                      <p:cNvPr id="16" name="Object 5">
                        <a:extLst>
                          <a:ext uri="{FF2B5EF4-FFF2-40B4-BE49-F238E27FC236}">
                            <a16:creationId xmlns:a16="http://schemas.microsoft.com/office/drawing/2014/main" id="{48FE00D5-EB6C-468D-8FEF-C161CD665BE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46766" y="228087"/>
                        <a:ext cx="4376823" cy="3399880"/>
                      </a:xfrm>
                      <a:prstGeom prst="rect">
                        <a:avLst/>
                      </a:prstGeom>
                      <a:noFill/>
                      <a:ln>
                        <a:noFill/>
                      </a:ln>
                      <a:effectLst/>
                    </p:spPr>
                  </p:pic>
                </p:oleObj>
              </mc:Fallback>
            </mc:AlternateContent>
          </a:graphicData>
        </a:graphic>
      </p:graphicFrame>
      <p:sp>
        <p:nvSpPr>
          <p:cNvPr id="17" name="Oval 16">
            <a:extLst>
              <a:ext uri="{FF2B5EF4-FFF2-40B4-BE49-F238E27FC236}">
                <a16:creationId xmlns:a16="http://schemas.microsoft.com/office/drawing/2014/main" id="{EF2DA230-4FB7-4CBC-9CEB-D9F3ADD2EC79}"/>
              </a:ext>
            </a:extLst>
          </p:cNvPr>
          <p:cNvSpPr/>
          <p:nvPr/>
        </p:nvSpPr>
        <p:spPr bwMode="auto">
          <a:xfrm>
            <a:off x="7585527" y="1992708"/>
            <a:ext cx="868102" cy="1678329"/>
          </a:xfrm>
          <a:prstGeom prst="ellipse">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rtl="1" fontAlgn="base">
              <a:spcBef>
                <a:spcPct val="0"/>
              </a:spcBef>
              <a:spcAft>
                <a:spcPct val="0"/>
              </a:spcAft>
            </a:pPr>
            <a:endParaRPr lang="en-US">
              <a:latin typeface="Arial" pitchFamily="34" charset="0"/>
              <a:cs typeface="Arial" pitchFamily="34" charset="0"/>
            </a:endParaRPr>
          </a:p>
        </p:txBody>
      </p:sp>
      <p:sp>
        <p:nvSpPr>
          <p:cNvPr id="18" name="Oval 17">
            <a:extLst>
              <a:ext uri="{FF2B5EF4-FFF2-40B4-BE49-F238E27FC236}">
                <a16:creationId xmlns:a16="http://schemas.microsoft.com/office/drawing/2014/main" id="{F3A3094B-052B-458A-B034-D820FBD6E52E}"/>
              </a:ext>
            </a:extLst>
          </p:cNvPr>
          <p:cNvSpPr/>
          <p:nvPr/>
        </p:nvSpPr>
        <p:spPr bwMode="auto">
          <a:xfrm rot="1788112">
            <a:off x="5452563" y="1169538"/>
            <a:ext cx="2495548" cy="854289"/>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rtl="1" fontAlgn="base">
              <a:spcBef>
                <a:spcPct val="0"/>
              </a:spcBef>
              <a:spcAft>
                <a:spcPct val="0"/>
              </a:spcAft>
            </a:pPr>
            <a:endParaRPr lang="en-US">
              <a:latin typeface="Arial" pitchFamily="34" charset="0"/>
              <a:cs typeface="Arial" pitchFamily="34" charset="0"/>
            </a:endParaRPr>
          </a:p>
        </p:txBody>
      </p:sp>
      <p:sp>
        <p:nvSpPr>
          <p:cNvPr id="19" name="Oval 18">
            <a:extLst>
              <a:ext uri="{FF2B5EF4-FFF2-40B4-BE49-F238E27FC236}">
                <a16:creationId xmlns:a16="http://schemas.microsoft.com/office/drawing/2014/main" id="{50E7B9A9-8273-4EDE-AFE0-38BCD22C3142}"/>
              </a:ext>
            </a:extLst>
          </p:cNvPr>
          <p:cNvSpPr/>
          <p:nvPr/>
        </p:nvSpPr>
        <p:spPr bwMode="auto">
          <a:xfrm>
            <a:off x="2626216" y="5150896"/>
            <a:ext cx="393540" cy="544011"/>
          </a:xfrm>
          <a:prstGeom prst="ellipse">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rtl="1" fontAlgn="base">
              <a:spcBef>
                <a:spcPct val="0"/>
              </a:spcBef>
              <a:spcAft>
                <a:spcPct val="0"/>
              </a:spcAft>
            </a:pPr>
            <a:endParaRPr lang="en-US">
              <a:latin typeface="Arial" pitchFamily="34" charset="0"/>
              <a:cs typeface="Arial" pitchFamily="34" charset="0"/>
            </a:endParaRPr>
          </a:p>
        </p:txBody>
      </p:sp>
      <p:sp>
        <p:nvSpPr>
          <p:cNvPr id="20" name="Oval 19">
            <a:extLst>
              <a:ext uri="{FF2B5EF4-FFF2-40B4-BE49-F238E27FC236}">
                <a16:creationId xmlns:a16="http://schemas.microsoft.com/office/drawing/2014/main" id="{6389B826-D8B0-4B84-BBD1-C7F14973051B}"/>
              </a:ext>
            </a:extLst>
          </p:cNvPr>
          <p:cNvSpPr/>
          <p:nvPr/>
        </p:nvSpPr>
        <p:spPr bwMode="auto">
          <a:xfrm>
            <a:off x="2429448" y="5579160"/>
            <a:ext cx="824949" cy="532435"/>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rtl="1" fontAlgn="base">
              <a:spcBef>
                <a:spcPct val="0"/>
              </a:spcBef>
              <a:spcAft>
                <a:spcPct val="0"/>
              </a:spcAft>
            </a:pPr>
            <a:endParaRPr lang="en-US">
              <a:latin typeface="Arial" pitchFamily="34" charset="0"/>
              <a:cs typeface="Arial" pitchFamily="34" charset="0"/>
            </a:endParaRPr>
          </a:p>
        </p:txBody>
      </p:sp>
      <p:sp>
        <p:nvSpPr>
          <p:cNvPr id="21" name="Oval 20">
            <a:extLst>
              <a:ext uri="{FF2B5EF4-FFF2-40B4-BE49-F238E27FC236}">
                <a16:creationId xmlns:a16="http://schemas.microsoft.com/office/drawing/2014/main" id="{6EB930C2-0144-4B35-9993-82F8E7BBCF76}"/>
              </a:ext>
            </a:extLst>
          </p:cNvPr>
          <p:cNvSpPr/>
          <p:nvPr/>
        </p:nvSpPr>
        <p:spPr bwMode="auto">
          <a:xfrm rot="1106618">
            <a:off x="4439637" y="225372"/>
            <a:ext cx="1329159" cy="787079"/>
          </a:xfrm>
          <a:prstGeom prst="ellipse">
            <a:avLst/>
          </a:prstGeom>
          <a:no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rtl="1" fontAlgn="base">
              <a:spcBef>
                <a:spcPct val="0"/>
              </a:spcBef>
              <a:spcAft>
                <a:spcPct val="0"/>
              </a:spcAft>
            </a:pPr>
            <a:endParaRPr lang="en-US">
              <a:latin typeface="Arial" pitchFamily="34" charset="0"/>
              <a:cs typeface="Arial" pitchFamily="34" charset="0"/>
            </a:endParaRPr>
          </a:p>
        </p:txBody>
      </p:sp>
      <p:sp>
        <p:nvSpPr>
          <p:cNvPr id="22" name="Oval 21">
            <a:extLst>
              <a:ext uri="{FF2B5EF4-FFF2-40B4-BE49-F238E27FC236}">
                <a16:creationId xmlns:a16="http://schemas.microsoft.com/office/drawing/2014/main" id="{80C0FC0C-EBDD-4DAD-90B6-B05BAE04BEC2}"/>
              </a:ext>
            </a:extLst>
          </p:cNvPr>
          <p:cNvSpPr/>
          <p:nvPr/>
        </p:nvSpPr>
        <p:spPr bwMode="auto">
          <a:xfrm rot="5400000">
            <a:off x="725075" y="5344772"/>
            <a:ext cx="1125637" cy="639502"/>
          </a:xfrm>
          <a:prstGeom prst="ellipse">
            <a:avLst/>
          </a:prstGeom>
          <a:no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rtl="1" fontAlgn="base">
              <a:spcBef>
                <a:spcPct val="0"/>
              </a:spcBef>
              <a:spcAft>
                <a:spcPct val="0"/>
              </a:spcAft>
            </a:pPr>
            <a:endParaRPr lang="en-US">
              <a:latin typeface="Arial" pitchFamily="34" charset="0"/>
              <a:cs typeface="Arial" pitchFamily="34" charset="0"/>
            </a:endParaRPr>
          </a:p>
        </p:txBody>
      </p:sp>
      <p:sp>
        <p:nvSpPr>
          <p:cNvPr id="23" name="Oval 22">
            <a:extLst>
              <a:ext uri="{FF2B5EF4-FFF2-40B4-BE49-F238E27FC236}">
                <a16:creationId xmlns:a16="http://schemas.microsoft.com/office/drawing/2014/main" id="{CFE75E17-6493-44E0-B0A4-8153C4B46062}"/>
              </a:ext>
            </a:extLst>
          </p:cNvPr>
          <p:cNvSpPr/>
          <p:nvPr/>
        </p:nvSpPr>
        <p:spPr bwMode="auto">
          <a:xfrm rot="5400000">
            <a:off x="3777673" y="4774055"/>
            <a:ext cx="833380" cy="416688"/>
          </a:xfrm>
          <a:prstGeom prst="ellipse">
            <a:avLst/>
          </a:prstGeom>
          <a:no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rtl="1" fontAlgn="base">
              <a:spcBef>
                <a:spcPct val="0"/>
              </a:spcBef>
              <a:spcAft>
                <a:spcPct val="0"/>
              </a:spcAft>
            </a:pPr>
            <a:endParaRPr lang="en-US">
              <a:latin typeface="Arial" pitchFamily="34" charset="0"/>
              <a:cs typeface="Arial" pitchFamily="34" charset="0"/>
            </a:endParaRPr>
          </a:p>
        </p:txBody>
      </p:sp>
      <p:pic>
        <p:nvPicPr>
          <p:cNvPr id="24" name="Picture 8">
            <a:extLst>
              <a:ext uri="{FF2B5EF4-FFF2-40B4-BE49-F238E27FC236}">
                <a16:creationId xmlns:a16="http://schemas.microsoft.com/office/drawing/2014/main" id="{4B40EEC7-5A14-4263-8656-1D77C1D738B8}"/>
              </a:ext>
            </a:extLst>
          </p:cNvPr>
          <p:cNvPicPr>
            <a:picLocks noChangeAspect="1" noChangeArrowheads="1"/>
          </p:cNvPicPr>
          <p:nvPr/>
        </p:nvPicPr>
        <p:blipFill>
          <a:blip r:embed="rId22"/>
          <a:srcRect/>
          <a:stretch>
            <a:fillRect/>
          </a:stretch>
        </p:blipFill>
        <p:spPr bwMode="auto">
          <a:xfrm>
            <a:off x="4552961" y="3845050"/>
            <a:ext cx="3900668" cy="2320255"/>
          </a:xfrm>
          <a:prstGeom prst="rect">
            <a:avLst/>
          </a:prstGeom>
          <a:noFill/>
          <a:ln w="9525">
            <a:noFill/>
            <a:miter lim="800000"/>
            <a:headEnd/>
            <a:tailEnd/>
          </a:ln>
          <a:effectLst/>
        </p:spPr>
      </p:pic>
      <p:sp>
        <p:nvSpPr>
          <p:cNvPr id="25" name="Oval 24">
            <a:extLst>
              <a:ext uri="{FF2B5EF4-FFF2-40B4-BE49-F238E27FC236}">
                <a16:creationId xmlns:a16="http://schemas.microsoft.com/office/drawing/2014/main" id="{C13B6A35-1FED-4D55-83C5-CBC502DB496E}"/>
              </a:ext>
            </a:extLst>
          </p:cNvPr>
          <p:cNvSpPr/>
          <p:nvPr/>
        </p:nvSpPr>
        <p:spPr bwMode="auto">
          <a:xfrm rot="1584748">
            <a:off x="6763280" y="4977625"/>
            <a:ext cx="1197268" cy="532435"/>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rtl="1" fontAlgn="base">
              <a:spcBef>
                <a:spcPct val="0"/>
              </a:spcBef>
              <a:spcAft>
                <a:spcPct val="0"/>
              </a:spcAft>
            </a:pPr>
            <a:endParaRPr lang="en-US">
              <a:latin typeface="Arial" pitchFamily="34" charset="0"/>
              <a:cs typeface="Arial" pitchFamily="34" charset="0"/>
            </a:endParaRPr>
          </a:p>
        </p:txBody>
      </p:sp>
      <p:sp>
        <p:nvSpPr>
          <p:cNvPr id="26" name="Oval 25">
            <a:extLst>
              <a:ext uri="{FF2B5EF4-FFF2-40B4-BE49-F238E27FC236}">
                <a16:creationId xmlns:a16="http://schemas.microsoft.com/office/drawing/2014/main" id="{14E346D7-AA7C-4DB2-9398-DDD6AD02CC3C}"/>
              </a:ext>
            </a:extLst>
          </p:cNvPr>
          <p:cNvSpPr/>
          <p:nvPr/>
        </p:nvSpPr>
        <p:spPr bwMode="auto">
          <a:xfrm rot="5400000">
            <a:off x="5633296" y="3665461"/>
            <a:ext cx="997353" cy="1332054"/>
          </a:xfrm>
          <a:prstGeom prst="ellipse">
            <a:avLst/>
          </a:prstGeom>
          <a:no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rtl="1" fontAlgn="base">
              <a:spcBef>
                <a:spcPct val="0"/>
              </a:spcBef>
              <a:spcAft>
                <a:spcPct val="0"/>
              </a:spcAft>
            </a:pPr>
            <a:endParaRPr lang="en-US">
              <a:latin typeface="Arial" pitchFamily="34" charset="0"/>
              <a:cs typeface="Arial" pitchFamily="34" charset="0"/>
            </a:endParaRPr>
          </a:p>
        </p:txBody>
      </p:sp>
      <p:sp>
        <p:nvSpPr>
          <p:cNvPr id="27" name="Oval 26">
            <a:extLst>
              <a:ext uri="{FF2B5EF4-FFF2-40B4-BE49-F238E27FC236}">
                <a16:creationId xmlns:a16="http://schemas.microsoft.com/office/drawing/2014/main" id="{3526C521-D57B-4F69-B2B0-8E4226C0AA47}"/>
              </a:ext>
            </a:extLst>
          </p:cNvPr>
          <p:cNvSpPr/>
          <p:nvPr/>
        </p:nvSpPr>
        <p:spPr bwMode="auto">
          <a:xfrm rot="5400000">
            <a:off x="1224634" y="2855535"/>
            <a:ext cx="833380" cy="416688"/>
          </a:xfrm>
          <a:prstGeom prst="ellipse">
            <a:avLst/>
          </a:prstGeom>
          <a:no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rtl="1" fontAlgn="base">
              <a:spcBef>
                <a:spcPct val="0"/>
              </a:spcBef>
              <a:spcAft>
                <a:spcPct val="0"/>
              </a:spcAft>
            </a:pPr>
            <a:endParaRPr lang="en-US">
              <a:latin typeface="Arial" pitchFamily="34" charset="0"/>
              <a:cs typeface="Arial" pitchFamily="34" charset="0"/>
            </a:endParaRPr>
          </a:p>
        </p:txBody>
      </p:sp>
      <p:sp>
        <p:nvSpPr>
          <p:cNvPr id="28" name="Oval 27">
            <a:extLst>
              <a:ext uri="{FF2B5EF4-FFF2-40B4-BE49-F238E27FC236}">
                <a16:creationId xmlns:a16="http://schemas.microsoft.com/office/drawing/2014/main" id="{3A9D412A-EA60-4B63-A264-7210177D5E86}"/>
              </a:ext>
            </a:extLst>
          </p:cNvPr>
          <p:cNvSpPr/>
          <p:nvPr/>
        </p:nvSpPr>
        <p:spPr bwMode="auto">
          <a:xfrm>
            <a:off x="1003312" y="3617327"/>
            <a:ext cx="639503" cy="593836"/>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rtl="1" fontAlgn="base">
              <a:spcBef>
                <a:spcPct val="0"/>
              </a:spcBef>
              <a:spcAft>
                <a:spcPct val="0"/>
              </a:spcAft>
            </a:pPr>
            <a:endParaRPr lang="en-US">
              <a:latin typeface="Arial" pitchFamily="34" charset="0"/>
              <a:cs typeface="Arial" pitchFamily="34" charset="0"/>
            </a:endParaRPr>
          </a:p>
        </p:txBody>
      </p:sp>
      <p:sp>
        <p:nvSpPr>
          <p:cNvPr id="29" name="Oval 28">
            <a:extLst>
              <a:ext uri="{FF2B5EF4-FFF2-40B4-BE49-F238E27FC236}">
                <a16:creationId xmlns:a16="http://schemas.microsoft.com/office/drawing/2014/main" id="{FB2D4ABA-368A-4D01-AB2D-B7F293F46D41}"/>
              </a:ext>
            </a:extLst>
          </p:cNvPr>
          <p:cNvSpPr/>
          <p:nvPr/>
        </p:nvSpPr>
        <p:spPr bwMode="auto">
          <a:xfrm>
            <a:off x="1723093" y="1869307"/>
            <a:ext cx="938293" cy="807579"/>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rtl="1" fontAlgn="base">
              <a:spcBef>
                <a:spcPct val="0"/>
              </a:spcBef>
              <a:spcAft>
                <a:spcPct val="0"/>
              </a:spcAft>
            </a:pPr>
            <a:endParaRPr lang="en-US">
              <a:latin typeface="Arial" pitchFamily="34" charset="0"/>
              <a:cs typeface="Arial" pitchFamily="34" charset="0"/>
            </a:endParaRPr>
          </a:p>
        </p:txBody>
      </p:sp>
      <p:sp>
        <p:nvSpPr>
          <p:cNvPr id="3" name="TextBox 2">
            <a:extLst>
              <a:ext uri="{FF2B5EF4-FFF2-40B4-BE49-F238E27FC236}">
                <a16:creationId xmlns:a16="http://schemas.microsoft.com/office/drawing/2014/main" id="{E46077A2-14F4-412A-92AC-88FF0C2A165D}"/>
              </a:ext>
            </a:extLst>
          </p:cNvPr>
          <p:cNvSpPr txBox="1"/>
          <p:nvPr/>
        </p:nvSpPr>
        <p:spPr>
          <a:xfrm>
            <a:off x="8409805" y="3610"/>
            <a:ext cx="3704998" cy="674030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variations in heterogeneities, as can be seen in the image to the left, leads to a complicated flow pattern marked by the blue dye. Often, we only have a breakthrough curve at the end of the experiment from which we have to deduce this flow pattern. This breakthrough curve is generally considered anomalous due to the heavy forward and backward tails of solutes as they leave the flow cell. This anomalous transport can be captured by a continuous time random walk where the mean flux, represented by the velocity and t1mark in green, is related to the main bulk of solute leaving the system. The heavy tail is characterized by the </a:t>
            </a:r>
            <a:r>
              <a:rPr lang="el-GR" dirty="0">
                <a:latin typeface="Times New Roman" panose="02020603050405020304" pitchFamily="18" charset="0"/>
                <a:cs typeface="Times New Roman" panose="02020603050405020304" pitchFamily="18" charset="0"/>
              </a:rPr>
              <a:t>β</a:t>
            </a:r>
            <a:r>
              <a:rPr lang="en-US" dirty="0">
                <a:latin typeface="Times New Roman" panose="02020603050405020304" pitchFamily="18" charset="0"/>
                <a:cs typeface="Times New Roman" panose="02020603050405020304" pitchFamily="18" charset="0"/>
              </a:rPr>
              <a:t> exponent, marked in red circle around the probability density function and the forward tail in time. The t2 is the cut off time, leading the distribution function to be </a:t>
            </a:r>
            <a:r>
              <a:rPr lang="en-US" dirty="0" err="1">
                <a:latin typeface="Times New Roman" panose="02020603050405020304" pitchFamily="18" charset="0"/>
                <a:cs typeface="Times New Roman" panose="02020603050405020304" pitchFamily="18" charset="0"/>
              </a:rPr>
              <a:t>Fickian</a:t>
            </a:r>
            <a:r>
              <a:rPr lang="en-US" dirty="0">
                <a:latin typeface="Times New Roman" panose="02020603050405020304" pitchFamily="18" charset="0"/>
                <a:cs typeface="Times New Roman" panose="02020603050405020304" pitchFamily="18" charset="0"/>
              </a:rPr>
              <a:t> for long sampling times. </a:t>
            </a:r>
          </a:p>
        </p:txBody>
      </p:sp>
    </p:spTree>
    <p:extLst>
      <p:ext uri="{BB962C8B-B14F-4D97-AF65-F5344CB8AC3E}">
        <p14:creationId xmlns:p14="http://schemas.microsoft.com/office/powerpoint/2010/main" val="361127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9"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dissolv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500"/>
                                        <p:tgtEl>
                                          <p:spTgt spid="1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par>
                                <p:cTn id="34" presetID="9" presetClass="entr" presetSubtype="0" fill="hold" grpId="1"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dissolve">
                                      <p:cBhvr>
                                        <p:cTn id="36" dur="500"/>
                                        <p:tgtEl>
                                          <p:spTgt spid="25"/>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dissolve">
                                      <p:cBhvr>
                                        <p:cTn id="39" dur="500"/>
                                        <p:tgtEl>
                                          <p:spTgt spid="25"/>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dissolve">
                                      <p:cBhvr>
                                        <p:cTn id="42" dur="500"/>
                                        <p:tgtEl>
                                          <p:spTgt spid="29"/>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dissolve">
                                      <p:cBhvr>
                                        <p:cTn id="45" dur="500"/>
                                        <p:tgtEl>
                                          <p:spTgt spid="28"/>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dissolv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dissolve">
                                      <p:cBhvr>
                                        <p:cTn id="53" dur="500"/>
                                        <p:tgtEl>
                                          <p:spTgt spid="21"/>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dissolve">
                                      <p:cBhvr>
                                        <p:cTn id="56" dur="500"/>
                                        <p:tgtEl>
                                          <p:spTgt spid="22"/>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dissolve">
                                      <p:cBhvr>
                                        <p:cTn id="59" dur="500"/>
                                        <p:tgtEl>
                                          <p:spTgt spid="23"/>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dissolve">
                                      <p:cBhvr>
                                        <p:cTn id="62" dur="500"/>
                                        <p:tgtEl>
                                          <p:spTgt spid="26"/>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dissolve">
                                      <p:cBhvr>
                                        <p:cTn id="6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5" grpId="0" animBg="1"/>
      <p:bldP spid="25" grpId="1" animBg="1"/>
      <p:bldP spid="26" grpId="0" animBg="1"/>
      <p:bldP spid="27" grpId="0" animBg="1"/>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59799A-00A6-48A3-8148-22BBA6F9E852}"/>
              </a:ext>
            </a:extLst>
          </p:cNvPr>
          <p:cNvSpPr txBox="1"/>
          <p:nvPr/>
        </p:nvSpPr>
        <p:spPr>
          <a:xfrm>
            <a:off x="8470675" y="1260860"/>
            <a:ext cx="3787618" cy="424731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While we cannot repack this huge flow cell repeatedly and do the experiment, we can simulate a conductivity field repeatedly and run a simulation on it, as can be seen by the log of conductivity field to the left. Running a particle tracker code on that conductivity field will outline the preferential flow that can be seen in the next image which are very similar to what can be seen in the experiment. These preferential flow or unique transport patterns must be marked within the breakthrough curve as will be shown in the next slide.  </a:t>
            </a:r>
          </a:p>
        </p:txBody>
      </p:sp>
      <p:pic>
        <p:nvPicPr>
          <p:cNvPr id="9" name="Picture 7" descr="file:///C:/WIN98/Desktop/1.jpg"/>
          <p:cNvPicPr>
            <a:picLocks noChangeAspect="1" noChangeArrowheads="1"/>
          </p:cNvPicPr>
          <p:nvPr/>
        </p:nvPicPr>
        <p:blipFill>
          <a:blip r:embed="rId4"/>
          <a:srcRect/>
          <a:stretch>
            <a:fillRect/>
          </a:stretch>
        </p:blipFill>
        <p:spPr bwMode="auto">
          <a:xfrm>
            <a:off x="236008" y="4032728"/>
            <a:ext cx="8018538" cy="2488938"/>
          </a:xfrm>
          <a:prstGeom prst="rect">
            <a:avLst/>
          </a:prstGeom>
          <a:noFill/>
          <a:ln w="9525">
            <a:noFill/>
            <a:miter lim="800000"/>
            <a:headEnd/>
            <a:tailEnd/>
          </a:ln>
        </p:spPr>
      </p:pic>
      <p:pic>
        <p:nvPicPr>
          <p:cNvPr id="24578" name="Picture 3"/>
          <p:cNvPicPr>
            <a:picLocks noChangeAspect="1" noChangeArrowheads="1"/>
          </p:cNvPicPr>
          <p:nvPr/>
        </p:nvPicPr>
        <p:blipFill>
          <a:blip r:embed="rId5"/>
          <a:srcRect/>
          <a:stretch>
            <a:fillRect/>
          </a:stretch>
        </p:blipFill>
        <p:spPr bwMode="auto">
          <a:xfrm>
            <a:off x="263161" y="987060"/>
            <a:ext cx="6034137" cy="2953453"/>
          </a:xfrm>
          <a:prstGeom prst="rect">
            <a:avLst/>
          </a:prstGeom>
          <a:noFill/>
          <a:ln w="9525">
            <a:noFill/>
            <a:miter lim="800000"/>
            <a:headEnd/>
            <a:tailEnd/>
          </a:ln>
        </p:spPr>
      </p:pic>
      <p:sp>
        <p:nvSpPr>
          <p:cNvPr id="5" name="Rectangle 1"/>
          <p:cNvSpPr>
            <a:spLocks noChangeArrowheads="1"/>
          </p:cNvSpPr>
          <p:nvPr/>
        </p:nvSpPr>
        <p:spPr bwMode="auto">
          <a:xfrm>
            <a:off x="1884302" y="94977"/>
            <a:ext cx="8485063" cy="546267"/>
          </a:xfrm>
          <a:prstGeom prst="rect">
            <a:avLst/>
          </a:prstGeom>
          <a:noFill/>
          <a:ln w="9525">
            <a:noFill/>
            <a:miter lim="800000"/>
            <a:headEnd/>
            <a:tailEnd/>
          </a:ln>
          <a:effectLst/>
        </p:spPr>
        <p:txBody>
          <a:bodyPr wrap="square" lIns="274551" tIns="76176" rIns="0" bIns="38088" anchor="ctr">
            <a:spAutoFit/>
          </a:bodyPr>
          <a:lstStyle/>
          <a:p>
            <a:pPr rtl="0" eaLnBrk="0" hangingPunct="0">
              <a:defRPr/>
            </a:pPr>
            <a:r>
              <a:rPr lang="en-US" altLang="zh-CN" sz="2800" b="1" dirty="0">
                <a:latin typeface="+mj-lt"/>
                <a:ea typeface="+mj-ea"/>
                <a:cs typeface="+mj-cs"/>
              </a:rPr>
              <a:t>Natural Heterogeneity: Transport Patterns “Revisited”</a:t>
            </a:r>
          </a:p>
        </p:txBody>
      </p:sp>
      <p:sp>
        <p:nvSpPr>
          <p:cNvPr id="24582" name="TextBox 31"/>
          <p:cNvSpPr txBox="1">
            <a:spLocks noChangeArrowheads="1"/>
          </p:cNvSpPr>
          <p:nvPr/>
        </p:nvSpPr>
        <p:spPr bwMode="auto">
          <a:xfrm>
            <a:off x="6311198" y="1260860"/>
            <a:ext cx="1804649" cy="2554545"/>
          </a:xfrm>
          <a:prstGeom prst="rect">
            <a:avLst/>
          </a:prstGeom>
          <a:noFill/>
          <a:ln w="9525">
            <a:noFill/>
            <a:miter lim="800000"/>
            <a:headEnd/>
            <a:tailEnd/>
          </a:ln>
        </p:spPr>
        <p:txBody>
          <a:bodyPr wrap="square">
            <a:spAutoFit/>
          </a:bodyPr>
          <a:lstStyle/>
          <a:p>
            <a:pPr rtl="0"/>
            <a:r>
              <a:rPr lang="en-US" sz="1600" dirty="0">
                <a:solidFill>
                  <a:srgbClr val="000000"/>
                </a:solidFill>
              </a:rPr>
              <a:t>Spatial map of full </a:t>
            </a:r>
            <a:r>
              <a:rPr lang="en-US" sz="1600" i="1" dirty="0">
                <a:solidFill>
                  <a:srgbClr val="000000"/>
                </a:solidFill>
              </a:rPr>
              <a:t>K</a:t>
            </a:r>
            <a:r>
              <a:rPr lang="en-US" sz="1600" dirty="0">
                <a:solidFill>
                  <a:srgbClr val="000000"/>
                </a:solidFill>
              </a:rPr>
              <a:t> field; ln(</a:t>
            </a:r>
            <a:r>
              <a:rPr lang="en-US" sz="1600" i="1" dirty="0">
                <a:solidFill>
                  <a:srgbClr val="000000"/>
                </a:solidFill>
              </a:rPr>
              <a:t>K</a:t>
            </a:r>
            <a:r>
              <a:rPr lang="en-US" sz="1600" dirty="0">
                <a:solidFill>
                  <a:srgbClr val="000000"/>
                </a:solidFill>
              </a:rPr>
              <a:t>) variance </a:t>
            </a:r>
            <a:r>
              <a:rPr lang="en-US" sz="1600" dirty="0">
                <a:solidFill>
                  <a:srgbClr val="000000"/>
                </a:solidFill>
                <a:sym typeface="Symbol" pitchFamily="18" charset="2"/>
              </a:rPr>
              <a:t></a:t>
            </a:r>
            <a:r>
              <a:rPr lang="en-US" sz="1600" baseline="30000" dirty="0">
                <a:solidFill>
                  <a:srgbClr val="000000"/>
                </a:solidFill>
                <a:sym typeface="Symbol" pitchFamily="18" charset="2"/>
              </a:rPr>
              <a:t>2</a:t>
            </a:r>
            <a:r>
              <a:rPr lang="en-US" sz="1600" dirty="0">
                <a:solidFill>
                  <a:srgbClr val="000000"/>
                </a:solidFill>
                <a:sym typeface="Symbol" pitchFamily="18" charset="2"/>
              </a:rPr>
              <a:t>=5. </a:t>
            </a:r>
            <a:r>
              <a:rPr lang="en-US" sz="1600" dirty="0">
                <a:solidFill>
                  <a:srgbClr val="000000"/>
                </a:solidFill>
              </a:rPr>
              <a:t>Statistically homogeneous    and isotropic, multivariate Gaussian field</a:t>
            </a:r>
            <a:endParaRPr lang="en-US" sz="1600" dirty="0">
              <a:solidFill>
                <a:srgbClr val="000000"/>
              </a:solidFill>
              <a:sym typeface="Symbol" pitchFamily="18" charset="2"/>
            </a:endParaRPr>
          </a:p>
          <a:p>
            <a:pPr rtl="0"/>
            <a:r>
              <a:rPr lang="en-US" sz="1600" dirty="0">
                <a:solidFill>
                  <a:srgbClr val="000000"/>
                </a:solidFill>
                <a:sym typeface="Symbol" pitchFamily="18" charset="2"/>
              </a:rPr>
              <a:t>Color bar in ln(</a:t>
            </a:r>
            <a:r>
              <a:rPr lang="en-US" sz="1600" i="1" dirty="0">
                <a:solidFill>
                  <a:srgbClr val="000000"/>
                </a:solidFill>
                <a:sym typeface="Symbol" pitchFamily="18" charset="2"/>
              </a:rPr>
              <a:t>K</a:t>
            </a:r>
            <a:r>
              <a:rPr lang="en-US" sz="1600" dirty="0">
                <a:solidFill>
                  <a:srgbClr val="000000"/>
                </a:solidFill>
                <a:sym typeface="Symbol" pitchFamily="18" charset="2"/>
              </a:rPr>
              <a:t>) scale</a:t>
            </a:r>
          </a:p>
        </p:txBody>
      </p:sp>
      <p:sp>
        <p:nvSpPr>
          <p:cNvPr id="2" name="Rectangle 1"/>
          <p:cNvSpPr/>
          <p:nvPr/>
        </p:nvSpPr>
        <p:spPr>
          <a:xfrm>
            <a:off x="4414075" y="3694174"/>
            <a:ext cx="1760418" cy="338554"/>
          </a:xfrm>
          <a:prstGeom prst="rect">
            <a:avLst/>
          </a:prstGeom>
        </p:spPr>
        <p:txBody>
          <a:bodyPr wrap="none">
            <a:spAutoFit/>
          </a:bodyPr>
          <a:lstStyle/>
          <a:p>
            <a:r>
              <a:rPr lang="en-US" sz="1600" dirty="0">
                <a:solidFill>
                  <a:srgbClr val="000000"/>
                </a:solidFill>
              </a:rPr>
              <a:t>Edery et al. [2014]</a:t>
            </a:r>
          </a:p>
        </p:txBody>
      </p:sp>
      <p:pic>
        <p:nvPicPr>
          <p:cNvPr id="7" name="Picture 1">
            <a:extLst>
              <a:ext uri="{FF2B5EF4-FFF2-40B4-BE49-F238E27FC236}">
                <a16:creationId xmlns:a16="http://schemas.microsoft.com/office/drawing/2014/main" id="{03B33129-1576-488C-ACB1-499A1130FF4A}"/>
              </a:ext>
            </a:extLst>
          </p:cNvPr>
          <p:cNvPicPr>
            <a:picLocks noChangeAspect="1" noChangeArrowheads="1"/>
          </p:cNvPicPr>
          <p:nvPr/>
        </p:nvPicPr>
        <p:blipFill>
          <a:blip r:embed="rId6"/>
          <a:srcRect/>
          <a:stretch>
            <a:fillRect/>
          </a:stretch>
        </p:blipFill>
        <p:spPr bwMode="auto">
          <a:xfrm>
            <a:off x="6390622" y="1123426"/>
            <a:ext cx="5640387" cy="2740025"/>
          </a:xfrm>
          <a:prstGeom prst="rect">
            <a:avLst/>
          </a:prstGeom>
          <a:noFill/>
          <a:ln w="9525">
            <a:noFill/>
            <a:miter lim="800000"/>
            <a:headEnd/>
            <a:tailEnd/>
          </a:ln>
        </p:spPr>
      </p:pic>
      <p:sp>
        <p:nvSpPr>
          <p:cNvPr id="8" name="TextBox 31">
            <a:extLst>
              <a:ext uri="{FF2B5EF4-FFF2-40B4-BE49-F238E27FC236}">
                <a16:creationId xmlns:a16="http://schemas.microsoft.com/office/drawing/2014/main" id="{4BA5B478-A3FB-4024-9C65-62C87D4CD6E0}"/>
              </a:ext>
            </a:extLst>
          </p:cNvPr>
          <p:cNvSpPr txBox="1">
            <a:spLocks noChangeArrowheads="1"/>
          </p:cNvSpPr>
          <p:nvPr/>
        </p:nvSpPr>
        <p:spPr bwMode="auto">
          <a:xfrm>
            <a:off x="9985030" y="641244"/>
            <a:ext cx="2400239" cy="522287"/>
          </a:xfrm>
          <a:prstGeom prst="rect">
            <a:avLst/>
          </a:prstGeom>
          <a:noFill/>
          <a:ln w="9525">
            <a:noFill/>
            <a:miter lim="800000"/>
            <a:headEnd/>
            <a:tailEnd/>
          </a:ln>
        </p:spPr>
        <p:txBody>
          <a:bodyPr wrap="square">
            <a:spAutoFit/>
          </a:bodyPr>
          <a:lstStyle/>
          <a:p>
            <a:pPr rtl="0"/>
            <a:r>
              <a:rPr lang="en-US" sz="1400" dirty="0">
                <a:solidFill>
                  <a:srgbClr val="000000"/>
                </a:solidFill>
                <a:sym typeface="Symbol" pitchFamily="18" charset="2"/>
              </a:rPr>
              <a:t>Color bar in log number of particles visiting each cell</a:t>
            </a:r>
          </a:p>
        </p:txBody>
      </p:sp>
      <p:graphicFrame>
        <p:nvGraphicFramePr>
          <p:cNvPr id="10" name="Object 3">
            <a:extLst>
              <a:ext uri="{FF2B5EF4-FFF2-40B4-BE49-F238E27FC236}">
                <a16:creationId xmlns:a16="http://schemas.microsoft.com/office/drawing/2014/main" id="{998A6DC7-C269-4558-833C-5764046A2E82}"/>
              </a:ext>
            </a:extLst>
          </p:cNvPr>
          <p:cNvGraphicFramePr>
            <a:graphicFrameLocks noChangeAspect="1"/>
          </p:cNvGraphicFramePr>
          <p:nvPr>
            <p:extLst>
              <p:ext uri="{D42A27DB-BD31-4B8C-83A1-F6EECF244321}">
                <p14:modId xmlns:p14="http://schemas.microsoft.com/office/powerpoint/2010/main" val="3171441791"/>
              </p:ext>
            </p:extLst>
          </p:nvPr>
        </p:nvGraphicFramePr>
        <p:xfrm>
          <a:off x="3615834" y="4032728"/>
          <a:ext cx="8401384" cy="2614899"/>
        </p:xfrm>
        <a:graphic>
          <a:graphicData uri="http://schemas.openxmlformats.org/presentationml/2006/ole">
            <mc:AlternateContent xmlns:mc="http://schemas.openxmlformats.org/markup-compatibility/2006">
              <mc:Choice xmlns:v="urn:schemas-microsoft-com:vml" Requires="v">
                <p:oleObj spid="_x0000_s2050" r:id="rId7" imgW="5330092" imgH="3251200" progId="">
                  <p:embed/>
                </p:oleObj>
              </mc:Choice>
              <mc:Fallback>
                <p:oleObj r:id="rId7" imgW="5330092" imgH="3251200" progId="">
                  <p:embed/>
                  <p:pic>
                    <p:nvPicPr>
                      <p:cNvPr id="10" name="Object 3">
                        <a:extLst>
                          <a:ext uri="{FF2B5EF4-FFF2-40B4-BE49-F238E27FC236}">
                            <a16:creationId xmlns:a16="http://schemas.microsoft.com/office/drawing/2014/main" id="{998A6DC7-C269-4558-833C-5764046A2E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5834" y="4032728"/>
                        <a:ext cx="8401384" cy="2614899"/>
                      </a:xfrm>
                      <a:prstGeom prst="rect">
                        <a:avLst/>
                      </a:prstGeom>
                      <a:noFill/>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980C2B4-A889-4DA2-9F52-F45956EB0D69}"/>
              </a:ext>
            </a:extLst>
          </p:cNvPr>
          <p:cNvSpPr txBox="1"/>
          <p:nvPr/>
        </p:nvSpPr>
        <p:spPr>
          <a:xfrm>
            <a:off x="7945107" y="963094"/>
            <a:ext cx="3787618" cy="4524315"/>
          </a:xfrm>
          <a:prstGeom prst="rect">
            <a:avLst/>
          </a:prstGeom>
          <a:noFill/>
        </p:spPr>
        <p:txBody>
          <a:bodyPr wrap="square" rtlCol="0">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These unique flow patterns are manifested in the anomalous tail at the breakthrough curve to the left, and they are also correlated with the heterogeneity level marked by the variance. Weighing the conductivity values by the visitation of each particles shows that the particles are seeing a higher distribution of conductivities, as can be seen from the graph to the right. In the next slide using the weighted histogram of conductivities and transforming it to waiting time we get the exact temporal distribution function fitted in the breakthrough came. </a:t>
            </a:r>
          </a:p>
        </p:txBody>
      </p:sp>
      <p:sp>
        <p:nvSpPr>
          <p:cNvPr id="5" name="Rectangle 1"/>
          <p:cNvSpPr>
            <a:spLocks noChangeArrowheads="1"/>
          </p:cNvSpPr>
          <p:nvPr/>
        </p:nvSpPr>
        <p:spPr bwMode="auto">
          <a:xfrm>
            <a:off x="2003426" y="161049"/>
            <a:ext cx="8169275" cy="546267"/>
          </a:xfrm>
          <a:prstGeom prst="rect">
            <a:avLst/>
          </a:prstGeom>
          <a:noFill/>
          <a:ln w="9525">
            <a:noFill/>
            <a:miter lim="800000"/>
            <a:headEnd/>
            <a:tailEnd/>
          </a:ln>
          <a:effectLst/>
        </p:spPr>
        <p:txBody>
          <a:bodyPr lIns="274551" tIns="76176" rIns="0" bIns="38088" anchor="ctr">
            <a:spAutoFit/>
          </a:bodyPr>
          <a:lstStyle/>
          <a:p>
            <a:pPr algn="ctr" rtl="0" eaLnBrk="0" hangingPunct="0">
              <a:defRPr/>
            </a:pPr>
            <a:r>
              <a:rPr lang="en-US" altLang="zh-CN" sz="2800" b="1" dirty="0">
                <a:latin typeface="+mj-lt"/>
                <a:ea typeface="+mj-ea"/>
                <a:cs typeface="+mj-cs"/>
              </a:rPr>
              <a:t>The </a:t>
            </a:r>
            <a:r>
              <a:rPr lang="en-US" altLang="zh-CN" sz="2800" b="1" dirty="0" err="1">
                <a:latin typeface="+mj-lt"/>
                <a:ea typeface="+mj-ea"/>
                <a:cs typeface="+mj-cs"/>
              </a:rPr>
              <a:t>Lagrangian</a:t>
            </a:r>
            <a:r>
              <a:rPr lang="en-US" altLang="zh-CN" sz="2800" b="1" dirty="0">
                <a:latin typeface="+mj-lt"/>
                <a:ea typeface="+mj-ea"/>
                <a:cs typeface="+mj-cs"/>
              </a:rPr>
              <a:t> vs. Eulerian  </a:t>
            </a:r>
          </a:p>
        </p:txBody>
      </p:sp>
      <p:sp>
        <p:nvSpPr>
          <p:cNvPr id="41988" name="TextBox 31"/>
          <p:cNvSpPr txBox="1">
            <a:spLocks noChangeArrowheads="1"/>
          </p:cNvSpPr>
          <p:nvPr/>
        </p:nvSpPr>
        <p:spPr bwMode="auto">
          <a:xfrm>
            <a:off x="-1" y="5499626"/>
            <a:ext cx="6928337" cy="1059393"/>
          </a:xfrm>
          <a:prstGeom prst="rect">
            <a:avLst/>
          </a:prstGeom>
          <a:noFill/>
          <a:ln w="9525">
            <a:noFill/>
            <a:miter lim="800000"/>
            <a:headEnd/>
            <a:tailEnd/>
          </a:ln>
        </p:spPr>
        <p:txBody>
          <a:bodyPr wrap="square">
            <a:spAutoFit/>
          </a:bodyPr>
          <a:lstStyle/>
          <a:p>
            <a:pPr rtl="0">
              <a:lnSpc>
                <a:spcPct val="114000"/>
              </a:lnSpc>
            </a:pPr>
            <a:r>
              <a:rPr lang="en-US" altLang="en-US" sz="1400" dirty="0">
                <a:solidFill>
                  <a:schemeClr val="accent4">
                    <a:lumMod val="10000"/>
                  </a:schemeClr>
                </a:solidFill>
              </a:rPr>
              <a:t>Ensemble (100 realizations) breakthrough curves (points) for three ln(</a:t>
            </a:r>
            <a:r>
              <a:rPr lang="en-US" altLang="en-US" sz="1400" i="1" dirty="0">
                <a:solidFill>
                  <a:schemeClr val="accent4">
                    <a:lumMod val="10000"/>
                  </a:schemeClr>
                </a:solidFill>
                <a:sym typeface="Symbol" pitchFamily="18" charset="2"/>
              </a:rPr>
              <a:t>K</a:t>
            </a:r>
            <a:r>
              <a:rPr lang="en-US" altLang="en-US" sz="1400" dirty="0">
                <a:solidFill>
                  <a:schemeClr val="accent4">
                    <a:lumMod val="10000"/>
                  </a:schemeClr>
                </a:solidFill>
                <a:sym typeface="Symbol" pitchFamily="18" charset="2"/>
              </a:rPr>
              <a:t>) variances and corresponding CTRW fits. Also shown, ADE for </a:t>
            </a:r>
            <a:r>
              <a:rPr lang="en-US" altLang="en-US" sz="1400" baseline="30000" dirty="0">
                <a:solidFill>
                  <a:schemeClr val="accent4">
                    <a:lumMod val="10000"/>
                  </a:schemeClr>
                </a:solidFill>
                <a:sym typeface="Symbol" pitchFamily="18" charset="2"/>
              </a:rPr>
              <a:t>2</a:t>
            </a:r>
            <a:r>
              <a:rPr lang="en-US" altLang="en-US" sz="1400" dirty="0">
                <a:solidFill>
                  <a:schemeClr val="accent4">
                    <a:lumMod val="10000"/>
                  </a:schemeClr>
                </a:solidFill>
                <a:sym typeface="Symbol" pitchFamily="18" charset="2"/>
              </a:rPr>
              <a:t>=5 (</a:t>
            </a:r>
            <a:r>
              <a:rPr lang="en-US" altLang="en-US" sz="1400" i="1" dirty="0">
                <a:solidFill>
                  <a:schemeClr val="accent4">
                    <a:lumMod val="10000"/>
                  </a:schemeClr>
                </a:solidFill>
                <a:sym typeface="Symbol" pitchFamily="18" charset="2"/>
              </a:rPr>
              <a:t>v</a:t>
            </a:r>
            <a:r>
              <a:rPr lang="en-US" altLang="en-US" sz="1400" dirty="0">
                <a:solidFill>
                  <a:schemeClr val="accent4">
                    <a:lumMod val="10000"/>
                  </a:schemeClr>
                </a:solidFill>
                <a:sym typeface="Symbol" pitchFamily="18" charset="2"/>
              </a:rPr>
              <a:t>=3.4; average fluid velocity = 5.6). </a:t>
            </a:r>
          </a:p>
          <a:p>
            <a:pPr rtl="0">
              <a:lnSpc>
                <a:spcPct val="114000"/>
              </a:lnSpc>
            </a:pPr>
            <a:r>
              <a:rPr lang="en-US" altLang="en-US" sz="1400" dirty="0">
                <a:solidFill>
                  <a:schemeClr val="accent4">
                    <a:lumMod val="10000"/>
                  </a:schemeClr>
                </a:solidFill>
                <a:sym typeface="Symbol" pitchFamily="18" charset="2"/>
              </a:rPr>
              <a:t>Oscillations in tails caused by formation of limited set of preferential channels, leading to variations in the distribution of small numbers of particles arriving at outlet. </a:t>
            </a:r>
            <a:endParaRPr lang="en-US" altLang="en-US" sz="1400" dirty="0">
              <a:solidFill>
                <a:schemeClr val="accent4">
                  <a:lumMod val="10000"/>
                </a:schemeClr>
              </a:solidFill>
            </a:endParaRPr>
          </a:p>
        </p:txBody>
      </p:sp>
      <p:pic>
        <p:nvPicPr>
          <p:cNvPr id="76801" name="Picture 1"/>
          <p:cNvPicPr>
            <a:picLocks noChangeAspect="1" noChangeArrowheads="1"/>
          </p:cNvPicPr>
          <p:nvPr/>
        </p:nvPicPr>
        <p:blipFill rotWithShape="1">
          <a:blip r:embed="rId3"/>
          <a:srcRect l="3046"/>
          <a:stretch/>
        </p:blipFill>
        <p:spPr bwMode="auto">
          <a:xfrm>
            <a:off x="0" y="924704"/>
            <a:ext cx="6717324" cy="4574922"/>
          </a:xfrm>
          <a:prstGeom prst="rect">
            <a:avLst/>
          </a:prstGeom>
          <a:noFill/>
          <a:ln w="9525">
            <a:noFill/>
            <a:miter lim="800000"/>
            <a:headEnd/>
            <a:tailEnd/>
          </a:ln>
          <a:effectLst/>
        </p:spPr>
      </p:pic>
      <p:sp>
        <p:nvSpPr>
          <p:cNvPr id="6" name="Rectangle 5"/>
          <p:cNvSpPr/>
          <p:nvPr/>
        </p:nvSpPr>
        <p:spPr>
          <a:xfrm>
            <a:off x="5015401" y="5186209"/>
            <a:ext cx="1760418" cy="338554"/>
          </a:xfrm>
          <a:prstGeom prst="rect">
            <a:avLst/>
          </a:prstGeom>
        </p:spPr>
        <p:txBody>
          <a:bodyPr wrap="none">
            <a:spAutoFit/>
          </a:bodyPr>
          <a:lstStyle/>
          <a:p>
            <a:r>
              <a:rPr lang="en-US" sz="1600" dirty="0">
                <a:solidFill>
                  <a:srgbClr val="000000"/>
                </a:solidFill>
              </a:rPr>
              <a:t>Edery et al. [2014]</a:t>
            </a:r>
          </a:p>
        </p:txBody>
      </p:sp>
      <p:pic>
        <p:nvPicPr>
          <p:cNvPr id="7" name="Picture 1">
            <a:extLst>
              <a:ext uri="{FF2B5EF4-FFF2-40B4-BE49-F238E27FC236}">
                <a16:creationId xmlns:a16="http://schemas.microsoft.com/office/drawing/2014/main" id="{5766C812-97AF-461F-9E8D-FC9788A7372C}"/>
              </a:ext>
            </a:extLst>
          </p:cNvPr>
          <p:cNvPicPr>
            <a:picLocks noChangeAspect="1" noChangeArrowheads="1"/>
          </p:cNvPicPr>
          <p:nvPr/>
        </p:nvPicPr>
        <p:blipFill>
          <a:blip r:embed="rId4"/>
          <a:srcRect/>
          <a:stretch>
            <a:fillRect/>
          </a:stretch>
        </p:blipFill>
        <p:spPr bwMode="auto">
          <a:xfrm>
            <a:off x="6342547" y="1013907"/>
            <a:ext cx="5849453" cy="4396515"/>
          </a:xfrm>
          <a:prstGeom prst="rect">
            <a:avLst/>
          </a:prstGeom>
          <a:noFill/>
          <a:ln w="9525">
            <a:noFill/>
            <a:miter lim="800000"/>
            <a:headEnd/>
            <a:tailEnd/>
          </a:ln>
        </p:spPr>
      </p:pic>
      <p:sp>
        <p:nvSpPr>
          <p:cNvPr id="8" name="TextBox 31">
            <a:extLst>
              <a:ext uri="{FF2B5EF4-FFF2-40B4-BE49-F238E27FC236}">
                <a16:creationId xmlns:a16="http://schemas.microsoft.com/office/drawing/2014/main" id="{01C79AE8-5451-4A2A-B465-C325A326D382}"/>
              </a:ext>
            </a:extLst>
          </p:cNvPr>
          <p:cNvSpPr txBox="1">
            <a:spLocks noChangeArrowheads="1"/>
          </p:cNvSpPr>
          <p:nvPr/>
        </p:nvSpPr>
        <p:spPr bwMode="auto">
          <a:xfrm>
            <a:off x="8005763" y="680444"/>
            <a:ext cx="3008312" cy="369887"/>
          </a:xfrm>
          <a:prstGeom prst="rect">
            <a:avLst/>
          </a:prstGeom>
          <a:noFill/>
          <a:ln w="9525">
            <a:noFill/>
            <a:miter lim="800000"/>
            <a:headEnd/>
            <a:tailEnd/>
          </a:ln>
        </p:spPr>
        <p:txBody>
          <a:bodyPr>
            <a:spAutoFit/>
          </a:bodyPr>
          <a:lstStyle/>
          <a:p>
            <a:pPr algn="ctr" rtl="0"/>
            <a:r>
              <a:rPr lang="en-US" dirty="0">
                <a:solidFill>
                  <a:srgbClr val="000000"/>
                </a:solidFill>
              </a:rPr>
              <a:t>Conductivity Histograms</a:t>
            </a:r>
          </a:p>
        </p:txBody>
      </p:sp>
      <p:pic>
        <p:nvPicPr>
          <p:cNvPr id="9" name="Picture 3">
            <a:extLst>
              <a:ext uri="{FF2B5EF4-FFF2-40B4-BE49-F238E27FC236}">
                <a16:creationId xmlns:a16="http://schemas.microsoft.com/office/drawing/2014/main" id="{EFA3643B-E1EB-48FB-B1A8-C40F5CFA9B5C}"/>
              </a:ext>
            </a:extLst>
          </p:cNvPr>
          <p:cNvPicPr>
            <a:picLocks noChangeAspect="1" noChangeArrowheads="1"/>
          </p:cNvPicPr>
          <p:nvPr/>
        </p:nvPicPr>
        <p:blipFill>
          <a:blip r:embed="rId5"/>
          <a:srcRect/>
          <a:stretch>
            <a:fillRect/>
          </a:stretch>
        </p:blipFill>
        <p:spPr bwMode="auto">
          <a:xfrm>
            <a:off x="6783086" y="1170960"/>
            <a:ext cx="2825750" cy="373062"/>
          </a:xfrm>
          <a:prstGeom prst="rect">
            <a:avLst/>
          </a:prstGeom>
          <a:noFill/>
          <a:ln w="9525">
            <a:noFill/>
            <a:miter lim="800000"/>
            <a:headEnd/>
            <a:tailEnd/>
          </a:ln>
        </p:spPr>
      </p:pic>
      <p:sp>
        <p:nvSpPr>
          <p:cNvPr id="11" name="TextBox 31">
            <a:extLst>
              <a:ext uri="{FF2B5EF4-FFF2-40B4-BE49-F238E27FC236}">
                <a16:creationId xmlns:a16="http://schemas.microsoft.com/office/drawing/2014/main" id="{35426D51-99D2-4108-B7C5-28F138B32CC9}"/>
              </a:ext>
            </a:extLst>
          </p:cNvPr>
          <p:cNvSpPr txBox="1">
            <a:spLocks noChangeArrowheads="1"/>
          </p:cNvSpPr>
          <p:nvPr/>
        </p:nvSpPr>
        <p:spPr bwMode="auto">
          <a:xfrm>
            <a:off x="6928336" y="5500330"/>
            <a:ext cx="5419848" cy="1169551"/>
          </a:xfrm>
          <a:prstGeom prst="rect">
            <a:avLst/>
          </a:prstGeom>
          <a:noFill/>
          <a:ln w="9525">
            <a:noFill/>
            <a:miter lim="800000"/>
            <a:headEnd/>
            <a:tailEnd/>
          </a:ln>
        </p:spPr>
        <p:txBody>
          <a:bodyPr wrap="square">
            <a:spAutoFit/>
          </a:bodyPr>
          <a:lstStyle/>
          <a:p>
            <a:pPr rtl="0"/>
            <a:r>
              <a:rPr lang="en-US" sz="1400" dirty="0">
                <a:solidFill>
                  <a:srgbClr val="000000"/>
                </a:solidFill>
              </a:rPr>
              <a:t>Open circles: normalized by the number of cells, for spatial map of full </a:t>
            </a:r>
            <a:r>
              <a:rPr lang="en-US" sz="1400" i="1" dirty="0">
                <a:solidFill>
                  <a:srgbClr val="000000"/>
                </a:solidFill>
              </a:rPr>
              <a:t>K</a:t>
            </a:r>
            <a:r>
              <a:rPr lang="en-US" sz="1400" dirty="0">
                <a:solidFill>
                  <a:srgbClr val="000000"/>
                </a:solidFill>
              </a:rPr>
              <a:t> field; </a:t>
            </a:r>
            <a:r>
              <a:rPr lang="en-US" sz="1400" dirty="0">
                <a:solidFill>
                  <a:srgbClr val="000000"/>
                </a:solidFill>
                <a:sym typeface="Symbol" pitchFamily="18" charset="2"/>
              </a:rPr>
              <a:t></a:t>
            </a:r>
            <a:r>
              <a:rPr lang="en-US" sz="1400" baseline="30000" dirty="0">
                <a:solidFill>
                  <a:srgbClr val="000000"/>
                </a:solidFill>
                <a:sym typeface="Symbol" pitchFamily="18" charset="2"/>
              </a:rPr>
              <a:t>2</a:t>
            </a:r>
            <a:r>
              <a:rPr lang="en-US" sz="1400" dirty="0">
                <a:solidFill>
                  <a:srgbClr val="000000"/>
                </a:solidFill>
                <a:sym typeface="Symbol" pitchFamily="18" charset="2"/>
              </a:rPr>
              <a:t>=5; mean </a:t>
            </a:r>
            <a:r>
              <a:rPr lang="en-US" sz="1400" dirty="0">
                <a:solidFill>
                  <a:srgbClr val="000000"/>
                </a:solidFill>
              </a:rPr>
              <a:t>ln(</a:t>
            </a:r>
            <a:r>
              <a:rPr lang="en-US" sz="1400" i="1" dirty="0">
                <a:solidFill>
                  <a:srgbClr val="000000"/>
                </a:solidFill>
              </a:rPr>
              <a:t>K</a:t>
            </a:r>
            <a:r>
              <a:rPr lang="en-US" sz="1400" dirty="0">
                <a:solidFill>
                  <a:srgbClr val="000000"/>
                </a:solidFill>
              </a:rPr>
              <a:t>)=0.26, skewness 0.03</a:t>
            </a:r>
          </a:p>
          <a:p>
            <a:pPr rtl="0"/>
            <a:r>
              <a:rPr lang="en-US" sz="1400" dirty="0">
                <a:solidFill>
                  <a:srgbClr val="000000"/>
                </a:solidFill>
              </a:rPr>
              <a:t>Filled squares: preferential particle paths, weighted and normalized by number of particles visiting in each cell, {</a:t>
            </a:r>
            <a:r>
              <a:rPr lang="en-US" sz="1400" i="1" dirty="0" err="1">
                <a:solidFill>
                  <a:srgbClr val="000000"/>
                </a:solidFill>
              </a:rPr>
              <a:t>wK</a:t>
            </a:r>
            <a:r>
              <a:rPr lang="en-US" sz="1400" dirty="0">
                <a:solidFill>
                  <a:srgbClr val="000000"/>
                </a:solidFill>
              </a:rPr>
              <a:t>}; weighted </a:t>
            </a:r>
            <a:r>
              <a:rPr lang="en-US" sz="1400" dirty="0">
                <a:solidFill>
                  <a:srgbClr val="000000"/>
                </a:solidFill>
                <a:sym typeface="Symbol" pitchFamily="18" charset="2"/>
              </a:rPr>
              <a:t>mean </a:t>
            </a:r>
            <a:r>
              <a:rPr lang="en-US" sz="1400" dirty="0">
                <a:solidFill>
                  <a:srgbClr val="000000"/>
                </a:solidFill>
              </a:rPr>
              <a:t>ln(</a:t>
            </a:r>
            <a:r>
              <a:rPr lang="en-US" sz="1400" i="1" dirty="0">
                <a:solidFill>
                  <a:srgbClr val="000000"/>
                </a:solidFill>
              </a:rPr>
              <a:t>K</a:t>
            </a:r>
            <a:r>
              <a:rPr lang="en-US" sz="1400" dirty="0">
                <a:solidFill>
                  <a:srgbClr val="000000"/>
                </a:solidFill>
              </a:rPr>
              <a:t>)=1.43, skewness 3.89     </a:t>
            </a:r>
            <a:r>
              <a:rPr lang="en-US" sz="1400" dirty="0">
                <a:solidFill>
                  <a:srgbClr val="FF0000"/>
                </a:solidFill>
              </a:rPr>
              <a:t>Bars in red indicate frequency of LCTs. </a:t>
            </a:r>
          </a:p>
        </p:txBody>
      </p:sp>
      <p:sp>
        <p:nvSpPr>
          <p:cNvPr id="13" name="TextBox 31">
            <a:extLst>
              <a:ext uri="{FF2B5EF4-FFF2-40B4-BE49-F238E27FC236}">
                <a16:creationId xmlns:a16="http://schemas.microsoft.com/office/drawing/2014/main" id="{BD78A216-1577-4368-B735-46E873DC3586}"/>
              </a:ext>
            </a:extLst>
          </p:cNvPr>
          <p:cNvSpPr txBox="1">
            <a:spLocks noChangeArrowheads="1"/>
          </p:cNvSpPr>
          <p:nvPr/>
        </p:nvSpPr>
        <p:spPr bwMode="auto">
          <a:xfrm>
            <a:off x="1563933" y="641442"/>
            <a:ext cx="3008312" cy="369887"/>
          </a:xfrm>
          <a:prstGeom prst="rect">
            <a:avLst/>
          </a:prstGeom>
          <a:noFill/>
          <a:ln w="9525">
            <a:noFill/>
            <a:miter lim="800000"/>
            <a:headEnd/>
            <a:tailEnd/>
          </a:ln>
        </p:spPr>
        <p:txBody>
          <a:bodyPr>
            <a:spAutoFit/>
          </a:bodyPr>
          <a:lstStyle/>
          <a:p>
            <a:pPr algn="ctr" rtl="0"/>
            <a:r>
              <a:rPr lang="en-US" dirty="0">
                <a:solidFill>
                  <a:srgbClr val="000000"/>
                </a:solidFill>
              </a:rPr>
              <a:t>Break through curve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srcRect/>
          <a:stretch>
            <a:fillRect/>
          </a:stretch>
        </p:blipFill>
        <p:spPr bwMode="auto">
          <a:xfrm>
            <a:off x="180974" y="1116806"/>
            <a:ext cx="7461250" cy="4624388"/>
          </a:xfrm>
          <a:prstGeom prst="rect">
            <a:avLst/>
          </a:prstGeom>
          <a:noFill/>
          <a:ln w="9525">
            <a:noFill/>
            <a:miter lim="800000"/>
            <a:headEnd/>
            <a:tailEnd/>
          </a:ln>
        </p:spPr>
      </p:pic>
      <p:graphicFrame>
        <p:nvGraphicFramePr>
          <p:cNvPr id="11" name="Object 3"/>
          <p:cNvGraphicFramePr>
            <a:graphicFrameLocks noChangeAspect="1"/>
          </p:cNvGraphicFramePr>
          <p:nvPr>
            <p:extLst>
              <p:ext uri="{D42A27DB-BD31-4B8C-83A1-F6EECF244321}">
                <p14:modId xmlns:p14="http://schemas.microsoft.com/office/powerpoint/2010/main" val="1932283184"/>
              </p:ext>
            </p:extLst>
          </p:nvPr>
        </p:nvGraphicFramePr>
        <p:xfrm>
          <a:off x="5053013" y="1359694"/>
          <a:ext cx="2289175" cy="754062"/>
        </p:xfrm>
        <a:graphic>
          <a:graphicData uri="http://schemas.openxmlformats.org/presentationml/2006/ole">
            <mc:AlternateContent xmlns:mc="http://schemas.openxmlformats.org/markup-compatibility/2006">
              <mc:Choice xmlns:v="urn:schemas-microsoft-com:vml" Requires="v">
                <p:oleObj spid="_x0000_s3074" name="משוואה" r:id="rId4" imgW="1307532" imgH="431613" progId="Equation.3">
                  <p:embed/>
                </p:oleObj>
              </mc:Choice>
              <mc:Fallback>
                <p:oleObj name="משוואה" r:id="rId4" imgW="1307532" imgH="431613" progId="Equation.3">
                  <p:embed/>
                  <p:pic>
                    <p:nvPicPr>
                      <p:cNvPr id="1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3013" y="1359694"/>
                        <a:ext cx="2289175" cy="754062"/>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
        <p:nvSpPr>
          <p:cNvPr id="6" name="Rectangle 1"/>
          <p:cNvSpPr>
            <a:spLocks noChangeArrowheads="1"/>
          </p:cNvSpPr>
          <p:nvPr/>
        </p:nvSpPr>
        <p:spPr bwMode="auto">
          <a:xfrm>
            <a:off x="2003426" y="200737"/>
            <a:ext cx="8169275" cy="546267"/>
          </a:xfrm>
          <a:prstGeom prst="rect">
            <a:avLst/>
          </a:prstGeom>
          <a:noFill/>
          <a:ln w="9525">
            <a:noFill/>
            <a:miter lim="800000"/>
            <a:headEnd/>
            <a:tailEnd/>
          </a:ln>
          <a:effectLst/>
        </p:spPr>
        <p:txBody>
          <a:bodyPr lIns="274551" tIns="76176" rIns="0" bIns="38088" anchor="ctr">
            <a:spAutoFit/>
          </a:bodyPr>
          <a:lstStyle/>
          <a:p>
            <a:pPr algn="ctr" eaLnBrk="0" hangingPunct="0">
              <a:defRPr/>
            </a:pPr>
            <a:r>
              <a:rPr lang="en-US" altLang="zh-CN" sz="2800" b="1" dirty="0">
                <a:latin typeface="+mj-lt"/>
                <a:ea typeface="+mj-ea"/>
                <a:cs typeface="+mj-cs"/>
              </a:rPr>
              <a:t>Natural Heterogeneity – CTRW Transport Description</a:t>
            </a:r>
          </a:p>
        </p:txBody>
      </p:sp>
      <p:sp>
        <p:nvSpPr>
          <p:cNvPr id="14" name="TextBox 31"/>
          <p:cNvSpPr txBox="1">
            <a:spLocks noChangeArrowheads="1"/>
          </p:cNvSpPr>
          <p:nvPr/>
        </p:nvSpPr>
        <p:spPr bwMode="auto">
          <a:xfrm>
            <a:off x="0" y="5755481"/>
            <a:ext cx="8215313" cy="954107"/>
          </a:xfrm>
          <a:prstGeom prst="rect">
            <a:avLst/>
          </a:prstGeom>
          <a:noFill/>
          <a:ln w="9525">
            <a:noFill/>
            <a:miter lim="800000"/>
            <a:headEnd/>
            <a:tailEnd/>
          </a:ln>
        </p:spPr>
        <p:txBody>
          <a:bodyPr>
            <a:spAutoFit/>
          </a:bodyPr>
          <a:lstStyle/>
          <a:p>
            <a:r>
              <a:rPr lang="en-US" altLang="en-US" sz="1400" dirty="0">
                <a:latin typeface="Times New Roman" panose="02020603050405020304" pitchFamily="18" charset="0"/>
                <a:ea typeface="Calibri" panose="020F0502020204030204" pitchFamily="34" charset="0"/>
                <a:cs typeface="Times New Roman" panose="02020603050405020304" pitchFamily="18" charset="0"/>
              </a:rPr>
              <a:t>Ensemble particle-weighted conductivity histogram (</a:t>
            </a:r>
            <a:r>
              <a:rPr lang="en-US" altLang="en-US" sz="1400" dirty="0">
                <a:latin typeface="Times New Roman" panose="02020603050405020304" pitchFamily="18" charset="0"/>
                <a:ea typeface="Calibri" panose="020F0502020204030204" pitchFamily="34" charset="0"/>
                <a:cs typeface="Times New Roman" panose="02020603050405020304" pitchFamily="18" charset="0"/>
                <a:sym typeface="Symbol" pitchFamily="18" charset="2"/>
              </a:rPr>
              <a:t>2=5, 100 realizations); based on conductivity </a:t>
            </a:r>
            <a:r>
              <a:rPr lang="en-US" altLang="en-US" sz="1400" dirty="0" err="1">
                <a:latin typeface="Times New Roman" panose="02020603050405020304" pitchFamily="18" charset="0"/>
                <a:ea typeface="Calibri" panose="020F0502020204030204" pitchFamily="34" charset="0"/>
                <a:cs typeface="Times New Roman" panose="02020603050405020304" pitchFamily="18" charset="0"/>
                <a:sym typeface="Symbol" pitchFamily="18" charset="2"/>
              </a:rPr>
              <a:t>histrogram</a:t>
            </a:r>
            <a:r>
              <a:rPr lang="en-US" altLang="en-US" sz="1400" dirty="0">
                <a:latin typeface="Times New Roman" panose="02020603050405020304" pitchFamily="18" charset="0"/>
                <a:ea typeface="Calibri" panose="020F0502020204030204" pitchFamily="34" charset="0"/>
                <a:cs typeface="Times New Roman" panose="02020603050405020304" pitchFamily="18" charset="0"/>
                <a:sym typeface="Symbol" pitchFamily="18" charset="2"/>
              </a:rPr>
              <a:t>, transforming to particle transition time distribution within cells, representing (t) vs. t. </a:t>
            </a:r>
          </a:p>
          <a:p>
            <a:r>
              <a:rPr lang="en-US" altLang="en-US" sz="1400" dirty="0">
                <a:latin typeface="Times New Roman" panose="02020603050405020304" pitchFamily="18" charset="0"/>
                <a:ea typeface="Calibri" panose="020F0502020204030204" pitchFamily="34" charset="0"/>
                <a:cs typeface="Times New Roman" panose="02020603050405020304" pitchFamily="18" charset="0"/>
                <a:sym typeface="Symbol" pitchFamily="18" charset="2"/>
              </a:rPr>
              <a:t>Solid curve shows the TPL with same values for breakthrough curve shown in inset. </a:t>
            </a:r>
          </a:p>
          <a:p>
            <a:r>
              <a:rPr lang="en-US" altLang="en-US" sz="1400" dirty="0">
                <a:latin typeface="Times New Roman" panose="02020603050405020304" pitchFamily="18" charset="0"/>
                <a:ea typeface="Calibri" panose="020F0502020204030204" pitchFamily="34" charset="0"/>
                <a:cs typeface="Times New Roman" panose="02020603050405020304" pitchFamily="18" charset="0"/>
                <a:sym typeface="Symbol" pitchFamily="18" charset="2"/>
              </a:rPr>
              <a:t>Arrow marks t1, the onset of the power law region at  t1 &lt; t &lt; t2, corresponding to </a:t>
            </a:r>
            <a:r>
              <a:rPr lang="en-US" altLang="en-US" sz="1400" dirty="0">
                <a:latin typeface="Times New Roman" panose="02020603050405020304" pitchFamily="18" charset="0"/>
                <a:ea typeface="Calibri" panose="020F0502020204030204" pitchFamily="34" charset="0"/>
                <a:cs typeface="Times New Roman" panose="02020603050405020304" pitchFamily="18" charset="0"/>
              </a:rPr>
              <a:t>ln(K) &lt; -1.</a:t>
            </a:r>
            <a:endParaRPr lang="en-US" altLang="en-US"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1"/>
          <p:cNvPicPr>
            <a:picLocks noChangeAspect="1" noChangeArrowheads="1"/>
          </p:cNvPicPr>
          <p:nvPr/>
        </p:nvPicPr>
        <p:blipFill>
          <a:blip r:embed="rId6" cstate="print"/>
          <a:srcRect/>
          <a:stretch>
            <a:fillRect/>
          </a:stretch>
        </p:blipFill>
        <p:spPr bwMode="auto">
          <a:xfrm>
            <a:off x="1217243" y="2787581"/>
            <a:ext cx="3710744" cy="2129741"/>
          </a:xfrm>
          <a:prstGeom prst="rect">
            <a:avLst/>
          </a:prstGeom>
          <a:noFill/>
          <a:ln w="9525">
            <a:noFill/>
            <a:miter lim="800000"/>
            <a:headEnd/>
            <a:tailEnd/>
          </a:ln>
          <a:effectLst/>
        </p:spPr>
      </p:pic>
      <p:pic>
        <p:nvPicPr>
          <p:cNvPr id="8" name="Picture 7"/>
          <p:cNvPicPr>
            <a:picLocks noChangeAspect="1" noChangeArrowheads="1"/>
          </p:cNvPicPr>
          <p:nvPr/>
        </p:nvPicPr>
        <p:blipFill>
          <a:blip r:embed="rId7"/>
          <a:srcRect/>
          <a:stretch>
            <a:fillRect/>
          </a:stretch>
        </p:blipFill>
        <p:spPr bwMode="auto">
          <a:xfrm>
            <a:off x="3362365" y="4419170"/>
            <a:ext cx="3529013" cy="588963"/>
          </a:xfrm>
          <a:prstGeom prst="rect">
            <a:avLst/>
          </a:prstGeom>
          <a:noFill/>
          <a:ln w="9525">
            <a:noFill/>
            <a:miter lim="800000"/>
            <a:headEnd/>
            <a:tailEnd/>
          </a:ln>
        </p:spPr>
      </p:pic>
      <p:sp>
        <p:nvSpPr>
          <p:cNvPr id="12" name="Rectangle 11"/>
          <p:cNvSpPr/>
          <p:nvPr/>
        </p:nvSpPr>
        <p:spPr>
          <a:xfrm>
            <a:off x="5884883" y="5397112"/>
            <a:ext cx="1760418" cy="338554"/>
          </a:xfrm>
          <a:prstGeom prst="rect">
            <a:avLst/>
          </a:prstGeom>
        </p:spPr>
        <p:txBody>
          <a:bodyPr wrap="none">
            <a:spAutoFit/>
          </a:bodyPr>
          <a:lstStyle/>
          <a:p>
            <a:r>
              <a:rPr lang="en-US" sz="1600" err="1">
                <a:solidFill>
                  <a:srgbClr val="000000"/>
                </a:solidFill>
              </a:rPr>
              <a:t>Edery</a:t>
            </a:r>
            <a:r>
              <a:rPr lang="en-US" sz="1600">
                <a:solidFill>
                  <a:srgbClr val="000000"/>
                </a:solidFill>
              </a:rPr>
              <a:t> et al. [2014]</a:t>
            </a:r>
          </a:p>
        </p:txBody>
      </p:sp>
      <p:sp>
        <p:nvSpPr>
          <p:cNvPr id="13" name="TextBox 12">
            <a:extLst>
              <a:ext uri="{FF2B5EF4-FFF2-40B4-BE49-F238E27FC236}">
                <a16:creationId xmlns:a16="http://schemas.microsoft.com/office/drawing/2014/main" id="{1F883677-37BB-4E88-8B71-94937232B39E}"/>
              </a:ext>
            </a:extLst>
          </p:cNvPr>
          <p:cNvSpPr txBox="1"/>
          <p:nvPr/>
        </p:nvSpPr>
        <p:spPr>
          <a:xfrm>
            <a:off x="7975798" y="1116806"/>
            <a:ext cx="4035227" cy="3970318"/>
          </a:xfrm>
          <a:prstGeom prst="rect">
            <a:avLst/>
          </a:prstGeom>
          <a:noFill/>
        </p:spPr>
        <p:txBody>
          <a:bodyPr wrap="square" rtlCol="0">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Taking the histogram weighted by particle visitation from the previous slide and transforming it to waiting time we get the distribution function used to fit the breakthrough curve. Thus showing us that the breakthrough curve represents the ensemble of particles unique sampling the conductivity field. </a:t>
            </a:r>
          </a:p>
          <a:p>
            <a:r>
              <a:rPr lang="en-US" dirty="0">
                <a:latin typeface="Times New Roman" panose="02020603050405020304" pitchFamily="18" charset="0"/>
                <a:ea typeface="Calibri" panose="020F0502020204030204" pitchFamily="34" charset="0"/>
                <a:cs typeface="Times New Roman" panose="02020603050405020304" pitchFamily="18" charset="0"/>
              </a:rPr>
              <a:t>This was done in our previous work from 2014 yet many questions remain open. Specifically, how does the correlation length that smooths the conductivity between adjacent affects this distribution function and preferential flows?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6C73EF-FE11-4083-A27B-A6490B32B3E0}"/>
              </a:ext>
            </a:extLst>
          </p:cNvPr>
          <p:cNvSpPr>
            <a:spLocks noChangeArrowheads="1"/>
          </p:cNvSpPr>
          <p:nvPr/>
        </p:nvSpPr>
        <p:spPr bwMode="auto">
          <a:xfrm>
            <a:off x="228599" y="912749"/>
            <a:ext cx="11324493"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 investigate the transition between </a:t>
            </a:r>
            <a:r>
              <a:rPr kumimoji="0" lang="en-US" altLang="en-US"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Fickian</a:t>
            </a:r>
            <a:r>
              <a:rPr kumimoji="0" lang="en-US" altLang="en-US"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to non-</a:t>
            </a:r>
            <a:r>
              <a:rPr kumimoji="0" lang="en-US" altLang="en-US"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Fickian</a:t>
            </a:r>
            <a:r>
              <a:rPr kumimoji="0" lang="en-US" altLang="en-US"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transport, as the correlation length changes, a set of numerical simulations is performed to produce a layout of 2D conductivity field distributed by a log-normal distribution with mean ln(k) ~ 0 and variance σ</a:t>
            </a:r>
            <a:r>
              <a:rPr kumimoji="0" lang="en-US" altLang="en-US"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en-US"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=5. This conductivity field is made of 120×300 conductivity bins (each with a size of Δ= 0.2, therefore, the field size is 24×60).</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Each field is produced by a statistical homogenous and isotropic Gaussian field in the ln(k), with a dimensionless correlation length l/L, produced by an exponential covariance, that ranges from 5×10</a:t>
            </a:r>
            <a:r>
              <a:rPr kumimoji="0" lang="en-US" altLang="en-US"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a:t>
            </a:r>
            <a:r>
              <a:rPr kumimoji="0" lang="en-US" altLang="en-US"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weakly correlated, to 5×10</a:t>
            </a:r>
            <a:r>
              <a:rPr kumimoji="0" lang="en-US" altLang="en-US"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en-US"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strongly correlated, where L is the field length</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For each correlation length, 1000 realizations where produced, and a stability test was done to verify the mean conductivity. Each realization had a deterministic pressure drop (ΔP=100) imposed from the inlet (left) to the outlet (right). Thus, the streamline for each realization is retrieved and from it, the local velocities, given that the porosity θ=0.3. </a:t>
            </a:r>
            <a:endParaRPr kumimoji="0" lang="en-US" altLang="en-US" sz="16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Each streamline realization is used to model solute transport by a standard </a:t>
            </a:r>
            <a:r>
              <a:rPr kumimoji="0" lang="en-US" altLang="en-US"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Lagrangian</a:t>
            </a:r>
            <a:r>
              <a:rPr kumimoji="0" lang="en-US" altLang="en-US"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particle tracking model from which a break-through curve (BTC) is produced. For each realization, 10</a:t>
            </a:r>
            <a:r>
              <a:rPr kumimoji="0" lang="en-US" altLang="en-US"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 </a:t>
            </a:r>
            <a:r>
              <a:rPr kumimoji="0" lang="en-US" altLang="en-US"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particles are flux-weighted at the inlet according to the inlet permeability distribution.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BTCs are produced for each simulation by registering the rate of particles at the outlet (after 300 unit length) in time for each realization of the heterogeneous domain. These BTCs represent a cross-sectional temporal distribution for particles arriving from various preferential flows. As such, a BTC from a single realization seems abrupt and not continues since particles are funneled towards a preferential flow, and from each preferential flow, the funneled particles exit at different times [</a:t>
            </a:r>
            <a:r>
              <a:rPr kumimoji="0" lang="en-US" altLang="en-US"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Edery et al.</a:t>
            </a:r>
            <a:r>
              <a:rPr kumimoji="0" lang="en-US" altLang="en-US"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2014]. To reach a continuous BTC flux of particles, the BTCs from the 1000 realizations are average. The averaged BTC is then normalized by the total number of particles, producing a normalized BTC. This process is reproduced for each correlation length in the study to allow comparable datasets.</a:t>
            </a:r>
            <a:r>
              <a:rPr kumimoji="0" lang="en-US" altLang="en-US" sz="1600" b="0" i="0" u="none" strike="noStrike" cap="none" normalizeH="0" baseline="0" dirty="0">
                <a:ln>
                  <a:noFill/>
                </a:ln>
                <a:solidFill>
                  <a:schemeClr val="tx1"/>
                </a:solidFill>
                <a:effectLst/>
              </a:rPr>
              <a:t> </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35A3797B-7DB0-4980-A65C-2BAB0BB2D216}"/>
              </a:ext>
            </a:extLst>
          </p:cNvPr>
          <p:cNvSpPr/>
          <p:nvPr/>
        </p:nvSpPr>
        <p:spPr>
          <a:xfrm>
            <a:off x="1269022" y="35941"/>
            <a:ext cx="9653955" cy="646331"/>
          </a:xfrm>
          <a:prstGeom prst="rect">
            <a:avLst/>
          </a:prstGeom>
          <a:solidFill>
            <a:schemeClr val="bg1"/>
          </a:solidFill>
        </p:spPr>
        <p:txBody>
          <a:bodyPr wrap="square">
            <a:spAutoFit/>
          </a:bodyPr>
          <a:lstStyle/>
          <a:p>
            <a:r>
              <a:rPr lang="en-US" sz="3600" dirty="0"/>
              <a:t>Correlation length and preferential flows - Methods</a:t>
            </a:r>
          </a:p>
        </p:txBody>
      </p:sp>
    </p:spTree>
    <p:extLst>
      <p:ext uri="{BB962C8B-B14F-4D97-AF65-F5344CB8AC3E}">
        <p14:creationId xmlns:p14="http://schemas.microsoft.com/office/powerpoint/2010/main" val="362609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6A42C15-205A-49D4-8A3B-2283012F7DE5}"/>
              </a:ext>
            </a:extLst>
          </p:cNvPr>
          <p:cNvSpPr txBox="1"/>
          <p:nvPr/>
        </p:nvSpPr>
        <p:spPr>
          <a:xfrm>
            <a:off x="216877" y="1237785"/>
            <a:ext cx="4739171" cy="5324535"/>
          </a:xfrm>
          <a:prstGeom prst="rect">
            <a:avLst/>
          </a:prstGeom>
          <a:noFill/>
        </p:spPr>
        <p:txBody>
          <a:bodyPr wrap="square" rtlCol="0">
            <a:spAutoFit/>
          </a:bodyPr>
          <a:lstStyle/>
          <a:p>
            <a:r>
              <a:rPr lang="en-US" sz="2000" dirty="0">
                <a:latin typeface="Times New Roman" panose="02020603050405020304" pitchFamily="18" charset="0"/>
                <a:ea typeface="Calibri" panose="020F0502020204030204" pitchFamily="34" charset="0"/>
                <a:cs typeface="Times New Roman" panose="02020603050405020304" pitchFamily="18" charset="0"/>
              </a:rPr>
              <a:t>As can be seen from the right graph, increasing the correlation length generates large inclusions with similar conductivities. This effects the patterning of preferential flow as can be seen from the particle per bin graph to the far right. Increasing the correlation length leads to a more meandering and torturous preferential flow. While this correlation length increase effects considerably the preferential flow, the breakthrough curves changes manifests mainly in the tail and width. Looking at the probability density function, extracted as before from the conductivity histogram weighted particles, we can see that it is the t2 which decreases as the correlation length increases. </a:t>
            </a:r>
          </a:p>
        </p:txBody>
      </p:sp>
      <p:pic>
        <p:nvPicPr>
          <p:cNvPr id="7" name="Picture 6">
            <a:extLst>
              <a:ext uri="{FF2B5EF4-FFF2-40B4-BE49-F238E27FC236}">
                <a16:creationId xmlns:a16="http://schemas.microsoft.com/office/drawing/2014/main" id="{85A737D8-CF03-4940-8AB9-88B044495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048" y="0"/>
            <a:ext cx="7235952" cy="6690360"/>
          </a:xfrm>
          <a:prstGeom prst="rect">
            <a:avLst/>
          </a:prstGeom>
        </p:spPr>
      </p:pic>
      <p:pic>
        <p:nvPicPr>
          <p:cNvPr id="3" name="Picture 2" descr="A close up of a map&#10;&#10;Description automatically generated">
            <a:extLst>
              <a:ext uri="{FF2B5EF4-FFF2-40B4-BE49-F238E27FC236}">
                <a16:creationId xmlns:a16="http://schemas.microsoft.com/office/drawing/2014/main" id="{D86496A6-60A0-444B-BDB0-86DF1C72F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1744"/>
            <a:ext cx="7825154" cy="4871065"/>
          </a:xfrm>
          <a:prstGeom prst="rect">
            <a:avLst/>
          </a:prstGeom>
        </p:spPr>
      </p:pic>
      <p:sp>
        <p:nvSpPr>
          <p:cNvPr id="8" name="Rectangle 7">
            <a:extLst>
              <a:ext uri="{FF2B5EF4-FFF2-40B4-BE49-F238E27FC236}">
                <a16:creationId xmlns:a16="http://schemas.microsoft.com/office/drawing/2014/main" id="{314C34B8-4AAA-4FD8-9D70-0D98EA678DB9}"/>
              </a:ext>
            </a:extLst>
          </p:cNvPr>
          <p:cNvSpPr/>
          <p:nvPr/>
        </p:nvSpPr>
        <p:spPr>
          <a:xfrm>
            <a:off x="0" y="0"/>
            <a:ext cx="4956048" cy="1200329"/>
          </a:xfrm>
          <a:prstGeom prst="rect">
            <a:avLst/>
          </a:prstGeom>
          <a:solidFill>
            <a:schemeClr val="bg1"/>
          </a:solidFill>
        </p:spPr>
        <p:txBody>
          <a:bodyPr wrap="square">
            <a:spAutoFit/>
          </a:bodyPr>
          <a:lstStyle/>
          <a:p>
            <a:r>
              <a:rPr lang="en-US" sz="3600" dirty="0"/>
              <a:t>Correlation length and preferential flows</a:t>
            </a:r>
          </a:p>
        </p:txBody>
      </p:sp>
    </p:spTree>
    <p:extLst>
      <p:ext uri="{BB962C8B-B14F-4D97-AF65-F5344CB8AC3E}">
        <p14:creationId xmlns:p14="http://schemas.microsoft.com/office/powerpoint/2010/main" val="81052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5D993605705945B1CFB136442B7F59" ma:contentTypeVersion="11" ma:contentTypeDescription="Create a new document." ma:contentTypeScope="" ma:versionID="1d4a07df7a6f29d760e14306e6d20601">
  <xsd:schema xmlns:xsd="http://www.w3.org/2001/XMLSchema" xmlns:xs="http://www.w3.org/2001/XMLSchema" xmlns:p="http://schemas.microsoft.com/office/2006/metadata/properties" xmlns:ns3="53a92a63-0a79-4bc2-b27e-6406bdbd45ca" xmlns:ns4="0e64370a-19a3-4c67-adee-4011d04d0459" targetNamespace="http://schemas.microsoft.com/office/2006/metadata/properties" ma:root="true" ma:fieldsID="00af83107ae39b4cdd07dbae9f8e84d7" ns3:_="" ns4:_="">
    <xsd:import namespace="53a92a63-0a79-4bc2-b27e-6406bdbd45ca"/>
    <xsd:import namespace="0e64370a-19a3-4c67-adee-4011d04d045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a92a63-0a79-4bc2-b27e-6406bdbd45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64370a-19a3-4c67-adee-4011d04d045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661754-FB0B-445D-BA13-904612467D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a92a63-0a79-4bc2-b27e-6406bdbd45ca"/>
    <ds:schemaRef ds:uri="0e64370a-19a3-4c67-adee-4011d04d04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C094251-3081-40DF-9F26-6297F082A43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EAA3674-84C0-4728-BBAE-AC888963F4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16030</TotalTime>
  <Words>2676</Words>
  <Application>Microsoft Office PowerPoint</Application>
  <PresentationFormat>Widescreen</PresentationFormat>
  <Paragraphs>104</Paragraphs>
  <Slides>16</Slides>
  <Notes>6</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24" baseType="lpstr">
      <vt:lpstr>AdvOT3b30f6db.B</vt:lpstr>
      <vt:lpstr>Arial</vt:lpstr>
      <vt:lpstr>Calibri</vt:lpstr>
      <vt:lpstr>Times New Roman</vt:lpstr>
      <vt:lpstr>Tw Cen MT</vt:lpstr>
      <vt:lpstr>Droplet</vt:lpstr>
      <vt:lpstr>CorelPhotoPaint.Image.8</vt:lpstr>
      <vt:lpstr>משוואה</vt:lpstr>
      <vt:lpstr>The topological origin of anomalous transport: Persistence of β in the face of varying correlation length. And the role of preferential flow</vt:lpstr>
      <vt:lpstr>PowerPoint Presentation</vt:lpstr>
      <vt:lpstr>Pore size effect on porous media flows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topological origin of preferential flows</vt:lpstr>
      <vt:lpstr>Reactive transport and preferential flows</vt:lpstr>
      <vt:lpstr>Reactive transport preferential flow</vt:lpstr>
      <vt:lpstr>PowerPoint Presentation</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flow, deformation and, reaction in porous media:  from pore scale to earthquakes</dc:title>
  <dc:creator>yaniv edery</dc:creator>
  <cp:lastModifiedBy>yaniv edery</cp:lastModifiedBy>
  <cp:revision>2</cp:revision>
  <dcterms:created xsi:type="dcterms:W3CDTF">2020-01-14T15:42:45Z</dcterms:created>
  <dcterms:modified xsi:type="dcterms:W3CDTF">2020-04-30T17:43:15Z</dcterms:modified>
</cp:coreProperties>
</file>