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57" r:id="rId4"/>
    <p:sldId id="267" r:id="rId5"/>
    <p:sldId id="259" r:id="rId6"/>
    <p:sldId id="258" r:id="rId7"/>
    <p:sldId id="260" r:id="rId8"/>
    <p:sldId id="269" r:id="rId9"/>
    <p:sldId id="270" r:id="rId10"/>
    <p:sldId id="262" r:id="rId11"/>
    <p:sldId id="271" r:id="rId12"/>
    <p:sldId id="261" r:id="rId13"/>
    <p:sldId id="264" r:id="rId14"/>
    <p:sldId id="273" r:id="rId15"/>
    <p:sldId id="265" r:id="rId16"/>
    <p:sldId id="266" r:id="rId17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  <a:srgbClr val="005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75" autoAdjust="0"/>
    <p:restoredTop sz="94660"/>
  </p:normalViewPr>
  <p:slideViewPr>
    <p:cSldViewPr snapToGrid="0">
      <p:cViewPr varScale="1">
        <p:scale>
          <a:sx n="89" d="100"/>
          <a:sy n="89" d="100"/>
        </p:scale>
        <p:origin x="7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41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77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5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10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03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44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20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70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35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CC0A-E56F-49DC-BFE3-B734B1B873C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52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589C"/>
            </a:gs>
            <a:gs pos="100000">
              <a:srgbClr val="00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1CC0A-E56F-49DC-BFE3-B734B1B873C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29770-FA10-48A5-AA74-AF388F8BE3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1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7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3237642"/>
            <a:ext cx="7772400" cy="69655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certain physical and meteorological catchment parameters influence water ages and transit times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28600" y="4194106"/>
            <a:ext cx="7772400" cy="792912"/>
          </a:xfrm>
        </p:spPr>
        <p:txBody>
          <a:bodyPr>
            <a:normAutofit/>
          </a:bodyPr>
          <a:lstStyle/>
          <a:p>
            <a:pPr algn="l"/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Ingo Heidbüchel, Jie Yang, Andreas Musolff, Jan </a:t>
            </a:r>
            <a:r>
              <a:rPr lang="en-US" sz="1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Fleckenstein</a:t>
            </a:r>
          </a:p>
          <a:p>
            <a:pPr algn="l"/>
            <a:r>
              <a:rPr lang="en-US" sz="1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HS2.4.5: COSM - Catchment </a:t>
            </a:r>
            <a:r>
              <a:rPr lang="en-US" sz="115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r>
              <a:rPr lang="en-US" sz="1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Similarity &amp; Memory</a:t>
            </a:r>
          </a:p>
          <a:p>
            <a:pPr algn="l"/>
            <a:r>
              <a:rPr lang="en-US" sz="1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 7-MAY-2020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1" t="34045" r="5406" b="22971"/>
          <a:stretch/>
        </p:blipFill>
        <p:spPr bwMode="auto">
          <a:xfrm>
            <a:off x="8402400" y="2005200"/>
            <a:ext cx="744277" cy="10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3" t="18331" r="5512" b="6959"/>
          <a:stretch/>
        </p:blipFill>
        <p:spPr bwMode="auto">
          <a:xfrm>
            <a:off x="8402400" y="3006000"/>
            <a:ext cx="743787" cy="10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0" t="31976" r="14248" b="32870"/>
          <a:stretch/>
        </p:blipFill>
        <p:spPr bwMode="auto">
          <a:xfrm>
            <a:off x="8402400" y="1000800"/>
            <a:ext cx="744277" cy="10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0" t="48254" r="55476" b="17418"/>
          <a:stretch/>
        </p:blipFill>
        <p:spPr bwMode="auto">
          <a:xfrm>
            <a:off x="7440107" y="4006095"/>
            <a:ext cx="1703893" cy="98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ieren 3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16" name="Rechteck 15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Rechteck 16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Rechteck 17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Rechteck 18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Rechteck 14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" b="134"/>
          <a:stretch/>
        </p:blipFill>
        <p:spPr>
          <a:xfrm>
            <a:off x="8402400" y="0"/>
            <a:ext cx="744277" cy="1000800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 bwMode="auto">
          <a:xfrm>
            <a:off x="0" y="4003200"/>
            <a:ext cx="3042000" cy="82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</a:pPr>
            <a:endParaRPr kumimoji="0" lang="en-US" sz="2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</a:endParaRPr>
          </a:p>
        </p:txBody>
      </p:sp>
      <p:sp>
        <p:nvSpPr>
          <p:cNvPr id="22" name="Rechteck 21"/>
          <p:cNvSpPr/>
          <p:nvPr/>
        </p:nvSpPr>
        <p:spPr bwMode="auto">
          <a:xfrm>
            <a:off x="3042000" y="4003200"/>
            <a:ext cx="6102000" cy="82800"/>
          </a:xfrm>
          <a:prstGeom prst="rect">
            <a:avLst/>
          </a:prstGeom>
          <a:solidFill>
            <a:srgbClr val="003C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</a:pPr>
            <a:endParaRPr kumimoji="0" lang="en-US" sz="2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</a:endParaRPr>
          </a:p>
        </p:txBody>
      </p:sp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360000" y="267494"/>
            <a:ext cx="7668000" cy="2956950"/>
            <a:chOff x="323528" y="267494"/>
            <a:chExt cx="8496944" cy="3276600"/>
          </a:xfrm>
        </p:grpSpPr>
        <p:grpSp>
          <p:nvGrpSpPr>
            <p:cNvPr id="23" name="Gruppieren 22"/>
            <p:cNvGrpSpPr/>
            <p:nvPr/>
          </p:nvGrpSpPr>
          <p:grpSpPr>
            <a:xfrm>
              <a:off x="323528" y="267494"/>
              <a:ext cx="4038600" cy="3276600"/>
              <a:chOff x="2438400" y="2362200"/>
              <a:chExt cx="4038600" cy="3276600"/>
            </a:xfrm>
          </p:grpSpPr>
          <p:grpSp>
            <p:nvGrpSpPr>
              <p:cNvPr id="25" name="Group 250"/>
              <p:cNvGrpSpPr>
                <a:grpSpLocks noChangeAspect="1"/>
              </p:cNvGrpSpPr>
              <p:nvPr/>
            </p:nvGrpSpPr>
            <p:grpSpPr>
              <a:xfrm>
                <a:off x="2631071" y="2526219"/>
                <a:ext cx="1222059" cy="1371600"/>
                <a:chOff x="1716671" y="448056"/>
                <a:chExt cx="1026529" cy="1152144"/>
              </a:xfrm>
            </p:grpSpPr>
            <p:sp>
              <p:nvSpPr>
                <p:cNvPr id="74" name="Freeform 5"/>
                <p:cNvSpPr>
                  <a:spLocks/>
                </p:cNvSpPr>
                <p:nvPr/>
              </p:nvSpPr>
              <p:spPr bwMode="auto">
                <a:xfrm>
                  <a:off x="1786458" y="875416"/>
                  <a:ext cx="956742" cy="724784"/>
                </a:xfrm>
                <a:custGeom>
                  <a:avLst/>
                  <a:gdLst>
                    <a:gd name="T0" fmla="*/ 5040313 w 2879"/>
                    <a:gd name="T1" fmla="*/ 0 h 2181"/>
                    <a:gd name="T2" fmla="*/ 7561264 w 2879"/>
                    <a:gd name="T3" fmla="*/ 1837192818 h 2181"/>
                    <a:gd name="T4" fmla="*/ 136088456 w 2879"/>
                    <a:gd name="T5" fmla="*/ 2147483647 h 2181"/>
                    <a:gd name="T6" fmla="*/ 375504088 w 2879"/>
                    <a:gd name="T7" fmla="*/ 2147483647 h 2181"/>
                    <a:gd name="T8" fmla="*/ 544353823 w 2879"/>
                    <a:gd name="T9" fmla="*/ 2147483647 h 2181"/>
                    <a:gd name="T10" fmla="*/ 698084113 w 2879"/>
                    <a:gd name="T11" fmla="*/ 2147483647 h 2181"/>
                    <a:gd name="T12" fmla="*/ 967740174 w 2879"/>
                    <a:gd name="T13" fmla="*/ 2147483647 h 2181"/>
                    <a:gd name="T14" fmla="*/ 1108868892 w 2879"/>
                    <a:gd name="T15" fmla="*/ 2147483647 h 2181"/>
                    <a:gd name="T16" fmla="*/ 1544856617 w 2879"/>
                    <a:gd name="T17" fmla="*/ 2147483647 h 2181"/>
                    <a:gd name="T18" fmla="*/ 1811993515 w 2879"/>
                    <a:gd name="T19" fmla="*/ 2147483647 h 2181"/>
                    <a:gd name="T20" fmla="*/ 2147483647 w 2879"/>
                    <a:gd name="T21" fmla="*/ 2147483647 h 2181"/>
                    <a:gd name="T22" fmla="*/ 2147483647 w 2879"/>
                    <a:gd name="T23" fmla="*/ 2147483647 h 2181"/>
                    <a:gd name="T24" fmla="*/ 2147483647 w 2879"/>
                    <a:gd name="T25" fmla="*/ 2147483647 h 2181"/>
                    <a:gd name="T26" fmla="*/ 2147483647 w 2879"/>
                    <a:gd name="T27" fmla="*/ 2147483647 h 2181"/>
                    <a:gd name="T28" fmla="*/ 2147483647 w 2879"/>
                    <a:gd name="T29" fmla="*/ 2147483647 h 2181"/>
                    <a:gd name="T30" fmla="*/ 2147483647 w 2879"/>
                    <a:gd name="T31" fmla="*/ 2147483647 h 2181"/>
                    <a:gd name="T32" fmla="*/ 2147483647 w 2879"/>
                    <a:gd name="T33" fmla="*/ 2147483647 h 2181"/>
                    <a:gd name="T34" fmla="*/ 2147483647 w 2879"/>
                    <a:gd name="T35" fmla="*/ 2147483647 h 2181"/>
                    <a:gd name="T36" fmla="*/ 2147483647 w 2879"/>
                    <a:gd name="T37" fmla="*/ 2147483647 h 2181"/>
                    <a:gd name="T38" fmla="*/ 2147483647 w 2879"/>
                    <a:gd name="T39" fmla="*/ 2147483647 h 2181"/>
                    <a:gd name="T40" fmla="*/ 2147483647 w 2879"/>
                    <a:gd name="T41" fmla="*/ 2147483647 h 2181"/>
                    <a:gd name="T42" fmla="*/ 2147483647 w 2879"/>
                    <a:gd name="T43" fmla="*/ 2147483647 h 2181"/>
                    <a:gd name="T44" fmla="*/ 2147483647 w 2879"/>
                    <a:gd name="T45" fmla="*/ 2147483647 h 2181"/>
                    <a:gd name="T46" fmla="*/ 2147483647 w 2879"/>
                    <a:gd name="T47" fmla="*/ 2147483647 h 2181"/>
                    <a:gd name="T48" fmla="*/ 2147483647 w 2879"/>
                    <a:gd name="T49" fmla="*/ 2147483647 h 2181"/>
                    <a:gd name="T50" fmla="*/ 5040313 w 2879"/>
                    <a:gd name="T51" fmla="*/ 0 h 218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2879"/>
                    <a:gd name="T79" fmla="*/ 0 h 2181"/>
                    <a:gd name="T80" fmla="*/ 2879 w 2879"/>
                    <a:gd name="T81" fmla="*/ 2181 h 2181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2879" h="2181">
                      <a:moveTo>
                        <a:pt x="2" y="0"/>
                      </a:moveTo>
                      <a:cubicBezTo>
                        <a:pt x="5" y="248"/>
                        <a:pt x="0" y="481"/>
                        <a:pt x="3" y="729"/>
                      </a:cubicBezTo>
                      <a:cubicBezTo>
                        <a:pt x="6" y="968"/>
                        <a:pt x="40" y="1429"/>
                        <a:pt x="54" y="1444"/>
                      </a:cubicBezTo>
                      <a:cubicBezTo>
                        <a:pt x="68" y="1459"/>
                        <a:pt x="126" y="1504"/>
                        <a:pt x="149" y="1512"/>
                      </a:cubicBezTo>
                      <a:cubicBezTo>
                        <a:pt x="169" y="1531"/>
                        <a:pt x="197" y="1543"/>
                        <a:pt x="216" y="1562"/>
                      </a:cubicBezTo>
                      <a:cubicBezTo>
                        <a:pt x="234" y="1580"/>
                        <a:pt x="253" y="1598"/>
                        <a:pt x="277" y="1607"/>
                      </a:cubicBezTo>
                      <a:cubicBezTo>
                        <a:pt x="309" y="1636"/>
                        <a:pt x="345" y="1666"/>
                        <a:pt x="384" y="1685"/>
                      </a:cubicBezTo>
                      <a:cubicBezTo>
                        <a:pt x="402" y="1704"/>
                        <a:pt x="416" y="1713"/>
                        <a:pt x="440" y="1724"/>
                      </a:cubicBezTo>
                      <a:cubicBezTo>
                        <a:pt x="490" y="1777"/>
                        <a:pt x="555" y="1811"/>
                        <a:pt x="613" y="1853"/>
                      </a:cubicBezTo>
                      <a:cubicBezTo>
                        <a:pt x="659" y="1886"/>
                        <a:pt x="661" y="1901"/>
                        <a:pt x="719" y="1914"/>
                      </a:cubicBezTo>
                      <a:cubicBezTo>
                        <a:pt x="797" y="1951"/>
                        <a:pt x="862" y="1978"/>
                        <a:pt x="949" y="1987"/>
                      </a:cubicBezTo>
                      <a:cubicBezTo>
                        <a:pt x="979" y="1996"/>
                        <a:pt x="1001" y="2009"/>
                        <a:pt x="1032" y="2015"/>
                      </a:cubicBezTo>
                      <a:cubicBezTo>
                        <a:pt x="1080" y="2038"/>
                        <a:pt x="1133" y="2060"/>
                        <a:pt x="1183" y="2076"/>
                      </a:cubicBezTo>
                      <a:cubicBezTo>
                        <a:pt x="1332" y="2181"/>
                        <a:pt x="1548" y="2090"/>
                        <a:pt x="1731" y="2088"/>
                      </a:cubicBezTo>
                      <a:cubicBezTo>
                        <a:pt x="1779" y="2081"/>
                        <a:pt x="1823" y="2070"/>
                        <a:pt x="1871" y="2065"/>
                      </a:cubicBezTo>
                      <a:cubicBezTo>
                        <a:pt x="2002" y="2036"/>
                        <a:pt x="2020" y="2047"/>
                        <a:pt x="2224" y="2043"/>
                      </a:cubicBezTo>
                      <a:cubicBezTo>
                        <a:pt x="2257" y="2041"/>
                        <a:pt x="2313" y="2042"/>
                        <a:pt x="2352" y="2032"/>
                      </a:cubicBezTo>
                      <a:cubicBezTo>
                        <a:pt x="2400" y="2020"/>
                        <a:pt x="2443" y="1998"/>
                        <a:pt x="2492" y="1987"/>
                      </a:cubicBezTo>
                      <a:cubicBezTo>
                        <a:pt x="2526" y="1965"/>
                        <a:pt x="2565" y="1959"/>
                        <a:pt x="2604" y="1948"/>
                      </a:cubicBezTo>
                      <a:cubicBezTo>
                        <a:pt x="2669" y="1930"/>
                        <a:pt x="2733" y="1906"/>
                        <a:pt x="2800" y="1897"/>
                      </a:cubicBezTo>
                      <a:cubicBezTo>
                        <a:pt x="2822" y="1890"/>
                        <a:pt x="2831" y="1892"/>
                        <a:pt x="2839" y="1869"/>
                      </a:cubicBezTo>
                      <a:cubicBezTo>
                        <a:pt x="2843" y="1803"/>
                        <a:pt x="2839" y="1731"/>
                        <a:pt x="2861" y="1668"/>
                      </a:cubicBezTo>
                      <a:cubicBezTo>
                        <a:pt x="2858" y="1492"/>
                        <a:pt x="2879" y="1422"/>
                        <a:pt x="2833" y="1293"/>
                      </a:cubicBezTo>
                      <a:cubicBezTo>
                        <a:pt x="2831" y="1273"/>
                        <a:pt x="2831" y="1252"/>
                        <a:pt x="2828" y="1232"/>
                      </a:cubicBezTo>
                      <a:cubicBezTo>
                        <a:pt x="2826" y="1217"/>
                        <a:pt x="2811" y="1207"/>
                        <a:pt x="2811" y="1193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9525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Freeform 9"/>
                <p:cNvSpPr>
                  <a:spLocks/>
                </p:cNvSpPr>
                <p:nvPr/>
              </p:nvSpPr>
              <p:spPr bwMode="auto">
                <a:xfrm>
                  <a:off x="1787122" y="887379"/>
                  <a:ext cx="952090" cy="550650"/>
                </a:xfrm>
                <a:custGeom>
                  <a:avLst/>
                  <a:gdLst>
                    <a:gd name="T0" fmla="*/ 0 w 2865"/>
                    <a:gd name="T1" fmla="*/ 0 h 1657"/>
                    <a:gd name="T2" fmla="*/ 0 w 2865"/>
                    <a:gd name="T3" fmla="*/ 1869955825 h 1657"/>
                    <a:gd name="T4" fmla="*/ 143649716 w 2865"/>
                    <a:gd name="T5" fmla="*/ 1998482937 h 1657"/>
                    <a:gd name="T6" fmla="*/ 539313511 w 2865"/>
                    <a:gd name="T7" fmla="*/ 2147483647 h 1657"/>
                    <a:gd name="T8" fmla="*/ 751006588 w 2865"/>
                    <a:gd name="T9" fmla="*/ 2147483647 h 1657"/>
                    <a:gd name="T10" fmla="*/ 849293651 w 2865"/>
                    <a:gd name="T11" fmla="*/ 2147483647 h 1657"/>
                    <a:gd name="T12" fmla="*/ 919858009 w 2865"/>
                    <a:gd name="T13" fmla="*/ 2147483647 h 1657"/>
                    <a:gd name="T14" fmla="*/ 1229836363 w 2865"/>
                    <a:gd name="T15" fmla="*/ 2147483647 h 1657"/>
                    <a:gd name="T16" fmla="*/ 1355844146 w 2865"/>
                    <a:gd name="T17" fmla="*/ 2147483647 h 1657"/>
                    <a:gd name="T18" fmla="*/ 1398687586 w 2865"/>
                    <a:gd name="T19" fmla="*/ 2147483647 h 1657"/>
                    <a:gd name="T20" fmla="*/ 1441529439 w 2865"/>
                    <a:gd name="T21" fmla="*/ 2147483647 h 1657"/>
                    <a:gd name="T22" fmla="*/ 1524695370 w 2865"/>
                    <a:gd name="T23" fmla="*/ 2147483647 h 1657"/>
                    <a:gd name="T24" fmla="*/ 1736388843 w 2865"/>
                    <a:gd name="T25" fmla="*/ 2147483647 h 1657"/>
                    <a:gd name="T26" fmla="*/ 1935480347 w 2865"/>
                    <a:gd name="T27" fmla="*/ 2147483647 h 1657"/>
                    <a:gd name="T28" fmla="*/ 2018646278 w 2865"/>
                    <a:gd name="T29" fmla="*/ 2147483647 h 1657"/>
                    <a:gd name="T30" fmla="*/ 2147483647 w 2865"/>
                    <a:gd name="T31" fmla="*/ 2147483647 h 1657"/>
                    <a:gd name="T32" fmla="*/ 2147483647 w 2865"/>
                    <a:gd name="T33" fmla="*/ 2147483647 h 1657"/>
                    <a:gd name="T34" fmla="*/ 2147483647 w 2865"/>
                    <a:gd name="T35" fmla="*/ 2147483647 h 1657"/>
                    <a:gd name="T36" fmla="*/ 2147483647 w 2865"/>
                    <a:gd name="T37" fmla="*/ 2147483647 h 1657"/>
                    <a:gd name="T38" fmla="*/ 2147483647 w 2865"/>
                    <a:gd name="T39" fmla="*/ 2147483647 h 1657"/>
                    <a:gd name="T40" fmla="*/ 2147483647 w 2865"/>
                    <a:gd name="T41" fmla="*/ 2147483647 h 1657"/>
                    <a:gd name="T42" fmla="*/ 2147483647 w 2865"/>
                    <a:gd name="T43" fmla="*/ 2147483647 h 1657"/>
                    <a:gd name="T44" fmla="*/ 2147483647 w 2865"/>
                    <a:gd name="T45" fmla="*/ 2147483647 h 1657"/>
                    <a:gd name="T46" fmla="*/ 2147483647 w 2865"/>
                    <a:gd name="T47" fmla="*/ 2147483647 h 1657"/>
                    <a:gd name="T48" fmla="*/ 2147483647 w 2865"/>
                    <a:gd name="T49" fmla="*/ 2147483647 h 1657"/>
                    <a:gd name="T50" fmla="*/ 2147483647 w 2865"/>
                    <a:gd name="T51" fmla="*/ 2147483647 h 1657"/>
                    <a:gd name="T52" fmla="*/ 2147483647 w 2865"/>
                    <a:gd name="T53" fmla="*/ 2147483647 h 1657"/>
                    <a:gd name="T54" fmla="*/ 2147483647 w 2865"/>
                    <a:gd name="T55" fmla="*/ 2147483647 h 1657"/>
                    <a:gd name="T56" fmla="*/ 2147483647 w 2865"/>
                    <a:gd name="T57" fmla="*/ 2147483647 h 1657"/>
                    <a:gd name="T58" fmla="*/ 0 w 2865"/>
                    <a:gd name="T59" fmla="*/ 0 h 1657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2865"/>
                    <a:gd name="T91" fmla="*/ 0 h 1657"/>
                    <a:gd name="T92" fmla="*/ 2865 w 2865"/>
                    <a:gd name="T93" fmla="*/ 1657 h 1657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2865" h="1657">
                      <a:moveTo>
                        <a:pt x="0" y="0"/>
                      </a:moveTo>
                      <a:lnTo>
                        <a:pt x="0" y="742"/>
                      </a:lnTo>
                      <a:cubicBezTo>
                        <a:pt x="21" y="757"/>
                        <a:pt x="30" y="785"/>
                        <a:pt x="57" y="793"/>
                      </a:cubicBezTo>
                      <a:cubicBezTo>
                        <a:pt x="92" y="842"/>
                        <a:pt x="166" y="893"/>
                        <a:pt x="214" y="933"/>
                      </a:cubicBezTo>
                      <a:cubicBezTo>
                        <a:pt x="241" y="955"/>
                        <a:pt x="274" y="969"/>
                        <a:pt x="298" y="995"/>
                      </a:cubicBezTo>
                      <a:cubicBezTo>
                        <a:pt x="305" y="1018"/>
                        <a:pt x="324" y="1036"/>
                        <a:pt x="337" y="1056"/>
                      </a:cubicBezTo>
                      <a:cubicBezTo>
                        <a:pt x="348" y="1072"/>
                        <a:pt x="355" y="1090"/>
                        <a:pt x="365" y="1106"/>
                      </a:cubicBezTo>
                      <a:cubicBezTo>
                        <a:pt x="390" y="1147"/>
                        <a:pt x="449" y="1182"/>
                        <a:pt x="488" y="1207"/>
                      </a:cubicBezTo>
                      <a:cubicBezTo>
                        <a:pt x="506" y="1218"/>
                        <a:pt x="518" y="1234"/>
                        <a:pt x="538" y="1241"/>
                      </a:cubicBezTo>
                      <a:cubicBezTo>
                        <a:pt x="544" y="1246"/>
                        <a:pt x="548" y="1253"/>
                        <a:pt x="555" y="1257"/>
                      </a:cubicBezTo>
                      <a:cubicBezTo>
                        <a:pt x="560" y="1260"/>
                        <a:pt x="567" y="1259"/>
                        <a:pt x="572" y="1263"/>
                      </a:cubicBezTo>
                      <a:cubicBezTo>
                        <a:pt x="584" y="1273"/>
                        <a:pt x="594" y="1286"/>
                        <a:pt x="605" y="1297"/>
                      </a:cubicBezTo>
                      <a:cubicBezTo>
                        <a:pt x="622" y="1315"/>
                        <a:pt x="666" y="1338"/>
                        <a:pt x="689" y="1347"/>
                      </a:cubicBezTo>
                      <a:cubicBezTo>
                        <a:pt x="701" y="1359"/>
                        <a:pt x="751" y="1404"/>
                        <a:pt x="768" y="1414"/>
                      </a:cubicBezTo>
                      <a:cubicBezTo>
                        <a:pt x="799" y="1433"/>
                        <a:pt x="769" y="1404"/>
                        <a:pt x="801" y="1431"/>
                      </a:cubicBezTo>
                      <a:cubicBezTo>
                        <a:pt x="823" y="1449"/>
                        <a:pt x="847" y="1476"/>
                        <a:pt x="874" y="1487"/>
                      </a:cubicBezTo>
                      <a:cubicBezTo>
                        <a:pt x="940" y="1513"/>
                        <a:pt x="997" y="1511"/>
                        <a:pt x="1070" y="1515"/>
                      </a:cubicBezTo>
                      <a:cubicBezTo>
                        <a:pt x="1112" y="1528"/>
                        <a:pt x="1064" y="1514"/>
                        <a:pt x="1153" y="1526"/>
                      </a:cubicBezTo>
                      <a:cubicBezTo>
                        <a:pt x="1199" y="1532"/>
                        <a:pt x="1216" y="1544"/>
                        <a:pt x="1271" y="1548"/>
                      </a:cubicBezTo>
                      <a:cubicBezTo>
                        <a:pt x="1318" y="1561"/>
                        <a:pt x="1362" y="1585"/>
                        <a:pt x="1411" y="1593"/>
                      </a:cubicBezTo>
                      <a:cubicBezTo>
                        <a:pt x="1437" y="1597"/>
                        <a:pt x="1489" y="1604"/>
                        <a:pt x="1489" y="1604"/>
                      </a:cubicBezTo>
                      <a:cubicBezTo>
                        <a:pt x="1495" y="1606"/>
                        <a:pt x="1500" y="1608"/>
                        <a:pt x="1506" y="1610"/>
                      </a:cubicBezTo>
                      <a:cubicBezTo>
                        <a:pt x="1512" y="1612"/>
                        <a:pt x="1517" y="1613"/>
                        <a:pt x="1523" y="1615"/>
                      </a:cubicBezTo>
                      <a:cubicBezTo>
                        <a:pt x="1534" y="1619"/>
                        <a:pt x="1556" y="1627"/>
                        <a:pt x="1556" y="1627"/>
                      </a:cubicBezTo>
                      <a:cubicBezTo>
                        <a:pt x="1778" y="1625"/>
                        <a:pt x="2132" y="1657"/>
                        <a:pt x="2389" y="1599"/>
                      </a:cubicBezTo>
                      <a:cubicBezTo>
                        <a:pt x="2537" y="1522"/>
                        <a:pt x="2707" y="1498"/>
                        <a:pt x="2865" y="1442"/>
                      </a:cubicBezTo>
                      <a:cubicBezTo>
                        <a:pt x="2858" y="1385"/>
                        <a:pt x="2855" y="1324"/>
                        <a:pt x="2837" y="1269"/>
                      </a:cubicBezTo>
                      <a:cubicBezTo>
                        <a:pt x="2829" y="1246"/>
                        <a:pt x="2825" y="1226"/>
                        <a:pt x="2820" y="1201"/>
                      </a:cubicBezTo>
                      <a:cubicBezTo>
                        <a:pt x="2818" y="1192"/>
                        <a:pt x="2814" y="1174"/>
                        <a:pt x="2814" y="117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Freeform 4"/>
                <p:cNvSpPr>
                  <a:spLocks/>
                </p:cNvSpPr>
                <p:nvPr/>
              </p:nvSpPr>
              <p:spPr bwMode="auto">
                <a:xfrm>
                  <a:off x="1785793" y="628837"/>
                  <a:ext cx="940458" cy="696869"/>
                </a:xfrm>
                <a:custGeom>
                  <a:avLst/>
                  <a:gdLst>
                    <a:gd name="T0" fmla="*/ 2147483647 w 2830"/>
                    <a:gd name="T1" fmla="*/ 2147483647 h 2097"/>
                    <a:gd name="T2" fmla="*/ 2147483647 w 2830"/>
                    <a:gd name="T3" fmla="*/ 2147483647 h 2097"/>
                    <a:gd name="T4" fmla="*/ 2147483647 w 2830"/>
                    <a:gd name="T5" fmla="*/ 2147483647 h 2097"/>
                    <a:gd name="T6" fmla="*/ 2147483647 w 2830"/>
                    <a:gd name="T7" fmla="*/ 2147483647 h 2097"/>
                    <a:gd name="T8" fmla="*/ 2147483647 w 2830"/>
                    <a:gd name="T9" fmla="*/ 2147483647 h 2097"/>
                    <a:gd name="T10" fmla="*/ 2147483647 w 2830"/>
                    <a:gd name="T11" fmla="*/ 2147483647 h 2097"/>
                    <a:gd name="T12" fmla="*/ 2147483647 w 2830"/>
                    <a:gd name="T13" fmla="*/ 2147483647 h 2097"/>
                    <a:gd name="T14" fmla="*/ 2147483647 w 2830"/>
                    <a:gd name="T15" fmla="*/ 2147483647 h 2097"/>
                    <a:gd name="T16" fmla="*/ 2147483647 w 2830"/>
                    <a:gd name="T17" fmla="*/ 2147483647 h 2097"/>
                    <a:gd name="T18" fmla="*/ 2147483647 w 2830"/>
                    <a:gd name="T19" fmla="*/ 2147483647 h 2097"/>
                    <a:gd name="T20" fmla="*/ 1663302948 w 2830"/>
                    <a:gd name="T21" fmla="*/ 2147483647 h 2097"/>
                    <a:gd name="T22" fmla="*/ 1393647116 w 2830"/>
                    <a:gd name="T23" fmla="*/ 2147483647 h 2097"/>
                    <a:gd name="T24" fmla="*/ 1267637759 w 2830"/>
                    <a:gd name="T25" fmla="*/ 2147483647 h 2097"/>
                    <a:gd name="T26" fmla="*/ 1055944707 w 2830"/>
                    <a:gd name="T27" fmla="*/ 2147483647 h 2097"/>
                    <a:gd name="T28" fmla="*/ 902216023 w 2830"/>
                    <a:gd name="T29" fmla="*/ 2147483647 h 2097"/>
                    <a:gd name="T30" fmla="*/ 718245276 w 2830"/>
                    <a:gd name="T31" fmla="*/ 2147483647 h 2097"/>
                    <a:gd name="T32" fmla="*/ 534273139 w 2830"/>
                    <a:gd name="T33" fmla="*/ 2147483647 h 2097"/>
                    <a:gd name="T34" fmla="*/ 352821852 w 2830"/>
                    <a:gd name="T35" fmla="*/ 2147483647 h 2097"/>
                    <a:gd name="T36" fmla="*/ 153728734 w 2830"/>
                    <a:gd name="T37" fmla="*/ 2147483647 h 2097"/>
                    <a:gd name="T38" fmla="*/ 98286878 w 2830"/>
                    <a:gd name="T39" fmla="*/ 2147483647 h 2097"/>
                    <a:gd name="T40" fmla="*/ 55443443 w 2830"/>
                    <a:gd name="T41" fmla="*/ 2084167935 h 2097"/>
                    <a:gd name="T42" fmla="*/ 0 w 2830"/>
                    <a:gd name="T43" fmla="*/ 1915318364 h 2097"/>
                    <a:gd name="T44" fmla="*/ 83165946 w 2830"/>
                    <a:gd name="T45" fmla="*/ 1436488575 h 2097"/>
                    <a:gd name="T46" fmla="*/ 352821852 w 2830"/>
                    <a:gd name="T47" fmla="*/ 1098787845 h 2097"/>
                    <a:gd name="T48" fmla="*/ 451107218 w 2830"/>
                    <a:gd name="T49" fmla="*/ 957659182 h 2097"/>
                    <a:gd name="T50" fmla="*/ 887095091 w 2830"/>
                    <a:gd name="T51" fmla="*/ 632558234 h 2097"/>
                    <a:gd name="T52" fmla="*/ 1098788143 w 2830"/>
                    <a:gd name="T53" fmla="*/ 564514851 h 2097"/>
                    <a:gd name="T54" fmla="*/ 1436488964 w 2830"/>
                    <a:gd name="T55" fmla="*/ 423386188 h 2097"/>
                    <a:gd name="T56" fmla="*/ 1549896750 w 2830"/>
                    <a:gd name="T57" fmla="*/ 365421737 h 2097"/>
                    <a:gd name="T58" fmla="*/ 1648182016 w 2830"/>
                    <a:gd name="T59" fmla="*/ 337700829 h 2097"/>
                    <a:gd name="T60" fmla="*/ 2114410364 w 2830"/>
                    <a:gd name="T61" fmla="*/ 196572116 h 2097"/>
                    <a:gd name="T62" fmla="*/ 2147483647 w 2830"/>
                    <a:gd name="T63" fmla="*/ 70564356 h 2097"/>
                    <a:gd name="T64" fmla="*/ 2147483647 w 2830"/>
                    <a:gd name="T65" fmla="*/ 0 h 2097"/>
                    <a:gd name="T66" fmla="*/ 2147483647 w 2830"/>
                    <a:gd name="T67" fmla="*/ 55443428 h 2097"/>
                    <a:gd name="T68" fmla="*/ 2147483647 w 2830"/>
                    <a:gd name="T69" fmla="*/ 153728692 h 2097"/>
                    <a:gd name="T70" fmla="*/ 2147483647 w 2830"/>
                    <a:gd name="T71" fmla="*/ 267136497 h 2097"/>
                    <a:gd name="T72" fmla="*/ 2147483647 w 2830"/>
                    <a:gd name="T73" fmla="*/ 322579901 h 2097"/>
                    <a:gd name="T74" fmla="*/ 2147483647 w 2830"/>
                    <a:gd name="T75" fmla="*/ 393144232 h 2097"/>
                    <a:gd name="T76" fmla="*/ 2147483647 w 2830"/>
                    <a:gd name="T77" fmla="*/ 662800090 h 2097"/>
                    <a:gd name="T78" fmla="*/ 2147483647 w 2830"/>
                    <a:gd name="T79" fmla="*/ 929936687 h 2097"/>
                    <a:gd name="T80" fmla="*/ 2147483647 w 2830"/>
                    <a:gd name="T81" fmla="*/ 1000501018 h 2097"/>
                    <a:gd name="T82" fmla="*/ 2147483647 w 2830"/>
                    <a:gd name="T83" fmla="*/ 1055944422 h 2097"/>
                    <a:gd name="T84" fmla="*/ 2147483647 w 2830"/>
                    <a:gd name="T85" fmla="*/ 1381045171 h 2097"/>
                    <a:gd name="T86" fmla="*/ 2147483647 w 2830"/>
                    <a:gd name="T87" fmla="*/ 1663302497 h 2097"/>
                    <a:gd name="T88" fmla="*/ 2147483647 w 2830"/>
                    <a:gd name="T89" fmla="*/ 2043845460 h 2097"/>
                    <a:gd name="T90" fmla="*/ 2147483647 w 2830"/>
                    <a:gd name="T91" fmla="*/ 2147483647 h 2097"/>
                    <a:gd name="T92" fmla="*/ 2147483647 w 2830"/>
                    <a:gd name="T93" fmla="*/ 2147483647 h 2097"/>
                    <a:gd name="T94" fmla="*/ 2147483647 w 2830"/>
                    <a:gd name="T95" fmla="*/ 2147483647 h 2097"/>
                    <a:gd name="T96" fmla="*/ 2147483647 w 2830"/>
                    <a:gd name="T97" fmla="*/ 2147483647 h 2097"/>
                    <a:gd name="T98" fmla="*/ 2147483647 w 2830"/>
                    <a:gd name="T99" fmla="*/ 2147483647 h 2097"/>
                    <a:gd name="T100" fmla="*/ 2147483647 w 2830"/>
                    <a:gd name="T101" fmla="*/ 2147483647 h 2097"/>
                    <a:gd name="T102" fmla="*/ 2147483647 w 2830"/>
                    <a:gd name="T103" fmla="*/ 2147483647 h 2097"/>
                    <a:gd name="T104" fmla="*/ 2147483647 w 2830"/>
                    <a:gd name="T105" fmla="*/ 2147483647 h 2097"/>
                    <a:gd name="T106" fmla="*/ 2147483647 w 2830"/>
                    <a:gd name="T107" fmla="*/ 2147483647 h 2097"/>
                    <a:gd name="T108" fmla="*/ 2147483647 w 2830"/>
                    <a:gd name="T109" fmla="*/ 2147483647 h 2097"/>
                    <a:gd name="T110" fmla="*/ 2147483647 w 2830"/>
                    <a:gd name="T111" fmla="*/ 2147483647 h 2097"/>
                    <a:gd name="T112" fmla="*/ 2147483647 w 2830"/>
                    <a:gd name="T113" fmla="*/ 2147483647 h 2097"/>
                    <a:gd name="T114" fmla="*/ 2147483647 w 2830"/>
                    <a:gd name="T115" fmla="*/ 2147483647 h 2097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830"/>
                    <a:gd name="T175" fmla="*/ 0 h 2097"/>
                    <a:gd name="T176" fmla="*/ 2830 w 2830"/>
                    <a:gd name="T177" fmla="*/ 2097 h 2097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830" h="2097">
                      <a:moveTo>
                        <a:pt x="2528" y="2052"/>
                      </a:moveTo>
                      <a:cubicBezTo>
                        <a:pt x="2440" y="2075"/>
                        <a:pt x="2370" y="2082"/>
                        <a:pt x="2276" y="2086"/>
                      </a:cubicBezTo>
                      <a:cubicBezTo>
                        <a:pt x="1960" y="2082"/>
                        <a:pt x="1906" y="2097"/>
                        <a:pt x="1700" y="2069"/>
                      </a:cubicBezTo>
                      <a:cubicBezTo>
                        <a:pt x="1646" y="2054"/>
                        <a:pt x="1593" y="2043"/>
                        <a:pt x="1538" y="2035"/>
                      </a:cubicBezTo>
                      <a:cubicBezTo>
                        <a:pt x="1503" y="2025"/>
                        <a:pt x="1467" y="2019"/>
                        <a:pt x="1431" y="2013"/>
                      </a:cubicBezTo>
                      <a:cubicBezTo>
                        <a:pt x="1404" y="1999"/>
                        <a:pt x="1376" y="1996"/>
                        <a:pt x="1348" y="1985"/>
                      </a:cubicBezTo>
                      <a:cubicBezTo>
                        <a:pt x="1320" y="1974"/>
                        <a:pt x="1286" y="1954"/>
                        <a:pt x="1258" y="1946"/>
                      </a:cubicBezTo>
                      <a:cubicBezTo>
                        <a:pt x="1226" y="1937"/>
                        <a:pt x="1193" y="1927"/>
                        <a:pt x="1163" y="1912"/>
                      </a:cubicBezTo>
                      <a:cubicBezTo>
                        <a:pt x="1102" y="1882"/>
                        <a:pt x="1041" y="1845"/>
                        <a:pt x="978" y="1823"/>
                      </a:cubicBezTo>
                      <a:cubicBezTo>
                        <a:pt x="948" y="1798"/>
                        <a:pt x="914" y="1779"/>
                        <a:pt x="883" y="1756"/>
                      </a:cubicBezTo>
                      <a:cubicBezTo>
                        <a:pt x="808" y="1701"/>
                        <a:pt x="735" y="1642"/>
                        <a:pt x="660" y="1588"/>
                      </a:cubicBezTo>
                      <a:cubicBezTo>
                        <a:pt x="625" y="1563"/>
                        <a:pt x="584" y="1535"/>
                        <a:pt x="553" y="1504"/>
                      </a:cubicBezTo>
                      <a:cubicBezTo>
                        <a:pt x="535" y="1486"/>
                        <a:pt x="527" y="1468"/>
                        <a:pt x="503" y="1459"/>
                      </a:cubicBezTo>
                      <a:cubicBezTo>
                        <a:pt x="484" y="1421"/>
                        <a:pt x="455" y="1399"/>
                        <a:pt x="419" y="1376"/>
                      </a:cubicBezTo>
                      <a:cubicBezTo>
                        <a:pt x="404" y="1353"/>
                        <a:pt x="382" y="1337"/>
                        <a:pt x="358" y="1325"/>
                      </a:cubicBezTo>
                      <a:cubicBezTo>
                        <a:pt x="338" y="1295"/>
                        <a:pt x="311" y="1267"/>
                        <a:pt x="285" y="1241"/>
                      </a:cubicBezTo>
                      <a:cubicBezTo>
                        <a:pt x="273" y="1209"/>
                        <a:pt x="235" y="1189"/>
                        <a:pt x="212" y="1163"/>
                      </a:cubicBezTo>
                      <a:cubicBezTo>
                        <a:pt x="188" y="1136"/>
                        <a:pt x="161" y="1109"/>
                        <a:pt x="140" y="1079"/>
                      </a:cubicBezTo>
                      <a:cubicBezTo>
                        <a:pt x="114" y="1042"/>
                        <a:pt x="94" y="997"/>
                        <a:pt x="61" y="967"/>
                      </a:cubicBezTo>
                      <a:cubicBezTo>
                        <a:pt x="54" y="946"/>
                        <a:pt x="49" y="926"/>
                        <a:pt x="39" y="906"/>
                      </a:cubicBezTo>
                      <a:cubicBezTo>
                        <a:pt x="33" y="880"/>
                        <a:pt x="31" y="852"/>
                        <a:pt x="22" y="827"/>
                      </a:cubicBezTo>
                      <a:cubicBezTo>
                        <a:pt x="12" y="802"/>
                        <a:pt x="5" y="787"/>
                        <a:pt x="0" y="760"/>
                      </a:cubicBezTo>
                      <a:cubicBezTo>
                        <a:pt x="2" y="715"/>
                        <a:pt x="1" y="617"/>
                        <a:pt x="33" y="570"/>
                      </a:cubicBezTo>
                      <a:cubicBezTo>
                        <a:pt x="65" y="523"/>
                        <a:pt x="104" y="479"/>
                        <a:pt x="140" y="436"/>
                      </a:cubicBezTo>
                      <a:cubicBezTo>
                        <a:pt x="154" y="419"/>
                        <a:pt x="164" y="395"/>
                        <a:pt x="179" y="380"/>
                      </a:cubicBezTo>
                      <a:cubicBezTo>
                        <a:pt x="229" y="330"/>
                        <a:pt x="297" y="295"/>
                        <a:pt x="352" y="251"/>
                      </a:cubicBezTo>
                      <a:cubicBezTo>
                        <a:pt x="375" y="233"/>
                        <a:pt x="410" y="237"/>
                        <a:pt x="436" y="224"/>
                      </a:cubicBezTo>
                      <a:cubicBezTo>
                        <a:pt x="481" y="201"/>
                        <a:pt x="524" y="188"/>
                        <a:pt x="570" y="168"/>
                      </a:cubicBezTo>
                      <a:cubicBezTo>
                        <a:pt x="585" y="161"/>
                        <a:pt x="599" y="150"/>
                        <a:pt x="615" y="145"/>
                      </a:cubicBezTo>
                      <a:cubicBezTo>
                        <a:pt x="628" y="141"/>
                        <a:pt x="654" y="134"/>
                        <a:pt x="654" y="134"/>
                      </a:cubicBezTo>
                      <a:cubicBezTo>
                        <a:pt x="711" y="97"/>
                        <a:pt x="775" y="93"/>
                        <a:pt x="839" y="78"/>
                      </a:cubicBezTo>
                      <a:cubicBezTo>
                        <a:pt x="928" y="58"/>
                        <a:pt x="1022" y="40"/>
                        <a:pt x="1113" y="28"/>
                      </a:cubicBezTo>
                      <a:cubicBezTo>
                        <a:pt x="1152" y="17"/>
                        <a:pt x="1191" y="9"/>
                        <a:pt x="1230" y="0"/>
                      </a:cubicBezTo>
                      <a:cubicBezTo>
                        <a:pt x="1333" y="4"/>
                        <a:pt x="1413" y="18"/>
                        <a:pt x="1515" y="22"/>
                      </a:cubicBezTo>
                      <a:cubicBezTo>
                        <a:pt x="1548" y="31"/>
                        <a:pt x="1574" y="49"/>
                        <a:pt x="1605" y="61"/>
                      </a:cubicBezTo>
                      <a:cubicBezTo>
                        <a:pt x="1626" y="84"/>
                        <a:pt x="1654" y="95"/>
                        <a:pt x="1683" y="106"/>
                      </a:cubicBezTo>
                      <a:cubicBezTo>
                        <a:pt x="1711" y="149"/>
                        <a:pt x="1676" y="103"/>
                        <a:pt x="1711" y="128"/>
                      </a:cubicBezTo>
                      <a:cubicBezTo>
                        <a:pt x="1757" y="161"/>
                        <a:pt x="1712" y="145"/>
                        <a:pt x="1750" y="156"/>
                      </a:cubicBezTo>
                      <a:cubicBezTo>
                        <a:pt x="1790" y="196"/>
                        <a:pt x="1844" y="229"/>
                        <a:pt x="1890" y="263"/>
                      </a:cubicBezTo>
                      <a:cubicBezTo>
                        <a:pt x="1931" y="293"/>
                        <a:pt x="1985" y="347"/>
                        <a:pt x="2030" y="369"/>
                      </a:cubicBezTo>
                      <a:cubicBezTo>
                        <a:pt x="2037" y="378"/>
                        <a:pt x="2044" y="389"/>
                        <a:pt x="2052" y="397"/>
                      </a:cubicBezTo>
                      <a:cubicBezTo>
                        <a:pt x="2060" y="405"/>
                        <a:pt x="2072" y="410"/>
                        <a:pt x="2080" y="419"/>
                      </a:cubicBezTo>
                      <a:cubicBezTo>
                        <a:pt x="2118" y="461"/>
                        <a:pt x="2138" y="515"/>
                        <a:pt x="2186" y="548"/>
                      </a:cubicBezTo>
                      <a:cubicBezTo>
                        <a:pt x="2205" y="592"/>
                        <a:pt x="2238" y="623"/>
                        <a:pt x="2265" y="660"/>
                      </a:cubicBezTo>
                      <a:cubicBezTo>
                        <a:pt x="2299" y="707"/>
                        <a:pt x="2332" y="779"/>
                        <a:pt x="2382" y="811"/>
                      </a:cubicBezTo>
                      <a:cubicBezTo>
                        <a:pt x="2403" y="864"/>
                        <a:pt x="2444" y="909"/>
                        <a:pt x="2483" y="951"/>
                      </a:cubicBezTo>
                      <a:cubicBezTo>
                        <a:pt x="2497" y="997"/>
                        <a:pt x="2542" y="1029"/>
                        <a:pt x="2567" y="1068"/>
                      </a:cubicBezTo>
                      <a:cubicBezTo>
                        <a:pt x="2608" y="1130"/>
                        <a:pt x="2624" y="1199"/>
                        <a:pt x="2656" y="1264"/>
                      </a:cubicBezTo>
                      <a:cubicBezTo>
                        <a:pt x="2680" y="1312"/>
                        <a:pt x="2704" y="1367"/>
                        <a:pt x="2718" y="1420"/>
                      </a:cubicBezTo>
                      <a:cubicBezTo>
                        <a:pt x="2725" y="1478"/>
                        <a:pt x="2723" y="1534"/>
                        <a:pt x="2746" y="1588"/>
                      </a:cubicBezTo>
                      <a:cubicBezTo>
                        <a:pt x="2761" y="1670"/>
                        <a:pt x="2788" y="1747"/>
                        <a:pt x="2802" y="1829"/>
                      </a:cubicBezTo>
                      <a:cubicBezTo>
                        <a:pt x="2800" y="1883"/>
                        <a:pt x="2830" y="1949"/>
                        <a:pt x="2796" y="1991"/>
                      </a:cubicBezTo>
                      <a:cubicBezTo>
                        <a:pt x="2769" y="2024"/>
                        <a:pt x="2710" y="1991"/>
                        <a:pt x="2667" y="1996"/>
                      </a:cubicBezTo>
                      <a:cubicBezTo>
                        <a:pt x="2648" y="1998"/>
                        <a:pt x="2641" y="2027"/>
                        <a:pt x="2623" y="2030"/>
                      </a:cubicBezTo>
                      <a:cubicBezTo>
                        <a:pt x="2599" y="2034"/>
                        <a:pt x="2574" y="2033"/>
                        <a:pt x="2550" y="2035"/>
                      </a:cubicBezTo>
                      <a:cubicBezTo>
                        <a:pt x="2509" y="2050"/>
                        <a:pt x="2560" y="2029"/>
                        <a:pt x="2516" y="2058"/>
                      </a:cubicBezTo>
                      <a:cubicBezTo>
                        <a:pt x="2511" y="2061"/>
                        <a:pt x="2495" y="2065"/>
                        <a:pt x="2500" y="2063"/>
                      </a:cubicBezTo>
                      <a:cubicBezTo>
                        <a:pt x="2509" y="2059"/>
                        <a:pt x="2519" y="2056"/>
                        <a:pt x="2528" y="205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77" name="Group 17"/>
                <p:cNvGrpSpPr>
                  <a:grpSpLocks/>
                </p:cNvGrpSpPr>
                <p:nvPr/>
              </p:nvGrpSpPr>
              <p:grpSpPr bwMode="auto">
                <a:xfrm>
                  <a:off x="1987842" y="767081"/>
                  <a:ext cx="733757" cy="510439"/>
                  <a:chOff x="1872" y="1104"/>
                  <a:chExt cx="2208" cy="1536"/>
                </a:xfrm>
              </p:grpSpPr>
              <p:sp>
                <p:nvSpPr>
                  <p:cNvPr id="95" name="Freeform 6"/>
                  <p:cNvSpPr>
                    <a:spLocks/>
                  </p:cNvSpPr>
                  <p:nvPr/>
                </p:nvSpPr>
                <p:spPr bwMode="auto">
                  <a:xfrm>
                    <a:off x="2704" y="1104"/>
                    <a:ext cx="1376" cy="1536"/>
                  </a:xfrm>
                  <a:custGeom>
                    <a:avLst/>
                    <a:gdLst>
                      <a:gd name="T0" fmla="*/ 1376 w 1376"/>
                      <a:gd name="T1" fmla="*/ 1536 h 1536"/>
                      <a:gd name="T2" fmla="*/ 944 w 1376"/>
                      <a:gd name="T3" fmla="*/ 1392 h 1536"/>
                      <a:gd name="T4" fmla="*/ 608 w 1376"/>
                      <a:gd name="T5" fmla="*/ 1200 h 1536"/>
                      <a:gd name="T6" fmla="*/ 224 w 1376"/>
                      <a:gd name="T7" fmla="*/ 912 h 1536"/>
                      <a:gd name="T8" fmla="*/ 32 w 1376"/>
                      <a:gd name="T9" fmla="*/ 528 h 1536"/>
                      <a:gd name="T10" fmla="*/ 32 w 1376"/>
                      <a:gd name="T11" fmla="*/ 0 h 153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376"/>
                      <a:gd name="T19" fmla="*/ 0 h 1536"/>
                      <a:gd name="T20" fmla="*/ 1376 w 1376"/>
                      <a:gd name="T21" fmla="*/ 1536 h 1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376" h="1536">
                        <a:moveTo>
                          <a:pt x="1376" y="1536"/>
                        </a:moveTo>
                        <a:cubicBezTo>
                          <a:pt x="1224" y="1492"/>
                          <a:pt x="1072" y="1448"/>
                          <a:pt x="944" y="1392"/>
                        </a:cubicBezTo>
                        <a:cubicBezTo>
                          <a:pt x="816" y="1336"/>
                          <a:pt x="728" y="1280"/>
                          <a:pt x="608" y="1200"/>
                        </a:cubicBezTo>
                        <a:cubicBezTo>
                          <a:pt x="488" y="1120"/>
                          <a:pt x="320" y="1024"/>
                          <a:pt x="224" y="912"/>
                        </a:cubicBezTo>
                        <a:cubicBezTo>
                          <a:pt x="128" y="800"/>
                          <a:pt x="64" y="680"/>
                          <a:pt x="32" y="528"/>
                        </a:cubicBezTo>
                        <a:cubicBezTo>
                          <a:pt x="0" y="376"/>
                          <a:pt x="16" y="188"/>
                          <a:pt x="32" y="0"/>
                        </a:cubicBezTo>
                      </a:path>
                    </a:pathLst>
                  </a:custGeom>
                  <a:noFill/>
                  <a:ln w="44450">
                    <a:solidFill>
                      <a:srgbClr val="0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" name="Freeform 7"/>
                  <p:cNvSpPr>
                    <a:spLocks/>
                  </p:cNvSpPr>
                  <p:nvPr/>
                </p:nvSpPr>
                <p:spPr bwMode="auto">
                  <a:xfrm>
                    <a:off x="1872" y="1344"/>
                    <a:ext cx="924" cy="470"/>
                  </a:xfrm>
                  <a:custGeom>
                    <a:avLst/>
                    <a:gdLst>
                      <a:gd name="T0" fmla="*/ 924 w 924"/>
                      <a:gd name="T1" fmla="*/ 470 h 470"/>
                      <a:gd name="T2" fmla="*/ 720 w 924"/>
                      <a:gd name="T3" fmla="*/ 288 h 470"/>
                      <a:gd name="T4" fmla="*/ 336 w 924"/>
                      <a:gd name="T5" fmla="*/ 96 h 470"/>
                      <a:gd name="T6" fmla="*/ 0 w 924"/>
                      <a:gd name="T7" fmla="*/ 0 h 47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924"/>
                      <a:gd name="T13" fmla="*/ 0 h 470"/>
                      <a:gd name="T14" fmla="*/ 924 w 924"/>
                      <a:gd name="T15" fmla="*/ 470 h 47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924" h="470">
                        <a:moveTo>
                          <a:pt x="924" y="470"/>
                        </a:moveTo>
                        <a:cubicBezTo>
                          <a:pt x="890" y="440"/>
                          <a:pt x="818" y="350"/>
                          <a:pt x="720" y="288"/>
                        </a:cubicBezTo>
                        <a:cubicBezTo>
                          <a:pt x="622" y="226"/>
                          <a:pt x="456" y="144"/>
                          <a:pt x="336" y="96"/>
                        </a:cubicBezTo>
                        <a:cubicBezTo>
                          <a:pt x="216" y="48"/>
                          <a:pt x="108" y="24"/>
                          <a:pt x="0" y="0"/>
                        </a:cubicBezTo>
                      </a:path>
                    </a:pathLst>
                  </a:custGeom>
                  <a:noFill/>
                  <a:ln w="44450">
                    <a:solidFill>
                      <a:srgbClr val="0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78" name="Freeform 8"/>
                <p:cNvSpPr>
                  <a:spLocks/>
                </p:cNvSpPr>
                <p:nvPr/>
              </p:nvSpPr>
              <p:spPr bwMode="auto">
                <a:xfrm>
                  <a:off x="1787455" y="892364"/>
                  <a:ext cx="934144" cy="438327"/>
                </a:xfrm>
                <a:custGeom>
                  <a:avLst/>
                  <a:gdLst>
                    <a:gd name="T0" fmla="*/ 0 w 2811"/>
                    <a:gd name="T1" fmla="*/ 0 h 1319"/>
                    <a:gd name="T2" fmla="*/ 68043419 w 2811"/>
                    <a:gd name="T3" fmla="*/ 259576953 h 1319"/>
                    <a:gd name="T4" fmla="*/ 309978382 w 2811"/>
                    <a:gd name="T5" fmla="*/ 743446988 h 1319"/>
                    <a:gd name="T6" fmla="*/ 1035783346 w 2811"/>
                    <a:gd name="T7" fmla="*/ 1469252091 h 1319"/>
                    <a:gd name="T8" fmla="*/ 2003523298 w 2811"/>
                    <a:gd name="T9" fmla="*/ 2147483647 h 1319"/>
                    <a:gd name="T10" fmla="*/ 2147483647 w 2811"/>
                    <a:gd name="T11" fmla="*/ 2147483647 h 1319"/>
                    <a:gd name="T12" fmla="*/ 2147483647 w 2811"/>
                    <a:gd name="T13" fmla="*/ 2147483647 h 1319"/>
                    <a:gd name="T14" fmla="*/ 2147483647 w 2811"/>
                    <a:gd name="T15" fmla="*/ 2147483647 h 1319"/>
                    <a:gd name="T16" fmla="*/ 2147483647 w 2811"/>
                    <a:gd name="T17" fmla="*/ 2147483647 h 1319"/>
                    <a:gd name="T18" fmla="*/ 2147483647 w 2811"/>
                    <a:gd name="T19" fmla="*/ 2147483647 h 1319"/>
                    <a:gd name="T20" fmla="*/ 2147483647 w 2811"/>
                    <a:gd name="T21" fmla="*/ 2147483647 h 1319"/>
                    <a:gd name="T22" fmla="*/ 2147483647 w 2811"/>
                    <a:gd name="T23" fmla="*/ 2147483647 h 131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811"/>
                    <a:gd name="T37" fmla="*/ 0 h 1319"/>
                    <a:gd name="T38" fmla="*/ 2811 w 2811"/>
                    <a:gd name="T39" fmla="*/ 1319 h 131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811" h="1319">
                      <a:moveTo>
                        <a:pt x="0" y="0"/>
                      </a:moveTo>
                      <a:cubicBezTo>
                        <a:pt x="5" y="17"/>
                        <a:pt x="7" y="54"/>
                        <a:pt x="27" y="103"/>
                      </a:cubicBezTo>
                      <a:cubicBezTo>
                        <a:pt x="47" y="152"/>
                        <a:pt x="59" y="215"/>
                        <a:pt x="123" y="295"/>
                      </a:cubicBezTo>
                      <a:cubicBezTo>
                        <a:pt x="187" y="375"/>
                        <a:pt x="299" y="479"/>
                        <a:pt x="411" y="583"/>
                      </a:cubicBezTo>
                      <a:cubicBezTo>
                        <a:pt x="523" y="687"/>
                        <a:pt x="691" y="839"/>
                        <a:pt x="795" y="919"/>
                      </a:cubicBezTo>
                      <a:cubicBezTo>
                        <a:pt x="899" y="999"/>
                        <a:pt x="915" y="1007"/>
                        <a:pt x="1035" y="1063"/>
                      </a:cubicBezTo>
                      <a:cubicBezTo>
                        <a:pt x="1155" y="1119"/>
                        <a:pt x="1363" y="1215"/>
                        <a:pt x="1515" y="1255"/>
                      </a:cubicBezTo>
                      <a:cubicBezTo>
                        <a:pt x="1667" y="1295"/>
                        <a:pt x="1811" y="1295"/>
                        <a:pt x="1947" y="1303"/>
                      </a:cubicBezTo>
                      <a:cubicBezTo>
                        <a:pt x="2083" y="1311"/>
                        <a:pt x="2211" y="1319"/>
                        <a:pt x="2331" y="1303"/>
                      </a:cubicBezTo>
                      <a:cubicBezTo>
                        <a:pt x="2451" y="1287"/>
                        <a:pt x="2595" y="1223"/>
                        <a:pt x="2667" y="1207"/>
                      </a:cubicBezTo>
                      <a:cubicBezTo>
                        <a:pt x="2739" y="1191"/>
                        <a:pt x="2739" y="1215"/>
                        <a:pt x="2763" y="1207"/>
                      </a:cubicBezTo>
                      <a:cubicBezTo>
                        <a:pt x="2787" y="1199"/>
                        <a:pt x="2799" y="1179"/>
                        <a:pt x="2811" y="1159"/>
                      </a:cubicBezTo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79" name="Group 13"/>
                <p:cNvGrpSpPr>
                  <a:grpSpLocks/>
                </p:cNvGrpSpPr>
                <p:nvPr/>
              </p:nvGrpSpPr>
              <p:grpSpPr bwMode="auto">
                <a:xfrm>
                  <a:off x="1716671" y="448056"/>
                  <a:ext cx="338299" cy="414400"/>
                  <a:chOff x="1056" y="144"/>
                  <a:chExt cx="1018" cy="1247"/>
                </a:xfrm>
              </p:grpSpPr>
              <p:sp>
                <p:nvSpPr>
                  <p:cNvPr id="93" name="Freeform 11"/>
                  <p:cNvSpPr>
                    <a:spLocks/>
                  </p:cNvSpPr>
                  <p:nvPr/>
                </p:nvSpPr>
                <p:spPr bwMode="auto">
                  <a:xfrm>
                    <a:off x="1056" y="144"/>
                    <a:ext cx="1018" cy="827"/>
                  </a:xfrm>
                  <a:custGeom>
                    <a:avLst/>
                    <a:gdLst>
                      <a:gd name="T0" fmla="*/ 442 w 1018"/>
                      <a:gd name="T1" fmla="*/ 795 h 827"/>
                      <a:gd name="T2" fmla="*/ 335 w 1018"/>
                      <a:gd name="T3" fmla="*/ 812 h 827"/>
                      <a:gd name="T4" fmla="*/ 285 w 1018"/>
                      <a:gd name="T5" fmla="*/ 807 h 827"/>
                      <a:gd name="T6" fmla="*/ 251 w 1018"/>
                      <a:gd name="T7" fmla="*/ 784 h 827"/>
                      <a:gd name="T8" fmla="*/ 179 w 1018"/>
                      <a:gd name="T9" fmla="*/ 723 h 827"/>
                      <a:gd name="T10" fmla="*/ 78 w 1018"/>
                      <a:gd name="T11" fmla="*/ 678 h 827"/>
                      <a:gd name="T12" fmla="*/ 22 w 1018"/>
                      <a:gd name="T13" fmla="*/ 622 h 827"/>
                      <a:gd name="T14" fmla="*/ 0 w 1018"/>
                      <a:gd name="T15" fmla="*/ 577 h 827"/>
                      <a:gd name="T16" fmla="*/ 33 w 1018"/>
                      <a:gd name="T17" fmla="*/ 465 h 827"/>
                      <a:gd name="T18" fmla="*/ 84 w 1018"/>
                      <a:gd name="T19" fmla="*/ 421 h 827"/>
                      <a:gd name="T20" fmla="*/ 117 w 1018"/>
                      <a:gd name="T21" fmla="*/ 404 h 827"/>
                      <a:gd name="T22" fmla="*/ 151 w 1018"/>
                      <a:gd name="T23" fmla="*/ 382 h 827"/>
                      <a:gd name="T24" fmla="*/ 156 w 1018"/>
                      <a:gd name="T25" fmla="*/ 258 h 827"/>
                      <a:gd name="T26" fmla="*/ 179 w 1018"/>
                      <a:gd name="T27" fmla="*/ 225 h 827"/>
                      <a:gd name="T28" fmla="*/ 240 w 1018"/>
                      <a:gd name="T29" fmla="*/ 152 h 827"/>
                      <a:gd name="T30" fmla="*/ 274 w 1018"/>
                      <a:gd name="T31" fmla="*/ 102 h 827"/>
                      <a:gd name="T32" fmla="*/ 291 w 1018"/>
                      <a:gd name="T33" fmla="*/ 96 h 827"/>
                      <a:gd name="T34" fmla="*/ 307 w 1018"/>
                      <a:gd name="T35" fmla="*/ 85 h 827"/>
                      <a:gd name="T36" fmla="*/ 358 w 1018"/>
                      <a:gd name="T37" fmla="*/ 52 h 827"/>
                      <a:gd name="T38" fmla="*/ 609 w 1018"/>
                      <a:gd name="T39" fmla="*/ 40 h 827"/>
                      <a:gd name="T40" fmla="*/ 738 w 1018"/>
                      <a:gd name="T41" fmla="*/ 57 h 827"/>
                      <a:gd name="T42" fmla="*/ 811 w 1018"/>
                      <a:gd name="T43" fmla="*/ 158 h 827"/>
                      <a:gd name="T44" fmla="*/ 822 w 1018"/>
                      <a:gd name="T45" fmla="*/ 180 h 827"/>
                      <a:gd name="T46" fmla="*/ 900 w 1018"/>
                      <a:gd name="T47" fmla="*/ 242 h 827"/>
                      <a:gd name="T48" fmla="*/ 956 w 1018"/>
                      <a:gd name="T49" fmla="*/ 326 h 827"/>
                      <a:gd name="T50" fmla="*/ 978 w 1018"/>
                      <a:gd name="T51" fmla="*/ 376 h 827"/>
                      <a:gd name="T52" fmla="*/ 990 w 1018"/>
                      <a:gd name="T53" fmla="*/ 409 h 827"/>
                      <a:gd name="T54" fmla="*/ 1018 w 1018"/>
                      <a:gd name="T55" fmla="*/ 493 h 827"/>
                      <a:gd name="T56" fmla="*/ 1012 w 1018"/>
                      <a:gd name="T57" fmla="*/ 538 h 827"/>
                      <a:gd name="T58" fmla="*/ 956 w 1018"/>
                      <a:gd name="T59" fmla="*/ 622 h 827"/>
                      <a:gd name="T60" fmla="*/ 984 w 1018"/>
                      <a:gd name="T61" fmla="*/ 728 h 827"/>
                      <a:gd name="T62" fmla="*/ 878 w 1018"/>
                      <a:gd name="T63" fmla="*/ 779 h 827"/>
                      <a:gd name="T64" fmla="*/ 453 w 1018"/>
                      <a:gd name="T65" fmla="*/ 784 h 827"/>
                      <a:gd name="T66" fmla="*/ 442 w 1018"/>
                      <a:gd name="T67" fmla="*/ 795 h 82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018"/>
                      <a:gd name="T103" fmla="*/ 0 h 827"/>
                      <a:gd name="T104" fmla="*/ 1018 w 1018"/>
                      <a:gd name="T105" fmla="*/ 827 h 82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018" h="827">
                        <a:moveTo>
                          <a:pt x="442" y="795"/>
                        </a:moveTo>
                        <a:cubicBezTo>
                          <a:pt x="405" y="799"/>
                          <a:pt x="371" y="807"/>
                          <a:pt x="335" y="812"/>
                        </a:cubicBezTo>
                        <a:cubicBezTo>
                          <a:pt x="318" y="810"/>
                          <a:pt x="301" y="812"/>
                          <a:pt x="285" y="807"/>
                        </a:cubicBezTo>
                        <a:cubicBezTo>
                          <a:pt x="272" y="803"/>
                          <a:pt x="251" y="784"/>
                          <a:pt x="251" y="784"/>
                        </a:cubicBezTo>
                        <a:cubicBezTo>
                          <a:pt x="235" y="759"/>
                          <a:pt x="208" y="732"/>
                          <a:pt x="179" y="723"/>
                        </a:cubicBezTo>
                        <a:cubicBezTo>
                          <a:pt x="155" y="696"/>
                          <a:pt x="109" y="698"/>
                          <a:pt x="78" y="678"/>
                        </a:cubicBezTo>
                        <a:cubicBezTo>
                          <a:pt x="64" y="657"/>
                          <a:pt x="43" y="636"/>
                          <a:pt x="22" y="622"/>
                        </a:cubicBezTo>
                        <a:cubicBezTo>
                          <a:pt x="16" y="603"/>
                          <a:pt x="6" y="596"/>
                          <a:pt x="0" y="577"/>
                        </a:cubicBezTo>
                        <a:cubicBezTo>
                          <a:pt x="4" y="526"/>
                          <a:pt x="1" y="500"/>
                          <a:pt x="33" y="465"/>
                        </a:cubicBezTo>
                        <a:cubicBezTo>
                          <a:pt x="43" y="439"/>
                          <a:pt x="58" y="429"/>
                          <a:pt x="84" y="421"/>
                        </a:cubicBezTo>
                        <a:cubicBezTo>
                          <a:pt x="133" y="384"/>
                          <a:pt x="69" y="430"/>
                          <a:pt x="117" y="404"/>
                        </a:cubicBezTo>
                        <a:cubicBezTo>
                          <a:pt x="129" y="398"/>
                          <a:pt x="151" y="382"/>
                          <a:pt x="151" y="382"/>
                        </a:cubicBezTo>
                        <a:cubicBezTo>
                          <a:pt x="153" y="341"/>
                          <a:pt x="153" y="299"/>
                          <a:pt x="156" y="258"/>
                        </a:cubicBezTo>
                        <a:cubicBezTo>
                          <a:pt x="157" y="240"/>
                          <a:pt x="168" y="239"/>
                          <a:pt x="179" y="225"/>
                        </a:cubicBezTo>
                        <a:cubicBezTo>
                          <a:pt x="203" y="193"/>
                          <a:pt x="204" y="170"/>
                          <a:pt x="240" y="152"/>
                        </a:cubicBezTo>
                        <a:cubicBezTo>
                          <a:pt x="249" y="138"/>
                          <a:pt x="261" y="112"/>
                          <a:pt x="274" y="102"/>
                        </a:cubicBezTo>
                        <a:cubicBezTo>
                          <a:pt x="279" y="98"/>
                          <a:pt x="286" y="99"/>
                          <a:pt x="291" y="96"/>
                        </a:cubicBezTo>
                        <a:cubicBezTo>
                          <a:pt x="297" y="93"/>
                          <a:pt x="302" y="89"/>
                          <a:pt x="307" y="85"/>
                        </a:cubicBezTo>
                        <a:cubicBezTo>
                          <a:pt x="326" y="69"/>
                          <a:pt x="334" y="59"/>
                          <a:pt x="358" y="52"/>
                        </a:cubicBezTo>
                        <a:cubicBezTo>
                          <a:pt x="427" y="0"/>
                          <a:pt x="532" y="38"/>
                          <a:pt x="609" y="40"/>
                        </a:cubicBezTo>
                        <a:cubicBezTo>
                          <a:pt x="653" y="45"/>
                          <a:pt x="694" y="53"/>
                          <a:pt x="738" y="57"/>
                        </a:cubicBezTo>
                        <a:cubicBezTo>
                          <a:pt x="764" y="111"/>
                          <a:pt x="779" y="113"/>
                          <a:pt x="811" y="158"/>
                        </a:cubicBezTo>
                        <a:cubicBezTo>
                          <a:pt x="816" y="165"/>
                          <a:pt x="817" y="174"/>
                          <a:pt x="822" y="180"/>
                        </a:cubicBezTo>
                        <a:cubicBezTo>
                          <a:pt x="842" y="203"/>
                          <a:pt x="878" y="220"/>
                          <a:pt x="900" y="242"/>
                        </a:cubicBezTo>
                        <a:cubicBezTo>
                          <a:pt x="912" y="273"/>
                          <a:pt x="933" y="301"/>
                          <a:pt x="956" y="326"/>
                        </a:cubicBezTo>
                        <a:cubicBezTo>
                          <a:pt x="963" y="344"/>
                          <a:pt x="972" y="358"/>
                          <a:pt x="978" y="376"/>
                        </a:cubicBezTo>
                        <a:cubicBezTo>
                          <a:pt x="982" y="387"/>
                          <a:pt x="990" y="409"/>
                          <a:pt x="990" y="409"/>
                        </a:cubicBezTo>
                        <a:cubicBezTo>
                          <a:pt x="995" y="439"/>
                          <a:pt x="1010" y="463"/>
                          <a:pt x="1018" y="493"/>
                        </a:cubicBezTo>
                        <a:cubicBezTo>
                          <a:pt x="1016" y="508"/>
                          <a:pt x="1016" y="523"/>
                          <a:pt x="1012" y="538"/>
                        </a:cubicBezTo>
                        <a:cubicBezTo>
                          <a:pt x="1006" y="561"/>
                          <a:pt x="968" y="589"/>
                          <a:pt x="956" y="622"/>
                        </a:cubicBezTo>
                        <a:cubicBezTo>
                          <a:pt x="961" y="662"/>
                          <a:pt x="971" y="691"/>
                          <a:pt x="984" y="728"/>
                        </a:cubicBezTo>
                        <a:cubicBezTo>
                          <a:pt x="973" y="768"/>
                          <a:pt x="915" y="765"/>
                          <a:pt x="878" y="779"/>
                        </a:cubicBezTo>
                        <a:cubicBezTo>
                          <a:pt x="745" y="827"/>
                          <a:pt x="595" y="782"/>
                          <a:pt x="453" y="784"/>
                        </a:cubicBezTo>
                        <a:cubicBezTo>
                          <a:pt x="434" y="796"/>
                          <a:pt x="429" y="795"/>
                          <a:pt x="442" y="795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" name="Freeform 410"/>
                  <p:cNvSpPr>
                    <a:spLocks/>
                  </p:cNvSpPr>
                  <p:nvPr/>
                </p:nvSpPr>
                <p:spPr bwMode="auto">
                  <a:xfrm>
                    <a:off x="1299" y="697"/>
                    <a:ext cx="470" cy="694"/>
                  </a:xfrm>
                  <a:custGeom>
                    <a:avLst/>
                    <a:gdLst>
                      <a:gd name="T0" fmla="*/ 168 w 470"/>
                      <a:gd name="T1" fmla="*/ 185 h 694"/>
                      <a:gd name="T2" fmla="*/ 145 w 470"/>
                      <a:gd name="T3" fmla="*/ 352 h 694"/>
                      <a:gd name="T4" fmla="*/ 128 w 470"/>
                      <a:gd name="T5" fmla="*/ 470 h 694"/>
                      <a:gd name="T6" fmla="*/ 100 w 470"/>
                      <a:gd name="T7" fmla="*/ 520 h 694"/>
                      <a:gd name="T8" fmla="*/ 67 w 470"/>
                      <a:gd name="T9" fmla="*/ 587 h 694"/>
                      <a:gd name="T10" fmla="*/ 45 w 470"/>
                      <a:gd name="T11" fmla="*/ 615 h 694"/>
                      <a:gd name="T12" fmla="*/ 117 w 470"/>
                      <a:gd name="T13" fmla="*/ 610 h 694"/>
                      <a:gd name="T14" fmla="*/ 145 w 470"/>
                      <a:gd name="T15" fmla="*/ 666 h 694"/>
                      <a:gd name="T16" fmla="*/ 168 w 470"/>
                      <a:gd name="T17" fmla="*/ 694 h 694"/>
                      <a:gd name="T18" fmla="*/ 196 w 470"/>
                      <a:gd name="T19" fmla="*/ 671 h 694"/>
                      <a:gd name="T20" fmla="*/ 201 w 470"/>
                      <a:gd name="T21" fmla="*/ 643 h 694"/>
                      <a:gd name="T22" fmla="*/ 212 w 470"/>
                      <a:gd name="T23" fmla="*/ 626 h 694"/>
                      <a:gd name="T24" fmla="*/ 279 w 470"/>
                      <a:gd name="T25" fmla="*/ 604 h 694"/>
                      <a:gd name="T26" fmla="*/ 313 w 470"/>
                      <a:gd name="T27" fmla="*/ 615 h 694"/>
                      <a:gd name="T28" fmla="*/ 319 w 470"/>
                      <a:gd name="T29" fmla="*/ 632 h 694"/>
                      <a:gd name="T30" fmla="*/ 352 w 470"/>
                      <a:gd name="T31" fmla="*/ 649 h 694"/>
                      <a:gd name="T32" fmla="*/ 402 w 470"/>
                      <a:gd name="T33" fmla="*/ 666 h 694"/>
                      <a:gd name="T34" fmla="*/ 335 w 470"/>
                      <a:gd name="T35" fmla="*/ 587 h 694"/>
                      <a:gd name="T36" fmla="*/ 296 w 470"/>
                      <a:gd name="T37" fmla="*/ 548 h 694"/>
                      <a:gd name="T38" fmla="*/ 279 w 470"/>
                      <a:gd name="T39" fmla="*/ 498 h 694"/>
                      <a:gd name="T40" fmla="*/ 257 w 470"/>
                      <a:gd name="T41" fmla="*/ 464 h 694"/>
                      <a:gd name="T42" fmla="*/ 229 w 470"/>
                      <a:gd name="T43" fmla="*/ 291 h 694"/>
                      <a:gd name="T44" fmla="*/ 168 w 470"/>
                      <a:gd name="T45" fmla="*/ 185 h 694"/>
                      <a:gd name="T46" fmla="*/ 117 w 470"/>
                      <a:gd name="T47" fmla="*/ 129 h 694"/>
                      <a:gd name="T48" fmla="*/ 45 w 470"/>
                      <a:gd name="T49" fmla="*/ 62 h 694"/>
                      <a:gd name="T50" fmla="*/ 0 w 470"/>
                      <a:gd name="T51" fmla="*/ 39 h 694"/>
                      <a:gd name="T52" fmla="*/ 61 w 470"/>
                      <a:gd name="T53" fmla="*/ 39 h 694"/>
                      <a:gd name="T54" fmla="*/ 95 w 470"/>
                      <a:gd name="T55" fmla="*/ 84 h 694"/>
                      <a:gd name="T56" fmla="*/ 145 w 470"/>
                      <a:gd name="T57" fmla="*/ 95 h 694"/>
                      <a:gd name="T58" fmla="*/ 179 w 470"/>
                      <a:gd name="T59" fmla="*/ 134 h 694"/>
                      <a:gd name="T60" fmla="*/ 224 w 470"/>
                      <a:gd name="T61" fmla="*/ 151 h 694"/>
                      <a:gd name="T62" fmla="*/ 277 w 470"/>
                      <a:gd name="T63" fmla="*/ 81 h 694"/>
                      <a:gd name="T64" fmla="*/ 333 w 470"/>
                      <a:gd name="T65" fmla="*/ 71 h 694"/>
                      <a:gd name="T66" fmla="*/ 375 w 470"/>
                      <a:gd name="T67" fmla="*/ 39 h 694"/>
                      <a:gd name="T68" fmla="*/ 419 w 470"/>
                      <a:gd name="T69" fmla="*/ 11 h 694"/>
                      <a:gd name="T70" fmla="*/ 453 w 470"/>
                      <a:gd name="T71" fmla="*/ 0 h 694"/>
                      <a:gd name="T72" fmla="*/ 436 w 470"/>
                      <a:gd name="T73" fmla="*/ 45 h 694"/>
                      <a:gd name="T74" fmla="*/ 319 w 470"/>
                      <a:gd name="T75" fmla="*/ 112 h 694"/>
                      <a:gd name="T76" fmla="*/ 274 w 470"/>
                      <a:gd name="T77" fmla="*/ 140 h 694"/>
                      <a:gd name="T78" fmla="*/ 235 w 470"/>
                      <a:gd name="T79" fmla="*/ 179 h 694"/>
                      <a:gd name="T80" fmla="*/ 224 w 470"/>
                      <a:gd name="T81" fmla="*/ 201 h 694"/>
                      <a:gd name="T82" fmla="*/ 168 w 470"/>
                      <a:gd name="T83" fmla="*/ 185 h 694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470"/>
                      <a:gd name="T127" fmla="*/ 0 h 694"/>
                      <a:gd name="T128" fmla="*/ 470 w 470"/>
                      <a:gd name="T129" fmla="*/ 694 h 694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470" h="694">
                        <a:moveTo>
                          <a:pt x="168" y="185"/>
                        </a:moveTo>
                        <a:cubicBezTo>
                          <a:pt x="164" y="263"/>
                          <a:pt x="168" y="292"/>
                          <a:pt x="145" y="352"/>
                        </a:cubicBezTo>
                        <a:cubicBezTo>
                          <a:pt x="139" y="448"/>
                          <a:pt x="149" y="410"/>
                          <a:pt x="128" y="470"/>
                        </a:cubicBezTo>
                        <a:cubicBezTo>
                          <a:pt x="122" y="488"/>
                          <a:pt x="100" y="520"/>
                          <a:pt x="100" y="520"/>
                        </a:cubicBezTo>
                        <a:cubicBezTo>
                          <a:pt x="93" y="542"/>
                          <a:pt x="81" y="569"/>
                          <a:pt x="67" y="587"/>
                        </a:cubicBezTo>
                        <a:cubicBezTo>
                          <a:pt x="67" y="587"/>
                          <a:pt x="41" y="614"/>
                          <a:pt x="45" y="615"/>
                        </a:cubicBezTo>
                        <a:cubicBezTo>
                          <a:pt x="69" y="619"/>
                          <a:pt x="93" y="612"/>
                          <a:pt x="117" y="610"/>
                        </a:cubicBezTo>
                        <a:cubicBezTo>
                          <a:pt x="149" y="619"/>
                          <a:pt x="135" y="636"/>
                          <a:pt x="145" y="666"/>
                        </a:cubicBezTo>
                        <a:cubicBezTo>
                          <a:pt x="148" y="675"/>
                          <a:pt x="161" y="687"/>
                          <a:pt x="168" y="694"/>
                        </a:cubicBezTo>
                        <a:cubicBezTo>
                          <a:pt x="176" y="685"/>
                          <a:pt x="190" y="682"/>
                          <a:pt x="196" y="671"/>
                        </a:cubicBezTo>
                        <a:cubicBezTo>
                          <a:pt x="201" y="663"/>
                          <a:pt x="198" y="652"/>
                          <a:pt x="201" y="643"/>
                        </a:cubicBezTo>
                        <a:cubicBezTo>
                          <a:pt x="203" y="637"/>
                          <a:pt x="208" y="632"/>
                          <a:pt x="212" y="626"/>
                        </a:cubicBezTo>
                        <a:cubicBezTo>
                          <a:pt x="154" y="586"/>
                          <a:pt x="273" y="604"/>
                          <a:pt x="279" y="604"/>
                        </a:cubicBezTo>
                        <a:cubicBezTo>
                          <a:pt x="290" y="608"/>
                          <a:pt x="304" y="607"/>
                          <a:pt x="313" y="615"/>
                        </a:cubicBezTo>
                        <a:cubicBezTo>
                          <a:pt x="317" y="619"/>
                          <a:pt x="315" y="627"/>
                          <a:pt x="319" y="632"/>
                        </a:cubicBezTo>
                        <a:cubicBezTo>
                          <a:pt x="326" y="641"/>
                          <a:pt x="342" y="646"/>
                          <a:pt x="352" y="649"/>
                        </a:cubicBezTo>
                        <a:cubicBezTo>
                          <a:pt x="369" y="654"/>
                          <a:pt x="402" y="666"/>
                          <a:pt x="402" y="666"/>
                        </a:cubicBezTo>
                        <a:cubicBezTo>
                          <a:pt x="388" y="620"/>
                          <a:pt x="384" y="604"/>
                          <a:pt x="335" y="587"/>
                        </a:cubicBezTo>
                        <a:cubicBezTo>
                          <a:pt x="323" y="569"/>
                          <a:pt x="314" y="560"/>
                          <a:pt x="296" y="548"/>
                        </a:cubicBezTo>
                        <a:cubicBezTo>
                          <a:pt x="263" y="497"/>
                          <a:pt x="313" y="578"/>
                          <a:pt x="279" y="498"/>
                        </a:cubicBezTo>
                        <a:cubicBezTo>
                          <a:pt x="274" y="486"/>
                          <a:pt x="257" y="464"/>
                          <a:pt x="257" y="464"/>
                        </a:cubicBezTo>
                        <a:cubicBezTo>
                          <a:pt x="248" y="404"/>
                          <a:pt x="249" y="348"/>
                          <a:pt x="229" y="291"/>
                        </a:cubicBezTo>
                        <a:cubicBezTo>
                          <a:pt x="224" y="207"/>
                          <a:pt x="238" y="198"/>
                          <a:pt x="168" y="185"/>
                        </a:cubicBezTo>
                        <a:cubicBezTo>
                          <a:pt x="158" y="158"/>
                          <a:pt x="146" y="137"/>
                          <a:pt x="117" y="129"/>
                        </a:cubicBezTo>
                        <a:cubicBezTo>
                          <a:pt x="99" y="102"/>
                          <a:pt x="77" y="72"/>
                          <a:pt x="45" y="62"/>
                        </a:cubicBezTo>
                        <a:cubicBezTo>
                          <a:pt x="31" y="48"/>
                          <a:pt x="19" y="46"/>
                          <a:pt x="0" y="39"/>
                        </a:cubicBezTo>
                        <a:cubicBezTo>
                          <a:pt x="23" y="24"/>
                          <a:pt x="36" y="31"/>
                          <a:pt x="61" y="39"/>
                        </a:cubicBezTo>
                        <a:cubicBezTo>
                          <a:pt x="84" y="54"/>
                          <a:pt x="82" y="77"/>
                          <a:pt x="95" y="84"/>
                        </a:cubicBezTo>
                        <a:cubicBezTo>
                          <a:pt x="110" y="92"/>
                          <a:pt x="129" y="90"/>
                          <a:pt x="145" y="95"/>
                        </a:cubicBezTo>
                        <a:cubicBezTo>
                          <a:pt x="158" y="115"/>
                          <a:pt x="156" y="127"/>
                          <a:pt x="179" y="134"/>
                        </a:cubicBezTo>
                        <a:cubicBezTo>
                          <a:pt x="187" y="162"/>
                          <a:pt x="198" y="158"/>
                          <a:pt x="224" y="151"/>
                        </a:cubicBezTo>
                        <a:cubicBezTo>
                          <a:pt x="230" y="130"/>
                          <a:pt x="270" y="99"/>
                          <a:pt x="277" y="81"/>
                        </a:cubicBezTo>
                        <a:cubicBezTo>
                          <a:pt x="292" y="64"/>
                          <a:pt x="317" y="78"/>
                          <a:pt x="333" y="71"/>
                        </a:cubicBezTo>
                        <a:cubicBezTo>
                          <a:pt x="349" y="64"/>
                          <a:pt x="361" y="49"/>
                          <a:pt x="375" y="39"/>
                        </a:cubicBezTo>
                        <a:cubicBezTo>
                          <a:pt x="395" y="33"/>
                          <a:pt x="403" y="21"/>
                          <a:pt x="419" y="11"/>
                        </a:cubicBezTo>
                        <a:cubicBezTo>
                          <a:pt x="429" y="5"/>
                          <a:pt x="442" y="4"/>
                          <a:pt x="453" y="0"/>
                        </a:cubicBezTo>
                        <a:cubicBezTo>
                          <a:pt x="470" y="26"/>
                          <a:pt x="466" y="37"/>
                          <a:pt x="436" y="45"/>
                        </a:cubicBezTo>
                        <a:cubicBezTo>
                          <a:pt x="399" y="69"/>
                          <a:pt x="361" y="96"/>
                          <a:pt x="319" y="112"/>
                        </a:cubicBezTo>
                        <a:cubicBezTo>
                          <a:pt x="304" y="125"/>
                          <a:pt x="293" y="133"/>
                          <a:pt x="274" y="140"/>
                        </a:cubicBezTo>
                        <a:cubicBezTo>
                          <a:pt x="262" y="158"/>
                          <a:pt x="253" y="167"/>
                          <a:pt x="235" y="179"/>
                        </a:cubicBezTo>
                        <a:cubicBezTo>
                          <a:pt x="223" y="197"/>
                          <a:pt x="224" y="189"/>
                          <a:pt x="224" y="201"/>
                        </a:cubicBezTo>
                        <a:lnTo>
                          <a:pt x="168" y="185"/>
                        </a:lnTo>
                        <a:close/>
                      </a:path>
                    </a:pathLst>
                  </a:custGeom>
                  <a:solidFill>
                    <a:srgbClr val="9933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80" name="Group 16"/>
                <p:cNvGrpSpPr>
                  <a:grpSpLocks/>
                </p:cNvGrpSpPr>
                <p:nvPr/>
              </p:nvGrpSpPr>
              <p:grpSpPr bwMode="auto">
                <a:xfrm>
                  <a:off x="2386623" y="559715"/>
                  <a:ext cx="303074" cy="523732"/>
                  <a:chOff x="3072" y="145"/>
                  <a:chExt cx="1029" cy="1720"/>
                </a:xfrm>
              </p:grpSpPr>
              <p:sp>
                <p:nvSpPr>
                  <p:cNvPr id="91" name="Freeform 15"/>
                  <p:cNvSpPr>
                    <a:spLocks/>
                  </p:cNvSpPr>
                  <p:nvPr/>
                </p:nvSpPr>
                <p:spPr bwMode="auto">
                  <a:xfrm>
                    <a:off x="3072" y="145"/>
                    <a:ext cx="1029" cy="1288"/>
                  </a:xfrm>
                  <a:custGeom>
                    <a:avLst/>
                    <a:gdLst>
                      <a:gd name="T0" fmla="*/ 507 w 1029"/>
                      <a:gd name="T1" fmla="*/ 0 h 1288"/>
                      <a:gd name="T2" fmla="*/ 502 w 1029"/>
                      <a:gd name="T3" fmla="*/ 135 h 1288"/>
                      <a:gd name="T4" fmla="*/ 440 w 1029"/>
                      <a:gd name="T5" fmla="*/ 202 h 1288"/>
                      <a:gd name="T6" fmla="*/ 401 w 1029"/>
                      <a:gd name="T7" fmla="*/ 258 h 1288"/>
                      <a:gd name="T8" fmla="*/ 362 w 1029"/>
                      <a:gd name="T9" fmla="*/ 314 h 1288"/>
                      <a:gd name="T10" fmla="*/ 278 w 1029"/>
                      <a:gd name="T11" fmla="*/ 392 h 1288"/>
                      <a:gd name="T12" fmla="*/ 233 w 1029"/>
                      <a:gd name="T13" fmla="*/ 448 h 1288"/>
                      <a:gd name="T14" fmla="*/ 323 w 1029"/>
                      <a:gd name="T15" fmla="*/ 504 h 1288"/>
                      <a:gd name="T16" fmla="*/ 345 w 1029"/>
                      <a:gd name="T17" fmla="*/ 548 h 1288"/>
                      <a:gd name="T18" fmla="*/ 278 w 1029"/>
                      <a:gd name="T19" fmla="*/ 627 h 1288"/>
                      <a:gd name="T20" fmla="*/ 284 w 1029"/>
                      <a:gd name="T21" fmla="*/ 660 h 1288"/>
                      <a:gd name="T22" fmla="*/ 222 w 1029"/>
                      <a:gd name="T23" fmla="*/ 683 h 1288"/>
                      <a:gd name="T24" fmla="*/ 105 w 1029"/>
                      <a:gd name="T25" fmla="*/ 722 h 1288"/>
                      <a:gd name="T26" fmla="*/ 49 w 1029"/>
                      <a:gd name="T27" fmla="*/ 772 h 1288"/>
                      <a:gd name="T28" fmla="*/ 10 w 1029"/>
                      <a:gd name="T29" fmla="*/ 811 h 1288"/>
                      <a:gd name="T30" fmla="*/ 138 w 1029"/>
                      <a:gd name="T31" fmla="*/ 873 h 1288"/>
                      <a:gd name="T32" fmla="*/ 301 w 1029"/>
                      <a:gd name="T33" fmla="*/ 934 h 1288"/>
                      <a:gd name="T34" fmla="*/ 368 w 1029"/>
                      <a:gd name="T35" fmla="*/ 985 h 1288"/>
                      <a:gd name="T36" fmla="*/ 301 w 1029"/>
                      <a:gd name="T37" fmla="*/ 1001 h 1288"/>
                      <a:gd name="T38" fmla="*/ 211 w 1029"/>
                      <a:gd name="T39" fmla="*/ 1046 h 1288"/>
                      <a:gd name="T40" fmla="*/ 183 w 1029"/>
                      <a:gd name="T41" fmla="*/ 1069 h 1288"/>
                      <a:gd name="T42" fmla="*/ 127 w 1029"/>
                      <a:gd name="T43" fmla="*/ 1130 h 1288"/>
                      <a:gd name="T44" fmla="*/ 15 w 1029"/>
                      <a:gd name="T45" fmla="*/ 1208 h 1288"/>
                      <a:gd name="T46" fmla="*/ 150 w 1029"/>
                      <a:gd name="T47" fmla="*/ 1247 h 1288"/>
                      <a:gd name="T48" fmla="*/ 200 w 1029"/>
                      <a:gd name="T49" fmla="*/ 1270 h 1288"/>
                      <a:gd name="T50" fmla="*/ 821 w 1029"/>
                      <a:gd name="T51" fmla="*/ 1247 h 1288"/>
                      <a:gd name="T52" fmla="*/ 938 w 1029"/>
                      <a:gd name="T53" fmla="*/ 1203 h 1288"/>
                      <a:gd name="T54" fmla="*/ 988 w 1029"/>
                      <a:gd name="T55" fmla="*/ 1175 h 1288"/>
                      <a:gd name="T56" fmla="*/ 916 w 1029"/>
                      <a:gd name="T57" fmla="*/ 1108 h 1288"/>
                      <a:gd name="T58" fmla="*/ 955 w 1029"/>
                      <a:gd name="T59" fmla="*/ 1041 h 1288"/>
                      <a:gd name="T60" fmla="*/ 938 w 1029"/>
                      <a:gd name="T61" fmla="*/ 1001 h 1288"/>
                      <a:gd name="T62" fmla="*/ 899 w 1029"/>
                      <a:gd name="T63" fmla="*/ 968 h 1288"/>
                      <a:gd name="T64" fmla="*/ 882 w 1029"/>
                      <a:gd name="T65" fmla="*/ 957 h 1288"/>
                      <a:gd name="T66" fmla="*/ 871 w 1029"/>
                      <a:gd name="T67" fmla="*/ 945 h 1288"/>
                      <a:gd name="T68" fmla="*/ 837 w 1029"/>
                      <a:gd name="T69" fmla="*/ 923 h 1288"/>
                      <a:gd name="T70" fmla="*/ 787 w 1029"/>
                      <a:gd name="T71" fmla="*/ 890 h 1288"/>
                      <a:gd name="T72" fmla="*/ 692 w 1029"/>
                      <a:gd name="T73" fmla="*/ 839 h 1288"/>
                      <a:gd name="T74" fmla="*/ 871 w 1029"/>
                      <a:gd name="T75" fmla="*/ 811 h 1288"/>
                      <a:gd name="T76" fmla="*/ 893 w 1029"/>
                      <a:gd name="T77" fmla="*/ 800 h 1288"/>
                      <a:gd name="T78" fmla="*/ 916 w 1029"/>
                      <a:gd name="T79" fmla="*/ 794 h 1288"/>
                      <a:gd name="T80" fmla="*/ 988 w 1029"/>
                      <a:gd name="T81" fmla="*/ 739 h 1288"/>
                      <a:gd name="T82" fmla="*/ 793 w 1029"/>
                      <a:gd name="T83" fmla="*/ 660 h 1288"/>
                      <a:gd name="T84" fmla="*/ 692 w 1029"/>
                      <a:gd name="T85" fmla="*/ 632 h 1288"/>
                      <a:gd name="T86" fmla="*/ 658 w 1029"/>
                      <a:gd name="T87" fmla="*/ 610 h 1288"/>
                      <a:gd name="T88" fmla="*/ 586 w 1029"/>
                      <a:gd name="T89" fmla="*/ 520 h 1288"/>
                      <a:gd name="T90" fmla="*/ 580 w 1029"/>
                      <a:gd name="T91" fmla="*/ 504 h 1288"/>
                      <a:gd name="T92" fmla="*/ 647 w 1029"/>
                      <a:gd name="T93" fmla="*/ 442 h 1288"/>
                      <a:gd name="T94" fmla="*/ 658 w 1029"/>
                      <a:gd name="T95" fmla="*/ 314 h 1288"/>
                      <a:gd name="T96" fmla="*/ 619 w 1029"/>
                      <a:gd name="T97" fmla="*/ 280 h 1288"/>
                      <a:gd name="T98" fmla="*/ 591 w 1029"/>
                      <a:gd name="T99" fmla="*/ 252 h 1288"/>
                      <a:gd name="T100" fmla="*/ 575 w 1029"/>
                      <a:gd name="T101" fmla="*/ 129 h 1288"/>
                      <a:gd name="T102" fmla="*/ 491 w 1029"/>
                      <a:gd name="T103" fmla="*/ 28 h 1288"/>
                      <a:gd name="T104" fmla="*/ 496 w 1029"/>
                      <a:gd name="T105" fmla="*/ 12 h 1288"/>
                      <a:gd name="T106" fmla="*/ 507 w 1029"/>
                      <a:gd name="T107" fmla="*/ 0 h 12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029"/>
                      <a:gd name="T163" fmla="*/ 0 h 1288"/>
                      <a:gd name="T164" fmla="*/ 1029 w 1029"/>
                      <a:gd name="T165" fmla="*/ 1288 h 1288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029" h="1288">
                        <a:moveTo>
                          <a:pt x="507" y="0"/>
                        </a:moveTo>
                        <a:cubicBezTo>
                          <a:pt x="505" y="45"/>
                          <a:pt x="508" y="90"/>
                          <a:pt x="502" y="135"/>
                        </a:cubicBezTo>
                        <a:cubicBezTo>
                          <a:pt x="502" y="136"/>
                          <a:pt x="446" y="196"/>
                          <a:pt x="440" y="202"/>
                        </a:cubicBezTo>
                        <a:cubicBezTo>
                          <a:pt x="433" y="226"/>
                          <a:pt x="414" y="237"/>
                          <a:pt x="401" y="258"/>
                        </a:cubicBezTo>
                        <a:cubicBezTo>
                          <a:pt x="394" y="281"/>
                          <a:pt x="377" y="296"/>
                          <a:pt x="362" y="314"/>
                        </a:cubicBezTo>
                        <a:cubicBezTo>
                          <a:pt x="338" y="345"/>
                          <a:pt x="316" y="379"/>
                          <a:pt x="278" y="392"/>
                        </a:cubicBezTo>
                        <a:cubicBezTo>
                          <a:pt x="271" y="416"/>
                          <a:pt x="254" y="435"/>
                          <a:pt x="233" y="448"/>
                        </a:cubicBezTo>
                        <a:cubicBezTo>
                          <a:pt x="187" y="517"/>
                          <a:pt x="223" y="498"/>
                          <a:pt x="323" y="504"/>
                        </a:cubicBezTo>
                        <a:cubicBezTo>
                          <a:pt x="329" y="521"/>
                          <a:pt x="340" y="530"/>
                          <a:pt x="345" y="548"/>
                        </a:cubicBezTo>
                        <a:cubicBezTo>
                          <a:pt x="337" y="574"/>
                          <a:pt x="302" y="611"/>
                          <a:pt x="278" y="627"/>
                        </a:cubicBezTo>
                        <a:cubicBezTo>
                          <a:pt x="285" y="637"/>
                          <a:pt x="297" y="647"/>
                          <a:pt x="284" y="660"/>
                        </a:cubicBezTo>
                        <a:cubicBezTo>
                          <a:pt x="272" y="672"/>
                          <a:pt x="237" y="679"/>
                          <a:pt x="222" y="683"/>
                        </a:cubicBezTo>
                        <a:cubicBezTo>
                          <a:pt x="181" y="693"/>
                          <a:pt x="146" y="715"/>
                          <a:pt x="105" y="722"/>
                        </a:cubicBezTo>
                        <a:cubicBezTo>
                          <a:pt x="80" y="738"/>
                          <a:pt x="78" y="764"/>
                          <a:pt x="49" y="772"/>
                        </a:cubicBezTo>
                        <a:cubicBezTo>
                          <a:pt x="10" y="797"/>
                          <a:pt x="19" y="781"/>
                          <a:pt x="10" y="811"/>
                        </a:cubicBezTo>
                        <a:cubicBezTo>
                          <a:pt x="37" y="831"/>
                          <a:pt x="89" y="852"/>
                          <a:pt x="138" y="873"/>
                        </a:cubicBezTo>
                        <a:cubicBezTo>
                          <a:pt x="188" y="891"/>
                          <a:pt x="318" y="909"/>
                          <a:pt x="301" y="934"/>
                        </a:cubicBezTo>
                        <a:cubicBezTo>
                          <a:pt x="294" y="945"/>
                          <a:pt x="381" y="981"/>
                          <a:pt x="368" y="985"/>
                        </a:cubicBezTo>
                        <a:cubicBezTo>
                          <a:pt x="346" y="992"/>
                          <a:pt x="323" y="994"/>
                          <a:pt x="301" y="1001"/>
                        </a:cubicBezTo>
                        <a:cubicBezTo>
                          <a:pt x="273" y="1020"/>
                          <a:pt x="240" y="1027"/>
                          <a:pt x="211" y="1046"/>
                        </a:cubicBezTo>
                        <a:cubicBezTo>
                          <a:pt x="182" y="1091"/>
                          <a:pt x="220" y="1040"/>
                          <a:pt x="183" y="1069"/>
                        </a:cubicBezTo>
                        <a:cubicBezTo>
                          <a:pt x="161" y="1086"/>
                          <a:pt x="151" y="1114"/>
                          <a:pt x="127" y="1130"/>
                        </a:cubicBezTo>
                        <a:cubicBezTo>
                          <a:pt x="112" y="1153"/>
                          <a:pt x="0" y="1186"/>
                          <a:pt x="15" y="1208"/>
                        </a:cubicBezTo>
                        <a:cubicBezTo>
                          <a:pt x="21" y="1229"/>
                          <a:pt x="140" y="1227"/>
                          <a:pt x="150" y="1247"/>
                        </a:cubicBezTo>
                        <a:cubicBezTo>
                          <a:pt x="158" y="1263"/>
                          <a:pt x="200" y="1270"/>
                          <a:pt x="200" y="1270"/>
                        </a:cubicBezTo>
                        <a:cubicBezTo>
                          <a:pt x="396" y="1266"/>
                          <a:pt x="629" y="1288"/>
                          <a:pt x="821" y="1247"/>
                        </a:cubicBezTo>
                        <a:cubicBezTo>
                          <a:pt x="856" y="1222"/>
                          <a:pt x="898" y="1217"/>
                          <a:pt x="938" y="1203"/>
                        </a:cubicBezTo>
                        <a:cubicBezTo>
                          <a:pt x="956" y="1197"/>
                          <a:pt x="988" y="1175"/>
                          <a:pt x="988" y="1175"/>
                        </a:cubicBezTo>
                        <a:cubicBezTo>
                          <a:pt x="980" y="1139"/>
                          <a:pt x="951" y="1119"/>
                          <a:pt x="916" y="1108"/>
                        </a:cubicBezTo>
                        <a:cubicBezTo>
                          <a:pt x="925" y="1079"/>
                          <a:pt x="938" y="1066"/>
                          <a:pt x="955" y="1041"/>
                        </a:cubicBezTo>
                        <a:cubicBezTo>
                          <a:pt x="962" y="1017"/>
                          <a:pt x="962" y="1009"/>
                          <a:pt x="938" y="1001"/>
                        </a:cubicBezTo>
                        <a:cubicBezTo>
                          <a:pt x="925" y="982"/>
                          <a:pt x="921" y="974"/>
                          <a:pt x="899" y="968"/>
                        </a:cubicBezTo>
                        <a:cubicBezTo>
                          <a:pt x="893" y="964"/>
                          <a:pt x="887" y="961"/>
                          <a:pt x="882" y="957"/>
                        </a:cubicBezTo>
                        <a:cubicBezTo>
                          <a:pt x="878" y="954"/>
                          <a:pt x="875" y="948"/>
                          <a:pt x="871" y="945"/>
                        </a:cubicBezTo>
                        <a:cubicBezTo>
                          <a:pt x="860" y="937"/>
                          <a:pt x="837" y="923"/>
                          <a:pt x="837" y="923"/>
                        </a:cubicBezTo>
                        <a:cubicBezTo>
                          <a:pt x="822" y="900"/>
                          <a:pt x="813" y="896"/>
                          <a:pt x="787" y="890"/>
                        </a:cubicBezTo>
                        <a:cubicBezTo>
                          <a:pt x="748" y="863"/>
                          <a:pt x="737" y="855"/>
                          <a:pt x="692" y="839"/>
                        </a:cubicBezTo>
                        <a:cubicBezTo>
                          <a:pt x="714" y="777"/>
                          <a:pt x="812" y="821"/>
                          <a:pt x="871" y="811"/>
                        </a:cubicBezTo>
                        <a:cubicBezTo>
                          <a:pt x="878" y="807"/>
                          <a:pt x="885" y="803"/>
                          <a:pt x="893" y="800"/>
                        </a:cubicBezTo>
                        <a:cubicBezTo>
                          <a:pt x="900" y="797"/>
                          <a:pt x="909" y="797"/>
                          <a:pt x="916" y="794"/>
                        </a:cubicBezTo>
                        <a:cubicBezTo>
                          <a:pt x="942" y="783"/>
                          <a:pt x="965" y="755"/>
                          <a:pt x="988" y="739"/>
                        </a:cubicBezTo>
                        <a:cubicBezTo>
                          <a:pt x="1029" y="622"/>
                          <a:pt x="849" y="662"/>
                          <a:pt x="793" y="660"/>
                        </a:cubicBezTo>
                        <a:cubicBezTo>
                          <a:pt x="759" y="650"/>
                          <a:pt x="726" y="644"/>
                          <a:pt x="692" y="632"/>
                        </a:cubicBezTo>
                        <a:cubicBezTo>
                          <a:pt x="679" y="628"/>
                          <a:pt x="658" y="610"/>
                          <a:pt x="658" y="610"/>
                        </a:cubicBezTo>
                        <a:cubicBezTo>
                          <a:pt x="636" y="579"/>
                          <a:pt x="612" y="548"/>
                          <a:pt x="586" y="520"/>
                        </a:cubicBezTo>
                        <a:cubicBezTo>
                          <a:pt x="584" y="515"/>
                          <a:pt x="579" y="510"/>
                          <a:pt x="580" y="504"/>
                        </a:cubicBezTo>
                        <a:cubicBezTo>
                          <a:pt x="583" y="481"/>
                          <a:pt x="630" y="454"/>
                          <a:pt x="647" y="442"/>
                        </a:cubicBezTo>
                        <a:cubicBezTo>
                          <a:pt x="676" y="398"/>
                          <a:pt x="669" y="382"/>
                          <a:pt x="658" y="314"/>
                        </a:cubicBezTo>
                        <a:cubicBezTo>
                          <a:pt x="656" y="301"/>
                          <a:pt x="627" y="290"/>
                          <a:pt x="619" y="280"/>
                        </a:cubicBezTo>
                        <a:cubicBezTo>
                          <a:pt x="596" y="252"/>
                          <a:pt x="622" y="272"/>
                          <a:pt x="591" y="252"/>
                        </a:cubicBezTo>
                        <a:cubicBezTo>
                          <a:pt x="560" y="204"/>
                          <a:pt x="586" y="250"/>
                          <a:pt x="575" y="129"/>
                        </a:cubicBezTo>
                        <a:cubicBezTo>
                          <a:pt x="573" y="104"/>
                          <a:pt x="511" y="50"/>
                          <a:pt x="491" y="28"/>
                        </a:cubicBezTo>
                        <a:cubicBezTo>
                          <a:pt x="493" y="23"/>
                          <a:pt x="493" y="17"/>
                          <a:pt x="496" y="12"/>
                        </a:cubicBezTo>
                        <a:cubicBezTo>
                          <a:pt x="499" y="7"/>
                          <a:pt x="507" y="0"/>
                          <a:pt x="507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66">
                          <a:tint val="66000"/>
                          <a:satMod val="160000"/>
                        </a:srgbClr>
                      </a:gs>
                      <a:gs pos="50000">
                        <a:srgbClr val="339966">
                          <a:tint val="44500"/>
                          <a:satMod val="160000"/>
                        </a:srgbClr>
                      </a:gs>
                      <a:gs pos="100000">
                        <a:srgbClr val="339966">
                          <a:tint val="23500"/>
                          <a:satMod val="160000"/>
                        </a:srgbClr>
                      </a:gs>
                    </a:gsLst>
                    <a:lin ang="18900000" scaled="1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" name="Freeform 14"/>
                  <p:cNvSpPr>
                    <a:spLocks/>
                  </p:cNvSpPr>
                  <p:nvPr/>
                </p:nvSpPr>
                <p:spPr bwMode="auto">
                  <a:xfrm>
                    <a:off x="3381" y="665"/>
                    <a:ext cx="418" cy="1200"/>
                  </a:xfrm>
                  <a:custGeom>
                    <a:avLst/>
                    <a:gdLst>
                      <a:gd name="T0" fmla="*/ 30 w 418"/>
                      <a:gd name="T1" fmla="*/ 1136 h 1200"/>
                      <a:gd name="T2" fmla="*/ 47 w 418"/>
                      <a:gd name="T3" fmla="*/ 1119 h 1200"/>
                      <a:gd name="T4" fmla="*/ 69 w 418"/>
                      <a:gd name="T5" fmla="*/ 1085 h 1200"/>
                      <a:gd name="T6" fmla="*/ 97 w 418"/>
                      <a:gd name="T7" fmla="*/ 1035 h 1200"/>
                      <a:gd name="T8" fmla="*/ 120 w 418"/>
                      <a:gd name="T9" fmla="*/ 856 h 1200"/>
                      <a:gd name="T10" fmla="*/ 131 w 418"/>
                      <a:gd name="T11" fmla="*/ 817 h 1200"/>
                      <a:gd name="T12" fmla="*/ 142 w 418"/>
                      <a:gd name="T13" fmla="*/ 778 h 1200"/>
                      <a:gd name="T14" fmla="*/ 159 w 418"/>
                      <a:gd name="T15" fmla="*/ 565 h 1200"/>
                      <a:gd name="T16" fmla="*/ 181 w 418"/>
                      <a:gd name="T17" fmla="*/ 314 h 1200"/>
                      <a:gd name="T18" fmla="*/ 187 w 418"/>
                      <a:gd name="T19" fmla="*/ 68 h 1200"/>
                      <a:gd name="T20" fmla="*/ 204 w 418"/>
                      <a:gd name="T21" fmla="*/ 0 h 1200"/>
                      <a:gd name="T22" fmla="*/ 226 w 418"/>
                      <a:gd name="T23" fmla="*/ 521 h 1200"/>
                      <a:gd name="T24" fmla="*/ 248 w 418"/>
                      <a:gd name="T25" fmla="*/ 772 h 1200"/>
                      <a:gd name="T26" fmla="*/ 299 w 418"/>
                      <a:gd name="T27" fmla="*/ 1057 h 1200"/>
                      <a:gd name="T28" fmla="*/ 355 w 418"/>
                      <a:gd name="T29" fmla="*/ 1102 h 1200"/>
                      <a:gd name="T30" fmla="*/ 377 w 418"/>
                      <a:gd name="T31" fmla="*/ 1158 h 1200"/>
                      <a:gd name="T32" fmla="*/ 366 w 418"/>
                      <a:gd name="T33" fmla="*/ 1186 h 1200"/>
                      <a:gd name="T34" fmla="*/ 209 w 418"/>
                      <a:gd name="T35" fmla="*/ 1141 h 1200"/>
                      <a:gd name="T36" fmla="*/ 164 w 418"/>
                      <a:gd name="T37" fmla="*/ 1158 h 1200"/>
                      <a:gd name="T38" fmla="*/ 120 w 418"/>
                      <a:gd name="T39" fmla="*/ 1130 h 1200"/>
                      <a:gd name="T40" fmla="*/ 86 w 418"/>
                      <a:gd name="T41" fmla="*/ 1136 h 1200"/>
                      <a:gd name="T42" fmla="*/ 53 w 418"/>
                      <a:gd name="T43" fmla="*/ 1158 h 1200"/>
                      <a:gd name="T44" fmla="*/ 13 w 418"/>
                      <a:gd name="T45" fmla="*/ 1152 h 1200"/>
                      <a:gd name="T46" fmla="*/ 30 w 418"/>
                      <a:gd name="T47" fmla="*/ 1136 h 1200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418"/>
                      <a:gd name="T73" fmla="*/ 0 h 1200"/>
                      <a:gd name="T74" fmla="*/ 418 w 418"/>
                      <a:gd name="T75" fmla="*/ 1200 h 1200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418" h="1200">
                        <a:moveTo>
                          <a:pt x="30" y="1136"/>
                        </a:moveTo>
                        <a:cubicBezTo>
                          <a:pt x="36" y="1130"/>
                          <a:pt x="42" y="1125"/>
                          <a:pt x="47" y="1119"/>
                        </a:cubicBezTo>
                        <a:cubicBezTo>
                          <a:pt x="55" y="1108"/>
                          <a:pt x="69" y="1085"/>
                          <a:pt x="69" y="1085"/>
                        </a:cubicBezTo>
                        <a:cubicBezTo>
                          <a:pt x="76" y="1060"/>
                          <a:pt x="76" y="1050"/>
                          <a:pt x="97" y="1035"/>
                        </a:cubicBezTo>
                        <a:cubicBezTo>
                          <a:pt x="135" y="981"/>
                          <a:pt x="115" y="933"/>
                          <a:pt x="120" y="856"/>
                        </a:cubicBezTo>
                        <a:cubicBezTo>
                          <a:pt x="121" y="841"/>
                          <a:pt x="127" y="831"/>
                          <a:pt x="131" y="817"/>
                        </a:cubicBezTo>
                        <a:cubicBezTo>
                          <a:pt x="135" y="804"/>
                          <a:pt x="142" y="778"/>
                          <a:pt x="142" y="778"/>
                        </a:cubicBezTo>
                        <a:cubicBezTo>
                          <a:pt x="146" y="706"/>
                          <a:pt x="147" y="636"/>
                          <a:pt x="159" y="565"/>
                        </a:cubicBezTo>
                        <a:cubicBezTo>
                          <a:pt x="161" y="490"/>
                          <a:pt x="157" y="391"/>
                          <a:pt x="181" y="314"/>
                        </a:cubicBezTo>
                        <a:cubicBezTo>
                          <a:pt x="183" y="232"/>
                          <a:pt x="184" y="150"/>
                          <a:pt x="187" y="68"/>
                        </a:cubicBezTo>
                        <a:cubicBezTo>
                          <a:pt x="189" y="15"/>
                          <a:pt x="184" y="29"/>
                          <a:pt x="204" y="0"/>
                        </a:cubicBezTo>
                        <a:cubicBezTo>
                          <a:pt x="207" y="162"/>
                          <a:pt x="191" y="358"/>
                          <a:pt x="226" y="521"/>
                        </a:cubicBezTo>
                        <a:cubicBezTo>
                          <a:pt x="231" y="606"/>
                          <a:pt x="243" y="687"/>
                          <a:pt x="248" y="772"/>
                        </a:cubicBezTo>
                        <a:cubicBezTo>
                          <a:pt x="252" y="842"/>
                          <a:pt x="258" y="990"/>
                          <a:pt x="299" y="1057"/>
                        </a:cubicBezTo>
                        <a:cubicBezTo>
                          <a:pt x="311" y="1077"/>
                          <a:pt x="338" y="1086"/>
                          <a:pt x="355" y="1102"/>
                        </a:cubicBezTo>
                        <a:cubicBezTo>
                          <a:pt x="360" y="1120"/>
                          <a:pt x="369" y="1142"/>
                          <a:pt x="377" y="1158"/>
                        </a:cubicBezTo>
                        <a:cubicBezTo>
                          <a:pt x="398" y="1200"/>
                          <a:pt x="418" y="1195"/>
                          <a:pt x="366" y="1186"/>
                        </a:cubicBezTo>
                        <a:cubicBezTo>
                          <a:pt x="311" y="1150"/>
                          <a:pt x="277" y="1147"/>
                          <a:pt x="209" y="1141"/>
                        </a:cubicBezTo>
                        <a:cubicBezTo>
                          <a:pt x="178" y="1132"/>
                          <a:pt x="193" y="1148"/>
                          <a:pt x="164" y="1158"/>
                        </a:cubicBezTo>
                        <a:cubicBezTo>
                          <a:pt x="144" y="1150"/>
                          <a:pt x="141" y="1137"/>
                          <a:pt x="120" y="1130"/>
                        </a:cubicBezTo>
                        <a:cubicBezTo>
                          <a:pt x="109" y="1132"/>
                          <a:pt x="97" y="1132"/>
                          <a:pt x="86" y="1136"/>
                        </a:cubicBezTo>
                        <a:cubicBezTo>
                          <a:pt x="74" y="1141"/>
                          <a:pt x="53" y="1158"/>
                          <a:pt x="53" y="1158"/>
                        </a:cubicBezTo>
                        <a:cubicBezTo>
                          <a:pt x="40" y="1156"/>
                          <a:pt x="25" y="1159"/>
                          <a:pt x="13" y="1152"/>
                        </a:cubicBezTo>
                        <a:cubicBezTo>
                          <a:pt x="0" y="1144"/>
                          <a:pt x="70" y="1136"/>
                          <a:pt x="30" y="1136"/>
                        </a:cubicBez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81" name="Group 49"/>
                <p:cNvGrpSpPr>
                  <a:grpSpLocks/>
                </p:cNvGrpSpPr>
                <p:nvPr/>
              </p:nvGrpSpPr>
              <p:grpSpPr bwMode="auto">
                <a:xfrm>
                  <a:off x="1939988" y="719227"/>
                  <a:ext cx="446635" cy="534366"/>
                  <a:chOff x="1104" y="1429"/>
                  <a:chExt cx="1344" cy="1608"/>
                </a:xfrm>
              </p:grpSpPr>
              <p:sp>
                <p:nvSpPr>
                  <p:cNvPr id="87" name="Freeform 18"/>
                  <p:cNvSpPr>
                    <a:spLocks/>
                  </p:cNvSpPr>
                  <p:nvPr/>
                </p:nvSpPr>
                <p:spPr bwMode="auto">
                  <a:xfrm>
                    <a:off x="1104" y="2245"/>
                    <a:ext cx="96" cy="168"/>
                  </a:xfrm>
                  <a:custGeom>
                    <a:avLst/>
                    <a:gdLst>
                      <a:gd name="T0" fmla="*/ 17 w 252"/>
                      <a:gd name="T1" fmla="*/ 0 h 460"/>
                      <a:gd name="T2" fmla="*/ 6 w 252"/>
                      <a:gd name="T3" fmla="*/ 31 h 460"/>
                      <a:gd name="T4" fmla="*/ 2 w 252"/>
                      <a:gd name="T5" fmla="*/ 37 h 460"/>
                      <a:gd name="T6" fmla="*/ 0 w 252"/>
                      <a:gd name="T7" fmla="*/ 45 h 460"/>
                      <a:gd name="T8" fmla="*/ 6 w 252"/>
                      <a:gd name="T9" fmla="*/ 56 h 460"/>
                      <a:gd name="T10" fmla="*/ 14 w 252"/>
                      <a:gd name="T11" fmla="*/ 60 h 460"/>
                      <a:gd name="T12" fmla="*/ 34 w 252"/>
                      <a:gd name="T13" fmla="*/ 53 h 460"/>
                      <a:gd name="T14" fmla="*/ 32 w 252"/>
                      <a:gd name="T15" fmla="*/ 35 h 460"/>
                      <a:gd name="T16" fmla="*/ 28 w 252"/>
                      <a:gd name="T17" fmla="*/ 29 h 460"/>
                      <a:gd name="T18" fmla="*/ 24 w 252"/>
                      <a:gd name="T19" fmla="*/ 22 h 460"/>
                      <a:gd name="T20" fmla="*/ 22 w 252"/>
                      <a:gd name="T21" fmla="*/ 16 h 460"/>
                      <a:gd name="T22" fmla="*/ 17 w 252"/>
                      <a:gd name="T23" fmla="*/ 0 h 46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52"/>
                      <a:gd name="T37" fmla="*/ 0 h 460"/>
                      <a:gd name="T38" fmla="*/ 252 w 252"/>
                      <a:gd name="T39" fmla="*/ 460 h 46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52" h="460">
                        <a:moveTo>
                          <a:pt x="117" y="0"/>
                        </a:moveTo>
                        <a:cubicBezTo>
                          <a:pt x="112" y="127"/>
                          <a:pt x="125" y="154"/>
                          <a:pt x="44" y="235"/>
                        </a:cubicBezTo>
                        <a:cubicBezTo>
                          <a:pt x="38" y="253"/>
                          <a:pt x="28" y="263"/>
                          <a:pt x="17" y="279"/>
                        </a:cubicBezTo>
                        <a:cubicBezTo>
                          <a:pt x="12" y="298"/>
                          <a:pt x="6" y="316"/>
                          <a:pt x="0" y="335"/>
                        </a:cubicBezTo>
                        <a:cubicBezTo>
                          <a:pt x="6" y="367"/>
                          <a:pt x="9" y="408"/>
                          <a:pt x="44" y="419"/>
                        </a:cubicBezTo>
                        <a:cubicBezTo>
                          <a:pt x="85" y="447"/>
                          <a:pt x="66" y="436"/>
                          <a:pt x="100" y="453"/>
                        </a:cubicBezTo>
                        <a:cubicBezTo>
                          <a:pt x="192" y="447"/>
                          <a:pt x="190" y="460"/>
                          <a:pt x="235" y="397"/>
                        </a:cubicBezTo>
                        <a:cubicBezTo>
                          <a:pt x="248" y="352"/>
                          <a:pt x="252" y="301"/>
                          <a:pt x="223" y="263"/>
                        </a:cubicBezTo>
                        <a:cubicBezTo>
                          <a:pt x="217" y="243"/>
                          <a:pt x="210" y="232"/>
                          <a:pt x="195" y="218"/>
                        </a:cubicBezTo>
                        <a:cubicBezTo>
                          <a:pt x="186" y="188"/>
                          <a:pt x="193" y="206"/>
                          <a:pt x="168" y="168"/>
                        </a:cubicBezTo>
                        <a:cubicBezTo>
                          <a:pt x="149" y="139"/>
                          <a:pt x="162" y="140"/>
                          <a:pt x="151" y="117"/>
                        </a:cubicBezTo>
                        <a:cubicBezTo>
                          <a:pt x="133" y="80"/>
                          <a:pt x="117" y="43"/>
                          <a:pt x="11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" name="Freeform 25"/>
                  <p:cNvSpPr>
                    <a:spLocks/>
                  </p:cNvSpPr>
                  <p:nvPr/>
                </p:nvSpPr>
                <p:spPr bwMode="auto">
                  <a:xfrm>
                    <a:off x="2352" y="2869"/>
                    <a:ext cx="96" cy="168"/>
                  </a:xfrm>
                  <a:custGeom>
                    <a:avLst/>
                    <a:gdLst>
                      <a:gd name="T0" fmla="*/ 17 w 252"/>
                      <a:gd name="T1" fmla="*/ 0 h 460"/>
                      <a:gd name="T2" fmla="*/ 6 w 252"/>
                      <a:gd name="T3" fmla="*/ 31 h 460"/>
                      <a:gd name="T4" fmla="*/ 2 w 252"/>
                      <a:gd name="T5" fmla="*/ 37 h 460"/>
                      <a:gd name="T6" fmla="*/ 0 w 252"/>
                      <a:gd name="T7" fmla="*/ 45 h 460"/>
                      <a:gd name="T8" fmla="*/ 6 w 252"/>
                      <a:gd name="T9" fmla="*/ 56 h 460"/>
                      <a:gd name="T10" fmla="*/ 14 w 252"/>
                      <a:gd name="T11" fmla="*/ 60 h 460"/>
                      <a:gd name="T12" fmla="*/ 34 w 252"/>
                      <a:gd name="T13" fmla="*/ 53 h 460"/>
                      <a:gd name="T14" fmla="*/ 32 w 252"/>
                      <a:gd name="T15" fmla="*/ 35 h 460"/>
                      <a:gd name="T16" fmla="*/ 28 w 252"/>
                      <a:gd name="T17" fmla="*/ 29 h 460"/>
                      <a:gd name="T18" fmla="*/ 24 w 252"/>
                      <a:gd name="T19" fmla="*/ 22 h 460"/>
                      <a:gd name="T20" fmla="*/ 22 w 252"/>
                      <a:gd name="T21" fmla="*/ 16 h 460"/>
                      <a:gd name="T22" fmla="*/ 17 w 252"/>
                      <a:gd name="T23" fmla="*/ 0 h 46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52"/>
                      <a:gd name="T37" fmla="*/ 0 h 460"/>
                      <a:gd name="T38" fmla="*/ 252 w 252"/>
                      <a:gd name="T39" fmla="*/ 460 h 46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52" h="460">
                        <a:moveTo>
                          <a:pt x="117" y="0"/>
                        </a:moveTo>
                        <a:cubicBezTo>
                          <a:pt x="112" y="127"/>
                          <a:pt x="125" y="154"/>
                          <a:pt x="44" y="235"/>
                        </a:cubicBezTo>
                        <a:cubicBezTo>
                          <a:pt x="38" y="253"/>
                          <a:pt x="28" y="263"/>
                          <a:pt x="17" y="279"/>
                        </a:cubicBezTo>
                        <a:cubicBezTo>
                          <a:pt x="12" y="298"/>
                          <a:pt x="6" y="316"/>
                          <a:pt x="0" y="335"/>
                        </a:cubicBezTo>
                        <a:cubicBezTo>
                          <a:pt x="6" y="367"/>
                          <a:pt x="9" y="408"/>
                          <a:pt x="44" y="419"/>
                        </a:cubicBezTo>
                        <a:cubicBezTo>
                          <a:pt x="85" y="447"/>
                          <a:pt x="66" y="436"/>
                          <a:pt x="100" y="453"/>
                        </a:cubicBezTo>
                        <a:cubicBezTo>
                          <a:pt x="192" y="447"/>
                          <a:pt x="190" y="460"/>
                          <a:pt x="235" y="397"/>
                        </a:cubicBezTo>
                        <a:cubicBezTo>
                          <a:pt x="248" y="352"/>
                          <a:pt x="252" y="301"/>
                          <a:pt x="223" y="263"/>
                        </a:cubicBezTo>
                        <a:cubicBezTo>
                          <a:pt x="217" y="243"/>
                          <a:pt x="210" y="232"/>
                          <a:pt x="195" y="218"/>
                        </a:cubicBezTo>
                        <a:cubicBezTo>
                          <a:pt x="186" y="188"/>
                          <a:pt x="193" y="206"/>
                          <a:pt x="168" y="168"/>
                        </a:cubicBezTo>
                        <a:cubicBezTo>
                          <a:pt x="149" y="139"/>
                          <a:pt x="162" y="140"/>
                          <a:pt x="151" y="117"/>
                        </a:cubicBezTo>
                        <a:cubicBezTo>
                          <a:pt x="133" y="80"/>
                          <a:pt x="117" y="43"/>
                          <a:pt x="11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" name="Freeform 26"/>
                  <p:cNvSpPr>
                    <a:spLocks/>
                  </p:cNvSpPr>
                  <p:nvPr/>
                </p:nvSpPr>
                <p:spPr bwMode="auto">
                  <a:xfrm>
                    <a:off x="2304" y="2053"/>
                    <a:ext cx="96" cy="168"/>
                  </a:xfrm>
                  <a:custGeom>
                    <a:avLst/>
                    <a:gdLst>
                      <a:gd name="T0" fmla="*/ 17 w 252"/>
                      <a:gd name="T1" fmla="*/ 0 h 460"/>
                      <a:gd name="T2" fmla="*/ 6 w 252"/>
                      <a:gd name="T3" fmla="*/ 31 h 460"/>
                      <a:gd name="T4" fmla="*/ 2 w 252"/>
                      <a:gd name="T5" fmla="*/ 37 h 460"/>
                      <a:gd name="T6" fmla="*/ 0 w 252"/>
                      <a:gd name="T7" fmla="*/ 45 h 460"/>
                      <a:gd name="T8" fmla="*/ 6 w 252"/>
                      <a:gd name="T9" fmla="*/ 56 h 460"/>
                      <a:gd name="T10" fmla="*/ 14 w 252"/>
                      <a:gd name="T11" fmla="*/ 60 h 460"/>
                      <a:gd name="T12" fmla="*/ 34 w 252"/>
                      <a:gd name="T13" fmla="*/ 53 h 460"/>
                      <a:gd name="T14" fmla="*/ 32 w 252"/>
                      <a:gd name="T15" fmla="*/ 35 h 460"/>
                      <a:gd name="T16" fmla="*/ 28 w 252"/>
                      <a:gd name="T17" fmla="*/ 29 h 460"/>
                      <a:gd name="T18" fmla="*/ 24 w 252"/>
                      <a:gd name="T19" fmla="*/ 22 h 460"/>
                      <a:gd name="T20" fmla="*/ 22 w 252"/>
                      <a:gd name="T21" fmla="*/ 16 h 460"/>
                      <a:gd name="T22" fmla="*/ 17 w 252"/>
                      <a:gd name="T23" fmla="*/ 0 h 46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52"/>
                      <a:gd name="T37" fmla="*/ 0 h 460"/>
                      <a:gd name="T38" fmla="*/ 252 w 252"/>
                      <a:gd name="T39" fmla="*/ 460 h 46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52" h="460">
                        <a:moveTo>
                          <a:pt x="117" y="0"/>
                        </a:moveTo>
                        <a:cubicBezTo>
                          <a:pt x="112" y="127"/>
                          <a:pt x="125" y="154"/>
                          <a:pt x="44" y="235"/>
                        </a:cubicBezTo>
                        <a:cubicBezTo>
                          <a:pt x="38" y="253"/>
                          <a:pt x="28" y="263"/>
                          <a:pt x="17" y="279"/>
                        </a:cubicBezTo>
                        <a:cubicBezTo>
                          <a:pt x="12" y="298"/>
                          <a:pt x="6" y="316"/>
                          <a:pt x="0" y="335"/>
                        </a:cubicBezTo>
                        <a:cubicBezTo>
                          <a:pt x="6" y="367"/>
                          <a:pt x="9" y="408"/>
                          <a:pt x="44" y="419"/>
                        </a:cubicBezTo>
                        <a:cubicBezTo>
                          <a:pt x="85" y="447"/>
                          <a:pt x="66" y="436"/>
                          <a:pt x="100" y="453"/>
                        </a:cubicBezTo>
                        <a:cubicBezTo>
                          <a:pt x="192" y="447"/>
                          <a:pt x="190" y="460"/>
                          <a:pt x="235" y="397"/>
                        </a:cubicBezTo>
                        <a:cubicBezTo>
                          <a:pt x="248" y="352"/>
                          <a:pt x="252" y="301"/>
                          <a:pt x="223" y="263"/>
                        </a:cubicBezTo>
                        <a:cubicBezTo>
                          <a:pt x="217" y="243"/>
                          <a:pt x="210" y="232"/>
                          <a:pt x="195" y="218"/>
                        </a:cubicBezTo>
                        <a:cubicBezTo>
                          <a:pt x="186" y="188"/>
                          <a:pt x="193" y="206"/>
                          <a:pt x="168" y="168"/>
                        </a:cubicBezTo>
                        <a:cubicBezTo>
                          <a:pt x="149" y="139"/>
                          <a:pt x="162" y="140"/>
                          <a:pt x="151" y="117"/>
                        </a:cubicBezTo>
                        <a:cubicBezTo>
                          <a:pt x="133" y="80"/>
                          <a:pt x="117" y="43"/>
                          <a:pt x="11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" name="Freeform 27"/>
                  <p:cNvSpPr>
                    <a:spLocks/>
                  </p:cNvSpPr>
                  <p:nvPr/>
                </p:nvSpPr>
                <p:spPr bwMode="auto">
                  <a:xfrm>
                    <a:off x="1776" y="1429"/>
                    <a:ext cx="96" cy="168"/>
                  </a:xfrm>
                  <a:custGeom>
                    <a:avLst/>
                    <a:gdLst>
                      <a:gd name="T0" fmla="*/ 17 w 252"/>
                      <a:gd name="T1" fmla="*/ 0 h 460"/>
                      <a:gd name="T2" fmla="*/ 6 w 252"/>
                      <a:gd name="T3" fmla="*/ 31 h 460"/>
                      <a:gd name="T4" fmla="*/ 2 w 252"/>
                      <a:gd name="T5" fmla="*/ 37 h 460"/>
                      <a:gd name="T6" fmla="*/ 0 w 252"/>
                      <a:gd name="T7" fmla="*/ 45 h 460"/>
                      <a:gd name="T8" fmla="*/ 6 w 252"/>
                      <a:gd name="T9" fmla="*/ 56 h 460"/>
                      <a:gd name="T10" fmla="*/ 14 w 252"/>
                      <a:gd name="T11" fmla="*/ 60 h 460"/>
                      <a:gd name="T12" fmla="*/ 34 w 252"/>
                      <a:gd name="T13" fmla="*/ 53 h 460"/>
                      <a:gd name="T14" fmla="*/ 32 w 252"/>
                      <a:gd name="T15" fmla="*/ 35 h 460"/>
                      <a:gd name="T16" fmla="*/ 28 w 252"/>
                      <a:gd name="T17" fmla="*/ 29 h 460"/>
                      <a:gd name="T18" fmla="*/ 24 w 252"/>
                      <a:gd name="T19" fmla="*/ 22 h 460"/>
                      <a:gd name="T20" fmla="*/ 22 w 252"/>
                      <a:gd name="T21" fmla="*/ 16 h 460"/>
                      <a:gd name="T22" fmla="*/ 17 w 252"/>
                      <a:gd name="T23" fmla="*/ 0 h 46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52"/>
                      <a:gd name="T37" fmla="*/ 0 h 460"/>
                      <a:gd name="T38" fmla="*/ 252 w 252"/>
                      <a:gd name="T39" fmla="*/ 460 h 46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52" h="460">
                        <a:moveTo>
                          <a:pt x="117" y="0"/>
                        </a:moveTo>
                        <a:cubicBezTo>
                          <a:pt x="112" y="127"/>
                          <a:pt x="125" y="154"/>
                          <a:pt x="44" y="235"/>
                        </a:cubicBezTo>
                        <a:cubicBezTo>
                          <a:pt x="38" y="253"/>
                          <a:pt x="28" y="263"/>
                          <a:pt x="17" y="279"/>
                        </a:cubicBezTo>
                        <a:cubicBezTo>
                          <a:pt x="12" y="298"/>
                          <a:pt x="6" y="316"/>
                          <a:pt x="0" y="335"/>
                        </a:cubicBezTo>
                        <a:cubicBezTo>
                          <a:pt x="6" y="367"/>
                          <a:pt x="9" y="408"/>
                          <a:pt x="44" y="419"/>
                        </a:cubicBezTo>
                        <a:cubicBezTo>
                          <a:pt x="85" y="447"/>
                          <a:pt x="66" y="436"/>
                          <a:pt x="100" y="453"/>
                        </a:cubicBezTo>
                        <a:cubicBezTo>
                          <a:pt x="192" y="447"/>
                          <a:pt x="190" y="460"/>
                          <a:pt x="235" y="397"/>
                        </a:cubicBezTo>
                        <a:cubicBezTo>
                          <a:pt x="248" y="352"/>
                          <a:pt x="252" y="301"/>
                          <a:pt x="223" y="263"/>
                        </a:cubicBezTo>
                        <a:cubicBezTo>
                          <a:pt x="217" y="243"/>
                          <a:pt x="210" y="232"/>
                          <a:pt x="195" y="218"/>
                        </a:cubicBezTo>
                        <a:cubicBezTo>
                          <a:pt x="186" y="188"/>
                          <a:pt x="193" y="206"/>
                          <a:pt x="168" y="168"/>
                        </a:cubicBezTo>
                        <a:cubicBezTo>
                          <a:pt x="149" y="139"/>
                          <a:pt x="162" y="140"/>
                          <a:pt x="151" y="117"/>
                        </a:cubicBezTo>
                        <a:cubicBezTo>
                          <a:pt x="133" y="80"/>
                          <a:pt x="117" y="43"/>
                          <a:pt x="11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82" name="Freeform 19"/>
                <p:cNvSpPr>
                  <a:spLocks/>
                </p:cNvSpPr>
                <p:nvPr/>
              </p:nvSpPr>
              <p:spPr bwMode="auto">
                <a:xfrm>
                  <a:off x="1971891" y="1070156"/>
                  <a:ext cx="398781" cy="66464"/>
                </a:xfrm>
                <a:custGeom>
                  <a:avLst/>
                  <a:gdLst>
                    <a:gd name="T0" fmla="*/ 0 w 1200"/>
                    <a:gd name="T1" fmla="*/ 0 h 200"/>
                    <a:gd name="T2" fmla="*/ 288 w 1200"/>
                    <a:gd name="T3" fmla="*/ 144 h 200"/>
                    <a:gd name="T4" fmla="*/ 864 w 1200"/>
                    <a:gd name="T5" fmla="*/ 192 h 200"/>
                    <a:gd name="T6" fmla="*/ 1200 w 1200"/>
                    <a:gd name="T7" fmla="*/ 192 h 2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00"/>
                    <a:gd name="T13" fmla="*/ 0 h 200"/>
                    <a:gd name="T14" fmla="*/ 1200 w 1200"/>
                    <a:gd name="T15" fmla="*/ 200 h 2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00" h="200">
                      <a:moveTo>
                        <a:pt x="0" y="0"/>
                      </a:moveTo>
                      <a:cubicBezTo>
                        <a:pt x="72" y="56"/>
                        <a:pt x="144" y="112"/>
                        <a:pt x="288" y="144"/>
                      </a:cubicBezTo>
                      <a:cubicBezTo>
                        <a:pt x="432" y="176"/>
                        <a:pt x="712" y="184"/>
                        <a:pt x="864" y="192"/>
                      </a:cubicBezTo>
                      <a:cubicBezTo>
                        <a:pt x="1016" y="200"/>
                        <a:pt x="1144" y="192"/>
                        <a:pt x="1200" y="192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Line 21"/>
                <p:cNvSpPr>
                  <a:spLocks noChangeShapeType="1"/>
                </p:cNvSpPr>
                <p:nvPr/>
              </p:nvSpPr>
              <p:spPr bwMode="auto">
                <a:xfrm>
                  <a:off x="1909475" y="1070154"/>
                  <a:ext cx="0" cy="271171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84" name="Group 249"/>
                <p:cNvGrpSpPr/>
                <p:nvPr/>
              </p:nvGrpSpPr>
              <p:grpSpPr>
                <a:xfrm>
                  <a:off x="1939988" y="1213716"/>
                  <a:ext cx="797562" cy="276488"/>
                  <a:chOff x="1939988" y="1213716"/>
                  <a:chExt cx="797562" cy="276488"/>
                </a:xfrm>
              </p:grpSpPr>
              <p:sp>
                <p:nvSpPr>
                  <p:cNvPr id="85" name="Freeform 22"/>
                  <p:cNvSpPr>
                    <a:spLocks/>
                  </p:cNvSpPr>
                  <p:nvPr/>
                </p:nvSpPr>
                <p:spPr bwMode="ltGray">
                  <a:xfrm>
                    <a:off x="1939988" y="1373228"/>
                    <a:ext cx="797562" cy="116976"/>
                  </a:xfrm>
                  <a:custGeom>
                    <a:avLst/>
                    <a:gdLst>
                      <a:gd name="T0" fmla="*/ 0 w 2400"/>
                      <a:gd name="T1" fmla="*/ 0 h 352"/>
                      <a:gd name="T2" fmla="*/ 528 w 2400"/>
                      <a:gd name="T3" fmla="*/ 240 h 352"/>
                      <a:gd name="T4" fmla="*/ 1680 w 2400"/>
                      <a:gd name="T5" fmla="*/ 336 h 352"/>
                      <a:gd name="T6" fmla="*/ 2400 w 2400"/>
                      <a:gd name="T7" fmla="*/ 144 h 35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400"/>
                      <a:gd name="T13" fmla="*/ 0 h 352"/>
                      <a:gd name="T14" fmla="*/ 2400 w 2400"/>
                      <a:gd name="T15" fmla="*/ 352 h 35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400" h="352">
                        <a:moveTo>
                          <a:pt x="0" y="0"/>
                        </a:moveTo>
                        <a:cubicBezTo>
                          <a:pt x="124" y="92"/>
                          <a:pt x="248" y="184"/>
                          <a:pt x="528" y="240"/>
                        </a:cubicBezTo>
                        <a:cubicBezTo>
                          <a:pt x="808" y="296"/>
                          <a:pt x="1368" y="352"/>
                          <a:pt x="1680" y="336"/>
                        </a:cubicBezTo>
                        <a:cubicBezTo>
                          <a:pt x="1992" y="320"/>
                          <a:pt x="2196" y="232"/>
                          <a:pt x="2400" y="144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srgbClr val="FFFF00"/>
                      </a:solidFill>
                    </a:endParaRPr>
                  </a:p>
                </p:txBody>
              </p:sp>
              <p:sp>
                <p:nvSpPr>
                  <p:cNvPr id="86" name="Freeform 23"/>
                  <p:cNvSpPr>
                    <a:spLocks/>
                  </p:cNvSpPr>
                  <p:nvPr/>
                </p:nvSpPr>
                <p:spPr bwMode="auto">
                  <a:xfrm>
                    <a:off x="1971890" y="1213716"/>
                    <a:ext cx="749708" cy="162171"/>
                  </a:xfrm>
                  <a:custGeom>
                    <a:avLst/>
                    <a:gdLst>
                      <a:gd name="T0" fmla="*/ 0 w 2256"/>
                      <a:gd name="T1" fmla="*/ 0 h 488"/>
                      <a:gd name="T2" fmla="*/ 624 w 2256"/>
                      <a:gd name="T3" fmla="*/ 384 h 488"/>
                      <a:gd name="T4" fmla="*/ 1632 w 2256"/>
                      <a:gd name="T5" fmla="*/ 480 h 488"/>
                      <a:gd name="T6" fmla="*/ 2256 w 2256"/>
                      <a:gd name="T7" fmla="*/ 336 h 48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56"/>
                      <a:gd name="T13" fmla="*/ 0 h 488"/>
                      <a:gd name="T14" fmla="*/ 2256 w 2256"/>
                      <a:gd name="T15" fmla="*/ 488 h 48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56" h="488">
                        <a:moveTo>
                          <a:pt x="0" y="0"/>
                        </a:moveTo>
                        <a:cubicBezTo>
                          <a:pt x="176" y="152"/>
                          <a:pt x="352" y="304"/>
                          <a:pt x="624" y="384"/>
                        </a:cubicBezTo>
                        <a:cubicBezTo>
                          <a:pt x="896" y="464"/>
                          <a:pt x="1360" y="488"/>
                          <a:pt x="1632" y="480"/>
                        </a:cubicBezTo>
                        <a:cubicBezTo>
                          <a:pt x="1904" y="472"/>
                          <a:pt x="2080" y="404"/>
                          <a:pt x="2256" y="33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6" name="Group 255"/>
              <p:cNvGrpSpPr>
                <a:grpSpLocks noChangeAspect="1"/>
              </p:cNvGrpSpPr>
              <p:nvPr/>
            </p:nvGrpSpPr>
            <p:grpSpPr>
              <a:xfrm>
                <a:off x="2631072" y="4022249"/>
                <a:ext cx="1222059" cy="1371600"/>
                <a:chOff x="1716671" y="3962400"/>
                <a:chExt cx="1026529" cy="1152144"/>
              </a:xfrm>
            </p:grpSpPr>
            <p:sp>
              <p:nvSpPr>
                <p:cNvPr id="62" name="Freeform 5"/>
                <p:cNvSpPr>
                  <a:spLocks/>
                </p:cNvSpPr>
                <p:nvPr/>
              </p:nvSpPr>
              <p:spPr bwMode="auto">
                <a:xfrm>
                  <a:off x="1786458" y="4389760"/>
                  <a:ext cx="956742" cy="724784"/>
                </a:xfrm>
                <a:custGeom>
                  <a:avLst/>
                  <a:gdLst>
                    <a:gd name="T0" fmla="*/ 5040313 w 2879"/>
                    <a:gd name="T1" fmla="*/ 0 h 2181"/>
                    <a:gd name="T2" fmla="*/ 7561264 w 2879"/>
                    <a:gd name="T3" fmla="*/ 1837192818 h 2181"/>
                    <a:gd name="T4" fmla="*/ 136088456 w 2879"/>
                    <a:gd name="T5" fmla="*/ 2147483647 h 2181"/>
                    <a:gd name="T6" fmla="*/ 375504088 w 2879"/>
                    <a:gd name="T7" fmla="*/ 2147483647 h 2181"/>
                    <a:gd name="T8" fmla="*/ 544353823 w 2879"/>
                    <a:gd name="T9" fmla="*/ 2147483647 h 2181"/>
                    <a:gd name="T10" fmla="*/ 698084113 w 2879"/>
                    <a:gd name="T11" fmla="*/ 2147483647 h 2181"/>
                    <a:gd name="T12" fmla="*/ 967740174 w 2879"/>
                    <a:gd name="T13" fmla="*/ 2147483647 h 2181"/>
                    <a:gd name="T14" fmla="*/ 1108868892 w 2879"/>
                    <a:gd name="T15" fmla="*/ 2147483647 h 2181"/>
                    <a:gd name="T16" fmla="*/ 1544856617 w 2879"/>
                    <a:gd name="T17" fmla="*/ 2147483647 h 2181"/>
                    <a:gd name="T18" fmla="*/ 1811993515 w 2879"/>
                    <a:gd name="T19" fmla="*/ 2147483647 h 2181"/>
                    <a:gd name="T20" fmla="*/ 2147483647 w 2879"/>
                    <a:gd name="T21" fmla="*/ 2147483647 h 2181"/>
                    <a:gd name="T22" fmla="*/ 2147483647 w 2879"/>
                    <a:gd name="T23" fmla="*/ 2147483647 h 2181"/>
                    <a:gd name="T24" fmla="*/ 2147483647 w 2879"/>
                    <a:gd name="T25" fmla="*/ 2147483647 h 2181"/>
                    <a:gd name="T26" fmla="*/ 2147483647 w 2879"/>
                    <a:gd name="T27" fmla="*/ 2147483647 h 2181"/>
                    <a:gd name="T28" fmla="*/ 2147483647 w 2879"/>
                    <a:gd name="T29" fmla="*/ 2147483647 h 2181"/>
                    <a:gd name="T30" fmla="*/ 2147483647 w 2879"/>
                    <a:gd name="T31" fmla="*/ 2147483647 h 2181"/>
                    <a:gd name="T32" fmla="*/ 2147483647 w 2879"/>
                    <a:gd name="T33" fmla="*/ 2147483647 h 2181"/>
                    <a:gd name="T34" fmla="*/ 2147483647 w 2879"/>
                    <a:gd name="T35" fmla="*/ 2147483647 h 2181"/>
                    <a:gd name="T36" fmla="*/ 2147483647 w 2879"/>
                    <a:gd name="T37" fmla="*/ 2147483647 h 2181"/>
                    <a:gd name="T38" fmla="*/ 2147483647 w 2879"/>
                    <a:gd name="T39" fmla="*/ 2147483647 h 2181"/>
                    <a:gd name="T40" fmla="*/ 2147483647 w 2879"/>
                    <a:gd name="T41" fmla="*/ 2147483647 h 2181"/>
                    <a:gd name="T42" fmla="*/ 2147483647 w 2879"/>
                    <a:gd name="T43" fmla="*/ 2147483647 h 2181"/>
                    <a:gd name="T44" fmla="*/ 2147483647 w 2879"/>
                    <a:gd name="T45" fmla="*/ 2147483647 h 2181"/>
                    <a:gd name="T46" fmla="*/ 2147483647 w 2879"/>
                    <a:gd name="T47" fmla="*/ 2147483647 h 2181"/>
                    <a:gd name="T48" fmla="*/ 2147483647 w 2879"/>
                    <a:gd name="T49" fmla="*/ 2147483647 h 2181"/>
                    <a:gd name="T50" fmla="*/ 5040313 w 2879"/>
                    <a:gd name="T51" fmla="*/ 0 h 218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2879"/>
                    <a:gd name="T79" fmla="*/ 0 h 2181"/>
                    <a:gd name="T80" fmla="*/ 2879 w 2879"/>
                    <a:gd name="T81" fmla="*/ 2181 h 2181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2879" h="2181">
                      <a:moveTo>
                        <a:pt x="2" y="0"/>
                      </a:moveTo>
                      <a:cubicBezTo>
                        <a:pt x="5" y="248"/>
                        <a:pt x="0" y="481"/>
                        <a:pt x="3" y="729"/>
                      </a:cubicBezTo>
                      <a:cubicBezTo>
                        <a:pt x="6" y="968"/>
                        <a:pt x="40" y="1429"/>
                        <a:pt x="54" y="1444"/>
                      </a:cubicBezTo>
                      <a:cubicBezTo>
                        <a:pt x="68" y="1459"/>
                        <a:pt x="126" y="1504"/>
                        <a:pt x="149" y="1512"/>
                      </a:cubicBezTo>
                      <a:cubicBezTo>
                        <a:pt x="169" y="1531"/>
                        <a:pt x="197" y="1543"/>
                        <a:pt x="216" y="1562"/>
                      </a:cubicBezTo>
                      <a:cubicBezTo>
                        <a:pt x="234" y="1580"/>
                        <a:pt x="253" y="1598"/>
                        <a:pt x="277" y="1607"/>
                      </a:cubicBezTo>
                      <a:cubicBezTo>
                        <a:pt x="309" y="1636"/>
                        <a:pt x="345" y="1666"/>
                        <a:pt x="384" y="1685"/>
                      </a:cubicBezTo>
                      <a:cubicBezTo>
                        <a:pt x="402" y="1704"/>
                        <a:pt x="416" y="1713"/>
                        <a:pt x="440" y="1724"/>
                      </a:cubicBezTo>
                      <a:cubicBezTo>
                        <a:pt x="490" y="1777"/>
                        <a:pt x="555" y="1811"/>
                        <a:pt x="613" y="1853"/>
                      </a:cubicBezTo>
                      <a:cubicBezTo>
                        <a:pt x="659" y="1886"/>
                        <a:pt x="661" y="1901"/>
                        <a:pt x="719" y="1914"/>
                      </a:cubicBezTo>
                      <a:cubicBezTo>
                        <a:pt x="797" y="1951"/>
                        <a:pt x="862" y="1978"/>
                        <a:pt x="949" y="1987"/>
                      </a:cubicBezTo>
                      <a:cubicBezTo>
                        <a:pt x="979" y="1996"/>
                        <a:pt x="1001" y="2009"/>
                        <a:pt x="1032" y="2015"/>
                      </a:cubicBezTo>
                      <a:cubicBezTo>
                        <a:pt x="1080" y="2038"/>
                        <a:pt x="1133" y="2060"/>
                        <a:pt x="1183" y="2076"/>
                      </a:cubicBezTo>
                      <a:cubicBezTo>
                        <a:pt x="1332" y="2181"/>
                        <a:pt x="1548" y="2090"/>
                        <a:pt x="1731" y="2088"/>
                      </a:cubicBezTo>
                      <a:cubicBezTo>
                        <a:pt x="1779" y="2081"/>
                        <a:pt x="1823" y="2070"/>
                        <a:pt x="1871" y="2065"/>
                      </a:cubicBezTo>
                      <a:cubicBezTo>
                        <a:pt x="2002" y="2036"/>
                        <a:pt x="2020" y="2047"/>
                        <a:pt x="2224" y="2043"/>
                      </a:cubicBezTo>
                      <a:cubicBezTo>
                        <a:pt x="2257" y="2041"/>
                        <a:pt x="2313" y="2042"/>
                        <a:pt x="2352" y="2032"/>
                      </a:cubicBezTo>
                      <a:cubicBezTo>
                        <a:pt x="2400" y="2020"/>
                        <a:pt x="2443" y="1998"/>
                        <a:pt x="2492" y="1987"/>
                      </a:cubicBezTo>
                      <a:cubicBezTo>
                        <a:pt x="2526" y="1965"/>
                        <a:pt x="2565" y="1959"/>
                        <a:pt x="2604" y="1948"/>
                      </a:cubicBezTo>
                      <a:cubicBezTo>
                        <a:pt x="2669" y="1930"/>
                        <a:pt x="2733" y="1906"/>
                        <a:pt x="2800" y="1897"/>
                      </a:cubicBezTo>
                      <a:cubicBezTo>
                        <a:pt x="2822" y="1890"/>
                        <a:pt x="2831" y="1892"/>
                        <a:pt x="2839" y="1869"/>
                      </a:cubicBezTo>
                      <a:cubicBezTo>
                        <a:pt x="2843" y="1803"/>
                        <a:pt x="2839" y="1731"/>
                        <a:pt x="2861" y="1668"/>
                      </a:cubicBezTo>
                      <a:cubicBezTo>
                        <a:pt x="2858" y="1492"/>
                        <a:pt x="2879" y="1422"/>
                        <a:pt x="2833" y="1293"/>
                      </a:cubicBezTo>
                      <a:cubicBezTo>
                        <a:pt x="2831" y="1273"/>
                        <a:pt x="2831" y="1252"/>
                        <a:pt x="2828" y="1232"/>
                      </a:cubicBezTo>
                      <a:cubicBezTo>
                        <a:pt x="2826" y="1217"/>
                        <a:pt x="2811" y="1207"/>
                        <a:pt x="2811" y="1193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9525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" name="Freeform 9"/>
                <p:cNvSpPr>
                  <a:spLocks/>
                </p:cNvSpPr>
                <p:nvPr/>
              </p:nvSpPr>
              <p:spPr bwMode="auto">
                <a:xfrm>
                  <a:off x="1787122" y="4401723"/>
                  <a:ext cx="952090" cy="550650"/>
                </a:xfrm>
                <a:custGeom>
                  <a:avLst/>
                  <a:gdLst>
                    <a:gd name="T0" fmla="*/ 0 w 2865"/>
                    <a:gd name="T1" fmla="*/ 0 h 1657"/>
                    <a:gd name="T2" fmla="*/ 0 w 2865"/>
                    <a:gd name="T3" fmla="*/ 1869955825 h 1657"/>
                    <a:gd name="T4" fmla="*/ 143649716 w 2865"/>
                    <a:gd name="T5" fmla="*/ 1998482937 h 1657"/>
                    <a:gd name="T6" fmla="*/ 539313511 w 2865"/>
                    <a:gd name="T7" fmla="*/ 2147483647 h 1657"/>
                    <a:gd name="T8" fmla="*/ 751006588 w 2865"/>
                    <a:gd name="T9" fmla="*/ 2147483647 h 1657"/>
                    <a:gd name="T10" fmla="*/ 849293651 w 2865"/>
                    <a:gd name="T11" fmla="*/ 2147483647 h 1657"/>
                    <a:gd name="T12" fmla="*/ 919858009 w 2865"/>
                    <a:gd name="T13" fmla="*/ 2147483647 h 1657"/>
                    <a:gd name="T14" fmla="*/ 1229836363 w 2865"/>
                    <a:gd name="T15" fmla="*/ 2147483647 h 1657"/>
                    <a:gd name="T16" fmla="*/ 1355844146 w 2865"/>
                    <a:gd name="T17" fmla="*/ 2147483647 h 1657"/>
                    <a:gd name="T18" fmla="*/ 1398687586 w 2865"/>
                    <a:gd name="T19" fmla="*/ 2147483647 h 1657"/>
                    <a:gd name="T20" fmla="*/ 1441529439 w 2865"/>
                    <a:gd name="T21" fmla="*/ 2147483647 h 1657"/>
                    <a:gd name="T22" fmla="*/ 1524695370 w 2865"/>
                    <a:gd name="T23" fmla="*/ 2147483647 h 1657"/>
                    <a:gd name="T24" fmla="*/ 1736388843 w 2865"/>
                    <a:gd name="T25" fmla="*/ 2147483647 h 1657"/>
                    <a:gd name="T26" fmla="*/ 1935480347 w 2865"/>
                    <a:gd name="T27" fmla="*/ 2147483647 h 1657"/>
                    <a:gd name="T28" fmla="*/ 2018646278 w 2865"/>
                    <a:gd name="T29" fmla="*/ 2147483647 h 1657"/>
                    <a:gd name="T30" fmla="*/ 2147483647 w 2865"/>
                    <a:gd name="T31" fmla="*/ 2147483647 h 1657"/>
                    <a:gd name="T32" fmla="*/ 2147483647 w 2865"/>
                    <a:gd name="T33" fmla="*/ 2147483647 h 1657"/>
                    <a:gd name="T34" fmla="*/ 2147483647 w 2865"/>
                    <a:gd name="T35" fmla="*/ 2147483647 h 1657"/>
                    <a:gd name="T36" fmla="*/ 2147483647 w 2865"/>
                    <a:gd name="T37" fmla="*/ 2147483647 h 1657"/>
                    <a:gd name="T38" fmla="*/ 2147483647 w 2865"/>
                    <a:gd name="T39" fmla="*/ 2147483647 h 1657"/>
                    <a:gd name="T40" fmla="*/ 2147483647 w 2865"/>
                    <a:gd name="T41" fmla="*/ 2147483647 h 1657"/>
                    <a:gd name="T42" fmla="*/ 2147483647 w 2865"/>
                    <a:gd name="T43" fmla="*/ 2147483647 h 1657"/>
                    <a:gd name="T44" fmla="*/ 2147483647 w 2865"/>
                    <a:gd name="T45" fmla="*/ 2147483647 h 1657"/>
                    <a:gd name="T46" fmla="*/ 2147483647 w 2865"/>
                    <a:gd name="T47" fmla="*/ 2147483647 h 1657"/>
                    <a:gd name="T48" fmla="*/ 2147483647 w 2865"/>
                    <a:gd name="T49" fmla="*/ 2147483647 h 1657"/>
                    <a:gd name="T50" fmla="*/ 2147483647 w 2865"/>
                    <a:gd name="T51" fmla="*/ 2147483647 h 1657"/>
                    <a:gd name="T52" fmla="*/ 2147483647 w 2865"/>
                    <a:gd name="T53" fmla="*/ 2147483647 h 1657"/>
                    <a:gd name="T54" fmla="*/ 2147483647 w 2865"/>
                    <a:gd name="T55" fmla="*/ 2147483647 h 1657"/>
                    <a:gd name="T56" fmla="*/ 2147483647 w 2865"/>
                    <a:gd name="T57" fmla="*/ 2147483647 h 1657"/>
                    <a:gd name="T58" fmla="*/ 0 w 2865"/>
                    <a:gd name="T59" fmla="*/ 0 h 1657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2865"/>
                    <a:gd name="T91" fmla="*/ 0 h 1657"/>
                    <a:gd name="T92" fmla="*/ 2865 w 2865"/>
                    <a:gd name="T93" fmla="*/ 1657 h 1657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2865" h="1657">
                      <a:moveTo>
                        <a:pt x="0" y="0"/>
                      </a:moveTo>
                      <a:lnTo>
                        <a:pt x="0" y="742"/>
                      </a:lnTo>
                      <a:cubicBezTo>
                        <a:pt x="21" y="757"/>
                        <a:pt x="30" y="785"/>
                        <a:pt x="57" y="793"/>
                      </a:cubicBezTo>
                      <a:cubicBezTo>
                        <a:pt x="92" y="842"/>
                        <a:pt x="166" y="893"/>
                        <a:pt x="214" y="933"/>
                      </a:cubicBezTo>
                      <a:cubicBezTo>
                        <a:pt x="241" y="955"/>
                        <a:pt x="274" y="969"/>
                        <a:pt x="298" y="995"/>
                      </a:cubicBezTo>
                      <a:cubicBezTo>
                        <a:pt x="305" y="1018"/>
                        <a:pt x="324" y="1036"/>
                        <a:pt x="337" y="1056"/>
                      </a:cubicBezTo>
                      <a:cubicBezTo>
                        <a:pt x="348" y="1072"/>
                        <a:pt x="355" y="1090"/>
                        <a:pt x="365" y="1106"/>
                      </a:cubicBezTo>
                      <a:cubicBezTo>
                        <a:pt x="390" y="1147"/>
                        <a:pt x="449" y="1182"/>
                        <a:pt x="488" y="1207"/>
                      </a:cubicBezTo>
                      <a:cubicBezTo>
                        <a:pt x="506" y="1218"/>
                        <a:pt x="518" y="1234"/>
                        <a:pt x="538" y="1241"/>
                      </a:cubicBezTo>
                      <a:cubicBezTo>
                        <a:pt x="544" y="1246"/>
                        <a:pt x="548" y="1253"/>
                        <a:pt x="555" y="1257"/>
                      </a:cubicBezTo>
                      <a:cubicBezTo>
                        <a:pt x="560" y="1260"/>
                        <a:pt x="567" y="1259"/>
                        <a:pt x="572" y="1263"/>
                      </a:cubicBezTo>
                      <a:cubicBezTo>
                        <a:pt x="584" y="1273"/>
                        <a:pt x="594" y="1286"/>
                        <a:pt x="605" y="1297"/>
                      </a:cubicBezTo>
                      <a:cubicBezTo>
                        <a:pt x="622" y="1315"/>
                        <a:pt x="666" y="1338"/>
                        <a:pt x="689" y="1347"/>
                      </a:cubicBezTo>
                      <a:cubicBezTo>
                        <a:pt x="701" y="1359"/>
                        <a:pt x="751" y="1404"/>
                        <a:pt x="768" y="1414"/>
                      </a:cubicBezTo>
                      <a:cubicBezTo>
                        <a:pt x="799" y="1433"/>
                        <a:pt x="769" y="1404"/>
                        <a:pt x="801" y="1431"/>
                      </a:cubicBezTo>
                      <a:cubicBezTo>
                        <a:pt x="823" y="1449"/>
                        <a:pt x="847" y="1476"/>
                        <a:pt x="874" y="1487"/>
                      </a:cubicBezTo>
                      <a:cubicBezTo>
                        <a:pt x="940" y="1513"/>
                        <a:pt x="997" y="1511"/>
                        <a:pt x="1070" y="1515"/>
                      </a:cubicBezTo>
                      <a:cubicBezTo>
                        <a:pt x="1112" y="1528"/>
                        <a:pt x="1064" y="1514"/>
                        <a:pt x="1153" y="1526"/>
                      </a:cubicBezTo>
                      <a:cubicBezTo>
                        <a:pt x="1199" y="1532"/>
                        <a:pt x="1216" y="1544"/>
                        <a:pt x="1271" y="1548"/>
                      </a:cubicBezTo>
                      <a:cubicBezTo>
                        <a:pt x="1318" y="1561"/>
                        <a:pt x="1362" y="1585"/>
                        <a:pt x="1411" y="1593"/>
                      </a:cubicBezTo>
                      <a:cubicBezTo>
                        <a:pt x="1437" y="1597"/>
                        <a:pt x="1489" y="1604"/>
                        <a:pt x="1489" y="1604"/>
                      </a:cubicBezTo>
                      <a:cubicBezTo>
                        <a:pt x="1495" y="1606"/>
                        <a:pt x="1500" y="1608"/>
                        <a:pt x="1506" y="1610"/>
                      </a:cubicBezTo>
                      <a:cubicBezTo>
                        <a:pt x="1512" y="1612"/>
                        <a:pt x="1517" y="1613"/>
                        <a:pt x="1523" y="1615"/>
                      </a:cubicBezTo>
                      <a:cubicBezTo>
                        <a:pt x="1534" y="1619"/>
                        <a:pt x="1556" y="1627"/>
                        <a:pt x="1556" y="1627"/>
                      </a:cubicBezTo>
                      <a:cubicBezTo>
                        <a:pt x="1778" y="1625"/>
                        <a:pt x="2132" y="1657"/>
                        <a:pt x="2389" y="1599"/>
                      </a:cubicBezTo>
                      <a:cubicBezTo>
                        <a:pt x="2537" y="1522"/>
                        <a:pt x="2707" y="1498"/>
                        <a:pt x="2865" y="1442"/>
                      </a:cubicBezTo>
                      <a:cubicBezTo>
                        <a:pt x="2858" y="1385"/>
                        <a:pt x="2855" y="1324"/>
                        <a:pt x="2837" y="1269"/>
                      </a:cubicBezTo>
                      <a:cubicBezTo>
                        <a:pt x="2829" y="1246"/>
                        <a:pt x="2825" y="1226"/>
                        <a:pt x="2820" y="1201"/>
                      </a:cubicBezTo>
                      <a:cubicBezTo>
                        <a:pt x="2818" y="1192"/>
                        <a:pt x="2814" y="1174"/>
                        <a:pt x="2814" y="117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" name="Freeform 4"/>
                <p:cNvSpPr>
                  <a:spLocks/>
                </p:cNvSpPr>
                <p:nvPr/>
              </p:nvSpPr>
              <p:spPr bwMode="auto">
                <a:xfrm>
                  <a:off x="1785793" y="4143181"/>
                  <a:ext cx="940458" cy="696869"/>
                </a:xfrm>
                <a:custGeom>
                  <a:avLst/>
                  <a:gdLst>
                    <a:gd name="T0" fmla="*/ 2147483647 w 2830"/>
                    <a:gd name="T1" fmla="*/ 2147483647 h 2097"/>
                    <a:gd name="T2" fmla="*/ 2147483647 w 2830"/>
                    <a:gd name="T3" fmla="*/ 2147483647 h 2097"/>
                    <a:gd name="T4" fmla="*/ 2147483647 w 2830"/>
                    <a:gd name="T5" fmla="*/ 2147483647 h 2097"/>
                    <a:gd name="T6" fmla="*/ 2147483647 w 2830"/>
                    <a:gd name="T7" fmla="*/ 2147483647 h 2097"/>
                    <a:gd name="T8" fmla="*/ 2147483647 w 2830"/>
                    <a:gd name="T9" fmla="*/ 2147483647 h 2097"/>
                    <a:gd name="T10" fmla="*/ 2147483647 w 2830"/>
                    <a:gd name="T11" fmla="*/ 2147483647 h 2097"/>
                    <a:gd name="T12" fmla="*/ 2147483647 w 2830"/>
                    <a:gd name="T13" fmla="*/ 2147483647 h 2097"/>
                    <a:gd name="T14" fmla="*/ 2147483647 w 2830"/>
                    <a:gd name="T15" fmla="*/ 2147483647 h 2097"/>
                    <a:gd name="T16" fmla="*/ 2147483647 w 2830"/>
                    <a:gd name="T17" fmla="*/ 2147483647 h 2097"/>
                    <a:gd name="T18" fmla="*/ 2147483647 w 2830"/>
                    <a:gd name="T19" fmla="*/ 2147483647 h 2097"/>
                    <a:gd name="T20" fmla="*/ 1663302948 w 2830"/>
                    <a:gd name="T21" fmla="*/ 2147483647 h 2097"/>
                    <a:gd name="T22" fmla="*/ 1393647116 w 2830"/>
                    <a:gd name="T23" fmla="*/ 2147483647 h 2097"/>
                    <a:gd name="T24" fmla="*/ 1267637759 w 2830"/>
                    <a:gd name="T25" fmla="*/ 2147483647 h 2097"/>
                    <a:gd name="T26" fmla="*/ 1055944707 w 2830"/>
                    <a:gd name="T27" fmla="*/ 2147483647 h 2097"/>
                    <a:gd name="T28" fmla="*/ 902216023 w 2830"/>
                    <a:gd name="T29" fmla="*/ 2147483647 h 2097"/>
                    <a:gd name="T30" fmla="*/ 718245276 w 2830"/>
                    <a:gd name="T31" fmla="*/ 2147483647 h 2097"/>
                    <a:gd name="T32" fmla="*/ 534273139 w 2830"/>
                    <a:gd name="T33" fmla="*/ 2147483647 h 2097"/>
                    <a:gd name="T34" fmla="*/ 352821852 w 2830"/>
                    <a:gd name="T35" fmla="*/ 2147483647 h 2097"/>
                    <a:gd name="T36" fmla="*/ 153728734 w 2830"/>
                    <a:gd name="T37" fmla="*/ 2147483647 h 2097"/>
                    <a:gd name="T38" fmla="*/ 98286878 w 2830"/>
                    <a:gd name="T39" fmla="*/ 2147483647 h 2097"/>
                    <a:gd name="T40" fmla="*/ 55443443 w 2830"/>
                    <a:gd name="T41" fmla="*/ 2084167935 h 2097"/>
                    <a:gd name="T42" fmla="*/ 0 w 2830"/>
                    <a:gd name="T43" fmla="*/ 1915318364 h 2097"/>
                    <a:gd name="T44" fmla="*/ 83165946 w 2830"/>
                    <a:gd name="T45" fmla="*/ 1436488575 h 2097"/>
                    <a:gd name="T46" fmla="*/ 352821852 w 2830"/>
                    <a:gd name="T47" fmla="*/ 1098787845 h 2097"/>
                    <a:gd name="T48" fmla="*/ 451107218 w 2830"/>
                    <a:gd name="T49" fmla="*/ 957659182 h 2097"/>
                    <a:gd name="T50" fmla="*/ 887095091 w 2830"/>
                    <a:gd name="T51" fmla="*/ 632558234 h 2097"/>
                    <a:gd name="T52" fmla="*/ 1098788143 w 2830"/>
                    <a:gd name="T53" fmla="*/ 564514851 h 2097"/>
                    <a:gd name="T54" fmla="*/ 1436488964 w 2830"/>
                    <a:gd name="T55" fmla="*/ 423386188 h 2097"/>
                    <a:gd name="T56" fmla="*/ 1549896750 w 2830"/>
                    <a:gd name="T57" fmla="*/ 365421737 h 2097"/>
                    <a:gd name="T58" fmla="*/ 1648182016 w 2830"/>
                    <a:gd name="T59" fmla="*/ 337700829 h 2097"/>
                    <a:gd name="T60" fmla="*/ 2114410364 w 2830"/>
                    <a:gd name="T61" fmla="*/ 196572116 h 2097"/>
                    <a:gd name="T62" fmla="*/ 2147483647 w 2830"/>
                    <a:gd name="T63" fmla="*/ 70564356 h 2097"/>
                    <a:gd name="T64" fmla="*/ 2147483647 w 2830"/>
                    <a:gd name="T65" fmla="*/ 0 h 2097"/>
                    <a:gd name="T66" fmla="*/ 2147483647 w 2830"/>
                    <a:gd name="T67" fmla="*/ 55443428 h 2097"/>
                    <a:gd name="T68" fmla="*/ 2147483647 w 2830"/>
                    <a:gd name="T69" fmla="*/ 153728692 h 2097"/>
                    <a:gd name="T70" fmla="*/ 2147483647 w 2830"/>
                    <a:gd name="T71" fmla="*/ 267136497 h 2097"/>
                    <a:gd name="T72" fmla="*/ 2147483647 w 2830"/>
                    <a:gd name="T73" fmla="*/ 322579901 h 2097"/>
                    <a:gd name="T74" fmla="*/ 2147483647 w 2830"/>
                    <a:gd name="T75" fmla="*/ 393144232 h 2097"/>
                    <a:gd name="T76" fmla="*/ 2147483647 w 2830"/>
                    <a:gd name="T77" fmla="*/ 662800090 h 2097"/>
                    <a:gd name="T78" fmla="*/ 2147483647 w 2830"/>
                    <a:gd name="T79" fmla="*/ 929936687 h 2097"/>
                    <a:gd name="T80" fmla="*/ 2147483647 w 2830"/>
                    <a:gd name="T81" fmla="*/ 1000501018 h 2097"/>
                    <a:gd name="T82" fmla="*/ 2147483647 w 2830"/>
                    <a:gd name="T83" fmla="*/ 1055944422 h 2097"/>
                    <a:gd name="T84" fmla="*/ 2147483647 w 2830"/>
                    <a:gd name="T85" fmla="*/ 1381045171 h 2097"/>
                    <a:gd name="T86" fmla="*/ 2147483647 w 2830"/>
                    <a:gd name="T87" fmla="*/ 1663302497 h 2097"/>
                    <a:gd name="T88" fmla="*/ 2147483647 w 2830"/>
                    <a:gd name="T89" fmla="*/ 2043845460 h 2097"/>
                    <a:gd name="T90" fmla="*/ 2147483647 w 2830"/>
                    <a:gd name="T91" fmla="*/ 2147483647 h 2097"/>
                    <a:gd name="T92" fmla="*/ 2147483647 w 2830"/>
                    <a:gd name="T93" fmla="*/ 2147483647 h 2097"/>
                    <a:gd name="T94" fmla="*/ 2147483647 w 2830"/>
                    <a:gd name="T95" fmla="*/ 2147483647 h 2097"/>
                    <a:gd name="T96" fmla="*/ 2147483647 w 2830"/>
                    <a:gd name="T97" fmla="*/ 2147483647 h 2097"/>
                    <a:gd name="T98" fmla="*/ 2147483647 w 2830"/>
                    <a:gd name="T99" fmla="*/ 2147483647 h 2097"/>
                    <a:gd name="T100" fmla="*/ 2147483647 w 2830"/>
                    <a:gd name="T101" fmla="*/ 2147483647 h 2097"/>
                    <a:gd name="T102" fmla="*/ 2147483647 w 2830"/>
                    <a:gd name="T103" fmla="*/ 2147483647 h 2097"/>
                    <a:gd name="T104" fmla="*/ 2147483647 w 2830"/>
                    <a:gd name="T105" fmla="*/ 2147483647 h 2097"/>
                    <a:gd name="T106" fmla="*/ 2147483647 w 2830"/>
                    <a:gd name="T107" fmla="*/ 2147483647 h 2097"/>
                    <a:gd name="T108" fmla="*/ 2147483647 w 2830"/>
                    <a:gd name="T109" fmla="*/ 2147483647 h 2097"/>
                    <a:gd name="T110" fmla="*/ 2147483647 w 2830"/>
                    <a:gd name="T111" fmla="*/ 2147483647 h 2097"/>
                    <a:gd name="T112" fmla="*/ 2147483647 w 2830"/>
                    <a:gd name="T113" fmla="*/ 2147483647 h 2097"/>
                    <a:gd name="T114" fmla="*/ 2147483647 w 2830"/>
                    <a:gd name="T115" fmla="*/ 2147483647 h 2097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830"/>
                    <a:gd name="T175" fmla="*/ 0 h 2097"/>
                    <a:gd name="T176" fmla="*/ 2830 w 2830"/>
                    <a:gd name="T177" fmla="*/ 2097 h 2097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830" h="2097">
                      <a:moveTo>
                        <a:pt x="2528" y="2052"/>
                      </a:moveTo>
                      <a:cubicBezTo>
                        <a:pt x="2440" y="2075"/>
                        <a:pt x="2370" y="2082"/>
                        <a:pt x="2276" y="2086"/>
                      </a:cubicBezTo>
                      <a:cubicBezTo>
                        <a:pt x="1960" y="2082"/>
                        <a:pt x="1906" y="2097"/>
                        <a:pt x="1700" y="2069"/>
                      </a:cubicBezTo>
                      <a:cubicBezTo>
                        <a:pt x="1646" y="2054"/>
                        <a:pt x="1593" y="2043"/>
                        <a:pt x="1538" y="2035"/>
                      </a:cubicBezTo>
                      <a:cubicBezTo>
                        <a:pt x="1503" y="2025"/>
                        <a:pt x="1467" y="2019"/>
                        <a:pt x="1431" y="2013"/>
                      </a:cubicBezTo>
                      <a:cubicBezTo>
                        <a:pt x="1404" y="1999"/>
                        <a:pt x="1376" y="1996"/>
                        <a:pt x="1348" y="1985"/>
                      </a:cubicBezTo>
                      <a:cubicBezTo>
                        <a:pt x="1320" y="1974"/>
                        <a:pt x="1286" y="1954"/>
                        <a:pt x="1258" y="1946"/>
                      </a:cubicBezTo>
                      <a:cubicBezTo>
                        <a:pt x="1226" y="1937"/>
                        <a:pt x="1193" y="1927"/>
                        <a:pt x="1163" y="1912"/>
                      </a:cubicBezTo>
                      <a:cubicBezTo>
                        <a:pt x="1102" y="1882"/>
                        <a:pt x="1041" y="1845"/>
                        <a:pt x="978" y="1823"/>
                      </a:cubicBezTo>
                      <a:cubicBezTo>
                        <a:pt x="948" y="1798"/>
                        <a:pt x="914" y="1779"/>
                        <a:pt x="883" y="1756"/>
                      </a:cubicBezTo>
                      <a:cubicBezTo>
                        <a:pt x="808" y="1701"/>
                        <a:pt x="735" y="1642"/>
                        <a:pt x="660" y="1588"/>
                      </a:cubicBezTo>
                      <a:cubicBezTo>
                        <a:pt x="625" y="1563"/>
                        <a:pt x="584" y="1535"/>
                        <a:pt x="553" y="1504"/>
                      </a:cubicBezTo>
                      <a:cubicBezTo>
                        <a:pt x="535" y="1486"/>
                        <a:pt x="527" y="1468"/>
                        <a:pt x="503" y="1459"/>
                      </a:cubicBezTo>
                      <a:cubicBezTo>
                        <a:pt x="484" y="1421"/>
                        <a:pt x="455" y="1399"/>
                        <a:pt x="419" y="1376"/>
                      </a:cubicBezTo>
                      <a:cubicBezTo>
                        <a:pt x="404" y="1353"/>
                        <a:pt x="382" y="1337"/>
                        <a:pt x="358" y="1325"/>
                      </a:cubicBezTo>
                      <a:cubicBezTo>
                        <a:pt x="338" y="1295"/>
                        <a:pt x="311" y="1267"/>
                        <a:pt x="285" y="1241"/>
                      </a:cubicBezTo>
                      <a:cubicBezTo>
                        <a:pt x="273" y="1209"/>
                        <a:pt x="235" y="1189"/>
                        <a:pt x="212" y="1163"/>
                      </a:cubicBezTo>
                      <a:cubicBezTo>
                        <a:pt x="188" y="1136"/>
                        <a:pt x="161" y="1109"/>
                        <a:pt x="140" y="1079"/>
                      </a:cubicBezTo>
                      <a:cubicBezTo>
                        <a:pt x="114" y="1042"/>
                        <a:pt x="94" y="997"/>
                        <a:pt x="61" y="967"/>
                      </a:cubicBezTo>
                      <a:cubicBezTo>
                        <a:pt x="54" y="946"/>
                        <a:pt x="49" y="926"/>
                        <a:pt x="39" y="906"/>
                      </a:cubicBezTo>
                      <a:cubicBezTo>
                        <a:pt x="33" y="880"/>
                        <a:pt x="31" y="852"/>
                        <a:pt x="22" y="827"/>
                      </a:cubicBezTo>
                      <a:cubicBezTo>
                        <a:pt x="12" y="802"/>
                        <a:pt x="5" y="787"/>
                        <a:pt x="0" y="760"/>
                      </a:cubicBezTo>
                      <a:cubicBezTo>
                        <a:pt x="2" y="715"/>
                        <a:pt x="1" y="617"/>
                        <a:pt x="33" y="570"/>
                      </a:cubicBezTo>
                      <a:cubicBezTo>
                        <a:pt x="65" y="523"/>
                        <a:pt x="104" y="479"/>
                        <a:pt x="140" y="436"/>
                      </a:cubicBezTo>
                      <a:cubicBezTo>
                        <a:pt x="154" y="419"/>
                        <a:pt x="164" y="395"/>
                        <a:pt x="179" y="380"/>
                      </a:cubicBezTo>
                      <a:cubicBezTo>
                        <a:pt x="229" y="330"/>
                        <a:pt x="297" y="295"/>
                        <a:pt x="352" y="251"/>
                      </a:cubicBezTo>
                      <a:cubicBezTo>
                        <a:pt x="375" y="233"/>
                        <a:pt x="410" y="237"/>
                        <a:pt x="436" y="224"/>
                      </a:cubicBezTo>
                      <a:cubicBezTo>
                        <a:pt x="481" y="201"/>
                        <a:pt x="524" y="188"/>
                        <a:pt x="570" y="168"/>
                      </a:cubicBezTo>
                      <a:cubicBezTo>
                        <a:pt x="585" y="161"/>
                        <a:pt x="599" y="150"/>
                        <a:pt x="615" y="145"/>
                      </a:cubicBezTo>
                      <a:cubicBezTo>
                        <a:pt x="628" y="141"/>
                        <a:pt x="654" y="134"/>
                        <a:pt x="654" y="134"/>
                      </a:cubicBezTo>
                      <a:cubicBezTo>
                        <a:pt x="711" y="97"/>
                        <a:pt x="775" y="93"/>
                        <a:pt x="839" y="78"/>
                      </a:cubicBezTo>
                      <a:cubicBezTo>
                        <a:pt x="928" y="58"/>
                        <a:pt x="1022" y="40"/>
                        <a:pt x="1113" y="28"/>
                      </a:cubicBezTo>
                      <a:cubicBezTo>
                        <a:pt x="1152" y="17"/>
                        <a:pt x="1191" y="9"/>
                        <a:pt x="1230" y="0"/>
                      </a:cubicBezTo>
                      <a:cubicBezTo>
                        <a:pt x="1333" y="4"/>
                        <a:pt x="1413" y="18"/>
                        <a:pt x="1515" y="22"/>
                      </a:cubicBezTo>
                      <a:cubicBezTo>
                        <a:pt x="1548" y="31"/>
                        <a:pt x="1574" y="49"/>
                        <a:pt x="1605" y="61"/>
                      </a:cubicBezTo>
                      <a:cubicBezTo>
                        <a:pt x="1626" y="84"/>
                        <a:pt x="1654" y="95"/>
                        <a:pt x="1683" y="106"/>
                      </a:cubicBezTo>
                      <a:cubicBezTo>
                        <a:pt x="1711" y="149"/>
                        <a:pt x="1676" y="103"/>
                        <a:pt x="1711" y="128"/>
                      </a:cubicBezTo>
                      <a:cubicBezTo>
                        <a:pt x="1757" y="161"/>
                        <a:pt x="1712" y="145"/>
                        <a:pt x="1750" y="156"/>
                      </a:cubicBezTo>
                      <a:cubicBezTo>
                        <a:pt x="1790" y="196"/>
                        <a:pt x="1844" y="229"/>
                        <a:pt x="1890" y="263"/>
                      </a:cubicBezTo>
                      <a:cubicBezTo>
                        <a:pt x="1931" y="293"/>
                        <a:pt x="1985" y="347"/>
                        <a:pt x="2030" y="369"/>
                      </a:cubicBezTo>
                      <a:cubicBezTo>
                        <a:pt x="2037" y="378"/>
                        <a:pt x="2044" y="389"/>
                        <a:pt x="2052" y="397"/>
                      </a:cubicBezTo>
                      <a:cubicBezTo>
                        <a:pt x="2060" y="405"/>
                        <a:pt x="2072" y="410"/>
                        <a:pt x="2080" y="419"/>
                      </a:cubicBezTo>
                      <a:cubicBezTo>
                        <a:pt x="2118" y="461"/>
                        <a:pt x="2138" y="515"/>
                        <a:pt x="2186" y="548"/>
                      </a:cubicBezTo>
                      <a:cubicBezTo>
                        <a:pt x="2205" y="592"/>
                        <a:pt x="2238" y="623"/>
                        <a:pt x="2265" y="660"/>
                      </a:cubicBezTo>
                      <a:cubicBezTo>
                        <a:pt x="2299" y="707"/>
                        <a:pt x="2332" y="779"/>
                        <a:pt x="2382" y="811"/>
                      </a:cubicBezTo>
                      <a:cubicBezTo>
                        <a:pt x="2403" y="864"/>
                        <a:pt x="2444" y="909"/>
                        <a:pt x="2483" y="951"/>
                      </a:cubicBezTo>
                      <a:cubicBezTo>
                        <a:pt x="2497" y="997"/>
                        <a:pt x="2542" y="1029"/>
                        <a:pt x="2567" y="1068"/>
                      </a:cubicBezTo>
                      <a:cubicBezTo>
                        <a:pt x="2608" y="1130"/>
                        <a:pt x="2624" y="1199"/>
                        <a:pt x="2656" y="1264"/>
                      </a:cubicBezTo>
                      <a:cubicBezTo>
                        <a:pt x="2680" y="1312"/>
                        <a:pt x="2704" y="1367"/>
                        <a:pt x="2718" y="1420"/>
                      </a:cubicBezTo>
                      <a:cubicBezTo>
                        <a:pt x="2725" y="1478"/>
                        <a:pt x="2723" y="1534"/>
                        <a:pt x="2746" y="1588"/>
                      </a:cubicBezTo>
                      <a:cubicBezTo>
                        <a:pt x="2761" y="1670"/>
                        <a:pt x="2788" y="1747"/>
                        <a:pt x="2802" y="1829"/>
                      </a:cubicBezTo>
                      <a:cubicBezTo>
                        <a:pt x="2800" y="1883"/>
                        <a:pt x="2830" y="1949"/>
                        <a:pt x="2796" y="1991"/>
                      </a:cubicBezTo>
                      <a:cubicBezTo>
                        <a:pt x="2769" y="2024"/>
                        <a:pt x="2710" y="1991"/>
                        <a:pt x="2667" y="1996"/>
                      </a:cubicBezTo>
                      <a:cubicBezTo>
                        <a:pt x="2648" y="1998"/>
                        <a:pt x="2641" y="2027"/>
                        <a:pt x="2623" y="2030"/>
                      </a:cubicBezTo>
                      <a:cubicBezTo>
                        <a:pt x="2599" y="2034"/>
                        <a:pt x="2574" y="2033"/>
                        <a:pt x="2550" y="2035"/>
                      </a:cubicBezTo>
                      <a:cubicBezTo>
                        <a:pt x="2509" y="2050"/>
                        <a:pt x="2560" y="2029"/>
                        <a:pt x="2516" y="2058"/>
                      </a:cubicBezTo>
                      <a:cubicBezTo>
                        <a:pt x="2511" y="2061"/>
                        <a:pt x="2495" y="2065"/>
                        <a:pt x="2500" y="2063"/>
                      </a:cubicBezTo>
                      <a:cubicBezTo>
                        <a:pt x="2509" y="2059"/>
                        <a:pt x="2519" y="2056"/>
                        <a:pt x="2528" y="2052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" name="Freeform 6"/>
                <p:cNvSpPr>
                  <a:spLocks/>
                </p:cNvSpPr>
                <p:nvPr/>
              </p:nvSpPr>
              <p:spPr bwMode="auto">
                <a:xfrm>
                  <a:off x="2466400" y="4680236"/>
                  <a:ext cx="255200" cy="111629"/>
                </a:xfrm>
                <a:custGeom>
                  <a:avLst/>
                  <a:gdLst>
                    <a:gd name="T0" fmla="*/ 1376 w 1376"/>
                    <a:gd name="T1" fmla="*/ 1536 h 1536"/>
                    <a:gd name="T2" fmla="*/ 944 w 1376"/>
                    <a:gd name="T3" fmla="*/ 1392 h 1536"/>
                    <a:gd name="T4" fmla="*/ 608 w 1376"/>
                    <a:gd name="T5" fmla="*/ 1200 h 1536"/>
                    <a:gd name="T6" fmla="*/ 224 w 1376"/>
                    <a:gd name="T7" fmla="*/ 912 h 1536"/>
                    <a:gd name="T8" fmla="*/ 32 w 1376"/>
                    <a:gd name="T9" fmla="*/ 528 h 1536"/>
                    <a:gd name="T10" fmla="*/ 32 w 1376"/>
                    <a:gd name="T11" fmla="*/ 0 h 15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76"/>
                    <a:gd name="T19" fmla="*/ 0 h 1536"/>
                    <a:gd name="T20" fmla="*/ 1376 w 1376"/>
                    <a:gd name="T21" fmla="*/ 1536 h 1536"/>
                    <a:gd name="connsiteX0" fmla="*/ 9767 w 9767"/>
                    <a:gd name="connsiteY0" fmla="*/ 6562 h 6562"/>
                    <a:gd name="connsiteX1" fmla="*/ 6627 w 9767"/>
                    <a:gd name="connsiteY1" fmla="*/ 5625 h 6562"/>
                    <a:gd name="connsiteX2" fmla="*/ 4186 w 9767"/>
                    <a:gd name="connsiteY2" fmla="*/ 4375 h 6562"/>
                    <a:gd name="connsiteX3" fmla="*/ 1395 w 9767"/>
                    <a:gd name="connsiteY3" fmla="*/ 2500 h 6562"/>
                    <a:gd name="connsiteX4" fmla="*/ 0 w 9767"/>
                    <a:gd name="connsiteY4" fmla="*/ 0 h 6562"/>
                    <a:gd name="connsiteX0" fmla="*/ 8572 w 8572"/>
                    <a:gd name="connsiteY0" fmla="*/ 6190 h 6190"/>
                    <a:gd name="connsiteX1" fmla="*/ 5357 w 8572"/>
                    <a:gd name="connsiteY1" fmla="*/ 4762 h 6190"/>
                    <a:gd name="connsiteX2" fmla="*/ 2858 w 8572"/>
                    <a:gd name="connsiteY2" fmla="*/ 2857 h 6190"/>
                    <a:gd name="connsiteX3" fmla="*/ 0 w 8572"/>
                    <a:gd name="connsiteY3" fmla="*/ 0 h 6190"/>
                    <a:gd name="connsiteX0" fmla="*/ 6666 w 6666"/>
                    <a:gd name="connsiteY0" fmla="*/ 5384 h 5384"/>
                    <a:gd name="connsiteX1" fmla="*/ 2915 w 6666"/>
                    <a:gd name="connsiteY1" fmla="*/ 3077 h 5384"/>
                    <a:gd name="connsiteX2" fmla="*/ 0 w 6666"/>
                    <a:gd name="connsiteY2" fmla="*/ 0 h 5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66" h="5384">
                      <a:moveTo>
                        <a:pt x="6666" y="5384"/>
                      </a:moveTo>
                      <a:cubicBezTo>
                        <a:pt x="5347" y="4680"/>
                        <a:pt x="4027" y="3974"/>
                        <a:pt x="2915" y="3077"/>
                      </a:cubicBezTo>
                      <a:cubicBezTo>
                        <a:pt x="1805" y="2179"/>
                        <a:pt x="1042" y="1281"/>
                        <a:pt x="0" y="0"/>
                      </a:cubicBezTo>
                    </a:path>
                  </a:pathLst>
                </a:custGeom>
                <a:noFill/>
                <a:ln w="44450">
                  <a:solidFill>
                    <a:srgbClr val="0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Freeform 8"/>
                <p:cNvSpPr>
                  <a:spLocks/>
                </p:cNvSpPr>
                <p:nvPr/>
              </p:nvSpPr>
              <p:spPr bwMode="auto">
                <a:xfrm>
                  <a:off x="1787455" y="4406708"/>
                  <a:ext cx="934144" cy="438327"/>
                </a:xfrm>
                <a:custGeom>
                  <a:avLst/>
                  <a:gdLst>
                    <a:gd name="T0" fmla="*/ 0 w 2811"/>
                    <a:gd name="T1" fmla="*/ 0 h 1319"/>
                    <a:gd name="T2" fmla="*/ 68043419 w 2811"/>
                    <a:gd name="T3" fmla="*/ 259576953 h 1319"/>
                    <a:gd name="T4" fmla="*/ 309978382 w 2811"/>
                    <a:gd name="T5" fmla="*/ 743446988 h 1319"/>
                    <a:gd name="T6" fmla="*/ 1035783346 w 2811"/>
                    <a:gd name="T7" fmla="*/ 1469252091 h 1319"/>
                    <a:gd name="T8" fmla="*/ 2003523298 w 2811"/>
                    <a:gd name="T9" fmla="*/ 2147483647 h 1319"/>
                    <a:gd name="T10" fmla="*/ 2147483647 w 2811"/>
                    <a:gd name="T11" fmla="*/ 2147483647 h 1319"/>
                    <a:gd name="T12" fmla="*/ 2147483647 w 2811"/>
                    <a:gd name="T13" fmla="*/ 2147483647 h 1319"/>
                    <a:gd name="T14" fmla="*/ 2147483647 w 2811"/>
                    <a:gd name="T15" fmla="*/ 2147483647 h 1319"/>
                    <a:gd name="T16" fmla="*/ 2147483647 w 2811"/>
                    <a:gd name="T17" fmla="*/ 2147483647 h 1319"/>
                    <a:gd name="T18" fmla="*/ 2147483647 w 2811"/>
                    <a:gd name="T19" fmla="*/ 2147483647 h 1319"/>
                    <a:gd name="T20" fmla="*/ 2147483647 w 2811"/>
                    <a:gd name="T21" fmla="*/ 2147483647 h 1319"/>
                    <a:gd name="T22" fmla="*/ 2147483647 w 2811"/>
                    <a:gd name="T23" fmla="*/ 2147483647 h 131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811"/>
                    <a:gd name="T37" fmla="*/ 0 h 1319"/>
                    <a:gd name="T38" fmla="*/ 2811 w 2811"/>
                    <a:gd name="T39" fmla="*/ 1319 h 131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811" h="1319">
                      <a:moveTo>
                        <a:pt x="0" y="0"/>
                      </a:moveTo>
                      <a:cubicBezTo>
                        <a:pt x="5" y="17"/>
                        <a:pt x="7" y="54"/>
                        <a:pt x="27" y="103"/>
                      </a:cubicBezTo>
                      <a:cubicBezTo>
                        <a:pt x="47" y="152"/>
                        <a:pt x="59" y="215"/>
                        <a:pt x="123" y="295"/>
                      </a:cubicBezTo>
                      <a:cubicBezTo>
                        <a:pt x="187" y="375"/>
                        <a:pt x="299" y="479"/>
                        <a:pt x="411" y="583"/>
                      </a:cubicBezTo>
                      <a:cubicBezTo>
                        <a:pt x="523" y="687"/>
                        <a:pt x="691" y="839"/>
                        <a:pt x="795" y="919"/>
                      </a:cubicBezTo>
                      <a:cubicBezTo>
                        <a:pt x="899" y="999"/>
                        <a:pt x="915" y="1007"/>
                        <a:pt x="1035" y="1063"/>
                      </a:cubicBezTo>
                      <a:cubicBezTo>
                        <a:pt x="1155" y="1119"/>
                        <a:pt x="1363" y="1215"/>
                        <a:pt x="1515" y="1255"/>
                      </a:cubicBezTo>
                      <a:cubicBezTo>
                        <a:pt x="1667" y="1295"/>
                        <a:pt x="1811" y="1295"/>
                        <a:pt x="1947" y="1303"/>
                      </a:cubicBezTo>
                      <a:cubicBezTo>
                        <a:pt x="2083" y="1311"/>
                        <a:pt x="2211" y="1319"/>
                        <a:pt x="2331" y="1303"/>
                      </a:cubicBezTo>
                      <a:cubicBezTo>
                        <a:pt x="2451" y="1287"/>
                        <a:pt x="2595" y="1223"/>
                        <a:pt x="2667" y="1207"/>
                      </a:cubicBezTo>
                      <a:cubicBezTo>
                        <a:pt x="2739" y="1191"/>
                        <a:pt x="2739" y="1215"/>
                        <a:pt x="2763" y="1207"/>
                      </a:cubicBezTo>
                      <a:cubicBezTo>
                        <a:pt x="2787" y="1199"/>
                        <a:pt x="2799" y="1179"/>
                        <a:pt x="2811" y="1159"/>
                      </a:cubicBezTo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67" name="Group 13"/>
                <p:cNvGrpSpPr>
                  <a:grpSpLocks/>
                </p:cNvGrpSpPr>
                <p:nvPr/>
              </p:nvGrpSpPr>
              <p:grpSpPr bwMode="auto">
                <a:xfrm>
                  <a:off x="1716671" y="3962400"/>
                  <a:ext cx="338299" cy="414401"/>
                  <a:chOff x="1056" y="144"/>
                  <a:chExt cx="1018" cy="1247"/>
                </a:xfrm>
              </p:grpSpPr>
              <p:sp>
                <p:nvSpPr>
                  <p:cNvPr id="72" name="Freeform 11"/>
                  <p:cNvSpPr>
                    <a:spLocks/>
                  </p:cNvSpPr>
                  <p:nvPr/>
                </p:nvSpPr>
                <p:spPr bwMode="auto">
                  <a:xfrm>
                    <a:off x="1056" y="144"/>
                    <a:ext cx="1018" cy="827"/>
                  </a:xfrm>
                  <a:custGeom>
                    <a:avLst/>
                    <a:gdLst>
                      <a:gd name="T0" fmla="*/ 442 w 1018"/>
                      <a:gd name="T1" fmla="*/ 795 h 827"/>
                      <a:gd name="T2" fmla="*/ 335 w 1018"/>
                      <a:gd name="T3" fmla="*/ 812 h 827"/>
                      <a:gd name="T4" fmla="*/ 285 w 1018"/>
                      <a:gd name="T5" fmla="*/ 807 h 827"/>
                      <a:gd name="T6" fmla="*/ 251 w 1018"/>
                      <a:gd name="T7" fmla="*/ 784 h 827"/>
                      <a:gd name="T8" fmla="*/ 179 w 1018"/>
                      <a:gd name="T9" fmla="*/ 723 h 827"/>
                      <a:gd name="T10" fmla="*/ 78 w 1018"/>
                      <a:gd name="T11" fmla="*/ 678 h 827"/>
                      <a:gd name="T12" fmla="*/ 22 w 1018"/>
                      <a:gd name="T13" fmla="*/ 622 h 827"/>
                      <a:gd name="T14" fmla="*/ 0 w 1018"/>
                      <a:gd name="T15" fmla="*/ 577 h 827"/>
                      <a:gd name="T16" fmla="*/ 33 w 1018"/>
                      <a:gd name="T17" fmla="*/ 465 h 827"/>
                      <a:gd name="T18" fmla="*/ 84 w 1018"/>
                      <a:gd name="T19" fmla="*/ 421 h 827"/>
                      <a:gd name="T20" fmla="*/ 117 w 1018"/>
                      <a:gd name="T21" fmla="*/ 404 h 827"/>
                      <a:gd name="T22" fmla="*/ 151 w 1018"/>
                      <a:gd name="T23" fmla="*/ 382 h 827"/>
                      <a:gd name="T24" fmla="*/ 156 w 1018"/>
                      <a:gd name="T25" fmla="*/ 258 h 827"/>
                      <a:gd name="T26" fmla="*/ 179 w 1018"/>
                      <a:gd name="T27" fmla="*/ 225 h 827"/>
                      <a:gd name="T28" fmla="*/ 240 w 1018"/>
                      <a:gd name="T29" fmla="*/ 152 h 827"/>
                      <a:gd name="T30" fmla="*/ 274 w 1018"/>
                      <a:gd name="T31" fmla="*/ 102 h 827"/>
                      <a:gd name="T32" fmla="*/ 291 w 1018"/>
                      <a:gd name="T33" fmla="*/ 96 h 827"/>
                      <a:gd name="T34" fmla="*/ 307 w 1018"/>
                      <a:gd name="T35" fmla="*/ 85 h 827"/>
                      <a:gd name="T36" fmla="*/ 358 w 1018"/>
                      <a:gd name="T37" fmla="*/ 52 h 827"/>
                      <a:gd name="T38" fmla="*/ 609 w 1018"/>
                      <a:gd name="T39" fmla="*/ 40 h 827"/>
                      <a:gd name="T40" fmla="*/ 738 w 1018"/>
                      <a:gd name="T41" fmla="*/ 57 h 827"/>
                      <a:gd name="T42" fmla="*/ 811 w 1018"/>
                      <a:gd name="T43" fmla="*/ 158 h 827"/>
                      <a:gd name="T44" fmla="*/ 822 w 1018"/>
                      <a:gd name="T45" fmla="*/ 180 h 827"/>
                      <a:gd name="T46" fmla="*/ 900 w 1018"/>
                      <a:gd name="T47" fmla="*/ 242 h 827"/>
                      <a:gd name="T48" fmla="*/ 956 w 1018"/>
                      <a:gd name="T49" fmla="*/ 326 h 827"/>
                      <a:gd name="T50" fmla="*/ 978 w 1018"/>
                      <a:gd name="T51" fmla="*/ 376 h 827"/>
                      <a:gd name="T52" fmla="*/ 990 w 1018"/>
                      <a:gd name="T53" fmla="*/ 409 h 827"/>
                      <a:gd name="T54" fmla="*/ 1018 w 1018"/>
                      <a:gd name="T55" fmla="*/ 493 h 827"/>
                      <a:gd name="T56" fmla="*/ 1012 w 1018"/>
                      <a:gd name="T57" fmla="*/ 538 h 827"/>
                      <a:gd name="T58" fmla="*/ 956 w 1018"/>
                      <a:gd name="T59" fmla="*/ 622 h 827"/>
                      <a:gd name="T60" fmla="*/ 984 w 1018"/>
                      <a:gd name="T61" fmla="*/ 728 h 827"/>
                      <a:gd name="T62" fmla="*/ 878 w 1018"/>
                      <a:gd name="T63" fmla="*/ 779 h 827"/>
                      <a:gd name="T64" fmla="*/ 453 w 1018"/>
                      <a:gd name="T65" fmla="*/ 784 h 827"/>
                      <a:gd name="T66" fmla="*/ 442 w 1018"/>
                      <a:gd name="T67" fmla="*/ 795 h 82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018"/>
                      <a:gd name="T103" fmla="*/ 0 h 827"/>
                      <a:gd name="T104" fmla="*/ 1018 w 1018"/>
                      <a:gd name="T105" fmla="*/ 827 h 82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018" h="827">
                        <a:moveTo>
                          <a:pt x="442" y="795"/>
                        </a:moveTo>
                        <a:cubicBezTo>
                          <a:pt x="405" y="799"/>
                          <a:pt x="371" y="807"/>
                          <a:pt x="335" y="812"/>
                        </a:cubicBezTo>
                        <a:cubicBezTo>
                          <a:pt x="318" y="810"/>
                          <a:pt x="301" y="812"/>
                          <a:pt x="285" y="807"/>
                        </a:cubicBezTo>
                        <a:cubicBezTo>
                          <a:pt x="272" y="803"/>
                          <a:pt x="251" y="784"/>
                          <a:pt x="251" y="784"/>
                        </a:cubicBezTo>
                        <a:cubicBezTo>
                          <a:pt x="235" y="759"/>
                          <a:pt x="208" y="732"/>
                          <a:pt x="179" y="723"/>
                        </a:cubicBezTo>
                        <a:cubicBezTo>
                          <a:pt x="155" y="696"/>
                          <a:pt x="109" y="698"/>
                          <a:pt x="78" y="678"/>
                        </a:cubicBezTo>
                        <a:cubicBezTo>
                          <a:pt x="64" y="657"/>
                          <a:pt x="43" y="636"/>
                          <a:pt x="22" y="622"/>
                        </a:cubicBezTo>
                        <a:cubicBezTo>
                          <a:pt x="16" y="603"/>
                          <a:pt x="6" y="596"/>
                          <a:pt x="0" y="577"/>
                        </a:cubicBezTo>
                        <a:cubicBezTo>
                          <a:pt x="4" y="526"/>
                          <a:pt x="1" y="500"/>
                          <a:pt x="33" y="465"/>
                        </a:cubicBezTo>
                        <a:cubicBezTo>
                          <a:pt x="43" y="439"/>
                          <a:pt x="58" y="429"/>
                          <a:pt x="84" y="421"/>
                        </a:cubicBezTo>
                        <a:cubicBezTo>
                          <a:pt x="133" y="384"/>
                          <a:pt x="69" y="430"/>
                          <a:pt x="117" y="404"/>
                        </a:cubicBezTo>
                        <a:cubicBezTo>
                          <a:pt x="129" y="398"/>
                          <a:pt x="151" y="382"/>
                          <a:pt x="151" y="382"/>
                        </a:cubicBezTo>
                        <a:cubicBezTo>
                          <a:pt x="153" y="341"/>
                          <a:pt x="153" y="299"/>
                          <a:pt x="156" y="258"/>
                        </a:cubicBezTo>
                        <a:cubicBezTo>
                          <a:pt x="157" y="240"/>
                          <a:pt x="168" y="239"/>
                          <a:pt x="179" y="225"/>
                        </a:cubicBezTo>
                        <a:cubicBezTo>
                          <a:pt x="203" y="193"/>
                          <a:pt x="204" y="170"/>
                          <a:pt x="240" y="152"/>
                        </a:cubicBezTo>
                        <a:cubicBezTo>
                          <a:pt x="249" y="138"/>
                          <a:pt x="261" y="112"/>
                          <a:pt x="274" y="102"/>
                        </a:cubicBezTo>
                        <a:cubicBezTo>
                          <a:pt x="279" y="98"/>
                          <a:pt x="286" y="99"/>
                          <a:pt x="291" y="96"/>
                        </a:cubicBezTo>
                        <a:cubicBezTo>
                          <a:pt x="297" y="93"/>
                          <a:pt x="302" y="89"/>
                          <a:pt x="307" y="85"/>
                        </a:cubicBezTo>
                        <a:cubicBezTo>
                          <a:pt x="326" y="69"/>
                          <a:pt x="334" y="59"/>
                          <a:pt x="358" y="52"/>
                        </a:cubicBezTo>
                        <a:cubicBezTo>
                          <a:pt x="427" y="0"/>
                          <a:pt x="532" y="38"/>
                          <a:pt x="609" y="40"/>
                        </a:cubicBezTo>
                        <a:cubicBezTo>
                          <a:pt x="653" y="45"/>
                          <a:pt x="694" y="53"/>
                          <a:pt x="738" y="57"/>
                        </a:cubicBezTo>
                        <a:cubicBezTo>
                          <a:pt x="764" y="111"/>
                          <a:pt x="779" y="113"/>
                          <a:pt x="811" y="158"/>
                        </a:cubicBezTo>
                        <a:cubicBezTo>
                          <a:pt x="816" y="165"/>
                          <a:pt x="817" y="174"/>
                          <a:pt x="822" y="180"/>
                        </a:cubicBezTo>
                        <a:cubicBezTo>
                          <a:pt x="842" y="203"/>
                          <a:pt x="878" y="220"/>
                          <a:pt x="900" y="242"/>
                        </a:cubicBezTo>
                        <a:cubicBezTo>
                          <a:pt x="912" y="273"/>
                          <a:pt x="933" y="301"/>
                          <a:pt x="956" y="326"/>
                        </a:cubicBezTo>
                        <a:cubicBezTo>
                          <a:pt x="963" y="344"/>
                          <a:pt x="972" y="358"/>
                          <a:pt x="978" y="376"/>
                        </a:cubicBezTo>
                        <a:cubicBezTo>
                          <a:pt x="982" y="387"/>
                          <a:pt x="990" y="409"/>
                          <a:pt x="990" y="409"/>
                        </a:cubicBezTo>
                        <a:cubicBezTo>
                          <a:pt x="995" y="439"/>
                          <a:pt x="1010" y="463"/>
                          <a:pt x="1018" y="493"/>
                        </a:cubicBezTo>
                        <a:cubicBezTo>
                          <a:pt x="1016" y="508"/>
                          <a:pt x="1016" y="523"/>
                          <a:pt x="1012" y="538"/>
                        </a:cubicBezTo>
                        <a:cubicBezTo>
                          <a:pt x="1006" y="561"/>
                          <a:pt x="968" y="589"/>
                          <a:pt x="956" y="622"/>
                        </a:cubicBezTo>
                        <a:cubicBezTo>
                          <a:pt x="961" y="662"/>
                          <a:pt x="971" y="691"/>
                          <a:pt x="984" y="728"/>
                        </a:cubicBezTo>
                        <a:cubicBezTo>
                          <a:pt x="973" y="768"/>
                          <a:pt x="915" y="765"/>
                          <a:pt x="878" y="779"/>
                        </a:cubicBezTo>
                        <a:cubicBezTo>
                          <a:pt x="745" y="827"/>
                          <a:pt x="595" y="782"/>
                          <a:pt x="453" y="784"/>
                        </a:cubicBezTo>
                        <a:cubicBezTo>
                          <a:pt x="434" y="796"/>
                          <a:pt x="429" y="795"/>
                          <a:pt x="442" y="795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3" name="Freeform 452"/>
                  <p:cNvSpPr>
                    <a:spLocks/>
                  </p:cNvSpPr>
                  <p:nvPr/>
                </p:nvSpPr>
                <p:spPr bwMode="auto">
                  <a:xfrm>
                    <a:off x="1299" y="697"/>
                    <a:ext cx="470" cy="694"/>
                  </a:xfrm>
                  <a:custGeom>
                    <a:avLst/>
                    <a:gdLst>
                      <a:gd name="T0" fmla="*/ 168 w 470"/>
                      <a:gd name="T1" fmla="*/ 185 h 694"/>
                      <a:gd name="T2" fmla="*/ 145 w 470"/>
                      <a:gd name="T3" fmla="*/ 352 h 694"/>
                      <a:gd name="T4" fmla="*/ 128 w 470"/>
                      <a:gd name="T5" fmla="*/ 470 h 694"/>
                      <a:gd name="T6" fmla="*/ 100 w 470"/>
                      <a:gd name="T7" fmla="*/ 520 h 694"/>
                      <a:gd name="T8" fmla="*/ 67 w 470"/>
                      <a:gd name="T9" fmla="*/ 587 h 694"/>
                      <a:gd name="T10" fmla="*/ 45 w 470"/>
                      <a:gd name="T11" fmla="*/ 615 h 694"/>
                      <a:gd name="T12" fmla="*/ 117 w 470"/>
                      <a:gd name="T13" fmla="*/ 610 h 694"/>
                      <a:gd name="T14" fmla="*/ 145 w 470"/>
                      <a:gd name="T15" fmla="*/ 666 h 694"/>
                      <a:gd name="T16" fmla="*/ 168 w 470"/>
                      <a:gd name="T17" fmla="*/ 694 h 694"/>
                      <a:gd name="T18" fmla="*/ 196 w 470"/>
                      <a:gd name="T19" fmla="*/ 671 h 694"/>
                      <a:gd name="T20" fmla="*/ 201 w 470"/>
                      <a:gd name="T21" fmla="*/ 643 h 694"/>
                      <a:gd name="T22" fmla="*/ 212 w 470"/>
                      <a:gd name="T23" fmla="*/ 626 h 694"/>
                      <a:gd name="T24" fmla="*/ 279 w 470"/>
                      <a:gd name="T25" fmla="*/ 604 h 694"/>
                      <a:gd name="T26" fmla="*/ 313 w 470"/>
                      <a:gd name="T27" fmla="*/ 615 h 694"/>
                      <a:gd name="T28" fmla="*/ 319 w 470"/>
                      <a:gd name="T29" fmla="*/ 632 h 694"/>
                      <a:gd name="T30" fmla="*/ 352 w 470"/>
                      <a:gd name="T31" fmla="*/ 649 h 694"/>
                      <a:gd name="T32" fmla="*/ 402 w 470"/>
                      <a:gd name="T33" fmla="*/ 666 h 694"/>
                      <a:gd name="T34" fmla="*/ 335 w 470"/>
                      <a:gd name="T35" fmla="*/ 587 h 694"/>
                      <a:gd name="T36" fmla="*/ 296 w 470"/>
                      <a:gd name="T37" fmla="*/ 548 h 694"/>
                      <a:gd name="T38" fmla="*/ 279 w 470"/>
                      <a:gd name="T39" fmla="*/ 498 h 694"/>
                      <a:gd name="T40" fmla="*/ 257 w 470"/>
                      <a:gd name="T41" fmla="*/ 464 h 694"/>
                      <a:gd name="T42" fmla="*/ 229 w 470"/>
                      <a:gd name="T43" fmla="*/ 291 h 694"/>
                      <a:gd name="T44" fmla="*/ 168 w 470"/>
                      <a:gd name="T45" fmla="*/ 185 h 694"/>
                      <a:gd name="T46" fmla="*/ 117 w 470"/>
                      <a:gd name="T47" fmla="*/ 129 h 694"/>
                      <a:gd name="T48" fmla="*/ 45 w 470"/>
                      <a:gd name="T49" fmla="*/ 62 h 694"/>
                      <a:gd name="T50" fmla="*/ 0 w 470"/>
                      <a:gd name="T51" fmla="*/ 39 h 694"/>
                      <a:gd name="T52" fmla="*/ 61 w 470"/>
                      <a:gd name="T53" fmla="*/ 39 h 694"/>
                      <a:gd name="T54" fmla="*/ 95 w 470"/>
                      <a:gd name="T55" fmla="*/ 84 h 694"/>
                      <a:gd name="T56" fmla="*/ 145 w 470"/>
                      <a:gd name="T57" fmla="*/ 95 h 694"/>
                      <a:gd name="T58" fmla="*/ 179 w 470"/>
                      <a:gd name="T59" fmla="*/ 134 h 694"/>
                      <a:gd name="T60" fmla="*/ 224 w 470"/>
                      <a:gd name="T61" fmla="*/ 151 h 694"/>
                      <a:gd name="T62" fmla="*/ 277 w 470"/>
                      <a:gd name="T63" fmla="*/ 81 h 694"/>
                      <a:gd name="T64" fmla="*/ 333 w 470"/>
                      <a:gd name="T65" fmla="*/ 71 h 694"/>
                      <a:gd name="T66" fmla="*/ 375 w 470"/>
                      <a:gd name="T67" fmla="*/ 39 h 694"/>
                      <a:gd name="T68" fmla="*/ 419 w 470"/>
                      <a:gd name="T69" fmla="*/ 11 h 694"/>
                      <a:gd name="T70" fmla="*/ 453 w 470"/>
                      <a:gd name="T71" fmla="*/ 0 h 694"/>
                      <a:gd name="T72" fmla="*/ 436 w 470"/>
                      <a:gd name="T73" fmla="*/ 45 h 694"/>
                      <a:gd name="T74" fmla="*/ 319 w 470"/>
                      <a:gd name="T75" fmla="*/ 112 h 694"/>
                      <a:gd name="T76" fmla="*/ 274 w 470"/>
                      <a:gd name="T77" fmla="*/ 140 h 694"/>
                      <a:gd name="T78" fmla="*/ 235 w 470"/>
                      <a:gd name="T79" fmla="*/ 179 h 694"/>
                      <a:gd name="T80" fmla="*/ 224 w 470"/>
                      <a:gd name="T81" fmla="*/ 201 h 694"/>
                      <a:gd name="T82" fmla="*/ 168 w 470"/>
                      <a:gd name="T83" fmla="*/ 185 h 694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470"/>
                      <a:gd name="T127" fmla="*/ 0 h 694"/>
                      <a:gd name="T128" fmla="*/ 470 w 470"/>
                      <a:gd name="T129" fmla="*/ 694 h 694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470" h="694">
                        <a:moveTo>
                          <a:pt x="168" y="185"/>
                        </a:moveTo>
                        <a:cubicBezTo>
                          <a:pt x="164" y="263"/>
                          <a:pt x="168" y="292"/>
                          <a:pt x="145" y="352"/>
                        </a:cubicBezTo>
                        <a:cubicBezTo>
                          <a:pt x="139" y="448"/>
                          <a:pt x="149" y="410"/>
                          <a:pt x="128" y="470"/>
                        </a:cubicBezTo>
                        <a:cubicBezTo>
                          <a:pt x="122" y="488"/>
                          <a:pt x="100" y="520"/>
                          <a:pt x="100" y="520"/>
                        </a:cubicBezTo>
                        <a:cubicBezTo>
                          <a:pt x="93" y="542"/>
                          <a:pt x="81" y="569"/>
                          <a:pt x="67" y="587"/>
                        </a:cubicBezTo>
                        <a:cubicBezTo>
                          <a:pt x="67" y="587"/>
                          <a:pt x="41" y="614"/>
                          <a:pt x="45" y="615"/>
                        </a:cubicBezTo>
                        <a:cubicBezTo>
                          <a:pt x="69" y="619"/>
                          <a:pt x="93" y="612"/>
                          <a:pt x="117" y="610"/>
                        </a:cubicBezTo>
                        <a:cubicBezTo>
                          <a:pt x="149" y="619"/>
                          <a:pt x="135" y="636"/>
                          <a:pt x="145" y="666"/>
                        </a:cubicBezTo>
                        <a:cubicBezTo>
                          <a:pt x="148" y="675"/>
                          <a:pt x="161" y="687"/>
                          <a:pt x="168" y="694"/>
                        </a:cubicBezTo>
                        <a:cubicBezTo>
                          <a:pt x="176" y="685"/>
                          <a:pt x="190" y="682"/>
                          <a:pt x="196" y="671"/>
                        </a:cubicBezTo>
                        <a:cubicBezTo>
                          <a:pt x="201" y="663"/>
                          <a:pt x="198" y="652"/>
                          <a:pt x="201" y="643"/>
                        </a:cubicBezTo>
                        <a:cubicBezTo>
                          <a:pt x="203" y="637"/>
                          <a:pt x="208" y="632"/>
                          <a:pt x="212" y="626"/>
                        </a:cubicBezTo>
                        <a:cubicBezTo>
                          <a:pt x="154" y="586"/>
                          <a:pt x="273" y="604"/>
                          <a:pt x="279" y="604"/>
                        </a:cubicBezTo>
                        <a:cubicBezTo>
                          <a:pt x="290" y="608"/>
                          <a:pt x="304" y="607"/>
                          <a:pt x="313" y="615"/>
                        </a:cubicBezTo>
                        <a:cubicBezTo>
                          <a:pt x="317" y="619"/>
                          <a:pt x="315" y="627"/>
                          <a:pt x="319" y="632"/>
                        </a:cubicBezTo>
                        <a:cubicBezTo>
                          <a:pt x="326" y="641"/>
                          <a:pt x="342" y="646"/>
                          <a:pt x="352" y="649"/>
                        </a:cubicBezTo>
                        <a:cubicBezTo>
                          <a:pt x="369" y="654"/>
                          <a:pt x="402" y="666"/>
                          <a:pt x="402" y="666"/>
                        </a:cubicBezTo>
                        <a:cubicBezTo>
                          <a:pt x="388" y="620"/>
                          <a:pt x="384" y="604"/>
                          <a:pt x="335" y="587"/>
                        </a:cubicBezTo>
                        <a:cubicBezTo>
                          <a:pt x="323" y="569"/>
                          <a:pt x="314" y="560"/>
                          <a:pt x="296" y="548"/>
                        </a:cubicBezTo>
                        <a:cubicBezTo>
                          <a:pt x="263" y="497"/>
                          <a:pt x="313" y="578"/>
                          <a:pt x="279" y="498"/>
                        </a:cubicBezTo>
                        <a:cubicBezTo>
                          <a:pt x="274" y="486"/>
                          <a:pt x="257" y="464"/>
                          <a:pt x="257" y="464"/>
                        </a:cubicBezTo>
                        <a:cubicBezTo>
                          <a:pt x="248" y="404"/>
                          <a:pt x="249" y="348"/>
                          <a:pt x="229" y="291"/>
                        </a:cubicBezTo>
                        <a:cubicBezTo>
                          <a:pt x="224" y="207"/>
                          <a:pt x="238" y="198"/>
                          <a:pt x="168" y="185"/>
                        </a:cubicBezTo>
                        <a:cubicBezTo>
                          <a:pt x="158" y="158"/>
                          <a:pt x="146" y="137"/>
                          <a:pt x="117" y="129"/>
                        </a:cubicBezTo>
                        <a:cubicBezTo>
                          <a:pt x="99" y="102"/>
                          <a:pt x="77" y="72"/>
                          <a:pt x="45" y="62"/>
                        </a:cubicBezTo>
                        <a:cubicBezTo>
                          <a:pt x="31" y="48"/>
                          <a:pt x="19" y="46"/>
                          <a:pt x="0" y="39"/>
                        </a:cubicBezTo>
                        <a:cubicBezTo>
                          <a:pt x="23" y="24"/>
                          <a:pt x="36" y="31"/>
                          <a:pt x="61" y="39"/>
                        </a:cubicBezTo>
                        <a:cubicBezTo>
                          <a:pt x="84" y="54"/>
                          <a:pt x="82" y="77"/>
                          <a:pt x="95" y="84"/>
                        </a:cubicBezTo>
                        <a:cubicBezTo>
                          <a:pt x="110" y="92"/>
                          <a:pt x="129" y="90"/>
                          <a:pt x="145" y="95"/>
                        </a:cubicBezTo>
                        <a:cubicBezTo>
                          <a:pt x="158" y="115"/>
                          <a:pt x="156" y="127"/>
                          <a:pt x="179" y="134"/>
                        </a:cubicBezTo>
                        <a:cubicBezTo>
                          <a:pt x="187" y="162"/>
                          <a:pt x="198" y="158"/>
                          <a:pt x="224" y="151"/>
                        </a:cubicBezTo>
                        <a:cubicBezTo>
                          <a:pt x="230" y="130"/>
                          <a:pt x="270" y="99"/>
                          <a:pt x="277" y="81"/>
                        </a:cubicBezTo>
                        <a:cubicBezTo>
                          <a:pt x="292" y="64"/>
                          <a:pt x="317" y="78"/>
                          <a:pt x="333" y="71"/>
                        </a:cubicBezTo>
                        <a:cubicBezTo>
                          <a:pt x="349" y="64"/>
                          <a:pt x="361" y="49"/>
                          <a:pt x="375" y="39"/>
                        </a:cubicBezTo>
                        <a:cubicBezTo>
                          <a:pt x="395" y="33"/>
                          <a:pt x="403" y="21"/>
                          <a:pt x="419" y="11"/>
                        </a:cubicBezTo>
                        <a:cubicBezTo>
                          <a:pt x="429" y="5"/>
                          <a:pt x="442" y="4"/>
                          <a:pt x="453" y="0"/>
                        </a:cubicBezTo>
                        <a:cubicBezTo>
                          <a:pt x="470" y="26"/>
                          <a:pt x="466" y="37"/>
                          <a:pt x="436" y="45"/>
                        </a:cubicBezTo>
                        <a:cubicBezTo>
                          <a:pt x="399" y="69"/>
                          <a:pt x="361" y="96"/>
                          <a:pt x="319" y="112"/>
                        </a:cubicBezTo>
                        <a:cubicBezTo>
                          <a:pt x="304" y="125"/>
                          <a:pt x="293" y="133"/>
                          <a:pt x="274" y="140"/>
                        </a:cubicBezTo>
                        <a:cubicBezTo>
                          <a:pt x="262" y="158"/>
                          <a:pt x="253" y="167"/>
                          <a:pt x="235" y="179"/>
                        </a:cubicBezTo>
                        <a:cubicBezTo>
                          <a:pt x="223" y="197"/>
                          <a:pt x="224" y="189"/>
                          <a:pt x="224" y="201"/>
                        </a:cubicBezTo>
                        <a:lnTo>
                          <a:pt x="168" y="185"/>
                        </a:lnTo>
                        <a:close/>
                      </a:path>
                    </a:pathLst>
                  </a:custGeom>
                  <a:solidFill>
                    <a:srgbClr val="9933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68" name="Group 16"/>
                <p:cNvGrpSpPr>
                  <a:grpSpLocks/>
                </p:cNvGrpSpPr>
                <p:nvPr/>
              </p:nvGrpSpPr>
              <p:grpSpPr bwMode="auto">
                <a:xfrm>
                  <a:off x="2386623" y="4074059"/>
                  <a:ext cx="303074" cy="523732"/>
                  <a:chOff x="3072" y="145"/>
                  <a:chExt cx="1029" cy="1720"/>
                </a:xfrm>
              </p:grpSpPr>
              <p:sp>
                <p:nvSpPr>
                  <p:cNvPr id="70" name="Freeform 15"/>
                  <p:cNvSpPr>
                    <a:spLocks/>
                  </p:cNvSpPr>
                  <p:nvPr/>
                </p:nvSpPr>
                <p:spPr bwMode="auto">
                  <a:xfrm>
                    <a:off x="3072" y="145"/>
                    <a:ext cx="1029" cy="1288"/>
                  </a:xfrm>
                  <a:custGeom>
                    <a:avLst/>
                    <a:gdLst>
                      <a:gd name="T0" fmla="*/ 507 w 1029"/>
                      <a:gd name="T1" fmla="*/ 0 h 1288"/>
                      <a:gd name="T2" fmla="*/ 502 w 1029"/>
                      <a:gd name="T3" fmla="*/ 135 h 1288"/>
                      <a:gd name="T4" fmla="*/ 440 w 1029"/>
                      <a:gd name="T5" fmla="*/ 202 h 1288"/>
                      <a:gd name="T6" fmla="*/ 401 w 1029"/>
                      <a:gd name="T7" fmla="*/ 258 h 1288"/>
                      <a:gd name="T8" fmla="*/ 362 w 1029"/>
                      <a:gd name="T9" fmla="*/ 314 h 1288"/>
                      <a:gd name="T10" fmla="*/ 278 w 1029"/>
                      <a:gd name="T11" fmla="*/ 392 h 1288"/>
                      <a:gd name="T12" fmla="*/ 233 w 1029"/>
                      <a:gd name="T13" fmla="*/ 448 h 1288"/>
                      <a:gd name="T14" fmla="*/ 323 w 1029"/>
                      <a:gd name="T15" fmla="*/ 504 h 1288"/>
                      <a:gd name="T16" fmla="*/ 345 w 1029"/>
                      <a:gd name="T17" fmla="*/ 548 h 1288"/>
                      <a:gd name="T18" fmla="*/ 278 w 1029"/>
                      <a:gd name="T19" fmla="*/ 627 h 1288"/>
                      <a:gd name="T20" fmla="*/ 284 w 1029"/>
                      <a:gd name="T21" fmla="*/ 660 h 1288"/>
                      <a:gd name="T22" fmla="*/ 222 w 1029"/>
                      <a:gd name="T23" fmla="*/ 683 h 1288"/>
                      <a:gd name="T24" fmla="*/ 105 w 1029"/>
                      <a:gd name="T25" fmla="*/ 722 h 1288"/>
                      <a:gd name="T26" fmla="*/ 49 w 1029"/>
                      <a:gd name="T27" fmla="*/ 772 h 1288"/>
                      <a:gd name="T28" fmla="*/ 10 w 1029"/>
                      <a:gd name="T29" fmla="*/ 811 h 1288"/>
                      <a:gd name="T30" fmla="*/ 138 w 1029"/>
                      <a:gd name="T31" fmla="*/ 873 h 1288"/>
                      <a:gd name="T32" fmla="*/ 301 w 1029"/>
                      <a:gd name="T33" fmla="*/ 934 h 1288"/>
                      <a:gd name="T34" fmla="*/ 368 w 1029"/>
                      <a:gd name="T35" fmla="*/ 985 h 1288"/>
                      <a:gd name="T36" fmla="*/ 301 w 1029"/>
                      <a:gd name="T37" fmla="*/ 1001 h 1288"/>
                      <a:gd name="T38" fmla="*/ 211 w 1029"/>
                      <a:gd name="T39" fmla="*/ 1046 h 1288"/>
                      <a:gd name="T40" fmla="*/ 183 w 1029"/>
                      <a:gd name="T41" fmla="*/ 1069 h 1288"/>
                      <a:gd name="T42" fmla="*/ 127 w 1029"/>
                      <a:gd name="T43" fmla="*/ 1130 h 1288"/>
                      <a:gd name="T44" fmla="*/ 15 w 1029"/>
                      <a:gd name="T45" fmla="*/ 1208 h 1288"/>
                      <a:gd name="T46" fmla="*/ 150 w 1029"/>
                      <a:gd name="T47" fmla="*/ 1247 h 1288"/>
                      <a:gd name="T48" fmla="*/ 200 w 1029"/>
                      <a:gd name="T49" fmla="*/ 1270 h 1288"/>
                      <a:gd name="T50" fmla="*/ 821 w 1029"/>
                      <a:gd name="T51" fmla="*/ 1247 h 1288"/>
                      <a:gd name="T52" fmla="*/ 938 w 1029"/>
                      <a:gd name="T53" fmla="*/ 1203 h 1288"/>
                      <a:gd name="T54" fmla="*/ 988 w 1029"/>
                      <a:gd name="T55" fmla="*/ 1175 h 1288"/>
                      <a:gd name="T56" fmla="*/ 916 w 1029"/>
                      <a:gd name="T57" fmla="*/ 1108 h 1288"/>
                      <a:gd name="T58" fmla="*/ 955 w 1029"/>
                      <a:gd name="T59" fmla="*/ 1041 h 1288"/>
                      <a:gd name="T60" fmla="*/ 938 w 1029"/>
                      <a:gd name="T61" fmla="*/ 1001 h 1288"/>
                      <a:gd name="T62" fmla="*/ 899 w 1029"/>
                      <a:gd name="T63" fmla="*/ 968 h 1288"/>
                      <a:gd name="T64" fmla="*/ 882 w 1029"/>
                      <a:gd name="T65" fmla="*/ 957 h 1288"/>
                      <a:gd name="T66" fmla="*/ 871 w 1029"/>
                      <a:gd name="T67" fmla="*/ 945 h 1288"/>
                      <a:gd name="T68" fmla="*/ 837 w 1029"/>
                      <a:gd name="T69" fmla="*/ 923 h 1288"/>
                      <a:gd name="T70" fmla="*/ 787 w 1029"/>
                      <a:gd name="T71" fmla="*/ 890 h 1288"/>
                      <a:gd name="T72" fmla="*/ 692 w 1029"/>
                      <a:gd name="T73" fmla="*/ 839 h 1288"/>
                      <a:gd name="T74" fmla="*/ 871 w 1029"/>
                      <a:gd name="T75" fmla="*/ 811 h 1288"/>
                      <a:gd name="T76" fmla="*/ 893 w 1029"/>
                      <a:gd name="T77" fmla="*/ 800 h 1288"/>
                      <a:gd name="T78" fmla="*/ 916 w 1029"/>
                      <a:gd name="T79" fmla="*/ 794 h 1288"/>
                      <a:gd name="T80" fmla="*/ 988 w 1029"/>
                      <a:gd name="T81" fmla="*/ 739 h 1288"/>
                      <a:gd name="T82" fmla="*/ 793 w 1029"/>
                      <a:gd name="T83" fmla="*/ 660 h 1288"/>
                      <a:gd name="T84" fmla="*/ 692 w 1029"/>
                      <a:gd name="T85" fmla="*/ 632 h 1288"/>
                      <a:gd name="T86" fmla="*/ 658 w 1029"/>
                      <a:gd name="T87" fmla="*/ 610 h 1288"/>
                      <a:gd name="T88" fmla="*/ 586 w 1029"/>
                      <a:gd name="T89" fmla="*/ 520 h 1288"/>
                      <a:gd name="T90" fmla="*/ 580 w 1029"/>
                      <a:gd name="T91" fmla="*/ 504 h 1288"/>
                      <a:gd name="T92" fmla="*/ 647 w 1029"/>
                      <a:gd name="T93" fmla="*/ 442 h 1288"/>
                      <a:gd name="T94" fmla="*/ 658 w 1029"/>
                      <a:gd name="T95" fmla="*/ 314 h 1288"/>
                      <a:gd name="T96" fmla="*/ 619 w 1029"/>
                      <a:gd name="T97" fmla="*/ 280 h 1288"/>
                      <a:gd name="T98" fmla="*/ 591 w 1029"/>
                      <a:gd name="T99" fmla="*/ 252 h 1288"/>
                      <a:gd name="T100" fmla="*/ 575 w 1029"/>
                      <a:gd name="T101" fmla="*/ 129 h 1288"/>
                      <a:gd name="T102" fmla="*/ 491 w 1029"/>
                      <a:gd name="T103" fmla="*/ 28 h 1288"/>
                      <a:gd name="T104" fmla="*/ 496 w 1029"/>
                      <a:gd name="T105" fmla="*/ 12 h 1288"/>
                      <a:gd name="T106" fmla="*/ 507 w 1029"/>
                      <a:gd name="T107" fmla="*/ 0 h 12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029"/>
                      <a:gd name="T163" fmla="*/ 0 h 1288"/>
                      <a:gd name="T164" fmla="*/ 1029 w 1029"/>
                      <a:gd name="T165" fmla="*/ 1288 h 1288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029" h="1288">
                        <a:moveTo>
                          <a:pt x="507" y="0"/>
                        </a:moveTo>
                        <a:cubicBezTo>
                          <a:pt x="505" y="45"/>
                          <a:pt x="508" y="90"/>
                          <a:pt x="502" y="135"/>
                        </a:cubicBezTo>
                        <a:cubicBezTo>
                          <a:pt x="502" y="136"/>
                          <a:pt x="446" y="196"/>
                          <a:pt x="440" y="202"/>
                        </a:cubicBezTo>
                        <a:cubicBezTo>
                          <a:pt x="433" y="226"/>
                          <a:pt x="414" y="237"/>
                          <a:pt x="401" y="258"/>
                        </a:cubicBezTo>
                        <a:cubicBezTo>
                          <a:pt x="394" y="281"/>
                          <a:pt x="377" y="296"/>
                          <a:pt x="362" y="314"/>
                        </a:cubicBezTo>
                        <a:cubicBezTo>
                          <a:pt x="338" y="345"/>
                          <a:pt x="316" y="379"/>
                          <a:pt x="278" y="392"/>
                        </a:cubicBezTo>
                        <a:cubicBezTo>
                          <a:pt x="271" y="416"/>
                          <a:pt x="254" y="435"/>
                          <a:pt x="233" y="448"/>
                        </a:cubicBezTo>
                        <a:cubicBezTo>
                          <a:pt x="187" y="517"/>
                          <a:pt x="223" y="498"/>
                          <a:pt x="323" y="504"/>
                        </a:cubicBezTo>
                        <a:cubicBezTo>
                          <a:pt x="329" y="521"/>
                          <a:pt x="340" y="530"/>
                          <a:pt x="345" y="548"/>
                        </a:cubicBezTo>
                        <a:cubicBezTo>
                          <a:pt x="337" y="574"/>
                          <a:pt x="302" y="611"/>
                          <a:pt x="278" y="627"/>
                        </a:cubicBezTo>
                        <a:cubicBezTo>
                          <a:pt x="285" y="637"/>
                          <a:pt x="297" y="647"/>
                          <a:pt x="284" y="660"/>
                        </a:cubicBezTo>
                        <a:cubicBezTo>
                          <a:pt x="272" y="672"/>
                          <a:pt x="237" y="679"/>
                          <a:pt x="222" y="683"/>
                        </a:cubicBezTo>
                        <a:cubicBezTo>
                          <a:pt x="181" y="693"/>
                          <a:pt x="146" y="715"/>
                          <a:pt x="105" y="722"/>
                        </a:cubicBezTo>
                        <a:cubicBezTo>
                          <a:pt x="80" y="738"/>
                          <a:pt x="78" y="764"/>
                          <a:pt x="49" y="772"/>
                        </a:cubicBezTo>
                        <a:cubicBezTo>
                          <a:pt x="10" y="797"/>
                          <a:pt x="19" y="781"/>
                          <a:pt x="10" y="811"/>
                        </a:cubicBezTo>
                        <a:cubicBezTo>
                          <a:pt x="37" y="831"/>
                          <a:pt x="89" y="852"/>
                          <a:pt x="138" y="873"/>
                        </a:cubicBezTo>
                        <a:cubicBezTo>
                          <a:pt x="188" y="891"/>
                          <a:pt x="318" y="909"/>
                          <a:pt x="301" y="934"/>
                        </a:cubicBezTo>
                        <a:cubicBezTo>
                          <a:pt x="294" y="945"/>
                          <a:pt x="381" y="981"/>
                          <a:pt x="368" y="985"/>
                        </a:cubicBezTo>
                        <a:cubicBezTo>
                          <a:pt x="346" y="992"/>
                          <a:pt x="323" y="994"/>
                          <a:pt x="301" y="1001"/>
                        </a:cubicBezTo>
                        <a:cubicBezTo>
                          <a:pt x="273" y="1020"/>
                          <a:pt x="240" y="1027"/>
                          <a:pt x="211" y="1046"/>
                        </a:cubicBezTo>
                        <a:cubicBezTo>
                          <a:pt x="182" y="1091"/>
                          <a:pt x="220" y="1040"/>
                          <a:pt x="183" y="1069"/>
                        </a:cubicBezTo>
                        <a:cubicBezTo>
                          <a:pt x="161" y="1086"/>
                          <a:pt x="151" y="1114"/>
                          <a:pt x="127" y="1130"/>
                        </a:cubicBezTo>
                        <a:cubicBezTo>
                          <a:pt x="112" y="1153"/>
                          <a:pt x="0" y="1186"/>
                          <a:pt x="15" y="1208"/>
                        </a:cubicBezTo>
                        <a:cubicBezTo>
                          <a:pt x="21" y="1229"/>
                          <a:pt x="140" y="1227"/>
                          <a:pt x="150" y="1247"/>
                        </a:cubicBezTo>
                        <a:cubicBezTo>
                          <a:pt x="158" y="1263"/>
                          <a:pt x="200" y="1270"/>
                          <a:pt x="200" y="1270"/>
                        </a:cubicBezTo>
                        <a:cubicBezTo>
                          <a:pt x="396" y="1266"/>
                          <a:pt x="629" y="1288"/>
                          <a:pt x="821" y="1247"/>
                        </a:cubicBezTo>
                        <a:cubicBezTo>
                          <a:pt x="856" y="1222"/>
                          <a:pt x="898" y="1217"/>
                          <a:pt x="938" y="1203"/>
                        </a:cubicBezTo>
                        <a:cubicBezTo>
                          <a:pt x="956" y="1197"/>
                          <a:pt x="988" y="1175"/>
                          <a:pt x="988" y="1175"/>
                        </a:cubicBezTo>
                        <a:cubicBezTo>
                          <a:pt x="980" y="1139"/>
                          <a:pt x="951" y="1119"/>
                          <a:pt x="916" y="1108"/>
                        </a:cubicBezTo>
                        <a:cubicBezTo>
                          <a:pt x="925" y="1079"/>
                          <a:pt x="938" y="1066"/>
                          <a:pt x="955" y="1041"/>
                        </a:cubicBezTo>
                        <a:cubicBezTo>
                          <a:pt x="962" y="1017"/>
                          <a:pt x="962" y="1009"/>
                          <a:pt x="938" y="1001"/>
                        </a:cubicBezTo>
                        <a:cubicBezTo>
                          <a:pt x="925" y="982"/>
                          <a:pt x="921" y="974"/>
                          <a:pt x="899" y="968"/>
                        </a:cubicBezTo>
                        <a:cubicBezTo>
                          <a:pt x="893" y="964"/>
                          <a:pt x="887" y="961"/>
                          <a:pt x="882" y="957"/>
                        </a:cubicBezTo>
                        <a:cubicBezTo>
                          <a:pt x="878" y="954"/>
                          <a:pt x="875" y="948"/>
                          <a:pt x="871" y="945"/>
                        </a:cubicBezTo>
                        <a:cubicBezTo>
                          <a:pt x="860" y="937"/>
                          <a:pt x="837" y="923"/>
                          <a:pt x="837" y="923"/>
                        </a:cubicBezTo>
                        <a:cubicBezTo>
                          <a:pt x="822" y="900"/>
                          <a:pt x="813" y="896"/>
                          <a:pt x="787" y="890"/>
                        </a:cubicBezTo>
                        <a:cubicBezTo>
                          <a:pt x="748" y="863"/>
                          <a:pt x="737" y="855"/>
                          <a:pt x="692" y="839"/>
                        </a:cubicBezTo>
                        <a:cubicBezTo>
                          <a:pt x="714" y="777"/>
                          <a:pt x="812" y="821"/>
                          <a:pt x="871" y="811"/>
                        </a:cubicBezTo>
                        <a:cubicBezTo>
                          <a:pt x="878" y="807"/>
                          <a:pt x="885" y="803"/>
                          <a:pt x="893" y="800"/>
                        </a:cubicBezTo>
                        <a:cubicBezTo>
                          <a:pt x="900" y="797"/>
                          <a:pt x="909" y="797"/>
                          <a:pt x="916" y="794"/>
                        </a:cubicBezTo>
                        <a:cubicBezTo>
                          <a:pt x="942" y="783"/>
                          <a:pt x="965" y="755"/>
                          <a:pt x="988" y="739"/>
                        </a:cubicBezTo>
                        <a:cubicBezTo>
                          <a:pt x="1029" y="622"/>
                          <a:pt x="849" y="662"/>
                          <a:pt x="793" y="660"/>
                        </a:cubicBezTo>
                        <a:cubicBezTo>
                          <a:pt x="759" y="650"/>
                          <a:pt x="726" y="644"/>
                          <a:pt x="692" y="632"/>
                        </a:cubicBezTo>
                        <a:cubicBezTo>
                          <a:pt x="679" y="628"/>
                          <a:pt x="658" y="610"/>
                          <a:pt x="658" y="610"/>
                        </a:cubicBezTo>
                        <a:cubicBezTo>
                          <a:pt x="636" y="579"/>
                          <a:pt x="612" y="548"/>
                          <a:pt x="586" y="520"/>
                        </a:cubicBezTo>
                        <a:cubicBezTo>
                          <a:pt x="584" y="515"/>
                          <a:pt x="579" y="510"/>
                          <a:pt x="580" y="504"/>
                        </a:cubicBezTo>
                        <a:cubicBezTo>
                          <a:pt x="583" y="481"/>
                          <a:pt x="630" y="454"/>
                          <a:pt x="647" y="442"/>
                        </a:cubicBezTo>
                        <a:cubicBezTo>
                          <a:pt x="676" y="398"/>
                          <a:pt x="669" y="382"/>
                          <a:pt x="658" y="314"/>
                        </a:cubicBezTo>
                        <a:cubicBezTo>
                          <a:pt x="656" y="301"/>
                          <a:pt x="627" y="290"/>
                          <a:pt x="619" y="280"/>
                        </a:cubicBezTo>
                        <a:cubicBezTo>
                          <a:pt x="596" y="252"/>
                          <a:pt x="622" y="272"/>
                          <a:pt x="591" y="252"/>
                        </a:cubicBezTo>
                        <a:cubicBezTo>
                          <a:pt x="560" y="204"/>
                          <a:pt x="586" y="250"/>
                          <a:pt x="575" y="129"/>
                        </a:cubicBezTo>
                        <a:cubicBezTo>
                          <a:pt x="573" y="104"/>
                          <a:pt x="511" y="50"/>
                          <a:pt x="491" y="28"/>
                        </a:cubicBezTo>
                        <a:cubicBezTo>
                          <a:pt x="493" y="23"/>
                          <a:pt x="493" y="17"/>
                          <a:pt x="496" y="12"/>
                        </a:cubicBezTo>
                        <a:cubicBezTo>
                          <a:pt x="499" y="7"/>
                          <a:pt x="507" y="0"/>
                          <a:pt x="507" y="0"/>
                        </a:cubicBezTo>
                        <a:close/>
                      </a:path>
                    </a:pathLst>
                  </a:custGeom>
                  <a:solidFill>
                    <a:srgbClr val="3399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1" name="Freeform 14"/>
                  <p:cNvSpPr>
                    <a:spLocks/>
                  </p:cNvSpPr>
                  <p:nvPr/>
                </p:nvSpPr>
                <p:spPr bwMode="auto">
                  <a:xfrm>
                    <a:off x="3381" y="665"/>
                    <a:ext cx="418" cy="1200"/>
                  </a:xfrm>
                  <a:custGeom>
                    <a:avLst/>
                    <a:gdLst>
                      <a:gd name="T0" fmla="*/ 30 w 418"/>
                      <a:gd name="T1" fmla="*/ 1136 h 1200"/>
                      <a:gd name="T2" fmla="*/ 47 w 418"/>
                      <a:gd name="T3" fmla="*/ 1119 h 1200"/>
                      <a:gd name="T4" fmla="*/ 69 w 418"/>
                      <a:gd name="T5" fmla="*/ 1085 h 1200"/>
                      <a:gd name="T6" fmla="*/ 97 w 418"/>
                      <a:gd name="T7" fmla="*/ 1035 h 1200"/>
                      <a:gd name="T8" fmla="*/ 120 w 418"/>
                      <a:gd name="T9" fmla="*/ 856 h 1200"/>
                      <a:gd name="T10" fmla="*/ 131 w 418"/>
                      <a:gd name="T11" fmla="*/ 817 h 1200"/>
                      <a:gd name="T12" fmla="*/ 142 w 418"/>
                      <a:gd name="T13" fmla="*/ 778 h 1200"/>
                      <a:gd name="T14" fmla="*/ 159 w 418"/>
                      <a:gd name="T15" fmla="*/ 565 h 1200"/>
                      <a:gd name="T16" fmla="*/ 181 w 418"/>
                      <a:gd name="T17" fmla="*/ 314 h 1200"/>
                      <a:gd name="T18" fmla="*/ 187 w 418"/>
                      <a:gd name="T19" fmla="*/ 68 h 1200"/>
                      <a:gd name="T20" fmla="*/ 204 w 418"/>
                      <a:gd name="T21" fmla="*/ 0 h 1200"/>
                      <a:gd name="T22" fmla="*/ 226 w 418"/>
                      <a:gd name="T23" fmla="*/ 521 h 1200"/>
                      <a:gd name="T24" fmla="*/ 248 w 418"/>
                      <a:gd name="T25" fmla="*/ 772 h 1200"/>
                      <a:gd name="T26" fmla="*/ 299 w 418"/>
                      <a:gd name="T27" fmla="*/ 1057 h 1200"/>
                      <a:gd name="T28" fmla="*/ 355 w 418"/>
                      <a:gd name="T29" fmla="*/ 1102 h 1200"/>
                      <a:gd name="T30" fmla="*/ 377 w 418"/>
                      <a:gd name="T31" fmla="*/ 1158 h 1200"/>
                      <a:gd name="T32" fmla="*/ 366 w 418"/>
                      <a:gd name="T33" fmla="*/ 1186 h 1200"/>
                      <a:gd name="T34" fmla="*/ 209 w 418"/>
                      <a:gd name="T35" fmla="*/ 1141 h 1200"/>
                      <a:gd name="T36" fmla="*/ 164 w 418"/>
                      <a:gd name="T37" fmla="*/ 1158 h 1200"/>
                      <a:gd name="T38" fmla="*/ 120 w 418"/>
                      <a:gd name="T39" fmla="*/ 1130 h 1200"/>
                      <a:gd name="T40" fmla="*/ 86 w 418"/>
                      <a:gd name="T41" fmla="*/ 1136 h 1200"/>
                      <a:gd name="T42" fmla="*/ 53 w 418"/>
                      <a:gd name="T43" fmla="*/ 1158 h 1200"/>
                      <a:gd name="T44" fmla="*/ 13 w 418"/>
                      <a:gd name="T45" fmla="*/ 1152 h 1200"/>
                      <a:gd name="T46" fmla="*/ 30 w 418"/>
                      <a:gd name="T47" fmla="*/ 1136 h 1200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418"/>
                      <a:gd name="T73" fmla="*/ 0 h 1200"/>
                      <a:gd name="T74" fmla="*/ 418 w 418"/>
                      <a:gd name="T75" fmla="*/ 1200 h 1200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418" h="1200">
                        <a:moveTo>
                          <a:pt x="30" y="1136"/>
                        </a:moveTo>
                        <a:cubicBezTo>
                          <a:pt x="36" y="1130"/>
                          <a:pt x="42" y="1125"/>
                          <a:pt x="47" y="1119"/>
                        </a:cubicBezTo>
                        <a:cubicBezTo>
                          <a:pt x="55" y="1108"/>
                          <a:pt x="69" y="1085"/>
                          <a:pt x="69" y="1085"/>
                        </a:cubicBezTo>
                        <a:cubicBezTo>
                          <a:pt x="76" y="1060"/>
                          <a:pt x="76" y="1050"/>
                          <a:pt x="97" y="1035"/>
                        </a:cubicBezTo>
                        <a:cubicBezTo>
                          <a:pt x="135" y="981"/>
                          <a:pt x="115" y="933"/>
                          <a:pt x="120" y="856"/>
                        </a:cubicBezTo>
                        <a:cubicBezTo>
                          <a:pt x="121" y="841"/>
                          <a:pt x="127" y="831"/>
                          <a:pt x="131" y="817"/>
                        </a:cubicBezTo>
                        <a:cubicBezTo>
                          <a:pt x="135" y="804"/>
                          <a:pt x="142" y="778"/>
                          <a:pt x="142" y="778"/>
                        </a:cubicBezTo>
                        <a:cubicBezTo>
                          <a:pt x="146" y="706"/>
                          <a:pt x="147" y="636"/>
                          <a:pt x="159" y="565"/>
                        </a:cubicBezTo>
                        <a:cubicBezTo>
                          <a:pt x="161" y="490"/>
                          <a:pt x="157" y="391"/>
                          <a:pt x="181" y="314"/>
                        </a:cubicBezTo>
                        <a:cubicBezTo>
                          <a:pt x="183" y="232"/>
                          <a:pt x="184" y="150"/>
                          <a:pt x="187" y="68"/>
                        </a:cubicBezTo>
                        <a:cubicBezTo>
                          <a:pt x="189" y="15"/>
                          <a:pt x="184" y="29"/>
                          <a:pt x="204" y="0"/>
                        </a:cubicBezTo>
                        <a:cubicBezTo>
                          <a:pt x="207" y="162"/>
                          <a:pt x="191" y="358"/>
                          <a:pt x="226" y="521"/>
                        </a:cubicBezTo>
                        <a:cubicBezTo>
                          <a:pt x="231" y="606"/>
                          <a:pt x="243" y="687"/>
                          <a:pt x="248" y="772"/>
                        </a:cubicBezTo>
                        <a:cubicBezTo>
                          <a:pt x="252" y="842"/>
                          <a:pt x="258" y="990"/>
                          <a:pt x="299" y="1057"/>
                        </a:cubicBezTo>
                        <a:cubicBezTo>
                          <a:pt x="311" y="1077"/>
                          <a:pt x="338" y="1086"/>
                          <a:pt x="355" y="1102"/>
                        </a:cubicBezTo>
                        <a:cubicBezTo>
                          <a:pt x="360" y="1120"/>
                          <a:pt x="369" y="1142"/>
                          <a:pt x="377" y="1158"/>
                        </a:cubicBezTo>
                        <a:cubicBezTo>
                          <a:pt x="398" y="1200"/>
                          <a:pt x="418" y="1195"/>
                          <a:pt x="366" y="1186"/>
                        </a:cubicBezTo>
                        <a:cubicBezTo>
                          <a:pt x="311" y="1150"/>
                          <a:pt x="277" y="1147"/>
                          <a:pt x="209" y="1141"/>
                        </a:cubicBezTo>
                        <a:cubicBezTo>
                          <a:pt x="178" y="1132"/>
                          <a:pt x="193" y="1148"/>
                          <a:pt x="164" y="1158"/>
                        </a:cubicBezTo>
                        <a:cubicBezTo>
                          <a:pt x="144" y="1150"/>
                          <a:pt x="141" y="1137"/>
                          <a:pt x="120" y="1130"/>
                        </a:cubicBezTo>
                        <a:cubicBezTo>
                          <a:pt x="109" y="1132"/>
                          <a:pt x="97" y="1132"/>
                          <a:pt x="86" y="1136"/>
                        </a:cubicBezTo>
                        <a:cubicBezTo>
                          <a:pt x="74" y="1141"/>
                          <a:pt x="53" y="1158"/>
                          <a:pt x="53" y="1158"/>
                        </a:cubicBezTo>
                        <a:cubicBezTo>
                          <a:pt x="40" y="1156"/>
                          <a:pt x="25" y="1159"/>
                          <a:pt x="13" y="1152"/>
                        </a:cubicBezTo>
                        <a:cubicBezTo>
                          <a:pt x="0" y="1144"/>
                          <a:pt x="70" y="1136"/>
                          <a:pt x="30" y="1136"/>
                        </a:cubicBez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69" name="Freeform 22"/>
                <p:cNvSpPr>
                  <a:spLocks/>
                </p:cNvSpPr>
                <p:nvPr/>
              </p:nvSpPr>
              <p:spPr bwMode="ltGray">
                <a:xfrm>
                  <a:off x="1939988" y="4887576"/>
                  <a:ext cx="797562" cy="116976"/>
                </a:xfrm>
                <a:custGeom>
                  <a:avLst/>
                  <a:gdLst>
                    <a:gd name="T0" fmla="*/ 0 w 2400"/>
                    <a:gd name="T1" fmla="*/ 0 h 352"/>
                    <a:gd name="T2" fmla="*/ 528 w 2400"/>
                    <a:gd name="T3" fmla="*/ 240 h 352"/>
                    <a:gd name="T4" fmla="*/ 1680 w 2400"/>
                    <a:gd name="T5" fmla="*/ 336 h 352"/>
                    <a:gd name="T6" fmla="*/ 2400 w 2400"/>
                    <a:gd name="T7" fmla="*/ 144 h 35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00"/>
                    <a:gd name="T13" fmla="*/ 0 h 352"/>
                    <a:gd name="T14" fmla="*/ 2400 w 2400"/>
                    <a:gd name="T15" fmla="*/ 352 h 35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00" h="352">
                      <a:moveTo>
                        <a:pt x="0" y="0"/>
                      </a:moveTo>
                      <a:cubicBezTo>
                        <a:pt x="124" y="92"/>
                        <a:pt x="248" y="184"/>
                        <a:pt x="528" y="240"/>
                      </a:cubicBezTo>
                      <a:cubicBezTo>
                        <a:pt x="808" y="296"/>
                        <a:pt x="1368" y="352"/>
                        <a:pt x="1680" y="336"/>
                      </a:cubicBezTo>
                      <a:cubicBezTo>
                        <a:pt x="1992" y="320"/>
                        <a:pt x="2196" y="232"/>
                        <a:pt x="2400" y="144"/>
                      </a:cubicBez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7" name="Group 251"/>
              <p:cNvGrpSpPr>
                <a:grpSpLocks noChangeAspect="1"/>
              </p:cNvGrpSpPr>
              <p:nvPr/>
            </p:nvGrpSpPr>
            <p:grpSpPr>
              <a:xfrm>
                <a:off x="5029200" y="2514600"/>
                <a:ext cx="1222059" cy="1371600"/>
                <a:chOff x="6327648" y="457200"/>
                <a:chExt cx="1026529" cy="1152144"/>
              </a:xfrm>
            </p:grpSpPr>
            <p:sp>
              <p:nvSpPr>
                <p:cNvPr id="50" name="Freeform 5"/>
                <p:cNvSpPr>
                  <a:spLocks/>
                </p:cNvSpPr>
                <p:nvPr/>
              </p:nvSpPr>
              <p:spPr bwMode="auto">
                <a:xfrm>
                  <a:off x="6397435" y="884560"/>
                  <a:ext cx="956742" cy="724784"/>
                </a:xfrm>
                <a:custGeom>
                  <a:avLst/>
                  <a:gdLst>
                    <a:gd name="T0" fmla="*/ 5040313 w 2879"/>
                    <a:gd name="T1" fmla="*/ 0 h 2181"/>
                    <a:gd name="T2" fmla="*/ 7561264 w 2879"/>
                    <a:gd name="T3" fmla="*/ 1837192818 h 2181"/>
                    <a:gd name="T4" fmla="*/ 136088456 w 2879"/>
                    <a:gd name="T5" fmla="*/ 2147483647 h 2181"/>
                    <a:gd name="T6" fmla="*/ 375504088 w 2879"/>
                    <a:gd name="T7" fmla="*/ 2147483647 h 2181"/>
                    <a:gd name="T8" fmla="*/ 544353823 w 2879"/>
                    <a:gd name="T9" fmla="*/ 2147483647 h 2181"/>
                    <a:gd name="T10" fmla="*/ 698084113 w 2879"/>
                    <a:gd name="T11" fmla="*/ 2147483647 h 2181"/>
                    <a:gd name="T12" fmla="*/ 967740174 w 2879"/>
                    <a:gd name="T13" fmla="*/ 2147483647 h 2181"/>
                    <a:gd name="T14" fmla="*/ 1108868892 w 2879"/>
                    <a:gd name="T15" fmla="*/ 2147483647 h 2181"/>
                    <a:gd name="T16" fmla="*/ 1544856617 w 2879"/>
                    <a:gd name="T17" fmla="*/ 2147483647 h 2181"/>
                    <a:gd name="T18" fmla="*/ 1811993515 w 2879"/>
                    <a:gd name="T19" fmla="*/ 2147483647 h 2181"/>
                    <a:gd name="T20" fmla="*/ 2147483647 w 2879"/>
                    <a:gd name="T21" fmla="*/ 2147483647 h 2181"/>
                    <a:gd name="T22" fmla="*/ 2147483647 w 2879"/>
                    <a:gd name="T23" fmla="*/ 2147483647 h 2181"/>
                    <a:gd name="T24" fmla="*/ 2147483647 w 2879"/>
                    <a:gd name="T25" fmla="*/ 2147483647 h 2181"/>
                    <a:gd name="T26" fmla="*/ 2147483647 w 2879"/>
                    <a:gd name="T27" fmla="*/ 2147483647 h 2181"/>
                    <a:gd name="T28" fmla="*/ 2147483647 w 2879"/>
                    <a:gd name="T29" fmla="*/ 2147483647 h 2181"/>
                    <a:gd name="T30" fmla="*/ 2147483647 w 2879"/>
                    <a:gd name="T31" fmla="*/ 2147483647 h 2181"/>
                    <a:gd name="T32" fmla="*/ 2147483647 w 2879"/>
                    <a:gd name="T33" fmla="*/ 2147483647 h 2181"/>
                    <a:gd name="T34" fmla="*/ 2147483647 w 2879"/>
                    <a:gd name="T35" fmla="*/ 2147483647 h 2181"/>
                    <a:gd name="T36" fmla="*/ 2147483647 w 2879"/>
                    <a:gd name="T37" fmla="*/ 2147483647 h 2181"/>
                    <a:gd name="T38" fmla="*/ 2147483647 w 2879"/>
                    <a:gd name="T39" fmla="*/ 2147483647 h 2181"/>
                    <a:gd name="T40" fmla="*/ 2147483647 w 2879"/>
                    <a:gd name="T41" fmla="*/ 2147483647 h 2181"/>
                    <a:gd name="T42" fmla="*/ 2147483647 w 2879"/>
                    <a:gd name="T43" fmla="*/ 2147483647 h 2181"/>
                    <a:gd name="T44" fmla="*/ 2147483647 w 2879"/>
                    <a:gd name="T45" fmla="*/ 2147483647 h 2181"/>
                    <a:gd name="T46" fmla="*/ 2147483647 w 2879"/>
                    <a:gd name="T47" fmla="*/ 2147483647 h 2181"/>
                    <a:gd name="T48" fmla="*/ 2147483647 w 2879"/>
                    <a:gd name="T49" fmla="*/ 2147483647 h 2181"/>
                    <a:gd name="T50" fmla="*/ 5040313 w 2879"/>
                    <a:gd name="T51" fmla="*/ 0 h 218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2879"/>
                    <a:gd name="T79" fmla="*/ 0 h 2181"/>
                    <a:gd name="T80" fmla="*/ 2879 w 2879"/>
                    <a:gd name="T81" fmla="*/ 2181 h 2181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2879" h="2181">
                      <a:moveTo>
                        <a:pt x="2" y="0"/>
                      </a:moveTo>
                      <a:cubicBezTo>
                        <a:pt x="5" y="248"/>
                        <a:pt x="0" y="481"/>
                        <a:pt x="3" y="729"/>
                      </a:cubicBezTo>
                      <a:cubicBezTo>
                        <a:pt x="6" y="968"/>
                        <a:pt x="40" y="1429"/>
                        <a:pt x="54" y="1444"/>
                      </a:cubicBezTo>
                      <a:cubicBezTo>
                        <a:pt x="68" y="1459"/>
                        <a:pt x="126" y="1504"/>
                        <a:pt x="149" y="1512"/>
                      </a:cubicBezTo>
                      <a:cubicBezTo>
                        <a:pt x="169" y="1531"/>
                        <a:pt x="197" y="1543"/>
                        <a:pt x="216" y="1562"/>
                      </a:cubicBezTo>
                      <a:cubicBezTo>
                        <a:pt x="234" y="1580"/>
                        <a:pt x="253" y="1598"/>
                        <a:pt x="277" y="1607"/>
                      </a:cubicBezTo>
                      <a:cubicBezTo>
                        <a:pt x="309" y="1636"/>
                        <a:pt x="345" y="1666"/>
                        <a:pt x="384" y="1685"/>
                      </a:cubicBezTo>
                      <a:cubicBezTo>
                        <a:pt x="402" y="1704"/>
                        <a:pt x="416" y="1713"/>
                        <a:pt x="440" y="1724"/>
                      </a:cubicBezTo>
                      <a:cubicBezTo>
                        <a:pt x="490" y="1777"/>
                        <a:pt x="555" y="1811"/>
                        <a:pt x="613" y="1853"/>
                      </a:cubicBezTo>
                      <a:cubicBezTo>
                        <a:pt x="659" y="1886"/>
                        <a:pt x="661" y="1901"/>
                        <a:pt x="719" y="1914"/>
                      </a:cubicBezTo>
                      <a:cubicBezTo>
                        <a:pt x="797" y="1951"/>
                        <a:pt x="862" y="1978"/>
                        <a:pt x="949" y="1987"/>
                      </a:cubicBezTo>
                      <a:cubicBezTo>
                        <a:pt x="979" y="1996"/>
                        <a:pt x="1001" y="2009"/>
                        <a:pt x="1032" y="2015"/>
                      </a:cubicBezTo>
                      <a:cubicBezTo>
                        <a:pt x="1080" y="2038"/>
                        <a:pt x="1133" y="2060"/>
                        <a:pt x="1183" y="2076"/>
                      </a:cubicBezTo>
                      <a:cubicBezTo>
                        <a:pt x="1332" y="2181"/>
                        <a:pt x="1548" y="2090"/>
                        <a:pt x="1731" y="2088"/>
                      </a:cubicBezTo>
                      <a:cubicBezTo>
                        <a:pt x="1779" y="2081"/>
                        <a:pt x="1823" y="2070"/>
                        <a:pt x="1871" y="2065"/>
                      </a:cubicBezTo>
                      <a:cubicBezTo>
                        <a:pt x="2002" y="2036"/>
                        <a:pt x="2020" y="2047"/>
                        <a:pt x="2224" y="2043"/>
                      </a:cubicBezTo>
                      <a:cubicBezTo>
                        <a:pt x="2257" y="2041"/>
                        <a:pt x="2313" y="2042"/>
                        <a:pt x="2352" y="2032"/>
                      </a:cubicBezTo>
                      <a:cubicBezTo>
                        <a:pt x="2400" y="2020"/>
                        <a:pt x="2443" y="1998"/>
                        <a:pt x="2492" y="1987"/>
                      </a:cubicBezTo>
                      <a:cubicBezTo>
                        <a:pt x="2526" y="1965"/>
                        <a:pt x="2565" y="1959"/>
                        <a:pt x="2604" y="1948"/>
                      </a:cubicBezTo>
                      <a:cubicBezTo>
                        <a:pt x="2669" y="1930"/>
                        <a:pt x="2733" y="1906"/>
                        <a:pt x="2800" y="1897"/>
                      </a:cubicBezTo>
                      <a:cubicBezTo>
                        <a:pt x="2822" y="1890"/>
                        <a:pt x="2831" y="1892"/>
                        <a:pt x="2839" y="1869"/>
                      </a:cubicBezTo>
                      <a:cubicBezTo>
                        <a:pt x="2843" y="1803"/>
                        <a:pt x="2839" y="1731"/>
                        <a:pt x="2861" y="1668"/>
                      </a:cubicBezTo>
                      <a:cubicBezTo>
                        <a:pt x="2858" y="1492"/>
                        <a:pt x="2879" y="1422"/>
                        <a:pt x="2833" y="1293"/>
                      </a:cubicBezTo>
                      <a:cubicBezTo>
                        <a:pt x="2831" y="1273"/>
                        <a:pt x="2831" y="1252"/>
                        <a:pt x="2828" y="1232"/>
                      </a:cubicBezTo>
                      <a:cubicBezTo>
                        <a:pt x="2826" y="1217"/>
                        <a:pt x="2811" y="1207"/>
                        <a:pt x="2811" y="1193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9525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Freeform 9"/>
                <p:cNvSpPr>
                  <a:spLocks/>
                </p:cNvSpPr>
                <p:nvPr/>
              </p:nvSpPr>
              <p:spPr bwMode="auto">
                <a:xfrm>
                  <a:off x="6398099" y="896523"/>
                  <a:ext cx="952090" cy="550650"/>
                </a:xfrm>
                <a:custGeom>
                  <a:avLst/>
                  <a:gdLst>
                    <a:gd name="T0" fmla="*/ 0 w 2865"/>
                    <a:gd name="T1" fmla="*/ 0 h 1657"/>
                    <a:gd name="T2" fmla="*/ 0 w 2865"/>
                    <a:gd name="T3" fmla="*/ 1869955825 h 1657"/>
                    <a:gd name="T4" fmla="*/ 143649716 w 2865"/>
                    <a:gd name="T5" fmla="*/ 1998482937 h 1657"/>
                    <a:gd name="T6" fmla="*/ 539313511 w 2865"/>
                    <a:gd name="T7" fmla="*/ 2147483647 h 1657"/>
                    <a:gd name="T8" fmla="*/ 751006588 w 2865"/>
                    <a:gd name="T9" fmla="*/ 2147483647 h 1657"/>
                    <a:gd name="T10" fmla="*/ 849293651 w 2865"/>
                    <a:gd name="T11" fmla="*/ 2147483647 h 1657"/>
                    <a:gd name="T12" fmla="*/ 919858009 w 2865"/>
                    <a:gd name="T13" fmla="*/ 2147483647 h 1657"/>
                    <a:gd name="T14" fmla="*/ 1229836363 w 2865"/>
                    <a:gd name="T15" fmla="*/ 2147483647 h 1657"/>
                    <a:gd name="T16" fmla="*/ 1355844146 w 2865"/>
                    <a:gd name="T17" fmla="*/ 2147483647 h 1657"/>
                    <a:gd name="T18" fmla="*/ 1398687586 w 2865"/>
                    <a:gd name="T19" fmla="*/ 2147483647 h 1657"/>
                    <a:gd name="T20" fmla="*/ 1441529439 w 2865"/>
                    <a:gd name="T21" fmla="*/ 2147483647 h 1657"/>
                    <a:gd name="T22" fmla="*/ 1524695370 w 2865"/>
                    <a:gd name="T23" fmla="*/ 2147483647 h 1657"/>
                    <a:gd name="T24" fmla="*/ 1736388843 w 2865"/>
                    <a:gd name="T25" fmla="*/ 2147483647 h 1657"/>
                    <a:gd name="T26" fmla="*/ 1935480347 w 2865"/>
                    <a:gd name="T27" fmla="*/ 2147483647 h 1657"/>
                    <a:gd name="T28" fmla="*/ 2018646278 w 2865"/>
                    <a:gd name="T29" fmla="*/ 2147483647 h 1657"/>
                    <a:gd name="T30" fmla="*/ 2147483647 w 2865"/>
                    <a:gd name="T31" fmla="*/ 2147483647 h 1657"/>
                    <a:gd name="T32" fmla="*/ 2147483647 w 2865"/>
                    <a:gd name="T33" fmla="*/ 2147483647 h 1657"/>
                    <a:gd name="T34" fmla="*/ 2147483647 w 2865"/>
                    <a:gd name="T35" fmla="*/ 2147483647 h 1657"/>
                    <a:gd name="T36" fmla="*/ 2147483647 w 2865"/>
                    <a:gd name="T37" fmla="*/ 2147483647 h 1657"/>
                    <a:gd name="T38" fmla="*/ 2147483647 w 2865"/>
                    <a:gd name="T39" fmla="*/ 2147483647 h 1657"/>
                    <a:gd name="T40" fmla="*/ 2147483647 w 2865"/>
                    <a:gd name="T41" fmla="*/ 2147483647 h 1657"/>
                    <a:gd name="T42" fmla="*/ 2147483647 w 2865"/>
                    <a:gd name="T43" fmla="*/ 2147483647 h 1657"/>
                    <a:gd name="T44" fmla="*/ 2147483647 w 2865"/>
                    <a:gd name="T45" fmla="*/ 2147483647 h 1657"/>
                    <a:gd name="T46" fmla="*/ 2147483647 w 2865"/>
                    <a:gd name="T47" fmla="*/ 2147483647 h 1657"/>
                    <a:gd name="T48" fmla="*/ 2147483647 w 2865"/>
                    <a:gd name="T49" fmla="*/ 2147483647 h 1657"/>
                    <a:gd name="T50" fmla="*/ 2147483647 w 2865"/>
                    <a:gd name="T51" fmla="*/ 2147483647 h 1657"/>
                    <a:gd name="T52" fmla="*/ 2147483647 w 2865"/>
                    <a:gd name="T53" fmla="*/ 2147483647 h 1657"/>
                    <a:gd name="T54" fmla="*/ 2147483647 w 2865"/>
                    <a:gd name="T55" fmla="*/ 2147483647 h 1657"/>
                    <a:gd name="T56" fmla="*/ 2147483647 w 2865"/>
                    <a:gd name="T57" fmla="*/ 2147483647 h 1657"/>
                    <a:gd name="T58" fmla="*/ 0 w 2865"/>
                    <a:gd name="T59" fmla="*/ 0 h 1657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2865"/>
                    <a:gd name="T91" fmla="*/ 0 h 1657"/>
                    <a:gd name="T92" fmla="*/ 2865 w 2865"/>
                    <a:gd name="T93" fmla="*/ 1657 h 1657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2865" h="1657">
                      <a:moveTo>
                        <a:pt x="0" y="0"/>
                      </a:moveTo>
                      <a:lnTo>
                        <a:pt x="0" y="742"/>
                      </a:lnTo>
                      <a:cubicBezTo>
                        <a:pt x="21" y="757"/>
                        <a:pt x="30" y="785"/>
                        <a:pt x="57" y="793"/>
                      </a:cubicBezTo>
                      <a:cubicBezTo>
                        <a:pt x="92" y="842"/>
                        <a:pt x="166" y="893"/>
                        <a:pt x="214" y="933"/>
                      </a:cubicBezTo>
                      <a:cubicBezTo>
                        <a:pt x="241" y="955"/>
                        <a:pt x="274" y="969"/>
                        <a:pt x="298" y="995"/>
                      </a:cubicBezTo>
                      <a:cubicBezTo>
                        <a:pt x="305" y="1018"/>
                        <a:pt x="324" y="1036"/>
                        <a:pt x="337" y="1056"/>
                      </a:cubicBezTo>
                      <a:cubicBezTo>
                        <a:pt x="348" y="1072"/>
                        <a:pt x="355" y="1090"/>
                        <a:pt x="365" y="1106"/>
                      </a:cubicBezTo>
                      <a:cubicBezTo>
                        <a:pt x="390" y="1147"/>
                        <a:pt x="449" y="1182"/>
                        <a:pt x="488" y="1207"/>
                      </a:cubicBezTo>
                      <a:cubicBezTo>
                        <a:pt x="506" y="1218"/>
                        <a:pt x="518" y="1234"/>
                        <a:pt x="538" y="1241"/>
                      </a:cubicBezTo>
                      <a:cubicBezTo>
                        <a:pt x="544" y="1246"/>
                        <a:pt x="548" y="1253"/>
                        <a:pt x="555" y="1257"/>
                      </a:cubicBezTo>
                      <a:cubicBezTo>
                        <a:pt x="560" y="1260"/>
                        <a:pt x="567" y="1259"/>
                        <a:pt x="572" y="1263"/>
                      </a:cubicBezTo>
                      <a:cubicBezTo>
                        <a:pt x="584" y="1273"/>
                        <a:pt x="594" y="1286"/>
                        <a:pt x="605" y="1297"/>
                      </a:cubicBezTo>
                      <a:cubicBezTo>
                        <a:pt x="622" y="1315"/>
                        <a:pt x="666" y="1338"/>
                        <a:pt x="689" y="1347"/>
                      </a:cubicBezTo>
                      <a:cubicBezTo>
                        <a:pt x="701" y="1359"/>
                        <a:pt x="751" y="1404"/>
                        <a:pt x="768" y="1414"/>
                      </a:cubicBezTo>
                      <a:cubicBezTo>
                        <a:pt x="799" y="1433"/>
                        <a:pt x="769" y="1404"/>
                        <a:pt x="801" y="1431"/>
                      </a:cubicBezTo>
                      <a:cubicBezTo>
                        <a:pt x="823" y="1449"/>
                        <a:pt x="847" y="1476"/>
                        <a:pt x="874" y="1487"/>
                      </a:cubicBezTo>
                      <a:cubicBezTo>
                        <a:pt x="940" y="1513"/>
                        <a:pt x="997" y="1511"/>
                        <a:pt x="1070" y="1515"/>
                      </a:cubicBezTo>
                      <a:cubicBezTo>
                        <a:pt x="1112" y="1528"/>
                        <a:pt x="1064" y="1514"/>
                        <a:pt x="1153" y="1526"/>
                      </a:cubicBezTo>
                      <a:cubicBezTo>
                        <a:pt x="1199" y="1532"/>
                        <a:pt x="1216" y="1544"/>
                        <a:pt x="1271" y="1548"/>
                      </a:cubicBezTo>
                      <a:cubicBezTo>
                        <a:pt x="1318" y="1561"/>
                        <a:pt x="1362" y="1585"/>
                        <a:pt x="1411" y="1593"/>
                      </a:cubicBezTo>
                      <a:cubicBezTo>
                        <a:pt x="1437" y="1597"/>
                        <a:pt x="1489" y="1604"/>
                        <a:pt x="1489" y="1604"/>
                      </a:cubicBezTo>
                      <a:cubicBezTo>
                        <a:pt x="1495" y="1606"/>
                        <a:pt x="1500" y="1608"/>
                        <a:pt x="1506" y="1610"/>
                      </a:cubicBezTo>
                      <a:cubicBezTo>
                        <a:pt x="1512" y="1612"/>
                        <a:pt x="1517" y="1613"/>
                        <a:pt x="1523" y="1615"/>
                      </a:cubicBezTo>
                      <a:cubicBezTo>
                        <a:pt x="1534" y="1619"/>
                        <a:pt x="1556" y="1627"/>
                        <a:pt x="1556" y="1627"/>
                      </a:cubicBezTo>
                      <a:cubicBezTo>
                        <a:pt x="1778" y="1625"/>
                        <a:pt x="2132" y="1657"/>
                        <a:pt x="2389" y="1599"/>
                      </a:cubicBezTo>
                      <a:cubicBezTo>
                        <a:pt x="2537" y="1522"/>
                        <a:pt x="2707" y="1498"/>
                        <a:pt x="2865" y="1442"/>
                      </a:cubicBezTo>
                      <a:cubicBezTo>
                        <a:pt x="2858" y="1385"/>
                        <a:pt x="2855" y="1324"/>
                        <a:pt x="2837" y="1269"/>
                      </a:cubicBezTo>
                      <a:cubicBezTo>
                        <a:pt x="2829" y="1246"/>
                        <a:pt x="2825" y="1226"/>
                        <a:pt x="2820" y="1201"/>
                      </a:cubicBezTo>
                      <a:cubicBezTo>
                        <a:pt x="2818" y="1192"/>
                        <a:pt x="2814" y="1174"/>
                        <a:pt x="2814" y="117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Freeform 4"/>
                <p:cNvSpPr>
                  <a:spLocks/>
                </p:cNvSpPr>
                <p:nvPr/>
              </p:nvSpPr>
              <p:spPr bwMode="auto">
                <a:xfrm>
                  <a:off x="6396770" y="637981"/>
                  <a:ext cx="940458" cy="696869"/>
                </a:xfrm>
                <a:custGeom>
                  <a:avLst/>
                  <a:gdLst>
                    <a:gd name="T0" fmla="*/ 2147483647 w 2830"/>
                    <a:gd name="T1" fmla="*/ 2147483647 h 2097"/>
                    <a:gd name="T2" fmla="*/ 2147483647 w 2830"/>
                    <a:gd name="T3" fmla="*/ 2147483647 h 2097"/>
                    <a:gd name="T4" fmla="*/ 2147483647 w 2830"/>
                    <a:gd name="T5" fmla="*/ 2147483647 h 2097"/>
                    <a:gd name="T6" fmla="*/ 2147483647 w 2830"/>
                    <a:gd name="T7" fmla="*/ 2147483647 h 2097"/>
                    <a:gd name="T8" fmla="*/ 2147483647 w 2830"/>
                    <a:gd name="T9" fmla="*/ 2147483647 h 2097"/>
                    <a:gd name="T10" fmla="*/ 2147483647 w 2830"/>
                    <a:gd name="T11" fmla="*/ 2147483647 h 2097"/>
                    <a:gd name="T12" fmla="*/ 2147483647 w 2830"/>
                    <a:gd name="T13" fmla="*/ 2147483647 h 2097"/>
                    <a:gd name="T14" fmla="*/ 2147483647 w 2830"/>
                    <a:gd name="T15" fmla="*/ 2147483647 h 2097"/>
                    <a:gd name="T16" fmla="*/ 2147483647 w 2830"/>
                    <a:gd name="T17" fmla="*/ 2147483647 h 2097"/>
                    <a:gd name="T18" fmla="*/ 2147483647 w 2830"/>
                    <a:gd name="T19" fmla="*/ 2147483647 h 2097"/>
                    <a:gd name="T20" fmla="*/ 1663302948 w 2830"/>
                    <a:gd name="T21" fmla="*/ 2147483647 h 2097"/>
                    <a:gd name="T22" fmla="*/ 1393647116 w 2830"/>
                    <a:gd name="T23" fmla="*/ 2147483647 h 2097"/>
                    <a:gd name="T24" fmla="*/ 1267637759 w 2830"/>
                    <a:gd name="T25" fmla="*/ 2147483647 h 2097"/>
                    <a:gd name="T26" fmla="*/ 1055944707 w 2830"/>
                    <a:gd name="T27" fmla="*/ 2147483647 h 2097"/>
                    <a:gd name="T28" fmla="*/ 902216023 w 2830"/>
                    <a:gd name="T29" fmla="*/ 2147483647 h 2097"/>
                    <a:gd name="T30" fmla="*/ 718245276 w 2830"/>
                    <a:gd name="T31" fmla="*/ 2147483647 h 2097"/>
                    <a:gd name="T32" fmla="*/ 534273139 w 2830"/>
                    <a:gd name="T33" fmla="*/ 2147483647 h 2097"/>
                    <a:gd name="T34" fmla="*/ 352821852 w 2830"/>
                    <a:gd name="T35" fmla="*/ 2147483647 h 2097"/>
                    <a:gd name="T36" fmla="*/ 153728734 w 2830"/>
                    <a:gd name="T37" fmla="*/ 2147483647 h 2097"/>
                    <a:gd name="T38" fmla="*/ 98286878 w 2830"/>
                    <a:gd name="T39" fmla="*/ 2147483647 h 2097"/>
                    <a:gd name="T40" fmla="*/ 55443443 w 2830"/>
                    <a:gd name="T41" fmla="*/ 2084167935 h 2097"/>
                    <a:gd name="T42" fmla="*/ 0 w 2830"/>
                    <a:gd name="T43" fmla="*/ 1915318364 h 2097"/>
                    <a:gd name="T44" fmla="*/ 83165946 w 2830"/>
                    <a:gd name="T45" fmla="*/ 1436488575 h 2097"/>
                    <a:gd name="T46" fmla="*/ 352821852 w 2830"/>
                    <a:gd name="T47" fmla="*/ 1098787845 h 2097"/>
                    <a:gd name="T48" fmla="*/ 451107218 w 2830"/>
                    <a:gd name="T49" fmla="*/ 957659182 h 2097"/>
                    <a:gd name="T50" fmla="*/ 887095091 w 2830"/>
                    <a:gd name="T51" fmla="*/ 632558234 h 2097"/>
                    <a:gd name="T52" fmla="*/ 1098788143 w 2830"/>
                    <a:gd name="T53" fmla="*/ 564514851 h 2097"/>
                    <a:gd name="T54" fmla="*/ 1436488964 w 2830"/>
                    <a:gd name="T55" fmla="*/ 423386188 h 2097"/>
                    <a:gd name="T56" fmla="*/ 1549896750 w 2830"/>
                    <a:gd name="T57" fmla="*/ 365421737 h 2097"/>
                    <a:gd name="T58" fmla="*/ 1648182016 w 2830"/>
                    <a:gd name="T59" fmla="*/ 337700829 h 2097"/>
                    <a:gd name="T60" fmla="*/ 2114410364 w 2830"/>
                    <a:gd name="T61" fmla="*/ 196572116 h 2097"/>
                    <a:gd name="T62" fmla="*/ 2147483647 w 2830"/>
                    <a:gd name="T63" fmla="*/ 70564356 h 2097"/>
                    <a:gd name="T64" fmla="*/ 2147483647 w 2830"/>
                    <a:gd name="T65" fmla="*/ 0 h 2097"/>
                    <a:gd name="T66" fmla="*/ 2147483647 w 2830"/>
                    <a:gd name="T67" fmla="*/ 55443428 h 2097"/>
                    <a:gd name="T68" fmla="*/ 2147483647 w 2830"/>
                    <a:gd name="T69" fmla="*/ 153728692 h 2097"/>
                    <a:gd name="T70" fmla="*/ 2147483647 w 2830"/>
                    <a:gd name="T71" fmla="*/ 267136497 h 2097"/>
                    <a:gd name="T72" fmla="*/ 2147483647 w 2830"/>
                    <a:gd name="T73" fmla="*/ 322579901 h 2097"/>
                    <a:gd name="T74" fmla="*/ 2147483647 w 2830"/>
                    <a:gd name="T75" fmla="*/ 393144232 h 2097"/>
                    <a:gd name="T76" fmla="*/ 2147483647 w 2830"/>
                    <a:gd name="T77" fmla="*/ 662800090 h 2097"/>
                    <a:gd name="T78" fmla="*/ 2147483647 w 2830"/>
                    <a:gd name="T79" fmla="*/ 929936687 h 2097"/>
                    <a:gd name="T80" fmla="*/ 2147483647 w 2830"/>
                    <a:gd name="T81" fmla="*/ 1000501018 h 2097"/>
                    <a:gd name="T82" fmla="*/ 2147483647 w 2830"/>
                    <a:gd name="T83" fmla="*/ 1055944422 h 2097"/>
                    <a:gd name="T84" fmla="*/ 2147483647 w 2830"/>
                    <a:gd name="T85" fmla="*/ 1381045171 h 2097"/>
                    <a:gd name="T86" fmla="*/ 2147483647 w 2830"/>
                    <a:gd name="T87" fmla="*/ 1663302497 h 2097"/>
                    <a:gd name="T88" fmla="*/ 2147483647 w 2830"/>
                    <a:gd name="T89" fmla="*/ 2043845460 h 2097"/>
                    <a:gd name="T90" fmla="*/ 2147483647 w 2830"/>
                    <a:gd name="T91" fmla="*/ 2147483647 h 2097"/>
                    <a:gd name="T92" fmla="*/ 2147483647 w 2830"/>
                    <a:gd name="T93" fmla="*/ 2147483647 h 2097"/>
                    <a:gd name="T94" fmla="*/ 2147483647 w 2830"/>
                    <a:gd name="T95" fmla="*/ 2147483647 h 2097"/>
                    <a:gd name="T96" fmla="*/ 2147483647 w 2830"/>
                    <a:gd name="T97" fmla="*/ 2147483647 h 2097"/>
                    <a:gd name="T98" fmla="*/ 2147483647 w 2830"/>
                    <a:gd name="T99" fmla="*/ 2147483647 h 2097"/>
                    <a:gd name="T100" fmla="*/ 2147483647 w 2830"/>
                    <a:gd name="T101" fmla="*/ 2147483647 h 2097"/>
                    <a:gd name="T102" fmla="*/ 2147483647 w 2830"/>
                    <a:gd name="T103" fmla="*/ 2147483647 h 2097"/>
                    <a:gd name="T104" fmla="*/ 2147483647 w 2830"/>
                    <a:gd name="T105" fmla="*/ 2147483647 h 2097"/>
                    <a:gd name="T106" fmla="*/ 2147483647 w 2830"/>
                    <a:gd name="T107" fmla="*/ 2147483647 h 2097"/>
                    <a:gd name="T108" fmla="*/ 2147483647 w 2830"/>
                    <a:gd name="T109" fmla="*/ 2147483647 h 2097"/>
                    <a:gd name="T110" fmla="*/ 2147483647 w 2830"/>
                    <a:gd name="T111" fmla="*/ 2147483647 h 2097"/>
                    <a:gd name="T112" fmla="*/ 2147483647 w 2830"/>
                    <a:gd name="T113" fmla="*/ 2147483647 h 2097"/>
                    <a:gd name="T114" fmla="*/ 2147483647 w 2830"/>
                    <a:gd name="T115" fmla="*/ 2147483647 h 2097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830"/>
                    <a:gd name="T175" fmla="*/ 0 h 2097"/>
                    <a:gd name="T176" fmla="*/ 2830 w 2830"/>
                    <a:gd name="T177" fmla="*/ 2097 h 2097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830" h="2097">
                      <a:moveTo>
                        <a:pt x="2528" y="2052"/>
                      </a:moveTo>
                      <a:cubicBezTo>
                        <a:pt x="2440" y="2075"/>
                        <a:pt x="2370" y="2082"/>
                        <a:pt x="2276" y="2086"/>
                      </a:cubicBezTo>
                      <a:cubicBezTo>
                        <a:pt x="1960" y="2082"/>
                        <a:pt x="1906" y="2097"/>
                        <a:pt x="1700" y="2069"/>
                      </a:cubicBezTo>
                      <a:cubicBezTo>
                        <a:pt x="1646" y="2054"/>
                        <a:pt x="1593" y="2043"/>
                        <a:pt x="1538" y="2035"/>
                      </a:cubicBezTo>
                      <a:cubicBezTo>
                        <a:pt x="1503" y="2025"/>
                        <a:pt x="1467" y="2019"/>
                        <a:pt x="1431" y="2013"/>
                      </a:cubicBezTo>
                      <a:cubicBezTo>
                        <a:pt x="1404" y="1999"/>
                        <a:pt x="1376" y="1996"/>
                        <a:pt x="1348" y="1985"/>
                      </a:cubicBezTo>
                      <a:cubicBezTo>
                        <a:pt x="1320" y="1974"/>
                        <a:pt x="1286" y="1954"/>
                        <a:pt x="1258" y="1946"/>
                      </a:cubicBezTo>
                      <a:cubicBezTo>
                        <a:pt x="1226" y="1937"/>
                        <a:pt x="1193" y="1927"/>
                        <a:pt x="1163" y="1912"/>
                      </a:cubicBezTo>
                      <a:cubicBezTo>
                        <a:pt x="1102" y="1882"/>
                        <a:pt x="1041" y="1845"/>
                        <a:pt x="978" y="1823"/>
                      </a:cubicBezTo>
                      <a:cubicBezTo>
                        <a:pt x="948" y="1798"/>
                        <a:pt x="914" y="1779"/>
                        <a:pt x="883" y="1756"/>
                      </a:cubicBezTo>
                      <a:cubicBezTo>
                        <a:pt x="808" y="1701"/>
                        <a:pt x="735" y="1642"/>
                        <a:pt x="660" y="1588"/>
                      </a:cubicBezTo>
                      <a:cubicBezTo>
                        <a:pt x="625" y="1563"/>
                        <a:pt x="584" y="1535"/>
                        <a:pt x="553" y="1504"/>
                      </a:cubicBezTo>
                      <a:cubicBezTo>
                        <a:pt x="535" y="1486"/>
                        <a:pt x="527" y="1468"/>
                        <a:pt x="503" y="1459"/>
                      </a:cubicBezTo>
                      <a:cubicBezTo>
                        <a:pt x="484" y="1421"/>
                        <a:pt x="455" y="1399"/>
                        <a:pt x="419" y="1376"/>
                      </a:cubicBezTo>
                      <a:cubicBezTo>
                        <a:pt x="404" y="1353"/>
                        <a:pt x="382" y="1337"/>
                        <a:pt x="358" y="1325"/>
                      </a:cubicBezTo>
                      <a:cubicBezTo>
                        <a:pt x="338" y="1295"/>
                        <a:pt x="311" y="1267"/>
                        <a:pt x="285" y="1241"/>
                      </a:cubicBezTo>
                      <a:cubicBezTo>
                        <a:pt x="273" y="1209"/>
                        <a:pt x="235" y="1189"/>
                        <a:pt x="212" y="1163"/>
                      </a:cubicBezTo>
                      <a:cubicBezTo>
                        <a:pt x="188" y="1136"/>
                        <a:pt x="161" y="1109"/>
                        <a:pt x="140" y="1079"/>
                      </a:cubicBezTo>
                      <a:cubicBezTo>
                        <a:pt x="114" y="1042"/>
                        <a:pt x="94" y="997"/>
                        <a:pt x="61" y="967"/>
                      </a:cubicBezTo>
                      <a:cubicBezTo>
                        <a:pt x="54" y="946"/>
                        <a:pt x="49" y="926"/>
                        <a:pt x="39" y="906"/>
                      </a:cubicBezTo>
                      <a:cubicBezTo>
                        <a:pt x="33" y="880"/>
                        <a:pt x="31" y="852"/>
                        <a:pt x="22" y="827"/>
                      </a:cubicBezTo>
                      <a:cubicBezTo>
                        <a:pt x="12" y="802"/>
                        <a:pt x="5" y="787"/>
                        <a:pt x="0" y="760"/>
                      </a:cubicBezTo>
                      <a:cubicBezTo>
                        <a:pt x="2" y="715"/>
                        <a:pt x="1" y="617"/>
                        <a:pt x="33" y="570"/>
                      </a:cubicBezTo>
                      <a:cubicBezTo>
                        <a:pt x="65" y="523"/>
                        <a:pt x="104" y="479"/>
                        <a:pt x="140" y="436"/>
                      </a:cubicBezTo>
                      <a:cubicBezTo>
                        <a:pt x="154" y="419"/>
                        <a:pt x="164" y="395"/>
                        <a:pt x="179" y="380"/>
                      </a:cubicBezTo>
                      <a:cubicBezTo>
                        <a:pt x="229" y="330"/>
                        <a:pt x="297" y="295"/>
                        <a:pt x="352" y="251"/>
                      </a:cubicBezTo>
                      <a:cubicBezTo>
                        <a:pt x="375" y="233"/>
                        <a:pt x="410" y="237"/>
                        <a:pt x="436" y="224"/>
                      </a:cubicBezTo>
                      <a:cubicBezTo>
                        <a:pt x="481" y="201"/>
                        <a:pt x="524" y="188"/>
                        <a:pt x="570" y="168"/>
                      </a:cubicBezTo>
                      <a:cubicBezTo>
                        <a:pt x="585" y="161"/>
                        <a:pt x="599" y="150"/>
                        <a:pt x="615" y="145"/>
                      </a:cubicBezTo>
                      <a:cubicBezTo>
                        <a:pt x="628" y="141"/>
                        <a:pt x="654" y="134"/>
                        <a:pt x="654" y="134"/>
                      </a:cubicBezTo>
                      <a:cubicBezTo>
                        <a:pt x="711" y="97"/>
                        <a:pt x="775" y="93"/>
                        <a:pt x="839" y="78"/>
                      </a:cubicBezTo>
                      <a:cubicBezTo>
                        <a:pt x="928" y="58"/>
                        <a:pt x="1022" y="40"/>
                        <a:pt x="1113" y="28"/>
                      </a:cubicBezTo>
                      <a:cubicBezTo>
                        <a:pt x="1152" y="17"/>
                        <a:pt x="1191" y="9"/>
                        <a:pt x="1230" y="0"/>
                      </a:cubicBezTo>
                      <a:cubicBezTo>
                        <a:pt x="1333" y="4"/>
                        <a:pt x="1413" y="18"/>
                        <a:pt x="1515" y="22"/>
                      </a:cubicBezTo>
                      <a:cubicBezTo>
                        <a:pt x="1548" y="31"/>
                        <a:pt x="1574" y="49"/>
                        <a:pt x="1605" y="61"/>
                      </a:cubicBezTo>
                      <a:cubicBezTo>
                        <a:pt x="1626" y="84"/>
                        <a:pt x="1654" y="95"/>
                        <a:pt x="1683" y="106"/>
                      </a:cubicBezTo>
                      <a:cubicBezTo>
                        <a:pt x="1711" y="149"/>
                        <a:pt x="1676" y="103"/>
                        <a:pt x="1711" y="128"/>
                      </a:cubicBezTo>
                      <a:cubicBezTo>
                        <a:pt x="1757" y="161"/>
                        <a:pt x="1712" y="145"/>
                        <a:pt x="1750" y="156"/>
                      </a:cubicBezTo>
                      <a:cubicBezTo>
                        <a:pt x="1790" y="196"/>
                        <a:pt x="1844" y="229"/>
                        <a:pt x="1890" y="263"/>
                      </a:cubicBezTo>
                      <a:cubicBezTo>
                        <a:pt x="1931" y="293"/>
                        <a:pt x="1985" y="347"/>
                        <a:pt x="2030" y="369"/>
                      </a:cubicBezTo>
                      <a:cubicBezTo>
                        <a:pt x="2037" y="378"/>
                        <a:pt x="2044" y="389"/>
                        <a:pt x="2052" y="397"/>
                      </a:cubicBezTo>
                      <a:cubicBezTo>
                        <a:pt x="2060" y="405"/>
                        <a:pt x="2072" y="410"/>
                        <a:pt x="2080" y="419"/>
                      </a:cubicBezTo>
                      <a:cubicBezTo>
                        <a:pt x="2118" y="461"/>
                        <a:pt x="2138" y="515"/>
                        <a:pt x="2186" y="548"/>
                      </a:cubicBezTo>
                      <a:cubicBezTo>
                        <a:pt x="2205" y="592"/>
                        <a:pt x="2238" y="623"/>
                        <a:pt x="2265" y="660"/>
                      </a:cubicBezTo>
                      <a:cubicBezTo>
                        <a:pt x="2299" y="707"/>
                        <a:pt x="2332" y="779"/>
                        <a:pt x="2382" y="811"/>
                      </a:cubicBezTo>
                      <a:cubicBezTo>
                        <a:pt x="2403" y="864"/>
                        <a:pt x="2444" y="909"/>
                        <a:pt x="2483" y="951"/>
                      </a:cubicBezTo>
                      <a:cubicBezTo>
                        <a:pt x="2497" y="997"/>
                        <a:pt x="2542" y="1029"/>
                        <a:pt x="2567" y="1068"/>
                      </a:cubicBezTo>
                      <a:cubicBezTo>
                        <a:pt x="2608" y="1130"/>
                        <a:pt x="2624" y="1199"/>
                        <a:pt x="2656" y="1264"/>
                      </a:cubicBezTo>
                      <a:cubicBezTo>
                        <a:pt x="2680" y="1312"/>
                        <a:pt x="2704" y="1367"/>
                        <a:pt x="2718" y="1420"/>
                      </a:cubicBezTo>
                      <a:cubicBezTo>
                        <a:pt x="2725" y="1478"/>
                        <a:pt x="2723" y="1534"/>
                        <a:pt x="2746" y="1588"/>
                      </a:cubicBezTo>
                      <a:cubicBezTo>
                        <a:pt x="2761" y="1670"/>
                        <a:pt x="2788" y="1747"/>
                        <a:pt x="2802" y="1829"/>
                      </a:cubicBezTo>
                      <a:cubicBezTo>
                        <a:pt x="2800" y="1883"/>
                        <a:pt x="2830" y="1949"/>
                        <a:pt x="2796" y="1991"/>
                      </a:cubicBezTo>
                      <a:cubicBezTo>
                        <a:pt x="2769" y="2024"/>
                        <a:pt x="2710" y="1991"/>
                        <a:pt x="2667" y="1996"/>
                      </a:cubicBezTo>
                      <a:cubicBezTo>
                        <a:pt x="2648" y="1998"/>
                        <a:pt x="2641" y="2027"/>
                        <a:pt x="2623" y="2030"/>
                      </a:cubicBezTo>
                      <a:cubicBezTo>
                        <a:pt x="2599" y="2034"/>
                        <a:pt x="2574" y="2033"/>
                        <a:pt x="2550" y="2035"/>
                      </a:cubicBezTo>
                      <a:cubicBezTo>
                        <a:pt x="2509" y="2050"/>
                        <a:pt x="2560" y="2029"/>
                        <a:pt x="2516" y="2058"/>
                      </a:cubicBezTo>
                      <a:cubicBezTo>
                        <a:pt x="2511" y="2061"/>
                        <a:pt x="2495" y="2065"/>
                        <a:pt x="2500" y="2063"/>
                      </a:cubicBezTo>
                      <a:cubicBezTo>
                        <a:pt x="2509" y="2059"/>
                        <a:pt x="2519" y="2056"/>
                        <a:pt x="2528" y="2052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" name="Freeform 6"/>
                <p:cNvSpPr>
                  <a:spLocks/>
                </p:cNvSpPr>
                <p:nvPr/>
              </p:nvSpPr>
              <p:spPr bwMode="auto">
                <a:xfrm>
                  <a:off x="7077377" y="1175036"/>
                  <a:ext cx="255200" cy="111629"/>
                </a:xfrm>
                <a:custGeom>
                  <a:avLst/>
                  <a:gdLst>
                    <a:gd name="T0" fmla="*/ 1376 w 1376"/>
                    <a:gd name="T1" fmla="*/ 1536 h 1536"/>
                    <a:gd name="T2" fmla="*/ 944 w 1376"/>
                    <a:gd name="T3" fmla="*/ 1392 h 1536"/>
                    <a:gd name="T4" fmla="*/ 608 w 1376"/>
                    <a:gd name="T5" fmla="*/ 1200 h 1536"/>
                    <a:gd name="T6" fmla="*/ 224 w 1376"/>
                    <a:gd name="T7" fmla="*/ 912 h 1536"/>
                    <a:gd name="T8" fmla="*/ 32 w 1376"/>
                    <a:gd name="T9" fmla="*/ 528 h 1536"/>
                    <a:gd name="T10" fmla="*/ 32 w 1376"/>
                    <a:gd name="T11" fmla="*/ 0 h 15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76"/>
                    <a:gd name="T19" fmla="*/ 0 h 1536"/>
                    <a:gd name="T20" fmla="*/ 1376 w 1376"/>
                    <a:gd name="T21" fmla="*/ 1536 h 1536"/>
                    <a:gd name="connsiteX0" fmla="*/ 9767 w 9767"/>
                    <a:gd name="connsiteY0" fmla="*/ 6562 h 6562"/>
                    <a:gd name="connsiteX1" fmla="*/ 6627 w 9767"/>
                    <a:gd name="connsiteY1" fmla="*/ 5625 h 6562"/>
                    <a:gd name="connsiteX2" fmla="*/ 4186 w 9767"/>
                    <a:gd name="connsiteY2" fmla="*/ 4375 h 6562"/>
                    <a:gd name="connsiteX3" fmla="*/ 1395 w 9767"/>
                    <a:gd name="connsiteY3" fmla="*/ 2500 h 6562"/>
                    <a:gd name="connsiteX4" fmla="*/ 0 w 9767"/>
                    <a:gd name="connsiteY4" fmla="*/ 0 h 6562"/>
                    <a:gd name="connsiteX0" fmla="*/ 8572 w 8572"/>
                    <a:gd name="connsiteY0" fmla="*/ 6190 h 6190"/>
                    <a:gd name="connsiteX1" fmla="*/ 5357 w 8572"/>
                    <a:gd name="connsiteY1" fmla="*/ 4762 h 6190"/>
                    <a:gd name="connsiteX2" fmla="*/ 2858 w 8572"/>
                    <a:gd name="connsiteY2" fmla="*/ 2857 h 6190"/>
                    <a:gd name="connsiteX3" fmla="*/ 0 w 8572"/>
                    <a:gd name="connsiteY3" fmla="*/ 0 h 6190"/>
                    <a:gd name="connsiteX0" fmla="*/ 6666 w 6666"/>
                    <a:gd name="connsiteY0" fmla="*/ 5384 h 5384"/>
                    <a:gd name="connsiteX1" fmla="*/ 2915 w 6666"/>
                    <a:gd name="connsiteY1" fmla="*/ 3077 h 5384"/>
                    <a:gd name="connsiteX2" fmla="*/ 0 w 6666"/>
                    <a:gd name="connsiteY2" fmla="*/ 0 h 5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66" h="5384">
                      <a:moveTo>
                        <a:pt x="6666" y="5384"/>
                      </a:moveTo>
                      <a:cubicBezTo>
                        <a:pt x="5347" y="4680"/>
                        <a:pt x="4027" y="3974"/>
                        <a:pt x="2915" y="3077"/>
                      </a:cubicBezTo>
                      <a:cubicBezTo>
                        <a:pt x="1805" y="2179"/>
                        <a:pt x="1042" y="1281"/>
                        <a:pt x="0" y="0"/>
                      </a:cubicBezTo>
                    </a:path>
                  </a:pathLst>
                </a:custGeom>
                <a:noFill/>
                <a:ln w="44450">
                  <a:solidFill>
                    <a:srgbClr val="0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Freeform 8"/>
                <p:cNvSpPr>
                  <a:spLocks/>
                </p:cNvSpPr>
                <p:nvPr/>
              </p:nvSpPr>
              <p:spPr bwMode="auto">
                <a:xfrm>
                  <a:off x="6398432" y="901508"/>
                  <a:ext cx="934144" cy="438327"/>
                </a:xfrm>
                <a:custGeom>
                  <a:avLst/>
                  <a:gdLst>
                    <a:gd name="T0" fmla="*/ 0 w 2811"/>
                    <a:gd name="T1" fmla="*/ 0 h 1319"/>
                    <a:gd name="T2" fmla="*/ 68043419 w 2811"/>
                    <a:gd name="T3" fmla="*/ 259576953 h 1319"/>
                    <a:gd name="T4" fmla="*/ 309978382 w 2811"/>
                    <a:gd name="T5" fmla="*/ 743446988 h 1319"/>
                    <a:gd name="T6" fmla="*/ 1035783346 w 2811"/>
                    <a:gd name="T7" fmla="*/ 1469252091 h 1319"/>
                    <a:gd name="T8" fmla="*/ 2003523298 w 2811"/>
                    <a:gd name="T9" fmla="*/ 2147483647 h 1319"/>
                    <a:gd name="T10" fmla="*/ 2147483647 w 2811"/>
                    <a:gd name="T11" fmla="*/ 2147483647 h 1319"/>
                    <a:gd name="T12" fmla="*/ 2147483647 w 2811"/>
                    <a:gd name="T13" fmla="*/ 2147483647 h 1319"/>
                    <a:gd name="T14" fmla="*/ 2147483647 w 2811"/>
                    <a:gd name="T15" fmla="*/ 2147483647 h 1319"/>
                    <a:gd name="T16" fmla="*/ 2147483647 w 2811"/>
                    <a:gd name="T17" fmla="*/ 2147483647 h 1319"/>
                    <a:gd name="T18" fmla="*/ 2147483647 w 2811"/>
                    <a:gd name="T19" fmla="*/ 2147483647 h 1319"/>
                    <a:gd name="T20" fmla="*/ 2147483647 w 2811"/>
                    <a:gd name="T21" fmla="*/ 2147483647 h 1319"/>
                    <a:gd name="T22" fmla="*/ 2147483647 w 2811"/>
                    <a:gd name="T23" fmla="*/ 2147483647 h 131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811"/>
                    <a:gd name="T37" fmla="*/ 0 h 1319"/>
                    <a:gd name="T38" fmla="*/ 2811 w 2811"/>
                    <a:gd name="T39" fmla="*/ 1319 h 131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811" h="1319">
                      <a:moveTo>
                        <a:pt x="0" y="0"/>
                      </a:moveTo>
                      <a:cubicBezTo>
                        <a:pt x="5" y="17"/>
                        <a:pt x="7" y="54"/>
                        <a:pt x="27" y="103"/>
                      </a:cubicBezTo>
                      <a:cubicBezTo>
                        <a:pt x="47" y="152"/>
                        <a:pt x="59" y="215"/>
                        <a:pt x="123" y="295"/>
                      </a:cubicBezTo>
                      <a:cubicBezTo>
                        <a:pt x="187" y="375"/>
                        <a:pt x="299" y="479"/>
                        <a:pt x="411" y="583"/>
                      </a:cubicBezTo>
                      <a:cubicBezTo>
                        <a:pt x="523" y="687"/>
                        <a:pt x="691" y="839"/>
                        <a:pt x="795" y="919"/>
                      </a:cubicBezTo>
                      <a:cubicBezTo>
                        <a:pt x="899" y="999"/>
                        <a:pt x="915" y="1007"/>
                        <a:pt x="1035" y="1063"/>
                      </a:cubicBezTo>
                      <a:cubicBezTo>
                        <a:pt x="1155" y="1119"/>
                        <a:pt x="1363" y="1215"/>
                        <a:pt x="1515" y="1255"/>
                      </a:cubicBezTo>
                      <a:cubicBezTo>
                        <a:pt x="1667" y="1295"/>
                        <a:pt x="1811" y="1295"/>
                        <a:pt x="1947" y="1303"/>
                      </a:cubicBezTo>
                      <a:cubicBezTo>
                        <a:pt x="2083" y="1311"/>
                        <a:pt x="2211" y="1319"/>
                        <a:pt x="2331" y="1303"/>
                      </a:cubicBezTo>
                      <a:cubicBezTo>
                        <a:pt x="2451" y="1287"/>
                        <a:pt x="2595" y="1223"/>
                        <a:pt x="2667" y="1207"/>
                      </a:cubicBezTo>
                      <a:cubicBezTo>
                        <a:pt x="2739" y="1191"/>
                        <a:pt x="2739" y="1215"/>
                        <a:pt x="2763" y="1207"/>
                      </a:cubicBezTo>
                      <a:cubicBezTo>
                        <a:pt x="2787" y="1199"/>
                        <a:pt x="2799" y="1179"/>
                        <a:pt x="2811" y="1159"/>
                      </a:cubicBezTo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55" name="Group 13"/>
                <p:cNvGrpSpPr>
                  <a:grpSpLocks/>
                </p:cNvGrpSpPr>
                <p:nvPr/>
              </p:nvGrpSpPr>
              <p:grpSpPr bwMode="auto">
                <a:xfrm>
                  <a:off x="6327648" y="457200"/>
                  <a:ext cx="338299" cy="414401"/>
                  <a:chOff x="1056" y="144"/>
                  <a:chExt cx="1018" cy="1247"/>
                </a:xfrm>
              </p:grpSpPr>
              <p:sp>
                <p:nvSpPr>
                  <p:cNvPr id="60" name="Freeform 11"/>
                  <p:cNvSpPr>
                    <a:spLocks/>
                  </p:cNvSpPr>
                  <p:nvPr/>
                </p:nvSpPr>
                <p:spPr bwMode="auto">
                  <a:xfrm>
                    <a:off x="1056" y="144"/>
                    <a:ext cx="1018" cy="827"/>
                  </a:xfrm>
                  <a:custGeom>
                    <a:avLst/>
                    <a:gdLst>
                      <a:gd name="T0" fmla="*/ 442 w 1018"/>
                      <a:gd name="T1" fmla="*/ 795 h 827"/>
                      <a:gd name="T2" fmla="*/ 335 w 1018"/>
                      <a:gd name="T3" fmla="*/ 812 h 827"/>
                      <a:gd name="T4" fmla="*/ 285 w 1018"/>
                      <a:gd name="T5" fmla="*/ 807 h 827"/>
                      <a:gd name="T6" fmla="*/ 251 w 1018"/>
                      <a:gd name="T7" fmla="*/ 784 h 827"/>
                      <a:gd name="T8" fmla="*/ 179 w 1018"/>
                      <a:gd name="T9" fmla="*/ 723 h 827"/>
                      <a:gd name="T10" fmla="*/ 78 w 1018"/>
                      <a:gd name="T11" fmla="*/ 678 h 827"/>
                      <a:gd name="T12" fmla="*/ 22 w 1018"/>
                      <a:gd name="T13" fmla="*/ 622 h 827"/>
                      <a:gd name="T14" fmla="*/ 0 w 1018"/>
                      <a:gd name="T15" fmla="*/ 577 h 827"/>
                      <a:gd name="T16" fmla="*/ 33 w 1018"/>
                      <a:gd name="T17" fmla="*/ 465 h 827"/>
                      <a:gd name="T18" fmla="*/ 84 w 1018"/>
                      <a:gd name="T19" fmla="*/ 421 h 827"/>
                      <a:gd name="T20" fmla="*/ 117 w 1018"/>
                      <a:gd name="T21" fmla="*/ 404 h 827"/>
                      <a:gd name="T22" fmla="*/ 151 w 1018"/>
                      <a:gd name="T23" fmla="*/ 382 h 827"/>
                      <a:gd name="T24" fmla="*/ 156 w 1018"/>
                      <a:gd name="T25" fmla="*/ 258 h 827"/>
                      <a:gd name="T26" fmla="*/ 179 w 1018"/>
                      <a:gd name="T27" fmla="*/ 225 h 827"/>
                      <a:gd name="T28" fmla="*/ 240 w 1018"/>
                      <a:gd name="T29" fmla="*/ 152 h 827"/>
                      <a:gd name="T30" fmla="*/ 274 w 1018"/>
                      <a:gd name="T31" fmla="*/ 102 h 827"/>
                      <a:gd name="T32" fmla="*/ 291 w 1018"/>
                      <a:gd name="T33" fmla="*/ 96 h 827"/>
                      <a:gd name="T34" fmla="*/ 307 w 1018"/>
                      <a:gd name="T35" fmla="*/ 85 h 827"/>
                      <a:gd name="T36" fmla="*/ 358 w 1018"/>
                      <a:gd name="T37" fmla="*/ 52 h 827"/>
                      <a:gd name="T38" fmla="*/ 609 w 1018"/>
                      <a:gd name="T39" fmla="*/ 40 h 827"/>
                      <a:gd name="T40" fmla="*/ 738 w 1018"/>
                      <a:gd name="T41" fmla="*/ 57 h 827"/>
                      <a:gd name="T42" fmla="*/ 811 w 1018"/>
                      <a:gd name="T43" fmla="*/ 158 h 827"/>
                      <a:gd name="T44" fmla="*/ 822 w 1018"/>
                      <a:gd name="T45" fmla="*/ 180 h 827"/>
                      <a:gd name="T46" fmla="*/ 900 w 1018"/>
                      <a:gd name="T47" fmla="*/ 242 h 827"/>
                      <a:gd name="T48" fmla="*/ 956 w 1018"/>
                      <a:gd name="T49" fmla="*/ 326 h 827"/>
                      <a:gd name="T50" fmla="*/ 978 w 1018"/>
                      <a:gd name="T51" fmla="*/ 376 h 827"/>
                      <a:gd name="T52" fmla="*/ 990 w 1018"/>
                      <a:gd name="T53" fmla="*/ 409 h 827"/>
                      <a:gd name="T54" fmla="*/ 1018 w 1018"/>
                      <a:gd name="T55" fmla="*/ 493 h 827"/>
                      <a:gd name="T56" fmla="*/ 1012 w 1018"/>
                      <a:gd name="T57" fmla="*/ 538 h 827"/>
                      <a:gd name="T58" fmla="*/ 956 w 1018"/>
                      <a:gd name="T59" fmla="*/ 622 h 827"/>
                      <a:gd name="T60" fmla="*/ 984 w 1018"/>
                      <a:gd name="T61" fmla="*/ 728 h 827"/>
                      <a:gd name="T62" fmla="*/ 878 w 1018"/>
                      <a:gd name="T63" fmla="*/ 779 h 827"/>
                      <a:gd name="T64" fmla="*/ 453 w 1018"/>
                      <a:gd name="T65" fmla="*/ 784 h 827"/>
                      <a:gd name="T66" fmla="*/ 442 w 1018"/>
                      <a:gd name="T67" fmla="*/ 795 h 82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018"/>
                      <a:gd name="T103" fmla="*/ 0 h 827"/>
                      <a:gd name="T104" fmla="*/ 1018 w 1018"/>
                      <a:gd name="T105" fmla="*/ 827 h 82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018" h="827">
                        <a:moveTo>
                          <a:pt x="442" y="795"/>
                        </a:moveTo>
                        <a:cubicBezTo>
                          <a:pt x="405" y="799"/>
                          <a:pt x="371" y="807"/>
                          <a:pt x="335" y="812"/>
                        </a:cubicBezTo>
                        <a:cubicBezTo>
                          <a:pt x="318" y="810"/>
                          <a:pt x="301" y="812"/>
                          <a:pt x="285" y="807"/>
                        </a:cubicBezTo>
                        <a:cubicBezTo>
                          <a:pt x="272" y="803"/>
                          <a:pt x="251" y="784"/>
                          <a:pt x="251" y="784"/>
                        </a:cubicBezTo>
                        <a:cubicBezTo>
                          <a:pt x="235" y="759"/>
                          <a:pt x="208" y="732"/>
                          <a:pt x="179" y="723"/>
                        </a:cubicBezTo>
                        <a:cubicBezTo>
                          <a:pt x="155" y="696"/>
                          <a:pt x="109" y="698"/>
                          <a:pt x="78" y="678"/>
                        </a:cubicBezTo>
                        <a:cubicBezTo>
                          <a:pt x="64" y="657"/>
                          <a:pt x="43" y="636"/>
                          <a:pt x="22" y="622"/>
                        </a:cubicBezTo>
                        <a:cubicBezTo>
                          <a:pt x="16" y="603"/>
                          <a:pt x="6" y="596"/>
                          <a:pt x="0" y="577"/>
                        </a:cubicBezTo>
                        <a:cubicBezTo>
                          <a:pt x="4" y="526"/>
                          <a:pt x="1" y="500"/>
                          <a:pt x="33" y="465"/>
                        </a:cubicBezTo>
                        <a:cubicBezTo>
                          <a:pt x="43" y="439"/>
                          <a:pt x="58" y="429"/>
                          <a:pt x="84" y="421"/>
                        </a:cubicBezTo>
                        <a:cubicBezTo>
                          <a:pt x="133" y="384"/>
                          <a:pt x="69" y="430"/>
                          <a:pt x="117" y="404"/>
                        </a:cubicBezTo>
                        <a:cubicBezTo>
                          <a:pt x="129" y="398"/>
                          <a:pt x="151" y="382"/>
                          <a:pt x="151" y="382"/>
                        </a:cubicBezTo>
                        <a:cubicBezTo>
                          <a:pt x="153" y="341"/>
                          <a:pt x="153" y="299"/>
                          <a:pt x="156" y="258"/>
                        </a:cubicBezTo>
                        <a:cubicBezTo>
                          <a:pt x="157" y="240"/>
                          <a:pt x="168" y="239"/>
                          <a:pt x="179" y="225"/>
                        </a:cubicBezTo>
                        <a:cubicBezTo>
                          <a:pt x="203" y="193"/>
                          <a:pt x="204" y="170"/>
                          <a:pt x="240" y="152"/>
                        </a:cubicBezTo>
                        <a:cubicBezTo>
                          <a:pt x="249" y="138"/>
                          <a:pt x="261" y="112"/>
                          <a:pt x="274" y="102"/>
                        </a:cubicBezTo>
                        <a:cubicBezTo>
                          <a:pt x="279" y="98"/>
                          <a:pt x="286" y="99"/>
                          <a:pt x="291" y="96"/>
                        </a:cubicBezTo>
                        <a:cubicBezTo>
                          <a:pt x="297" y="93"/>
                          <a:pt x="302" y="89"/>
                          <a:pt x="307" y="85"/>
                        </a:cubicBezTo>
                        <a:cubicBezTo>
                          <a:pt x="326" y="69"/>
                          <a:pt x="334" y="59"/>
                          <a:pt x="358" y="52"/>
                        </a:cubicBezTo>
                        <a:cubicBezTo>
                          <a:pt x="427" y="0"/>
                          <a:pt x="532" y="38"/>
                          <a:pt x="609" y="40"/>
                        </a:cubicBezTo>
                        <a:cubicBezTo>
                          <a:pt x="653" y="45"/>
                          <a:pt x="694" y="53"/>
                          <a:pt x="738" y="57"/>
                        </a:cubicBezTo>
                        <a:cubicBezTo>
                          <a:pt x="764" y="111"/>
                          <a:pt x="779" y="113"/>
                          <a:pt x="811" y="158"/>
                        </a:cubicBezTo>
                        <a:cubicBezTo>
                          <a:pt x="816" y="165"/>
                          <a:pt x="817" y="174"/>
                          <a:pt x="822" y="180"/>
                        </a:cubicBezTo>
                        <a:cubicBezTo>
                          <a:pt x="842" y="203"/>
                          <a:pt x="878" y="220"/>
                          <a:pt x="900" y="242"/>
                        </a:cubicBezTo>
                        <a:cubicBezTo>
                          <a:pt x="912" y="273"/>
                          <a:pt x="933" y="301"/>
                          <a:pt x="956" y="326"/>
                        </a:cubicBezTo>
                        <a:cubicBezTo>
                          <a:pt x="963" y="344"/>
                          <a:pt x="972" y="358"/>
                          <a:pt x="978" y="376"/>
                        </a:cubicBezTo>
                        <a:cubicBezTo>
                          <a:pt x="982" y="387"/>
                          <a:pt x="990" y="409"/>
                          <a:pt x="990" y="409"/>
                        </a:cubicBezTo>
                        <a:cubicBezTo>
                          <a:pt x="995" y="439"/>
                          <a:pt x="1010" y="463"/>
                          <a:pt x="1018" y="493"/>
                        </a:cubicBezTo>
                        <a:cubicBezTo>
                          <a:pt x="1016" y="508"/>
                          <a:pt x="1016" y="523"/>
                          <a:pt x="1012" y="538"/>
                        </a:cubicBezTo>
                        <a:cubicBezTo>
                          <a:pt x="1006" y="561"/>
                          <a:pt x="968" y="589"/>
                          <a:pt x="956" y="622"/>
                        </a:cubicBezTo>
                        <a:cubicBezTo>
                          <a:pt x="961" y="662"/>
                          <a:pt x="971" y="691"/>
                          <a:pt x="984" y="728"/>
                        </a:cubicBezTo>
                        <a:cubicBezTo>
                          <a:pt x="973" y="768"/>
                          <a:pt x="915" y="765"/>
                          <a:pt x="878" y="779"/>
                        </a:cubicBezTo>
                        <a:cubicBezTo>
                          <a:pt x="745" y="827"/>
                          <a:pt x="595" y="782"/>
                          <a:pt x="453" y="784"/>
                        </a:cubicBezTo>
                        <a:cubicBezTo>
                          <a:pt x="434" y="796"/>
                          <a:pt x="429" y="795"/>
                          <a:pt x="442" y="795"/>
                        </a:cubicBezTo>
                        <a:close/>
                      </a:path>
                    </a:pathLst>
                  </a:custGeom>
                  <a:solidFill>
                    <a:srgbClr val="00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1" name="Freeform 436"/>
                  <p:cNvSpPr>
                    <a:spLocks/>
                  </p:cNvSpPr>
                  <p:nvPr/>
                </p:nvSpPr>
                <p:spPr bwMode="auto">
                  <a:xfrm>
                    <a:off x="1299" y="697"/>
                    <a:ext cx="470" cy="694"/>
                  </a:xfrm>
                  <a:custGeom>
                    <a:avLst/>
                    <a:gdLst>
                      <a:gd name="T0" fmla="*/ 168 w 470"/>
                      <a:gd name="T1" fmla="*/ 185 h 694"/>
                      <a:gd name="T2" fmla="*/ 145 w 470"/>
                      <a:gd name="T3" fmla="*/ 352 h 694"/>
                      <a:gd name="T4" fmla="*/ 128 w 470"/>
                      <a:gd name="T5" fmla="*/ 470 h 694"/>
                      <a:gd name="T6" fmla="*/ 100 w 470"/>
                      <a:gd name="T7" fmla="*/ 520 h 694"/>
                      <a:gd name="T8" fmla="*/ 67 w 470"/>
                      <a:gd name="T9" fmla="*/ 587 h 694"/>
                      <a:gd name="T10" fmla="*/ 45 w 470"/>
                      <a:gd name="T11" fmla="*/ 615 h 694"/>
                      <a:gd name="T12" fmla="*/ 117 w 470"/>
                      <a:gd name="T13" fmla="*/ 610 h 694"/>
                      <a:gd name="T14" fmla="*/ 145 w 470"/>
                      <a:gd name="T15" fmla="*/ 666 h 694"/>
                      <a:gd name="T16" fmla="*/ 168 w 470"/>
                      <a:gd name="T17" fmla="*/ 694 h 694"/>
                      <a:gd name="T18" fmla="*/ 196 w 470"/>
                      <a:gd name="T19" fmla="*/ 671 h 694"/>
                      <a:gd name="T20" fmla="*/ 201 w 470"/>
                      <a:gd name="T21" fmla="*/ 643 h 694"/>
                      <a:gd name="T22" fmla="*/ 212 w 470"/>
                      <a:gd name="T23" fmla="*/ 626 h 694"/>
                      <a:gd name="T24" fmla="*/ 279 w 470"/>
                      <a:gd name="T25" fmla="*/ 604 h 694"/>
                      <a:gd name="T26" fmla="*/ 313 w 470"/>
                      <a:gd name="T27" fmla="*/ 615 h 694"/>
                      <a:gd name="T28" fmla="*/ 319 w 470"/>
                      <a:gd name="T29" fmla="*/ 632 h 694"/>
                      <a:gd name="T30" fmla="*/ 352 w 470"/>
                      <a:gd name="T31" fmla="*/ 649 h 694"/>
                      <a:gd name="T32" fmla="*/ 402 w 470"/>
                      <a:gd name="T33" fmla="*/ 666 h 694"/>
                      <a:gd name="T34" fmla="*/ 335 w 470"/>
                      <a:gd name="T35" fmla="*/ 587 h 694"/>
                      <a:gd name="T36" fmla="*/ 296 w 470"/>
                      <a:gd name="T37" fmla="*/ 548 h 694"/>
                      <a:gd name="T38" fmla="*/ 279 w 470"/>
                      <a:gd name="T39" fmla="*/ 498 h 694"/>
                      <a:gd name="T40" fmla="*/ 257 w 470"/>
                      <a:gd name="T41" fmla="*/ 464 h 694"/>
                      <a:gd name="T42" fmla="*/ 229 w 470"/>
                      <a:gd name="T43" fmla="*/ 291 h 694"/>
                      <a:gd name="T44" fmla="*/ 168 w 470"/>
                      <a:gd name="T45" fmla="*/ 185 h 694"/>
                      <a:gd name="T46" fmla="*/ 117 w 470"/>
                      <a:gd name="T47" fmla="*/ 129 h 694"/>
                      <a:gd name="T48" fmla="*/ 45 w 470"/>
                      <a:gd name="T49" fmla="*/ 62 h 694"/>
                      <a:gd name="T50" fmla="*/ 0 w 470"/>
                      <a:gd name="T51" fmla="*/ 39 h 694"/>
                      <a:gd name="T52" fmla="*/ 61 w 470"/>
                      <a:gd name="T53" fmla="*/ 39 h 694"/>
                      <a:gd name="T54" fmla="*/ 95 w 470"/>
                      <a:gd name="T55" fmla="*/ 84 h 694"/>
                      <a:gd name="T56" fmla="*/ 145 w 470"/>
                      <a:gd name="T57" fmla="*/ 95 h 694"/>
                      <a:gd name="T58" fmla="*/ 179 w 470"/>
                      <a:gd name="T59" fmla="*/ 134 h 694"/>
                      <a:gd name="T60" fmla="*/ 224 w 470"/>
                      <a:gd name="T61" fmla="*/ 151 h 694"/>
                      <a:gd name="T62" fmla="*/ 277 w 470"/>
                      <a:gd name="T63" fmla="*/ 81 h 694"/>
                      <a:gd name="T64" fmla="*/ 333 w 470"/>
                      <a:gd name="T65" fmla="*/ 71 h 694"/>
                      <a:gd name="T66" fmla="*/ 375 w 470"/>
                      <a:gd name="T67" fmla="*/ 39 h 694"/>
                      <a:gd name="T68" fmla="*/ 419 w 470"/>
                      <a:gd name="T69" fmla="*/ 11 h 694"/>
                      <a:gd name="T70" fmla="*/ 453 w 470"/>
                      <a:gd name="T71" fmla="*/ 0 h 694"/>
                      <a:gd name="T72" fmla="*/ 436 w 470"/>
                      <a:gd name="T73" fmla="*/ 45 h 694"/>
                      <a:gd name="T74" fmla="*/ 319 w 470"/>
                      <a:gd name="T75" fmla="*/ 112 h 694"/>
                      <a:gd name="T76" fmla="*/ 274 w 470"/>
                      <a:gd name="T77" fmla="*/ 140 h 694"/>
                      <a:gd name="T78" fmla="*/ 235 w 470"/>
                      <a:gd name="T79" fmla="*/ 179 h 694"/>
                      <a:gd name="T80" fmla="*/ 224 w 470"/>
                      <a:gd name="T81" fmla="*/ 201 h 694"/>
                      <a:gd name="T82" fmla="*/ 168 w 470"/>
                      <a:gd name="T83" fmla="*/ 185 h 694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470"/>
                      <a:gd name="T127" fmla="*/ 0 h 694"/>
                      <a:gd name="T128" fmla="*/ 470 w 470"/>
                      <a:gd name="T129" fmla="*/ 694 h 694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470" h="694">
                        <a:moveTo>
                          <a:pt x="168" y="185"/>
                        </a:moveTo>
                        <a:cubicBezTo>
                          <a:pt x="164" y="263"/>
                          <a:pt x="168" y="292"/>
                          <a:pt x="145" y="352"/>
                        </a:cubicBezTo>
                        <a:cubicBezTo>
                          <a:pt x="139" y="448"/>
                          <a:pt x="149" y="410"/>
                          <a:pt x="128" y="470"/>
                        </a:cubicBezTo>
                        <a:cubicBezTo>
                          <a:pt x="122" y="488"/>
                          <a:pt x="100" y="520"/>
                          <a:pt x="100" y="520"/>
                        </a:cubicBezTo>
                        <a:cubicBezTo>
                          <a:pt x="93" y="542"/>
                          <a:pt x="81" y="569"/>
                          <a:pt x="67" y="587"/>
                        </a:cubicBezTo>
                        <a:cubicBezTo>
                          <a:pt x="67" y="587"/>
                          <a:pt x="41" y="614"/>
                          <a:pt x="45" y="615"/>
                        </a:cubicBezTo>
                        <a:cubicBezTo>
                          <a:pt x="69" y="619"/>
                          <a:pt x="93" y="612"/>
                          <a:pt x="117" y="610"/>
                        </a:cubicBezTo>
                        <a:cubicBezTo>
                          <a:pt x="149" y="619"/>
                          <a:pt x="135" y="636"/>
                          <a:pt x="145" y="666"/>
                        </a:cubicBezTo>
                        <a:cubicBezTo>
                          <a:pt x="148" y="675"/>
                          <a:pt x="161" y="687"/>
                          <a:pt x="168" y="694"/>
                        </a:cubicBezTo>
                        <a:cubicBezTo>
                          <a:pt x="176" y="685"/>
                          <a:pt x="190" y="682"/>
                          <a:pt x="196" y="671"/>
                        </a:cubicBezTo>
                        <a:cubicBezTo>
                          <a:pt x="201" y="663"/>
                          <a:pt x="198" y="652"/>
                          <a:pt x="201" y="643"/>
                        </a:cubicBezTo>
                        <a:cubicBezTo>
                          <a:pt x="203" y="637"/>
                          <a:pt x="208" y="632"/>
                          <a:pt x="212" y="626"/>
                        </a:cubicBezTo>
                        <a:cubicBezTo>
                          <a:pt x="154" y="586"/>
                          <a:pt x="273" y="604"/>
                          <a:pt x="279" y="604"/>
                        </a:cubicBezTo>
                        <a:cubicBezTo>
                          <a:pt x="290" y="608"/>
                          <a:pt x="304" y="607"/>
                          <a:pt x="313" y="615"/>
                        </a:cubicBezTo>
                        <a:cubicBezTo>
                          <a:pt x="317" y="619"/>
                          <a:pt x="315" y="627"/>
                          <a:pt x="319" y="632"/>
                        </a:cubicBezTo>
                        <a:cubicBezTo>
                          <a:pt x="326" y="641"/>
                          <a:pt x="342" y="646"/>
                          <a:pt x="352" y="649"/>
                        </a:cubicBezTo>
                        <a:cubicBezTo>
                          <a:pt x="369" y="654"/>
                          <a:pt x="402" y="666"/>
                          <a:pt x="402" y="666"/>
                        </a:cubicBezTo>
                        <a:cubicBezTo>
                          <a:pt x="388" y="620"/>
                          <a:pt x="384" y="604"/>
                          <a:pt x="335" y="587"/>
                        </a:cubicBezTo>
                        <a:cubicBezTo>
                          <a:pt x="323" y="569"/>
                          <a:pt x="314" y="560"/>
                          <a:pt x="296" y="548"/>
                        </a:cubicBezTo>
                        <a:cubicBezTo>
                          <a:pt x="263" y="497"/>
                          <a:pt x="313" y="578"/>
                          <a:pt x="279" y="498"/>
                        </a:cubicBezTo>
                        <a:cubicBezTo>
                          <a:pt x="274" y="486"/>
                          <a:pt x="257" y="464"/>
                          <a:pt x="257" y="464"/>
                        </a:cubicBezTo>
                        <a:cubicBezTo>
                          <a:pt x="248" y="404"/>
                          <a:pt x="249" y="348"/>
                          <a:pt x="229" y="291"/>
                        </a:cubicBezTo>
                        <a:cubicBezTo>
                          <a:pt x="224" y="207"/>
                          <a:pt x="238" y="198"/>
                          <a:pt x="168" y="185"/>
                        </a:cubicBezTo>
                        <a:cubicBezTo>
                          <a:pt x="158" y="158"/>
                          <a:pt x="146" y="137"/>
                          <a:pt x="117" y="129"/>
                        </a:cubicBezTo>
                        <a:cubicBezTo>
                          <a:pt x="99" y="102"/>
                          <a:pt x="77" y="72"/>
                          <a:pt x="45" y="62"/>
                        </a:cubicBezTo>
                        <a:cubicBezTo>
                          <a:pt x="31" y="48"/>
                          <a:pt x="19" y="46"/>
                          <a:pt x="0" y="39"/>
                        </a:cubicBezTo>
                        <a:cubicBezTo>
                          <a:pt x="23" y="24"/>
                          <a:pt x="36" y="31"/>
                          <a:pt x="61" y="39"/>
                        </a:cubicBezTo>
                        <a:cubicBezTo>
                          <a:pt x="84" y="54"/>
                          <a:pt x="82" y="77"/>
                          <a:pt x="95" y="84"/>
                        </a:cubicBezTo>
                        <a:cubicBezTo>
                          <a:pt x="110" y="92"/>
                          <a:pt x="129" y="90"/>
                          <a:pt x="145" y="95"/>
                        </a:cubicBezTo>
                        <a:cubicBezTo>
                          <a:pt x="158" y="115"/>
                          <a:pt x="156" y="127"/>
                          <a:pt x="179" y="134"/>
                        </a:cubicBezTo>
                        <a:cubicBezTo>
                          <a:pt x="187" y="162"/>
                          <a:pt x="198" y="158"/>
                          <a:pt x="224" y="151"/>
                        </a:cubicBezTo>
                        <a:cubicBezTo>
                          <a:pt x="230" y="130"/>
                          <a:pt x="270" y="99"/>
                          <a:pt x="277" y="81"/>
                        </a:cubicBezTo>
                        <a:cubicBezTo>
                          <a:pt x="292" y="64"/>
                          <a:pt x="317" y="78"/>
                          <a:pt x="333" y="71"/>
                        </a:cubicBezTo>
                        <a:cubicBezTo>
                          <a:pt x="349" y="64"/>
                          <a:pt x="361" y="49"/>
                          <a:pt x="375" y="39"/>
                        </a:cubicBezTo>
                        <a:cubicBezTo>
                          <a:pt x="395" y="33"/>
                          <a:pt x="403" y="21"/>
                          <a:pt x="419" y="11"/>
                        </a:cubicBezTo>
                        <a:cubicBezTo>
                          <a:pt x="429" y="5"/>
                          <a:pt x="442" y="4"/>
                          <a:pt x="453" y="0"/>
                        </a:cubicBezTo>
                        <a:cubicBezTo>
                          <a:pt x="470" y="26"/>
                          <a:pt x="466" y="37"/>
                          <a:pt x="436" y="45"/>
                        </a:cubicBezTo>
                        <a:cubicBezTo>
                          <a:pt x="399" y="69"/>
                          <a:pt x="361" y="96"/>
                          <a:pt x="319" y="112"/>
                        </a:cubicBezTo>
                        <a:cubicBezTo>
                          <a:pt x="304" y="125"/>
                          <a:pt x="293" y="133"/>
                          <a:pt x="274" y="140"/>
                        </a:cubicBezTo>
                        <a:cubicBezTo>
                          <a:pt x="262" y="158"/>
                          <a:pt x="253" y="167"/>
                          <a:pt x="235" y="179"/>
                        </a:cubicBezTo>
                        <a:cubicBezTo>
                          <a:pt x="223" y="197"/>
                          <a:pt x="224" y="189"/>
                          <a:pt x="224" y="201"/>
                        </a:cubicBezTo>
                        <a:lnTo>
                          <a:pt x="168" y="185"/>
                        </a:lnTo>
                        <a:close/>
                      </a:path>
                    </a:pathLst>
                  </a:custGeom>
                  <a:solidFill>
                    <a:srgbClr val="9933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56" name="Group 16"/>
                <p:cNvGrpSpPr>
                  <a:grpSpLocks/>
                </p:cNvGrpSpPr>
                <p:nvPr/>
              </p:nvGrpSpPr>
              <p:grpSpPr bwMode="auto">
                <a:xfrm>
                  <a:off x="6997600" y="568859"/>
                  <a:ext cx="303074" cy="523732"/>
                  <a:chOff x="3072" y="145"/>
                  <a:chExt cx="1029" cy="1720"/>
                </a:xfrm>
              </p:grpSpPr>
              <p:sp>
                <p:nvSpPr>
                  <p:cNvPr id="58" name="Freeform 15"/>
                  <p:cNvSpPr>
                    <a:spLocks/>
                  </p:cNvSpPr>
                  <p:nvPr/>
                </p:nvSpPr>
                <p:spPr bwMode="auto">
                  <a:xfrm>
                    <a:off x="3072" y="145"/>
                    <a:ext cx="1029" cy="1288"/>
                  </a:xfrm>
                  <a:custGeom>
                    <a:avLst/>
                    <a:gdLst>
                      <a:gd name="T0" fmla="*/ 507 w 1029"/>
                      <a:gd name="T1" fmla="*/ 0 h 1288"/>
                      <a:gd name="T2" fmla="*/ 502 w 1029"/>
                      <a:gd name="T3" fmla="*/ 135 h 1288"/>
                      <a:gd name="T4" fmla="*/ 440 w 1029"/>
                      <a:gd name="T5" fmla="*/ 202 h 1288"/>
                      <a:gd name="T6" fmla="*/ 401 w 1029"/>
                      <a:gd name="T7" fmla="*/ 258 h 1288"/>
                      <a:gd name="T8" fmla="*/ 362 w 1029"/>
                      <a:gd name="T9" fmla="*/ 314 h 1288"/>
                      <a:gd name="T10" fmla="*/ 278 w 1029"/>
                      <a:gd name="T11" fmla="*/ 392 h 1288"/>
                      <a:gd name="T12" fmla="*/ 233 w 1029"/>
                      <a:gd name="T13" fmla="*/ 448 h 1288"/>
                      <a:gd name="T14" fmla="*/ 323 w 1029"/>
                      <a:gd name="T15" fmla="*/ 504 h 1288"/>
                      <a:gd name="T16" fmla="*/ 345 w 1029"/>
                      <a:gd name="T17" fmla="*/ 548 h 1288"/>
                      <a:gd name="T18" fmla="*/ 278 w 1029"/>
                      <a:gd name="T19" fmla="*/ 627 h 1288"/>
                      <a:gd name="T20" fmla="*/ 284 w 1029"/>
                      <a:gd name="T21" fmla="*/ 660 h 1288"/>
                      <a:gd name="T22" fmla="*/ 222 w 1029"/>
                      <a:gd name="T23" fmla="*/ 683 h 1288"/>
                      <a:gd name="T24" fmla="*/ 105 w 1029"/>
                      <a:gd name="T25" fmla="*/ 722 h 1288"/>
                      <a:gd name="T26" fmla="*/ 49 w 1029"/>
                      <a:gd name="T27" fmla="*/ 772 h 1288"/>
                      <a:gd name="T28" fmla="*/ 10 w 1029"/>
                      <a:gd name="T29" fmla="*/ 811 h 1288"/>
                      <a:gd name="T30" fmla="*/ 138 w 1029"/>
                      <a:gd name="T31" fmla="*/ 873 h 1288"/>
                      <a:gd name="T32" fmla="*/ 301 w 1029"/>
                      <a:gd name="T33" fmla="*/ 934 h 1288"/>
                      <a:gd name="T34" fmla="*/ 368 w 1029"/>
                      <a:gd name="T35" fmla="*/ 985 h 1288"/>
                      <a:gd name="T36" fmla="*/ 301 w 1029"/>
                      <a:gd name="T37" fmla="*/ 1001 h 1288"/>
                      <a:gd name="T38" fmla="*/ 211 w 1029"/>
                      <a:gd name="T39" fmla="*/ 1046 h 1288"/>
                      <a:gd name="T40" fmla="*/ 183 w 1029"/>
                      <a:gd name="T41" fmla="*/ 1069 h 1288"/>
                      <a:gd name="T42" fmla="*/ 127 w 1029"/>
                      <a:gd name="T43" fmla="*/ 1130 h 1288"/>
                      <a:gd name="T44" fmla="*/ 15 w 1029"/>
                      <a:gd name="T45" fmla="*/ 1208 h 1288"/>
                      <a:gd name="T46" fmla="*/ 150 w 1029"/>
                      <a:gd name="T47" fmla="*/ 1247 h 1288"/>
                      <a:gd name="T48" fmla="*/ 200 w 1029"/>
                      <a:gd name="T49" fmla="*/ 1270 h 1288"/>
                      <a:gd name="T50" fmla="*/ 821 w 1029"/>
                      <a:gd name="T51" fmla="*/ 1247 h 1288"/>
                      <a:gd name="T52" fmla="*/ 938 w 1029"/>
                      <a:gd name="T53" fmla="*/ 1203 h 1288"/>
                      <a:gd name="T54" fmla="*/ 988 w 1029"/>
                      <a:gd name="T55" fmla="*/ 1175 h 1288"/>
                      <a:gd name="T56" fmla="*/ 916 w 1029"/>
                      <a:gd name="T57" fmla="*/ 1108 h 1288"/>
                      <a:gd name="T58" fmla="*/ 955 w 1029"/>
                      <a:gd name="T59" fmla="*/ 1041 h 1288"/>
                      <a:gd name="T60" fmla="*/ 938 w 1029"/>
                      <a:gd name="T61" fmla="*/ 1001 h 1288"/>
                      <a:gd name="T62" fmla="*/ 899 w 1029"/>
                      <a:gd name="T63" fmla="*/ 968 h 1288"/>
                      <a:gd name="T64" fmla="*/ 882 w 1029"/>
                      <a:gd name="T65" fmla="*/ 957 h 1288"/>
                      <a:gd name="T66" fmla="*/ 871 w 1029"/>
                      <a:gd name="T67" fmla="*/ 945 h 1288"/>
                      <a:gd name="T68" fmla="*/ 837 w 1029"/>
                      <a:gd name="T69" fmla="*/ 923 h 1288"/>
                      <a:gd name="T70" fmla="*/ 787 w 1029"/>
                      <a:gd name="T71" fmla="*/ 890 h 1288"/>
                      <a:gd name="T72" fmla="*/ 692 w 1029"/>
                      <a:gd name="T73" fmla="*/ 839 h 1288"/>
                      <a:gd name="T74" fmla="*/ 871 w 1029"/>
                      <a:gd name="T75" fmla="*/ 811 h 1288"/>
                      <a:gd name="T76" fmla="*/ 893 w 1029"/>
                      <a:gd name="T77" fmla="*/ 800 h 1288"/>
                      <a:gd name="T78" fmla="*/ 916 w 1029"/>
                      <a:gd name="T79" fmla="*/ 794 h 1288"/>
                      <a:gd name="T80" fmla="*/ 988 w 1029"/>
                      <a:gd name="T81" fmla="*/ 739 h 1288"/>
                      <a:gd name="T82" fmla="*/ 793 w 1029"/>
                      <a:gd name="T83" fmla="*/ 660 h 1288"/>
                      <a:gd name="T84" fmla="*/ 692 w 1029"/>
                      <a:gd name="T85" fmla="*/ 632 h 1288"/>
                      <a:gd name="T86" fmla="*/ 658 w 1029"/>
                      <a:gd name="T87" fmla="*/ 610 h 1288"/>
                      <a:gd name="T88" fmla="*/ 586 w 1029"/>
                      <a:gd name="T89" fmla="*/ 520 h 1288"/>
                      <a:gd name="T90" fmla="*/ 580 w 1029"/>
                      <a:gd name="T91" fmla="*/ 504 h 1288"/>
                      <a:gd name="T92" fmla="*/ 647 w 1029"/>
                      <a:gd name="T93" fmla="*/ 442 h 1288"/>
                      <a:gd name="T94" fmla="*/ 658 w 1029"/>
                      <a:gd name="T95" fmla="*/ 314 h 1288"/>
                      <a:gd name="T96" fmla="*/ 619 w 1029"/>
                      <a:gd name="T97" fmla="*/ 280 h 1288"/>
                      <a:gd name="T98" fmla="*/ 591 w 1029"/>
                      <a:gd name="T99" fmla="*/ 252 h 1288"/>
                      <a:gd name="T100" fmla="*/ 575 w 1029"/>
                      <a:gd name="T101" fmla="*/ 129 h 1288"/>
                      <a:gd name="T102" fmla="*/ 491 w 1029"/>
                      <a:gd name="T103" fmla="*/ 28 h 1288"/>
                      <a:gd name="T104" fmla="*/ 496 w 1029"/>
                      <a:gd name="T105" fmla="*/ 12 h 1288"/>
                      <a:gd name="T106" fmla="*/ 507 w 1029"/>
                      <a:gd name="T107" fmla="*/ 0 h 12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029"/>
                      <a:gd name="T163" fmla="*/ 0 h 1288"/>
                      <a:gd name="T164" fmla="*/ 1029 w 1029"/>
                      <a:gd name="T165" fmla="*/ 1288 h 1288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029" h="1288">
                        <a:moveTo>
                          <a:pt x="507" y="0"/>
                        </a:moveTo>
                        <a:cubicBezTo>
                          <a:pt x="505" y="45"/>
                          <a:pt x="508" y="90"/>
                          <a:pt x="502" y="135"/>
                        </a:cubicBezTo>
                        <a:cubicBezTo>
                          <a:pt x="502" y="136"/>
                          <a:pt x="446" y="196"/>
                          <a:pt x="440" y="202"/>
                        </a:cubicBezTo>
                        <a:cubicBezTo>
                          <a:pt x="433" y="226"/>
                          <a:pt x="414" y="237"/>
                          <a:pt x="401" y="258"/>
                        </a:cubicBezTo>
                        <a:cubicBezTo>
                          <a:pt x="394" y="281"/>
                          <a:pt x="377" y="296"/>
                          <a:pt x="362" y="314"/>
                        </a:cubicBezTo>
                        <a:cubicBezTo>
                          <a:pt x="338" y="345"/>
                          <a:pt x="316" y="379"/>
                          <a:pt x="278" y="392"/>
                        </a:cubicBezTo>
                        <a:cubicBezTo>
                          <a:pt x="271" y="416"/>
                          <a:pt x="254" y="435"/>
                          <a:pt x="233" y="448"/>
                        </a:cubicBezTo>
                        <a:cubicBezTo>
                          <a:pt x="187" y="517"/>
                          <a:pt x="223" y="498"/>
                          <a:pt x="323" y="504"/>
                        </a:cubicBezTo>
                        <a:cubicBezTo>
                          <a:pt x="329" y="521"/>
                          <a:pt x="340" y="530"/>
                          <a:pt x="345" y="548"/>
                        </a:cubicBezTo>
                        <a:cubicBezTo>
                          <a:pt x="337" y="574"/>
                          <a:pt x="302" y="611"/>
                          <a:pt x="278" y="627"/>
                        </a:cubicBezTo>
                        <a:cubicBezTo>
                          <a:pt x="285" y="637"/>
                          <a:pt x="297" y="647"/>
                          <a:pt x="284" y="660"/>
                        </a:cubicBezTo>
                        <a:cubicBezTo>
                          <a:pt x="272" y="672"/>
                          <a:pt x="237" y="679"/>
                          <a:pt x="222" y="683"/>
                        </a:cubicBezTo>
                        <a:cubicBezTo>
                          <a:pt x="181" y="693"/>
                          <a:pt x="146" y="715"/>
                          <a:pt x="105" y="722"/>
                        </a:cubicBezTo>
                        <a:cubicBezTo>
                          <a:pt x="80" y="738"/>
                          <a:pt x="78" y="764"/>
                          <a:pt x="49" y="772"/>
                        </a:cubicBezTo>
                        <a:cubicBezTo>
                          <a:pt x="10" y="797"/>
                          <a:pt x="19" y="781"/>
                          <a:pt x="10" y="811"/>
                        </a:cubicBezTo>
                        <a:cubicBezTo>
                          <a:pt x="37" y="831"/>
                          <a:pt x="89" y="852"/>
                          <a:pt x="138" y="873"/>
                        </a:cubicBezTo>
                        <a:cubicBezTo>
                          <a:pt x="188" y="891"/>
                          <a:pt x="318" y="909"/>
                          <a:pt x="301" y="934"/>
                        </a:cubicBezTo>
                        <a:cubicBezTo>
                          <a:pt x="294" y="945"/>
                          <a:pt x="381" y="981"/>
                          <a:pt x="368" y="985"/>
                        </a:cubicBezTo>
                        <a:cubicBezTo>
                          <a:pt x="346" y="992"/>
                          <a:pt x="323" y="994"/>
                          <a:pt x="301" y="1001"/>
                        </a:cubicBezTo>
                        <a:cubicBezTo>
                          <a:pt x="273" y="1020"/>
                          <a:pt x="240" y="1027"/>
                          <a:pt x="211" y="1046"/>
                        </a:cubicBezTo>
                        <a:cubicBezTo>
                          <a:pt x="182" y="1091"/>
                          <a:pt x="220" y="1040"/>
                          <a:pt x="183" y="1069"/>
                        </a:cubicBezTo>
                        <a:cubicBezTo>
                          <a:pt x="161" y="1086"/>
                          <a:pt x="151" y="1114"/>
                          <a:pt x="127" y="1130"/>
                        </a:cubicBezTo>
                        <a:cubicBezTo>
                          <a:pt x="112" y="1153"/>
                          <a:pt x="0" y="1186"/>
                          <a:pt x="15" y="1208"/>
                        </a:cubicBezTo>
                        <a:cubicBezTo>
                          <a:pt x="21" y="1229"/>
                          <a:pt x="140" y="1227"/>
                          <a:pt x="150" y="1247"/>
                        </a:cubicBezTo>
                        <a:cubicBezTo>
                          <a:pt x="158" y="1263"/>
                          <a:pt x="200" y="1270"/>
                          <a:pt x="200" y="1270"/>
                        </a:cubicBezTo>
                        <a:cubicBezTo>
                          <a:pt x="396" y="1266"/>
                          <a:pt x="629" y="1288"/>
                          <a:pt x="821" y="1247"/>
                        </a:cubicBezTo>
                        <a:cubicBezTo>
                          <a:pt x="856" y="1222"/>
                          <a:pt x="898" y="1217"/>
                          <a:pt x="938" y="1203"/>
                        </a:cubicBezTo>
                        <a:cubicBezTo>
                          <a:pt x="956" y="1197"/>
                          <a:pt x="988" y="1175"/>
                          <a:pt x="988" y="1175"/>
                        </a:cubicBezTo>
                        <a:cubicBezTo>
                          <a:pt x="980" y="1139"/>
                          <a:pt x="951" y="1119"/>
                          <a:pt x="916" y="1108"/>
                        </a:cubicBezTo>
                        <a:cubicBezTo>
                          <a:pt x="925" y="1079"/>
                          <a:pt x="938" y="1066"/>
                          <a:pt x="955" y="1041"/>
                        </a:cubicBezTo>
                        <a:cubicBezTo>
                          <a:pt x="962" y="1017"/>
                          <a:pt x="962" y="1009"/>
                          <a:pt x="938" y="1001"/>
                        </a:cubicBezTo>
                        <a:cubicBezTo>
                          <a:pt x="925" y="982"/>
                          <a:pt x="921" y="974"/>
                          <a:pt x="899" y="968"/>
                        </a:cubicBezTo>
                        <a:cubicBezTo>
                          <a:pt x="893" y="964"/>
                          <a:pt x="887" y="961"/>
                          <a:pt x="882" y="957"/>
                        </a:cubicBezTo>
                        <a:cubicBezTo>
                          <a:pt x="878" y="954"/>
                          <a:pt x="875" y="948"/>
                          <a:pt x="871" y="945"/>
                        </a:cubicBezTo>
                        <a:cubicBezTo>
                          <a:pt x="860" y="937"/>
                          <a:pt x="837" y="923"/>
                          <a:pt x="837" y="923"/>
                        </a:cubicBezTo>
                        <a:cubicBezTo>
                          <a:pt x="822" y="900"/>
                          <a:pt x="813" y="896"/>
                          <a:pt x="787" y="890"/>
                        </a:cubicBezTo>
                        <a:cubicBezTo>
                          <a:pt x="748" y="863"/>
                          <a:pt x="737" y="855"/>
                          <a:pt x="692" y="839"/>
                        </a:cubicBezTo>
                        <a:cubicBezTo>
                          <a:pt x="714" y="777"/>
                          <a:pt x="812" y="821"/>
                          <a:pt x="871" y="811"/>
                        </a:cubicBezTo>
                        <a:cubicBezTo>
                          <a:pt x="878" y="807"/>
                          <a:pt x="885" y="803"/>
                          <a:pt x="893" y="800"/>
                        </a:cubicBezTo>
                        <a:cubicBezTo>
                          <a:pt x="900" y="797"/>
                          <a:pt x="909" y="797"/>
                          <a:pt x="916" y="794"/>
                        </a:cubicBezTo>
                        <a:cubicBezTo>
                          <a:pt x="942" y="783"/>
                          <a:pt x="965" y="755"/>
                          <a:pt x="988" y="739"/>
                        </a:cubicBezTo>
                        <a:cubicBezTo>
                          <a:pt x="1029" y="622"/>
                          <a:pt x="849" y="662"/>
                          <a:pt x="793" y="660"/>
                        </a:cubicBezTo>
                        <a:cubicBezTo>
                          <a:pt x="759" y="650"/>
                          <a:pt x="726" y="644"/>
                          <a:pt x="692" y="632"/>
                        </a:cubicBezTo>
                        <a:cubicBezTo>
                          <a:pt x="679" y="628"/>
                          <a:pt x="658" y="610"/>
                          <a:pt x="658" y="610"/>
                        </a:cubicBezTo>
                        <a:cubicBezTo>
                          <a:pt x="636" y="579"/>
                          <a:pt x="612" y="548"/>
                          <a:pt x="586" y="520"/>
                        </a:cubicBezTo>
                        <a:cubicBezTo>
                          <a:pt x="584" y="515"/>
                          <a:pt x="579" y="510"/>
                          <a:pt x="580" y="504"/>
                        </a:cubicBezTo>
                        <a:cubicBezTo>
                          <a:pt x="583" y="481"/>
                          <a:pt x="630" y="454"/>
                          <a:pt x="647" y="442"/>
                        </a:cubicBezTo>
                        <a:cubicBezTo>
                          <a:pt x="676" y="398"/>
                          <a:pt x="669" y="382"/>
                          <a:pt x="658" y="314"/>
                        </a:cubicBezTo>
                        <a:cubicBezTo>
                          <a:pt x="656" y="301"/>
                          <a:pt x="627" y="290"/>
                          <a:pt x="619" y="280"/>
                        </a:cubicBezTo>
                        <a:cubicBezTo>
                          <a:pt x="596" y="252"/>
                          <a:pt x="622" y="272"/>
                          <a:pt x="591" y="252"/>
                        </a:cubicBezTo>
                        <a:cubicBezTo>
                          <a:pt x="560" y="204"/>
                          <a:pt x="586" y="250"/>
                          <a:pt x="575" y="129"/>
                        </a:cubicBezTo>
                        <a:cubicBezTo>
                          <a:pt x="573" y="104"/>
                          <a:pt x="511" y="50"/>
                          <a:pt x="491" y="28"/>
                        </a:cubicBezTo>
                        <a:cubicBezTo>
                          <a:pt x="493" y="23"/>
                          <a:pt x="493" y="17"/>
                          <a:pt x="496" y="12"/>
                        </a:cubicBezTo>
                        <a:cubicBezTo>
                          <a:pt x="499" y="7"/>
                          <a:pt x="507" y="0"/>
                          <a:pt x="507" y="0"/>
                        </a:cubicBezTo>
                        <a:close/>
                      </a:path>
                    </a:pathLst>
                  </a:custGeom>
                  <a:solidFill>
                    <a:srgbClr val="3399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9" name="Freeform 14"/>
                  <p:cNvSpPr>
                    <a:spLocks/>
                  </p:cNvSpPr>
                  <p:nvPr/>
                </p:nvSpPr>
                <p:spPr bwMode="auto">
                  <a:xfrm>
                    <a:off x="3381" y="665"/>
                    <a:ext cx="418" cy="1200"/>
                  </a:xfrm>
                  <a:custGeom>
                    <a:avLst/>
                    <a:gdLst>
                      <a:gd name="T0" fmla="*/ 30 w 418"/>
                      <a:gd name="T1" fmla="*/ 1136 h 1200"/>
                      <a:gd name="T2" fmla="*/ 47 w 418"/>
                      <a:gd name="T3" fmla="*/ 1119 h 1200"/>
                      <a:gd name="T4" fmla="*/ 69 w 418"/>
                      <a:gd name="T5" fmla="*/ 1085 h 1200"/>
                      <a:gd name="T6" fmla="*/ 97 w 418"/>
                      <a:gd name="T7" fmla="*/ 1035 h 1200"/>
                      <a:gd name="T8" fmla="*/ 120 w 418"/>
                      <a:gd name="T9" fmla="*/ 856 h 1200"/>
                      <a:gd name="T10" fmla="*/ 131 w 418"/>
                      <a:gd name="T11" fmla="*/ 817 h 1200"/>
                      <a:gd name="T12" fmla="*/ 142 w 418"/>
                      <a:gd name="T13" fmla="*/ 778 h 1200"/>
                      <a:gd name="T14" fmla="*/ 159 w 418"/>
                      <a:gd name="T15" fmla="*/ 565 h 1200"/>
                      <a:gd name="T16" fmla="*/ 181 w 418"/>
                      <a:gd name="T17" fmla="*/ 314 h 1200"/>
                      <a:gd name="T18" fmla="*/ 187 w 418"/>
                      <a:gd name="T19" fmla="*/ 68 h 1200"/>
                      <a:gd name="T20" fmla="*/ 204 w 418"/>
                      <a:gd name="T21" fmla="*/ 0 h 1200"/>
                      <a:gd name="T22" fmla="*/ 226 w 418"/>
                      <a:gd name="T23" fmla="*/ 521 h 1200"/>
                      <a:gd name="T24" fmla="*/ 248 w 418"/>
                      <a:gd name="T25" fmla="*/ 772 h 1200"/>
                      <a:gd name="T26" fmla="*/ 299 w 418"/>
                      <a:gd name="T27" fmla="*/ 1057 h 1200"/>
                      <a:gd name="T28" fmla="*/ 355 w 418"/>
                      <a:gd name="T29" fmla="*/ 1102 h 1200"/>
                      <a:gd name="T30" fmla="*/ 377 w 418"/>
                      <a:gd name="T31" fmla="*/ 1158 h 1200"/>
                      <a:gd name="T32" fmla="*/ 366 w 418"/>
                      <a:gd name="T33" fmla="*/ 1186 h 1200"/>
                      <a:gd name="T34" fmla="*/ 209 w 418"/>
                      <a:gd name="T35" fmla="*/ 1141 h 1200"/>
                      <a:gd name="T36" fmla="*/ 164 w 418"/>
                      <a:gd name="T37" fmla="*/ 1158 h 1200"/>
                      <a:gd name="T38" fmla="*/ 120 w 418"/>
                      <a:gd name="T39" fmla="*/ 1130 h 1200"/>
                      <a:gd name="T40" fmla="*/ 86 w 418"/>
                      <a:gd name="T41" fmla="*/ 1136 h 1200"/>
                      <a:gd name="T42" fmla="*/ 53 w 418"/>
                      <a:gd name="T43" fmla="*/ 1158 h 1200"/>
                      <a:gd name="T44" fmla="*/ 13 w 418"/>
                      <a:gd name="T45" fmla="*/ 1152 h 1200"/>
                      <a:gd name="T46" fmla="*/ 30 w 418"/>
                      <a:gd name="T47" fmla="*/ 1136 h 1200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418"/>
                      <a:gd name="T73" fmla="*/ 0 h 1200"/>
                      <a:gd name="T74" fmla="*/ 418 w 418"/>
                      <a:gd name="T75" fmla="*/ 1200 h 1200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418" h="1200">
                        <a:moveTo>
                          <a:pt x="30" y="1136"/>
                        </a:moveTo>
                        <a:cubicBezTo>
                          <a:pt x="36" y="1130"/>
                          <a:pt x="42" y="1125"/>
                          <a:pt x="47" y="1119"/>
                        </a:cubicBezTo>
                        <a:cubicBezTo>
                          <a:pt x="55" y="1108"/>
                          <a:pt x="69" y="1085"/>
                          <a:pt x="69" y="1085"/>
                        </a:cubicBezTo>
                        <a:cubicBezTo>
                          <a:pt x="76" y="1060"/>
                          <a:pt x="76" y="1050"/>
                          <a:pt x="97" y="1035"/>
                        </a:cubicBezTo>
                        <a:cubicBezTo>
                          <a:pt x="135" y="981"/>
                          <a:pt x="115" y="933"/>
                          <a:pt x="120" y="856"/>
                        </a:cubicBezTo>
                        <a:cubicBezTo>
                          <a:pt x="121" y="841"/>
                          <a:pt x="127" y="831"/>
                          <a:pt x="131" y="817"/>
                        </a:cubicBezTo>
                        <a:cubicBezTo>
                          <a:pt x="135" y="804"/>
                          <a:pt x="142" y="778"/>
                          <a:pt x="142" y="778"/>
                        </a:cubicBezTo>
                        <a:cubicBezTo>
                          <a:pt x="146" y="706"/>
                          <a:pt x="147" y="636"/>
                          <a:pt x="159" y="565"/>
                        </a:cubicBezTo>
                        <a:cubicBezTo>
                          <a:pt x="161" y="490"/>
                          <a:pt x="157" y="391"/>
                          <a:pt x="181" y="314"/>
                        </a:cubicBezTo>
                        <a:cubicBezTo>
                          <a:pt x="183" y="232"/>
                          <a:pt x="184" y="150"/>
                          <a:pt x="187" y="68"/>
                        </a:cubicBezTo>
                        <a:cubicBezTo>
                          <a:pt x="189" y="15"/>
                          <a:pt x="184" y="29"/>
                          <a:pt x="204" y="0"/>
                        </a:cubicBezTo>
                        <a:cubicBezTo>
                          <a:pt x="207" y="162"/>
                          <a:pt x="191" y="358"/>
                          <a:pt x="226" y="521"/>
                        </a:cubicBezTo>
                        <a:cubicBezTo>
                          <a:pt x="231" y="606"/>
                          <a:pt x="243" y="687"/>
                          <a:pt x="248" y="772"/>
                        </a:cubicBezTo>
                        <a:cubicBezTo>
                          <a:pt x="252" y="842"/>
                          <a:pt x="258" y="990"/>
                          <a:pt x="299" y="1057"/>
                        </a:cubicBezTo>
                        <a:cubicBezTo>
                          <a:pt x="311" y="1077"/>
                          <a:pt x="338" y="1086"/>
                          <a:pt x="355" y="1102"/>
                        </a:cubicBezTo>
                        <a:cubicBezTo>
                          <a:pt x="360" y="1120"/>
                          <a:pt x="369" y="1142"/>
                          <a:pt x="377" y="1158"/>
                        </a:cubicBezTo>
                        <a:cubicBezTo>
                          <a:pt x="398" y="1200"/>
                          <a:pt x="418" y="1195"/>
                          <a:pt x="366" y="1186"/>
                        </a:cubicBezTo>
                        <a:cubicBezTo>
                          <a:pt x="311" y="1150"/>
                          <a:pt x="277" y="1147"/>
                          <a:pt x="209" y="1141"/>
                        </a:cubicBezTo>
                        <a:cubicBezTo>
                          <a:pt x="178" y="1132"/>
                          <a:pt x="193" y="1148"/>
                          <a:pt x="164" y="1158"/>
                        </a:cubicBezTo>
                        <a:cubicBezTo>
                          <a:pt x="144" y="1150"/>
                          <a:pt x="141" y="1137"/>
                          <a:pt x="120" y="1130"/>
                        </a:cubicBezTo>
                        <a:cubicBezTo>
                          <a:pt x="109" y="1132"/>
                          <a:pt x="97" y="1132"/>
                          <a:pt x="86" y="1136"/>
                        </a:cubicBezTo>
                        <a:cubicBezTo>
                          <a:pt x="74" y="1141"/>
                          <a:pt x="53" y="1158"/>
                          <a:pt x="53" y="1158"/>
                        </a:cubicBezTo>
                        <a:cubicBezTo>
                          <a:pt x="40" y="1156"/>
                          <a:pt x="25" y="1159"/>
                          <a:pt x="13" y="1152"/>
                        </a:cubicBezTo>
                        <a:cubicBezTo>
                          <a:pt x="0" y="1144"/>
                          <a:pt x="70" y="1136"/>
                          <a:pt x="30" y="1136"/>
                        </a:cubicBez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57" name="Freeform 22"/>
                <p:cNvSpPr>
                  <a:spLocks/>
                </p:cNvSpPr>
                <p:nvPr/>
              </p:nvSpPr>
              <p:spPr bwMode="ltGray">
                <a:xfrm>
                  <a:off x="6550965" y="1382376"/>
                  <a:ext cx="797562" cy="116976"/>
                </a:xfrm>
                <a:custGeom>
                  <a:avLst/>
                  <a:gdLst>
                    <a:gd name="T0" fmla="*/ 0 w 2400"/>
                    <a:gd name="T1" fmla="*/ 0 h 352"/>
                    <a:gd name="T2" fmla="*/ 528 w 2400"/>
                    <a:gd name="T3" fmla="*/ 240 h 352"/>
                    <a:gd name="T4" fmla="*/ 1680 w 2400"/>
                    <a:gd name="T5" fmla="*/ 336 h 352"/>
                    <a:gd name="T6" fmla="*/ 2400 w 2400"/>
                    <a:gd name="T7" fmla="*/ 144 h 35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00"/>
                    <a:gd name="T13" fmla="*/ 0 h 352"/>
                    <a:gd name="T14" fmla="*/ 2400 w 2400"/>
                    <a:gd name="T15" fmla="*/ 352 h 35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00" h="352">
                      <a:moveTo>
                        <a:pt x="0" y="0"/>
                      </a:moveTo>
                      <a:cubicBezTo>
                        <a:pt x="124" y="92"/>
                        <a:pt x="248" y="184"/>
                        <a:pt x="528" y="240"/>
                      </a:cubicBezTo>
                      <a:cubicBezTo>
                        <a:pt x="808" y="296"/>
                        <a:pt x="1368" y="352"/>
                        <a:pt x="1680" y="336"/>
                      </a:cubicBezTo>
                      <a:cubicBezTo>
                        <a:pt x="1992" y="320"/>
                        <a:pt x="2196" y="232"/>
                        <a:pt x="2400" y="144"/>
                      </a:cubicBez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round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8" name="Group 257"/>
              <p:cNvGrpSpPr>
                <a:grpSpLocks noChangeAspect="1"/>
              </p:cNvGrpSpPr>
              <p:nvPr/>
            </p:nvGrpSpPr>
            <p:grpSpPr>
              <a:xfrm>
                <a:off x="5029200" y="4022248"/>
                <a:ext cx="1222059" cy="1371600"/>
                <a:chOff x="6324600" y="3983165"/>
                <a:chExt cx="1026529" cy="1152144"/>
              </a:xfrm>
            </p:grpSpPr>
            <p:sp>
              <p:nvSpPr>
                <p:cNvPr id="30" name="Freeform 5"/>
                <p:cNvSpPr>
                  <a:spLocks/>
                </p:cNvSpPr>
                <p:nvPr/>
              </p:nvSpPr>
              <p:spPr bwMode="auto">
                <a:xfrm>
                  <a:off x="6394387" y="4410525"/>
                  <a:ext cx="956742" cy="724784"/>
                </a:xfrm>
                <a:custGeom>
                  <a:avLst/>
                  <a:gdLst>
                    <a:gd name="T0" fmla="*/ 5040313 w 2879"/>
                    <a:gd name="T1" fmla="*/ 0 h 2181"/>
                    <a:gd name="T2" fmla="*/ 7561264 w 2879"/>
                    <a:gd name="T3" fmla="*/ 1837192818 h 2181"/>
                    <a:gd name="T4" fmla="*/ 136088456 w 2879"/>
                    <a:gd name="T5" fmla="*/ 2147483647 h 2181"/>
                    <a:gd name="T6" fmla="*/ 375504088 w 2879"/>
                    <a:gd name="T7" fmla="*/ 2147483647 h 2181"/>
                    <a:gd name="T8" fmla="*/ 544353823 w 2879"/>
                    <a:gd name="T9" fmla="*/ 2147483647 h 2181"/>
                    <a:gd name="T10" fmla="*/ 698084113 w 2879"/>
                    <a:gd name="T11" fmla="*/ 2147483647 h 2181"/>
                    <a:gd name="T12" fmla="*/ 967740174 w 2879"/>
                    <a:gd name="T13" fmla="*/ 2147483647 h 2181"/>
                    <a:gd name="T14" fmla="*/ 1108868892 w 2879"/>
                    <a:gd name="T15" fmla="*/ 2147483647 h 2181"/>
                    <a:gd name="T16" fmla="*/ 1544856617 w 2879"/>
                    <a:gd name="T17" fmla="*/ 2147483647 h 2181"/>
                    <a:gd name="T18" fmla="*/ 1811993515 w 2879"/>
                    <a:gd name="T19" fmla="*/ 2147483647 h 2181"/>
                    <a:gd name="T20" fmla="*/ 2147483647 w 2879"/>
                    <a:gd name="T21" fmla="*/ 2147483647 h 2181"/>
                    <a:gd name="T22" fmla="*/ 2147483647 w 2879"/>
                    <a:gd name="T23" fmla="*/ 2147483647 h 2181"/>
                    <a:gd name="T24" fmla="*/ 2147483647 w 2879"/>
                    <a:gd name="T25" fmla="*/ 2147483647 h 2181"/>
                    <a:gd name="T26" fmla="*/ 2147483647 w 2879"/>
                    <a:gd name="T27" fmla="*/ 2147483647 h 2181"/>
                    <a:gd name="T28" fmla="*/ 2147483647 w 2879"/>
                    <a:gd name="T29" fmla="*/ 2147483647 h 2181"/>
                    <a:gd name="T30" fmla="*/ 2147483647 w 2879"/>
                    <a:gd name="T31" fmla="*/ 2147483647 h 2181"/>
                    <a:gd name="T32" fmla="*/ 2147483647 w 2879"/>
                    <a:gd name="T33" fmla="*/ 2147483647 h 2181"/>
                    <a:gd name="T34" fmla="*/ 2147483647 w 2879"/>
                    <a:gd name="T35" fmla="*/ 2147483647 h 2181"/>
                    <a:gd name="T36" fmla="*/ 2147483647 w 2879"/>
                    <a:gd name="T37" fmla="*/ 2147483647 h 2181"/>
                    <a:gd name="T38" fmla="*/ 2147483647 w 2879"/>
                    <a:gd name="T39" fmla="*/ 2147483647 h 2181"/>
                    <a:gd name="T40" fmla="*/ 2147483647 w 2879"/>
                    <a:gd name="T41" fmla="*/ 2147483647 h 2181"/>
                    <a:gd name="T42" fmla="*/ 2147483647 w 2879"/>
                    <a:gd name="T43" fmla="*/ 2147483647 h 2181"/>
                    <a:gd name="T44" fmla="*/ 2147483647 w 2879"/>
                    <a:gd name="T45" fmla="*/ 2147483647 h 2181"/>
                    <a:gd name="T46" fmla="*/ 2147483647 w 2879"/>
                    <a:gd name="T47" fmla="*/ 2147483647 h 2181"/>
                    <a:gd name="T48" fmla="*/ 2147483647 w 2879"/>
                    <a:gd name="T49" fmla="*/ 2147483647 h 2181"/>
                    <a:gd name="T50" fmla="*/ 5040313 w 2879"/>
                    <a:gd name="T51" fmla="*/ 0 h 218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2879"/>
                    <a:gd name="T79" fmla="*/ 0 h 2181"/>
                    <a:gd name="T80" fmla="*/ 2879 w 2879"/>
                    <a:gd name="T81" fmla="*/ 2181 h 2181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2879" h="2181">
                      <a:moveTo>
                        <a:pt x="2" y="0"/>
                      </a:moveTo>
                      <a:cubicBezTo>
                        <a:pt x="5" y="248"/>
                        <a:pt x="0" y="481"/>
                        <a:pt x="3" y="729"/>
                      </a:cubicBezTo>
                      <a:cubicBezTo>
                        <a:pt x="6" y="968"/>
                        <a:pt x="40" y="1429"/>
                        <a:pt x="54" y="1444"/>
                      </a:cubicBezTo>
                      <a:cubicBezTo>
                        <a:pt x="68" y="1459"/>
                        <a:pt x="126" y="1504"/>
                        <a:pt x="149" y="1512"/>
                      </a:cubicBezTo>
                      <a:cubicBezTo>
                        <a:pt x="169" y="1531"/>
                        <a:pt x="197" y="1543"/>
                        <a:pt x="216" y="1562"/>
                      </a:cubicBezTo>
                      <a:cubicBezTo>
                        <a:pt x="234" y="1580"/>
                        <a:pt x="253" y="1598"/>
                        <a:pt x="277" y="1607"/>
                      </a:cubicBezTo>
                      <a:cubicBezTo>
                        <a:pt x="309" y="1636"/>
                        <a:pt x="345" y="1666"/>
                        <a:pt x="384" y="1685"/>
                      </a:cubicBezTo>
                      <a:cubicBezTo>
                        <a:pt x="402" y="1704"/>
                        <a:pt x="416" y="1713"/>
                        <a:pt x="440" y="1724"/>
                      </a:cubicBezTo>
                      <a:cubicBezTo>
                        <a:pt x="490" y="1777"/>
                        <a:pt x="555" y="1811"/>
                        <a:pt x="613" y="1853"/>
                      </a:cubicBezTo>
                      <a:cubicBezTo>
                        <a:pt x="659" y="1886"/>
                        <a:pt x="661" y="1901"/>
                        <a:pt x="719" y="1914"/>
                      </a:cubicBezTo>
                      <a:cubicBezTo>
                        <a:pt x="797" y="1951"/>
                        <a:pt x="862" y="1978"/>
                        <a:pt x="949" y="1987"/>
                      </a:cubicBezTo>
                      <a:cubicBezTo>
                        <a:pt x="979" y="1996"/>
                        <a:pt x="1001" y="2009"/>
                        <a:pt x="1032" y="2015"/>
                      </a:cubicBezTo>
                      <a:cubicBezTo>
                        <a:pt x="1080" y="2038"/>
                        <a:pt x="1133" y="2060"/>
                        <a:pt x="1183" y="2076"/>
                      </a:cubicBezTo>
                      <a:cubicBezTo>
                        <a:pt x="1332" y="2181"/>
                        <a:pt x="1548" y="2090"/>
                        <a:pt x="1731" y="2088"/>
                      </a:cubicBezTo>
                      <a:cubicBezTo>
                        <a:pt x="1779" y="2081"/>
                        <a:pt x="1823" y="2070"/>
                        <a:pt x="1871" y="2065"/>
                      </a:cubicBezTo>
                      <a:cubicBezTo>
                        <a:pt x="2002" y="2036"/>
                        <a:pt x="2020" y="2047"/>
                        <a:pt x="2224" y="2043"/>
                      </a:cubicBezTo>
                      <a:cubicBezTo>
                        <a:pt x="2257" y="2041"/>
                        <a:pt x="2313" y="2042"/>
                        <a:pt x="2352" y="2032"/>
                      </a:cubicBezTo>
                      <a:cubicBezTo>
                        <a:pt x="2400" y="2020"/>
                        <a:pt x="2443" y="1998"/>
                        <a:pt x="2492" y="1987"/>
                      </a:cubicBezTo>
                      <a:cubicBezTo>
                        <a:pt x="2526" y="1965"/>
                        <a:pt x="2565" y="1959"/>
                        <a:pt x="2604" y="1948"/>
                      </a:cubicBezTo>
                      <a:cubicBezTo>
                        <a:pt x="2669" y="1930"/>
                        <a:pt x="2733" y="1906"/>
                        <a:pt x="2800" y="1897"/>
                      </a:cubicBezTo>
                      <a:cubicBezTo>
                        <a:pt x="2822" y="1890"/>
                        <a:pt x="2831" y="1892"/>
                        <a:pt x="2839" y="1869"/>
                      </a:cubicBezTo>
                      <a:cubicBezTo>
                        <a:pt x="2843" y="1803"/>
                        <a:pt x="2839" y="1731"/>
                        <a:pt x="2861" y="1668"/>
                      </a:cubicBezTo>
                      <a:cubicBezTo>
                        <a:pt x="2858" y="1492"/>
                        <a:pt x="2879" y="1422"/>
                        <a:pt x="2833" y="1293"/>
                      </a:cubicBezTo>
                      <a:cubicBezTo>
                        <a:pt x="2831" y="1273"/>
                        <a:pt x="2831" y="1252"/>
                        <a:pt x="2828" y="1232"/>
                      </a:cubicBezTo>
                      <a:cubicBezTo>
                        <a:pt x="2826" y="1217"/>
                        <a:pt x="2811" y="1207"/>
                        <a:pt x="2811" y="1193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9525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Freeform 9"/>
                <p:cNvSpPr>
                  <a:spLocks/>
                </p:cNvSpPr>
                <p:nvPr/>
              </p:nvSpPr>
              <p:spPr bwMode="auto">
                <a:xfrm>
                  <a:off x="6395051" y="4422488"/>
                  <a:ext cx="952090" cy="550650"/>
                </a:xfrm>
                <a:custGeom>
                  <a:avLst/>
                  <a:gdLst>
                    <a:gd name="T0" fmla="*/ 0 w 2865"/>
                    <a:gd name="T1" fmla="*/ 0 h 1657"/>
                    <a:gd name="T2" fmla="*/ 0 w 2865"/>
                    <a:gd name="T3" fmla="*/ 1869955825 h 1657"/>
                    <a:gd name="T4" fmla="*/ 143649716 w 2865"/>
                    <a:gd name="T5" fmla="*/ 1998482937 h 1657"/>
                    <a:gd name="T6" fmla="*/ 539313511 w 2865"/>
                    <a:gd name="T7" fmla="*/ 2147483647 h 1657"/>
                    <a:gd name="T8" fmla="*/ 751006588 w 2865"/>
                    <a:gd name="T9" fmla="*/ 2147483647 h 1657"/>
                    <a:gd name="T10" fmla="*/ 849293651 w 2865"/>
                    <a:gd name="T11" fmla="*/ 2147483647 h 1657"/>
                    <a:gd name="T12" fmla="*/ 919858009 w 2865"/>
                    <a:gd name="T13" fmla="*/ 2147483647 h 1657"/>
                    <a:gd name="T14" fmla="*/ 1229836363 w 2865"/>
                    <a:gd name="T15" fmla="*/ 2147483647 h 1657"/>
                    <a:gd name="T16" fmla="*/ 1355844146 w 2865"/>
                    <a:gd name="T17" fmla="*/ 2147483647 h 1657"/>
                    <a:gd name="T18" fmla="*/ 1398687586 w 2865"/>
                    <a:gd name="T19" fmla="*/ 2147483647 h 1657"/>
                    <a:gd name="T20" fmla="*/ 1441529439 w 2865"/>
                    <a:gd name="T21" fmla="*/ 2147483647 h 1657"/>
                    <a:gd name="T22" fmla="*/ 1524695370 w 2865"/>
                    <a:gd name="T23" fmla="*/ 2147483647 h 1657"/>
                    <a:gd name="T24" fmla="*/ 1736388843 w 2865"/>
                    <a:gd name="T25" fmla="*/ 2147483647 h 1657"/>
                    <a:gd name="T26" fmla="*/ 1935480347 w 2865"/>
                    <a:gd name="T27" fmla="*/ 2147483647 h 1657"/>
                    <a:gd name="T28" fmla="*/ 2018646278 w 2865"/>
                    <a:gd name="T29" fmla="*/ 2147483647 h 1657"/>
                    <a:gd name="T30" fmla="*/ 2147483647 w 2865"/>
                    <a:gd name="T31" fmla="*/ 2147483647 h 1657"/>
                    <a:gd name="T32" fmla="*/ 2147483647 w 2865"/>
                    <a:gd name="T33" fmla="*/ 2147483647 h 1657"/>
                    <a:gd name="T34" fmla="*/ 2147483647 w 2865"/>
                    <a:gd name="T35" fmla="*/ 2147483647 h 1657"/>
                    <a:gd name="T36" fmla="*/ 2147483647 w 2865"/>
                    <a:gd name="T37" fmla="*/ 2147483647 h 1657"/>
                    <a:gd name="T38" fmla="*/ 2147483647 w 2865"/>
                    <a:gd name="T39" fmla="*/ 2147483647 h 1657"/>
                    <a:gd name="T40" fmla="*/ 2147483647 w 2865"/>
                    <a:gd name="T41" fmla="*/ 2147483647 h 1657"/>
                    <a:gd name="T42" fmla="*/ 2147483647 w 2865"/>
                    <a:gd name="T43" fmla="*/ 2147483647 h 1657"/>
                    <a:gd name="T44" fmla="*/ 2147483647 w 2865"/>
                    <a:gd name="T45" fmla="*/ 2147483647 h 1657"/>
                    <a:gd name="T46" fmla="*/ 2147483647 w 2865"/>
                    <a:gd name="T47" fmla="*/ 2147483647 h 1657"/>
                    <a:gd name="T48" fmla="*/ 2147483647 w 2865"/>
                    <a:gd name="T49" fmla="*/ 2147483647 h 1657"/>
                    <a:gd name="T50" fmla="*/ 2147483647 w 2865"/>
                    <a:gd name="T51" fmla="*/ 2147483647 h 1657"/>
                    <a:gd name="T52" fmla="*/ 2147483647 w 2865"/>
                    <a:gd name="T53" fmla="*/ 2147483647 h 1657"/>
                    <a:gd name="T54" fmla="*/ 2147483647 w 2865"/>
                    <a:gd name="T55" fmla="*/ 2147483647 h 1657"/>
                    <a:gd name="T56" fmla="*/ 2147483647 w 2865"/>
                    <a:gd name="T57" fmla="*/ 2147483647 h 1657"/>
                    <a:gd name="T58" fmla="*/ 0 w 2865"/>
                    <a:gd name="T59" fmla="*/ 0 h 1657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2865"/>
                    <a:gd name="T91" fmla="*/ 0 h 1657"/>
                    <a:gd name="T92" fmla="*/ 2865 w 2865"/>
                    <a:gd name="T93" fmla="*/ 1657 h 1657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2865" h="1657">
                      <a:moveTo>
                        <a:pt x="0" y="0"/>
                      </a:moveTo>
                      <a:lnTo>
                        <a:pt x="0" y="742"/>
                      </a:lnTo>
                      <a:cubicBezTo>
                        <a:pt x="21" y="757"/>
                        <a:pt x="30" y="785"/>
                        <a:pt x="57" y="793"/>
                      </a:cubicBezTo>
                      <a:cubicBezTo>
                        <a:pt x="92" y="842"/>
                        <a:pt x="166" y="893"/>
                        <a:pt x="214" y="933"/>
                      </a:cubicBezTo>
                      <a:cubicBezTo>
                        <a:pt x="241" y="955"/>
                        <a:pt x="274" y="969"/>
                        <a:pt x="298" y="995"/>
                      </a:cubicBezTo>
                      <a:cubicBezTo>
                        <a:pt x="305" y="1018"/>
                        <a:pt x="324" y="1036"/>
                        <a:pt x="337" y="1056"/>
                      </a:cubicBezTo>
                      <a:cubicBezTo>
                        <a:pt x="348" y="1072"/>
                        <a:pt x="355" y="1090"/>
                        <a:pt x="365" y="1106"/>
                      </a:cubicBezTo>
                      <a:cubicBezTo>
                        <a:pt x="390" y="1147"/>
                        <a:pt x="449" y="1182"/>
                        <a:pt x="488" y="1207"/>
                      </a:cubicBezTo>
                      <a:cubicBezTo>
                        <a:pt x="506" y="1218"/>
                        <a:pt x="518" y="1234"/>
                        <a:pt x="538" y="1241"/>
                      </a:cubicBezTo>
                      <a:cubicBezTo>
                        <a:pt x="544" y="1246"/>
                        <a:pt x="548" y="1253"/>
                        <a:pt x="555" y="1257"/>
                      </a:cubicBezTo>
                      <a:cubicBezTo>
                        <a:pt x="560" y="1260"/>
                        <a:pt x="567" y="1259"/>
                        <a:pt x="572" y="1263"/>
                      </a:cubicBezTo>
                      <a:cubicBezTo>
                        <a:pt x="584" y="1273"/>
                        <a:pt x="594" y="1286"/>
                        <a:pt x="605" y="1297"/>
                      </a:cubicBezTo>
                      <a:cubicBezTo>
                        <a:pt x="622" y="1315"/>
                        <a:pt x="666" y="1338"/>
                        <a:pt x="689" y="1347"/>
                      </a:cubicBezTo>
                      <a:cubicBezTo>
                        <a:pt x="701" y="1359"/>
                        <a:pt x="751" y="1404"/>
                        <a:pt x="768" y="1414"/>
                      </a:cubicBezTo>
                      <a:cubicBezTo>
                        <a:pt x="799" y="1433"/>
                        <a:pt x="769" y="1404"/>
                        <a:pt x="801" y="1431"/>
                      </a:cubicBezTo>
                      <a:cubicBezTo>
                        <a:pt x="823" y="1449"/>
                        <a:pt x="847" y="1476"/>
                        <a:pt x="874" y="1487"/>
                      </a:cubicBezTo>
                      <a:cubicBezTo>
                        <a:pt x="940" y="1513"/>
                        <a:pt x="997" y="1511"/>
                        <a:pt x="1070" y="1515"/>
                      </a:cubicBezTo>
                      <a:cubicBezTo>
                        <a:pt x="1112" y="1528"/>
                        <a:pt x="1064" y="1514"/>
                        <a:pt x="1153" y="1526"/>
                      </a:cubicBezTo>
                      <a:cubicBezTo>
                        <a:pt x="1199" y="1532"/>
                        <a:pt x="1216" y="1544"/>
                        <a:pt x="1271" y="1548"/>
                      </a:cubicBezTo>
                      <a:cubicBezTo>
                        <a:pt x="1318" y="1561"/>
                        <a:pt x="1362" y="1585"/>
                        <a:pt x="1411" y="1593"/>
                      </a:cubicBezTo>
                      <a:cubicBezTo>
                        <a:pt x="1437" y="1597"/>
                        <a:pt x="1489" y="1604"/>
                        <a:pt x="1489" y="1604"/>
                      </a:cubicBezTo>
                      <a:cubicBezTo>
                        <a:pt x="1495" y="1606"/>
                        <a:pt x="1500" y="1608"/>
                        <a:pt x="1506" y="1610"/>
                      </a:cubicBezTo>
                      <a:cubicBezTo>
                        <a:pt x="1512" y="1612"/>
                        <a:pt x="1517" y="1613"/>
                        <a:pt x="1523" y="1615"/>
                      </a:cubicBezTo>
                      <a:cubicBezTo>
                        <a:pt x="1534" y="1619"/>
                        <a:pt x="1556" y="1627"/>
                        <a:pt x="1556" y="1627"/>
                      </a:cubicBezTo>
                      <a:cubicBezTo>
                        <a:pt x="1778" y="1625"/>
                        <a:pt x="2132" y="1657"/>
                        <a:pt x="2389" y="1599"/>
                      </a:cubicBezTo>
                      <a:cubicBezTo>
                        <a:pt x="2537" y="1522"/>
                        <a:pt x="2707" y="1498"/>
                        <a:pt x="2865" y="1442"/>
                      </a:cubicBezTo>
                      <a:cubicBezTo>
                        <a:pt x="2858" y="1385"/>
                        <a:pt x="2855" y="1324"/>
                        <a:pt x="2837" y="1269"/>
                      </a:cubicBezTo>
                      <a:cubicBezTo>
                        <a:pt x="2829" y="1246"/>
                        <a:pt x="2825" y="1226"/>
                        <a:pt x="2820" y="1201"/>
                      </a:cubicBezTo>
                      <a:cubicBezTo>
                        <a:pt x="2818" y="1192"/>
                        <a:pt x="2814" y="1174"/>
                        <a:pt x="2814" y="117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Freeform 4"/>
                <p:cNvSpPr>
                  <a:spLocks/>
                </p:cNvSpPr>
                <p:nvPr/>
              </p:nvSpPr>
              <p:spPr bwMode="auto">
                <a:xfrm>
                  <a:off x="6393722" y="4163946"/>
                  <a:ext cx="940458" cy="696869"/>
                </a:xfrm>
                <a:custGeom>
                  <a:avLst/>
                  <a:gdLst>
                    <a:gd name="T0" fmla="*/ 2147483647 w 2830"/>
                    <a:gd name="T1" fmla="*/ 2147483647 h 2097"/>
                    <a:gd name="T2" fmla="*/ 2147483647 w 2830"/>
                    <a:gd name="T3" fmla="*/ 2147483647 h 2097"/>
                    <a:gd name="T4" fmla="*/ 2147483647 w 2830"/>
                    <a:gd name="T5" fmla="*/ 2147483647 h 2097"/>
                    <a:gd name="T6" fmla="*/ 2147483647 w 2830"/>
                    <a:gd name="T7" fmla="*/ 2147483647 h 2097"/>
                    <a:gd name="T8" fmla="*/ 2147483647 w 2830"/>
                    <a:gd name="T9" fmla="*/ 2147483647 h 2097"/>
                    <a:gd name="T10" fmla="*/ 2147483647 w 2830"/>
                    <a:gd name="T11" fmla="*/ 2147483647 h 2097"/>
                    <a:gd name="T12" fmla="*/ 2147483647 w 2830"/>
                    <a:gd name="T13" fmla="*/ 2147483647 h 2097"/>
                    <a:gd name="T14" fmla="*/ 2147483647 w 2830"/>
                    <a:gd name="T15" fmla="*/ 2147483647 h 2097"/>
                    <a:gd name="T16" fmla="*/ 2147483647 w 2830"/>
                    <a:gd name="T17" fmla="*/ 2147483647 h 2097"/>
                    <a:gd name="T18" fmla="*/ 2147483647 w 2830"/>
                    <a:gd name="T19" fmla="*/ 2147483647 h 2097"/>
                    <a:gd name="T20" fmla="*/ 1663302948 w 2830"/>
                    <a:gd name="T21" fmla="*/ 2147483647 h 2097"/>
                    <a:gd name="T22" fmla="*/ 1393647116 w 2830"/>
                    <a:gd name="T23" fmla="*/ 2147483647 h 2097"/>
                    <a:gd name="T24" fmla="*/ 1267637759 w 2830"/>
                    <a:gd name="T25" fmla="*/ 2147483647 h 2097"/>
                    <a:gd name="T26" fmla="*/ 1055944707 w 2830"/>
                    <a:gd name="T27" fmla="*/ 2147483647 h 2097"/>
                    <a:gd name="T28" fmla="*/ 902216023 w 2830"/>
                    <a:gd name="T29" fmla="*/ 2147483647 h 2097"/>
                    <a:gd name="T30" fmla="*/ 718245276 w 2830"/>
                    <a:gd name="T31" fmla="*/ 2147483647 h 2097"/>
                    <a:gd name="T32" fmla="*/ 534273139 w 2830"/>
                    <a:gd name="T33" fmla="*/ 2147483647 h 2097"/>
                    <a:gd name="T34" fmla="*/ 352821852 w 2830"/>
                    <a:gd name="T35" fmla="*/ 2147483647 h 2097"/>
                    <a:gd name="T36" fmla="*/ 153728734 w 2830"/>
                    <a:gd name="T37" fmla="*/ 2147483647 h 2097"/>
                    <a:gd name="T38" fmla="*/ 98286878 w 2830"/>
                    <a:gd name="T39" fmla="*/ 2147483647 h 2097"/>
                    <a:gd name="T40" fmla="*/ 55443443 w 2830"/>
                    <a:gd name="T41" fmla="*/ 2084167935 h 2097"/>
                    <a:gd name="T42" fmla="*/ 0 w 2830"/>
                    <a:gd name="T43" fmla="*/ 1915318364 h 2097"/>
                    <a:gd name="T44" fmla="*/ 83165946 w 2830"/>
                    <a:gd name="T45" fmla="*/ 1436488575 h 2097"/>
                    <a:gd name="T46" fmla="*/ 352821852 w 2830"/>
                    <a:gd name="T47" fmla="*/ 1098787845 h 2097"/>
                    <a:gd name="T48" fmla="*/ 451107218 w 2830"/>
                    <a:gd name="T49" fmla="*/ 957659182 h 2097"/>
                    <a:gd name="T50" fmla="*/ 887095091 w 2830"/>
                    <a:gd name="T51" fmla="*/ 632558234 h 2097"/>
                    <a:gd name="T52" fmla="*/ 1098788143 w 2830"/>
                    <a:gd name="T53" fmla="*/ 564514851 h 2097"/>
                    <a:gd name="T54" fmla="*/ 1436488964 w 2830"/>
                    <a:gd name="T55" fmla="*/ 423386188 h 2097"/>
                    <a:gd name="T56" fmla="*/ 1549896750 w 2830"/>
                    <a:gd name="T57" fmla="*/ 365421737 h 2097"/>
                    <a:gd name="T58" fmla="*/ 1648182016 w 2830"/>
                    <a:gd name="T59" fmla="*/ 337700829 h 2097"/>
                    <a:gd name="T60" fmla="*/ 2114410364 w 2830"/>
                    <a:gd name="T61" fmla="*/ 196572116 h 2097"/>
                    <a:gd name="T62" fmla="*/ 2147483647 w 2830"/>
                    <a:gd name="T63" fmla="*/ 70564356 h 2097"/>
                    <a:gd name="T64" fmla="*/ 2147483647 w 2830"/>
                    <a:gd name="T65" fmla="*/ 0 h 2097"/>
                    <a:gd name="T66" fmla="*/ 2147483647 w 2830"/>
                    <a:gd name="T67" fmla="*/ 55443428 h 2097"/>
                    <a:gd name="T68" fmla="*/ 2147483647 w 2830"/>
                    <a:gd name="T69" fmla="*/ 153728692 h 2097"/>
                    <a:gd name="T70" fmla="*/ 2147483647 w 2830"/>
                    <a:gd name="T71" fmla="*/ 267136497 h 2097"/>
                    <a:gd name="T72" fmla="*/ 2147483647 w 2830"/>
                    <a:gd name="T73" fmla="*/ 322579901 h 2097"/>
                    <a:gd name="T74" fmla="*/ 2147483647 w 2830"/>
                    <a:gd name="T75" fmla="*/ 393144232 h 2097"/>
                    <a:gd name="T76" fmla="*/ 2147483647 w 2830"/>
                    <a:gd name="T77" fmla="*/ 662800090 h 2097"/>
                    <a:gd name="T78" fmla="*/ 2147483647 w 2830"/>
                    <a:gd name="T79" fmla="*/ 929936687 h 2097"/>
                    <a:gd name="T80" fmla="*/ 2147483647 w 2830"/>
                    <a:gd name="T81" fmla="*/ 1000501018 h 2097"/>
                    <a:gd name="T82" fmla="*/ 2147483647 w 2830"/>
                    <a:gd name="T83" fmla="*/ 1055944422 h 2097"/>
                    <a:gd name="T84" fmla="*/ 2147483647 w 2830"/>
                    <a:gd name="T85" fmla="*/ 1381045171 h 2097"/>
                    <a:gd name="T86" fmla="*/ 2147483647 w 2830"/>
                    <a:gd name="T87" fmla="*/ 1663302497 h 2097"/>
                    <a:gd name="T88" fmla="*/ 2147483647 w 2830"/>
                    <a:gd name="T89" fmla="*/ 2043845460 h 2097"/>
                    <a:gd name="T90" fmla="*/ 2147483647 w 2830"/>
                    <a:gd name="T91" fmla="*/ 2147483647 h 2097"/>
                    <a:gd name="T92" fmla="*/ 2147483647 w 2830"/>
                    <a:gd name="T93" fmla="*/ 2147483647 h 2097"/>
                    <a:gd name="T94" fmla="*/ 2147483647 w 2830"/>
                    <a:gd name="T95" fmla="*/ 2147483647 h 2097"/>
                    <a:gd name="T96" fmla="*/ 2147483647 w 2830"/>
                    <a:gd name="T97" fmla="*/ 2147483647 h 2097"/>
                    <a:gd name="T98" fmla="*/ 2147483647 w 2830"/>
                    <a:gd name="T99" fmla="*/ 2147483647 h 2097"/>
                    <a:gd name="T100" fmla="*/ 2147483647 w 2830"/>
                    <a:gd name="T101" fmla="*/ 2147483647 h 2097"/>
                    <a:gd name="T102" fmla="*/ 2147483647 w 2830"/>
                    <a:gd name="T103" fmla="*/ 2147483647 h 2097"/>
                    <a:gd name="T104" fmla="*/ 2147483647 w 2830"/>
                    <a:gd name="T105" fmla="*/ 2147483647 h 2097"/>
                    <a:gd name="T106" fmla="*/ 2147483647 w 2830"/>
                    <a:gd name="T107" fmla="*/ 2147483647 h 2097"/>
                    <a:gd name="T108" fmla="*/ 2147483647 w 2830"/>
                    <a:gd name="T109" fmla="*/ 2147483647 h 2097"/>
                    <a:gd name="T110" fmla="*/ 2147483647 w 2830"/>
                    <a:gd name="T111" fmla="*/ 2147483647 h 2097"/>
                    <a:gd name="T112" fmla="*/ 2147483647 w 2830"/>
                    <a:gd name="T113" fmla="*/ 2147483647 h 2097"/>
                    <a:gd name="T114" fmla="*/ 2147483647 w 2830"/>
                    <a:gd name="T115" fmla="*/ 2147483647 h 2097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830"/>
                    <a:gd name="T175" fmla="*/ 0 h 2097"/>
                    <a:gd name="T176" fmla="*/ 2830 w 2830"/>
                    <a:gd name="T177" fmla="*/ 2097 h 2097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830" h="2097">
                      <a:moveTo>
                        <a:pt x="2528" y="2052"/>
                      </a:moveTo>
                      <a:cubicBezTo>
                        <a:pt x="2440" y="2075"/>
                        <a:pt x="2370" y="2082"/>
                        <a:pt x="2276" y="2086"/>
                      </a:cubicBezTo>
                      <a:cubicBezTo>
                        <a:pt x="1960" y="2082"/>
                        <a:pt x="1906" y="2097"/>
                        <a:pt x="1700" y="2069"/>
                      </a:cubicBezTo>
                      <a:cubicBezTo>
                        <a:pt x="1646" y="2054"/>
                        <a:pt x="1593" y="2043"/>
                        <a:pt x="1538" y="2035"/>
                      </a:cubicBezTo>
                      <a:cubicBezTo>
                        <a:pt x="1503" y="2025"/>
                        <a:pt x="1467" y="2019"/>
                        <a:pt x="1431" y="2013"/>
                      </a:cubicBezTo>
                      <a:cubicBezTo>
                        <a:pt x="1404" y="1999"/>
                        <a:pt x="1376" y="1996"/>
                        <a:pt x="1348" y="1985"/>
                      </a:cubicBezTo>
                      <a:cubicBezTo>
                        <a:pt x="1320" y="1974"/>
                        <a:pt x="1286" y="1954"/>
                        <a:pt x="1258" y="1946"/>
                      </a:cubicBezTo>
                      <a:cubicBezTo>
                        <a:pt x="1226" y="1937"/>
                        <a:pt x="1193" y="1927"/>
                        <a:pt x="1163" y="1912"/>
                      </a:cubicBezTo>
                      <a:cubicBezTo>
                        <a:pt x="1102" y="1882"/>
                        <a:pt x="1041" y="1845"/>
                        <a:pt x="978" y="1823"/>
                      </a:cubicBezTo>
                      <a:cubicBezTo>
                        <a:pt x="948" y="1798"/>
                        <a:pt x="914" y="1779"/>
                        <a:pt x="883" y="1756"/>
                      </a:cubicBezTo>
                      <a:cubicBezTo>
                        <a:pt x="808" y="1701"/>
                        <a:pt x="735" y="1642"/>
                        <a:pt x="660" y="1588"/>
                      </a:cubicBezTo>
                      <a:cubicBezTo>
                        <a:pt x="625" y="1563"/>
                        <a:pt x="584" y="1535"/>
                        <a:pt x="553" y="1504"/>
                      </a:cubicBezTo>
                      <a:cubicBezTo>
                        <a:pt x="535" y="1486"/>
                        <a:pt x="527" y="1468"/>
                        <a:pt x="503" y="1459"/>
                      </a:cubicBezTo>
                      <a:cubicBezTo>
                        <a:pt x="484" y="1421"/>
                        <a:pt x="455" y="1399"/>
                        <a:pt x="419" y="1376"/>
                      </a:cubicBezTo>
                      <a:cubicBezTo>
                        <a:pt x="404" y="1353"/>
                        <a:pt x="382" y="1337"/>
                        <a:pt x="358" y="1325"/>
                      </a:cubicBezTo>
                      <a:cubicBezTo>
                        <a:pt x="338" y="1295"/>
                        <a:pt x="311" y="1267"/>
                        <a:pt x="285" y="1241"/>
                      </a:cubicBezTo>
                      <a:cubicBezTo>
                        <a:pt x="273" y="1209"/>
                        <a:pt x="235" y="1189"/>
                        <a:pt x="212" y="1163"/>
                      </a:cubicBezTo>
                      <a:cubicBezTo>
                        <a:pt x="188" y="1136"/>
                        <a:pt x="161" y="1109"/>
                        <a:pt x="140" y="1079"/>
                      </a:cubicBezTo>
                      <a:cubicBezTo>
                        <a:pt x="114" y="1042"/>
                        <a:pt x="94" y="997"/>
                        <a:pt x="61" y="967"/>
                      </a:cubicBezTo>
                      <a:cubicBezTo>
                        <a:pt x="54" y="946"/>
                        <a:pt x="49" y="926"/>
                        <a:pt x="39" y="906"/>
                      </a:cubicBezTo>
                      <a:cubicBezTo>
                        <a:pt x="33" y="880"/>
                        <a:pt x="31" y="852"/>
                        <a:pt x="22" y="827"/>
                      </a:cubicBezTo>
                      <a:cubicBezTo>
                        <a:pt x="12" y="802"/>
                        <a:pt x="5" y="787"/>
                        <a:pt x="0" y="760"/>
                      </a:cubicBezTo>
                      <a:cubicBezTo>
                        <a:pt x="2" y="715"/>
                        <a:pt x="1" y="617"/>
                        <a:pt x="33" y="570"/>
                      </a:cubicBezTo>
                      <a:cubicBezTo>
                        <a:pt x="65" y="523"/>
                        <a:pt x="104" y="479"/>
                        <a:pt x="140" y="436"/>
                      </a:cubicBezTo>
                      <a:cubicBezTo>
                        <a:pt x="154" y="419"/>
                        <a:pt x="164" y="395"/>
                        <a:pt x="179" y="380"/>
                      </a:cubicBezTo>
                      <a:cubicBezTo>
                        <a:pt x="229" y="330"/>
                        <a:pt x="297" y="295"/>
                        <a:pt x="352" y="251"/>
                      </a:cubicBezTo>
                      <a:cubicBezTo>
                        <a:pt x="375" y="233"/>
                        <a:pt x="410" y="237"/>
                        <a:pt x="436" y="224"/>
                      </a:cubicBezTo>
                      <a:cubicBezTo>
                        <a:pt x="481" y="201"/>
                        <a:pt x="524" y="188"/>
                        <a:pt x="570" y="168"/>
                      </a:cubicBezTo>
                      <a:cubicBezTo>
                        <a:pt x="585" y="161"/>
                        <a:pt x="599" y="150"/>
                        <a:pt x="615" y="145"/>
                      </a:cubicBezTo>
                      <a:cubicBezTo>
                        <a:pt x="628" y="141"/>
                        <a:pt x="654" y="134"/>
                        <a:pt x="654" y="134"/>
                      </a:cubicBezTo>
                      <a:cubicBezTo>
                        <a:pt x="711" y="97"/>
                        <a:pt x="775" y="93"/>
                        <a:pt x="839" y="78"/>
                      </a:cubicBezTo>
                      <a:cubicBezTo>
                        <a:pt x="928" y="58"/>
                        <a:pt x="1022" y="40"/>
                        <a:pt x="1113" y="28"/>
                      </a:cubicBezTo>
                      <a:cubicBezTo>
                        <a:pt x="1152" y="17"/>
                        <a:pt x="1191" y="9"/>
                        <a:pt x="1230" y="0"/>
                      </a:cubicBezTo>
                      <a:cubicBezTo>
                        <a:pt x="1333" y="4"/>
                        <a:pt x="1413" y="18"/>
                        <a:pt x="1515" y="22"/>
                      </a:cubicBezTo>
                      <a:cubicBezTo>
                        <a:pt x="1548" y="31"/>
                        <a:pt x="1574" y="49"/>
                        <a:pt x="1605" y="61"/>
                      </a:cubicBezTo>
                      <a:cubicBezTo>
                        <a:pt x="1626" y="84"/>
                        <a:pt x="1654" y="95"/>
                        <a:pt x="1683" y="106"/>
                      </a:cubicBezTo>
                      <a:cubicBezTo>
                        <a:pt x="1711" y="149"/>
                        <a:pt x="1676" y="103"/>
                        <a:pt x="1711" y="128"/>
                      </a:cubicBezTo>
                      <a:cubicBezTo>
                        <a:pt x="1757" y="161"/>
                        <a:pt x="1712" y="145"/>
                        <a:pt x="1750" y="156"/>
                      </a:cubicBezTo>
                      <a:cubicBezTo>
                        <a:pt x="1790" y="196"/>
                        <a:pt x="1844" y="229"/>
                        <a:pt x="1890" y="263"/>
                      </a:cubicBezTo>
                      <a:cubicBezTo>
                        <a:pt x="1931" y="293"/>
                        <a:pt x="1985" y="347"/>
                        <a:pt x="2030" y="369"/>
                      </a:cubicBezTo>
                      <a:cubicBezTo>
                        <a:pt x="2037" y="378"/>
                        <a:pt x="2044" y="389"/>
                        <a:pt x="2052" y="397"/>
                      </a:cubicBezTo>
                      <a:cubicBezTo>
                        <a:pt x="2060" y="405"/>
                        <a:pt x="2072" y="410"/>
                        <a:pt x="2080" y="419"/>
                      </a:cubicBezTo>
                      <a:cubicBezTo>
                        <a:pt x="2118" y="461"/>
                        <a:pt x="2138" y="515"/>
                        <a:pt x="2186" y="548"/>
                      </a:cubicBezTo>
                      <a:cubicBezTo>
                        <a:pt x="2205" y="592"/>
                        <a:pt x="2238" y="623"/>
                        <a:pt x="2265" y="660"/>
                      </a:cubicBezTo>
                      <a:cubicBezTo>
                        <a:pt x="2299" y="707"/>
                        <a:pt x="2332" y="779"/>
                        <a:pt x="2382" y="811"/>
                      </a:cubicBezTo>
                      <a:cubicBezTo>
                        <a:pt x="2403" y="864"/>
                        <a:pt x="2444" y="909"/>
                        <a:pt x="2483" y="951"/>
                      </a:cubicBezTo>
                      <a:cubicBezTo>
                        <a:pt x="2497" y="997"/>
                        <a:pt x="2542" y="1029"/>
                        <a:pt x="2567" y="1068"/>
                      </a:cubicBezTo>
                      <a:cubicBezTo>
                        <a:pt x="2608" y="1130"/>
                        <a:pt x="2624" y="1199"/>
                        <a:pt x="2656" y="1264"/>
                      </a:cubicBezTo>
                      <a:cubicBezTo>
                        <a:pt x="2680" y="1312"/>
                        <a:pt x="2704" y="1367"/>
                        <a:pt x="2718" y="1420"/>
                      </a:cubicBezTo>
                      <a:cubicBezTo>
                        <a:pt x="2725" y="1478"/>
                        <a:pt x="2723" y="1534"/>
                        <a:pt x="2746" y="1588"/>
                      </a:cubicBezTo>
                      <a:cubicBezTo>
                        <a:pt x="2761" y="1670"/>
                        <a:pt x="2788" y="1747"/>
                        <a:pt x="2802" y="1829"/>
                      </a:cubicBezTo>
                      <a:cubicBezTo>
                        <a:pt x="2800" y="1883"/>
                        <a:pt x="2830" y="1949"/>
                        <a:pt x="2796" y="1991"/>
                      </a:cubicBezTo>
                      <a:cubicBezTo>
                        <a:pt x="2769" y="2024"/>
                        <a:pt x="2710" y="1991"/>
                        <a:pt x="2667" y="1996"/>
                      </a:cubicBezTo>
                      <a:cubicBezTo>
                        <a:pt x="2648" y="1998"/>
                        <a:pt x="2641" y="2027"/>
                        <a:pt x="2623" y="2030"/>
                      </a:cubicBezTo>
                      <a:cubicBezTo>
                        <a:pt x="2599" y="2034"/>
                        <a:pt x="2574" y="2033"/>
                        <a:pt x="2550" y="2035"/>
                      </a:cubicBezTo>
                      <a:cubicBezTo>
                        <a:pt x="2509" y="2050"/>
                        <a:pt x="2560" y="2029"/>
                        <a:pt x="2516" y="2058"/>
                      </a:cubicBezTo>
                      <a:cubicBezTo>
                        <a:pt x="2511" y="2061"/>
                        <a:pt x="2495" y="2065"/>
                        <a:pt x="2500" y="2063"/>
                      </a:cubicBezTo>
                      <a:cubicBezTo>
                        <a:pt x="2509" y="2059"/>
                        <a:pt x="2519" y="2056"/>
                        <a:pt x="2528" y="2052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" name="Freeform 6"/>
                <p:cNvSpPr>
                  <a:spLocks/>
                </p:cNvSpPr>
                <p:nvPr/>
              </p:nvSpPr>
              <p:spPr bwMode="auto">
                <a:xfrm>
                  <a:off x="6872443" y="4395396"/>
                  <a:ext cx="457086" cy="417233"/>
                </a:xfrm>
                <a:custGeom>
                  <a:avLst/>
                  <a:gdLst>
                    <a:gd name="T0" fmla="*/ 1376 w 1376"/>
                    <a:gd name="T1" fmla="*/ 1536 h 1536"/>
                    <a:gd name="T2" fmla="*/ 944 w 1376"/>
                    <a:gd name="T3" fmla="*/ 1392 h 1536"/>
                    <a:gd name="T4" fmla="*/ 608 w 1376"/>
                    <a:gd name="T5" fmla="*/ 1200 h 1536"/>
                    <a:gd name="T6" fmla="*/ 224 w 1376"/>
                    <a:gd name="T7" fmla="*/ 912 h 1536"/>
                    <a:gd name="T8" fmla="*/ 32 w 1376"/>
                    <a:gd name="T9" fmla="*/ 528 h 1536"/>
                    <a:gd name="T10" fmla="*/ 32 w 1376"/>
                    <a:gd name="T11" fmla="*/ 0 h 15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76"/>
                    <a:gd name="T19" fmla="*/ 0 h 1536"/>
                    <a:gd name="T20" fmla="*/ 1376 w 1376"/>
                    <a:gd name="T21" fmla="*/ 1536 h 1536"/>
                    <a:gd name="connsiteX0" fmla="*/ 9996 w 9996"/>
                    <a:gd name="connsiteY0" fmla="*/ 10000 h 10000"/>
                    <a:gd name="connsiteX1" fmla="*/ 6856 w 9996"/>
                    <a:gd name="connsiteY1" fmla="*/ 9063 h 10000"/>
                    <a:gd name="connsiteX2" fmla="*/ 4415 w 9996"/>
                    <a:gd name="connsiteY2" fmla="*/ 7813 h 10000"/>
                    <a:gd name="connsiteX3" fmla="*/ 1624 w 9996"/>
                    <a:gd name="connsiteY3" fmla="*/ 5938 h 10000"/>
                    <a:gd name="connsiteX4" fmla="*/ 229 w 9996"/>
                    <a:gd name="connsiteY4" fmla="*/ 3438 h 10000"/>
                    <a:gd name="connsiteX5" fmla="*/ 250 w 9996"/>
                    <a:gd name="connsiteY5" fmla="*/ 1826 h 10000"/>
                    <a:gd name="connsiteX6" fmla="*/ 229 w 9996"/>
                    <a:gd name="connsiteY6" fmla="*/ 0 h 10000"/>
                    <a:gd name="connsiteX0" fmla="*/ 10000 w 10000"/>
                    <a:gd name="connsiteY0" fmla="*/ 8174 h 8174"/>
                    <a:gd name="connsiteX1" fmla="*/ 6859 w 10000"/>
                    <a:gd name="connsiteY1" fmla="*/ 7237 h 8174"/>
                    <a:gd name="connsiteX2" fmla="*/ 4417 w 10000"/>
                    <a:gd name="connsiteY2" fmla="*/ 5987 h 8174"/>
                    <a:gd name="connsiteX3" fmla="*/ 1625 w 10000"/>
                    <a:gd name="connsiteY3" fmla="*/ 4112 h 8174"/>
                    <a:gd name="connsiteX4" fmla="*/ 229 w 10000"/>
                    <a:gd name="connsiteY4" fmla="*/ 1612 h 8174"/>
                    <a:gd name="connsiteX5" fmla="*/ 250 w 10000"/>
                    <a:gd name="connsiteY5" fmla="*/ 0 h 8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00" h="8174">
                      <a:moveTo>
                        <a:pt x="10000" y="8174"/>
                      </a:moveTo>
                      <a:cubicBezTo>
                        <a:pt x="8895" y="7888"/>
                        <a:pt x="7790" y="7601"/>
                        <a:pt x="6859" y="7237"/>
                      </a:cubicBezTo>
                      <a:cubicBezTo>
                        <a:pt x="5928" y="6872"/>
                        <a:pt x="5289" y="6507"/>
                        <a:pt x="4417" y="5987"/>
                      </a:cubicBezTo>
                      <a:cubicBezTo>
                        <a:pt x="3544" y="5466"/>
                        <a:pt x="2323" y="4841"/>
                        <a:pt x="1625" y="4112"/>
                      </a:cubicBezTo>
                      <a:cubicBezTo>
                        <a:pt x="926" y="3382"/>
                        <a:pt x="458" y="2297"/>
                        <a:pt x="229" y="1612"/>
                      </a:cubicBezTo>
                      <a:cubicBezTo>
                        <a:pt x="0" y="927"/>
                        <a:pt x="250" y="573"/>
                        <a:pt x="250" y="0"/>
                      </a:cubicBezTo>
                    </a:path>
                  </a:pathLst>
                </a:custGeom>
                <a:noFill/>
                <a:ln w="44450">
                  <a:solidFill>
                    <a:srgbClr val="0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8"/>
                <p:cNvSpPr>
                  <a:spLocks/>
                </p:cNvSpPr>
                <p:nvPr/>
              </p:nvSpPr>
              <p:spPr bwMode="auto">
                <a:xfrm>
                  <a:off x="6395384" y="4427473"/>
                  <a:ext cx="934144" cy="438327"/>
                </a:xfrm>
                <a:custGeom>
                  <a:avLst/>
                  <a:gdLst>
                    <a:gd name="T0" fmla="*/ 0 w 2811"/>
                    <a:gd name="T1" fmla="*/ 0 h 1319"/>
                    <a:gd name="T2" fmla="*/ 68043419 w 2811"/>
                    <a:gd name="T3" fmla="*/ 259576953 h 1319"/>
                    <a:gd name="T4" fmla="*/ 309978382 w 2811"/>
                    <a:gd name="T5" fmla="*/ 743446988 h 1319"/>
                    <a:gd name="T6" fmla="*/ 1035783346 w 2811"/>
                    <a:gd name="T7" fmla="*/ 1469252091 h 1319"/>
                    <a:gd name="T8" fmla="*/ 2003523298 w 2811"/>
                    <a:gd name="T9" fmla="*/ 2147483647 h 1319"/>
                    <a:gd name="T10" fmla="*/ 2147483647 w 2811"/>
                    <a:gd name="T11" fmla="*/ 2147483647 h 1319"/>
                    <a:gd name="T12" fmla="*/ 2147483647 w 2811"/>
                    <a:gd name="T13" fmla="*/ 2147483647 h 1319"/>
                    <a:gd name="T14" fmla="*/ 2147483647 w 2811"/>
                    <a:gd name="T15" fmla="*/ 2147483647 h 1319"/>
                    <a:gd name="T16" fmla="*/ 2147483647 w 2811"/>
                    <a:gd name="T17" fmla="*/ 2147483647 h 1319"/>
                    <a:gd name="T18" fmla="*/ 2147483647 w 2811"/>
                    <a:gd name="T19" fmla="*/ 2147483647 h 1319"/>
                    <a:gd name="T20" fmla="*/ 2147483647 w 2811"/>
                    <a:gd name="T21" fmla="*/ 2147483647 h 1319"/>
                    <a:gd name="T22" fmla="*/ 2147483647 w 2811"/>
                    <a:gd name="T23" fmla="*/ 2147483647 h 131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811"/>
                    <a:gd name="T37" fmla="*/ 0 h 1319"/>
                    <a:gd name="T38" fmla="*/ 2811 w 2811"/>
                    <a:gd name="T39" fmla="*/ 1319 h 131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811" h="1319">
                      <a:moveTo>
                        <a:pt x="0" y="0"/>
                      </a:moveTo>
                      <a:cubicBezTo>
                        <a:pt x="5" y="17"/>
                        <a:pt x="7" y="54"/>
                        <a:pt x="27" y="103"/>
                      </a:cubicBezTo>
                      <a:cubicBezTo>
                        <a:pt x="47" y="152"/>
                        <a:pt x="59" y="215"/>
                        <a:pt x="123" y="295"/>
                      </a:cubicBezTo>
                      <a:cubicBezTo>
                        <a:pt x="187" y="375"/>
                        <a:pt x="299" y="479"/>
                        <a:pt x="411" y="583"/>
                      </a:cubicBezTo>
                      <a:cubicBezTo>
                        <a:pt x="523" y="687"/>
                        <a:pt x="691" y="839"/>
                        <a:pt x="795" y="919"/>
                      </a:cubicBezTo>
                      <a:cubicBezTo>
                        <a:pt x="899" y="999"/>
                        <a:pt x="915" y="1007"/>
                        <a:pt x="1035" y="1063"/>
                      </a:cubicBezTo>
                      <a:cubicBezTo>
                        <a:pt x="1155" y="1119"/>
                        <a:pt x="1363" y="1215"/>
                        <a:pt x="1515" y="1255"/>
                      </a:cubicBezTo>
                      <a:cubicBezTo>
                        <a:pt x="1667" y="1295"/>
                        <a:pt x="1811" y="1295"/>
                        <a:pt x="1947" y="1303"/>
                      </a:cubicBezTo>
                      <a:cubicBezTo>
                        <a:pt x="2083" y="1311"/>
                        <a:pt x="2211" y="1319"/>
                        <a:pt x="2331" y="1303"/>
                      </a:cubicBezTo>
                      <a:cubicBezTo>
                        <a:pt x="2451" y="1287"/>
                        <a:pt x="2595" y="1223"/>
                        <a:pt x="2667" y="1207"/>
                      </a:cubicBezTo>
                      <a:cubicBezTo>
                        <a:pt x="2739" y="1191"/>
                        <a:pt x="2739" y="1215"/>
                        <a:pt x="2763" y="1207"/>
                      </a:cubicBezTo>
                      <a:cubicBezTo>
                        <a:pt x="2787" y="1199"/>
                        <a:pt x="2799" y="1179"/>
                        <a:pt x="2811" y="1159"/>
                      </a:cubicBezTo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35" name="Group 13"/>
                <p:cNvGrpSpPr>
                  <a:grpSpLocks/>
                </p:cNvGrpSpPr>
                <p:nvPr/>
              </p:nvGrpSpPr>
              <p:grpSpPr bwMode="auto">
                <a:xfrm>
                  <a:off x="6324600" y="3983165"/>
                  <a:ext cx="338299" cy="414401"/>
                  <a:chOff x="1056" y="144"/>
                  <a:chExt cx="1018" cy="1247"/>
                </a:xfrm>
              </p:grpSpPr>
              <p:sp>
                <p:nvSpPr>
                  <p:cNvPr id="48" name="Freeform 11"/>
                  <p:cNvSpPr>
                    <a:spLocks/>
                  </p:cNvSpPr>
                  <p:nvPr/>
                </p:nvSpPr>
                <p:spPr bwMode="auto">
                  <a:xfrm>
                    <a:off x="1056" y="144"/>
                    <a:ext cx="1018" cy="827"/>
                  </a:xfrm>
                  <a:custGeom>
                    <a:avLst/>
                    <a:gdLst>
                      <a:gd name="T0" fmla="*/ 442 w 1018"/>
                      <a:gd name="T1" fmla="*/ 795 h 827"/>
                      <a:gd name="T2" fmla="*/ 335 w 1018"/>
                      <a:gd name="T3" fmla="*/ 812 h 827"/>
                      <a:gd name="T4" fmla="*/ 285 w 1018"/>
                      <a:gd name="T5" fmla="*/ 807 h 827"/>
                      <a:gd name="T6" fmla="*/ 251 w 1018"/>
                      <a:gd name="T7" fmla="*/ 784 h 827"/>
                      <a:gd name="T8" fmla="*/ 179 w 1018"/>
                      <a:gd name="T9" fmla="*/ 723 h 827"/>
                      <a:gd name="T10" fmla="*/ 78 w 1018"/>
                      <a:gd name="T11" fmla="*/ 678 h 827"/>
                      <a:gd name="T12" fmla="*/ 22 w 1018"/>
                      <a:gd name="T13" fmla="*/ 622 h 827"/>
                      <a:gd name="T14" fmla="*/ 0 w 1018"/>
                      <a:gd name="T15" fmla="*/ 577 h 827"/>
                      <a:gd name="T16" fmla="*/ 33 w 1018"/>
                      <a:gd name="T17" fmla="*/ 465 h 827"/>
                      <a:gd name="T18" fmla="*/ 84 w 1018"/>
                      <a:gd name="T19" fmla="*/ 421 h 827"/>
                      <a:gd name="T20" fmla="*/ 117 w 1018"/>
                      <a:gd name="T21" fmla="*/ 404 h 827"/>
                      <a:gd name="T22" fmla="*/ 151 w 1018"/>
                      <a:gd name="T23" fmla="*/ 382 h 827"/>
                      <a:gd name="T24" fmla="*/ 156 w 1018"/>
                      <a:gd name="T25" fmla="*/ 258 h 827"/>
                      <a:gd name="T26" fmla="*/ 179 w 1018"/>
                      <a:gd name="T27" fmla="*/ 225 h 827"/>
                      <a:gd name="T28" fmla="*/ 240 w 1018"/>
                      <a:gd name="T29" fmla="*/ 152 h 827"/>
                      <a:gd name="T30" fmla="*/ 274 w 1018"/>
                      <a:gd name="T31" fmla="*/ 102 h 827"/>
                      <a:gd name="T32" fmla="*/ 291 w 1018"/>
                      <a:gd name="T33" fmla="*/ 96 h 827"/>
                      <a:gd name="T34" fmla="*/ 307 w 1018"/>
                      <a:gd name="T35" fmla="*/ 85 h 827"/>
                      <a:gd name="T36" fmla="*/ 358 w 1018"/>
                      <a:gd name="T37" fmla="*/ 52 h 827"/>
                      <a:gd name="T38" fmla="*/ 609 w 1018"/>
                      <a:gd name="T39" fmla="*/ 40 h 827"/>
                      <a:gd name="T40" fmla="*/ 738 w 1018"/>
                      <a:gd name="T41" fmla="*/ 57 h 827"/>
                      <a:gd name="T42" fmla="*/ 811 w 1018"/>
                      <a:gd name="T43" fmla="*/ 158 h 827"/>
                      <a:gd name="T44" fmla="*/ 822 w 1018"/>
                      <a:gd name="T45" fmla="*/ 180 h 827"/>
                      <a:gd name="T46" fmla="*/ 900 w 1018"/>
                      <a:gd name="T47" fmla="*/ 242 h 827"/>
                      <a:gd name="T48" fmla="*/ 956 w 1018"/>
                      <a:gd name="T49" fmla="*/ 326 h 827"/>
                      <a:gd name="T50" fmla="*/ 978 w 1018"/>
                      <a:gd name="T51" fmla="*/ 376 h 827"/>
                      <a:gd name="T52" fmla="*/ 990 w 1018"/>
                      <a:gd name="T53" fmla="*/ 409 h 827"/>
                      <a:gd name="T54" fmla="*/ 1018 w 1018"/>
                      <a:gd name="T55" fmla="*/ 493 h 827"/>
                      <a:gd name="T56" fmla="*/ 1012 w 1018"/>
                      <a:gd name="T57" fmla="*/ 538 h 827"/>
                      <a:gd name="T58" fmla="*/ 956 w 1018"/>
                      <a:gd name="T59" fmla="*/ 622 h 827"/>
                      <a:gd name="T60" fmla="*/ 984 w 1018"/>
                      <a:gd name="T61" fmla="*/ 728 h 827"/>
                      <a:gd name="T62" fmla="*/ 878 w 1018"/>
                      <a:gd name="T63" fmla="*/ 779 h 827"/>
                      <a:gd name="T64" fmla="*/ 453 w 1018"/>
                      <a:gd name="T65" fmla="*/ 784 h 827"/>
                      <a:gd name="T66" fmla="*/ 442 w 1018"/>
                      <a:gd name="T67" fmla="*/ 795 h 82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018"/>
                      <a:gd name="T103" fmla="*/ 0 h 827"/>
                      <a:gd name="T104" fmla="*/ 1018 w 1018"/>
                      <a:gd name="T105" fmla="*/ 827 h 82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018" h="827">
                        <a:moveTo>
                          <a:pt x="442" y="795"/>
                        </a:moveTo>
                        <a:cubicBezTo>
                          <a:pt x="405" y="799"/>
                          <a:pt x="371" y="807"/>
                          <a:pt x="335" y="812"/>
                        </a:cubicBezTo>
                        <a:cubicBezTo>
                          <a:pt x="318" y="810"/>
                          <a:pt x="301" y="812"/>
                          <a:pt x="285" y="807"/>
                        </a:cubicBezTo>
                        <a:cubicBezTo>
                          <a:pt x="272" y="803"/>
                          <a:pt x="251" y="784"/>
                          <a:pt x="251" y="784"/>
                        </a:cubicBezTo>
                        <a:cubicBezTo>
                          <a:pt x="235" y="759"/>
                          <a:pt x="208" y="732"/>
                          <a:pt x="179" y="723"/>
                        </a:cubicBezTo>
                        <a:cubicBezTo>
                          <a:pt x="155" y="696"/>
                          <a:pt x="109" y="698"/>
                          <a:pt x="78" y="678"/>
                        </a:cubicBezTo>
                        <a:cubicBezTo>
                          <a:pt x="64" y="657"/>
                          <a:pt x="43" y="636"/>
                          <a:pt x="22" y="622"/>
                        </a:cubicBezTo>
                        <a:cubicBezTo>
                          <a:pt x="16" y="603"/>
                          <a:pt x="6" y="596"/>
                          <a:pt x="0" y="577"/>
                        </a:cubicBezTo>
                        <a:cubicBezTo>
                          <a:pt x="4" y="526"/>
                          <a:pt x="1" y="500"/>
                          <a:pt x="33" y="465"/>
                        </a:cubicBezTo>
                        <a:cubicBezTo>
                          <a:pt x="43" y="439"/>
                          <a:pt x="58" y="429"/>
                          <a:pt x="84" y="421"/>
                        </a:cubicBezTo>
                        <a:cubicBezTo>
                          <a:pt x="133" y="384"/>
                          <a:pt x="69" y="430"/>
                          <a:pt x="117" y="404"/>
                        </a:cubicBezTo>
                        <a:cubicBezTo>
                          <a:pt x="129" y="398"/>
                          <a:pt x="151" y="382"/>
                          <a:pt x="151" y="382"/>
                        </a:cubicBezTo>
                        <a:cubicBezTo>
                          <a:pt x="153" y="341"/>
                          <a:pt x="153" y="299"/>
                          <a:pt x="156" y="258"/>
                        </a:cubicBezTo>
                        <a:cubicBezTo>
                          <a:pt x="157" y="240"/>
                          <a:pt x="168" y="239"/>
                          <a:pt x="179" y="225"/>
                        </a:cubicBezTo>
                        <a:cubicBezTo>
                          <a:pt x="203" y="193"/>
                          <a:pt x="204" y="170"/>
                          <a:pt x="240" y="152"/>
                        </a:cubicBezTo>
                        <a:cubicBezTo>
                          <a:pt x="249" y="138"/>
                          <a:pt x="261" y="112"/>
                          <a:pt x="274" y="102"/>
                        </a:cubicBezTo>
                        <a:cubicBezTo>
                          <a:pt x="279" y="98"/>
                          <a:pt x="286" y="99"/>
                          <a:pt x="291" y="96"/>
                        </a:cubicBezTo>
                        <a:cubicBezTo>
                          <a:pt x="297" y="93"/>
                          <a:pt x="302" y="89"/>
                          <a:pt x="307" y="85"/>
                        </a:cubicBezTo>
                        <a:cubicBezTo>
                          <a:pt x="326" y="69"/>
                          <a:pt x="334" y="59"/>
                          <a:pt x="358" y="52"/>
                        </a:cubicBezTo>
                        <a:cubicBezTo>
                          <a:pt x="427" y="0"/>
                          <a:pt x="532" y="38"/>
                          <a:pt x="609" y="40"/>
                        </a:cubicBezTo>
                        <a:cubicBezTo>
                          <a:pt x="653" y="45"/>
                          <a:pt x="694" y="53"/>
                          <a:pt x="738" y="57"/>
                        </a:cubicBezTo>
                        <a:cubicBezTo>
                          <a:pt x="764" y="111"/>
                          <a:pt x="779" y="113"/>
                          <a:pt x="811" y="158"/>
                        </a:cubicBezTo>
                        <a:cubicBezTo>
                          <a:pt x="816" y="165"/>
                          <a:pt x="817" y="174"/>
                          <a:pt x="822" y="180"/>
                        </a:cubicBezTo>
                        <a:cubicBezTo>
                          <a:pt x="842" y="203"/>
                          <a:pt x="878" y="220"/>
                          <a:pt x="900" y="242"/>
                        </a:cubicBezTo>
                        <a:cubicBezTo>
                          <a:pt x="912" y="273"/>
                          <a:pt x="933" y="301"/>
                          <a:pt x="956" y="326"/>
                        </a:cubicBezTo>
                        <a:cubicBezTo>
                          <a:pt x="963" y="344"/>
                          <a:pt x="972" y="358"/>
                          <a:pt x="978" y="376"/>
                        </a:cubicBezTo>
                        <a:cubicBezTo>
                          <a:pt x="982" y="387"/>
                          <a:pt x="990" y="409"/>
                          <a:pt x="990" y="409"/>
                        </a:cubicBezTo>
                        <a:cubicBezTo>
                          <a:pt x="995" y="439"/>
                          <a:pt x="1010" y="463"/>
                          <a:pt x="1018" y="493"/>
                        </a:cubicBezTo>
                        <a:cubicBezTo>
                          <a:pt x="1016" y="508"/>
                          <a:pt x="1016" y="523"/>
                          <a:pt x="1012" y="538"/>
                        </a:cubicBezTo>
                        <a:cubicBezTo>
                          <a:pt x="1006" y="561"/>
                          <a:pt x="968" y="589"/>
                          <a:pt x="956" y="622"/>
                        </a:cubicBezTo>
                        <a:cubicBezTo>
                          <a:pt x="961" y="662"/>
                          <a:pt x="971" y="691"/>
                          <a:pt x="984" y="728"/>
                        </a:cubicBezTo>
                        <a:cubicBezTo>
                          <a:pt x="973" y="768"/>
                          <a:pt x="915" y="765"/>
                          <a:pt x="878" y="779"/>
                        </a:cubicBezTo>
                        <a:cubicBezTo>
                          <a:pt x="745" y="827"/>
                          <a:pt x="595" y="782"/>
                          <a:pt x="453" y="784"/>
                        </a:cubicBezTo>
                        <a:cubicBezTo>
                          <a:pt x="434" y="796"/>
                          <a:pt x="429" y="795"/>
                          <a:pt x="442" y="795"/>
                        </a:cubicBezTo>
                        <a:close/>
                      </a:path>
                    </a:pathLst>
                  </a:custGeom>
                  <a:solidFill>
                    <a:srgbClr val="00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9" name="Freeform 475"/>
                  <p:cNvSpPr>
                    <a:spLocks/>
                  </p:cNvSpPr>
                  <p:nvPr/>
                </p:nvSpPr>
                <p:spPr bwMode="auto">
                  <a:xfrm>
                    <a:off x="1299" y="697"/>
                    <a:ext cx="470" cy="694"/>
                  </a:xfrm>
                  <a:custGeom>
                    <a:avLst/>
                    <a:gdLst>
                      <a:gd name="T0" fmla="*/ 168 w 470"/>
                      <a:gd name="T1" fmla="*/ 185 h 694"/>
                      <a:gd name="T2" fmla="*/ 145 w 470"/>
                      <a:gd name="T3" fmla="*/ 352 h 694"/>
                      <a:gd name="T4" fmla="*/ 128 w 470"/>
                      <a:gd name="T5" fmla="*/ 470 h 694"/>
                      <a:gd name="T6" fmla="*/ 100 w 470"/>
                      <a:gd name="T7" fmla="*/ 520 h 694"/>
                      <a:gd name="T8" fmla="*/ 67 w 470"/>
                      <a:gd name="T9" fmla="*/ 587 h 694"/>
                      <a:gd name="T10" fmla="*/ 45 w 470"/>
                      <a:gd name="T11" fmla="*/ 615 h 694"/>
                      <a:gd name="T12" fmla="*/ 117 w 470"/>
                      <a:gd name="T13" fmla="*/ 610 h 694"/>
                      <a:gd name="T14" fmla="*/ 145 w 470"/>
                      <a:gd name="T15" fmla="*/ 666 h 694"/>
                      <a:gd name="T16" fmla="*/ 168 w 470"/>
                      <a:gd name="T17" fmla="*/ 694 h 694"/>
                      <a:gd name="T18" fmla="*/ 196 w 470"/>
                      <a:gd name="T19" fmla="*/ 671 h 694"/>
                      <a:gd name="T20" fmla="*/ 201 w 470"/>
                      <a:gd name="T21" fmla="*/ 643 h 694"/>
                      <a:gd name="T22" fmla="*/ 212 w 470"/>
                      <a:gd name="T23" fmla="*/ 626 h 694"/>
                      <a:gd name="T24" fmla="*/ 279 w 470"/>
                      <a:gd name="T25" fmla="*/ 604 h 694"/>
                      <a:gd name="T26" fmla="*/ 313 w 470"/>
                      <a:gd name="T27" fmla="*/ 615 h 694"/>
                      <a:gd name="T28" fmla="*/ 319 w 470"/>
                      <a:gd name="T29" fmla="*/ 632 h 694"/>
                      <a:gd name="T30" fmla="*/ 352 w 470"/>
                      <a:gd name="T31" fmla="*/ 649 h 694"/>
                      <a:gd name="T32" fmla="*/ 402 w 470"/>
                      <a:gd name="T33" fmla="*/ 666 h 694"/>
                      <a:gd name="T34" fmla="*/ 335 w 470"/>
                      <a:gd name="T35" fmla="*/ 587 h 694"/>
                      <a:gd name="T36" fmla="*/ 296 w 470"/>
                      <a:gd name="T37" fmla="*/ 548 h 694"/>
                      <a:gd name="T38" fmla="*/ 279 w 470"/>
                      <a:gd name="T39" fmla="*/ 498 h 694"/>
                      <a:gd name="T40" fmla="*/ 257 w 470"/>
                      <a:gd name="T41" fmla="*/ 464 h 694"/>
                      <a:gd name="T42" fmla="*/ 229 w 470"/>
                      <a:gd name="T43" fmla="*/ 291 h 694"/>
                      <a:gd name="T44" fmla="*/ 168 w 470"/>
                      <a:gd name="T45" fmla="*/ 185 h 694"/>
                      <a:gd name="T46" fmla="*/ 117 w 470"/>
                      <a:gd name="T47" fmla="*/ 129 h 694"/>
                      <a:gd name="T48" fmla="*/ 45 w 470"/>
                      <a:gd name="T49" fmla="*/ 62 h 694"/>
                      <a:gd name="T50" fmla="*/ 0 w 470"/>
                      <a:gd name="T51" fmla="*/ 39 h 694"/>
                      <a:gd name="T52" fmla="*/ 61 w 470"/>
                      <a:gd name="T53" fmla="*/ 39 h 694"/>
                      <a:gd name="T54" fmla="*/ 95 w 470"/>
                      <a:gd name="T55" fmla="*/ 84 h 694"/>
                      <a:gd name="T56" fmla="*/ 145 w 470"/>
                      <a:gd name="T57" fmla="*/ 95 h 694"/>
                      <a:gd name="T58" fmla="*/ 179 w 470"/>
                      <a:gd name="T59" fmla="*/ 134 h 694"/>
                      <a:gd name="T60" fmla="*/ 224 w 470"/>
                      <a:gd name="T61" fmla="*/ 151 h 694"/>
                      <a:gd name="T62" fmla="*/ 277 w 470"/>
                      <a:gd name="T63" fmla="*/ 81 h 694"/>
                      <a:gd name="T64" fmla="*/ 333 w 470"/>
                      <a:gd name="T65" fmla="*/ 71 h 694"/>
                      <a:gd name="T66" fmla="*/ 375 w 470"/>
                      <a:gd name="T67" fmla="*/ 39 h 694"/>
                      <a:gd name="T68" fmla="*/ 419 w 470"/>
                      <a:gd name="T69" fmla="*/ 11 h 694"/>
                      <a:gd name="T70" fmla="*/ 453 w 470"/>
                      <a:gd name="T71" fmla="*/ 0 h 694"/>
                      <a:gd name="T72" fmla="*/ 436 w 470"/>
                      <a:gd name="T73" fmla="*/ 45 h 694"/>
                      <a:gd name="T74" fmla="*/ 319 w 470"/>
                      <a:gd name="T75" fmla="*/ 112 h 694"/>
                      <a:gd name="T76" fmla="*/ 274 w 470"/>
                      <a:gd name="T77" fmla="*/ 140 h 694"/>
                      <a:gd name="T78" fmla="*/ 235 w 470"/>
                      <a:gd name="T79" fmla="*/ 179 h 694"/>
                      <a:gd name="T80" fmla="*/ 224 w 470"/>
                      <a:gd name="T81" fmla="*/ 201 h 694"/>
                      <a:gd name="T82" fmla="*/ 168 w 470"/>
                      <a:gd name="T83" fmla="*/ 185 h 694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470"/>
                      <a:gd name="T127" fmla="*/ 0 h 694"/>
                      <a:gd name="T128" fmla="*/ 470 w 470"/>
                      <a:gd name="T129" fmla="*/ 694 h 694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470" h="694">
                        <a:moveTo>
                          <a:pt x="168" y="185"/>
                        </a:moveTo>
                        <a:cubicBezTo>
                          <a:pt x="164" y="263"/>
                          <a:pt x="168" y="292"/>
                          <a:pt x="145" y="352"/>
                        </a:cubicBezTo>
                        <a:cubicBezTo>
                          <a:pt x="139" y="448"/>
                          <a:pt x="149" y="410"/>
                          <a:pt x="128" y="470"/>
                        </a:cubicBezTo>
                        <a:cubicBezTo>
                          <a:pt x="122" y="488"/>
                          <a:pt x="100" y="520"/>
                          <a:pt x="100" y="520"/>
                        </a:cubicBezTo>
                        <a:cubicBezTo>
                          <a:pt x="93" y="542"/>
                          <a:pt x="81" y="569"/>
                          <a:pt x="67" y="587"/>
                        </a:cubicBezTo>
                        <a:cubicBezTo>
                          <a:pt x="67" y="587"/>
                          <a:pt x="41" y="614"/>
                          <a:pt x="45" y="615"/>
                        </a:cubicBezTo>
                        <a:cubicBezTo>
                          <a:pt x="69" y="619"/>
                          <a:pt x="93" y="612"/>
                          <a:pt x="117" y="610"/>
                        </a:cubicBezTo>
                        <a:cubicBezTo>
                          <a:pt x="149" y="619"/>
                          <a:pt x="135" y="636"/>
                          <a:pt x="145" y="666"/>
                        </a:cubicBezTo>
                        <a:cubicBezTo>
                          <a:pt x="148" y="675"/>
                          <a:pt x="161" y="687"/>
                          <a:pt x="168" y="694"/>
                        </a:cubicBezTo>
                        <a:cubicBezTo>
                          <a:pt x="176" y="685"/>
                          <a:pt x="190" y="682"/>
                          <a:pt x="196" y="671"/>
                        </a:cubicBezTo>
                        <a:cubicBezTo>
                          <a:pt x="201" y="663"/>
                          <a:pt x="198" y="652"/>
                          <a:pt x="201" y="643"/>
                        </a:cubicBezTo>
                        <a:cubicBezTo>
                          <a:pt x="203" y="637"/>
                          <a:pt x="208" y="632"/>
                          <a:pt x="212" y="626"/>
                        </a:cubicBezTo>
                        <a:cubicBezTo>
                          <a:pt x="154" y="586"/>
                          <a:pt x="273" y="604"/>
                          <a:pt x="279" y="604"/>
                        </a:cubicBezTo>
                        <a:cubicBezTo>
                          <a:pt x="290" y="608"/>
                          <a:pt x="304" y="607"/>
                          <a:pt x="313" y="615"/>
                        </a:cubicBezTo>
                        <a:cubicBezTo>
                          <a:pt x="317" y="619"/>
                          <a:pt x="315" y="627"/>
                          <a:pt x="319" y="632"/>
                        </a:cubicBezTo>
                        <a:cubicBezTo>
                          <a:pt x="326" y="641"/>
                          <a:pt x="342" y="646"/>
                          <a:pt x="352" y="649"/>
                        </a:cubicBezTo>
                        <a:cubicBezTo>
                          <a:pt x="369" y="654"/>
                          <a:pt x="402" y="666"/>
                          <a:pt x="402" y="666"/>
                        </a:cubicBezTo>
                        <a:cubicBezTo>
                          <a:pt x="388" y="620"/>
                          <a:pt x="384" y="604"/>
                          <a:pt x="335" y="587"/>
                        </a:cubicBezTo>
                        <a:cubicBezTo>
                          <a:pt x="323" y="569"/>
                          <a:pt x="314" y="560"/>
                          <a:pt x="296" y="548"/>
                        </a:cubicBezTo>
                        <a:cubicBezTo>
                          <a:pt x="263" y="497"/>
                          <a:pt x="313" y="578"/>
                          <a:pt x="279" y="498"/>
                        </a:cubicBezTo>
                        <a:cubicBezTo>
                          <a:pt x="274" y="486"/>
                          <a:pt x="257" y="464"/>
                          <a:pt x="257" y="464"/>
                        </a:cubicBezTo>
                        <a:cubicBezTo>
                          <a:pt x="248" y="404"/>
                          <a:pt x="249" y="348"/>
                          <a:pt x="229" y="291"/>
                        </a:cubicBezTo>
                        <a:cubicBezTo>
                          <a:pt x="224" y="207"/>
                          <a:pt x="238" y="198"/>
                          <a:pt x="168" y="185"/>
                        </a:cubicBezTo>
                        <a:cubicBezTo>
                          <a:pt x="158" y="158"/>
                          <a:pt x="146" y="137"/>
                          <a:pt x="117" y="129"/>
                        </a:cubicBezTo>
                        <a:cubicBezTo>
                          <a:pt x="99" y="102"/>
                          <a:pt x="77" y="72"/>
                          <a:pt x="45" y="62"/>
                        </a:cubicBezTo>
                        <a:cubicBezTo>
                          <a:pt x="31" y="48"/>
                          <a:pt x="19" y="46"/>
                          <a:pt x="0" y="39"/>
                        </a:cubicBezTo>
                        <a:cubicBezTo>
                          <a:pt x="23" y="24"/>
                          <a:pt x="36" y="31"/>
                          <a:pt x="61" y="39"/>
                        </a:cubicBezTo>
                        <a:cubicBezTo>
                          <a:pt x="84" y="54"/>
                          <a:pt x="82" y="77"/>
                          <a:pt x="95" y="84"/>
                        </a:cubicBezTo>
                        <a:cubicBezTo>
                          <a:pt x="110" y="92"/>
                          <a:pt x="129" y="90"/>
                          <a:pt x="145" y="95"/>
                        </a:cubicBezTo>
                        <a:cubicBezTo>
                          <a:pt x="158" y="115"/>
                          <a:pt x="156" y="127"/>
                          <a:pt x="179" y="134"/>
                        </a:cubicBezTo>
                        <a:cubicBezTo>
                          <a:pt x="187" y="162"/>
                          <a:pt x="198" y="158"/>
                          <a:pt x="224" y="151"/>
                        </a:cubicBezTo>
                        <a:cubicBezTo>
                          <a:pt x="230" y="130"/>
                          <a:pt x="270" y="99"/>
                          <a:pt x="277" y="81"/>
                        </a:cubicBezTo>
                        <a:cubicBezTo>
                          <a:pt x="292" y="64"/>
                          <a:pt x="317" y="78"/>
                          <a:pt x="333" y="71"/>
                        </a:cubicBezTo>
                        <a:cubicBezTo>
                          <a:pt x="349" y="64"/>
                          <a:pt x="361" y="49"/>
                          <a:pt x="375" y="39"/>
                        </a:cubicBezTo>
                        <a:cubicBezTo>
                          <a:pt x="395" y="33"/>
                          <a:pt x="403" y="21"/>
                          <a:pt x="419" y="11"/>
                        </a:cubicBezTo>
                        <a:cubicBezTo>
                          <a:pt x="429" y="5"/>
                          <a:pt x="442" y="4"/>
                          <a:pt x="453" y="0"/>
                        </a:cubicBezTo>
                        <a:cubicBezTo>
                          <a:pt x="470" y="26"/>
                          <a:pt x="466" y="37"/>
                          <a:pt x="436" y="45"/>
                        </a:cubicBezTo>
                        <a:cubicBezTo>
                          <a:pt x="399" y="69"/>
                          <a:pt x="361" y="96"/>
                          <a:pt x="319" y="112"/>
                        </a:cubicBezTo>
                        <a:cubicBezTo>
                          <a:pt x="304" y="125"/>
                          <a:pt x="293" y="133"/>
                          <a:pt x="274" y="140"/>
                        </a:cubicBezTo>
                        <a:cubicBezTo>
                          <a:pt x="262" y="158"/>
                          <a:pt x="253" y="167"/>
                          <a:pt x="235" y="179"/>
                        </a:cubicBezTo>
                        <a:cubicBezTo>
                          <a:pt x="223" y="197"/>
                          <a:pt x="224" y="189"/>
                          <a:pt x="224" y="201"/>
                        </a:cubicBezTo>
                        <a:lnTo>
                          <a:pt x="168" y="185"/>
                        </a:lnTo>
                        <a:close/>
                      </a:path>
                    </a:pathLst>
                  </a:custGeom>
                  <a:solidFill>
                    <a:srgbClr val="9933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36" name="Group 16"/>
                <p:cNvGrpSpPr>
                  <a:grpSpLocks/>
                </p:cNvGrpSpPr>
                <p:nvPr/>
              </p:nvGrpSpPr>
              <p:grpSpPr bwMode="auto">
                <a:xfrm>
                  <a:off x="6994552" y="4094824"/>
                  <a:ext cx="303074" cy="523732"/>
                  <a:chOff x="3072" y="145"/>
                  <a:chExt cx="1029" cy="1720"/>
                </a:xfrm>
              </p:grpSpPr>
              <p:sp>
                <p:nvSpPr>
                  <p:cNvPr id="46" name="Freeform 15"/>
                  <p:cNvSpPr>
                    <a:spLocks/>
                  </p:cNvSpPr>
                  <p:nvPr/>
                </p:nvSpPr>
                <p:spPr bwMode="auto">
                  <a:xfrm>
                    <a:off x="3072" y="145"/>
                    <a:ext cx="1029" cy="1288"/>
                  </a:xfrm>
                  <a:custGeom>
                    <a:avLst/>
                    <a:gdLst>
                      <a:gd name="T0" fmla="*/ 507 w 1029"/>
                      <a:gd name="T1" fmla="*/ 0 h 1288"/>
                      <a:gd name="T2" fmla="*/ 502 w 1029"/>
                      <a:gd name="T3" fmla="*/ 135 h 1288"/>
                      <a:gd name="T4" fmla="*/ 440 w 1029"/>
                      <a:gd name="T5" fmla="*/ 202 h 1288"/>
                      <a:gd name="T6" fmla="*/ 401 w 1029"/>
                      <a:gd name="T7" fmla="*/ 258 h 1288"/>
                      <a:gd name="T8" fmla="*/ 362 w 1029"/>
                      <a:gd name="T9" fmla="*/ 314 h 1288"/>
                      <a:gd name="T10" fmla="*/ 278 w 1029"/>
                      <a:gd name="T11" fmla="*/ 392 h 1288"/>
                      <a:gd name="T12" fmla="*/ 233 w 1029"/>
                      <a:gd name="T13" fmla="*/ 448 h 1288"/>
                      <a:gd name="T14" fmla="*/ 323 w 1029"/>
                      <a:gd name="T15" fmla="*/ 504 h 1288"/>
                      <a:gd name="T16" fmla="*/ 345 w 1029"/>
                      <a:gd name="T17" fmla="*/ 548 h 1288"/>
                      <a:gd name="T18" fmla="*/ 278 w 1029"/>
                      <a:gd name="T19" fmla="*/ 627 h 1288"/>
                      <a:gd name="T20" fmla="*/ 284 w 1029"/>
                      <a:gd name="T21" fmla="*/ 660 h 1288"/>
                      <a:gd name="T22" fmla="*/ 222 w 1029"/>
                      <a:gd name="T23" fmla="*/ 683 h 1288"/>
                      <a:gd name="T24" fmla="*/ 105 w 1029"/>
                      <a:gd name="T25" fmla="*/ 722 h 1288"/>
                      <a:gd name="T26" fmla="*/ 49 w 1029"/>
                      <a:gd name="T27" fmla="*/ 772 h 1288"/>
                      <a:gd name="T28" fmla="*/ 10 w 1029"/>
                      <a:gd name="T29" fmla="*/ 811 h 1288"/>
                      <a:gd name="T30" fmla="*/ 138 w 1029"/>
                      <a:gd name="T31" fmla="*/ 873 h 1288"/>
                      <a:gd name="T32" fmla="*/ 301 w 1029"/>
                      <a:gd name="T33" fmla="*/ 934 h 1288"/>
                      <a:gd name="T34" fmla="*/ 368 w 1029"/>
                      <a:gd name="T35" fmla="*/ 985 h 1288"/>
                      <a:gd name="T36" fmla="*/ 301 w 1029"/>
                      <a:gd name="T37" fmla="*/ 1001 h 1288"/>
                      <a:gd name="T38" fmla="*/ 211 w 1029"/>
                      <a:gd name="T39" fmla="*/ 1046 h 1288"/>
                      <a:gd name="T40" fmla="*/ 183 w 1029"/>
                      <a:gd name="T41" fmla="*/ 1069 h 1288"/>
                      <a:gd name="T42" fmla="*/ 127 w 1029"/>
                      <a:gd name="T43" fmla="*/ 1130 h 1288"/>
                      <a:gd name="T44" fmla="*/ 15 w 1029"/>
                      <a:gd name="T45" fmla="*/ 1208 h 1288"/>
                      <a:gd name="T46" fmla="*/ 150 w 1029"/>
                      <a:gd name="T47" fmla="*/ 1247 h 1288"/>
                      <a:gd name="T48" fmla="*/ 200 w 1029"/>
                      <a:gd name="T49" fmla="*/ 1270 h 1288"/>
                      <a:gd name="T50" fmla="*/ 821 w 1029"/>
                      <a:gd name="T51" fmla="*/ 1247 h 1288"/>
                      <a:gd name="T52" fmla="*/ 938 w 1029"/>
                      <a:gd name="T53" fmla="*/ 1203 h 1288"/>
                      <a:gd name="T54" fmla="*/ 988 w 1029"/>
                      <a:gd name="T55" fmla="*/ 1175 h 1288"/>
                      <a:gd name="T56" fmla="*/ 916 w 1029"/>
                      <a:gd name="T57" fmla="*/ 1108 h 1288"/>
                      <a:gd name="T58" fmla="*/ 955 w 1029"/>
                      <a:gd name="T59" fmla="*/ 1041 h 1288"/>
                      <a:gd name="T60" fmla="*/ 938 w 1029"/>
                      <a:gd name="T61" fmla="*/ 1001 h 1288"/>
                      <a:gd name="T62" fmla="*/ 899 w 1029"/>
                      <a:gd name="T63" fmla="*/ 968 h 1288"/>
                      <a:gd name="T64" fmla="*/ 882 w 1029"/>
                      <a:gd name="T65" fmla="*/ 957 h 1288"/>
                      <a:gd name="T66" fmla="*/ 871 w 1029"/>
                      <a:gd name="T67" fmla="*/ 945 h 1288"/>
                      <a:gd name="T68" fmla="*/ 837 w 1029"/>
                      <a:gd name="T69" fmla="*/ 923 h 1288"/>
                      <a:gd name="T70" fmla="*/ 787 w 1029"/>
                      <a:gd name="T71" fmla="*/ 890 h 1288"/>
                      <a:gd name="T72" fmla="*/ 692 w 1029"/>
                      <a:gd name="T73" fmla="*/ 839 h 1288"/>
                      <a:gd name="T74" fmla="*/ 871 w 1029"/>
                      <a:gd name="T75" fmla="*/ 811 h 1288"/>
                      <a:gd name="T76" fmla="*/ 893 w 1029"/>
                      <a:gd name="T77" fmla="*/ 800 h 1288"/>
                      <a:gd name="T78" fmla="*/ 916 w 1029"/>
                      <a:gd name="T79" fmla="*/ 794 h 1288"/>
                      <a:gd name="T80" fmla="*/ 988 w 1029"/>
                      <a:gd name="T81" fmla="*/ 739 h 1288"/>
                      <a:gd name="T82" fmla="*/ 793 w 1029"/>
                      <a:gd name="T83" fmla="*/ 660 h 1288"/>
                      <a:gd name="T84" fmla="*/ 692 w 1029"/>
                      <a:gd name="T85" fmla="*/ 632 h 1288"/>
                      <a:gd name="T86" fmla="*/ 658 w 1029"/>
                      <a:gd name="T87" fmla="*/ 610 h 1288"/>
                      <a:gd name="T88" fmla="*/ 586 w 1029"/>
                      <a:gd name="T89" fmla="*/ 520 h 1288"/>
                      <a:gd name="T90" fmla="*/ 580 w 1029"/>
                      <a:gd name="T91" fmla="*/ 504 h 1288"/>
                      <a:gd name="T92" fmla="*/ 647 w 1029"/>
                      <a:gd name="T93" fmla="*/ 442 h 1288"/>
                      <a:gd name="T94" fmla="*/ 658 w 1029"/>
                      <a:gd name="T95" fmla="*/ 314 h 1288"/>
                      <a:gd name="T96" fmla="*/ 619 w 1029"/>
                      <a:gd name="T97" fmla="*/ 280 h 1288"/>
                      <a:gd name="T98" fmla="*/ 591 w 1029"/>
                      <a:gd name="T99" fmla="*/ 252 h 1288"/>
                      <a:gd name="T100" fmla="*/ 575 w 1029"/>
                      <a:gd name="T101" fmla="*/ 129 h 1288"/>
                      <a:gd name="T102" fmla="*/ 491 w 1029"/>
                      <a:gd name="T103" fmla="*/ 28 h 1288"/>
                      <a:gd name="T104" fmla="*/ 496 w 1029"/>
                      <a:gd name="T105" fmla="*/ 12 h 1288"/>
                      <a:gd name="T106" fmla="*/ 507 w 1029"/>
                      <a:gd name="T107" fmla="*/ 0 h 12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029"/>
                      <a:gd name="T163" fmla="*/ 0 h 1288"/>
                      <a:gd name="T164" fmla="*/ 1029 w 1029"/>
                      <a:gd name="T165" fmla="*/ 1288 h 1288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029" h="1288">
                        <a:moveTo>
                          <a:pt x="507" y="0"/>
                        </a:moveTo>
                        <a:cubicBezTo>
                          <a:pt x="505" y="45"/>
                          <a:pt x="508" y="90"/>
                          <a:pt x="502" y="135"/>
                        </a:cubicBezTo>
                        <a:cubicBezTo>
                          <a:pt x="502" y="136"/>
                          <a:pt x="446" y="196"/>
                          <a:pt x="440" y="202"/>
                        </a:cubicBezTo>
                        <a:cubicBezTo>
                          <a:pt x="433" y="226"/>
                          <a:pt x="414" y="237"/>
                          <a:pt x="401" y="258"/>
                        </a:cubicBezTo>
                        <a:cubicBezTo>
                          <a:pt x="394" y="281"/>
                          <a:pt x="377" y="296"/>
                          <a:pt x="362" y="314"/>
                        </a:cubicBezTo>
                        <a:cubicBezTo>
                          <a:pt x="338" y="345"/>
                          <a:pt x="316" y="379"/>
                          <a:pt x="278" y="392"/>
                        </a:cubicBezTo>
                        <a:cubicBezTo>
                          <a:pt x="271" y="416"/>
                          <a:pt x="254" y="435"/>
                          <a:pt x="233" y="448"/>
                        </a:cubicBezTo>
                        <a:cubicBezTo>
                          <a:pt x="187" y="517"/>
                          <a:pt x="223" y="498"/>
                          <a:pt x="323" y="504"/>
                        </a:cubicBezTo>
                        <a:cubicBezTo>
                          <a:pt x="329" y="521"/>
                          <a:pt x="340" y="530"/>
                          <a:pt x="345" y="548"/>
                        </a:cubicBezTo>
                        <a:cubicBezTo>
                          <a:pt x="337" y="574"/>
                          <a:pt x="302" y="611"/>
                          <a:pt x="278" y="627"/>
                        </a:cubicBezTo>
                        <a:cubicBezTo>
                          <a:pt x="285" y="637"/>
                          <a:pt x="297" y="647"/>
                          <a:pt x="284" y="660"/>
                        </a:cubicBezTo>
                        <a:cubicBezTo>
                          <a:pt x="272" y="672"/>
                          <a:pt x="237" y="679"/>
                          <a:pt x="222" y="683"/>
                        </a:cubicBezTo>
                        <a:cubicBezTo>
                          <a:pt x="181" y="693"/>
                          <a:pt x="146" y="715"/>
                          <a:pt x="105" y="722"/>
                        </a:cubicBezTo>
                        <a:cubicBezTo>
                          <a:pt x="80" y="738"/>
                          <a:pt x="78" y="764"/>
                          <a:pt x="49" y="772"/>
                        </a:cubicBezTo>
                        <a:cubicBezTo>
                          <a:pt x="10" y="797"/>
                          <a:pt x="19" y="781"/>
                          <a:pt x="10" y="811"/>
                        </a:cubicBezTo>
                        <a:cubicBezTo>
                          <a:pt x="37" y="831"/>
                          <a:pt x="89" y="852"/>
                          <a:pt x="138" y="873"/>
                        </a:cubicBezTo>
                        <a:cubicBezTo>
                          <a:pt x="188" y="891"/>
                          <a:pt x="318" y="909"/>
                          <a:pt x="301" y="934"/>
                        </a:cubicBezTo>
                        <a:cubicBezTo>
                          <a:pt x="294" y="945"/>
                          <a:pt x="381" y="981"/>
                          <a:pt x="368" y="985"/>
                        </a:cubicBezTo>
                        <a:cubicBezTo>
                          <a:pt x="346" y="992"/>
                          <a:pt x="323" y="994"/>
                          <a:pt x="301" y="1001"/>
                        </a:cubicBezTo>
                        <a:cubicBezTo>
                          <a:pt x="273" y="1020"/>
                          <a:pt x="240" y="1027"/>
                          <a:pt x="211" y="1046"/>
                        </a:cubicBezTo>
                        <a:cubicBezTo>
                          <a:pt x="182" y="1091"/>
                          <a:pt x="220" y="1040"/>
                          <a:pt x="183" y="1069"/>
                        </a:cubicBezTo>
                        <a:cubicBezTo>
                          <a:pt x="161" y="1086"/>
                          <a:pt x="151" y="1114"/>
                          <a:pt x="127" y="1130"/>
                        </a:cubicBezTo>
                        <a:cubicBezTo>
                          <a:pt x="112" y="1153"/>
                          <a:pt x="0" y="1186"/>
                          <a:pt x="15" y="1208"/>
                        </a:cubicBezTo>
                        <a:cubicBezTo>
                          <a:pt x="21" y="1229"/>
                          <a:pt x="140" y="1227"/>
                          <a:pt x="150" y="1247"/>
                        </a:cubicBezTo>
                        <a:cubicBezTo>
                          <a:pt x="158" y="1263"/>
                          <a:pt x="200" y="1270"/>
                          <a:pt x="200" y="1270"/>
                        </a:cubicBezTo>
                        <a:cubicBezTo>
                          <a:pt x="396" y="1266"/>
                          <a:pt x="629" y="1288"/>
                          <a:pt x="821" y="1247"/>
                        </a:cubicBezTo>
                        <a:cubicBezTo>
                          <a:pt x="856" y="1222"/>
                          <a:pt x="898" y="1217"/>
                          <a:pt x="938" y="1203"/>
                        </a:cubicBezTo>
                        <a:cubicBezTo>
                          <a:pt x="956" y="1197"/>
                          <a:pt x="988" y="1175"/>
                          <a:pt x="988" y="1175"/>
                        </a:cubicBezTo>
                        <a:cubicBezTo>
                          <a:pt x="980" y="1139"/>
                          <a:pt x="951" y="1119"/>
                          <a:pt x="916" y="1108"/>
                        </a:cubicBezTo>
                        <a:cubicBezTo>
                          <a:pt x="925" y="1079"/>
                          <a:pt x="938" y="1066"/>
                          <a:pt x="955" y="1041"/>
                        </a:cubicBezTo>
                        <a:cubicBezTo>
                          <a:pt x="962" y="1017"/>
                          <a:pt x="962" y="1009"/>
                          <a:pt x="938" y="1001"/>
                        </a:cubicBezTo>
                        <a:cubicBezTo>
                          <a:pt x="925" y="982"/>
                          <a:pt x="921" y="974"/>
                          <a:pt x="899" y="968"/>
                        </a:cubicBezTo>
                        <a:cubicBezTo>
                          <a:pt x="893" y="964"/>
                          <a:pt x="887" y="961"/>
                          <a:pt x="882" y="957"/>
                        </a:cubicBezTo>
                        <a:cubicBezTo>
                          <a:pt x="878" y="954"/>
                          <a:pt x="875" y="948"/>
                          <a:pt x="871" y="945"/>
                        </a:cubicBezTo>
                        <a:cubicBezTo>
                          <a:pt x="860" y="937"/>
                          <a:pt x="837" y="923"/>
                          <a:pt x="837" y="923"/>
                        </a:cubicBezTo>
                        <a:cubicBezTo>
                          <a:pt x="822" y="900"/>
                          <a:pt x="813" y="896"/>
                          <a:pt x="787" y="890"/>
                        </a:cubicBezTo>
                        <a:cubicBezTo>
                          <a:pt x="748" y="863"/>
                          <a:pt x="737" y="855"/>
                          <a:pt x="692" y="839"/>
                        </a:cubicBezTo>
                        <a:cubicBezTo>
                          <a:pt x="714" y="777"/>
                          <a:pt x="812" y="821"/>
                          <a:pt x="871" y="811"/>
                        </a:cubicBezTo>
                        <a:cubicBezTo>
                          <a:pt x="878" y="807"/>
                          <a:pt x="885" y="803"/>
                          <a:pt x="893" y="800"/>
                        </a:cubicBezTo>
                        <a:cubicBezTo>
                          <a:pt x="900" y="797"/>
                          <a:pt x="909" y="797"/>
                          <a:pt x="916" y="794"/>
                        </a:cubicBezTo>
                        <a:cubicBezTo>
                          <a:pt x="942" y="783"/>
                          <a:pt x="965" y="755"/>
                          <a:pt x="988" y="739"/>
                        </a:cubicBezTo>
                        <a:cubicBezTo>
                          <a:pt x="1029" y="622"/>
                          <a:pt x="849" y="662"/>
                          <a:pt x="793" y="660"/>
                        </a:cubicBezTo>
                        <a:cubicBezTo>
                          <a:pt x="759" y="650"/>
                          <a:pt x="726" y="644"/>
                          <a:pt x="692" y="632"/>
                        </a:cubicBezTo>
                        <a:cubicBezTo>
                          <a:pt x="679" y="628"/>
                          <a:pt x="658" y="610"/>
                          <a:pt x="658" y="610"/>
                        </a:cubicBezTo>
                        <a:cubicBezTo>
                          <a:pt x="636" y="579"/>
                          <a:pt x="612" y="548"/>
                          <a:pt x="586" y="520"/>
                        </a:cubicBezTo>
                        <a:cubicBezTo>
                          <a:pt x="584" y="515"/>
                          <a:pt x="579" y="510"/>
                          <a:pt x="580" y="504"/>
                        </a:cubicBezTo>
                        <a:cubicBezTo>
                          <a:pt x="583" y="481"/>
                          <a:pt x="630" y="454"/>
                          <a:pt x="647" y="442"/>
                        </a:cubicBezTo>
                        <a:cubicBezTo>
                          <a:pt x="676" y="398"/>
                          <a:pt x="669" y="382"/>
                          <a:pt x="658" y="314"/>
                        </a:cubicBezTo>
                        <a:cubicBezTo>
                          <a:pt x="656" y="301"/>
                          <a:pt x="627" y="290"/>
                          <a:pt x="619" y="280"/>
                        </a:cubicBezTo>
                        <a:cubicBezTo>
                          <a:pt x="596" y="252"/>
                          <a:pt x="622" y="272"/>
                          <a:pt x="591" y="252"/>
                        </a:cubicBezTo>
                        <a:cubicBezTo>
                          <a:pt x="560" y="204"/>
                          <a:pt x="586" y="250"/>
                          <a:pt x="575" y="129"/>
                        </a:cubicBezTo>
                        <a:cubicBezTo>
                          <a:pt x="573" y="104"/>
                          <a:pt x="511" y="50"/>
                          <a:pt x="491" y="28"/>
                        </a:cubicBezTo>
                        <a:cubicBezTo>
                          <a:pt x="493" y="23"/>
                          <a:pt x="493" y="17"/>
                          <a:pt x="496" y="12"/>
                        </a:cubicBezTo>
                        <a:cubicBezTo>
                          <a:pt x="499" y="7"/>
                          <a:pt x="507" y="0"/>
                          <a:pt x="507" y="0"/>
                        </a:cubicBezTo>
                        <a:close/>
                      </a:path>
                    </a:pathLst>
                  </a:custGeom>
                  <a:solidFill>
                    <a:srgbClr val="3399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7" name="Freeform 14"/>
                  <p:cNvSpPr>
                    <a:spLocks/>
                  </p:cNvSpPr>
                  <p:nvPr/>
                </p:nvSpPr>
                <p:spPr bwMode="auto">
                  <a:xfrm>
                    <a:off x="3381" y="665"/>
                    <a:ext cx="418" cy="1200"/>
                  </a:xfrm>
                  <a:custGeom>
                    <a:avLst/>
                    <a:gdLst>
                      <a:gd name="T0" fmla="*/ 30 w 418"/>
                      <a:gd name="T1" fmla="*/ 1136 h 1200"/>
                      <a:gd name="T2" fmla="*/ 47 w 418"/>
                      <a:gd name="T3" fmla="*/ 1119 h 1200"/>
                      <a:gd name="T4" fmla="*/ 69 w 418"/>
                      <a:gd name="T5" fmla="*/ 1085 h 1200"/>
                      <a:gd name="T6" fmla="*/ 97 w 418"/>
                      <a:gd name="T7" fmla="*/ 1035 h 1200"/>
                      <a:gd name="T8" fmla="*/ 120 w 418"/>
                      <a:gd name="T9" fmla="*/ 856 h 1200"/>
                      <a:gd name="T10" fmla="*/ 131 w 418"/>
                      <a:gd name="T11" fmla="*/ 817 h 1200"/>
                      <a:gd name="T12" fmla="*/ 142 w 418"/>
                      <a:gd name="T13" fmla="*/ 778 h 1200"/>
                      <a:gd name="T14" fmla="*/ 159 w 418"/>
                      <a:gd name="T15" fmla="*/ 565 h 1200"/>
                      <a:gd name="T16" fmla="*/ 181 w 418"/>
                      <a:gd name="T17" fmla="*/ 314 h 1200"/>
                      <a:gd name="T18" fmla="*/ 187 w 418"/>
                      <a:gd name="T19" fmla="*/ 68 h 1200"/>
                      <a:gd name="T20" fmla="*/ 204 w 418"/>
                      <a:gd name="T21" fmla="*/ 0 h 1200"/>
                      <a:gd name="T22" fmla="*/ 226 w 418"/>
                      <a:gd name="T23" fmla="*/ 521 h 1200"/>
                      <a:gd name="T24" fmla="*/ 248 w 418"/>
                      <a:gd name="T25" fmla="*/ 772 h 1200"/>
                      <a:gd name="T26" fmla="*/ 299 w 418"/>
                      <a:gd name="T27" fmla="*/ 1057 h 1200"/>
                      <a:gd name="T28" fmla="*/ 355 w 418"/>
                      <a:gd name="T29" fmla="*/ 1102 h 1200"/>
                      <a:gd name="T30" fmla="*/ 377 w 418"/>
                      <a:gd name="T31" fmla="*/ 1158 h 1200"/>
                      <a:gd name="T32" fmla="*/ 366 w 418"/>
                      <a:gd name="T33" fmla="*/ 1186 h 1200"/>
                      <a:gd name="T34" fmla="*/ 209 w 418"/>
                      <a:gd name="T35" fmla="*/ 1141 h 1200"/>
                      <a:gd name="T36" fmla="*/ 164 w 418"/>
                      <a:gd name="T37" fmla="*/ 1158 h 1200"/>
                      <a:gd name="T38" fmla="*/ 120 w 418"/>
                      <a:gd name="T39" fmla="*/ 1130 h 1200"/>
                      <a:gd name="T40" fmla="*/ 86 w 418"/>
                      <a:gd name="T41" fmla="*/ 1136 h 1200"/>
                      <a:gd name="T42" fmla="*/ 53 w 418"/>
                      <a:gd name="T43" fmla="*/ 1158 h 1200"/>
                      <a:gd name="T44" fmla="*/ 13 w 418"/>
                      <a:gd name="T45" fmla="*/ 1152 h 1200"/>
                      <a:gd name="T46" fmla="*/ 30 w 418"/>
                      <a:gd name="T47" fmla="*/ 1136 h 1200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418"/>
                      <a:gd name="T73" fmla="*/ 0 h 1200"/>
                      <a:gd name="T74" fmla="*/ 418 w 418"/>
                      <a:gd name="T75" fmla="*/ 1200 h 1200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418" h="1200">
                        <a:moveTo>
                          <a:pt x="30" y="1136"/>
                        </a:moveTo>
                        <a:cubicBezTo>
                          <a:pt x="36" y="1130"/>
                          <a:pt x="42" y="1125"/>
                          <a:pt x="47" y="1119"/>
                        </a:cubicBezTo>
                        <a:cubicBezTo>
                          <a:pt x="55" y="1108"/>
                          <a:pt x="69" y="1085"/>
                          <a:pt x="69" y="1085"/>
                        </a:cubicBezTo>
                        <a:cubicBezTo>
                          <a:pt x="76" y="1060"/>
                          <a:pt x="76" y="1050"/>
                          <a:pt x="97" y="1035"/>
                        </a:cubicBezTo>
                        <a:cubicBezTo>
                          <a:pt x="135" y="981"/>
                          <a:pt x="115" y="933"/>
                          <a:pt x="120" y="856"/>
                        </a:cubicBezTo>
                        <a:cubicBezTo>
                          <a:pt x="121" y="841"/>
                          <a:pt x="127" y="831"/>
                          <a:pt x="131" y="817"/>
                        </a:cubicBezTo>
                        <a:cubicBezTo>
                          <a:pt x="135" y="804"/>
                          <a:pt x="142" y="778"/>
                          <a:pt x="142" y="778"/>
                        </a:cubicBezTo>
                        <a:cubicBezTo>
                          <a:pt x="146" y="706"/>
                          <a:pt x="147" y="636"/>
                          <a:pt x="159" y="565"/>
                        </a:cubicBezTo>
                        <a:cubicBezTo>
                          <a:pt x="161" y="490"/>
                          <a:pt x="157" y="391"/>
                          <a:pt x="181" y="314"/>
                        </a:cubicBezTo>
                        <a:cubicBezTo>
                          <a:pt x="183" y="232"/>
                          <a:pt x="184" y="150"/>
                          <a:pt x="187" y="68"/>
                        </a:cubicBezTo>
                        <a:cubicBezTo>
                          <a:pt x="189" y="15"/>
                          <a:pt x="184" y="29"/>
                          <a:pt x="204" y="0"/>
                        </a:cubicBezTo>
                        <a:cubicBezTo>
                          <a:pt x="207" y="162"/>
                          <a:pt x="191" y="358"/>
                          <a:pt x="226" y="521"/>
                        </a:cubicBezTo>
                        <a:cubicBezTo>
                          <a:pt x="231" y="606"/>
                          <a:pt x="243" y="687"/>
                          <a:pt x="248" y="772"/>
                        </a:cubicBezTo>
                        <a:cubicBezTo>
                          <a:pt x="252" y="842"/>
                          <a:pt x="258" y="990"/>
                          <a:pt x="299" y="1057"/>
                        </a:cubicBezTo>
                        <a:cubicBezTo>
                          <a:pt x="311" y="1077"/>
                          <a:pt x="338" y="1086"/>
                          <a:pt x="355" y="1102"/>
                        </a:cubicBezTo>
                        <a:cubicBezTo>
                          <a:pt x="360" y="1120"/>
                          <a:pt x="369" y="1142"/>
                          <a:pt x="377" y="1158"/>
                        </a:cubicBezTo>
                        <a:cubicBezTo>
                          <a:pt x="398" y="1200"/>
                          <a:pt x="418" y="1195"/>
                          <a:pt x="366" y="1186"/>
                        </a:cubicBezTo>
                        <a:cubicBezTo>
                          <a:pt x="311" y="1150"/>
                          <a:pt x="277" y="1147"/>
                          <a:pt x="209" y="1141"/>
                        </a:cubicBezTo>
                        <a:cubicBezTo>
                          <a:pt x="178" y="1132"/>
                          <a:pt x="193" y="1148"/>
                          <a:pt x="164" y="1158"/>
                        </a:cubicBezTo>
                        <a:cubicBezTo>
                          <a:pt x="144" y="1150"/>
                          <a:pt x="141" y="1137"/>
                          <a:pt x="120" y="1130"/>
                        </a:cubicBezTo>
                        <a:cubicBezTo>
                          <a:pt x="109" y="1132"/>
                          <a:pt x="97" y="1132"/>
                          <a:pt x="86" y="1136"/>
                        </a:cubicBezTo>
                        <a:cubicBezTo>
                          <a:pt x="74" y="1141"/>
                          <a:pt x="53" y="1158"/>
                          <a:pt x="53" y="1158"/>
                        </a:cubicBezTo>
                        <a:cubicBezTo>
                          <a:pt x="40" y="1156"/>
                          <a:pt x="25" y="1159"/>
                          <a:pt x="13" y="1152"/>
                        </a:cubicBezTo>
                        <a:cubicBezTo>
                          <a:pt x="0" y="1144"/>
                          <a:pt x="70" y="1136"/>
                          <a:pt x="30" y="1136"/>
                        </a:cubicBez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37" name="Group 49"/>
                <p:cNvGrpSpPr>
                  <a:grpSpLocks/>
                </p:cNvGrpSpPr>
                <p:nvPr/>
              </p:nvGrpSpPr>
              <p:grpSpPr bwMode="auto">
                <a:xfrm>
                  <a:off x="6547923" y="4254334"/>
                  <a:ext cx="446642" cy="534364"/>
                  <a:chOff x="1104" y="1429"/>
                  <a:chExt cx="1344" cy="1608"/>
                </a:xfrm>
              </p:grpSpPr>
              <p:sp>
                <p:nvSpPr>
                  <p:cNvPr id="42" name="Freeform 18"/>
                  <p:cNvSpPr>
                    <a:spLocks/>
                  </p:cNvSpPr>
                  <p:nvPr/>
                </p:nvSpPr>
                <p:spPr bwMode="auto">
                  <a:xfrm>
                    <a:off x="1104" y="2245"/>
                    <a:ext cx="96" cy="168"/>
                  </a:xfrm>
                  <a:custGeom>
                    <a:avLst/>
                    <a:gdLst>
                      <a:gd name="T0" fmla="*/ 17 w 252"/>
                      <a:gd name="T1" fmla="*/ 0 h 460"/>
                      <a:gd name="T2" fmla="*/ 6 w 252"/>
                      <a:gd name="T3" fmla="*/ 31 h 460"/>
                      <a:gd name="T4" fmla="*/ 2 w 252"/>
                      <a:gd name="T5" fmla="*/ 37 h 460"/>
                      <a:gd name="T6" fmla="*/ 0 w 252"/>
                      <a:gd name="T7" fmla="*/ 45 h 460"/>
                      <a:gd name="T8" fmla="*/ 6 w 252"/>
                      <a:gd name="T9" fmla="*/ 56 h 460"/>
                      <a:gd name="T10" fmla="*/ 14 w 252"/>
                      <a:gd name="T11" fmla="*/ 60 h 460"/>
                      <a:gd name="T12" fmla="*/ 34 w 252"/>
                      <a:gd name="T13" fmla="*/ 53 h 460"/>
                      <a:gd name="T14" fmla="*/ 32 w 252"/>
                      <a:gd name="T15" fmla="*/ 35 h 460"/>
                      <a:gd name="T16" fmla="*/ 28 w 252"/>
                      <a:gd name="T17" fmla="*/ 29 h 460"/>
                      <a:gd name="T18" fmla="*/ 24 w 252"/>
                      <a:gd name="T19" fmla="*/ 22 h 460"/>
                      <a:gd name="T20" fmla="*/ 22 w 252"/>
                      <a:gd name="T21" fmla="*/ 16 h 460"/>
                      <a:gd name="T22" fmla="*/ 17 w 252"/>
                      <a:gd name="T23" fmla="*/ 0 h 46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52"/>
                      <a:gd name="T37" fmla="*/ 0 h 460"/>
                      <a:gd name="T38" fmla="*/ 252 w 252"/>
                      <a:gd name="T39" fmla="*/ 460 h 46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52" h="460">
                        <a:moveTo>
                          <a:pt x="117" y="0"/>
                        </a:moveTo>
                        <a:cubicBezTo>
                          <a:pt x="112" y="127"/>
                          <a:pt x="125" y="154"/>
                          <a:pt x="44" y="235"/>
                        </a:cubicBezTo>
                        <a:cubicBezTo>
                          <a:pt x="38" y="253"/>
                          <a:pt x="28" y="263"/>
                          <a:pt x="17" y="279"/>
                        </a:cubicBezTo>
                        <a:cubicBezTo>
                          <a:pt x="12" y="298"/>
                          <a:pt x="6" y="316"/>
                          <a:pt x="0" y="335"/>
                        </a:cubicBezTo>
                        <a:cubicBezTo>
                          <a:pt x="6" y="367"/>
                          <a:pt x="9" y="408"/>
                          <a:pt x="44" y="419"/>
                        </a:cubicBezTo>
                        <a:cubicBezTo>
                          <a:pt x="85" y="447"/>
                          <a:pt x="66" y="436"/>
                          <a:pt x="100" y="453"/>
                        </a:cubicBezTo>
                        <a:cubicBezTo>
                          <a:pt x="192" y="447"/>
                          <a:pt x="190" y="460"/>
                          <a:pt x="235" y="397"/>
                        </a:cubicBezTo>
                        <a:cubicBezTo>
                          <a:pt x="248" y="352"/>
                          <a:pt x="252" y="301"/>
                          <a:pt x="223" y="263"/>
                        </a:cubicBezTo>
                        <a:cubicBezTo>
                          <a:pt x="217" y="243"/>
                          <a:pt x="210" y="232"/>
                          <a:pt x="195" y="218"/>
                        </a:cubicBezTo>
                        <a:cubicBezTo>
                          <a:pt x="186" y="188"/>
                          <a:pt x="193" y="206"/>
                          <a:pt x="168" y="168"/>
                        </a:cubicBezTo>
                        <a:cubicBezTo>
                          <a:pt x="149" y="139"/>
                          <a:pt x="162" y="140"/>
                          <a:pt x="151" y="117"/>
                        </a:cubicBezTo>
                        <a:cubicBezTo>
                          <a:pt x="133" y="80"/>
                          <a:pt x="117" y="43"/>
                          <a:pt x="11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3" name="Freeform 25"/>
                  <p:cNvSpPr>
                    <a:spLocks/>
                  </p:cNvSpPr>
                  <p:nvPr/>
                </p:nvSpPr>
                <p:spPr bwMode="auto">
                  <a:xfrm>
                    <a:off x="2352" y="2869"/>
                    <a:ext cx="96" cy="168"/>
                  </a:xfrm>
                  <a:custGeom>
                    <a:avLst/>
                    <a:gdLst>
                      <a:gd name="T0" fmla="*/ 17 w 252"/>
                      <a:gd name="T1" fmla="*/ 0 h 460"/>
                      <a:gd name="T2" fmla="*/ 6 w 252"/>
                      <a:gd name="T3" fmla="*/ 31 h 460"/>
                      <a:gd name="T4" fmla="*/ 2 w 252"/>
                      <a:gd name="T5" fmla="*/ 37 h 460"/>
                      <a:gd name="T6" fmla="*/ 0 w 252"/>
                      <a:gd name="T7" fmla="*/ 45 h 460"/>
                      <a:gd name="T8" fmla="*/ 6 w 252"/>
                      <a:gd name="T9" fmla="*/ 56 h 460"/>
                      <a:gd name="T10" fmla="*/ 14 w 252"/>
                      <a:gd name="T11" fmla="*/ 60 h 460"/>
                      <a:gd name="T12" fmla="*/ 34 w 252"/>
                      <a:gd name="T13" fmla="*/ 53 h 460"/>
                      <a:gd name="T14" fmla="*/ 32 w 252"/>
                      <a:gd name="T15" fmla="*/ 35 h 460"/>
                      <a:gd name="T16" fmla="*/ 28 w 252"/>
                      <a:gd name="T17" fmla="*/ 29 h 460"/>
                      <a:gd name="T18" fmla="*/ 24 w 252"/>
                      <a:gd name="T19" fmla="*/ 22 h 460"/>
                      <a:gd name="T20" fmla="*/ 22 w 252"/>
                      <a:gd name="T21" fmla="*/ 16 h 460"/>
                      <a:gd name="T22" fmla="*/ 17 w 252"/>
                      <a:gd name="T23" fmla="*/ 0 h 46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52"/>
                      <a:gd name="T37" fmla="*/ 0 h 460"/>
                      <a:gd name="T38" fmla="*/ 252 w 252"/>
                      <a:gd name="T39" fmla="*/ 460 h 46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52" h="460">
                        <a:moveTo>
                          <a:pt x="117" y="0"/>
                        </a:moveTo>
                        <a:cubicBezTo>
                          <a:pt x="112" y="127"/>
                          <a:pt x="125" y="154"/>
                          <a:pt x="44" y="235"/>
                        </a:cubicBezTo>
                        <a:cubicBezTo>
                          <a:pt x="38" y="253"/>
                          <a:pt x="28" y="263"/>
                          <a:pt x="17" y="279"/>
                        </a:cubicBezTo>
                        <a:cubicBezTo>
                          <a:pt x="12" y="298"/>
                          <a:pt x="6" y="316"/>
                          <a:pt x="0" y="335"/>
                        </a:cubicBezTo>
                        <a:cubicBezTo>
                          <a:pt x="6" y="367"/>
                          <a:pt x="9" y="408"/>
                          <a:pt x="44" y="419"/>
                        </a:cubicBezTo>
                        <a:cubicBezTo>
                          <a:pt x="85" y="447"/>
                          <a:pt x="66" y="436"/>
                          <a:pt x="100" y="453"/>
                        </a:cubicBezTo>
                        <a:cubicBezTo>
                          <a:pt x="192" y="447"/>
                          <a:pt x="190" y="460"/>
                          <a:pt x="235" y="397"/>
                        </a:cubicBezTo>
                        <a:cubicBezTo>
                          <a:pt x="248" y="352"/>
                          <a:pt x="252" y="301"/>
                          <a:pt x="223" y="263"/>
                        </a:cubicBezTo>
                        <a:cubicBezTo>
                          <a:pt x="217" y="243"/>
                          <a:pt x="210" y="232"/>
                          <a:pt x="195" y="218"/>
                        </a:cubicBezTo>
                        <a:cubicBezTo>
                          <a:pt x="186" y="188"/>
                          <a:pt x="193" y="206"/>
                          <a:pt x="168" y="168"/>
                        </a:cubicBezTo>
                        <a:cubicBezTo>
                          <a:pt x="149" y="139"/>
                          <a:pt x="162" y="140"/>
                          <a:pt x="151" y="117"/>
                        </a:cubicBezTo>
                        <a:cubicBezTo>
                          <a:pt x="133" y="80"/>
                          <a:pt x="117" y="43"/>
                          <a:pt x="11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4" name="Freeform 26"/>
                  <p:cNvSpPr>
                    <a:spLocks/>
                  </p:cNvSpPr>
                  <p:nvPr/>
                </p:nvSpPr>
                <p:spPr bwMode="auto">
                  <a:xfrm>
                    <a:off x="2304" y="2053"/>
                    <a:ext cx="96" cy="168"/>
                  </a:xfrm>
                  <a:custGeom>
                    <a:avLst/>
                    <a:gdLst>
                      <a:gd name="T0" fmla="*/ 17 w 252"/>
                      <a:gd name="T1" fmla="*/ 0 h 460"/>
                      <a:gd name="T2" fmla="*/ 6 w 252"/>
                      <a:gd name="T3" fmla="*/ 31 h 460"/>
                      <a:gd name="T4" fmla="*/ 2 w 252"/>
                      <a:gd name="T5" fmla="*/ 37 h 460"/>
                      <a:gd name="T6" fmla="*/ 0 w 252"/>
                      <a:gd name="T7" fmla="*/ 45 h 460"/>
                      <a:gd name="T8" fmla="*/ 6 w 252"/>
                      <a:gd name="T9" fmla="*/ 56 h 460"/>
                      <a:gd name="T10" fmla="*/ 14 w 252"/>
                      <a:gd name="T11" fmla="*/ 60 h 460"/>
                      <a:gd name="T12" fmla="*/ 34 w 252"/>
                      <a:gd name="T13" fmla="*/ 53 h 460"/>
                      <a:gd name="T14" fmla="*/ 32 w 252"/>
                      <a:gd name="T15" fmla="*/ 35 h 460"/>
                      <a:gd name="T16" fmla="*/ 28 w 252"/>
                      <a:gd name="T17" fmla="*/ 29 h 460"/>
                      <a:gd name="T18" fmla="*/ 24 w 252"/>
                      <a:gd name="T19" fmla="*/ 22 h 460"/>
                      <a:gd name="T20" fmla="*/ 22 w 252"/>
                      <a:gd name="T21" fmla="*/ 16 h 460"/>
                      <a:gd name="T22" fmla="*/ 17 w 252"/>
                      <a:gd name="T23" fmla="*/ 0 h 46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52"/>
                      <a:gd name="T37" fmla="*/ 0 h 460"/>
                      <a:gd name="T38" fmla="*/ 252 w 252"/>
                      <a:gd name="T39" fmla="*/ 460 h 46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52" h="460">
                        <a:moveTo>
                          <a:pt x="117" y="0"/>
                        </a:moveTo>
                        <a:cubicBezTo>
                          <a:pt x="112" y="127"/>
                          <a:pt x="125" y="154"/>
                          <a:pt x="44" y="235"/>
                        </a:cubicBezTo>
                        <a:cubicBezTo>
                          <a:pt x="38" y="253"/>
                          <a:pt x="28" y="263"/>
                          <a:pt x="17" y="279"/>
                        </a:cubicBezTo>
                        <a:cubicBezTo>
                          <a:pt x="12" y="298"/>
                          <a:pt x="6" y="316"/>
                          <a:pt x="0" y="335"/>
                        </a:cubicBezTo>
                        <a:cubicBezTo>
                          <a:pt x="6" y="367"/>
                          <a:pt x="9" y="408"/>
                          <a:pt x="44" y="419"/>
                        </a:cubicBezTo>
                        <a:cubicBezTo>
                          <a:pt x="85" y="447"/>
                          <a:pt x="66" y="436"/>
                          <a:pt x="100" y="453"/>
                        </a:cubicBezTo>
                        <a:cubicBezTo>
                          <a:pt x="192" y="447"/>
                          <a:pt x="190" y="460"/>
                          <a:pt x="235" y="397"/>
                        </a:cubicBezTo>
                        <a:cubicBezTo>
                          <a:pt x="248" y="352"/>
                          <a:pt x="252" y="301"/>
                          <a:pt x="223" y="263"/>
                        </a:cubicBezTo>
                        <a:cubicBezTo>
                          <a:pt x="217" y="243"/>
                          <a:pt x="210" y="232"/>
                          <a:pt x="195" y="218"/>
                        </a:cubicBezTo>
                        <a:cubicBezTo>
                          <a:pt x="186" y="188"/>
                          <a:pt x="193" y="206"/>
                          <a:pt x="168" y="168"/>
                        </a:cubicBezTo>
                        <a:cubicBezTo>
                          <a:pt x="149" y="139"/>
                          <a:pt x="162" y="140"/>
                          <a:pt x="151" y="117"/>
                        </a:cubicBezTo>
                        <a:cubicBezTo>
                          <a:pt x="133" y="80"/>
                          <a:pt x="117" y="43"/>
                          <a:pt x="11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5" name="Freeform 27"/>
                  <p:cNvSpPr>
                    <a:spLocks/>
                  </p:cNvSpPr>
                  <p:nvPr/>
                </p:nvSpPr>
                <p:spPr bwMode="auto">
                  <a:xfrm>
                    <a:off x="1776" y="1429"/>
                    <a:ext cx="96" cy="168"/>
                  </a:xfrm>
                  <a:custGeom>
                    <a:avLst/>
                    <a:gdLst>
                      <a:gd name="T0" fmla="*/ 17 w 252"/>
                      <a:gd name="T1" fmla="*/ 0 h 460"/>
                      <a:gd name="T2" fmla="*/ 6 w 252"/>
                      <a:gd name="T3" fmla="*/ 31 h 460"/>
                      <a:gd name="T4" fmla="*/ 2 w 252"/>
                      <a:gd name="T5" fmla="*/ 37 h 460"/>
                      <a:gd name="T6" fmla="*/ 0 w 252"/>
                      <a:gd name="T7" fmla="*/ 45 h 460"/>
                      <a:gd name="T8" fmla="*/ 6 w 252"/>
                      <a:gd name="T9" fmla="*/ 56 h 460"/>
                      <a:gd name="T10" fmla="*/ 14 w 252"/>
                      <a:gd name="T11" fmla="*/ 60 h 460"/>
                      <a:gd name="T12" fmla="*/ 34 w 252"/>
                      <a:gd name="T13" fmla="*/ 53 h 460"/>
                      <a:gd name="T14" fmla="*/ 32 w 252"/>
                      <a:gd name="T15" fmla="*/ 35 h 460"/>
                      <a:gd name="T16" fmla="*/ 28 w 252"/>
                      <a:gd name="T17" fmla="*/ 29 h 460"/>
                      <a:gd name="T18" fmla="*/ 24 w 252"/>
                      <a:gd name="T19" fmla="*/ 22 h 460"/>
                      <a:gd name="T20" fmla="*/ 22 w 252"/>
                      <a:gd name="T21" fmla="*/ 16 h 460"/>
                      <a:gd name="T22" fmla="*/ 17 w 252"/>
                      <a:gd name="T23" fmla="*/ 0 h 46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52"/>
                      <a:gd name="T37" fmla="*/ 0 h 460"/>
                      <a:gd name="T38" fmla="*/ 252 w 252"/>
                      <a:gd name="T39" fmla="*/ 460 h 46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52" h="460">
                        <a:moveTo>
                          <a:pt x="117" y="0"/>
                        </a:moveTo>
                        <a:cubicBezTo>
                          <a:pt x="112" y="127"/>
                          <a:pt x="125" y="154"/>
                          <a:pt x="44" y="235"/>
                        </a:cubicBezTo>
                        <a:cubicBezTo>
                          <a:pt x="38" y="253"/>
                          <a:pt x="28" y="263"/>
                          <a:pt x="17" y="279"/>
                        </a:cubicBezTo>
                        <a:cubicBezTo>
                          <a:pt x="12" y="298"/>
                          <a:pt x="6" y="316"/>
                          <a:pt x="0" y="335"/>
                        </a:cubicBezTo>
                        <a:cubicBezTo>
                          <a:pt x="6" y="367"/>
                          <a:pt x="9" y="408"/>
                          <a:pt x="44" y="419"/>
                        </a:cubicBezTo>
                        <a:cubicBezTo>
                          <a:pt x="85" y="447"/>
                          <a:pt x="66" y="436"/>
                          <a:pt x="100" y="453"/>
                        </a:cubicBezTo>
                        <a:cubicBezTo>
                          <a:pt x="192" y="447"/>
                          <a:pt x="190" y="460"/>
                          <a:pt x="235" y="397"/>
                        </a:cubicBezTo>
                        <a:cubicBezTo>
                          <a:pt x="248" y="352"/>
                          <a:pt x="252" y="301"/>
                          <a:pt x="223" y="263"/>
                        </a:cubicBezTo>
                        <a:cubicBezTo>
                          <a:pt x="217" y="243"/>
                          <a:pt x="210" y="232"/>
                          <a:pt x="195" y="218"/>
                        </a:cubicBezTo>
                        <a:cubicBezTo>
                          <a:pt x="186" y="188"/>
                          <a:pt x="193" y="206"/>
                          <a:pt x="168" y="168"/>
                        </a:cubicBezTo>
                        <a:cubicBezTo>
                          <a:pt x="149" y="139"/>
                          <a:pt x="162" y="140"/>
                          <a:pt x="151" y="117"/>
                        </a:cubicBezTo>
                        <a:cubicBezTo>
                          <a:pt x="133" y="80"/>
                          <a:pt x="117" y="43"/>
                          <a:pt x="11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38" name="Line 21"/>
                <p:cNvSpPr>
                  <a:spLocks noChangeShapeType="1"/>
                </p:cNvSpPr>
                <p:nvPr/>
              </p:nvSpPr>
              <p:spPr bwMode="auto">
                <a:xfrm>
                  <a:off x="6517404" y="4605263"/>
                  <a:ext cx="0" cy="271171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39" name="Group 256"/>
                <p:cNvGrpSpPr/>
                <p:nvPr/>
              </p:nvGrpSpPr>
              <p:grpSpPr>
                <a:xfrm>
                  <a:off x="6547917" y="4748828"/>
                  <a:ext cx="797562" cy="276489"/>
                  <a:chOff x="6547917" y="4748828"/>
                  <a:chExt cx="797562" cy="276489"/>
                </a:xfrm>
              </p:grpSpPr>
              <p:sp>
                <p:nvSpPr>
                  <p:cNvPr id="40" name="Freeform 22"/>
                  <p:cNvSpPr>
                    <a:spLocks/>
                  </p:cNvSpPr>
                  <p:nvPr/>
                </p:nvSpPr>
                <p:spPr bwMode="ltGray">
                  <a:xfrm>
                    <a:off x="6547917" y="4908341"/>
                    <a:ext cx="797562" cy="116976"/>
                  </a:xfrm>
                  <a:custGeom>
                    <a:avLst/>
                    <a:gdLst>
                      <a:gd name="T0" fmla="*/ 0 w 2400"/>
                      <a:gd name="T1" fmla="*/ 0 h 352"/>
                      <a:gd name="T2" fmla="*/ 528 w 2400"/>
                      <a:gd name="T3" fmla="*/ 240 h 352"/>
                      <a:gd name="T4" fmla="*/ 1680 w 2400"/>
                      <a:gd name="T5" fmla="*/ 336 h 352"/>
                      <a:gd name="T6" fmla="*/ 2400 w 2400"/>
                      <a:gd name="T7" fmla="*/ 144 h 35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400"/>
                      <a:gd name="T13" fmla="*/ 0 h 352"/>
                      <a:gd name="T14" fmla="*/ 2400 w 2400"/>
                      <a:gd name="T15" fmla="*/ 352 h 35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400" h="352">
                        <a:moveTo>
                          <a:pt x="0" y="0"/>
                        </a:moveTo>
                        <a:cubicBezTo>
                          <a:pt x="124" y="92"/>
                          <a:pt x="248" y="184"/>
                          <a:pt x="528" y="240"/>
                        </a:cubicBezTo>
                        <a:cubicBezTo>
                          <a:pt x="808" y="296"/>
                          <a:pt x="1368" y="352"/>
                          <a:pt x="1680" y="336"/>
                        </a:cubicBezTo>
                        <a:cubicBezTo>
                          <a:pt x="1992" y="320"/>
                          <a:pt x="2196" y="232"/>
                          <a:pt x="2400" y="144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1" name="Freeform 23"/>
                  <p:cNvSpPr>
                    <a:spLocks/>
                  </p:cNvSpPr>
                  <p:nvPr/>
                </p:nvSpPr>
                <p:spPr bwMode="auto">
                  <a:xfrm>
                    <a:off x="6579819" y="4748828"/>
                    <a:ext cx="749708" cy="162171"/>
                  </a:xfrm>
                  <a:custGeom>
                    <a:avLst/>
                    <a:gdLst>
                      <a:gd name="T0" fmla="*/ 0 w 2256"/>
                      <a:gd name="T1" fmla="*/ 0 h 488"/>
                      <a:gd name="T2" fmla="*/ 624 w 2256"/>
                      <a:gd name="T3" fmla="*/ 384 h 488"/>
                      <a:gd name="T4" fmla="*/ 1632 w 2256"/>
                      <a:gd name="T5" fmla="*/ 480 h 488"/>
                      <a:gd name="T6" fmla="*/ 2256 w 2256"/>
                      <a:gd name="T7" fmla="*/ 336 h 48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56"/>
                      <a:gd name="T13" fmla="*/ 0 h 488"/>
                      <a:gd name="T14" fmla="*/ 2256 w 2256"/>
                      <a:gd name="T15" fmla="*/ 488 h 48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56" h="488">
                        <a:moveTo>
                          <a:pt x="0" y="0"/>
                        </a:moveTo>
                        <a:cubicBezTo>
                          <a:pt x="176" y="152"/>
                          <a:pt x="352" y="304"/>
                          <a:pt x="624" y="384"/>
                        </a:cubicBezTo>
                        <a:cubicBezTo>
                          <a:pt x="896" y="464"/>
                          <a:pt x="1360" y="488"/>
                          <a:pt x="1632" y="480"/>
                        </a:cubicBezTo>
                        <a:cubicBezTo>
                          <a:pt x="1904" y="472"/>
                          <a:pt x="2080" y="404"/>
                          <a:pt x="2256" y="33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sp>
            <p:nvSpPr>
              <p:cNvPr id="29" name="Rechteck 28"/>
              <p:cNvSpPr/>
              <p:nvPr/>
            </p:nvSpPr>
            <p:spPr>
              <a:xfrm>
                <a:off x="2438400" y="2362200"/>
                <a:ext cx="4038600" cy="327660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3" name="Textfeld 102"/>
            <p:cNvSpPr txBox="1"/>
            <p:nvPr/>
          </p:nvSpPr>
          <p:spPr>
            <a:xfrm>
              <a:off x="5047253" y="1419622"/>
              <a:ext cx="388843" cy="9596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6000" dirty="0" smtClean="0">
                  <a:solidFill>
                    <a:schemeClr val="bg1"/>
                  </a:solidFill>
                </a:rPr>
                <a:t>?</a:t>
              </a:r>
            </a:p>
          </p:txBody>
        </p:sp>
        <p:cxnSp>
          <p:nvCxnSpPr>
            <p:cNvPr id="104" name="Gerade Verbindung mit Pfeil 103"/>
            <p:cNvCxnSpPr/>
            <p:nvPr/>
          </p:nvCxnSpPr>
          <p:spPr bwMode="auto">
            <a:xfrm>
              <a:off x="4362745" y="1894521"/>
              <a:ext cx="612264" cy="0"/>
            </a:xfrm>
            <a:prstGeom prst="straightConnector1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grpSp>
          <p:nvGrpSpPr>
            <p:cNvPr id="105" name="Gruppieren 104"/>
            <p:cNvGrpSpPr/>
            <p:nvPr/>
          </p:nvGrpSpPr>
          <p:grpSpPr>
            <a:xfrm>
              <a:off x="5652472" y="324000"/>
              <a:ext cx="3168000" cy="3168000"/>
              <a:chOff x="5652000" y="324000"/>
              <a:chExt cx="3168000" cy="3168000"/>
            </a:xfrm>
          </p:grpSpPr>
          <p:sp>
            <p:nvSpPr>
              <p:cNvPr id="106" name="Freihandform 105"/>
              <p:cNvSpPr>
                <a:spLocks noChangeAspect="1"/>
              </p:cNvSpPr>
              <p:nvPr/>
            </p:nvSpPr>
            <p:spPr>
              <a:xfrm>
                <a:off x="6180524" y="729703"/>
                <a:ext cx="1202963" cy="977951"/>
              </a:xfrm>
              <a:custGeom>
                <a:avLst/>
                <a:gdLst>
                  <a:gd name="connsiteX0" fmla="*/ 0 w 6791325"/>
                  <a:gd name="connsiteY0" fmla="*/ 0 h 4714875"/>
                  <a:gd name="connsiteX1" fmla="*/ 104775 w 6791325"/>
                  <a:gd name="connsiteY1" fmla="*/ 1152525 h 4714875"/>
                  <a:gd name="connsiteX2" fmla="*/ 247650 w 6791325"/>
                  <a:gd name="connsiteY2" fmla="*/ 1952625 h 4714875"/>
                  <a:gd name="connsiteX3" fmla="*/ 381000 w 6791325"/>
                  <a:gd name="connsiteY3" fmla="*/ 2476500 h 4714875"/>
                  <a:gd name="connsiteX4" fmla="*/ 571500 w 6791325"/>
                  <a:gd name="connsiteY4" fmla="*/ 3009900 h 4714875"/>
                  <a:gd name="connsiteX5" fmla="*/ 762000 w 6791325"/>
                  <a:gd name="connsiteY5" fmla="*/ 3305175 h 4714875"/>
                  <a:gd name="connsiteX6" fmla="*/ 1000125 w 6791325"/>
                  <a:gd name="connsiteY6" fmla="*/ 3638550 h 4714875"/>
                  <a:gd name="connsiteX7" fmla="*/ 1228725 w 6791325"/>
                  <a:gd name="connsiteY7" fmla="*/ 3848100 h 4714875"/>
                  <a:gd name="connsiteX8" fmla="*/ 1476375 w 6791325"/>
                  <a:gd name="connsiteY8" fmla="*/ 4038600 h 4714875"/>
                  <a:gd name="connsiteX9" fmla="*/ 1781175 w 6791325"/>
                  <a:gd name="connsiteY9" fmla="*/ 4191000 h 4714875"/>
                  <a:gd name="connsiteX10" fmla="*/ 2228850 w 6791325"/>
                  <a:gd name="connsiteY10" fmla="*/ 4352925 h 4714875"/>
                  <a:gd name="connsiteX11" fmla="*/ 2971800 w 6791325"/>
                  <a:gd name="connsiteY11" fmla="*/ 4514850 h 4714875"/>
                  <a:gd name="connsiteX12" fmla="*/ 3438525 w 6791325"/>
                  <a:gd name="connsiteY12" fmla="*/ 4581525 h 4714875"/>
                  <a:gd name="connsiteX13" fmla="*/ 4476750 w 6791325"/>
                  <a:gd name="connsiteY13" fmla="*/ 4657725 h 4714875"/>
                  <a:gd name="connsiteX14" fmla="*/ 5476875 w 6791325"/>
                  <a:gd name="connsiteY14" fmla="*/ 4695825 h 4714875"/>
                  <a:gd name="connsiteX15" fmla="*/ 6381750 w 6791325"/>
                  <a:gd name="connsiteY15" fmla="*/ 4705350 h 4714875"/>
                  <a:gd name="connsiteX16" fmla="*/ 6791325 w 6791325"/>
                  <a:gd name="connsiteY16" fmla="*/ 4714875 h 4714875"/>
                  <a:gd name="connsiteX0" fmla="*/ 0 w 6921419"/>
                  <a:gd name="connsiteY0" fmla="*/ 0 h 4428667"/>
                  <a:gd name="connsiteX1" fmla="*/ 234869 w 6921419"/>
                  <a:gd name="connsiteY1" fmla="*/ 866317 h 4428667"/>
                  <a:gd name="connsiteX2" fmla="*/ 377744 w 6921419"/>
                  <a:gd name="connsiteY2" fmla="*/ 1666417 h 4428667"/>
                  <a:gd name="connsiteX3" fmla="*/ 511094 w 6921419"/>
                  <a:gd name="connsiteY3" fmla="*/ 2190292 h 4428667"/>
                  <a:gd name="connsiteX4" fmla="*/ 701594 w 6921419"/>
                  <a:gd name="connsiteY4" fmla="*/ 2723692 h 4428667"/>
                  <a:gd name="connsiteX5" fmla="*/ 892094 w 6921419"/>
                  <a:gd name="connsiteY5" fmla="*/ 3018967 h 4428667"/>
                  <a:gd name="connsiteX6" fmla="*/ 1130219 w 6921419"/>
                  <a:gd name="connsiteY6" fmla="*/ 3352342 h 4428667"/>
                  <a:gd name="connsiteX7" fmla="*/ 1358819 w 6921419"/>
                  <a:gd name="connsiteY7" fmla="*/ 3561892 h 4428667"/>
                  <a:gd name="connsiteX8" fmla="*/ 1606469 w 6921419"/>
                  <a:gd name="connsiteY8" fmla="*/ 3752392 h 4428667"/>
                  <a:gd name="connsiteX9" fmla="*/ 1911269 w 6921419"/>
                  <a:gd name="connsiteY9" fmla="*/ 3904792 h 4428667"/>
                  <a:gd name="connsiteX10" fmla="*/ 2358944 w 6921419"/>
                  <a:gd name="connsiteY10" fmla="*/ 4066717 h 4428667"/>
                  <a:gd name="connsiteX11" fmla="*/ 3101894 w 6921419"/>
                  <a:gd name="connsiteY11" fmla="*/ 4228642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377744 w 6921419"/>
                  <a:gd name="connsiteY2" fmla="*/ 1666417 h 4428667"/>
                  <a:gd name="connsiteX3" fmla="*/ 511094 w 6921419"/>
                  <a:gd name="connsiteY3" fmla="*/ 2190292 h 4428667"/>
                  <a:gd name="connsiteX4" fmla="*/ 701594 w 6921419"/>
                  <a:gd name="connsiteY4" fmla="*/ 2723692 h 4428667"/>
                  <a:gd name="connsiteX5" fmla="*/ 892094 w 6921419"/>
                  <a:gd name="connsiteY5" fmla="*/ 3018967 h 4428667"/>
                  <a:gd name="connsiteX6" fmla="*/ 1130219 w 6921419"/>
                  <a:gd name="connsiteY6" fmla="*/ 3352342 h 4428667"/>
                  <a:gd name="connsiteX7" fmla="*/ 1358819 w 6921419"/>
                  <a:gd name="connsiteY7" fmla="*/ 3561892 h 4428667"/>
                  <a:gd name="connsiteX8" fmla="*/ 1606469 w 6921419"/>
                  <a:gd name="connsiteY8" fmla="*/ 3752392 h 4428667"/>
                  <a:gd name="connsiteX9" fmla="*/ 1911269 w 6921419"/>
                  <a:gd name="connsiteY9" fmla="*/ 3904792 h 4428667"/>
                  <a:gd name="connsiteX10" fmla="*/ 2358944 w 6921419"/>
                  <a:gd name="connsiteY10" fmla="*/ 4066717 h 4428667"/>
                  <a:gd name="connsiteX11" fmla="*/ 3101894 w 6921419"/>
                  <a:gd name="connsiteY11" fmla="*/ 4228642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511094 w 6921419"/>
                  <a:gd name="connsiteY3" fmla="*/ 2190292 h 4428667"/>
                  <a:gd name="connsiteX4" fmla="*/ 701594 w 6921419"/>
                  <a:gd name="connsiteY4" fmla="*/ 2723692 h 4428667"/>
                  <a:gd name="connsiteX5" fmla="*/ 892094 w 6921419"/>
                  <a:gd name="connsiteY5" fmla="*/ 3018967 h 4428667"/>
                  <a:gd name="connsiteX6" fmla="*/ 1130219 w 6921419"/>
                  <a:gd name="connsiteY6" fmla="*/ 3352342 h 4428667"/>
                  <a:gd name="connsiteX7" fmla="*/ 1358819 w 6921419"/>
                  <a:gd name="connsiteY7" fmla="*/ 3561892 h 4428667"/>
                  <a:gd name="connsiteX8" fmla="*/ 1606469 w 6921419"/>
                  <a:gd name="connsiteY8" fmla="*/ 3752392 h 4428667"/>
                  <a:gd name="connsiteX9" fmla="*/ 1911269 w 6921419"/>
                  <a:gd name="connsiteY9" fmla="*/ 3904792 h 4428667"/>
                  <a:gd name="connsiteX10" fmla="*/ 2358944 w 6921419"/>
                  <a:gd name="connsiteY10" fmla="*/ 4066717 h 4428667"/>
                  <a:gd name="connsiteX11" fmla="*/ 3101894 w 6921419"/>
                  <a:gd name="connsiteY11" fmla="*/ 4228642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701594 w 6921419"/>
                  <a:gd name="connsiteY4" fmla="*/ 2723692 h 4428667"/>
                  <a:gd name="connsiteX5" fmla="*/ 892094 w 6921419"/>
                  <a:gd name="connsiteY5" fmla="*/ 3018967 h 4428667"/>
                  <a:gd name="connsiteX6" fmla="*/ 1130219 w 6921419"/>
                  <a:gd name="connsiteY6" fmla="*/ 3352342 h 4428667"/>
                  <a:gd name="connsiteX7" fmla="*/ 1358819 w 6921419"/>
                  <a:gd name="connsiteY7" fmla="*/ 3561892 h 4428667"/>
                  <a:gd name="connsiteX8" fmla="*/ 1606469 w 6921419"/>
                  <a:gd name="connsiteY8" fmla="*/ 3752392 h 4428667"/>
                  <a:gd name="connsiteX9" fmla="*/ 1911269 w 6921419"/>
                  <a:gd name="connsiteY9" fmla="*/ 3904792 h 4428667"/>
                  <a:gd name="connsiteX10" fmla="*/ 2358944 w 6921419"/>
                  <a:gd name="connsiteY10" fmla="*/ 4066717 h 4428667"/>
                  <a:gd name="connsiteX11" fmla="*/ 3101894 w 6921419"/>
                  <a:gd name="connsiteY11" fmla="*/ 4228642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92094 w 6921419"/>
                  <a:gd name="connsiteY5" fmla="*/ 3018967 h 4428667"/>
                  <a:gd name="connsiteX6" fmla="*/ 1130219 w 6921419"/>
                  <a:gd name="connsiteY6" fmla="*/ 3352342 h 4428667"/>
                  <a:gd name="connsiteX7" fmla="*/ 1358819 w 6921419"/>
                  <a:gd name="connsiteY7" fmla="*/ 3561892 h 4428667"/>
                  <a:gd name="connsiteX8" fmla="*/ 1606469 w 6921419"/>
                  <a:gd name="connsiteY8" fmla="*/ 3752392 h 4428667"/>
                  <a:gd name="connsiteX9" fmla="*/ 1911269 w 6921419"/>
                  <a:gd name="connsiteY9" fmla="*/ 3904792 h 4428667"/>
                  <a:gd name="connsiteX10" fmla="*/ 2358944 w 6921419"/>
                  <a:gd name="connsiteY10" fmla="*/ 4066717 h 4428667"/>
                  <a:gd name="connsiteX11" fmla="*/ 3101894 w 6921419"/>
                  <a:gd name="connsiteY11" fmla="*/ 4228642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53066 w 6921419"/>
                  <a:gd name="connsiteY5" fmla="*/ 3396241 h 4428667"/>
                  <a:gd name="connsiteX6" fmla="*/ 1130219 w 6921419"/>
                  <a:gd name="connsiteY6" fmla="*/ 3352342 h 4428667"/>
                  <a:gd name="connsiteX7" fmla="*/ 1358819 w 6921419"/>
                  <a:gd name="connsiteY7" fmla="*/ 3561892 h 4428667"/>
                  <a:gd name="connsiteX8" fmla="*/ 1606469 w 6921419"/>
                  <a:gd name="connsiteY8" fmla="*/ 3752392 h 4428667"/>
                  <a:gd name="connsiteX9" fmla="*/ 1911269 w 6921419"/>
                  <a:gd name="connsiteY9" fmla="*/ 3904792 h 4428667"/>
                  <a:gd name="connsiteX10" fmla="*/ 2358944 w 6921419"/>
                  <a:gd name="connsiteY10" fmla="*/ 4066717 h 4428667"/>
                  <a:gd name="connsiteX11" fmla="*/ 3101894 w 6921419"/>
                  <a:gd name="connsiteY11" fmla="*/ 4228642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53066 w 6921419"/>
                  <a:gd name="connsiteY5" fmla="*/ 3396241 h 4428667"/>
                  <a:gd name="connsiteX6" fmla="*/ 1156238 w 6921419"/>
                  <a:gd name="connsiteY6" fmla="*/ 3534474 h 4428667"/>
                  <a:gd name="connsiteX7" fmla="*/ 1358819 w 6921419"/>
                  <a:gd name="connsiteY7" fmla="*/ 3561892 h 4428667"/>
                  <a:gd name="connsiteX8" fmla="*/ 1606469 w 6921419"/>
                  <a:gd name="connsiteY8" fmla="*/ 3752392 h 4428667"/>
                  <a:gd name="connsiteX9" fmla="*/ 1911269 w 6921419"/>
                  <a:gd name="connsiteY9" fmla="*/ 3904792 h 4428667"/>
                  <a:gd name="connsiteX10" fmla="*/ 2358944 w 6921419"/>
                  <a:gd name="connsiteY10" fmla="*/ 4066717 h 4428667"/>
                  <a:gd name="connsiteX11" fmla="*/ 3101894 w 6921419"/>
                  <a:gd name="connsiteY11" fmla="*/ 4228642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53066 w 6921419"/>
                  <a:gd name="connsiteY5" fmla="*/ 3396241 h 4428667"/>
                  <a:gd name="connsiteX6" fmla="*/ 1156238 w 6921419"/>
                  <a:gd name="connsiteY6" fmla="*/ 3534474 h 4428667"/>
                  <a:gd name="connsiteX7" fmla="*/ 1397847 w 6921419"/>
                  <a:gd name="connsiteY7" fmla="*/ 3652959 h 4428667"/>
                  <a:gd name="connsiteX8" fmla="*/ 1606469 w 6921419"/>
                  <a:gd name="connsiteY8" fmla="*/ 3752392 h 4428667"/>
                  <a:gd name="connsiteX9" fmla="*/ 1911269 w 6921419"/>
                  <a:gd name="connsiteY9" fmla="*/ 3904792 h 4428667"/>
                  <a:gd name="connsiteX10" fmla="*/ 2358944 w 6921419"/>
                  <a:gd name="connsiteY10" fmla="*/ 4066717 h 4428667"/>
                  <a:gd name="connsiteX11" fmla="*/ 3101894 w 6921419"/>
                  <a:gd name="connsiteY11" fmla="*/ 4228642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53066 w 6921419"/>
                  <a:gd name="connsiteY5" fmla="*/ 3396241 h 4428667"/>
                  <a:gd name="connsiteX6" fmla="*/ 1156238 w 6921419"/>
                  <a:gd name="connsiteY6" fmla="*/ 3534474 h 4428667"/>
                  <a:gd name="connsiteX7" fmla="*/ 1397847 w 6921419"/>
                  <a:gd name="connsiteY7" fmla="*/ 3652959 h 4428667"/>
                  <a:gd name="connsiteX8" fmla="*/ 1606469 w 6921419"/>
                  <a:gd name="connsiteY8" fmla="*/ 3752392 h 4428667"/>
                  <a:gd name="connsiteX9" fmla="*/ 2041363 w 6921419"/>
                  <a:gd name="connsiteY9" fmla="*/ 3852755 h 4428667"/>
                  <a:gd name="connsiteX10" fmla="*/ 2358944 w 6921419"/>
                  <a:gd name="connsiteY10" fmla="*/ 4066717 h 4428667"/>
                  <a:gd name="connsiteX11" fmla="*/ 3101894 w 6921419"/>
                  <a:gd name="connsiteY11" fmla="*/ 4228642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53066 w 6921419"/>
                  <a:gd name="connsiteY5" fmla="*/ 3396241 h 4428667"/>
                  <a:gd name="connsiteX6" fmla="*/ 1156238 w 6921419"/>
                  <a:gd name="connsiteY6" fmla="*/ 3534474 h 4428667"/>
                  <a:gd name="connsiteX7" fmla="*/ 1397847 w 6921419"/>
                  <a:gd name="connsiteY7" fmla="*/ 3652959 h 4428667"/>
                  <a:gd name="connsiteX8" fmla="*/ 1606469 w 6921419"/>
                  <a:gd name="connsiteY8" fmla="*/ 3752392 h 4428667"/>
                  <a:gd name="connsiteX9" fmla="*/ 2041363 w 6921419"/>
                  <a:gd name="connsiteY9" fmla="*/ 3852755 h 4428667"/>
                  <a:gd name="connsiteX10" fmla="*/ 2515058 w 6921419"/>
                  <a:gd name="connsiteY10" fmla="*/ 3962641 h 4428667"/>
                  <a:gd name="connsiteX11" fmla="*/ 3101894 w 6921419"/>
                  <a:gd name="connsiteY11" fmla="*/ 4228642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53066 w 6921419"/>
                  <a:gd name="connsiteY5" fmla="*/ 3396241 h 4428667"/>
                  <a:gd name="connsiteX6" fmla="*/ 1156238 w 6921419"/>
                  <a:gd name="connsiteY6" fmla="*/ 3534474 h 4428667"/>
                  <a:gd name="connsiteX7" fmla="*/ 1397847 w 6921419"/>
                  <a:gd name="connsiteY7" fmla="*/ 3652959 h 4428667"/>
                  <a:gd name="connsiteX8" fmla="*/ 1606469 w 6921419"/>
                  <a:gd name="connsiteY8" fmla="*/ 3752392 h 4428667"/>
                  <a:gd name="connsiteX9" fmla="*/ 2041363 w 6921419"/>
                  <a:gd name="connsiteY9" fmla="*/ 3852755 h 4428667"/>
                  <a:gd name="connsiteX10" fmla="*/ 2515058 w 6921419"/>
                  <a:gd name="connsiteY10" fmla="*/ 3962641 h 4428667"/>
                  <a:gd name="connsiteX11" fmla="*/ 3231989 w 6921419"/>
                  <a:gd name="connsiteY11" fmla="*/ 4059519 h 4428667"/>
                  <a:gd name="connsiteX12" fmla="*/ 3568619 w 6921419"/>
                  <a:gd name="connsiteY12" fmla="*/ 4295317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53066 w 6921419"/>
                  <a:gd name="connsiteY5" fmla="*/ 3396241 h 4428667"/>
                  <a:gd name="connsiteX6" fmla="*/ 1156238 w 6921419"/>
                  <a:gd name="connsiteY6" fmla="*/ 3534474 h 4428667"/>
                  <a:gd name="connsiteX7" fmla="*/ 1397847 w 6921419"/>
                  <a:gd name="connsiteY7" fmla="*/ 3652959 h 4428667"/>
                  <a:gd name="connsiteX8" fmla="*/ 1606469 w 6921419"/>
                  <a:gd name="connsiteY8" fmla="*/ 3752392 h 4428667"/>
                  <a:gd name="connsiteX9" fmla="*/ 2041363 w 6921419"/>
                  <a:gd name="connsiteY9" fmla="*/ 3852755 h 4428667"/>
                  <a:gd name="connsiteX10" fmla="*/ 2515058 w 6921419"/>
                  <a:gd name="connsiteY10" fmla="*/ 3962641 h 4428667"/>
                  <a:gd name="connsiteX11" fmla="*/ 3231989 w 6921419"/>
                  <a:gd name="connsiteY11" fmla="*/ 4059519 h 4428667"/>
                  <a:gd name="connsiteX12" fmla="*/ 3750751 w 6921419"/>
                  <a:gd name="connsiteY12" fmla="*/ 4139203 h 4428667"/>
                  <a:gd name="connsiteX13" fmla="*/ 4606844 w 6921419"/>
                  <a:gd name="connsiteY13" fmla="*/ 4371517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53066 w 6921419"/>
                  <a:gd name="connsiteY5" fmla="*/ 3396241 h 4428667"/>
                  <a:gd name="connsiteX6" fmla="*/ 1156238 w 6921419"/>
                  <a:gd name="connsiteY6" fmla="*/ 3534474 h 4428667"/>
                  <a:gd name="connsiteX7" fmla="*/ 1397847 w 6921419"/>
                  <a:gd name="connsiteY7" fmla="*/ 3652959 h 4428667"/>
                  <a:gd name="connsiteX8" fmla="*/ 1606469 w 6921419"/>
                  <a:gd name="connsiteY8" fmla="*/ 3752392 h 4428667"/>
                  <a:gd name="connsiteX9" fmla="*/ 2041363 w 6921419"/>
                  <a:gd name="connsiteY9" fmla="*/ 3852755 h 4428667"/>
                  <a:gd name="connsiteX10" fmla="*/ 2515058 w 6921419"/>
                  <a:gd name="connsiteY10" fmla="*/ 3962641 h 4428667"/>
                  <a:gd name="connsiteX11" fmla="*/ 3231989 w 6921419"/>
                  <a:gd name="connsiteY11" fmla="*/ 4059519 h 4428667"/>
                  <a:gd name="connsiteX12" fmla="*/ 3750751 w 6921419"/>
                  <a:gd name="connsiteY12" fmla="*/ 4139203 h 4428667"/>
                  <a:gd name="connsiteX13" fmla="*/ 4671890 w 6921419"/>
                  <a:gd name="connsiteY13" fmla="*/ 4215404 h 4428667"/>
                  <a:gd name="connsiteX14" fmla="*/ 5606969 w 6921419"/>
                  <a:gd name="connsiteY14" fmla="*/ 4409617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53066 w 6921419"/>
                  <a:gd name="connsiteY5" fmla="*/ 3396241 h 4428667"/>
                  <a:gd name="connsiteX6" fmla="*/ 1156238 w 6921419"/>
                  <a:gd name="connsiteY6" fmla="*/ 3534474 h 4428667"/>
                  <a:gd name="connsiteX7" fmla="*/ 1397847 w 6921419"/>
                  <a:gd name="connsiteY7" fmla="*/ 3652959 h 4428667"/>
                  <a:gd name="connsiteX8" fmla="*/ 1606469 w 6921419"/>
                  <a:gd name="connsiteY8" fmla="*/ 3752392 h 4428667"/>
                  <a:gd name="connsiteX9" fmla="*/ 2041363 w 6921419"/>
                  <a:gd name="connsiteY9" fmla="*/ 3852755 h 4428667"/>
                  <a:gd name="connsiteX10" fmla="*/ 2515058 w 6921419"/>
                  <a:gd name="connsiteY10" fmla="*/ 3962641 h 4428667"/>
                  <a:gd name="connsiteX11" fmla="*/ 3231989 w 6921419"/>
                  <a:gd name="connsiteY11" fmla="*/ 4059519 h 4428667"/>
                  <a:gd name="connsiteX12" fmla="*/ 3750751 w 6921419"/>
                  <a:gd name="connsiteY12" fmla="*/ 4139203 h 4428667"/>
                  <a:gd name="connsiteX13" fmla="*/ 4671890 w 6921419"/>
                  <a:gd name="connsiteY13" fmla="*/ 4215404 h 4428667"/>
                  <a:gd name="connsiteX14" fmla="*/ 5645997 w 6921419"/>
                  <a:gd name="connsiteY14" fmla="*/ 4240494 h 4428667"/>
                  <a:gd name="connsiteX15" fmla="*/ 6511844 w 6921419"/>
                  <a:gd name="connsiteY15" fmla="*/ 4419142 h 4428667"/>
                  <a:gd name="connsiteX16" fmla="*/ 6921419 w 6921419"/>
                  <a:gd name="connsiteY16" fmla="*/ 4428667 h 4428667"/>
                  <a:gd name="connsiteX0" fmla="*/ 0 w 6921419"/>
                  <a:gd name="connsiteY0" fmla="*/ 0 h 4428667"/>
                  <a:gd name="connsiteX1" fmla="*/ 52737 w 6921419"/>
                  <a:gd name="connsiteY1" fmla="*/ 1087478 h 4428667"/>
                  <a:gd name="connsiteX2" fmla="*/ 169593 w 6921419"/>
                  <a:gd name="connsiteY2" fmla="*/ 1887578 h 4428667"/>
                  <a:gd name="connsiteX3" fmla="*/ 302942 w 6921419"/>
                  <a:gd name="connsiteY3" fmla="*/ 2489510 h 4428667"/>
                  <a:gd name="connsiteX4" fmla="*/ 558490 w 6921419"/>
                  <a:gd name="connsiteY4" fmla="*/ 3022910 h 4428667"/>
                  <a:gd name="connsiteX5" fmla="*/ 853066 w 6921419"/>
                  <a:gd name="connsiteY5" fmla="*/ 3396241 h 4428667"/>
                  <a:gd name="connsiteX6" fmla="*/ 1156238 w 6921419"/>
                  <a:gd name="connsiteY6" fmla="*/ 3534474 h 4428667"/>
                  <a:gd name="connsiteX7" fmla="*/ 1397847 w 6921419"/>
                  <a:gd name="connsiteY7" fmla="*/ 3652959 h 4428667"/>
                  <a:gd name="connsiteX8" fmla="*/ 1606469 w 6921419"/>
                  <a:gd name="connsiteY8" fmla="*/ 3752392 h 4428667"/>
                  <a:gd name="connsiteX9" fmla="*/ 2041363 w 6921419"/>
                  <a:gd name="connsiteY9" fmla="*/ 3852755 h 4428667"/>
                  <a:gd name="connsiteX10" fmla="*/ 2515058 w 6921419"/>
                  <a:gd name="connsiteY10" fmla="*/ 3962641 h 4428667"/>
                  <a:gd name="connsiteX11" fmla="*/ 3231989 w 6921419"/>
                  <a:gd name="connsiteY11" fmla="*/ 4059519 h 4428667"/>
                  <a:gd name="connsiteX12" fmla="*/ 3750751 w 6921419"/>
                  <a:gd name="connsiteY12" fmla="*/ 4139203 h 4428667"/>
                  <a:gd name="connsiteX13" fmla="*/ 4671890 w 6921419"/>
                  <a:gd name="connsiteY13" fmla="*/ 4215404 h 4428667"/>
                  <a:gd name="connsiteX14" fmla="*/ 5645997 w 6921419"/>
                  <a:gd name="connsiteY14" fmla="*/ 4240494 h 4428667"/>
                  <a:gd name="connsiteX15" fmla="*/ 6550872 w 6921419"/>
                  <a:gd name="connsiteY15" fmla="*/ 4302057 h 4428667"/>
                  <a:gd name="connsiteX16" fmla="*/ 6921419 w 6921419"/>
                  <a:gd name="connsiteY16" fmla="*/ 4428667 h 4428667"/>
                  <a:gd name="connsiteX0" fmla="*/ 0 w 6908409"/>
                  <a:gd name="connsiteY0" fmla="*/ 0 h 4311582"/>
                  <a:gd name="connsiteX1" fmla="*/ 52737 w 6908409"/>
                  <a:gd name="connsiteY1" fmla="*/ 1087478 h 4311582"/>
                  <a:gd name="connsiteX2" fmla="*/ 169593 w 6908409"/>
                  <a:gd name="connsiteY2" fmla="*/ 1887578 h 4311582"/>
                  <a:gd name="connsiteX3" fmla="*/ 302942 w 6908409"/>
                  <a:gd name="connsiteY3" fmla="*/ 2489510 h 4311582"/>
                  <a:gd name="connsiteX4" fmla="*/ 558490 w 6908409"/>
                  <a:gd name="connsiteY4" fmla="*/ 3022910 h 4311582"/>
                  <a:gd name="connsiteX5" fmla="*/ 853066 w 6908409"/>
                  <a:gd name="connsiteY5" fmla="*/ 3396241 h 4311582"/>
                  <a:gd name="connsiteX6" fmla="*/ 1156238 w 6908409"/>
                  <a:gd name="connsiteY6" fmla="*/ 3534474 h 4311582"/>
                  <a:gd name="connsiteX7" fmla="*/ 1397847 w 6908409"/>
                  <a:gd name="connsiteY7" fmla="*/ 3652959 h 4311582"/>
                  <a:gd name="connsiteX8" fmla="*/ 1606469 w 6908409"/>
                  <a:gd name="connsiteY8" fmla="*/ 3752392 h 4311582"/>
                  <a:gd name="connsiteX9" fmla="*/ 2041363 w 6908409"/>
                  <a:gd name="connsiteY9" fmla="*/ 3852755 h 4311582"/>
                  <a:gd name="connsiteX10" fmla="*/ 2515058 w 6908409"/>
                  <a:gd name="connsiteY10" fmla="*/ 3962641 h 4311582"/>
                  <a:gd name="connsiteX11" fmla="*/ 3231989 w 6908409"/>
                  <a:gd name="connsiteY11" fmla="*/ 4059519 h 4311582"/>
                  <a:gd name="connsiteX12" fmla="*/ 3750751 w 6908409"/>
                  <a:gd name="connsiteY12" fmla="*/ 4139203 h 4311582"/>
                  <a:gd name="connsiteX13" fmla="*/ 4671890 w 6908409"/>
                  <a:gd name="connsiteY13" fmla="*/ 4215404 h 4311582"/>
                  <a:gd name="connsiteX14" fmla="*/ 5645997 w 6908409"/>
                  <a:gd name="connsiteY14" fmla="*/ 4240494 h 4311582"/>
                  <a:gd name="connsiteX15" fmla="*/ 6550872 w 6908409"/>
                  <a:gd name="connsiteY15" fmla="*/ 4302057 h 4311582"/>
                  <a:gd name="connsiteX16" fmla="*/ 6908409 w 6908409"/>
                  <a:gd name="connsiteY16" fmla="*/ 4311582 h 4311582"/>
                  <a:gd name="connsiteX0" fmla="*/ 0 w 6908409"/>
                  <a:gd name="connsiteY0" fmla="*/ 0 h 4311582"/>
                  <a:gd name="connsiteX1" fmla="*/ 52737 w 6908409"/>
                  <a:gd name="connsiteY1" fmla="*/ 1087478 h 4311582"/>
                  <a:gd name="connsiteX2" fmla="*/ 169593 w 6908409"/>
                  <a:gd name="connsiteY2" fmla="*/ 1887578 h 4311582"/>
                  <a:gd name="connsiteX3" fmla="*/ 302942 w 6908409"/>
                  <a:gd name="connsiteY3" fmla="*/ 2489510 h 4311582"/>
                  <a:gd name="connsiteX4" fmla="*/ 558490 w 6908409"/>
                  <a:gd name="connsiteY4" fmla="*/ 3022910 h 4311582"/>
                  <a:gd name="connsiteX5" fmla="*/ 853066 w 6908409"/>
                  <a:gd name="connsiteY5" fmla="*/ 3396241 h 4311582"/>
                  <a:gd name="connsiteX6" fmla="*/ 1104200 w 6908409"/>
                  <a:gd name="connsiteY6" fmla="*/ 3560493 h 4311582"/>
                  <a:gd name="connsiteX7" fmla="*/ 1397847 w 6908409"/>
                  <a:gd name="connsiteY7" fmla="*/ 3652959 h 4311582"/>
                  <a:gd name="connsiteX8" fmla="*/ 1606469 w 6908409"/>
                  <a:gd name="connsiteY8" fmla="*/ 3752392 h 4311582"/>
                  <a:gd name="connsiteX9" fmla="*/ 2041363 w 6908409"/>
                  <a:gd name="connsiteY9" fmla="*/ 3852755 h 4311582"/>
                  <a:gd name="connsiteX10" fmla="*/ 2515058 w 6908409"/>
                  <a:gd name="connsiteY10" fmla="*/ 3962641 h 4311582"/>
                  <a:gd name="connsiteX11" fmla="*/ 3231989 w 6908409"/>
                  <a:gd name="connsiteY11" fmla="*/ 4059519 h 4311582"/>
                  <a:gd name="connsiteX12" fmla="*/ 3750751 w 6908409"/>
                  <a:gd name="connsiteY12" fmla="*/ 4139203 h 4311582"/>
                  <a:gd name="connsiteX13" fmla="*/ 4671890 w 6908409"/>
                  <a:gd name="connsiteY13" fmla="*/ 4215404 h 4311582"/>
                  <a:gd name="connsiteX14" fmla="*/ 5645997 w 6908409"/>
                  <a:gd name="connsiteY14" fmla="*/ 4240494 h 4311582"/>
                  <a:gd name="connsiteX15" fmla="*/ 6550872 w 6908409"/>
                  <a:gd name="connsiteY15" fmla="*/ 4302057 h 4311582"/>
                  <a:gd name="connsiteX16" fmla="*/ 6908409 w 6908409"/>
                  <a:gd name="connsiteY16" fmla="*/ 4311582 h 4311582"/>
                  <a:gd name="connsiteX0" fmla="*/ 0 w 6908409"/>
                  <a:gd name="connsiteY0" fmla="*/ 0 h 4311582"/>
                  <a:gd name="connsiteX1" fmla="*/ 52737 w 6908409"/>
                  <a:gd name="connsiteY1" fmla="*/ 1087478 h 4311582"/>
                  <a:gd name="connsiteX2" fmla="*/ 169593 w 6908409"/>
                  <a:gd name="connsiteY2" fmla="*/ 1887578 h 4311582"/>
                  <a:gd name="connsiteX3" fmla="*/ 302942 w 6908409"/>
                  <a:gd name="connsiteY3" fmla="*/ 2489510 h 4311582"/>
                  <a:gd name="connsiteX4" fmla="*/ 558490 w 6908409"/>
                  <a:gd name="connsiteY4" fmla="*/ 3022910 h 4311582"/>
                  <a:gd name="connsiteX5" fmla="*/ 853066 w 6908409"/>
                  <a:gd name="connsiteY5" fmla="*/ 3396241 h 4311582"/>
                  <a:gd name="connsiteX6" fmla="*/ 1104200 w 6908409"/>
                  <a:gd name="connsiteY6" fmla="*/ 3560493 h 4311582"/>
                  <a:gd name="connsiteX7" fmla="*/ 1606469 w 6908409"/>
                  <a:gd name="connsiteY7" fmla="*/ 3752392 h 4311582"/>
                  <a:gd name="connsiteX8" fmla="*/ 2041363 w 6908409"/>
                  <a:gd name="connsiteY8" fmla="*/ 3852755 h 4311582"/>
                  <a:gd name="connsiteX9" fmla="*/ 2515058 w 6908409"/>
                  <a:gd name="connsiteY9" fmla="*/ 3962641 h 4311582"/>
                  <a:gd name="connsiteX10" fmla="*/ 3231989 w 6908409"/>
                  <a:gd name="connsiteY10" fmla="*/ 4059519 h 4311582"/>
                  <a:gd name="connsiteX11" fmla="*/ 3750751 w 6908409"/>
                  <a:gd name="connsiteY11" fmla="*/ 4139203 h 4311582"/>
                  <a:gd name="connsiteX12" fmla="*/ 4671890 w 6908409"/>
                  <a:gd name="connsiteY12" fmla="*/ 4215404 h 4311582"/>
                  <a:gd name="connsiteX13" fmla="*/ 5645997 w 6908409"/>
                  <a:gd name="connsiteY13" fmla="*/ 4240494 h 4311582"/>
                  <a:gd name="connsiteX14" fmla="*/ 6550872 w 6908409"/>
                  <a:gd name="connsiteY14" fmla="*/ 4302057 h 4311582"/>
                  <a:gd name="connsiteX15" fmla="*/ 6908409 w 6908409"/>
                  <a:gd name="connsiteY15" fmla="*/ 4311582 h 4311582"/>
                  <a:gd name="connsiteX0" fmla="*/ 0 w 6908409"/>
                  <a:gd name="connsiteY0" fmla="*/ 0 h 4311582"/>
                  <a:gd name="connsiteX1" fmla="*/ 52737 w 6908409"/>
                  <a:gd name="connsiteY1" fmla="*/ 1087478 h 4311582"/>
                  <a:gd name="connsiteX2" fmla="*/ 169593 w 6908409"/>
                  <a:gd name="connsiteY2" fmla="*/ 1887578 h 4311582"/>
                  <a:gd name="connsiteX3" fmla="*/ 302942 w 6908409"/>
                  <a:gd name="connsiteY3" fmla="*/ 2489510 h 4311582"/>
                  <a:gd name="connsiteX4" fmla="*/ 506452 w 6908409"/>
                  <a:gd name="connsiteY4" fmla="*/ 3009901 h 4311582"/>
                  <a:gd name="connsiteX5" fmla="*/ 853066 w 6908409"/>
                  <a:gd name="connsiteY5" fmla="*/ 3396241 h 4311582"/>
                  <a:gd name="connsiteX6" fmla="*/ 1104200 w 6908409"/>
                  <a:gd name="connsiteY6" fmla="*/ 3560493 h 4311582"/>
                  <a:gd name="connsiteX7" fmla="*/ 1606469 w 6908409"/>
                  <a:gd name="connsiteY7" fmla="*/ 3752392 h 4311582"/>
                  <a:gd name="connsiteX8" fmla="*/ 2041363 w 6908409"/>
                  <a:gd name="connsiteY8" fmla="*/ 3852755 h 4311582"/>
                  <a:gd name="connsiteX9" fmla="*/ 2515058 w 6908409"/>
                  <a:gd name="connsiteY9" fmla="*/ 3962641 h 4311582"/>
                  <a:gd name="connsiteX10" fmla="*/ 3231989 w 6908409"/>
                  <a:gd name="connsiteY10" fmla="*/ 4059519 h 4311582"/>
                  <a:gd name="connsiteX11" fmla="*/ 3750751 w 6908409"/>
                  <a:gd name="connsiteY11" fmla="*/ 4139203 h 4311582"/>
                  <a:gd name="connsiteX12" fmla="*/ 4671890 w 6908409"/>
                  <a:gd name="connsiteY12" fmla="*/ 4215404 h 4311582"/>
                  <a:gd name="connsiteX13" fmla="*/ 5645997 w 6908409"/>
                  <a:gd name="connsiteY13" fmla="*/ 4240494 h 4311582"/>
                  <a:gd name="connsiteX14" fmla="*/ 6550872 w 6908409"/>
                  <a:gd name="connsiteY14" fmla="*/ 4302057 h 4311582"/>
                  <a:gd name="connsiteX15" fmla="*/ 6908409 w 6908409"/>
                  <a:gd name="connsiteY15" fmla="*/ 4311582 h 4311582"/>
                  <a:gd name="connsiteX0" fmla="*/ 0 w 6908409"/>
                  <a:gd name="connsiteY0" fmla="*/ 0 h 4311582"/>
                  <a:gd name="connsiteX1" fmla="*/ 52737 w 6908409"/>
                  <a:gd name="connsiteY1" fmla="*/ 1087478 h 4311582"/>
                  <a:gd name="connsiteX2" fmla="*/ 169593 w 6908409"/>
                  <a:gd name="connsiteY2" fmla="*/ 1887578 h 4311582"/>
                  <a:gd name="connsiteX3" fmla="*/ 302942 w 6908409"/>
                  <a:gd name="connsiteY3" fmla="*/ 2489510 h 4311582"/>
                  <a:gd name="connsiteX4" fmla="*/ 506452 w 6908409"/>
                  <a:gd name="connsiteY4" fmla="*/ 3009901 h 4311582"/>
                  <a:gd name="connsiteX5" fmla="*/ 853066 w 6908409"/>
                  <a:gd name="connsiteY5" fmla="*/ 3396241 h 4311582"/>
                  <a:gd name="connsiteX6" fmla="*/ 1104200 w 6908409"/>
                  <a:gd name="connsiteY6" fmla="*/ 3560493 h 4311582"/>
                  <a:gd name="connsiteX7" fmla="*/ 1606469 w 6908409"/>
                  <a:gd name="connsiteY7" fmla="*/ 3752392 h 4311582"/>
                  <a:gd name="connsiteX8" fmla="*/ 2041363 w 6908409"/>
                  <a:gd name="connsiteY8" fmla="*/ 3852755 h 4311582"/>
                  <a:gd name="connsiteX9" fmla="*/ 2515058 w 6908409"/>
                  <a:gd name="connsiteY9" fmla="*/ 3962641 h 4311582"/>
                  <a:gd name="connsiteX10" fmla="*/ 3231989 w 6908409"/>
                  <a:gd name="connsiteY10" fmla="*/ 4059519 h 4311582"/>
                  <a:gd name="connsiteX11" fmla="*/ 3750751 w 6908409"/>
                  <a:gd name="connsiteY11" fmla="*/ 4139203 h 4311582"/>
                  <a:gd name="connsiteX12" fmla="*/ 4671890 w 6908409"/>
                  <a:gd name="connsiteY12" fmla="*/ 4215404 h 4311582"/>
                  <a:gd name="connsiteX13" fmla="*/ 5645997 w 6908409"/>
                  <a:gd name="connsiteY13" fmla="*/ 4240494 h 4311582"/>
                  <a:gd name="connsiteX14" fmla="*/ 6550872 w 6908409"/>
                  <a:gd name="connsiteY14" fmla="*/ 4302057 h 4311582"/>
                  <a:gd name="connsiteX15" fmla="*/ 6908409 w 6908409"/>
                  <a:gd name="connsiteY15" fmla="*/ 4311582 h 4311582"/>
                  <a:gd name="connsiteX0" fmla="*/ 0 w 6908409"/>
                  <a:gd name="connsiteY0" fmla="*/ 0 h 4311582"/>
                  <a:gd name="connsiteX1" fmla="*/ 52737 w 6908409"/>
                  <a:gd name="connsiteY1" fmla="*/ 1087478 h 4311582"/>
                  <a:gd name="connsiteX2" fmla="*/ 169593 w 6908409"/>
                  <a:gd name="connsiteY2" fmla="*/ 1887578 h 4311582"/>
                  <a:gd name="connsiteX3" fmla="*/ 302942 w 6908409"/>
                  <a:gd name="connsiteY3" fmla="*/ 2489510 h 4311582"/>
                  <a:gd name="connsiteX4" fmla="*/ 506452 w 6908409"/>
                  <a:gd name="connsiteY4" fmla="*/ 3009901 h 4311582"/>
                  <a:gd name="connsiteX5" fmla="*/ 853066 w 6908409"/>
                  <a:gd name="connsiteY5" fmla="*/ 3396241 h 4311582"/>
                  <a:gd name="connsiteX6" fmla="*/ 1104200 w 6908409"/>
                  <a:gd name="connsiteY6" fmla="*/ 3560493 h 4311582"/>
                  <a:gd name="connsiteX7" fmla="*/ 1606469 w 6908409"/>
                  <a:gd name="connsiteY7" fmla="*/ 3752392 h 4311582"/>
                  <a:gd name="connsiteX8" fmla="*/ 2041363 w 6908409"/>
                  <a:gd name="connsiteY8" fmla="*/ 3852755 h 4311582"/>
                  <a:gd name="connsiteX9" fmla="*/ 2515058 w 6908409"/>
                  <a:gd name="connsiteY9" fmla="*/ 3962641 h 4311582"/>
                  <a:gd name="connsiteX10" fmla="*/ 3231989 w 6908409"/>
                  <a:gd name="connsiteY10" fmla="*/ 4059519 h 4311582"/>
                  <a:gd name="connsiteX11" fmla="*/ 3750751 w 6908409"/>
                  <a:gd name="connsiteY11" fmla="*/ 4139203 h 4311582"/>
                  <a:gd name="connsiteX12" fmla="*/ 4671890 w 6908409"/>
                  <a:gd name="connsiteY12" fmla="*/ 4215404 h 4311582"/>
                  <a:gd name="connsiteX13" fmla="*/ 5645997 w 6908409"/>
                  <a:gd name="connsiteY13" fmla="*/ 4240494 h 4311582"/>
                  <a:gd name="connsiteX14" fmla="*/ 6550872 w 6908409"/>
                  <a:gd name="connsiteY14" fmla="*/ 4302057 h 4311582"/>
                  <a:gd name="connsiteX15" fmla="*/ 6908409 w 6908409"/>
                  <a:gd name="connsiteY15" fmla="*/ 4311582 h 4311582"/>
                  <a:gd name="connsiteX0" fmla="*/ 0 w 6908409"/>
                  <a:gd name="connsiteY0" fmla="*/ 0 h 4311582"/>
                  <a:gd name="connsiteX1" fmla="*/ 52737 w 6908409"/>
                  <a:gd name="connsiteY1" fmla="*/ 1087478 h 4311582"/>
                  <a:gd name="connsiteX2" fmla="*/ 169593 w 6908409"/>
                  <a:gd name="connsiteY2" fmla="*/ 1887578 h 4311582"/>
                  <a:gd name="connsiteX3" fmla="*/ 302942 w 6908409"/>
                  <a:gd name="connsiteY3" fmla="*/ 2489510 h 4311582"/>
                  <a:gd name="connsiteX4" fmla="*/ 506452 w 6908409"/>
                  <a:gd name="connsiteY4" fmla="*/ 3009901 h 4311582"/>
                  <a:gd name="connsiteX5" fmla="*/ 853066 w 6908409"/>
                  <a:gd name="connsiteY5" fmla="*/ 3396241 h 4311582"/>
                  <a:gd name="connsiteX6" fmla="*/ 1104200 w 6908409"/>
                  <a:gd name="connsiteY6" fmla="*/ 3560493 h 4311582"/>
                  <a:gd name="connsiteX7" fmla="*/ 1606469 w 6908409"/>
                  <a:gd name="connsiteY7" fmla="*/ 3752392 h 4311582"/>
                  <a:gd name="connsiteX8" fmla="*/ 2041363 w 6908409"/>
                  <a:gd name="connsiteY8" fmla="*/ 3852755 h 4311582"/>
                  <a:gd name="connsiteX9" fmla="*/ 2515058 w 6908409"/>
                  <a:gd name="connsiteY9" fmla="*/ 3962641 h 4311582"/>
                  <a:gd name="connsiteX10" fmla="*/ 3231989 w 6908409"/>
                  <a:gd name="connsiteY10" fmla="*/ 4059519 h 4311582"/>
                  <a:gd name="connsiteX11" fmla="*/ 3750751 w 6908409"/>
                  <a:gd name="connsiteY11" fmla="*/ 4139203 h 4311582"/>
                  <a:gd name="connsiteX12" fmla="*/ 4671890 w 6908409"/>
                  <a:gd name="connsiteY12" fmla="*/ 4215404 h 4311582"/>
                  <a:gd name="connsiteX13" fmla="*/ 5645997 w 6908409"/>
                  <a:gd name="connsiteY13" fmla="*/ 4240494 h 4311582"/>
                  <a:gd name="connsiteX14" fmla="*/ 6550872 w 6908409"/>
                  <a:gd name="connsiteY14" fmla="*/ 4302057 h 4311582"/>
                  <a:gd name="connsiteX15" fmla="*/ 6908409 w 6908409"/>
                  <a:gd name="connsiteY15" fmla="*/ 4311582 h 4311582"/>
                  <a:gd name="connsiteX0" fmla="*/ 0 w 6908409"/>
                  <a:gd name="connsiteY0" fmla="*/ 0 h 4311582"/>
                  <a:gd name="connsiteX1" fmla="*/ 52737 w 6908409"/>
                  <a:gd name="connsiteY1" fmla="*/ 1087478 h 4311582"/>
                  <a:gd name="connsiteX2" fmla="*/ 169593 w 6908409"/>
                  <a:gd name="connsiteY2" fmla="*/ 1887578 h 4311582"/>
                  <a:gd name="connsiteX3" fmla="*/ 302942 w 6908409"/>
                  <a:gd name="connsiteY3" fmla="*/ 2489510 h 4311582"/>
                  <a:gd name="connsiteX4" fmla="*/ 506452 w 6908409"/>
                  <a:gd name="connsiteY4" fmla="*/ 3009901 h 4311582"/>
                  <a:gd name="connsiteX5" fmla="*/ 853066 w 6908409"/>
                  <a:gd name="connsiteY5" fmla="*/ 3396241 h 4311582"/>
                  <a:gd name="connsiteX6" fmla="*/ 1182256 w 6908409"/>
                  <a:gd name="connsiteY6" fmla="*/ 3599522 h 4311582"/>
                  <a:gd name="connsiteX7" fmla="*/ 1606469 w 6908409"/>
                  <a:gd name="connsiteY7" fmla="*/ 3752392 h 4311582"/>
                  <a:gd name="connsiteX8" fmla="*/ 2041363 w 6908409"/>
                  <a:gd name="connsiteY8" fmla="*/ 3852755 h 4311582"/>
                  <a:gd name="connsiteX9" fmla="*/ 2515058 w 6908409"/>
                  <a:gd name="connsiteY9" fmla="*/ 3962641 h 4311582"/>
                  <a:gd name="connsiteX10" fmla="*/ 3231989 w 6908409"/>
                  <a:gd name="connsiteY10" fmla="*/ 4059519 h 4311582"/>
                  <a:gd name="connsiteX11" fmla="*/ 3750751 w 6908409"/>
                  <a:gd name="connsiteY11" fmla="*/ 4139203 h 4311582"/>
                  <a:gd name="connsiteX12" fmla="*/ 4671890 w 6908409"/>
                  <a:gd name="connsiteY12" fmla="*/ 4215404 h 4311582"/>
                  <a:gd name="connsiteX13" fmla="*/ 5645997 w 6908409"/>
                  <a:gd name="connsiteY13" fmla="*/ 4240494 h 4311582"/>
                  <a:gd name="connsiteX14" fmla="*/ 6550872 w 6908409"/>
                  <a:gd name="connsiteY14" fmla="*/ 4302057 h 4311582"/>
                  <a:gd name="connsiteX15" fmla="*/ 6908409 w 6908409"/>
                  <a:gd name="connsiteY15" fmla="*/ 4311582 h 4311582"/>
                  <a:gd name="connsiteX0" fmla="*/ 0 w 6908409"/>
                  <a:gd name="connsiteY0" fmla="*/ 0 h 4311582"/>
                  <a:gd name="connsiteX1" fmla="*/ 52737 w 6908409"/>
                  <a:gd name="connsiteY1" fmla="*/ 1087478 h 4311582"/>
                  <a:gd name="connsiteX2" fmla="*/ 169593 w 6908409"/>
                  <a:gd name="connsiteY2" fmla="*/ 1887578 h 4311582"/>
                  <a:gd name="connsiteX3" fmla="*/ 302942 w 6908409"/>
                  <a:gd name="connsiteY3" fmla="*/ 2489510 h 4311582"/>
                  <a:gd name="connsiteX4" fmla="*/ 506452 w 6908409"/>
                  <a:gd name="connsiteY4" fmla="*/ 3009901 h 4311582"/>
                  <a:gd name="connsiteX5" fmla="*/ 853066 w 6908409"/>
                  <a:gd name="connsiteY5" fmla="*/ 3396241 h 4311582"/>
                  <a:gd name="connsiteX6" fmla="*/ 1182256 w 6908409"/>
                  <a:gd name="connsiteY6" fmla="*/ 3599522 h 4311582"/>
                  <a:gd name="connsiteX7" fmla="*/ 1606469 w 6908409"/>
                  <a:gd name="connsiteY7" fmla="*/ 3752392 h 4311582"/>
                  <a:gd name="connsiteX8" fmla="*/ 2515058 w 6908409"/>
                  <a:gd name="connsiteY8" fmla="*/ 3962641 h 4311582"/>
                  <a:gd name="connsiteX9" fmla="*/ 3231989 w 6908409"/>
                  <a:gd name="connsiteY9" fmla="*/ 4059519 h 4311582"/>
                  <a:gd name="connsiteX10" fmla="*/ 3750751 w 6908409"/>
                  <a:gd name="connsiteY10" fmla="*/ 4139203 h 4311582"/>
                  <a:gd name="connsiteX11" fmla="*/ 4671890 w 6908409"/>
                  <a:gd name="connsiteY11" fmla="*/ 4215404 h 4311582"/>
                  <a:gd name="connsiteX12" fmla="*/ 5645997 w 6908409"/>
                  <a:gd name="connsiteY12" fmla="*/ 4240494 h 4311582"/>
                  <a:gd name="connsiteX13" fmla="*/ 6550872 w 6908409"/>
                  <a:gd name="connsiteY13" fmla="*/ 4302057 h 4311582"/>
                  <a:gd name="connsiteX14" fmla="*/ 6908409 w 6908409"/>
                  <a:gd name="connsiteY14" fmla="*/ 4311582 h 4311582"/>
                  <a:gd name="connsiteX0" fmla="*/ 0 w 6908409"/>
                  <a:gd name="connsiteY0" fmla="*/ 0 h 4311582"/>
                  <a:gd name="connsiteX1" fmla="*/ 169593 w 6908409"/>
                  <a:gd name="connsiteY1" fmla="*/ 1887578 h 4311582"/>
                  <a:gd name="connsiteX2" fmla="*/ 302942 w 6908409"/>
                  <a:gd name="connsiteY2" fmla="*/ 2489510 h 4311582"/>
                  <a:gd name="connsiteX3" fmla="*/ 506452 w 6908409"/>
                  <a:gd name="connsiteY3" fmla="*/ 3009901 h 4311582"/>
                  <a:gd name="connsiteX4" fmla="*/ 853066 w 6908409"/>
                  <a:gd name="connsiteY4" fmla="*/ 3396241 h 4311582"/>
                  <a:gd name="connsiteX5" fmla="*/ 1182256 w 6908409"/>
                  <a:gd name="connsiteY5" fmla="*/ 3599522 h 4311582"/>
                  <a:gd name="connsiteX6" fmla="*/ 1606469 w 6908409"/>
                  <a:gd name="connsiteY6" fmla="*/ 3752392 h 4311582"/>
                  <a:gd name="connsiteX7" fmla="*/ 2515058 w 6908409"/>
                  <a:gd name="connsiteY7" fmla="*/ 3962641 h 4311582"/>
                  <a:gd name="connsiteX8" fmla="*/ 3231989 w 6908409"/>
                  <a:gd name="connsiteY8" fmla="*/ 4059519 h 4311582"/>
                  <a:gd name="connsiteX9" fmla="*/ 3750751 w 6908409"/>
                  <a:gd name="connsiteY9" fmla="*/ 4139203 h 4311582"/>
                  <a:gd name="connsiteX10" fmla="*/ 4671890 w 6908409"/>
                  <a:gd name="connsiteY10" fmla="*/ 4215404 h 4311582"/>
                  <a:gd name="connsiteX11" fmla="*/ 5645997 w 6908409"/>
                  <a:gd name="connsiteY11" fmla="*/ 4240494 h 4311582"/>
                  <a:gd name="connsiteX12" fmla="*/ 6550872 w 6908409"/>
                  <a:gd name="connsiteY12" fmla="*/ 4302057 h 4311582"/>
                  <a:gd name="connsiteX13" fmla="*/ 6908409 w 6908409"/>
                  <a:gd name="connsiteY13" fmla="*/ 4311582 h 4311582"/>
                  <a:gd name="connsiteX0" fmla="*/ 0 w 6908409"/>
                  <a:gd name="connsiteY0" fmla="*/ 0 h 4311582"/>
                  <a:gd name="connsiteX1" fmla="*/ 169593 w 6908409"/>
                  <a:gd name="connsiteY1" fmla="*/ 1887578 h 4311582"/>
                  <a:gd name="connsiteX2" fmla="*/ 302942 w 6908409"/>
                  <a:gd name="connsiteY2" fmla="*/ 2489510 h 4311582"/>
                  <a:gd name="connsiteX3" fmla="*/ 506452 w 6908409"/>
                  <a:gd name="connsiteY3" fmla="*/ 3009901 h 4311582"/>
                  <a:gd name="connsiteX4" fmla="*/ 853066 w 6908409"/>
                  <a:gd name="connsiteY4" fmla="*/ 3396241 h 4311582"/>
                  <a:gd name="connsiteX5" fmla="*/ 1182256 w 6908409"/>
                  <a:gd name="connsiteY5" fmla="*/ 3599522 h 4311582"/>
                  <a:gd name="connsiteX6" fmla="*/ 1606469 w 6908409"/>
                  <a:gd name="connsiteY6" fmla="*/ 3752392 h 4311582"/>
                  <a:gd name="connsiteX7" fmla="*/ 2515058 w 6908409"/>
                  <a:gd name="connsiteY7" fmla="*/ 3962641 h 4311582"/>
                  <a:gd name="connsiteX8" fmla="*/ 3231989 w 6908409"/>
                  <a:gd name="connsiteY8" fmla="*/ 4059519 h 4311582"/>
                  <a:gd name="connsiteX9" fmla="*/ 3750751 w 6908409"/>
                  <a:gd name="connsiteY9" fmla="*/ 4139203 h 4311582"/>
                  <a:gd name="connsiteX10" fmla="*/ 4671890 w 6908409"/>
                  <a:gd name="connsiteY10" fmla="*/ 4215404 h 4311582"/>
                  <a:gd name="connsiteX11" fmla="*/ 5645997 w 6908409"/>
                  <a:gd name="connsiteY11" fmla="*/ 4240494 h 4311582"/>
                  <a:gd name="connsiteX12" fmla="*/ 6550872 w 6908409"/>
                  <a:gd name="connsiteY12" fmla="*/ 4302057 h 4311582"/>
                  <a:gd name="connsiteX13" fmla="*/ 6908409 w 6908409"/>
                  <a:gd name="connsiteY13" fmla="*/ 4311582 h 4311582"/>
                  <a:gd name="connsiteX0" fmla="*/ 0 w 6908409"/>
                  <a:gd name="connsiteY0" fmla="*/ 0 h 4311582"/>
                  <a:gd name="connsiteX1" fmla="*/ 169593 w 6908409"/>
                  <a:gd name="connsiteY1" fmla="*/ 1887578 h 4311582"/>
                  <a:gd name="connsiteX2" fmla="*/ 302942 w 6908409"/>
                  <a:gd name="connsiteY2" fmla="*/ 2489510 h 4311582"/>
                  <a:gd name="connsiteX3" fmla="*/ 506452 w 6908409"/>
                  <a:gd name="connsiteY3" fmla="*/ 3009901 h 4311582"/>
                  <a:gd name="connsiteX4" fmla="*/ 853066 w 6908409"/>
                  <a:gd name="connsiteY4" fmla="*/ 3396241 h 4311582"/>
                  <a:gd name="connsiteX5" fmla="*/ 1182256 w 6908409"/>
                  <a:gd name="connsiteY5" fmla="*/ 3599522 h 4311582"/>
                  <a:gd name="connsiteX6" fmla="*/ 1606469 w 6908409"/>
                  <a:gd name="connsiteY6" fmla="*/ 3752392 h 4311582"/>
                  <a:gd name="connsiteX7" fmla="*/ 2515058 w 6908409"/>
                  <a:gd name="connsiteY7" fmla="*/ 3962641 h 4311582"/>
                  <a:gd name="connsiteX8" fmla="*/ 3231989 w 6908409"/>
                  <a:gd name="connsiteY8" fmla="*/ 4059519 h 4311582"/>
                  <a:gd name="connsiteX9" fmla="*/ 3750751 w 6908409"/>
                  <a:gd name="connsiteY9" fmla="*/ 4139203 h 4311582"/>
                  <a:gd name="connsiteX10" fmla="*/ 4671890 w 6908409"/>
                  <a:gd name="connsiteY10" fmla="*/ 4215404 h 4311582"/>
                  <a:gd name="connsiteX11" fmla="*/ 5645997 w 6908409"/>
                  <a:gd name="connsiteY11" fmla="*/ 4240494 h 4311582"/>
                  <a:gd name="connsiteX12" fmla="*/ 6550872 w 6908409"/>
                  <a:gd name="connsiteY12" fmla="*/ 4302057 h 4311582"/>
                  <a:gd name="connsiteX13" fmla="*/ 6908409 w 6908409"/>
                  <a:gd name="connsiteY13" fmla="*/ 4311582 h 4311582"/>
                  <a:gd name="connsiteX0" fmla="*/ 0 w 6908409"/>
                  <a:gd name="connsiteY0" fmla="*/ 0 h 4311582"/>
                  <a:gd name="connsiteX1" fmla="*/ 169593 w 6908409"/>
                  <a:gd name="connsiteY1" fmla="*/ 1887578 h 4311582"/>
                  <a:gd name="connsiteX2" fmla="*/ 302942 w 6908409"/>
                  <a:gd name="connsiteY2" fmla="*/ 2489510 h 4311582"/>
                  <a:gd name="connsiteX3" fmla="*/ 506452 w 6908409"/>
                  <a:gd name="connsiteY3" fmla="*/ 3009901 h 4311582"/>
                  <a:gd name="connsiteX4" fmla="*/ 853066 w 6908409"/>
                  <a:gd name="connsiteY4" fmla="*/ 3396241 h 4311582"/>
                  <a:gd name="connsiteX5" fmla="*/ 1182256 w 6908409"/>
                  <a:gd name="connsiteY5" fmla="*/ 3599522 h 4311582"/>
                  <a:gd name="connsiteX6" fmla="*/ 1606469 w 6908409"/>
                  <a:gd name="connsiteY6" fmla="*/ 3752392 h 4311582"/>
                  <a:gd name="connsiteX7" fmla="*/ 2515058 w 6908409"/>
                  <a:gd name="connsiteY7" fmla="*/ 3962641 h 4311582"/>
                  <a:gd name="connsiteX8" fmla="*/ 3231989 w 6908409"/>
                  <a:gd name="connsiteY8" fmla="*/ 4059519 h 4311582"/>
                  <a:gd name="connsiteX9" fmla="*/ 3750751 w 6908409"/>
                  <a:gd name="connsiteY9" fmla="*/ 4139203 h 4311582"/>
                  <a:gd name="connsiteX10" fmla="*/ 4671890 w 6908409"/>
                  <a:gd name="connsiteY10" fmla="*/ 4215404 h 4311582"/>
                  <a:gd name="connsiteX11" fmla="*/ 5645997 w 6908409"/>
                  <a:gd name="connsiteY11" fmla="*/ 4240494 h 4311582"/>
                  <a:gd name="connsiteX12" fmla="*/ 6550872 w 6908409"/>
                  <a:gd name="connsiteY12" fmla="*/ 4302057 h 4311582"/>
                  <a:gd name="connsiteX13" fmla="*/ 6908409 w 6908409"/>
                  <a:gd name="connsiteY13" fmla="*/ 4311582 h 4311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908409" h="4311582">
                    <a:moveTo>
                      <a:pt x="0" y="0"/>
                    </a:moveTo>
                    <a:cubicBezTo>
                      <a:pt x="35332" y="965661"/>
                      <a:pt x="119102" y="1524698"/>
                      <a:pt x="169593" y="1887578"/>
                    </a:cubicBezTo>
                    <a:cubicBezTo>
                      <a:pt x="220084" y="2250458"/>
                      <a:pt x="207771" y="2133333"/>
                      <a:pt x="302942" y="2489510"/>
                    </a:cubicBezTo>
                    <a:cubicBezTo>
                      <a:pt x="398113" y="2845687"/>
                      <a:pt x="414765" y="2858779"/>
                      <a:pt x="506452" y="3009901"/>
                    </a:cubicBezTo>
                    <a:cubicBezTo>
                      <a:pt x="598139" y="3161023"/>
                      <a:pt x="740432" y="3297971"/>
                      <a:pt x="853066" y="3396241"/>
                    </a:cubicBezTo>
                    <a:cubicBezTo>
                      <a:pt x="965700" y="3494511"/>
                      <a:pt x="1056689" y="3540164"/>
                      <a:pt x="1182256" y="3599522"/>
                    </a:cubicBezTo>
                    <a:cubicBezTo>
                      <a:pt x="1307823" y="3658881"/>
                      <a:pt x="1384335" y="3691872"/>
                      <a:pt x="1606469" y="3752392"/>
                    </a:cubicBezTo>
                    <a:cubicBezTo>
                      <a:pt x="1828603" y="3812912"/>
                      <a:pt x="2244138" y="3911453"/>
                      <a:pt x="2515058" y="3962641"/>
                    </a:cubicBezTo>
                    <a:cubicBezTo>
                      <a:pt x="2785978" y="4013829"/>
                      <a:pt x="3026040" y="4030092"/>
                      <a:pt x="3231989" y="4059519"/>
                    </a:cubicBezTo>
                    <a:cubicBezTo>
                      <a:pt x="3437938" y="4088946"/>
                      <a:pt x="3510768" y="4113222"/>
                      <a:pt x="3750751" y="4139203"/>
                    </a:cubicBezTo>
                    <a:cubicBezTo>
                      <a:pt x="3990734" y="4165184"/>
                      <a:pt x="4356016" y="4198522"/>
                      <a:pt x="4671890" y="4215404"/>
                    </a:cubicBezTo>
                    <a:cubicBezTo>
                      <a:pt x="4987764" y="4232286"/>
                      <a:pt x="5332833" y="4226052"/>
                      <a:pt x="5645997" y="4240494"/>
                    </a:cubicBezTo>
                    <a:cubicBezTo>
                      <a:pt x="5959161" y="4254936"/>
                      <a:pt x="6550872" y="4302057"/>
                      <a:pt x="6550872" y="4302057"/>
                    </a:cubicBezTo>
                    <a:lnTo>
                      <a:pt x="6908409" y="4311582"/>
                    </a:lnTo>
                  </a:path>
                </a:pathLst>
              </a:custGeom>
              <a:noFill/>
              <a:ln w="152400">
                <a:solidFill>
                  <a:srgbClr val="0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7" name="Freihandform 106"/>
              <p:cNvSpPr>
                <a:spLocks noChangeAspect="1"/>
              </p:cNvSpPr>
              <p:nvPr/>
            </p:nvSpPr>
            <p:spPr>
              <a:xfrm>
                <a:off x="6390540" y="2427734"/>
                <a:ext cx="1205796" cy="842862"/>
              </a:xfrm>
              <a:custGeom>
                <a:avLst/>
                <a:gdLst>
                  <a:gd name="connsiteX0" fmla="*/ 0 w 6924675"/>
                  <a:gd name="connsiteY0" fmla="*/ 3715999 h 3715999"/>
                  <a:gd name="connsiteX1" fmla="*/ 28575 w 6924675"/>
                  <a:gd name="connsiteY1" fmla="*/ 2896849 h 3715999"/>
                  <a:gd name="connsiteX2" fmla="*/ 85725 w 6924675"/>
                  <a:gd name="connsiteY2" fmla="*/ 1649074 h 3715999"/>
                  <a:gd name="connsiteX3" fmla="*/ 133350 w 6924675"/>
                  <a:gd name="connsiteY3" fmla="*/ 791824 h 3715999"/>
                  <a:gd name="connsiteX4" fmla="*/ 152400 w 6924675"/>
                  <a:gd name="connsiteY4" fmla="*/ 286999 h 3715999"/>
                  <a:gd name="connsiteX5" fmla="*/ 219075 w 6924675"/>
                  <a:gd name="connsiteY5" fmla="*/ 39349 h 3715999"/>
                  <a:gd name="connsiteX6" fmla="*/ 247650 w 6924675"/>
                  <a:gd name="connsiteY6" fmla="*/ 10774 h 3715999"/>
                  <a:gd name="connsiteX7" fmla="*/ 295275 w 6924675"/>
                  <a:gd name="connsiteY7" fmla="*/ 144124 h 3715999"/>
                  <a:gd name="connsiteX8" fmla="*/ 400050 w 6924675"/>
                  <a:gd name="connsiteY8" fmla="*/ 467974 h 3715999"/>
                  <a:gd name="connsiteX9" fmla="*/ 523875 w 6924675"/>
                  <a:gd name="connsiteY9" fmla="*/ 963274 h 3715999"/>
                  <a:gd name="connsiteX10" fmla="*/ 657225 w 6924675"/>
                  <a:gd name="connsiteY10" fmla="*/ 1382374 h 3715999"/>
                  <a:gd name="connsiteX11" fmla="*/ 781050 w 6924675"/>
                  <a:gd name="connsiteY11" fmla="*/ 1734799 h 3715999"/>
                  <a:gd name="connsiteX12" fmla="*/ 1028700 w 6924675"/>
                  <a:gd name="connsiteY12" fmla="*/ 2211049 h 3715999"/>
                  <a:gd name="connsiteX13" fmla="*/ 1276350 w 6924675"/>
                  <a:gd name="connsiteY13" fmla="*/ 2544424 h 3715999"/>
                  <a:gd name="connsiteX14" fmla="*/ 1733550 w 6924675"/>
                  <a:gd name="connsiteY14" fmla="*/ 2906374 h 3715999"/>
                  <a:gd name="connsiteX15" fmla="*/ 2190750 w 6924675"/>
                  <a:gd name="connsiteY15" fmla="*/ 3115924 h 3715999"/>
                  <a:gd name="connsiteX16" fmla="*/ 2857500 w 6924675"/>
                  <a:gd name="connsiteY16" fmla="*/ 3325474 h 3715999"/>
                  <a:gd name="connsiteX17" fmla="*/ 3619500 w 6924675"/>
                  <a:gd name="connsiteY17" fmla="*/ 3439774 h 3715999"/>
                  <a:gd name="connsiteX18" fmla="*/ 4867275 w 6924675"/>
                  <a:gd name="connsiteY18" fmla="*/ 3544549 h 3715999"/>
                  <a:gd name="connsiteX19" fmla="*/ 6057900 w 6924675"/>
                  <a:gd name="connsiteY19" fmla="*/ 3582649 h 3715999"/>
                  <a:gd name="connsiteX20" fmla="*/ 6924675 w 6924675"/>
                  <a:gd name="connsiteY20" fmla="*/ 3620749 h 3715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924675" h="3715999">
                    <a:moveTo>
                      <a:pt x="0" y="3715999"/>
                    </a:moveTo>
                    <a:cubicBezTo>
                      <a:pt x="7144" y="3478667"/>
                      <a:pt x="14288" y="3241336"/>
                      <a:pt x="28575" y="2896849"/>
                    </a:cubicBezTo>
                    <a:cubicBezTo>
                      <a:pt x="42862" y="2552362"/>
                      <a:pt x="68263" y="1999911"/>
                      <a:pt x="85725" y="1649074"/>
                    </a:cubicBezTo>
                    <a:cubicBezTo>
                      <a:pt x="103188" y="1298236"/>
                      <a:pt x="122238" y="1018836"/>
                      <a:pt x="133350" y="791824"/>
                    </a:cubicBezTo>
                    <a:cubicBezTo>
                      <a:pt x="144463" y="564811"/>
                      <a:pt x="138113" y="412411"/>
                      <a:pt x="152400" y="286999"/>
                    </a:cubicBezTo>
                    <a:cubicBezTo>
                      <a:pt x="166687" y="161587"/>
                      <a:pt x="203200" y="85386"/>
                      <a:pt x="219075" y="39349"/>
                    </a:cubicBezTo>
                    <a:cubicBezTo>
                      <a:pt x="234950" y="-6689"/>
                      <a:pt x="234950" y="-6689"/>
                      <a:pt x="247650" y="10774"/>
                    </a:cubicBezTo>
                    <a:cubicBezTo>
                      <a:pt x="260350" y="28236"/>
                      <a:pt x="269875" y="67924"/>
                      <a:pt x="295275" y="144124"/>
                    </a:cubicBezTo>
                    <a:cubicBezTo>
                      <a:pt x="320675" y="220324"/>
                      <a:pt x="361950" y="331449"/>
                      <a:pt x="400050" y="467974"/>
                    </a:cubicBezTo>
                    <a:cubicBezTo>
                      <a:pt x="438150" y="604499"/>
                      <a:pt x="481013" y="810874"/>
                      <a:pt x="523875" y="963274"/>
                    </a:cubicBezTo>
                    <a:cubicBezTo>
                      <a:pt x="566737" y="1115674"/>
                      <a:pt x="614363" y="1253786"/>
                      <a:pt x="657225" y="1382374"/>
                    </a:cubicBezTo>
                    <a:cubicBezTo>
                      <a:pt x="700088" y="1510961"/>
                      <a:pt x="719138" y="1596686"/>
                      <a:pt x="781050" y="1734799"/>
                    </a:cubicBezTo>
                    <a:cubicBezTo>
                      <a:pt x="842963" y="1872911"/>
                      <a:pt x="946150" y="2076112"/>
                      <a:pt x="1028700" y="2211049"/>
                    </a:cubicBezTo>
                    <a:cubicBezTo>
                      <a:pt x="1111250" y="2345986"/>
                      <a:pt x="1158875" y="2428537"/>
                      <a:pt x="1276350" y="2544424"/>
                    </a:cubicBezTo>
                    <a:cubicBezTo>
                      <a:pt x="1393825" y="2660311"/>
                      <a:pt x="1581150" y="2811124"/>
                      <a:pt x="1733550" y="2906374"/>
                    </a:cubicBezTo>
                    <a:cubicBezTo>
                      <a:pt x="1885950" y="3001624"/>
                      <a:pt x="2003425" y="3046074"/>
                      <a:pt x="2190750" y="3115924"/>
                    </a:cubicBezTo>
                    <a:cubicBezTo>
                      <a:pt x="2378075" y="3185774"/>
                      <a:pt x="2619375" y="3271499"/>
                      <a:pt x="2857500" y="3325474"/>
                    </a:cubicBezTo>
                    <a:cubicBezTo>
                      <a:pt x="3095625" y="3379449"/>
                      <a:pt x="3284538" y="3403262"/>
                      <a:pt x="3619500" y="3439774"/>
                    </a:cubicBezTo>
                    <a:cubicBezTo>
                      <a:pt x="3954462" y="3476286"/>
                      <a:pt x="4460875" y="3520737"/>
                      <a:pt x="4867275" y="3544549"/>
                    </a:cubicBezTo>
                    <a:cubicBezTo>
                      <a:pt x="5273675" y="3568361"/>
                      <a:pt x="6057900" y="3582649"/>
                      <a:pt x="6057900" y="3582649"/>
                    </a:cubicBezTo>
                    <a:lnTo>
                      <a:pt x="6924675" y="3620749"/>
                    </a:lnTo>
                  </a:path>
                </a:pathLst>
              </a:custGeom>
              <a:noFill/>
              <a:ln w="76200">
                <a:solidFill>
                  <a:srgbClr val="FFFF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8" name="Freihandform 107"/>
              <p:cNvSpPr>
                <a:spLocks noChangeAspect="1"/>
              </p:cNvSpPr>
              <p:nvPr/>
            </p:nvSpPr>
            <p:spPr>
              <a:xfrm>
                <a:off x="7331351" y="2499742"/>
                <a:ext cx="1201090" cy="403974"/>
              </a:xfrm>
              <a:custGeom>
                <a:avLst/>
                <a:gdLst>
                  <a:gd name="connsiteX0" fmla="*/ 0 w 6905625"/>
                  <a:gd name="connsiteY0" fmla="*/ 1689244 h 1689244"/>
                  <a:gd name="connsiteX1" fmla="*/ 85725 w 6905625"/>
                  <a:gd name="connsiteY1" fmla="*/ 1670194 h 1689244"/>
                  <a:gd name="connsiteX2" fmla="*/ 152400 w 6905625"/>
                  <a:gd name="connsiteY2" fmla="*/ 1613044 h 1689244"/>
                  <a:gd name="connsiteX3" fmla="*/ 285750 w 6905625"/>
                  <a:gd name="connsiteY3" fmla="*/ 1260619 h 1689244"/>
                  <a:gd name="connsiteX4" fmla="*/ 428625 w 6905625"/>
                  <a:gd name="connsiteY4" fmla="*/ 746269 h 1689244"/>
                  <a:gd name="connsiteX5" fmla="*/ 571500 w 6905625"/>
                  <a:gd name="connsiteY5" fmla="*/ 336694 h 1689244"/>
                  <a:gd name="connsiteX6" fmla="*/ 733425 w 6905625"/>
                  <a:gd name="connsiteY6" fmla="*/ 108094 h 1689244"/>
                  <a:gd name="connsiteX7" fmla="*/ 904875 w 6905625"/>
                  <a:gd name="connsiteY7" fmla="*/ 3319 h 1689244"/>
                  <a:gd name="connsiteX8" fmla="*/ 1171575 w 6905625"/>
                  <a:gd name="connsiteY8" fmla="*/ 50944 h 1689244"/>
                  <a:gd name="connsiteX9" fmla="*/ 1628775 w 6905625"/>
                  <a:gd name="connsiteY9" fmla="*/ 289069 h 1689244"/>
                  <a:gd name="connsiteX10" fmla="*/ 2133600 w 6905625"/>
                  <a:gd name="connsiteY10" fmla="*/ 574819 h 1689244"/>
                  <a:gd name="connsiteX11" fmla="*/ 2657475 w 6905625"/>
                  <a:gd name="connsiteY11" fmla="*/ 822469 h 1689244"/>
                  <a:gd name="connsiteX12" fmla="*/ 3305175 w 6905625"/>
                  <a:gd name="connsiteY12" fmla="*/ 1041544 h 1689244"/>
                  <a:gd name="connsiteX13" fmla="*/ 3952875 w 6905625"/>
                  <a:gd name="connsiteY13" fmla="*/ 1193944 h 1689244"/>
                  <a:gd name="connsiteX14" fmla="*/ 4876800 w 6905625"/>
                  <a:gd name="connsiteY14" fmla="*/ 1346344 h 1689244"/>
                  <a:gd name="connsiteX15" fmla="*/ 5838825 w 6905625"/>
                  <a:gd name="connsiteY15" fmla="*/ 1441594 h 1689244"/>
                  <a:gd name="connsiteX16" fmla="*/ 6648450 w 6905625"/>
                  <a:gd name="connsiteY16" fmla="*/ 1508269 h 1689244"/>
                  <a:gd name="connsiteX17" fmla="*/ 6905625 w 6905625"/>
                  <a:gd name="connsiteY17" fmla="*/ 1527319 h 1689244"/>
                  <a:gd name="connsiteX0" fmla="*/ 0 w 7027775"/>
                  <a:gd name="connsiteY0" fmla="*/ 1757448 h 1757448"/>
                  <a:gd name="connsiteX1" fmla="*/ 207875 w 7027775"/>
                  <a:gd name="connsiteY1" fmla="*/ 1670194 h 1757448"/>
                  <a:gd name="connsiteX2" fmla="*/ 274550 w 7027775"/>
                  <a:gd name="connsiteY2" fmla="*/ 1613044 h 1757448"/>
                  <a:gd name="connsiteX3" fmla="*/ 407900 w 7027775"/>
                  <a:gd name="connsiteY3" fmla="*/ 1260619 h 1757448"/>
                  <a:gd name="connsiteX4" fmla="*/ 550775 w 7027775"/>
                  <a:gd name="connsiteY4" fmla="*/ 746269 h 1757448"/>
                  <a:gd name="connsiteX5" fmla="*/ 693650 w 7027775"/>
                  <a:gd name="connsiteY5" fmla="*/ 336694 h 1757448"/>
                  <a:gd name="connsiteX6" fmla="*/ 855575 w 7027775"/>
                  <a:gd name="connsiteY6" fmla="*/ 108094 h 1757448"/>
                  <a:gd name="connsiteX7" fmla="*/ 1027025 w 7027775"/>
                  <a:gd name="connsiteY7" fmla="*/ 3319 h 1757448"/>
                  <a:gd name="connsiteX8" fmla="*/ 1293725 w 7027775"/>
                  <a:gd name="connsiteY8" fmla="*/ 50944 h 1757448"/>
                  <a:gd name="connsiteX9" fmla="*/ 1750925 w 7027775"/>
                  <a:gd name="connsiteY9" fmla="*/ 289069 h 1757448"/>
                  <a:gd name="connsiteX10" fmla="*/ 2255750 w 7027775"/>
                  <a:gd name="connsiteY10" fmla="*/ 574819 h 1757448"/>
                  <a:gd name="connsiteX11" fmla="*/ 2779625 w 7027775"/>
                  <a:gd name="connsiteY11" fmla="*/ 822469 h 1757448"/>
                  <a:gd name="connsiteX12" fmla="*/ 3427325 w 7027775"/>
                  <a:gd name="connsiteY12" fmla="*/ 1041544 h 1757448"/>
                  <a:gd name="connsiteX13" fmla="*/ 4075025 w 7027775"/>
                  <a:gd name="connsiteY13" fmla="*/ 1193944 h 1757448"/>
                  <a:gd name="connsiteX14" fmla="*/ 4998950 w 7027775"/>
                  <a:gd name="connsiteY14" fmla="*/ 1346344 h 1757448"/>
                  <a:gd name="connsiteX15" fmla="*/ 5960975 w 7027775"/>
                  <a:gd name="connsiteY15" fmla="*/ 1441594 h 1757448"/>
                  <a:gd name="connsiteX16" fmla="*/ 6770600 w 7027775"/>
                  <a:gd name="connsiteY16" fmla="*/ 1508269 h 1757448"/>
                  <a:gd name="connsiteX17" fmla="*/ 7027775 w 7027775"/>
                  <a:gd name="connsiteY17" fmla="*/ 1527319 h 1757448"/>
                  <a:gd name="connsiteX0" fmla="*/ 0 w 6927834"/>
                  <a:gd name="connsiteY0" fmla="*/ 1706294 h 1706294"/>
                  <a:gd name="connsiteX1" fmla="*/ 107934 w 6927834"/>
                  <a:gd name="connsiteY1" fmla="*/ 1670194 h 1706294"/>
                  <a:gd name="connsiteX2" fmla="*/ 174609 w 6927834"/>
                  <a:gd name="connsiteY2" fmla="*/ 1613044 h 1706294"/>
                  <a:gd name="connsiteX3" fmla="*/ 307959 w 6927834"/>
                  <a:gd name="connsiteY3" fmla="*/ 1260619 h 1706294"/>
                  <a:gd name="connsiteX4" fmla="*/ 450834 w 6927834"/>
                  <a:gd name="connsiteY4" fmla="*/ 746269 h 1706294"/>
                  <a:gd name="connsiteX5" fmla="*/ 593709 w 6927834"/>
                  <a:gd name="connsiteY5" fmla="*/ 336694 h 1706294"/>
                  <a:gd name="connsiteX6" fmla="*/ 755634 w 6927834"/>
                  <a:gd name="connsiteY6" fmla="*/ 108094 h 1706294"/>
                  <a:gd name="connsiteX7" fmla="*/ 927084 w 6927834"/>
                  <a:gd name="connsiteY7" fmla="*/ 3319 h 1706294"/>
                  <a:gd name="connsiteX8" fmla="*/ 1193784 w 6927834"/>
                  <a:gd name="connsiteY8" fmla="*/ 50944 h 1706294"/>
                  <a:gd name="connsiteX9" fmla="*/ 1650984 w 6927834"/>
                  <a:gd name="connsiteY9" fmla="*/ 289069 h 1706294"/>
                  <a:gd name="connsiteX10" fmla="*/ 2155809 w 6927834"/>
                  <a:gd name="connsiteY10" fmla="*/ 574819 h 1706294"/>
                  <a:gd name="connsiteX11" fmla="*/ 2679684 w 6927834"/>
                  <a:gd name="connsiteY11" fmla="*/ 822469 h 1706294"/>
                  <a:gd name="connsiteX12" fmla="*/ 3327384 w 6927834"/>
                  <a:gd name="connsiteY12" fmla="*/ 1041544 h 1706294"/>
                  <a:gd name="connsiteX13" fmla="*/ 3975084 w 6927834"/>
                  <a:gd name="connsiteY13" fmla="*/ 1193944 h 1706294"/>
                  <a:gd name="connsiteX14" fmla="*/ 4899009 w 6927834"/>
                  <a:gd name="connsiteY14" fmla="*/ 1346344 h 1706294"/>
                  <a:gd name="connsiteX15" fmla="*/ 5861034 w 6927834"/>
                  <a:gd name="connsiteY15" fmla="*/ 1441594 h 1706294"/>
                  <a:gd name="connsiteX16" fmla="*/ 6670659 w 6927834"/>
                  <a:gd name="connsiteY16" fmla="*/ 1508269 h 1706294"/>
                  <a:gd name="connsiteX17" fmla="*/ 6927834 w 6927834"/>
                  <a:gd name="connsiteY17" fmla="*/ 1527319 h 1706294"/>
                  <a:gd name="connsiteX0" fmla="*/ 0 w 6819900"/>
                  <a:gd name="connsiteY0" fmla="*/ 1670194 h 1670196"/>
                  <a:gd name="connsiteX1" fmla="*/ 66675 w 6819900"/>
                  <a:gd name="connsiteY1" fmla="*/ 1613044 h 1670196"/>
                  <a:gd name="connsiteX2" fmla="*/ 200025 w 6819900"/>
                  <a:gd name="connsiteY2" fmla="*/ 1260619 h 1670196"/>
                  <a:gd name="connsiteX3" fmla="*/ 342900 w 6819900"/>
                  <a:gd name="connsiteY3" fmla="*/ 746269 h 1670196"/>
                  <a:gd name="connsiteX4" fmla="*/ 485775 w 6819900"/>
                  <a:gd name="connsiteY4" fmla="*/ 336694 h 1670196"/>
                  <a:gd name="connsiteX5" fmla="*/ 647700 w 6819900"/>
                  <a:gd name="connsiteY5" fmla="*/ 108094 h 1670196"/>
                  <a:gd name="connsiteX6" fmla="*/ 819150 w 6819900"/>
                  <a:gd name="connsiteY6" fmla="*/ 3319 h 1670196"/>
                  <a:gd name="connsiteX7" fmla="*/ 1085850 w 6819900"/>
                  <a:gd name="connsiteY7" fmla="*/ 50944 h 1670196"/>
                  <a:gd name="connsiteX8" fmla="*/ 1543050 w 6819900"/>
                  <a:gd name="connsiteY8" fmla="*/ 289069 h 1670196"/>
                  <a:gd name="connsiteX9" fmla="*/ 2047875 w 6819900"/>
                  <a:gd name="connsiteY9" fmla="*/ 574819 h 1670196"/>
                  <a:gd name="connsiteX10" fmla="*/ 2571750 w 6819900"/>
                  <a:gd name="connsiteY10" fmla="*/ 822469 h 1670196"/>
                  <a:gd name="connsiteX11" fmla="*/ 3219450 w 6819900"/>
                  <a:gd name="connsiteY11" fmla="*/ 1041544 h 1670196"/>
                  <a:gd name="connsiteX12" fmla="*/ 3867150 w 6819900"/>
                  <a:gd name="connsiteY12" fmla="*/ 1193944 h 1670196"/>
                  <a:gd name="connsiteX13" fmla="*/ 4791075 w 6819900"/>
                  <a:gd name="connsiteY13" fmla="*/ 1346344 h 1670196"/>
                  <a:gd name="connsiteX14" fmla="*/ 5753100 w 6819900"/>
                  <a:gd name="connsiteY14" fmla="*/ 1441594 h 1670196"/>
                  <a:gd name="connsiteX15" fmla="*/ 6562725 w 6819900"/>
                  <a:gd name="connsiteY15" fmla="*/ 1508269 h 1670196"/>
                  <a:gd name="connsiteX16" fmla="*/ 6819900 w 6819900"/>
                  <a:gd name="connsiteY16" fmla="*/ 1527319 h 1670196"/>
                  <a:gd name="connsiteX0" fmla="*/ 0 w 6819900"/>
                  <a:gd name="connsiteY0" fmla="*/ 1670194 h 1670196"/>
                  <a:gd name="connsiteX1" fmla="*/ 200025 w 6819900"/>
                  <a:gd name="connsiteY1" fmla="*/ 1260619 h 1670196"/>
                  <a:gd name="connsiteX2" fmla="*/ 342900 w 6819900"/>
                  <a:gd name="connsiteY2" fmla="*/ 746269 h 1670196"/>
                  <a:gd name="connsiteX3" fmla="*/ 485775 w 6819900"/>
                  <a:gd name="connsiteY3" fmla="*/ 336694 h 1670196"/>
                  <a:gd name="connsiteX4" fmla="*/ 647700 w 6819900"/>
                  <a:gd name="connsiteY4" fmla="*/ 108094 h 1670196"/>
                  <a:gd name="connsiteX5" fmla="*/ 819150 w 6819900"/>
                  <a:gd name="connsiteY5" fmla="*/ 3319 h 1670196"/>
                  <a:gd name="connsiteX6" fmla="*/ 1085850 w 6819900"/>
                  <a:gd name="connsiteY6" fmla="*/ 50944 h 1670196"/>
                  <a:gd name="connsiteX7" fmla="*/ 1543050 w 6819900"/>
                  <a:gd name="connsiteY7" fmla="*/ 289069 h 1670196"/>
                  <a:gd name="connsiteX8" fmla="*/ 2047875 w 6819900"/>
                  <a:gd name="connsiteY8" fmla="*/ 574819 h 1670196"/>
                  <a:gd name="connsiteX9" fmla="*/ 2571750 w 6819900"/>
                  <a:gd name="connsiteY9" fmla="*/ 822469 h 1670196"/>
                  <a:gd name="connsiteX10" fmla="*/ 3219450 w 6819900"/>
                  <a:gd name="connsiteY10" fmla="*/ 1041544 h 1670196"/>
                  <a:gd name="connsiteX11" fmla="*/ 3867150 w 6819900"/>
                  <a:gd name="connsiteY11" fmla="*/ 1193944 h 1670196"/>
                  <a:gd name="connsiteX12" fmla="*/ 4791075 w 6819900"/>
                  <a:gd name="connsiteY12" fmla="*/ 1346344 h 1670196"/>
                  <a:gd name="connsiteX13" fmla="*/ 5753100 w 6819900"/>
                  <a:gd name="connsiteY13" fmla="*/ 1441594 h 1670196"/>
                  <a:gd name="connsiteX14" fmla="*/ 6562725 w 6819900"/>
                  <a:gd name="connsiteY14" fmla="*/ 1508269 h 1670196"/>
                  <a:gd name="connsiteX15" fmla="*/ 6819900 w 6819900"/>
                  <a:gd name="connsiteY15" fmla="*/ 1527319 h 1670196"/>
                  <a:gd name="connsiteX0" fmla="*/ 0 w 6897632"/>
                  <a:gd name="connsiteY0" fmla="*/ 1781020 h 1781020"/>
                  <a:gd name="connsiteX1" fmla="*/ 277757 w 6897632"/>
                  <a:gd name="connsiteY1" fmla="*/ 1260619 h 1781020"/>
                  <a:gd name="connsiteX2" fmla="*/ 420632 w 6897632"/>
                  <a:gd name="connsiteY2" fmla="*/ 746269 h 1781020"/>
                  <a:gd name="connsiteX3" fmla="*/ 563507 w 6897632"/>
                  <a:gd name="connsiteY3" fmla="*/ 336694 h 1781020"/>
                  <a:gd name="connsiteX4" fmla="*/ 725432 w 6897632"/>
                  <a:gd name="connsiteY4" fmla="*/ 108094 h 1781020"/>
                  <a:gd name="connsiteX5" fmla="*/ 896882 w 6897632"/>
                  <a:gd name="connsiteY5" fmla="*/ 3319 h 1781020"/>
                  <a:gd name="connsiteX6" fmla="*/ 1163582 w 6897632"/>
                  <a:gd name="connsiteY6" fmla="*/ 50944 h 1781020"/>
                  <a:gd name="connsiteX7" fmla="*/ 1620782 w 6897632"/>
                  <a:gd name="connsiteY7" fmla="*/ 289069 h 1781020"/>
                  <a:gd name="connsiteX8" fmla="*/ 2125607 w 6897632"/>
                  <a:gd name="connsiteY8" fmla="*/ 574819 h 1781020"/>
                  <a:gd name="connsiteX9" fmla="*/ 2649482 w 6897632"/>
                  <a:gd name="connsiteY9" fmla="*/ 822469 h 1781020"/>
                  <a:gd name="connsiteX10" fmla="*/ 3297182 w 6897632"/>
                  <a:gd name="connsiteY10" fmla="*/ 1041544 h 1781020"/>
                  <a:gd name="connsiteX11" fmla="*/ 3944882 w 6897632"/>
                  <a:gd name="connsiteY11" fmla="*/ 1193944 h 1781020"/>
                  <a:gd name="connsiteX12" fmla="*/ 4868807 w 6897632"/>
                  <a:gd name="connsiteY12" fmla="*/ 1346344 h 1781020"/>
                  <a:gd name="connsiteX13" fmla="*/ 5830832 w 6897632"/>
                  <a:gd name="connsiteY13" fmla="*/ 1441594 h 1781020"/>
                  <a:gd name="connsiteX14" fmla="*/ 6640457 w 6897632"/>
                  <a:gd name="connsiteY14" fmla="*/ 1508269 h 1781020"/>
                  <a:gd name="connsiteX15" fmla="*/ 6897632 w 6897632"/>
                  <a:gd name="connsiteY15" fmla="*/ 1527319 h 1781020"/>
                  <a:gd name="connsiteX0" fmla="*/ 0 w 6897632"/>
                  <a:gd name="connsiteY0" fmla="*/ 1781020 h 1781020"/>
                  <a:gd name="connsiteX1" fmla="*/ 277757 w 6897632"/>
                  <a:gd name="connsiteY1" fmla="*/ 1260619 h 1781020"/>
                  <a:gd name="connsiteX2" fmla="*/ 420632 w 6897632"/>
                  <a:gd name="connsiteY2" fmla="*/ 746269 h 1781020"/>
                  <a:gd name="connsiteX3" fmla="*/ 563507 w 6897632"/>
                  <a:gd name="connsiteY3" fmla="*/ 336694 h 1781020"/>
                  <a:gd name="connsiteX4" fmla="*/ 725432 w 6897632"/>
                  <a:gd name="connsiteY4" fmla="*/ 108094 h 1781020"/>
                  <a:gd name="connsiteX5" fmla="*/ 896882 w 6897632"/>
                  <a:gd name="connsiteY5" fmla="*/ 3319 h 1781020"/>
                  <a:gd name="connsiteX6" fmla="*/ 1163582 w 6897632"/>
                  <a:gd name="connsiteY6" fmla="*/ 50944 h 1781020"/>
                  <a:gd name="connsiteX7" fmla="*/ 1620782 w 6897632"/>
                  <a:gd name="connsiteY7" fmla="*/ 289069 h 1781020"/>
                  <a:gd name="connsiteX8" fmla="*/ 2125607 w 6897632"/>
                  <a:gd name="connsiteY8" fmla="*/ 574819 h 1781020"/>
                  <a:gd name="connsiteX9" fmla="*/ 2649482 w 6897632"/>
                  <a:gd name="connsiteY9" fmla="*/ 822469 h 1781020"/>
                  <a:gd name="connsiteX10" fmla="*/ 3297182 w 6897632"/>
                  <a:gd name="connsiteY10" fmla="*/ 1041544 h 1781020"/>
                  <a:gd name="connsiteX11" fmla="*/ 3944882 w 6897632"/>
                  <a:gd name="connsiteY11" fmla="*/ 1193944 h 1781020"/>
                  <a:gd name="connsiteX12" fmla="*/ 4868807 w 6897632"/>
                  <a:gd name="connsiteY12" fmla="*/ 1346344 h 1781020"/>
                  <a:gd name="connsiteX13" fmla="*/ 5830832 w 6897632"/>
                  <a:gd name="connsiteY13" fmla="*/ 1441594 h 1781020"/>
                  <a:gd name="connsiteX14" fmla="*/ 6640457 w 6897632"/>
                  <a:gd name="connsiteY14" fmla="*/ 1508269 h 1781020"/>
                  <a:gd name="connsiteX15" fmla="*/ 6897632 w 6897632"/>
                  <a:gd name="connsiteY15" fmla="*/ 1527319 h 178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97632" h="1781020">
                    <a:moveTo>
                      <a:pt x="0" y="1781020"/>
                    </a:moveTo>
                    <a:cubicBezTo>
                      <a:pt x="130512" y="1712742"/>
                      <a:pt x="207652" y="1433078"/>
                      <a:pt x="277757" y="1260619"/>
                    </a:cubicBezTo>
                    <a:cubicBezTo>
                      <a:pt x="347862" y="1088160"/>
                      <a:pt x="373007" y="900256"/>
                      <a:pt x="420632" y="746269"/>
                    </a:cubicBezTo>
                    <a:cubicBezTo>
                      <a:pt x="468257" y="592282"/>
                      <a:pt x="512707" y="443056"/>
                      <a:pt x="563507" y="336694"/>
                    </a:cubicBezTo>
                    <a:cubicBezTo>
                      <a:pt x="614307" y="230331"/>
                      <a:pt x="669870" y="163656"/>
                      <a:pt x="725432" y="108094"/>
                    </a:cubicBezTo>
                    <a:cubicBezTo>
                      <a:pt x="780994" y="52532"/>
                      <a:pt x="823857" y="12844"/>
                      <a:pt x="896882" y="3319"/>
                    </a:cubicBezTo>
                    <a:cubicBezTo>
                      <a:pt x="969907" y="-6206"/>
                      <a:pt x="1042932" y="3319"/>
                      <a:pt x="1163582" y="50944"/>
                    </a:cubicBezTo>
                    <a:cubicBezTo>
                      <a:pt x="1284232" y="98569"/>
                      <a:pt x="1460445" y="201757"/>
                      <a:pt x="1620782" y="289069"/>
                    </a:cubicBezTo>
                    <a:cubicBezTo>
                      <a:pt x="1781119" y="376381"/>
                      <a:pt x="1954157" y="485919"/>
                      <a:pt x="2125607" y="574819"/>
                    </a:cubicBezTo>
                    <a:cubicBezTo>
                      <a:pt x="2297057" y="663719"/>
                      <a:pt x="2454220" y="744682"/>
                      <a:pt x="2649482" y="822469"/>
                    </a:cubicBezTo>
                    <a:cubicBezTo>
                      <a:pt x="2844744" y="900256"/>
                      <a:pt x="3081282" y="979632"/>
                      <a:pt x="3297182" y="1041544"/>
                    </a:cubicBezTo>
                    <a:cubicBezTo>
                      <a:pt x="3513082" y="1103456"/>
                      <a:pt x="3682944" y="1143144"/>
                      <a:pt x="3944882" y="1193944"/>
                    </a:cubicBezTo>
                    <a:cubicBezTo>
                      <a:pt x="4206820" y="1244744"/>
                      <a:pt x="4554482" y="1305069"/>
                      <a:pt x="4868807" y="1346344"/>
                    </a:cubicBezTo>
                    <a:cubicBezTo>
                      <a:pt x="5183132" y="1387619"/>
                      <a:pt x="5830832" y="1441594"/>
                      <a:pt x="5830832" y="1441594"/>
                    </a:cubicBezTo>
                    <a:lnTo>
                      <a:pt x="6640457" y="1508269"/>
                    </a:lnTo>
                    <a:lnTo>
                      <a:pt x="6897632" y="1527319"/>
                    </a:lnTo>
                  </a:path>
                </a:pathLst>
              </a:custGeom>
              <a:noFill/>
              <a:ln w="152400">
                <a:solidFill>
                  <a:srgbClr val="FFFF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9" name="Freihandform 108"/>
              <p:cNvSpPr>
                <a:spLocks noChangeAspect="1"/>
              </p:cNvSpPr>
              <p:nvPr/>
            </p:nvSpPr>
            <p:spPr>
              <a:xfrm>
                <a:off x="7339722" y="592457"/>
                <a:ext cx="1160956" cy="431871"/>
              </a:xfrm>
              <a:custGeom>
                <a:avLst/>
                <a:gdLst>
                  <a:gd name="connsiteX0" fmla="*/ 0 w 6972300"/>
                  <a:gd name="connsiteY0" fmla="*/ 1751353 h 1839341"/>
                  <a:gd name="connsiteX1" fmla="*/ 285750 w 6972300"/>
                  <a:gd name="connsiteY1" fmla="*/ 1751353 h 1839341"/>
                  <a:gd name="connsiteX2" fmla="*/ 295275 w 6972300"/>
                  <a:gd name="connsiteY2" fmla="*/ 836953 h 1839341"/>
                  <a:gd name="connsiteX3" fmla="*/ 323850 w 6972300"/>
                  <a:gd name="connsiteY3" fmla="*/ 17803 h 1839341"/>
                  <a:gd name="connsiteX4" fmla="*/ 876300 w 6972300"/>
                  <a:gd name="connsiteY4" fmla="*/ 313078 h 1839341"/>
                  <a:gd name="connsiteX5" fmla="*/ 2124075 w 6972300"/>
                  <a:gd name="connsiteY5" fmla="*/ 779803 h 1839341"/>
                  <a:gd name="connsiteX6" fmla="*/ 3486150 w 6972300"/>
                  <a:gd name="connsiteY6" fmla="*/ 1132228 h 1839341"/>
                  <a:gd name="connsiteX7" fmla="*/ 5114925 w 6972300"/>
                  <a:gd name="connsiteY7" fmla="*/ 1389403 h 1839341"/>
                  <a:gd name="connsiteX8" fmla="*/ 6229350 w 6972300"/>
                  <a:gd name="connsiteY8" fmla="*/ 1494178 h 1839341"/>
                  <a:gd name="connsiteX9" fmla="*/ 6972300 w 6972300"/>
                  <a:gd name="connsiteY9" fmla="*/ 1522753 h 1839341"/>
                  <a:gd name="connsiteX0" fmla="*/ 0 w 6972300"/>
                  <a:gd name="connsiteY0" fmla="*/ 1751353 h 1839341"/>
                  <a:gd name="connsiteX1" fmla="*/ 285750 w 6972300"/>
                  <a:gd name="connsiteY1" fmla="*/ 1751353 h 1839341"/>
                  <a:gd name="connsiteX2" fmla="*/ 295275 w 6972300"/>
                  <a:gd name="connsiteY2" fmla="*/ 836953 h 1839341"/>
                  <a:gd name="connsiteX3" fmla="*/ 323850 w 6972300"/>
                  <a:gd name="connsiteY3" fmla="*/ 17803 h 1839341"/>
                  <a:gd name="connsiteX4" fmla="*/ 876300 w 6972300"/>
                  <a:gd name="connsiteY4" fmla="*/ 313078 h 1839341"/>
                  <a:gd name="connsiteX5" fmla="*/ 2124075 w 6972300"/>
                  <a:gd name="connsiteY5" fmla="*/ 779803 h 1839341"/>
                  <a:gd name="connsiteX6" fmla="*/ 3486150 w 6972300"/>
                  <a:gd name="connsiteY6" fmla="*/ 1132228 h 1839341"/>
                  <a:gd name="connsiteX7" fmla="*/ 5114925 w 6972300"/>
                  <a:gd name="connsiteY7" fmla="*/ 1389403 h 1839341"/>
                  <a:gd name="connsiteX8" fmla="*/ 6229350 w 6972300"/>
                  <a:gd name="connsiteY8" fmla="*/ 1494178 h 1839341"/>
                  <a:gd name="connsiteX9" fmla="*/ 6972300 w 6972300"/>
                  <a:gd name="connsiteY9" fmla="*/ 1522753 h 1839341"/>
                  <a:gd name="connsiteX0" fmla="*/ 0 w 6972300"/>
                  <a:gd name="connsiteY0" fmla="*/ 1733550 h 1821538"/>
                  <a:gd name="connsiteX1" fmla="*/ 285750 w 6972300"/>
                  <a:gd name="connsiteY1" fmla="*/ 1733550 h 1821538"/>
                  <a:gd name="connsiteX2" fmla="*/ 295275 w 6972300"/>
                  <a:gd name="connsiteY2" fmla="*/ 819150 h 1821538"/>
                  <a:gd name="connsiteX3" fmla="*/ 323850 w 6972300"/>
                  <a:gd name="connsiteY3" fmla="*/ 0 h 1821538"/>
                  <a:gd name="connsiteX4" fmla="*/ 876300 w 6972300"/>
                  <a:gd name="connsiteY4" fmla="*/ 295275 h 1821538"/>
                  <a:gd name="connsiteX5" fmla="*/ 2124075 w 6972300"/>
                  <a:gd name="connsiteY5" fmla="*/ 762000 h 1821538"/>
                  <a:gd name="connsiteX6" fmla="*/ 3486150 w 6972300"/>
                  <a:gd name="connsiteY6" fmla="*/ 1114425 h 1821538"/>
                  <a:gd name="connsiteX7" fmla="*/ 5114925 w 6972300"/>
                  <a:gd name="connsiteY7" fmla="*/ 1371600 h 1821538"/>
                  <a:gd name="connsiteX8" fmla="*/ 6229350 w 6972300"/>
                  <a:gd name="connsiteY8" fmla="*/ 1476375 h 1821538"/>
                  <a:gd name="connsiteX9" fmla="*/ 6972300 w 6972300"/>
                  <a:gd name="connsiteY9" fmla="*/ 1504950 h 1821538"/>
                  <a:gd name="connsiteX0" fmla="*/ 0 w 6972300"/>
                  <a:gd name="connsiteY0" fmla="*/ 1733550 h 1821538"/>
                  <a:gd name="connsiteX1" fmla="*/ 285750 w 6972300"/>
                  <a:gd name="connsiteY1" fmla="*/ 1733550 h 1821538"/>
                  <a:gd name="connsiteX2" fmla="*/ 295275 w 6972300"/>
                  <a:gd name="connsiteY2" fmla="*/ 819150 h 1821538"/>
                  <a:gd name="connsiteX3" fmla="*/ 323850 w 6972300"/>
                  <a:gd name="connsiteY3" fmla="*/ 0 h 1821538"/>
                  <a:gd name="connsiteX4" fmla="*/ 876300 w 6972300"/>
                  <a:gd name="connsiteY4" fmla="*/ 295275 h 1821538"/>
                  <a:gd name="connsiteX5" fmla="*/ 2124075 w 6972300"/>
                  <a:gd name="connsiteY5" fmla="*/ 762000 h 1821538"/>
                  <a:gd name="connsiteX6" fmla="*/ 3486150 w 6972300"/>
                  <a:gd name="connsiteY6" fmla="*/ 1114425 h 1821538"/>
                  <a:gd name="connsiteX7" fmla="*/ 5114925 w 6972300"/>
                  <a:gd name="connsiteY7" fmla="*/ 1371600 h 1821538"/>
                  <a:gd name="connsiteX8" fmla="*/ 6229350 w 6972300"/>
                  <a:gd name="connsiteY8" fmla="*/ 1476375 h 1821538"/>
                  <a:gd name="connsiteX9" fmla="*/ 6972300 w 6972300"/>
                  <a:gd name="connsiteY9" fmla="*/ 1504950 h 1821538"/>
                  <a:gd name="connsiteX0" fmla="*/ 0 w 6972300"/>
                  <a:gd name="connsiteY0" fmla="*/ 1733550 h 1821538"/>
                  <a:gd name="connsiteX1" fmla="*/ 285750 w 6972300"/>
                  <a:gd name="connsiteY1" fmla="*/ 1733550 h 1821538"/>
                  <a:gd name="connsiteX2" fmla="*/ 295275 w 6972300"/>
                  <a:gd name="connsiteY2" fmla="*/ 819150 h 1821538"/>
                  <a:gd name="connsiteX3" fmla="*/ 323850 w 6972300"/>
                  <a:gd name="connsiteY3" fmla="*/ 0 h 1821538"/>
                  <a:gd name="connsiteX4" fmla="*/ 876300 w 6972300"/>
                  <a:gd name="connsiteY4" fmla="*/ 295275 h 1821538"/>
                  <a:gd name="connsiteX5" fmla="*/ 2124075 w 6972300"/>
                  <a:gd name="connsiteY5" fmla="*/ 762000 h 1821538"/>
                  <a:gd name="connsiteX6" fmla="*/ 3486150 w 6972300"/>
                  <a:gd name="connsiteY6" fmla="*/ 1114425 h 1821538"/>
                  <a:gd name="connsiteX7" fmla="*/ 5114925 w 6972300"/>
                  <a:gd name="connsiteY7" fmla="*/ 1371600 h 1821538"/>
                  <a:gd name="connsiteX8" fmla="*/ 6229350 w 6972300"/>
                  <a:gd name="connsiteY8" fmla="*/ 1476375 h 1821538"/>
                  <a:gd name="connsiteX9" fmla="*/ 6972300 w 6972300"/>
                  <a:gd name="connsiteY9" fmla="*/ 1504950 h 1821538"/>
                  <a:gd name="connsiteX0" fmla="*/ 0 w 6972300"/>
                  <a:gd name="connsiteY0" fmla="*/ 1733550 h 1772060"/>
                  <a:gd name="connsiteX1" fmla="*/ 285750 w 6972300"/>
                  <a:gd name="connsiteY1" fmla="*/ 1733550 h 1772060"/>
                  <a:gd name="connsiteX2" fmla="*/ 295275 w 6972300"/>
                  <a:gd name="connsiteY2" fmla="*/ 819150 h 1772060"/>
                  <a:gd name="connsiteX3" fmla="*/ 323850 w 6972300"/>
                  <a:gd name="connsiteY3" fmla="*/ 0 h 1772060"/>
                  <a:gd name="connsiteX4" fmla="*/ 876300 w 6972300"/>
                  <a:gd name="connsiteY4" fmla="*/ 295275 h 1772060"/>
                  <a:gd name="connsiteX5" fmla="*/ 2124075 w 6972300"/>
                  <a:gd name="connsiteY5" fmla="*/ 762000 h 1772060"/>
                  <a:gd name="connsiteX6" fmla="*/ 3486150 w 6972300"/>
                  <a:gd name="connsiteY6" fmla="*/ 1114425 h 1772060"/>
                  <a:gd name="connsiteX7" fmla="*/ 5114925 w 6972300"/>
                  <a:gd name="connsiteY7" fmla="*/ 1371600 h 1772060"/>
                  <a:gd name="connsiteX8" fmla="*/ 6229350 w 6972300"/>
                  <a:gd name="connsiteY8" fmla="*/ 1476375 h 1772060"/>
                  <a:gd name="connsiteX9" fmla="*/ 6972300 w 6972300"/>
                  <a:gd name="connsiteY9" fmla="*/ 1504950 h 1772060"/>
                  <a:gd name="connsiteX0" fmla="*/ 0 w 6972300"/>
                  <a:gd name="connsiteY0" fmla="*/ 1733550 h 1772060"/>
                  <a:gd name="connsiteX1" fmla="*/ 285750 w 6972300"/>
                  <a:gd name="connsiteY1" fmla="*/ 1733550 h 1772060"/>
                  <a:gd name="connsiteX2" fmla="*/ 295275 w 6972300"/>
                  <a:gd name="connsiteY2" fmla="*/ 819150 h 1772060"/>
                  <a:gd name="connsiteX3" fmla="*/ 323850 w 6972300"/>
                  <a:gd name="connsiteY3" fmla="*/ 0 h 1772060"/>
                  <a:gd name="connsiteX4" fmla="*/ 876300 w 6972300"/>
                  <a:gd name="connsiteY4" fmla="*/ 295275 h 1772060"/>
                  <a:gd name="connsiteX5" fmla="*/ 2124075 w 6972300"/>
                  <a:gd name="connsiteY5" fmla="*/ 762000 h 1772060"/>
                  <a:gd name="connsiteX6" fmla="*/ 3486150 w 6972300"/>
                  <a:gd name="connsiteY6" fmla="*/ 1114425 h 1772060"/>
                  <a:gd name="connsiteX7" fmla="*/ 5114925 w 6972300"/>
                  <a:gd name="connsiteY7" fmla="*/ 1371600 h 1772060"/>
                  <a:gd name="connsiteX8" fmla="*/ 6229350 w 6972300"/>
                  <a:gd name="connsiteY8" fmla="*/ 1476375 h 1772060"/>
                  <a:gd name="connsiteX9" fmla="*/ 6972300 w 6972300"/>
                  <a:gd name="connsiteY9" fmla="*/ 1504950 h 1772060"/>
                  <a:gd name="connsiteX0" fmla="*/ 0 w 6972300"/>
                  <a:gd name="connsiteY0" fmla="*/ 1733550 h 1767416"/>
                  <a:gd name="connsiteX1" fmla="*/ 285750 w 6972300"/>
                  <a:gd name="connsiteY1" fmla="*/ 1733550 h 1767416"/>
                  <a:gd name="connsiteX2" fmla="*/ 295275 w 6972300"/>
                  <a:gd name="connsiteY2" fmla="*/ 819150 h 1767416"/>
                  <a:gd name="connsiteX3" fmla="*/ 323850 w 6972300"/>
                  <a:gd name="connsiteY3" fmla="*/ 0 h 1767416"/>
                  <a:gd name="connsiteX4" fmla="*/ 876300 w 6972300"/>
                  <a:gd name="connsiteY4" fmla="*/ 295275 h 1767416"/>
                  <a:gd name="connsiteX5" fmla="*/ 2124075 w 6972300"/>
                  <a:gd name="connsiteY5" fmla="*/ 762000 h 1767416"/>
                  <a:gd name="connsiteX6" fmla="*/ 3486150 w 6972300"/>
                  <a:gd name="connsiteY6" fmla="*/ 1114425 h 1767416"/>
                  <a:gd name="connsiteX7" fmla="*/ 5114925 w 6972300"/>
                  <a:gd name="connsiteY7" fmla="*/ 1371600 h 1767416"/>
                  <a:gd name="connsiteX8" fmla="*/ 6229350 w 6972300"/>
                  <a:gd name="connsiteY8" fmla="*/ 1476375 h 1767416"/>
                  <a:gd name="connsiteX9" fmla="*/ 6972300 w 6972300"/>
                  <a:gd name="connsiteY9" fmla="*/ 1504950 h 1767416"/>
                  <a:gd name="connsiteX0" fmla="*/ 0 w 6972300"/>
                  <a:gd name="connsiteY0" fmla="*/ 1733550 h 1767416"/>
                  <a:gd name="connsiteX1" fmla="*/ 285750 w 6972300"/>
                  <a:gd name="connsiteY1" fmla="*/ 1733550 h 1767416"/>
                  <a:gd name="connsiteX2" fmla="*/ 295275 w 6972300"/>
                  <a:gd name="connsiteY2" fmla="*/ 819150 h 1767416"/>
                  <a:gd name="connsiteX3" fmla="*/ 323850 w 6972300"/>
                  <a:gd name="connsiteY3" fmla="*/ 0 h 1767416"/>
                  <a:gd name="connsiteX4" fmla="*/ 876300 w 6972300"/>
                  <a:gd name="connsiteY4" fmla="*/ 295275 h 1767416"/>
                  <a:gd name="connsiteX5" fmla="*/ 2124075 w 6972300"/>
                  <a:gd name="connsiteY5" fmla="*/ 762000 h 1767416"/>
                  <a:gd name="connsiteX6" fmla="*/ 3486150 w 6972300"/>
                  <a:gd name="connsiteY6" fmla="*/ 1114425 h 1767416"/>
                  <a:gd name="connsiteX7" fmla="*/ 5114925 w 6972300"/>
                  <a:gd name="connsiteY7" fmla="*/ 1371600 h 1767416"/>
                  <a:gd name="connsiteX8" fmla="*/ 6229350 w 6972300"/>
                  <a:gd name="connsiteY8" fmla="*/ 1476375 h 1767416"/>
                  <a:gd name="connsiteX9" fmla="*/ 6972300 w 6972300"/>
                  <a:gd name="connsiteY9" fmla="*/ 1504950 h 1767416"/>
                  <a:gd name="connsiteX0" fmla="*/ 0 w 6972300"/>
                  <a:gd name="connsiteY0" fmla="*/ 1733550 h 1742016"/>
                  <a:gd name="connsiteX1" fmla="*/ 285750 w 6972300"/>
                  <a:gd name="connsiteY1" fmla="*/ 1733550 h 1742016"/>
                  <a:gd name="connsiteX2" fmla="*/ 295275 w 6972300"/>
                  <a:gd name="connsiteY2" fmla="*/ 819150 h 1742016"/>
                  <a:gd name="connsiteX3" fmla="*/ 323850 w 6972300"/>
                  <a:gd name="connsiteY3" fmla="*/ 0 h 1742016"/>
                  <a:gd name="connsiteX4" fmla="*/ 876300 w 6972300"/>
                  <a:gd name="connsiteY4" fmla="*/ 295275 h 1742016"/>
                  <a:gd name="connsiteX5" fmla="*/ 2124075 w 6972300"/>
                  <a:gd name="connsiteY5" fmla="*/ 762000 h 1742016"/>
                  <a:gd name="connsiteX6" fmla="*/ 3486150 w 6972300"/>
                  <a:gd name="connsiteY6" fmla="*/ 1114425 h 1742016"/>
                  <a:gd name="connsiteX7" fmla="*/ 5114925 w 6972300"/>
                  <a:gd name="connsiteY7" fmla="*/ 1371600 h 1742016"/>
                  <a:gd name="connsiteX8" fmla="*/ 6229350 w 6972300"/>
                  <a:gd name="connsiteY8" fmla="*/ 1476375 h 1742016"/>
                  <a:gd name="connsiteX9" fmla="*/ 6972300 w 6972300"/>
                  <a:gd name="connsiteY9" fmla="*/ 1504950 h 1742016"/>
                  <a:gd name="connsiteX0" fmla="*/ 0 w 6923838"/>
                  <a:gd name="connsiteY0" fmla="*/ 1733550 h 1742016"/>
                  <a:gd name="connsiteX1" fmla="*/ 285750 w 6923838"/>
                  <a:gd name="connsiteY1" fmla="*/ 1733550 h 1742016"/>
                  <a:gd name="connsiteX2" fmla="*/ 295275 w 6923838"/>
                  <a:gd name="connsiteY2" fmla="*/ 819150 h 1742016"/>
                  <a:gd name="connsiteX3" fmla="*/ 323850 w 6923838"/>
                  <a:gd name="connsiteY3" fmla="*/ 0 h 1742016"/>
                  <a:gd name="connsiteX4" fmla="*/ 876300 w 6923838"/>
                  <a:gd name="connsiteY4" fmla="*/ 295275 h 1742016"/>
                  <a:gd name="connsiteX5" fmla="*/ 2124075 w 6923838"/>
                  <a:gd name="connsiteY5" fmla="*/ 762000 h 1742016"/>
                  <a:gd name="connsiteX6" fmla="*/ 3486150 w 6923838"/>
                  <a:gd name="connsiteY6" fmla="*/ 1114425 h 1742016"/>
                  <a:gd name="connsiteX7" fmla="*/ 5114925 w 6923838"/>
                  <a:gd name="connsiteY7" fmla="*/ 1371600 h 1742016"/>
                  <a:gd name="connsiteX8" fmla="*/ 6229350 w 6923838"/>
                  <a:gd name="connsiteY8" fmla="*/ 1476375 h 1742016"/>
                  <a:gd name="connsiteX9" fmla="*/ 6923838 w 6923838"/>
                  <a:gd name="connsiteY9" fmla="*/ 1500104 h 1742016"/>
                  <a:gd name="connsiteX0" fmla="*/ 0 w 6952916"/>
                  <a:gd name="connsiteY0" fmla="*/ 1733550 h 1742016"/>
                  <a:gd name="connsiteX1" fmla="*/ 285750 w 6952916"/>
                  <a:gd name="connsiteY1" fmla="*/ 1733550 h 1742016"/>
                  <a:gd name="connsiteX2" fmla="*/ 295275 w 6952916"/>
                  <a:gd name="connsiteY2" fmla="*/ 819150 h 1742016"/>
                  <a:gd name="connsiteX3" fmla="*/ 323850 w 6952916"/>
                  <a:gd name="connsiteY3" fmla="*/ 0 h 1742016"/>
                  <a:gd name="connsiteX4" fmla="*/ 876300 w 6952916"/>
                  <a:gd name="connsiteY4" fmla="*/ 295275 h 1742016"/>
                  <a:gd name="connsiteX5" fmla="*/ 2124075 w 6952916"/>
                  <a:gd name="connsiteY5" fmla="*/ 762000 h 1742016"/>
                  <a:gd name="connsiteX6" fmla="*/ 3486150 w 6952916"/>
                  <a:gd name="connsiteY6" fmla="*/ 1114425 h 1742016"/>
                  <a:gd name="connsiteX7" fmla="*/ 5114925 w 6952916"/>
                  <a:gd name="connsiteY7" fmla="*/ 1371600 h 1742016"/>
                  <a:gd name="connsiteX8" fmla="*/ 6229350 w 6952916"/>
                  <a:gd name="connsiteY8" fmla="*/ 1476375 h 1742016"/>
                  <a:gd name="connsiteX9" fmla="*/ 6952916 w 6952916"/>
                  <a:gd name="connsiteY9" fmla="*/ 1500104 h 1742016"/>
                  <a:gd name="connsiteX0" fmla="*/ 0 w 6964021"/>
                  <a:gd name="connsiteY0" fmla="*/ 1810276 h 1812782"/>
                  <a:gd name="connsiteX1" fmla="*/ 296855 w 6964021"/>
                  <a:gd name="connsiteY1" fmla="*/ 1733550 h 1812782"/>
                  <a:gd name="connsiteX2" fmla="*/ 306380 w 6964021"/>
                  <a:gd name="connsiteY2" fmla="*/ 819150 h 1812782"/>
                  <a:gd name="connsiteX3" fmla="*/ 334955 w 6964021"/>
                  <a:gd name="connsiteY3" fmla="*/ 0 h 1812782"/>
                  <a:gd name="connsiteX4" fmla="*/ 887405 w 6964021"/>
                  <a:gd name="connsiteY4" fmla="*/ 295275 h 1812782"/>
                  <a:gd name="connsiteX5" fmla="*/ 2135180 w 6964021"/>
                  <a:gd name="connsiteY5" fmla="*/ 762000 h 1812782"/>
                  <a:gd name="connsiteX6" fmla="*/ 3497255 w 6964021"/>
                  <a:gd name="connsiteY6" fmla="*/ 1114425 h 1812782"/>
                  <a:gd name="connsiteX7" fmla="*/ 5126030 w 6964021"/>
                  <a:gd name="connsiteY7" fmla="*/ 1371600 h 1812782"/>
                  <a:gd name="connsiteX8" fmla="*/ 6240455 w 6964021"/>
                  <a:gd name="connsiteY8" fmla="*/ 1476375 h 1812782"/>
                  <a:gd name="connsiteX9" fmla="*/ 6964021 w 6964021"/>
                  <a:gd name="connsiteY9" fmla="*/ 1500104 h 1812782"/>
                  <a:gd name="connsiteX0" fmla="*/ -3 w 6667163"/>
                  <a:gd name="connsiteY0" fmla="*/ 1733550 h 1733550"/>
                  <a:gd name="connsiteX1" fmla="*/ 9522 w 6667163"/>
                  <a:gd name="connsiteY1" fmla="*/ 819150 h 1733550"/>
                  <a:gd name="connsiteX2" fmla="*/ 38097 w 6667163"/>
                  <a:gd name="connsiteY2" fmla="*/ 0 h 1733550"/>
                  <a:gd name="connsiteX3" fmla="*/ 590547 w 6667163"/>
                  <a:gd name="connsiteY3" fmla="*/ 295275 h 1733550"/>
                  <a:gd name="connsiteX4" fmla="*/ 1838322 w 6667163"/>
                  <a:gd name="connsiteY4" fmla="*/ 762000 h 1733550"/>
                  <a:gd name="connsiteX5" fmla="*/ 3200397 w 6667163"/>
                  <a:gd name="connsiteY5" fmla="*/ 1114425 h 1733550"/>
                  <a:gd name="connsiteX6" fmla="*/ 4829172 w 6667163"/>
                  <a:gd name="connsiteY6" fmla="*/ 1371600 h 1733550"/>
                  <a:gd name="connsiteX7" fmla="*/ 5943597 w 6667163"/>
                  <a:gd name="connsiteY7" fmla="*/ 1476375 h 1733550"/>
                  <a:gd name="connsiteX8" fmla="*/ 6667163 w 6667163"/>
                  <a:gd name="connsiteY8" fmla="*/ 1500104 h 1733550"/>
                  <a:gd name="connsiteX0" fmla="*/ 0 w 6667163"/>
                  <a:gd name="connsiteY0" fmla="*/ 1904057 h 1904057"/>
                  <a:gd name="connsiteX1" fmla="*/ 9522 w 6667163"/>
                  <a:gd name="connsiteY1" fmla="*/ 819150 h 1904057"/>
                  <a:gd name="connsiteX2" fmla="*/ 38097 w 6667163"/>
                  <a:gd name="connsiteY2" fmla="*/ 0 h 1904057"/>
                  <a:gd name="connsiteX3" fmla="*/ 590547 w 6667163"/>
                  <a:gd name="connsiteY3" fmla="*/ 295275 h 1904057"/>
                  <a:gd name="connsiteX4" fmla="*/ 1838322 w 6667163"/>
                  <a:gd name="connsiteY4" fmla="*/ 762000 h 1904057"/>
                  <a:gd name="connsiteX5" fmla="*/ 3200397 w 6667163"/>
                  <a:gd name="connsiteY5" fmla="*/ 1114425 h 1904057"/>
                  <a:gd name="connsiteX6" fmla="*/ 4829172 w 6667163"/>
                  <a:gd name="connsiteY6" fmla="*/ 1371600 h 1904057"/>
                  <a:gd name="connsiteX7" fmla="*/ 5943597 w 6667163"/>
                  <a:gd name="connsiteY7" fmla="*/ 1476375 h 1904057"/>
                  <a:gd name="connsiteX8" fmla="*/ 6667163 w 6667163"/>
                  <a:gd name="connsiteY8" fmla="*/ 1500104 h 1904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163" h="1904057">
                    <a:moveTo>
                      <a:pt x="0" y="1904057"/>
                    </a:moveTo>
                    <a:cubicBezTo>
                      <a:pt x="1588" y="1704032"/>
                      <a:pt x="3173" y="1136493"/>
                      <a:pt x="9522" y="819150"/>
                    </a:cubicBezTo>
                    <a:cubicBezTo>
                      <a:pt x="15871" y="501807"/>
                      <a:pt x="26985" y="153987"/>
                      <a:pt x="38097" y="0"/>
                    </a:cubicBezTo>
                    <a:cubicBezTo>
                      <a:pt x="296859" y="150813"/>
                      <a:pt x="290510" y="168275"/>
                      <a:pt x="590547" y="295275"/>
                    </a:cubicBezTo>
                    <a:cubicBezTo>
                      <a:pt x="890584" y="422275"/>
                      <a:pt x="1403347" y="625475"/>
                      <a:pt x="1838322" y="762000"/>
                    </a:cubicBezTo>
                    <a:cubicBezTo>
                      <a:pt x="2273297" y="898525"/>
                      <a:pt x="2701922" y="1012825"/>
                      <a:pt x="3200397" y="1114425"/>
                    </a:cubicBezTo>
                    <a:cubicBezTo>
                      <a:pt x="3698872" y="1216025"/>
                      <a:pt x="4371972" y="1311275"/>
                      <a:pt x="4829172" y="1371600"/>
                    </a:cubicBezTo>
                    <a:cubicBezTo>
                      <a:pt x="5286372" y="1431925"/>
                      <a:pt x="5634035" y="1454150"/>
                      <a:pt x="5943597" y="1476375"/>
                    </a:cubicBezTo>
                    <a:cubicBezTo>
                      <a:pt x="6253159" y="1498600"/>
                      <a:pt x="6450469" y="1496929"/>
                      <a:pt x="6667163" y="1500104"/>
                    </a:cubicBezTo>
                  </a:path>
                </a:pathLst>
              </a:custGeom>
              <a:noFill/>
              <a:ln w="152400">
                <a:solidFill>
                  <a:srgbClr val="99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0" name="Freihandform 109"/>
              <p:cNvSpPr>
                <a:spLocks noChangeAspect="1"/>
              </p:cNvSpPr>
              <p:nvPr/>
            </p:nvSpPr>
            <p:spPr>
              <a:xfrm>
                <a:off x="7596336" y="1563638"/>
                <a:ext cx="1209840" cy="513892"/>
              </a:xfrm>
              <a:custGeom>
                <a:avLst/>
                <a:gdLst>
                  <a:gd name="connsiteX0" fmla="*/ 0 w 6981825"/>
                  <a:gd name="connsiteY0" fmla="*/ 2334525 h 2551745"/>
                  <a:gd name="connsiteX1" fmla="*/ 1114425 w 6981825"/>
                  <a:gd name="connsiteY1" fmla="*/ 2334525 h 2551745"/>
                  <a:gd name="connsiteX2" fmla="*/ 1238250 w 6981825"/>
                  <a:gd name="connsiteY2" fmla="*/ 77100 h 2551745"/>
                  <a:gd name="connsiteX3" fmla="*/ 1847850 w 6981825"/>
                  <a:gd name="connsiteY3" fmla="*/ 572400 h 2551745"/>
                  <a:gd name="connsiteX4" fmla="*/ 2562225 w 6981825"/>
                  <a:gd name="connsiteY4" fmla="*/ 1039125 h 2551745"/>
                  <a:gd name="connsiteX5" fmla="*/ 3419475 w 6981825"/>
                  <a:gd name="connsiteY5" fmla="*/ 1458225 h 2551745"/>
                  <a:gd name="connsiteX6" fmla="*/ 4495800 w 6981825"/>
                  <a:gd name="connsiteY6" fmla="*/ 1791600 h 2551745"/>
                  <a:gd name="connsiteX7" fmla="*/ 5667375 w 6981825"/>
                  <a:gd name="connsiteY7" fmla="*/ 2010675 h 2551745"/>
                  <a:gd name="connsiteX8" fmla="*/ 6638925 w 6981825"/>
                  <a:gd name="connsiteY8" fmla="*/ 2115450 h 2551745"/>
                  <a:gd name="connsiteX9" fmla="*/ 6981825 w 6981825"/>
                  <a:gd name="connsiteY9" fmla="*/ 2153550 h 2551745"/>
                  <a:gd name="connsiteX0" fmla="*/ 0 w 6981825"/>
                  <a:gd name="connsiteY0" fmla="*/ 2334525 h 2551745"/>
                  <a:gd name="connsiteX1" fmla="*/ 1114425 w 6981825"/>
                  <a:gd name="connsiteY1" fmla="*/ 2334525 h 2551745"/>
                  <a:gd name="connsiteX2" fmla="*/ 1238250 w 6981825"/>
                  <a:gd name="connsiteY2" fmla="*/ 77100 h 2551745"/>
                  <a:gd name="connsiteX3" fmla="*/ 1847850 w 6981825"/>
                  <a:gd name="connsiteY3" fmla="*/ 572400 h 2551745"/>
                  <a:gd name="connsiteX4" fmla="*/ 2562225 w 6981825"/>
                  <a:gd name="connsiteY4" fmla="*/ 1039125 h 2551745"/>
                  <a:gd name="connsiteX5" fmla="*/ 3419475 w 6981825"/>
                  <a:gd name="connsiteY5" fmla="*/ 1458225 h 2551745"/>
                  <a:gd name="connsiteX6" fmla="*/ 4495800 w 6981825"/>
                  <a:gd name="connsiteY6" fmla="*/ 1791600 h 2551745"/>
                  <a:gd name="connsiteX7" fmla="*/ 5667375 w 6981825"/>
                  <a:gd name="connsiteY7" fmla="*/ 2010675 h 2551745"/>
                  <a:gd name="connsiteX8" fmla="*/ 6638925 w 6981825"/>
                  <a:gd name="connsiteY8" fmla="*/ 2115450 h 2551745"/>
                  <a:gd name="connsiteX9" fmla="*/ 6981825 w 6981825"/>
                  <a:gd name="connsiteY9" fmla="*/ 2153550 h 2551745"/>
                  <a:gd name="connsiteX0" fmla="*/ 0 w 6981825"/>
                  <a:gd name="connsiteY0" fmla="*/ 2334525 h 2421399"/>
                  <a:gd name="connsiteX1" fmla="*/ 1114425 w 6981825"/>
                  <a:gd name="connsiteY1" fmla="*/ 2334525 h 2421399"/>
                  <a:gd name="connsiteX2" fmla="*/ 1238250 w 6981825"/>
                  <a:gd name="connsiteY2" fmla="*/ 77100 h 2421399"/>
                  <a:gd name="connsiteX3" fmla="*/ 1847850 w 6981825"/>
                  <a:gd name="connsiteY3" fmla="*/ 572400 h 2421399"/>
                  <a:gd name="connsiteX4" fmla="*/ 2562225 w 6981825"/>
                  <a:gd name="connsiteY4" fmla="*/ 1039125 h 2421399"/>
                  <a:gd name="connsiteX5" fmla="*/ 3419475 w 6981825"/>
                  <a:gd name="connsiteY5" fmla="*/ 1458225 h 2421399"/>
                  <a:gd name="connsiteX6" fmla="*/ 4495800 w 6981825"/>
                  <a:gd name="connsiteY6" fmla="*/ 1791600 h 2421399"/>
                  <a:gd name="connsiteX7" fmla="*/ 5667375 w 6981825"/>
                  <a:gd name="connsiteY7" fmla="*/ 2010675 h 2421399"/>
                  <a:gd name="connsiteX8" fmla="*/ 6638925 w 6981825"/>
                  <a:gd name="connsiteY8" fmla="*/ 2115450 h 2421399"/>
                  <a:gd name="connsiteX9" fmla="*/ 6981825 w 6981825"/>
                  <a:gd name="connsiteY9" fmla="*/ 2153550 h 2421399"/>
                  <a:gd name="connsiteX0" fmla="*/ 0 w 6981825"/>
                  <a:gd name="connsiteY0" fmla="*/ 2334525 h 2421399"/>
                  <a:gd name="connsiteX1" fmla="*/ 1114425 w 6981825"/>
                  <a:gd name="connsiteY1" fmla="*/ 2334525 h 2421399"/>
                  <a:gd name="connsiteX2" fmla="*/ 1238250 w 6981825"/>
                  <a:gd name="connsiteY2" fmla="*/ 77100 h 2421399"/>
                  <a:gd name="connsiteX3" fmla="*/ 1847850 w 6981825"/>
                  <a:gd name="connsiteY3" fmla="*/ 572400 h 2421399"/>
                  <a:gd name="connsiteX4" fmla="*/ 2562225 w 6981825"/>
                  <a:gd name="connsiteY4" fmla="*/ 1039125 h 2421399"/>
                  <a:gd name="connsiteX5" fmla="*/ 3419475 w 6981825"/>
                  <a:gd name="connsiteY5" fmla="*/ 1458225 h 2421399"/>
                  <a:gd name="connsiteX6" fmla="*/ 4495800 w 6981825"/>
                  <a:gd name="connsiteY6" fmla="*/ 1791600 h 2421399"/>
                  <a:gd name="connsiteX7" fmla="*/ 5667375 w 6981825"/>
                  <a:gd name="connsiteY7" fmla="*/ 2010675 h 2421399"/>
                  <a:gd name="connsiteX8" fmla="*/ 6638925 w 6981825"/>
                  <a:gd name="connsiteY8" fmla="*/ 2115450 h 2421399"/>
                  <a:gd name="connsiteX9" fmla="*/ 6981825 w 6981825"/>
                  <a:gd name="connsiteY9" fmla="*/ 2153550 h 2421399"/>
                  <a:gd name="connsiteX0" fmla="*/ 0 w 6981825"/>
                  <a:gd name="connsiteY0" fmla="*/ 2334525 h 2342773"/>
                  <a:gd name="connsiteX1" fmla="*/ 1114425 w 6981825"/>
                  <a:gd name="connsiteY1" fmla="*/ 2334525 h 2342773"/>
                  <a:gd name="connsiteX2" fmla="*/ 1238250 w 6981825"/>
                  <a:gd name="connsiteY2" fmla="*/ 77100 h 2342773"/>
                  <a:gd name="connsiteX3" fmla="*/ 1847850 w 6981825"/>
                  <a:gd name="connsiteY3" fmla="*/ 572400 h 2342773"/>
                  <a:gd name="connsiteX4" fmla="*/ 2562225 w 6981825"/>
                  <a:gd name="connsiteY4" fmla="*/ 1039125 h 2342773"/>
                  <a:gd name="connsiteX5" fmla="*/ 3419475 w 6981825"/>
                  <a:gd name="connsiteY5" fmla="*/ 1458225 h 2342773"/>
                  <a:gd name="connsiteX6" fmla="*/ 4495800 w 6981825"/>
                  <a:gd name="connsiteY6" fmla="*/ 1791600 h 2342773"/>
                  <a:gd name="connsiteX7" fmla="*/ 5667375 w 6981825"/>
                  <a:gd name="connsiteY7" fmla="*/ 2010675 h 2342773"/>
                  <a:gd name="connsiteX8" fmla="*/ 6638925 w 6981825"/>
                  <a:gd name="connsiteY8" fmla="*/ 2115450 h 2342773"/>
                  <a:gd name="connsiteX9" fmla="*/ 6981825 w 6981825"/>
                  <a:gd name="connsiteY9" fmla="*/ 2153550 h 2342773"/>
                  <a:gd name="connsiteX0" fmla="*/ 0 w 6981825"/>
                  <a:gd name="connsiteY0" fmla="*/ 2334525 h 2342773"/>
                  <a:gd name="connsiteX1" fmla="*/ 1114425 w 6981825"/>
                  <a:gd name="connsiteY1" fmla="*/ 2334525 h 2342773"/>
                  <a:gd name="connsiteX2" fmla="*/ 1238250 w 6981825"/>
                  <a:gd name="connsiteY2" fmla="*/ 77100 h 2342773"/>
                  <a:gd name="connsiteX3" fmla="*/ 1847850 w 6981825"/>
                  <a:gd name="connsiteY3" fmla="*/ 572400 h 2342773"/>
                  <a:gd name="connsiteX4" fmla="*/ 2562225 w 6981825"/>
                  <a:gd name="connsiteY4" fmla="*/ 1039125 h 2342773"/>
                  <a:gd name="connsiteX5" fmla="*/ 3419475 w 6981825"/>
                  <a:gd name="connsiteY5" fmla="*/ 1458225 h 2342773"/>
                  <a:gd name="connsiteX6" fmla="*/ 4495800 w 6981825"/>
                  <a:gd name="connsiteY6" fmla="*/ 1791600 h 2342773"/>
                  <a:gd name="connsiteX7" fmla="*/ 5667375 w 6981825"/>
                  <a:gd name="connsiteY7" fmla="*/ 2010675 h 2342773"/>
                  <a:gd name="connsiteX8" fmla="*/ 6638925 w 6981825"/>
                  <a:gd name="connsiteY8" fmla="*/ 2115450 h 2342773"/>
                  <a:gd name="connsiteX9" fmla="*/ 6981825 w 6981825"/>
                  <a:gd name="connsiteY9" fmla="*/ 2153550 h 2342773"/>
                  <a:gd name="connsiteX0" fmla="*/ 0 w 6981825"/>
                  <a:gd name="connsiteY0" fmla="*/ 2334525 h 2342773"/>
                  <a:gd name="connsiteX1" fmla="*/ 1114425 w 6981825"/>
                  <a:gd name="connsiteY1" fmla="*/ 2334525 h 2342773"/>
                  <a:gd name="connsiteX2" fmla="*/ 1238250 w 6981825"/>
                  <a:gd name="connsiteY2" fmla="*/ 77100 h 2342773"/>
                  <a:gd name="connsiteX3" fmla="*/ 1847850 w 6981825"/>
                  <a:gd name="connsiteY3" fmla="*/ 572400 h 2342773"/>
                  <a:gd name="connsiteX4" fmla="*/ 2562225 w 6981825"/>
                  <a:gd name="connsiteY4" fmla="*/ 1039125 h 2342773"/>
                  <a:gd name="connsiteX5" fmla="*/ 3419475 w 6981825"/>
                  <a:gd name="connsiteY5" fmla="*/ 1458225 h 2342773"/>
                  <a:gd name="connsiteX6" fmla="*/ 4495800 w 6981825"/>
                  <a:gd name="connsiteY6" fmla="*/ 1791600 h 2342773"/>
                  <a:gd name="connsiteX7" fmla="*/ 5667375 w 6981825"/>
                  <a:gd name="connsiteY7" fmla="*/ 2010675 h 2342773"/>
                  <a:gd name="connsiteX8" fmla="*/ 6638925 w 6981825"/>
                  <a:gd name="connsiteY8" fmla="*/ 2115450 h 2342773"/>
                  <a:gd name="connsiteX9" fmla="*/ 6981825 w 6981825"/>
                  <a:gd name="connsiteY9" fmla="*/ 2153550 h 2342773"/>
                  <a:gd name="connsiteX0" fmla="*/ 0 w 6981825"/>
                  <a:gd name="connsiteY0" fmla="*/ 2257425 h 2265673"/>
                  <a:gd name="connsiteX1" fmla="*/ 1114425 w 6981825"/>
                  <a:gd name="connsiteY1" fmla="*/ 2257425 h 2265673"/>
                  <a:gd name="connsiteX2" fmla="*/ 1238250 w 6981825"/>
                  <a:gd name="connsiteY2" fmla="*/ 0 h 2265673"/>
                  <a:gd name="connsiteX3" fmla="*/ 1847850 w 6981825"/>
                  <a:gd name="connsiteY3" fmla="*/ 495300 h 2265673"/>
                  <a:gd name="connsiteX4" fmla="*/ 2562225 w 6981825"/>
                  <a:gd name="connsiteY4" fmla="*/ 962025 h 2265673"/>
                  <a:gd name="connsiteX5" fmla="*/ 3419475 w 6981825"/>
                  <a:gd name="connsiteY5" fmla="*/ 1381125 h 2265673"/>
                  <a:gd name="connsiteX6" fmla="*/ 4495800 w 6981825"/>
                  <a:gd name="connsiteY6" fmla="*/ 1714500 h 2265673"/>
                  <a:gd name="connsiteX7" fmla="*/ 5667375 w 6981825"/>
                  <a:gd name="connsiteY7" fmla="*/ 1933575 h 2265673"/>
                  <a:gd name="connsiteX8" fmla="*/ 6638925 w 6981825"/>
                  <a:gd name="connsiteY8" fmla="*/ 2038350 h 2265673"/>
                  <a:gd name="connsiteX9" fmla="*/ 6981825 w 6981825"/>
                  <a:gd name="connsiteY9" fmla="*/ 2076450 h 2265673"/>
                  <a:gd name="connsiteX0" fmla="*/ 0 w 6962440"/>
                  <a:gd name="connsiteY0" fmla="*/ 2257425 h 2265673"/>
                  <a:gd name="connsiteX1" fmla="*/ 1114425 w 6962440"/>
                  <a:gd name="connsiteY1" fmla="*/ 2257425 h 2265673"/>
                  <a:gd name="connsiteX2" fmla="*/ 1238250 w 6962440"/>
                  <a:gd name="connsiteY2" fmla="*/ 0 h 2265673"/>
                  <a:gd name="connsiteX3" fmla="*/ 1847850 w 6962440"/>
                  <a:gd name="connsiteY3" fmla="*/ 495300 h 2265673"/>
                  <a:gd name="connsiteX4" fmla="*/ 2562225 w 6962440"/>
                  <a:gd name="connsiteY4" fmla="*/ 962025 h 2265673"/>
                  <a:gd name="connsiteX5" fmla="*/ 3419475 w 6962440"/>
                  <a:gd name="connsiteY5" fmla="*/ 1381125 h 2265673"/>
                  <a:gd name="connsiteX6" fmla="*/ 4495800 w 6962440"/>
                  <a:gd name="connsiteY6" fmla="*/ 1714500 h 2265673"/>
                  <a:gd name="connsiteX7" fmla="*/ 5667375 w 6962440"/>
                  <a:gd name="connsiteY7" fmla="*/ 1933575 h 2265673"/>
                  <a:gd name="connsiteX8" fmla="*/ 6638925 w 6962440"/>
                  <a:gd name="connsiteY8" fmla="*/ 2038350 h 2265673"/>
                  <a:gd name="connsiteX9" fmla="*/ 6962440 w 6962440"/>
                  <a:gd name="connsiteY9" fmla="*/ 2066758 h 2265673"/>
                  <a:gd name="connsiteX0" fmla="*/ 0 w 6947901"/>
                  <a:gd name="connsiteY0" fmla="*/ 2257425 h 2265673"/>
                  <a:gd name="connsiteX1" fmla="*/ 1114425 w 6947901"/>
                  <a:gd name="connsiteY1" fmla="*/ 2257425 h 2265673"/>
                  <a:gd name="connsiteX2" fmla="*/ 1238250 w 6947901"/>
                  <a:gd name="connsiteY2" fmla="*/ 0 h 2265673"/>
                  <a:gd name="connsiteX3" fmla="*/ 1847850 w 6947901"/>
                  <a:gd name="connsiteY3" fmla="*/ 495300 h 2265673"/>
                  <a:gd name="connsiteX4" fmla="*/ 2562225 w 6947901"/>
                  <a:gd name="connsiteY4" fmla="*/ 962025 h 2265673"/>
                  <a:gd name="connsiteX5" fmla="*/ 3419475 w 6947901"/>
                  <a:gd name="connsiteY5" fmla="*/ 1381125 h 2265673"/>
                  <a:gd name="connsiteX6" fmla="*/ 4495800 w 6947901"/>
                  <a:gd name="connsiteY6" fmla="*/ 1714500 h 2265673"/>
                  <a:gd name="connsiteX7" fmla="*/ 5667375 w 6947901"/>
                  <a:gd name="connsiteY7" fmla="*/ 1933575 h 2265673"/>
                  <a:gd name="connsiteX8" fmla="*/ 6638925 w 6947901"/>
                  <a:gd name="connsiteY8" fmla="*/ 2038350 h 2265673"/>
                  <a:gd name="connsiteX9" fmla="*/ 6947901 w 6947901"/>
                  <a:gd name="connsiteY9" fmla="*/ 2061912 h 2265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47901" h="2265673">
                    <a:moveTo>
                      <a:pt x="0" y="2257425"/>
                    </a:moveTo>
                    <a:cubicBezTo>
                      <a:pt x="577850" y="2264568"/>
                      <a:pt x="746125" y="2271712"/>
                      <a:pt x="1114425" y="2257425"/>
                    </a:cubicBezTo>
                    <a:cubicBezTo>
                      <a:pt x="1149350" y="1643063"/>
                      <a:pt x="1220788" y="303212"/>
                      <a:pt x="1238250" y="0"/>
                    </a:cubicBezTo>
                    <a:cubicBezTo>
                      <a:pt x="1493838" y="211137"/>
                      <a:pt x="1627188" y="334962"/>
                      <a:pt x="1847850" y="495300"/>
                    </a:cubicBezTo>
                    <a:cubicBezTo>
                      <a:pt x="2068513" y="655637"/>
                      <a:pt x="2300288" y="814388"/>
                      <a:pt x="2562225" y="962025"/>
                    </a:cubicBezTo>
                    <a:cubicBezTo>
                      <a:pt x="2824162" y="1109662"/>
                      <a:pt x="3097212" y="1255712"/>
                      <a:pt x="3419475" y="1381125"/>
                    </a:cubicBezTo>
                    <a:cubicBezTo>
                      <a:pt x="3741738" y="1506538"/>
                      <a:pt x="4121150" y="1622425"/>
                      <a:pt x="4495800" y="1714500"/>
                    </a:cubicBezTo>
                    <a:cubicBezTo>
                      <a:pt x="4870450" y="1806575"/>
                      <a:pt x="5310188" y="1879600"/>
                      <a:pt x="5667375" y="1933575"/>
                    </a:cubicBezTo>
                    <a:cubicBezTo>
                      <a:pt x="6024563" y="1987550"/>
                      <a:pt x="6638925" y="2038350"/>
                      <a:pt x="6638925" y="2038350"/>
                    </a:cubicBezTo>
                    <a:cubicBezTo>
                      <a:pt x="6753225" y="2051050"/>
                      <a:pt x="6833601" y="2049212"/>
                      <a:pt x="6947901" y="2061912"/>
                    </a:cubicBezTo>
                  </a:path>
                </a:pathLst>
              </a:custGeom>
              <a:noFill/>
              <a:ln w="76200">
                <a:solidFill>
                  <a:srgbClr val="99CC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1" name="Freihandform 110"/>
              <p:cNvSpPr>
                <a:spLocks noChangeAspect="1"/>
              </p:cNvSpPr>
              <p:nvPr/>
            </p:nvSpPr>
            <p:spPr>
              <a:xfrm>
                <a:off x="5724128" y="2067694"/>
                <a:ext cx="1200819" cy="255904"/>
              </a:xfrm>
              <a:custGeom>
                <a:avLst/>
                <a:gdLst>
                  <a:gd name="connsiteX0" fmla="*/ 0 w 6896100"/>
                  <a:gd name="connsiteY0" fmla="*/ 304800 h 304800"/>
                  <a:gd name="connsiteX1" fmla="*/ 695325 w 6896100"/>
                  <a:gd name="connsiteY1" fmla="*/ 219075 h 304800"/>
                  <a:gd name="connsiteX2" fmla="*/ 1676400 w 6896100"/>
                  <a:gd name="connsiteY2" fmla="*/ 142875 h 304800"/>
                  <a:gd name="connsiteX3" fmla="*/ 2562225 w 6896100"/>
                  <a:gd name="connsiteY3" fmla="*/ 104775 h 304800"/>
                  <a:gd name="connsiteX4" fmla="*/ 3333750 w 6896100"/>
                  <a:gd name="connsiteY4" fmla="*/ 66675 h 304800"/>
                  <a:gd name="connsiteX5" fmla="*/ 4067175 w 6896100"/>
                  <a:gd name="connsiteY5" fmla="*/ 57150 h 304800"/>
                  <a:gd name="connsiteX6" fmla="*/ 5000625 w 6896100"/>
                  <a:gd name="connsiteY6" fmla="*/ 28575 h 304800"/>
                  <a:gd name="connsiteX7" fmla="*/ 5848350 w 6896100"/>
                  <a:gd name="connsiteY7" fmla="*/ 28575 h 304800"/>
                  <a:gd name="connsiteX8" fmla="*/ 6896100 w 6896100"/>
                  <a:gd name="connsiteY8" fmla="*/ 0 h 304800"/>
                  <a:gd name="connsiteX0" fmla="*/ 0 w 6896100"/>
                  <a:gd name="connsiteY0" fmla="*/ 789186 h 789186"/>
                  <a:gd name="connsiteX1" fmla="*/ 539212 w 6896100"/>
                  <a:gd name="connsiteY1" fmla="*/ 951 h 789186"/>
                  <a:gd name="connsiteX2" fmla="*/ 1676400 w 6896100"/>
                  <a:gd name="connsiteY2" fmla="*/ 627261 h 789186"/>
                  <a:gd name="connsiteX3" fmla="*/ 2562225 w 6896100"/>
                  <a:gd name="connsiteY3" fmla="*/ 589161 h 789186"/>
                  <a:gd name="connsiteX4" fmla="*/ 3333750 w 6896100"/>
                  <a:gd name="connsiteY4" fmla="*/ 551061 h 789186"/>
                  <a:gd name="connsiteX5" fmla="*/ 4067175 w 6896100"/>
                  <a:gd name="connsiteY5" fmla="*/ 541536 h 789186"/>
                  <a:gd name="connsiteX6" fmla="*/ 5000625 w 6896100"/>
                  <a:gd name="connsiteY6" fmla="*/ 512961 h 789186"/>
                  <a:gd name="connsiteX7" fmla="*/ 5848350 w 6896100"/>
                  <a:gd name="connsiteY7" fmla="*/ 512961 h 789186"/>
                  <a:gd name="connsiteX8" fmla="*/ 6896100 w 6896100"/>
                  <a:gd name="connsiteY8" fmla="*/ 484386 h 789186"/>
                  <a:gd name="connsiteX0" fmla="*/ 0 w 6896100"/>
                  <a:gd name="connsiteY0" fmla="*/ 1146853 h 1146853"/>
                  <a:gd name="connsiteX1" fmla="*/ 539212 w 6896100"/>
                  <a:gd name="connsiteY1" fmla="*/ 358618 h 1146853"/>
                  <a:gd name="connsiteX2" fmla="*/ 1611352 w 6896100"/>
                  <a:gd name="connsiteY2" fmla="*/ 22227 h 1146853"/>
                  <a:gd name="connsiteX3" fmla="*/ 2562225 w 6896100"/>
                  <a:gd name="connsiteY3" fmla="*/ 946828 h 1146853"/>
                  <a:gd name="connsiteX4" fmla="*/ 3333750 w 6896100"/>
                  <a:gd name="connsiteY4" fmla="*/ 908728 h 1146853"/>
                  <a:gd name="connsiteX5" fmla="*/ 4067175 w 6896100"/>
                  <a:gd name="connsiteY5" fmla="*/ 899203 h 1146853"/>
                  <a:gd name="connsiteX6" fmla="*/ 5000625 w 6896100"/>
                  <a:gd name="connsiteY6" fmla="*/ 870628 h 1146853"/>
                  <a:gd name="connsiteX7" fmla="*/ 5848350 w 6896100"/>
                  <a:gd name="connsiteY7" fmla="*/ 870628 h 1146853"/>
                  <a:gd name="connsiteX8" fmla="*/ 6896100 w 6896100"/>
                  <a:gd name="connsiteY8" fmla="*/ 842053 h 1146853"/>
                  <a:gd name="connsiteX0" fmla="*/ 0 w 6896100"/>
                  <a:gd name="connsiteY0" fmla="*/ 1139517 h 1139517"/>
                  <a:gd name="connsiteX1" fmla="*/ 539212 w 6896100"/>
                  <a:gd name="connsiteY1" fmla="*/ 351282 h 1139517"/>
                  <a:gd name="connsiteX2" fmla="*/ 1611352 w 6896100"/>
                  <a:gd name="connsiteY2" fmla="*/ 14891 h 1139517"/>
                  <a:gd name="connsiteX3" fmla="*/ 2367084 w 6896100"/>
                  <a:gd name="connsiteY3" fmla="*/ 54849 h 1139517"/>
                  <a:gd name="connsiteX4" fmla="*/ 3333750 w 6896100"/>
                  <a:gd name="connsiteY4" fmla="*/ 901392 h 1139517"/>
                  <a:gd name="connsiteX5" fmla="*/ 4067175 w 6896100"/>
                  <a:gd name="connsiteY5" fmla="*/ 891867 h 1139517"/>
                  <a:gd name="connsiteX6" fmla="*/ 5000625 w 6896100"/>
                  <a:gd name="connsiteY6" fmla="*/ 863292 h 1139517"/>
                  <a:gd name="connsiteX7" fmla="*/ 5848350 w 6896100"/>
                  <a:gd name="connsiteY7" fmla="*/ 863292 h 1139517"/>
                  <a:gd name="connsiteX8" fmla="*/ 6896100 w 6896100"/>
                  <a:gd name="connsiteY8" fmla="*/ 834717 h 1139517"/>
                  <a:gd name="connsiteX0" fmla="*/ 0 w 6896100"/>
                  <a:gd name="connsiteY0" fmla="*/ 1139517 h 1139517"/>
                  <a:gd name="connsiteX1" fmla="*/ 539212 w 6896100"/>
                  <a:gd name="connsiteY1" fmla="*/ 351282 h 1139517"/>
                  <a:gd name="connsiteX2" fmla="*/ 1611352 w 6896100"/>
                  <a:gd name="connsiteY2" fmla="*/ 14891 h 1139517"/>
                  <a:gd name="connsiteX3" fmla="*/ 2367084 w 6896100"/>
                  <a:gd name="connsiteY3" fmla="*/ 54849 h 1139517"/>
                  <a:gd name="connsiteX4" fmla="*/ 3528893 w 6896100"/>
                  <a:gd name="connsiteY4" fmla="*/ 315967 h 1139517"/>
                  <a:gd name="connsiteX5" fmla="*/ 4067175 w 6896100"/>
                  <a:gd name="connsiteY5" fmla="*/ 891867 h 1139517"/>
                  <a:gd name="connsiteX6" fmla="*/ 5000625 w 6896100"/>
                  <a:gd name="connsiteY6" fmla="*/ 863292 h 1139517"/>
                  <a:gd name="connsiteX7" fmla="*/ 5848350 w 6896100"/>
                  <a:gd name="connsiteY7" fmla="*/ 863292 h 1139517"/>
                  <a:gd name="connsiteX8" fmla="*/ 6896100 w 6896100"/>
                  <a:gd name="connsiteY8" fmla="*/ 834717 h 1139517"/>
                  <a:gd name="connsiteX0" fmla="*/ 0 w 6896100"/>
                  <a:gd name="connsiteY0" fmla="*/ 1139517 h 1139517"/>
                  <a:gd name="connsiteX1" fmla="*/ 539212 w 6896100"/>
                  <a:gd name="connsiteY1" fmla="*/ 351282 h 1139517"/>
                  <a:gd name="connsiteX2" fmla="*/ 1611352 w 6896100"/>
                  <a:gd name="connsiteY2" fmla="*/ 14891 h 1139517"/>
                  <a:gd name="connsiteX3" fmla="*/ 2367084 w 6896100"/>
                  <a:gd name="connsiteY3" fmla="*/ 54849 h 1139517"/>
                  <a:gd name="connsiteX4" fmla="*/ 3528893 w 6896100"/>
                  <a:gd name="connsiteY4" fmla="*/ 315967 h 1139517"/>
                  <a:gd name="connsiteX5" fmla="*/ 4288337 w 6896100"/>
                  <a:gd name="connsiteY5" fmla="*/ 527602 h 1139517"/>
                  <a:gd name="connsiteX6" fmla="*/ 5000625 w 6896100"/>
                  <a:gd name="connsiteY6" fmla="*/ 863292 h 1139517"/>
                  <a:gd name="connsiteX7" fmla="*/ 5848350 w 6896100"/>
                  <a:gd name="connsiteY7" fmla="*/ 863292 h 1139517"/>
                  <a:gd name="connsiteX8" fmla="*/ 6896100 w 6896100"/>
                  <a:gd name="connsiteY8" fmla="*/ 834717 h 1139517"/>
                  <a:gd name="connsiteX0" fmla="*/ 0 w 6896100"/>
                  <a:gd name="connsiteY0" fmla="*/ 1139517 h 1139517"/>
                  <a:gd name="connsiteX1" fmla="*/ 539212 w 6896100"/>
                  <a:gd name="connsiteY1" fmla="*/ 351282 h 1139517"/>
                  <a:gd name="connsiteX2" fmla="*/ 1611352 w 6896100"/>
                  <a:gd name="connsiteY2" fmla="*/ 14891 h 1139517"/>
                  <a:gd name="connsiteX3" fmla="*/ 2367084 w 6896100"/>
                  <a:gd name="connsiteY3" fmla="*/ 54849 h 1139517"/>
                  <a:gd name="connsiteX4" fmla="*/ 3528893 w 6896100"/>
                  <a:gd name="connsiteY4" fmla="*/ 315967 h 1139517"/>
                  <a:gd name="connsiteX5" fmla="*/ 4288337 w 6896100"/>
                  <a:gd name="connsiteY5" fmla="*/ 527602 h 1139517"/>
                  <a:gd name="connsiteX6" fmla="*/ 5013635 w 6896100"/>
                  <a:gd name="connsiteY6" fmla="*/ 668150 h 1139517"/>
                  <a:gd name="connsiteX7" fmla="*/ 5848350 w 6896100"/>
                  <a:gd name="connsiteY7" fmla="*/ 863292 h 1139517"/>
                  <a:gd name="connsiteX8" fmla="*/ 6896100 w 6896100"/>
                  <a:gd name="connsiteY8" fmla="*/ 834717 h 1139517"/>
                  <a:gd name="connsiteX0" fmla="*/ 0 w 6896100"/>
                  <a:gd name="connsiteY0" fmla="*/ 1139517 h 1139517"/>
                  <a:gd name="connsiteX1" fmla="*/ 539212 w 6896100"/>
                  <a:gd name="connsiteY1" fmla="*/ 351282 h 1139517"/>
                  <a:gd name="connsiteX2" fmla="*/ 1611352 w 6896100"/>
                  <a:gd name="connsiteY2" fmla="*/ 14891 h 1139517"/>
                  <a:gd name="connsiteX3" fmla="*/ 2367084 w 6896100"/>
                  <a:gd name="connsiteY3" fmla="*/ 54849 h 1139517"/>
                  <a:gd name="connsiteX4" fmla="*/ 3528893 w 6896100"/>
                  <a:gd name="connsiteY4" fmla="*/ 315967 h 1139517"/>
                  <a:gd name="connsiteX5" fmla="*/ 4288337 w 6896100"/>
                  <a:gd name="connsiteY5" fmla="*/ 527602 h 1139517"/>
                  <a:gd name="connsiteX6" fmla="*/ 5013635 w 6896100"/>
                  <a:gd name="connsiteY6" fmla="*/ 668150 h 1139517"/>
                  <a:gd name="connsiteX7" fmla="*/ 5848351 w 6896100"/>
                  <a:gd name="connsiteY7" fmla="*/ 798244 h 1139517"/>
                  <a:gd name="connsiteX8" fmla="*/ 6896100 w 6896100"/>
                  <a:gd name="connsiteY8" fmla="*/ 834717 h 1139517"/>
                  <a:gd name="connsiteX0" fmla="*/ 0 w 6896101"/>
                  <a:gd name="connsiteY0" fmla="*/ 1139517 h 1139517"/>
                  <a:gd name="connsiteX1" fmla="*/ 539212 w 6896101"/>
                  <a:gd name="connsiteY1" fmla="*/ 351282 h 1139517"/>
                  <a:gd name="connsiteX2" fmla="*/ 1611352 w 6896101"/>
                  <a:gd name="connsiteY2" fmla="*/ 14891 h 1139517"/>
                  <a:gd name="connsiteX3" fmla="*/ 2367084 w 6896101"/>
                  <a:gd name="connsiteY3" fmla="*/ 54849 h 1139517"/>
                  <a:gd name="connsiteX4" fmla="*/ 3528893 w 6896101"/>
                  <a:gd name="connsiteY4" fmla="*/ 315967 h 1139517"/>
                  <a:gd name="connsiteX5" fmla="*/ 4288337 w 6896101"/>
                  <a:gd name="connsiteY5" fmla="*/ 527602 h 1139517"/>
                  <a:gd name="connsiteX6" fmla="*/ 5013635 w 6896101"/>
                  <a:gd name="connsiteY6" fmla="*/ 668150 h 1139517"/>
                  <a:gd name="connsiteX7" fmla="*/ 5848351 w 6896101"/>
                  <a:gd name="connsiteY7" fmla="*/ 798244 h 1139517"/>
                  <a:gd name="connsiteX8" fmla="*/ 6896101 w 6896101"/>
                  <a:gd name="connsiteY8" fmla="*/ 899764 h 1139517"/>
                  <a:gd name="connsiteX0" fmla="*/ 0 w 6896101"/>
                  <a:gd name="connsiteY0" fmla="*/ 1139517 h 1139517"/>
                  <a:gd name="connsiteX1" fmla="*/ 539212 w 6896101"/>
                  <a:gd name="connsiteY1" fmla="*/ 351282 h 1139517"/>
                  <a:gd name="connsiteX2" fmla="*/ 1611352 w 6896101"/>
                  <a:gd name="connsiteY2" fmla="*/ 14891 h 1139517"/>
                  <a:gd name="connsiteX3" fmla="*/ 2367084 w 6896101"/>
                  <a:gd name="connsiteY3" fmla="*/ 54849 h 1139517"/>
                  <a:gd name="connsiteX4" fmla="*/ 3528893 w 6896101"/>
                  <a:gd name="connsiteY4" fmla="*/ 315967 h 1139517"/>
                  <a:gd name="connsiteX5" fmla="*/ 4288337 w 6896101"/>
                  <a:gd name="connsiteY5" fmla="*/ 527602 h 1139517"/>
                  <a:gd name="connsiteX6" fmla="*/ 5013635 w 6896101"/>
                  <a:gd name="connsiteY6" fmla="*/ 668150 h 1139517"/>
                  <a:gd name="connsiteX7" fmla="*/ 5848351 w 6896101"/>
                  <a:gd name="connsiteY7" fmla="*/ 798244 h 1139517"/>
                  <a:gd name="connsiteX8" fmla="*/ 6896101 w 6896101"/>
                  <a:gd name="connsiteY8" fmla="*/ 899764 h 1139517"/>
                  <a:gd name="connsiteX0" fmla="*/ 0 w 6896101"/>
                  <a:gd name="connsiteY0" fmla="*/ 1139517 h 1139517"/>
                  <a:gd name="connsiteX1" fmla="*/ 539212 w 6896101"/>
                  <a:gd name="connsiteY1" fmla="*/ 351282 h 1139517"/>
                  <a:gd name="connsiteX2" fmla="*/ 1611352 w 6896101"/>
                  <a:gd name="connsiteY2" fmla="*/ 14891 h 1139517"/>
                  <a:gd name="connsiteX3" fmla="*/ 2367084 w 6896101"/>
                  <a:gd name="connsiteY3" fmla="*/ 54849 h 1139517"/>
                  <a:gd name="connsiteX4" fmla="*/ 3528893 w 6896101"/>
                  <a:gd name="connsiteY4" fmla="*/ 315967 h 1139517"/>
                  <a:gd name="connsiteX5" fmla="*/ 4288337 w 6896101"/>
                  <a:gd name="connsiteY5" fmla="*/ 527602 h 1139517"/>
                  <a:gd name="connsiteX6" fmla="*/ 5013635 w 6896101"/>
                  <a:gd name="connsiteY6" fmla="*/ 668150 h 1139517"/>
                  <a:gd name="connsiteX7" fmla="*/ 5848351 w 6896101"/>
                  <a:gd name="connsiteY7" fmla="*/ 798244 h 1139517"/>
                  <a:gd name="connsiteX8" fmla="*/ 6896101 w 6896101"/>
                  <a:gd name="connsiteY8" fmla="*/ 899764 h 1139517"/>
                  <a:gd name="connsiteX0" fmla="*/ 0 w 6896101"/>
                  <a:gd name="connsiteY0" fmla="*/ 1139517 h 1139517"/>
                  <a:gd name="connsiteX1" fmla="*/ 539212 w 6896101"/>
                  <a:gd name="connsiteY1" fmla="*/ 351282 h 1139517"/>
                  <a:gd name="connsiteX2" fmla="*/ 1611352 w 6896101"/>
                  <a:gd name="connsiteY2" fmla="*/ 14891 h 1139517"/>
                  <a:gd name="connsiteX3" fmla="*/ 2367084 w 6896101"/>
                  <a:gd name="connsiteY3" fmla="*/ 54849 h 1139517"/>
                  <a:gd name="connsiteX4" fmla="*/ 3528893 w 6896101"/>
                  <a:gd name="connsiteY4" fmla="*/ 315967 h 1139517"/>
                  <a:gd name="connsiteX5" fmla="*/ 4288337 w 6896101"/>
                  <a:gd name="connsiteY5" fmla="*/ 527602 h 1139517"/>
                  <a:gd name="connsiteX6" fmla="*/ 5013635 w 6896101"/>
                  <a:gd name="connsiteY6" fmla="*/ 668150 h 1139517"/>
                  <a:gd name="connsiteX7" fmla="*/ 5848351 w 6896101"/>
                  <a:gd name="connsiteY7" fmla="*/ 798244 h 1139517"/>
                  <a:gd name="connsiteX8" fmla="*/ 6896101 w 6896101"/>
                  <a:gd name="connsiteY8" fmla="*/ 899764 h 1139517"/>
                  <a:gd name="connsiteX0" fmla="*/ 0 w 6896101"/>
                  <a:gd name="connsiteY0" fmla="*/ 1139517 h 1139517"/>
                  <a:gd name="connsiteX1" fmla="*/ 539212 w 6896101"/>
                  <a:gd name="connsiteY1" fmla="*/ 351282 h 1139517"/>
                  <a:gd name="connsiteX2" fmla="*/ 1611352 w 6896101"/>
                  <a:gd name="connsiteY2" fmla="*/ 14891 h 1139517"/>
                  <a:gd name="connsiteX3" fmla="*/ 2367084 w 6896101"/>
                  <a:gd name="connsiteY3" fmla="*/ 54849 h 1139517"/>
                  <a:gd name="connsiteX4" fmla="*/ 3528893 w 6896101"/>
                  <a:gd name="connsiteY4" fmla="*/ 315967 h 1139517"/>
                  <a:gd name="connsiteX5" fmla="*/ 4288337 w 6896101"/>
                  <a:gd name="connsiteY5" fmla="*/ 527602 h 1139517"/>
                  <a:gd name="connsiteX6" fmla="*/ 5013635 w 6896101"/>
                  <a:gd name="connsiteY6" fmla="*/ 668150 h 1139517"/>
                  <a:gd name="connsiteX7" fmla="*/ 5848351 w 6896101"/>
                  <a:gd name="connsiteY7" fmla="*/ 798244 h 1139517"/>
                  <a:gd name="connsiteX8" fmla="*/ 6896101 w 6896101"/>
                  <a:gd name="connsiteY8" fmla="*/ 899764 h 1139517"/>
                  <a:gd name="connsiteX0" fmla="*/ 0 w 6896101"/>
                  <a:gd name="connsiteY0" fmla="*/ 1139517 h 1139517"/>
                  <a:gd name="connsiteX1" fmla="*/ 539212 w 6896101"/>
                  <a:gd name="connsiteY1" fmla="*/ 351282 h 1139517"/>
                  <a:gd name="connsiteX2" fmla="*/ 1611352 w 6896101"/>
                  <a:gd name="connsiteY2" fmla="*/ 14891 h 1139517"/>
                  <a:gd name="connsiteX3" fmla="*/ 2367084 w 6896101"/>
                  <a:gd name="connsiteY3" fmla="*/ 54849 h 1139517"/>
                  <a:gd name="connsiteX4" fmla="*/ 3528893 w 6896101"/>
                  <a:gd name="connsiteY4" fmla="*/ 315967 h 1139517"/>
                  <a:gd name="connsiteX5" fmla="*/ 4288337 w 6896101"/>
                  <a:gd name="connsiteY5" fmla="*/ 527602 h 1139517"/>
                  <a:gd name="connsiteX6" fmla="*/ 5013635 w 6896101"/>
                  <a:gd name="connsiteY6" fmla="*/ 668150 h 1139517"/>
                  <a:gd name="connsiteX7" fmla="*/ 5848351 w 6896101"/>
                  <a:gd name="connsiteY7" fmla="*/ 798244 h 1139517"/>
                  <a:gd name="connsiteX8" fmla="*/ 6896101 w 6896101"/>
                  <a:gd name="connsiteY8" fmla="*/ 899764 h 1139517"/>
                  <a:gd name="connsiteX0" fmla="*/ 0 w 6896101"/>
                  <a:gd name="connsiteY0" fmla="*/ 1139517 h 1139517"/>
                  <a:gd name="connsiteX1" fmla="*/ 539212 w 6896101"/>
                  <a:gd name="connsiteY1" fmla="*/ 351282 h 1139517"/>
                  <a:gd name="connsiteX2" fmla="*/ 1611352 w 6896101"/>
                  <a:gd name="connsiteY2" fmla="*/ 14891 h 1139517"/>
                  <a:gd name="connsiteX3" fmla="*/ 2367084 w 6896101"/>
                  <a:gd name="connsiteY3" fmla="*/ 54849 h 1139517"/>
                  <a:gd name="connsiteX4" fmla="*/ 3528893 w 6896101"/>
                  <a:gd name="connsiteY4" fmla="*/ 315967 h 1139517"/>
                  <a:gd name="connsiteX5" fmla="*/ 4288337 w 6896101"/>
                  <a:gd name="connsiteY5" fmla="*/ 527602 h 1139517"/>
                  <a:gd name="connsiteX6" fmla="*/ 5013635 w 6896101"/>
                  <a:gd name="connsiteY6" fmla="*/ 668150 h 1139517"/>
                  <a:gd name="connsiteX7" fmla="*/ 5848351 w 6896101"/>
                  <a:gd name="connsiteY7" fmla="*/ 798244 h 1139517"/>
                  <a:gd name="connsiteX8" fmla="*/ 6896101 w 6896101"/>
                  <a:gd name="connsiteY8" fmla="*/ 899764 h 1139517"/>
                  <a:gd name="connsiteX0" fmla="*/ 0 w 6896101"/>
                  <a:gd name="connsiteY0" fmla="*/ 1128257 h 1128257"/>
                  <a:gd name="connsiteX1" fmla="*/ 539212 w 6896101"/>
                  <a:gd name="connsiteY1" fmla="*/ 340022 h 1128257"/>
                  <a:gd name="connsiteX2" fmla="*/ 1429220 w 6896101"/>
                  <a:gd name="connsiteY2" fmla="*/ 16640 h 1128257"/>
                  <a:gd name="connsiteX3" fmla="*/ 2367084 w 6896101"/>
                  <a:gd name="connsiteY3" fmla="*/ 43589 h 1128257"/>
                  <a:gd name="connsiteX4" fmla="*/ 3528893 w 6896101"/>
                  <a:gd name="connsiteY4" fmla="*/ 304707 h 1128257"/>
                  <a:gd name="connsiteX5" fmla="*/ 4288337 w 6896101"/>
                  <a:gd name="connsiteY5" fmla="*/ 516342 h 1128257"/>
                  <a:gd name="connsiteX6" fmla="*/ 5013635 w 6896101"/>
                  <a:gd name="connsiteY6" fmla="*/ 656890 h 1128257"/>
                  <a:gd name="connsiteX7" fmla="*/ 5848351 w 6896101"/>
                  <a:gd name="connsiteY7" fmla="*/ 786984 h 1128257"/>
                  <a:gd name="connsiteX8" fmla="*/ 6896101 w 6896101"/>
                  <a:gd name="connsiteY8" fmla="*/ 888504 h 112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96101" h="1128257">
                    <a:moveTo>
                      <a:pt x="0" y="1128257"/>
                    </a:moveTo>
                    <a:cubicBezTo>
                      <a:pt x="207962" y="1098888"/>
                      <a:pt x="301009" y="525292"/>
                      <a:pt x="539212" y="340022"/>
                    </a:cubicBezTo>
                    <a:cubicBezTo>
                      <a:pt x="777415" y="154753"/>
                      <a:pt x="1072537" y="66046"/>
                      <a:pt x="1429220" y="16640"/>
                    </a:cubicBezTo>
                    <a:cubicBezTo>
                      <a:pt x="1785903" y="-32766"/>
                      <a:pt x="2367084" y="43589"/>
                      <a:pt x="2367084" y="43589"/>
                    </a:cubicBezTo>
                    <a:lnTo>
                      <a:pt x="3528893" y="304707"/>
                    </a:lnTo>
                    <a:cubicBezTo>
                      <a:pt x="4000879" y="413854"/>
                      <a:pt x="4288337" y="516342"/>
                      <a:pt x="4288337" y="516342"/>
                    </a:cubicBezTo>
                    <a:lnTo>
                      <a:pt x="5013635" y="656890"/>
                    </a:lnTo>
                    <a:cubicBezTo>
                      <a:pt x="5427583" y="730184"/>
                      <a:pt x="5363317" y="713690"/>
                      <a:pt x="5848351" y="786984"/>
                    </a:cubicBezTo>
                    <a:cubicBezTo>
                      <a:pt x="6411444" y="847270"/>
                      <a:pt x="6426107" y="861382"/>
                      <a:pt x="6896101" y="888504"/>
                    </a:cubicBezTo>
                  </a:path>
                </a:pathLst>
              </a:custGeom>
              <a:noFill/>
              <a:ln w="76200">
                <a:solidFill>
                  <a:srgbClr val="00808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2" name="Ellipse 111"/>
              <p:cNvSpPr>
                <a:spLocks noChangeAspect="1"/>
              </p:cNvSpPr>
              <p:nvPr/>
            </p:nvSpPr>
            <p:spPr bwMode="auto">
              <a:xfrm>
                <a:off x="5652000" y="324000"/>
                <a:ext cx="3168000" cy="3168000"/>
              </a:xfrm>
              <a:prstGeom prst="ellipse">
                <a:avLst/>
              </a:prstGeom>
              <a:noFill/>
              <a:ln w="1270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600" b="0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grpSp>
        <p:nvGrpSpPr>
          <p:cNvPr id="114" name="Gruppieren 113"/>
          <p:cNvGrpSpPr/>
          <p:nvPr/>
        </p:nvGrpSpPr>
        <p:grpSpPr>
          <a:xfrm rot="-540000">
            <a:off x="1686393" y="1272836"/>
            <a:ext cx="906905" cy="906905"/>
            <a:chOff x="1686393" y="1272836"/>
            <a:chExt cx="906905" cy="906905"/>
          </a:xfrm>
        </p:grpSpPr>
        <p:cxnSp>
          <p:nvCxnSpPr>
            <p:cNvPr id="8" name="Gerade Verbindung mit Pfeil 7"/>
            <p:cNvCxnSpPr/>
            <p:nvPr/>
          </p:nvCxnSpPr>
          <p:spPr>
            <a:xfrm flipV="1">
              <a:off x="1686393" y="1431561"/>
              <a:ext cx="906905" cy="644577"/>
            </a:xfrm>
            <a:prstGeom prst="straightConnector1">
              <a:avLst/>
            </a:prstGeom>
            <a:ln w="7620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mit Pfeil 112"/>
            <p:cNvCxnSpPr/>
            <p:nvPr/>
          </p:nvCxnSpPr>
          <p:spPr>
            <a:xfrm rot="5400000" flipV="1">
              <a:off x="1692000" y="1404000"/>
              <a:ext cx="906905" cy="644577"/>
            </a:xfrm>
            <a:prstGeom prst="straightConnector1">
              <a:avLst/>
            </a:prstGeom>
            <a:ln w="7620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5" name="Grafik 1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15" y="453630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8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Retention Curve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-1" y="780278"/>
            <a:ext cx="9149562" cy="3189484"/>
            <a:chOff x="-1" y="802764"/>
            <a:chExt cx="9149562" cy="3189484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053"/>
            <a:stretch/>
          </p:blipFill>
          <p:spPr>
            <a:xfrm>
              <a:off x="-1" y="802764"/>
              <a:ext cx="9149561" cy="2809865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101" b="10110"/>
            <a:stretch/>
          </p:blipFill>
          <p:spPr>
            <a:xfrm>
              <a:off x="0" y="3595010"/>
              <a:ext cx="9149561" cy="397238"/>
            </a:xfrm>
            <a:prstGeom prst="rect">
              <a:avLst/>
            </a:prstGeom>
          </p:spPr>
        </p:pic>
        <p:sp>
          <p:nvSpPr>
            <p:cNvPr id="13" name="Rechteck 12"/>
            <p:cNvSpPr/>
            <p:nvPr/>
          </p:nvSpPr>
          <p:spPr>
            <a:xfrm>
              <a:off x="4999220" y="899410"/>
              <a:ext cx="232347" cy="210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hteck 42"/>
            <p:cNvSpPr/>
            <p:nvPr/>
          </p:nvSpPr>
          <p:spPr>
            <a:xfrm>
              <a:off x="721184" y="901653"/>
              <a:ext cx="232347" cy="210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feld 53"/>
          <p:cNvSpPr txBox="1"/>
          <p:nvPr/>
        </p:nvSpPr>
        <p:spPr>
          <a:xfrm>
            <a:off x="5767302" y="292961"/>
            <a:ext cx="2575610" cy="50400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dirty="0" smtClean="0"/>
              <a:t>*Hydraulic Conductivity</a:t>
            </a:r>
          </a:p>
          <a:p>
            <a:pPr algn="ctr"/>
            <a:r>
              <a:rPr lang="en-US" sz="1100" dirty="0" smtClean="0"/>
              <a:t>**Antecedent Moisture Condition</a:t>
            </a:r>
          </a:p>
          <a:p>
            <a:pPr algn="ctr"/>
            <a:r>
              <a:rPr lang="en-US" sz="1100" dirty="0" smtClean="0"/>
              <a:t>***Subsequent Precipitation Amount</a:t>
            </a:r>
            <a:endParaRPr lang="en-US" sz="11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4392327" y="744062"/>
            <a:ext cx="4784391" cy="2754915"/>
            <a:chOff x="4392327" y="744062"/>
            <a:chExt cx="4784391" cy="2754915"/>
          </a:xfrm>
        </p:grpSpPr>
        <p:grpSp>
          <p:nvGrpSpPr>
            <p:cNvPr id="3" name="Gruppieren 2"/>
            <p:cNvGrpSpPr/>
            <p:nvPr/>
          </p:nvGrpSpPr>
          <p:grpSpPr>
            <a:xfrm>
              <a:off x="8654534" y="744062"/>
              <a:ext cx="522184" cy="2752415"/>
              <a:chOff x="8654534" y="744062"/>
              <a:chExt cx="522184" cy="2752415"/>
            </a:xfrm>
          </p:grpSpPr>
          <p:sp>
            <p:nvSpPr>
              <p:cNvPr id="30" name="Textfeld 29"/>
              <p:cNvSpPr txBox="1"/>
              <p:nvPr/>
            </p:nvSpPr>
            <p:spPr>
              <a:xfrm rot="16200000">
                <a:off x="7611165" y="2135096"/>
                <a:ext cx="2556000" cy="1615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 algn="ctr"/>
                <a:r>
                  <a:rPr lang="en-US" sz="1050" dirty="0" smtClean="0"/>
                  <a:t>Wet               Dry</a:t>
                </a:r>
                <a:endParaRPr lang="en-US" sz="1050" dirty="0"/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8671506" y="744062"/>
                <a:ext cx="479214" cy="200055"/>
              </a:xfrm>
              <a:prstGeom prst="rect">
                <a:avLst/>
              </a:prstGeom>
              <a:noFill/>
            </p:spPr>
            <p:txBody>
              <a:bodyPr wrap="square" lIns="36000" rIns="36000" rtlCol="0">
                <a:spAutoFit/>
              </a:bodyPr>
              <a:lstStyle/>
              <a:p>
                <a:r>
                  <a:rPr lang="de-DE" sz="700" dirty="0" smtClean="0"/>
                  <a:t>K</a:t>
                </a:r>
                <a:r>
                  <a:rPr lang="de-DE" sz="700" baseline="-25000" dirty="0" smtClean="0"/>
                  <a:t>S</a:t>
                </a:r>
                <a:r>
                  <a:rPr lang="de-DE" sz="700" dirty="0" smtClean="0"/>
                  <a:t>  </a:t>
                </a:r>
                <a:r>
                  <a:rPr lang="el-GR" sz="700" dirty="0" smtClean="0"/>
                  <a:t>θ</a:t>
                </a:r>
                <a:r>
                  <a:rPr lang="de-DE" sz="700" baseline="-25000" dirty="0" err="1" smtClean="0"/>
                  <a:t>ant</a:t>
                </a:r>
                <a:r>
                  <a:rPr lang="de-DE" sz="700" dirty="0"/>
                  <a:t> </a:t>
                </a:r>
                <a:r>
                  <a:rPr lang="de-DE" sz="300" dirty="0" smtClean="0"/>
                  <a:t> </a:t>
                </a:r>
                <a:r>
                  <a:rPr lang="de-DE" sz="700" dirty="0" smtClean="0"/>
                  <a:t>P</a:t>
                </a:r>
                <a:r>
                  <a:rPr lang="de-DE" sz="700" baseline="-25000" dirty="0" smtClean="0"/>
                  <a:t>sub</a:t>
                </a:r>
                <a:endParaRPr lang="en-US" sz="700" dirty="0"/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 rot="16200000">
                <a:off x="7457326" y="2135097"/>
                <a:ext cx="2556000" cy="1615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 algn="ctr"/>
                <a:r>
                  <a:rPr lang="en-US" sz="1050" dirty="0" smtClean="0"/>
                  <a:t>Low</a:t>
                </a:r>
                <a:endParaRPr lang="en-US" sz="1100" dirty="0"/>
              </a:p>
            </p:txBody>
          </p:sp>
          <p:cxnSp>
            <p:nvCxnSpPr>
              <p:cNvPr id="33" name="Gerader Verbinder 32"/>
              <p:cNvCxnSpPr/>
              <p:nvPr/>
            </p:nvCxnSpPr>
            <p:spPr>
              <a:xfrm flipH="1">
                <a:off x="8814038" y="777600"/>
                <a:ext cx="0" cy="2718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/>
              <p:cNvCxnSpPr/>
              <p:nvPr/>
            </p:nvCxnSpPr>
            <p:spPr>
              <a:xfrm flipH="1">
                <a:off x="8661695" y="778477"/>
                <a:ext cx="0" cy="2718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feld 35"/>
              <p:cNvSpPr txBox="1"/>
              <p:nvPr/>
            </p:nvSpPr>
            <p:spPr>
              <a:xfrm rot="16200000">
                <a:off x="7772388" y="2134886"/>
                <a:ext cx="2556000" cy="162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72000" tIns="0" rIns="0" bIns="0" rtlCol="0">
                <a:spAutoFit/>
              </a:bodyPr>
              <a:lstStyle/>
              <a:p>
                <a:pPr algn="ctr"/>
                <a:r>
                  <a:rPr lang="en-US" sz="1050" dirty="0" smtClean="0"/>
                  <a:t>Big             Small            Big              Small</a:t>
                </a:r>
                <a:endParaRPr lang="en-US" sz="1050" dirty="0"/>
              </a:p>
            </p:txBody>
          </p:sp>
          <p:cxnSp>
            <p:nvCxnSpPr>
              <p:cNvPr id="46" name="Gerader Verbinder 45"/>
              <p:cNvCxnSpPr/>
              <p:nvPr/>
            </p:nvCxnSpPr>
            <p:spPr>
              <a:xfrm flipH="1">
                <a:off x="8973421" y="777600"/>
                <a:ext cx="0" cy="2718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r Verbinder 46"/>
              <p:cNvCxnSpPr/>
              <p:nvPr/>
            </p:nvCxnSpPr>
            <p:spPr>
              <a:xfrm flipH="1">
                <a:off x="8661601" y="922361"/>
                <a:ext cx="460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r Verbinder 47"/>
              <p:cNvCxnSpPr/>
              <p:nvPr/>
            </p:nvCxnSpPr>
            <p:spPr>
              <a:xfrm flipH="1">
                <a:off x="8662316" y="3494734"/>
                <a:ext cx="460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/>
              <p:cNvCxnSpPr/>
              <p:nvPr/>
            </p:nvCxnSpPr>
            <p:spPr>
              <a:xfrm flipH="1">
                <a:off x="8811769" y="2172318"/>
                <a:ext cx="31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/>
              <p:cNvCxnSpPr/>
              <p:nvPr/>
            </p:nvCxnSpPr>
            <p:spPr>
              <a:xfrm flipH="1">
                <a:off x="8972901" y="2829434"/>
                <a:ext cx="154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r Verbinder 54"/>
              <p:cNvCxnSpPr/>
              <p:nvPr/>
            </p:nvCxnSpPr>
            <p:spPr>
              <a:xfrm flipH="1">
                <a:off x="9124985" y="777600"/>
                <a:ext cx="0" cy="2718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feld 55"/>
              <p:cNvSpPr txBox="1"/>
              <p:nvPr/>
            </p:nvSpPr>
            <p:spPr>
              <a:xfrm>
                <a:off x="8687415" y="746152"/>
                <a:ext cx="489303" cy="161583"/>
              </a:xfrm>
              <a:prstGeom prst="rect">
                <a:avLst/>
              </a:prstGeom>
              <a:noFill/>
            </p:spPr>
            <p:txBody>
              <a:bodyPr wrap="square" lIns="36000" rIns="36000" rtlCol="0">
                <a:spAutoFit/>
              </a:bodyPr>
              <a:lstStyle/>
              <a:p>
                <a:r>
                  <a:rPr lang="de-DE" sz="450" dirty="0" smtClean="0"/>
                  <a:t>    *        **      ***</a:t>
                </a:r>
                <a:endParaRPr lang="en-US" sz="450" dirty="0"/>
              </a:p>
            </p:txBody>
          </p:sp>
          <p:cxnSp>
            <p:nvCxnSpPr>
              <p:cNvPr id="57" name="Gerader Verbinder 56"/>
              <p:cNvCxnSpPr/>
              <p:nvPr/>
            </p:nvCxnSpPr>
            <p:spPr>
              <a:xfrm flipH="1">
                <a:off x="8970154" y="1559451"/>
                <a:ext cx="154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uppieren 57"/>
            <p:cNvGrpSpPr/>
            <p:nvPr/>
          </p:nvGrpSpPr>
          <p:grpSpPr>
            <a:xfrm>
              <a:off x="4392327" y="746562"/>
              <a:ext cx="522184" cy="2752415"/>
              <a:chOff x="8654534" y="744062"/>
              <a:chExt cx="522184" cy="2752415"/>
            </a:xfrm>
          </p:grpSpPr>
          <p:sp>
            <p:nvSpPr>
              <p:cNvPr id="59" name="Textfeld 58"/>
              <p:cNvSpPr txBox="1"/>
              <p:nvPr/>
            </p:nvSpPr>
            <p:spPr>
              <a:xfrm rot="16200000">
                <a:off x="7611165" y="2135096"/>
                <a:ext cx="2556000" cy="1615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 algn="ctr"/>
                <a:r>
                  <a:rPr lang="en-US" sz="1050" dirty="0" smtClean="0"/>
                  <a:t>Wet               Dry</a:t>
                </a:r>
                <a:endParaRPr lang="en-US" sz="1050" dirty="0"/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8671506" y="744062"/>
                <a:ext cx="479214" cy="200055"/>
              </a:xfrm>
              <a:prstGeom prst="rect">
                <a:avLst/>
              </a:prstGeom>
              <a:noFill/>
            </p:spPr>
            <p:txBody>
              <a:bodyPr wrap="square" lIns="36000" rIns="36000" rtlCol="0">
                <a:spAutoFit/>
              </a:bodyPr>
              <a:lstStyle/>
              <a:p>
                <a:r>
                  <a:rPr lang="de-DE" sz="700" dirty="0" smtClean="0"/>
                  <a:t>K</a:t>
                </a:r>
                <a:r>
                  <a:rPr lang="de-DE" sz="700" baseline="-25000" dirty="0" smtClean="0"/>
                  <a:t>S</a:t>
                </a:r>
                <a:r>
                  <a:rPr lang="de-DE" sz="700" dirty="0" smtClean="0"/>
                  <a:t>  </a:t>
                </a:r>
                <a:r>
                  <a:rPr lang="el-GR" sz="700" dirty="0" smtClean="0"/>
                  <a:t>θ</a:t>
                </a:r>
                <a:r>
                  <a:rPr lang="de-DE" sz="700" baseline="-25000" dirty="0" err="1" smtClean="0"/>
                  <a:t>ant</a:t>
                </a:r>
                <a:r>
                  <a:rPr lang="de-DE" sz="700" dirty="0"/>
                  <a:t> </a:t>
                </a:r>
                <a:r>
                  <a:rPr lang="de-DE" sz="300" dirty="0" smtClean="0"/>
                  <a:t> </a:t>
                </a:r>
                <a:r>
                  <a:rPr lang="de-DE" sz="700" dirty="0" smtClean="0"/>
                  <a:t>P</a:t>
                </a:r>
                <a:r>
                  <a:rPr lang="de-DE" sz="700" baseline="-25000" dirty="0" smtClean="0"/>
                  <a:t>sub</a:t>
                </a:r>
                <a:endParaRPr lang="en-US" sz="700" dirty="0"/>
              </a:p>
            </p:txBody>
          </p:sp>
          <p:sp>
            <p:nvSpPr>
              <p:cNvPr id="61" name="Textfeld 60"/>
              <p:cNvSpPr txBox="1"/>
              <p:nvPr/>
            </p:nvSpPr>
            <p:spPr>
              <a:xfrm rot="16200000">
                <a:off x="7457326" y="2135097"/>
                <a:ext cx="2556000" cy="1615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 algn="ctr"/>
                <a:r>
                  <a:rPr lang="en-US" sz="1050" dirty="0" smtClean="0"/>
                  <a:t>High</a:t>
                </a:r>
                <a:endParaRPr lang="en-US" sz="1100" dirty="0"/>
              </a:p>
            </p:txBody>
          </p:sp>
          <p:cxnSp>
            <p:nvCxnSpPr>
              <p:cNvPr id="62" name="Gerader Verbinder 61"/>
              <p:cNvCxnSpPr/>
              <p:nvPr/>
            </p:nvCxnSpPr>
            <p:spPr>
              <a:xfrm flipH="1">
                <a:off x="8814038" y="777600"/>
                <a:ext cx="0" cy="2718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r Verbinder 62"/>
              <p:cNvCxnSpPr/>
              <p:nvPr/>
            </p:nvCxnSpPr>
            <p:spPr>
              <a:xfrm flipH="1">
                <a:off x="8661695" y="778477"/>
                <a:ext cx="0" cy="2718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feld 63"/>
              <p:cNvSpPr txBox="1"/>
              <p:nvPr/>
            </p:nvSpPr>
            <p:spPr>
              <a:xfrm rot="16200000">
                <a:off x="7772388" y="2134886"/>
                <a:ext cx="2556000" cy="162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72000" tIns="0" rIns="0" bIns="0" rtlCol="0">
                <a:spAutoFit/>
              </a:bodyPr>
              <a:lstStyle/>
              <a:p>
                <a:pPr algn="ctr"/>
                <a:r>
                  <a:rPr lang="en-US" sz="1050" dirty="0" smtClean="0"/>
                  <a:t>Big             Small            Big              Small</a:t>
                </a:r>
                <a:endParaRPr lang="en-US" sz="1050" dirty="0"/>
              </a:p>
            </p:txBody>
          </p:sp>
          <p:cxnSp>
            <p:nvCxnSpPr>
              <p:cNvPr id="65" name="Gerader Verbinder 64"/>
              <p:cNvCxnSpPr/>
              <p:nvPr/>
            </p:nvCxnSpPr>
            <p:spPr>
              <a:xfrm flipH="1">
                <a:off x="8973421" y="777600"/>
                <a:ext cx="0" cy="2718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r Verbinder 65"/>
              <p:cNvCxnSpPr/>
              <p:nvPr/>
            </p:nvCxnSpPr>
            <p:spPr>
              <a:xfrm flipH="1">
                <a:off x="8661601" y="922361"/>
                <a:ext cx="460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Gerader Verbinder 66"/>
              <p:cNvCxnSpPr/>
              <p:nvPr/>
            </p:nvCxnSpPr>
            <p:spPr>
              <a:xfrm flipH="1">
                <a:off x="8662316" y="3494734"/>
                <a:ext cx="460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Gerader Verbinder 67"/>
              <p:cNvCxnSpPr/>
              <p:nvPr/>
            </p:nvCxnSpPr>
            <p:spPr>
              <a:xfrm flipH="1">
                <a:off x="8811769" y="2172318"/>
                <a:ext cx="31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r Verbinder 68"/>
              <p:cNvCxnSpPr/>
              <p:nvPr/>
            </p:nvCxnSpPr>
            <p:spPr>
              <a:xfrm flipH="1">
                <a:off x="8972901" y="2829434"/>
                <a:ext cx="154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r Verbinder 69"/>
              <p:cNvCxnSpPr/>
              <p:nvPr/>
            </p:nvCxnSpPr>
            <p:spPr>
              <a:xfrm flipH="1">
                <a:off x="9124985" y="777600"/>
                <a:ext cx="0" cy="2718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feld 70"/>
              <p:cNvSpPr txBox="1"/>
              <p:nvPr/>
            </p:nvSpPr>
            <p:spPr>
              <a:xfrm>
                <a:off x="8687415" y="746152"/>
                <a:ext cx="489303" cy="161583"/>
              </a:xfrm>
              <a:prstGeom prst="rect">
                <a:avLst/>
              </a:prstGeom>
              <a:noFill/>
            </p:spPr>
            <p:txBody>
              <a:bodyPr wrap="square" lIns="36000" rIns="36000" rtlCol="0">
                <a:spAutoFit/>
              </a:bodyPr>
              <a:lstStyle/>
              <a:p>
                <a:r>
                  <a:rPr lang="de-DE" sz="450" dirty="0" smtClean="0"/>
                  <a:t>    *        **      ***</a:t>
                </a:r>
                <a:endParaRPr lang="en-US" sz="450" dirty="0"/>
              </a:p>
            </p:txBody>
          </p:sp>
          <p:cxnSp>
            <p:nvCxnSpPr>
              <p:cNvPr id="72" name="Gerader Verbinder 71"/>
              <p:cNvCxnSpPr/>
              <p:nvPr/>
            </p:nvCxnSpPr>
            <p:spPr>
              <a:xfrm flipH="1">
                <a:off x="8970154" y="1559451"/>
                <a:ext cx="154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uppieren 5"/>
          <p:cNvGrpSpPr/>
          <p:nvPr/>
        </p:nvGrpSpPr>
        <p:grpSpPr>
          <a:xfrm>
            <a:off x="4170617" y="876895"/>
            <a:ext cx="4495978" cy="2432940"/>
            <a:chOff x="4170617" y="876895"/>
            <a:chExt cx="4495978" cy="2432940"/>
          </a:xfrm>
        </p:grpSpPr>
        <p:sp>
          <p:nvSpPr>
            <p:cNvPr id="5" name="Textfeld 4"/>
            <p:cNvSpPr txBox="1"/>
            <p:nvPr/>
          </p:nvSpPr>
          <p:spPr>
            <a:xfrm>
              <a:off x="4170617" y="878400"/>
              <a:ext cx="236272" cy="24314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/>
                <a:t>Silt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Sand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Silt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Sand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Silt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Sand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Silt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Sand</a:t>
              </a:r>
              <a:endParaRPr lang="en-US" sz="900" dirty="0"/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8430323" y="876895"/>
              <a:ext cx="236272" cy="24314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/>
                <a:t>Silt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Sand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Silt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Sand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Silt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Sand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Silt</a:t>
              </a:r>
            </a:p>
            <a:p>
              <a:pPr algn="ctr"/>
              <a:endParaRPr lang="en-US" sz="1250" dirty="0" smtClean="0"/>
            </a:p>
            <a:p>
              <a:pPr algn="ctr"/>
              <a:r>
                <a:rPr lang="en-US" sz="900" dirty="0" smtClean="0"/>
                <a:t>Sand</a:t>
              </a:r>
              <a:endParaRPr lang="en-US" sz="900" dirty="0"/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4914769" y="780922"/>
            <a:ext cx="4213757" cy="3189484"/>
            <a:chOff x="4930243" y="780278"/>
            <a:chExt cx="4213757" cy="3189484"/>
          </a:xfrm>
        </p:grpSpPr>
        <p:grpSp>
          <p:nvGrpSpPr>
            <p:cNvPr id="16" name="Gruppieren 15"/>
            <p:cNvGrpSpPr>
              <a:grpSpLocks noChangeAspect="1"/>
            </p:cNvGrpSpPr>
            <p:nvPr/>
          </p:nvGrpSpPr>
          <p:grpSpPr>
            <a:xfrm>
              <a:off x="4930243" y="781650"/>
              <a:ext cx="3894974" cy="3188112"/>
              <a:chOff x="5231567" y="781650"/>
              <a:chExt cx="2764975" cy="2263186"/>
            </a:xfrm>
          </p:grpSpPr>
          <p:pic>
            <p:nvPicPr>
              <p:cNvPr id="45" name="Inhaltsplatzhalter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84" b="42141"/>
              <a:stretch/>
            </p:blipFill>
            <p:spPr>
              <a:xfrm>
                <a:off x="5231567" y="781650"/>
                <a:ext cx="2764975" cy="2263186"/>
              </a:xfrm>
              <a:prstGeom prst="rect">
                <a:avLst/>
              </a:prstGeom>
            </p:spPr>
          </p:pic>
          <p:sp>
            <p:nvSpPr>
              <p:cNvPr id="15" name="Rechteck 14"/>
              <p:cNvSpPr/>
              <p:nvPr/>
            </p:nvSpPr>
            <p:spPr>
              <a:xfrm>
                <a:off x="7345180" y="876924"/>
                <a:ext cx="157397" cy="210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hteck 16"/>
            <p:cNvSpPr/>
            <p:nvPr/>
          </p:nvSpPr>
          <p:spPr>
            <a:xfrm>
              <a:off x="8825217" y="780278"/>
              <a:ext cx="318783" cy="3189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604641" y="2897368"/>
            <a:ext cx="8342329" cy="1751863"/>
            <a:chOff x="604641" y="2897368"/>
            <a:chExt cx="8342329" cy="1751863"/>
          </a:xfrm>
        </p:grpSpPr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722"/>
            <a:stretch/>
          </p:blipFill>
          <p:spPr>
            <a:xfrm>
              <a:off x="623724" y="3071281"/>
              <a:ext cx="8323246" cy="1577950"/>
            </a:xfrm>
            <a:prstGeom prst="rect">
              <a:avLst/>
            </a:prstGeom>
          </p:spPr>
        </p:pic>
        <p:sp>
          <p:nvSpPr>
            <p:cNvPr id="94" name="Rechteck 93"/>
            <p:cNvSpPr/>
            <p:nvPr/>
          </p:nvSpPr>
          <p:spPr>
            <a:xfrm>
              <a:off x="604641" y="2897368"/>
              <a:ext cx="581447" cy="281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769596" y="2903431"/>
              <a:ext cx="5616000" cy="3842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rIns="0" bIns="7200" rtlCol="0">
              <a:spAutoFit/>
            </a:bodyPr>
            <a:lstStyle/>
            <a:p>
              <a:r>
                <a:rPr lang="de-DE" sz="700" dirty="0" smtClean="0"/>
                <a:t>		           High				 Low</a:t>
              </a:r>
            </a:p>
            <a:p>
              <a:endParaRPr lang="de-DE" sz="200" dirty="0" smtClean="0"/>
            </a:p>
            <a:p>
              <a:r>
                <a:rPr lang="el-GR" sz="700" dirty="0" smtClean="0"/>
                <a:t>θ</a:t>
              </a:r>
              <a:r>
                <a:rPr lang="de-DE" sz="700" baseline="-25000" dirty="0" err="1" smtClean="0"/>
                <a:t>ant</a:t>
              </a:r>
              <a:r>
                <a:rPr lang="de-DE" sz="700" dirty="0" smtClean="0"/>
                <a:t>**	              Dry</a:t>
              </a:r>
              <a:r>
                <a:rPr lang="de-DE" sz="700" dirty="0"/>
                <a:t>	</a:t>
              </a:r>
              <a:r>
                <a:rPr lang="de-DE" sz="700" dirty="0" smtClean="0"/>
                <a:t>	        </a:t>
              </a:r>
              <a:r>
                <a:rPr lang="de-DE" sz="700" dirty="0" err="1" smtClean="0"/>
                <a:t>Wet</a:t>
              </a:r>
              <a:r>
                <a:rPr lang="de-DE" sz="700" dirty="0"/>
                <a:t>	</a:t>
              </a:r>
              <a:r>
                <a:rPr lang="de-DE" sz="700" dirty="0" smtClean="0"/>
                <a:t>	    Dry		</a:t>
              </a:r>
              <a:r>
                <a:rPr lang="de-DE" sz="700" dirty="0" err="1" smtClean="0"/>
                <a:t>Wet</a:t>
              </a:r>
              <a:endParaRPr lang="de-DE" sz="700" dirty="0" smtClean="0"/>
            </a:p>
            <a:p>
              <a:endParaRPr lang="de-DE" sz="150" dirty="0" smtClean="0"/>
            </a:p>
            <a:p>
              <a:r>
                <a:rPr lang="de-DE" sz="700" dirty="0" smtClean="0"/>
                <a:t>P</a:t>
              </a:r>
              <a:r>
                <a:rPr lang="de-DE" sz="700" baseline="-25000" dirty="0" smtClean="0"/>
                <a:t>sub</a:t>
              </a:r>
              <a:r>
                <a:rPr lang="de-DE" sz="700" dirty="0" smtClean="0"/>
                <a:t>***</a:t>
              </a:r>
              <a:r>
                <a:rPr lang="de-DE" sz="700" dirty="0"/>
                <a:t> </a:t>
              </a:r>
              <a:r>
                <a:rPr lang="de-DE" sz="700" dirty="0" smtClean="0"/>
                <a:t>                Small                        Big                       Small    </a:t>
              </a:r>
              <a:r>
                <a:rPr lang="de-DE" sz="500" dirty="0" smtClean="0"/>
                <a:t> </a:t>
              </a:r>
              <a:r>
                <a:rPr lang="de-DE" sz="700" dirty="0" smtClean="0"/>
                <a:t>     </a:t>
              </a:r>
              <a:r>
                <a:rPr lang="de-DE" sz="500" dirty="0" smtClean="0"/>
                <a:t>  </a:t>
              </a:r>
              <a:r>
                <a:rPr lang="de-DE" sz="700" dirty="0" smtClean="0"/>
                <a:t>             Big</a:t>
              </a:r>
              <a:r>
                <a:rPr lang="de-DE" sz="300" dirty="0" smtClean="0"/>
                <a:t> </a:t>
              </a:r>
              <a:r>
                <a:rPr lang="de-DE" sz="700" dirty="0" smtClean="0"/>
                <a:t>                      Small                        Big                       Small</a:t>
              </a:r>
              <a:r>
                <a:rPr lang="de-DE" sz="300" dirty="0" smtClean="0"/>
                <a:t> </a:t>
              </a:r>
              <a:r>
                <a:rPr lang="de-DE" sz="700" dirty="0" smtClean="0"/>
                <a:t>                        Big</a:t>
              </a:r>
              <a:endParaRPr lang="en-US" sz="700" dirty="0"/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800155" y="2902203"/>
              <a:ext cx="342614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700" dirty="0" smtClean="0"/>
                <a:t>K</a:t>
              </a:r>
              <a:r>
                <a:rPr lang="en-US" sz="700" baseline="-25000" dirty="0" smtClean="0"/>
                <a:t>S</a:t>
              </a:r>
              <a:r>
                <a:rPr lang="en-US" sz="700" dirty="0" smtClean="0"/>
                <a:t>*</a:t>
              </a:r>
              <a:endParaRPr lang="en-US" sz="700" dirty="0"/>
            </a:p>
          </p:txBody>
        </p:sp>
        <p:cxnSp>
          <p:nvCxnSpPr>
            <p:cNvPr id="79" name="Gerader Verbinder 78"/>
            <p:cNvCxnSpPr/>
            <p:nvPr/>
          </p:nvCxnSpPr>
          <p:spPr>
            <a:xfrm>
              <a:off x="3821858" y="2898437"/>
              <a:ext cx="0" cy="399212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r Verbinder 79"/>
            <p:cNvCxnSpPr/>
            <p:nvPr/>
          </p:nvCxnSpPr>
          <p:spPr>
            <a:xfrm flipH="1">
              <a:off x="5094000" y="3022270"/>
              <a:ext cx="0" cy="261749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r Verbinder 80"/>
            <p:cNvCxnSpPr/>
            <p:nvPr/>
          </p:nvCxnSpPr>
          <p:spPr>
            <a:xfrm>
              <a:off x="2552094" y="3022270"/>
              <a:ext cx="0" cy="2880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r Verbinder 81"/>
            <p:cNvCxnSpPr/>
            <p:nvPr/>
          </p:nvCxnSpPr>
          <p:spPr>
            <a:xfrm>
              <a:off x="1911063" y="3155470"/>
              <a:ext cx="0" cy="1332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r Verbinder 82"/>
            <p:cNvCxnSpPr/>
            <p:nvPr/>
          </p:nvCxnSpPr>
          <p:spPr>
            <a:xfrm>
              <a:off x="5738930" y="3149102"/>
              <a:ext cx="0" cy="1332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r Verbinder 83"/>
            <p:cNvCxnSpPr/>
            <p:nvPr/>
          </p:nvCxnSpPr>
          <p:spPr>
            <a:xfrm>
              <a:off x="3189958" y="3154180"/>
              <a:ext cx="0" cy="1332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r Verbinder 85"/>
            <p:cNvCxnSpPr/>
            <p:nvPr/>
          </p:nvCxnSpPr>
          <p:spPr>
            <a:xfrm>
              <a:off x="1289873" y="3153984"/>
              <a:ext cx="5094000" cy="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r Verbinder 86"/>
            <p:cNvCxnSpPr/>
            <p:nvPr/>
          </p:nvCxnSpPr>
          <p:spPr>
            <a:xfrm>
              <a:off x="1288876" y="3025811"/>
              <a:ext cx="5094000" cy="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r Verbinder 88"/>
            <p:cNvCxnSpPr/>
            <p:nvPr/>
          </p:nvCxnSpPr>
          <p:spPr>
            <a:xfrm>
              <a:off x="1288212" y="3284019"/>
              <a:ext cx="5094000" cy="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/>
            <p:cNvCxnSpPr/>
            <p:nvPr/>
          </p:nvCxnSpPr>
          <p:spPr>
            <a:xfrm>
              <a:off x="1289705" y="2899917"/>
              <a:ext cx="5094000" cy="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r Verbinder 90"/>
            <p:cNvCxnSpPr/>
            <p:nvPr/>
          </p:nvCxnSpPr>
          <p:spPr>
            <a:xfrm>
              <a:off x="4457695" y="3149102"/>
              <a:ext cx="0" cy="1332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hteck 11"/>
            <p:cNvSpPr/>
            <p:nvPr/>
          </p:nvSpPr>
          <p:spPr>
            <a:xfrm>
              <a:off x="6382212" y="2901398"/>
              <a:ext cx="2561442" cy="281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5" name="Grafik 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5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8352058" y="720000"/>
            <a:ext cx="554511" cy="3922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feld 50"/>
          <p:cNvSpPr txBox="1"/>
          <p:nvPr/>
        </p:nvSpPr>
        <p:spPr>
          <a:xfrm rot="16200000">
            <a:off x="7153292" y="2321395"/>
            <a:ext cx="3168000" cy="33855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dirty="0" smtClean="0"/>
              <a:t>*Hydraulic Conductivity</a:t>
            </a:r>
          </a:p>
          <a:p>
            <a:pPr algn="ctr"/>
            <a:r>
              <a:rPr lang="en-US" sz="1100" dirty="0" smtClean="0"/>
              <a:t>**Antecedent Moisture Condition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Conductivity Decay with Soil Depth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uppieren 2"/>
          <p:cNvGrpSpPr/>
          <p:nvPr/>
        </p:nvGrpSpPr>
        <p:grpSpPr>
          <a:xfrm>
            <a:off x="2773181" y="721192"/>
            <a:ext cx="5757160" cy="3924076"/>
            <a:chOff x="2758191" y="721192"/>
            <a:chExt cx="5757160" cy="3924076"/>
          </a:xfrm>
        </p:grpSpPr>
        <p:pic>
          <p:nvPicPr>
            <p:cNvPr id="28" name="Grafik 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068" r="48209" b="5865"/>
            <a:stretch/>
          </p:blipFill>
          <p:spPr>
            <a:xfrm>
              <a:off x="2758191" y="721192"/>
              <a:ext cx="5757160" cy="3924076"/>
            </a:xfrm>
            <a:prstGeom prst="rect">
              <a:avLst/>
            </a:prstGeom>
          </p:spPr>
        </p:pic>
        <p:sp>
          <p:nvSpPr>
            <p:cNvPr id="2" name="Rechteck 1"/>
            <p:cNvSpPr/>
            <p:nvPr/>
          </p:nvSpPr>
          <p:spPr>
            <a:xfrm>
              <a:off x="3636000" y="861934"/>
              <a:ext cx="261443" cy="217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326407" y="1001819"/>
            <a:ext cx="2417762" cy="2191932"/>
            <a:chOff x="326407" y="1090307"/>
            <a:chExt cx="2417762" cy="2191932"/>
          </a:xfrm>
        </p:grpSpPr>
        <p:pic>
          <p:nvPicPr>
            <p:cNvPr id="30" name="Inhaltsplatzhalt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35" b="42141"/>
            <a:stretch/>
          </p:blipFill>
          <p:spPr>
            <a:xfrm>
              <a:off x="326407" y="1090307"/>
              <a:ext cx="2417762" cy="2191932"/>
            </a:xfrm>
            <a:prstGeom prst="rect">
              <a:avLst/>
            </a:prstGeom>
          </p:spPr>
        </p:pic>
        <p:sp>
          <p:nvSpPr>
            <p:cNvPr id="4" name="Rechteck 3"/>
            <p:cNvSpPr/>
            <p:nvPr/>
          </p:nvSpPr>
          <p:spPr>
            <a:xfrm>
              <a:off x="2448000" y="1186858"/>
              <a:ext cx="159469" cy="1823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feld 30"/>
          <p:cNvSpPr txBox="1"/>
          <p:nvPr/>
        </p:nvSpPr>
        <p:spPr>
          <a:xfrm rot="16200000">
            <a:off x="6858600" y="2389088"/>
            <a:ext cx="3204000" cy="20774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 smtClean="0"/>
              <a:t>Wet               Dry              Wet              Dry</a:t>
            </a:r>
            <a:endParaRPr lang="en-US" dirty="0"/>
          </a:p>
        </p:txBody>
      </p:sp>
      <p:sp>
        <p:nvSpPr>
          <p:cNvPr id="32" name="Textfeld 31"/>
          <p:cNvSpPr txBox="1"/>
          <p:nvPr/>
        </p:nvSpPr>
        <p:spPr>
          <a:xfrm>
            <a:off x="8151805" y="675841"/>
            <a:ext cx="648000" cy="23083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900" dirty="0" smtClean="0"/>
              <a:t>K</a:t>
            </a:r>
            <a:r>
              <a:rPr lang="de-DE" sz="900" baseline="-25000" dirty="0" smtClean="0"/>
              <a:t>S</a:t>
            </a:r>
            <a:r>
              <a:rPr lang="de-DE" sz="900" dirty="0" smtClean="0"/>
              <a:t>   </a:t>
            </a:r>
            <a:r>
              <a:rPr lang="de-DE" sz="500" dirty="0" smtClean="0"/>
              <a:t> </a:t>
            </a:r>
            <a:r>
              <a:rPr lang="el-GR" sz="900" dirty="0" smtClean="0"/>
              <a:t>θ</a:t>
            </a:r>
            <a:r>
              <a:rPr lang="de-DE" sz="900" baseline="-25000" dirty="0" err="1" smtClean="0"/>
              <a:t>ant</a:t>
            </a:r>
            <a:endParaRPr lang="en-US" sz="900" dirty="0"/>
          </a:p>
        </p:txBody>
      </p:sp>
      <p:sp>
        <p:nvSpPr>
          <p:cNvPr id="33" name="Textfeld 32"/>
          <p:cNvSpPr txBox="1"/>
          <p:nvPr/>
        </p:nvSpPr>
        <p:spPr>
          <a:xfrm rot="16200000">
            <a:off x="6646183" y="2389089"/>
            <a:ext cx="3204000" cy="20774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 smtClean="0"/>
              <a:t>Low                                  High</a:t>
            </a:r>
            <a:endParaRPr lang="en-US" dirty="0"/>
          </a:p>
        </p:txBody>
      </p:sp>
      <p:cxnSp>
        <p:nvCxnSpPr>
          <p:cNvPr id="34" name="Gerader Verbinder 33"/>
          <p:cNvCxnSpPr/>
          <p:nvPr/>
        </p:nvCxnSpPr>
        <p:spPr>
          <a:xfrm flipH="1">
            <a:off x="8355486" y="720000"/>
            <a:ext cx="0" cy="337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/>
          <p:cNvCxnSpPr/>
          <p:nvPr/>
        </p:nvCxnSpPr>
        <p:spPr>
          <a:xfrm flipH="1">
            <a:off x="8142073" y="720000"/>
            <a:ext cx="0" cy="337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 flipH="1">
            <a:off x="8567340" y="720000"/>
            <a:ext cx="0" cy="337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 flipH="1">
            <a:off x="8142073" y="889361"/>
            <a:ext cx="42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 flipH="1">
            <a:off x="8142843" y="4098297"/>
            <a:ext cx="42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 flipH="1">
            <a:off x="8142073" y="2412282"/>
            <a:ext cx="42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 flipH="1">
            <a:off x="8352075" y="3275339"/>
            <a:ext cx="21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 flipH="1">
            <a:off x="8352075" y="1612148"/>
            <a:ext cx="21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52"/>
          <p:cNvSpPr txBox="1"/>
          <p:nvPr/>
        </p:nvSpPr>
        <p:spPr>
          <a:xfrm>
            <a:off x="8154180" y="664300"/>
            <a:ext cx="715615" cy="184666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600" dirty="0" smtClean="0"/>
              <a:t>     *         </a:t>
            </a:r>
            <a:r>
              <a:rPr lang="de-DE" sz="300" dirty="0" smtClean="0"/>
              <a:t> </a:t>
            </a:r>
            <a:r>
              <a:rPr lang="de-DE" sz="600" dirty="0" smtClean="0"/>
              <a:t>**</a:t>
            </a:r>
            <a:endParaRPr lang="en-US" sz="600" dirty="0"/>
          </a:p>
        </p:txBody>
      </p:sp>
      <p:sp>
        <p:nvSpPr>
          <p:cNvPr id="54" name="Textfeld 53"/>
          <p:cNvSpPr txBox="1"/>
          <p:nvPr/>
        </p:nvSpPr>
        <p:spPr>
          <a:xfrm>
            <a:off x="7842278" y="1236795"/>
            <a:ext cx="288000" cy="26314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/>
              <a:t>Decay</a:t>
            </a:r>
          </a:p>
          <a:p>
            <a:pPr algn="ctr"/>
            <a:endParaRPr lang="en-US" sz="900" dirty="0"/>
          </a:p>
          <a:p>
            <a:pPr algn="ctr"/>
            <a:endParaRPr lang="en-US" sz="900" dirty="0" smtClean="0"/>
          </a:p>
          <a:p>
            <a:pPr algn="ctr"/>
            <a:endParaRPr lang="en-US" sz="900" dirty="0"/>
          </a:p>
          <a:p>
            <a:pPr algn="ctr"/>
            <a:endParaRPr lang="en-US" sz="900" dirty="0" smtClean="0"/>
          </a:p>
          <a:p>
            <a:pPr algn="ctr"/>
            <a:endParaRPr lang="en-US" sz="900" dirty="0"/>
          </a:p>
          <a:p>
            <a:pPr algn="ctr"/>
            <a:r>
              <a:rPr lang="en-US" sz="900" dirty="0" smtClean="0"/>
              <a:t>Decay</a:t>
            </a:r>
          </a:p>
          <a:p>
            <a:pPr algn="ctr"/>
            <a:endParaRPr lang="en-US" sz="900" dirty="0"/>
          </a:p>
          <a:p>
            <a:pPr algn="ctr"/>
            <a:endParaRPr lang="en-US" sz="900" dirty="0" smtClean="0"/>
          </a:p>
          <a:p>
            <a:pPr algn="ctr"/>
            <a:endParaRPr lang="en-US" sz="900" dirty="0"/>
          </a:p>
          <a:p>
            <a:pPr algn="ctr"/>
            <a:endParaRPr lang="en-US" sz="900" dirty="0" smtClean="0"/>
          </a:p>
          <a:p>
            <a:pPr algn="ctr"/>
            <a:endParaRPr lang="en-US" sz="900" dirty="0"/>
          </a:p>
          <a:p>
            <a:pPr algn="ctr"/>
            <a:r>
              <a:rPr lang="en-US" sz="900" dirty="0" smtClean="0"/>
              <a:t>Decay</a:t>
            </a:r>
          </a:p>
          <a:p>
            <a:pPr algn="ctr"/>
            <a:endParaRPr lang="en-US" sz="900" dirty="0"/>
          </a:p>
          <a:p>
            <a:pPr algn="ctr"/>
            <a:endParaRPr lang="en-US" sz="900" dirty="0" smtClean="0"/>
          </a:p>
          <a:p>
            <a:pPr algn="ctr"/>
            <a:endParaRPr lang="en-US" sz="900" dirty="0"/>
          </a:p>
          <a:p>
            <a:pPr algn="ctr"/>
            <a:endParaRPr lang="en-US" sz="900" dirty="0" smtClean="0"/>
          </a:p>
          <a:p>
            <a:pPr algn="ctr"/>
            <a:endParaRPr lang="en-US" sz="900" dirty="0"/>
          </a:p>
          <a:p>
            <a:pPr algn="ctr"/>
            <a:r>
              <a:rPr lang="en-US" sz="900" dirty="0" smtClean="0"/>
              <a:t>Decay</a:t>
            </a:r>
            <a:endParaRPr lang="en-US" sz="900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628649" y="3232847"/>
            <a:ext cx="5739161" cy="1409901"/>
            <a:chOff x="628649" y="3232847"/>
            <a:chExt cx="5739161" cy="1409901"/>
          </a:xfrm>
        </p:grpSpPr>
        <p:pic>
          <p:nvPicPr>
            <p:cNvPr id="29" name="Grafik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750"/>
            <a:stretch/>
          </p:blipFill>
          <p:spPr>
            <a:xfrm>
              <a:off x="628649" y="3297632"/>
              <a:ext cx="5739161" cy="1345116"/>
            </a:xfrm>
            <a:prstGeom prst="rect">
              <a:avLst/>
            </a:prstGeom>
          </p:spPr>
        </p:pic>
        <p:grpSp>
          <p:nvGrpSpPr>
            <p:cNvPr id="7" name="Gruppieren 6"/>
            <p:cNvGrpSpPr>
              <a:grpSpLocks/>
            </p:cNvGrpSpPr>
            <p:nvPr/>
          </p:nvGrpSpPr>
          <p:grpSpPr>
            <a:xfrm>
              <a:off x="630000" y="3232847"/>
              <a:ext cx="4410000" cy="285323"/>
              <a:chOff x="219996" y="5323646"/>
              <a:chExt cx="8731017" cy="285323"/>
            </a:xfrm>
          </p:grpSpPr>
          <p:sp>
            <p:nvSpPr>
              <p:cNvPr id="57" name="Rechteck 56"/>
              <p:cNvSpPr/>
              <p:nvPr/>
            </p:nvSpPr>
            <p:spPr>
              <a:xfrm>
                <a:off x="219996" y="5323646"/>
                <a:ext cx="1061977" cy="2812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219996" y="5329709"/>
                <a:ext cx="6184873" cy="2534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rIns="0" bIns="7200" rtlCol="0">
                <a:spAutoFit/>
              </a:bodyPr>
              <a:lstStyle/>
              <a:p>
                <a:r>
                  <a:rPr lang="de-DE" sz="700" dirty="0" smtClean="0"/>
                  <a:t>	                High		            Low</a:t>
                </a:r>
              </a:p>
              <a:p>
                <a:endParaRPr lang="de-DE" sz="200" dirty="0" smtClean="0"/>
              </a:p>
              <a:p>
                <a:r>
                  <a:rPr lang="de-DE" sz="700" dirty="0" smtClean="0"/>
                  <a:t>     </a:t>
                </a:r>
                <a:r>
                  <a:rPr lang="el-GR" sz="700" dirty="0" smtClean="0"/>
                  <a:t>θ</a:t>
                </a:r>
                <a:r>
                  <a:rPr lang="de-DE" sz="700" baseline="-25000" dirty="0" err="1" smtClean="0"/>
                  <a:t>ant</a:t>
                </a:r>
                <a:r>
                  <a:rPr lang="de-DE" sz="700" dirty="0" smtClean="0"/>
                  <a:t>**	 Dry                        </a:t>
                </a:r>
                <a:r>
                  <a:rPr lang="de-DE" sz="700" dirty="0" err="1" smtClean="0"/>
                  <a:t>Wet</a:t>
                </a:r>
                <a:r>
                  <a:rPr lang="de-DE" sz="700" dirty="0" smtClean="0"/>
                  <a:t>                         Dry                        </a:t>
                </a:r>
                <a:r>
                  <a:rPr lang="de-DE" sz="700" dirty="0" err="1" smtClean="0"/>
                  <a:t>Wet</a:t>
                </a:r>
                <a:endParaRPr lang="de-DE" sz="700" dirty="0" smtClean="0"/>
              </a:p>
            </p:txBody>
          </p:sp>
          <p:sp>
            <p:nvSpPr>
              <p:cNvPr id="59" name="Textfeld 58"/>
              <p:cNvSpPr txBox="1"/>
              <p:nvPr/>
            </p:nvSpPr>
            <p:spPr>
              <a:xfrm>
                <a:off x="219996" y="5328481"/>
                <a:ext cx="1081365" cy="1077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 algn="ctr"/>
                <a:r>
                  <a:rPr lang="en-US" sz="700" dirty="0" smtClean="0"/>
                  <a:t>K</a:t>
                </a:r>
                <a:r>
                  <a:rPr lang="en-US" sz="700" baseline="-25000" dirty="0" smtClean="0"/>
                  <a:t>S</a:t>
                </a:r>
                <a:r>
                  <a:rPr lang="en-US" sz="700" dirty="0" smtClean="0"/>
                  <a:t>*</a:t>
                </a:r>
                <a:endParaRPr lang="en-US" sz="700" dirty="0"/>
              </a:p>
            </p:txBody>
          </p:sp>
          <p:cxnSp>
            <p:nvCxnSpPr>
              <p:cNvPr id="60" name="Gerader Verbinder 59"/>
              <p:cNvCxnSpPr/>
              <p:nvPr/>
            </p:nvCxnSpPr>
            <p:spPr>
              <a:xfrm>
                <a:off x="3829217" y="5324715"/>
                <a:ext cx="0" cy="252000"/>
              </a:xfrm>
              <a:prstGeom prst="line">
                <a:avLst/>
              </a:prstGeom>
              <a:ln w="889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r Verbinder 60"/>
              <p:cNvCxnSpPr/>
              <p:nvPr/>
            </p:nvCxnSpPr>
            <p:spPr>
              <a:xfrm flipH="1">
                <a:off x="5101359" y="5448548"/>
                <a:ext cx="0" cy="133200"/>
              </a:xfrm>
              <a:prstGeom prst="line">
                <a:avLst/>
              </a:prstGeom>
              <a:ln w="889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r Verbinder 61"/>
              <p:cNvCxnSpPr/>
              <p:nvPr/>
            </p:nvCxnSpPr>
            <p:spPr>
              <a:xfrm>
                <a:off x="2559453" y="5448548"/>
                <a:ext cx="0" cy="133200"/>
              </a:xfrm>
              <a:prstGeom prst="line">
                <a:avLst/>
              </a:prstGeom>
              <a:ln w="889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r Verbinder 65"/>
              <p:cNvCxnSpPr/>
              <p:nvPr/>
            </p:nvCxnSpPr>
            <p:spPr>
              <a:xfrm>
                <a:off x="1297232" y="5580262"/>
                <a:ext cx="5094000" cy="0"/>
              </a:xfrm>
              <a:prstGeom prst="line">
                <a:avLst/>
              </a:prstGeom>
              <a:ln w="889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Gerader Verbinder 66"/>
              <p:cNvCxnSpPr/>
              <p:nvPr/>
            </p:nvCxnSpPr>
            <p:spPr>
              <a:xfrm>
                <a:off x="1296235" y="5452089"/>
                <a:ext cx="5094000" cy="0"/>
              </a:xfrm>
              <a:prstGeom prst="line">
                <a:avLst/>
              </a:prstGeom>
              <a:ln w="889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r Verbinder 68"/>
              <p:cNvCxnSpPr/>
              <p:nvPr/>
            </p:nvCxnSpPr>
            <p:spPr>
              <a:xfrm>
                <a:off x="1297064" y="5326195"/>
                <a:ext cx="5094000" cy="0"/>
              </a:xfrm>
              <a:prstGeom prst="line">
                <a:avLst/>
              </a:prstGeom>
              <a:ln w="889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hteck 70"/>
              <p:cNvSpPr/>
              <p:nvPr/>
            </p:nvSpPr>
            <p:spPr>
              <a:xfrm>
                <a:off x="6389571" y="5327676"/>
                <a:ext cx="2561442" cy="2812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5" name="Grafik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1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Bedrock Conductivity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2" name="Gruppieren 11"/>
          <p:cNvGrpSpPr>
            <a:grpSpLocks noChangeAspect="1"/>
          </p:cNvGrpSpPr>
          <p:nvPr/>
        </p:nvGrpSpPr>
        <p:grpSpPr>
          <a:xfrm>
            <a:off x="2824550" y="831954"/>
            <a:ext cx="5705790" cy="3810794"/>
            <a:chOff x="1753020" y="958633"/>
            <a:chExt cx="5112474" cy="3414529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9" t="5683" b="52350"/>
            <a:stretch/>
          </p:blipFill>
          <p:spPr>
            <a:xfrm>
              <a:off x="2392253" y="958633"/>
              <a:ext cx="4473241" cy="3030465"/>
            </a:xfrm>
            <a:prstGeom prst="rect">
              <a:avLst/>
            </a:prstGeom>
          </p:spPr>
        </p:pic>
        <p:grpSp>
          <p:nvGrpSpPr>
            <p:cNvPr id="49" name="Gruppieren 48"/>
            <p:cNvGrpSpPr>
              <a:grpSpLocks noChangeAspect="1"/>
            </p:cNvGrpSpPr>
            <p:nvPr/>
          </p:nvGrpSpPr>
          <p:grpSpPr>
            <a:xfrm>
              <a:off x="1753020" y="959370"/>
              <a:ext cx="5112473" cy="3413792"/>
              <a:chOff x="847799" y="2201895"/>
              <a:chExt cx="3593239" cy="2399342"/>
            </a:xfrm>
          </p:grpSpPr>
          <p:pic>
            <p:nvPicPr>
              <p:cNvPr id="50" name="Inhaltsplatzhalter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162" r="92597" b="5674"/>
              <a:stretch/>
            </p:blipFill>
            <p:spPr>
              <a:xfrm>
                <a:off x="847800" y="2201895"/>
                <a:ext cx="502169" cy="2399342"/>
              </a:xfrm>
              <a:prstGeom prst="rect">
                <a:avLst/>
              </a:prstGeom>
            </p:spPr>
          </p:pic>
          <p:pic>
            <p:nvPicPr>
              <p:cNvPr id="51" name="Inhaltsplatzhalter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8446" r="47026" b="5675"/>
              <a:stretch/>
            </p:blipFill>
            <p:spPr>
              <a:xfrm>
                <a:off x="847799" y="4302177"/>
                <a:ext cx="3593239" cy="299060"/>
              </a:xfrm>
              <a:prstGeom prst="rect">
                <a:avLst/>
              </a:prstGeom>
            </p:spPr>
          </p:pic>
        </p:grpSp>
        <p:sp>
          <p:nvSpPr>
            <p:cNvPr id="11" name="Rechteck 10"/>
            <p:cNvSpPr/>
            <p:nvPr/>
          </p:nvSpPr>
          <p:spPr>
            <a:xfrm>
              <a:off x="2520000" y="1080000"/>
              <a:ext cx="254832" cy="236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Grafik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22"/>
          <a:stretch/>
        </p:blipFill>
        <p:spPr>
          <a:xfrm>
            <a:off x="612000" y="3431106"/>
            <a:ext cx="4579434" cy="1211642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1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Results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610168" y="4763348"/>
            <a:ext cx="867600" cy="184666"/>
          </a:xfrm>
          <a:prstGeom prst="rect">
            <a:avLst/>
          </a:prstGeom>
          <a:solidFill>
            <a:srgbClr val="3366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3635896" y="473199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</a:rPr>
              <a:t>Discussion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Inhaltsplatzhalt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higher </a:t>
            </a:r>
            <a:r>
              <a:rPr lang="en-US" dirty="0">
                <a:solidFill>
                  <a:schemeClr val="bg1"/>
                </a:solidFill>
              </a:rPr>
              <a:t>event </a:t>
            </a:r>
            <a:r>
              <a:rPr lang="en-US" dirty="0" smtClean="0">
                <a:solidFill>
                  <a:schemeClr val="bg1"/>
                </a:solidFill>
              </a:rPr>
              <a:t>frequency				= </a:t>
            </a:r>
            <a:r>
              <a:rPr lang="en-US" dirty="0">
                <a:solidFill>
                  <a:schemeClr val="bg1"/>
                </a:solidFill>
              </a:rPr>
              <a:t>shorter transit times</a:t>
            </a:r>
          </a:p>
          <a:p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arger precipitation event amount		= shorter transit times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smaller porosity					= shorter </a:t>
            </a:r>
            <a:r>
              <a:rPr lang="en-US" dirty="0">
                <a:solidFill>
                  <a:schemeClr val="bg1"/>
                </a:solidFill>
              </a:rPr>
              <a:t>transit </a:t>
            </a:r>
            <a:r>
              <a:rPr lang="en-US" dirty="0" smtClean="0">
                <a:solidFill>
                  <a:schemeClr val="bg1"/>
                </a:solidFill>
              </a:rPr>
              <a:t>times</a:t>
            </a: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ore sandy WRC					= shorter transit times</a:t>
            </a:r>
          </a:p>
          <a:p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epth decay of soil hydraulic conductivity	= shorter transit times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6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Surprising Results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610168" y="4763348"/>
            <a:ext cx="867600" cy="184666"/>
          </a:xfrm>
          <a:prstGeom prst="rect">
            <a:avLst/>
          </a:prstGeom>
          <a:solidFill>
            <a:srgbClr val="3366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3635896" y="473199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</a:rPr>
              <a:t>Discussion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Inhaltsplatzhalter 1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Catchment shape has a much smaller influence on transit times than expected</a:t>
            </a:r>
          </a:p>
          <a:p>
            <a:r>
              <a:rPr lang="en-US" dirty="0">
                <a:solidFill>
                  <a:schemeClr val="bg1"/>
                </a:solidFill>
              </a:rPr>
              <a:t>Sequence of precipitation events plays less important role than expected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It does not matter how the differently-sized precipitation events driving the water flow through the catchment are arranged – as long as the precipitation event frequency is high (≤3 days) and the event amounts are Poisson-distributed.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Bedrock </a:t>
            </a:r>
            <a:r>
              <a:rPr lang="en-US" dirty="0">
                <a:solidFill>
                  <a:schemeClr val="bg1"/>
                </a:solidFill>
              </a:rPr>
              <a:t>conductivity does not have a simple straightforward relationship with catchment transit </a:t>
            </a:r>
            <a:r>
              <a:rPr lang="en-US" dirty="0" smtClean="0">
                <a:solidFill>
                  <a:schemeClr val="bg1"/>
                </a:solidFill>
              </a:rPr>
              <a:t>time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Increase </a:t>
            </a:r>
            <a:r>
              <a:rPr lang="en-US" dirty="0">
                <a:solidFill>
                  <a:schemeClr val="bg1"/>
                </a:solidFill>
              </a:rPr>
              <a:t>in conductivity </a:t>
            </a:r>
            <a:r>
              <a:rPr lang="en-US" dirty="0" smtClean="0">
                <a:solidFill>
                  <a:schemeClr val="bg1"/>
                </a:solidFill>
              </a:rPr>
              <a:t>does not cause </a:t>
            </a:r>
            <a:r>
              <a:rPr lang="en-US" dirty="0">
                <a:solidFill>
                  <a:schemeClr val="bg1"/>
                </a:solidFill>
              </a:rPr>
              <a:t>decrease in transit </a:t>
            </a:r>
            <a:r>
              <a:rPr lang="en-US" dirty="0" smtClean="0">
                <a:solidFill>
                  <a:schemeClr val="bg1"/>
                </a:solidFill>
              </a:rPr>
              <a:t>time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Instead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increase </a:t>
            </a:r>
            <a:r>
              <a:rPr lang="en-US" dirty="0">
                <a:solidFill>
                  <a:schemeClr val="bg1"/>
                </a:solidFill>
              </a:rPr>
              <a:t>in </a:t>
            </a:r>
            <a:r>
              <a:rPr lang="en-US" dirty="0" smtClean="0">
                <a:solidFill>
                  <a:schemeClr val="bg1"/>
                </a:solidFill>
              </a:rPr>
              <a:t>conductivity </a:t>
            </a:r>
            <a:r>
              <a:rPr lang="en-US" dirty="0">
                <a:solidFill>
                  <a:schemeClr val="bg1"/>
                </a:solidFill>
              </a:rPr>
              <a:t>can also result in </a:t>
            </a:r>
            <a:r>
              <a:rPr lang="en-US" dirty="0" smtClean="0">
                <a:solidFill>
                  <a:schemeClr val="bg1"/>
                </a:solidFill>
              </a:rPr>
              <a:t>overall </a:t>
            </a:r>
            <a:r>
              <a:rPr lang="en-US" dirty="0">
                <a:solidFill>
                  <a:schemeClr val="bg1"/>
                </a:solidFill>
              </a:rPr>
              <a:t>increase </a:t>
            </a:r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dirty="0">
                <a:solidFill>
                  <a:schemeClr val="bg1"/>
                </a:solidFill>
              </a:rPr>
              <a:t>catchment transit time – e.g., when </a:t>
            </a: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increase allows a larger proportion of water to infiltrate into the comparatively less conductive bedrock instead of flowing towards the outlet in the more conductive </a:t>
            </a:r>
            <a:r>
              <a:rPr lang="en-US" dirty="0" smtClean="0">
                <a:solidFill>
                  <a:schemeClr val="bg1"/>
                </a:solidFill>
              </a:rPr>
              <a:t>soil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0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Take-home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he </a:t>
            </a:r>
            <a:r>
              <a:rPr lang="en-US" dirty="0">
                <a:solidFill>
                  <a:schemeClr val="bg1"/>
                </a:solidFill>
              </a:rPr>
              <a:t>multitude of influences from the different parameters makes it very challenging to find rules and underlying principles in the integrated catchment </a:t>
            </a:r>
            <a:r>
              <a:rPr lang="en-US" dirty="0" smtClean="0">
                <a:solidFill>
                  <a:schemeClr val="bg1"/>
                </a:solidFill>
              </a:rPr>
              <a:t>response.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Therefore </a:t>
            </a:r>
            <a:r>
              <a:rPr lang="en-US" dirty="0">
                <a:solidFill>
                  <a:schemeClr val="bg1"/>
                </a:solidFill>
              </a:rPr>
              <a:t>it is necessary to look at the individual parameters and their potential interactions and interdependencies in a bottom-up approach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</a:rPr>
              <a:t>Conclusion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610168" y="4763348"/>
            <a:ext cx="867600" cy="184666"/>
          </a:xfrm>
          <a:prstGeom prst="rect">
            <a:avLst/>
          </a:prstGeom>
          <a:solidFill>
            <a:srgbClr val="3366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3635896" y="473199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Discussion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635896" y="4738740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7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 for more information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Heidbüchel et al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On the shape of forward transit time distributions in low-order catchments, https://doi.org/10.5194/hess-2019-440,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2019, revised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manuscript accepted for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HESS.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</a:rPr>
              <a:t>Conclusion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610168" y="4763348"/>
            <a:ext cx="867600" cy="184666"/>
          </a:xfrm>
          <a:prstGeom prst="rect">
            <a:avLst/>
          </a:prstGeom>
          <a:solidFill>
            <a:srgbClr val="3366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3635896" y="473199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Discussion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635896" y="4738740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6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697" y="273844"/>
            <a:ext cx="5336447" cy="994172"/>
          </a:xfrm>
        </p:spPr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 times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88222" y="780417"/>
            <a:ext cx="2727128" cy="38523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Transit time distributions (TTDs) show how fast water from a precipitation event is transported through a catchment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Integrate across all flow paths and storages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Unique descriptors of catchment functioning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802076" y="2268003"/>
            <a:ext cx="1904339" cy="1442641"/>
          </a:xfrm>
          <a:custGeom>
            <a:avLst/>
            <a:gdLst>
              <a:gd name="T0" fmla="*/ 5040313 w 2879"/>
              <a:gd name="T1" fmla="*/ 0 h 2181"/>
              <a:gd name="T2" fmla="*/ 7561264 w 2879"/>
              <a:gd name="T3" fmla="*/ 1837192818 h 2181"/>
              <a:gd name="T4" fmla="*/ 136088456 w 2879"/>
              <a:gd name="T5" fmla="*/ 2147483647 h 2181"/>
              <a:gd name="T6" fmla="*/ 375504088 w 2879"/>
              <a:gd name="T7" fmla="*/ 2147483647 h 2181"/>
              <a:gd name="T8" fmla="*/ 544353823 w 2879"/>
              <a:gd name="T9" fmla="*/ 2147483647 h 2181"/>
              <a:gd name="T10" fmla="*/ 698084113 w 2879"/>
              <a:gd name="T11" fmla="*/ 2147483647 h 2181"/>
              <a:gd name="T12" fmla="*/ 967740174 w 2879"/>
              <a:gd name="T13" fmla="*/ 2147483647 h 2181"/>
              <a:gd name="T14" fmla="*/ 1108868892 w 2879"/>
              <a:gd name="T15" fmla="*/ 2147483647 h 2181"/>
              <a:gd name="T16" fmla="*/ 1544856617 w 2879"/>
              <a:gd name="T17" fmla="*/ 2147483647 h 2181"/>
              <a:gd name="T18" fmla="*/ 1811993515 w 2879"/>
              <a:gd name="T19" fmla="*/ 2147483647 h 2181"/>
              <a:gd name="T20" fmla="*/ 2147483647 w 2879"/>
              <a:gd name="T21" fmla="*/ 2147483647 h 2181"/>
              <a:gd name="T22" fmla="*/ 2147483647 w 2879"/>
              <a:gd name="T23" fmla="*/ 2147483647 h 2181"/>
              <a:gd name="T24" fmla="*/ 2147483647 w 2879"/>
              <a:gd name="T25" fmla="*/ 2147483647 h 2181"/>
              <a:gd name="T26" fmla="*/ 2147483647 w 2879"/>
              <a:gd name="T27" fmla="*/ 2147483647 h 2181"/>
              <a:gd name="T28" fmla="*/ 2147483647 w 2879"/>
              <a:gd name="T29" fmla="*/ 2147483647 h 2181"/>
              <a:gd name="T30" fmla="*/ 2147483647 w 2879"/>
              <a:gd name="T31" fmla="*/ 2147483647 h 2181"/>
              <a:gd name="T32" fmla="*/ 2147483647 w 2879"/>
              <a:gd name="T33" fmla="*/ 2147483647 h 2181"/>
              <a:gd name="T34" fmla="*/ 2147483647 w 2879"/>
              <a:gd name="T35" fmla="*/ 2147483647 h 2181"/>
              <a:gd name="T36" fmla="*/ 2147483647 w 2879"/>
              <a:gd name="T37" fmla="*/ 2147483647 h 2181"/>
              <a:gd name="T38" fmla="*/ 2147483647 w 2879"/>
              <a:gd name="T39" fmla="*/ 2147483647 h 2181"/>
              <a:gd name="T40" fmla="*/ 2147483647 w 2879"/>
              <a:gd name="T41" fmla="*/ 2147483647 h 2181"/>
              <a:gd name="T42" fmla="*/ 2147483647 w 2879"/>
              <a:gd name="T43" fmla="*/ 2147483647 h 2181"/>
              <a:gd name="T44" fmla="*/ 2147483647 w 2879"/>
              <a:gd name="T45" fmla="*/ 2147483647 h 2181"/>
              <a:gd name="T46" fmla="*/ 2147483647 w 2879"/>
              <a:gd name="T47" fmla="*/ 2147483647 h 2181"/>
              <a:gd name="T48" fmla="*/ 2147483647 w 2879"/>
              <a:gd name="T49" fmla="*/ 2147483647 h 2181"/>
              <a:gd name="T50" fmla="*/ 5040313 w 2879"/>
              <a:gd name="T51" fmla="*/ 0 h 218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879"/>
              <a:gd name="T79" fmla="*/ 0 h 2181"/>
              <a:gd name="T80" fmla="*/ 2879 w 2879"/>
              <a:gd name="T81" fmla="*/ 2181 h 218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879" h="2181">
                <a:moveTo>
                  <a:pt x="2" y="0"/>
                </a:moveTo>
                <a:cubicBezTo>
                  <a:pt x="5" y="248"/>
                  <a:pt x="0" y="481"/>
                  <a:pt x="3" y="729"/>
                </a:cubicBezTo>
                <a:cubicBezTo>
                  <a:pt x="6" y="968"/>
                  <a:pt x="40" y="1429"/>
                  <a:pt x="54" y="1444"/>
                </a:cubicBezTo>
                <a:cubicBezTo>
                  <a:pt x="68" y="1459"/>
                  <a:pt x="126" y="1504"/>
                  <a:pt x="149" y="1512"/>
                </a:cubicBezTo>
                <a:cubicBezTo>
                  <a:pt x="169" y="1531"/>
                  <a:pt x="197" y="1543"/>
                  <a:pt x="216" y="1562"/>
                </a:cubicBezTo>
                <a:cubicBezTo>
                  <a:pt x="234" y="1580"/>
                  <a:pt x="253" y="1598"/>
                  <a:pt x="277" y="1607"/>
                </a:cubicBezTo>
                <a:cubicBezTo>
                  <a:pt x="309" y="1636"/>
                  <a:pt x="345" y="1666"/>
                  <a:pt x="384" y="1685"/>
                </a:cubicBezTo>
                <a:cubicBezTo>
                  <a:pt x="402" y="1704"/>
                  <a:pt x="416" y="1713"/>
                  <a:pt x="440" y="1724"/>
                </a:cubicBezTo>
                <a:cubicBezTo>
                  <a:pt x="490" y="1777"/>
                  <a:pt x="555" y="1811"/>
                  <a:pt x="613" y="1853"/>
                </a:cubicBezTo>
                <a:cubicBezTo>
                  <a:pt x="659" y="1886"/>
                  <a:pt x="661" y="1901"/>
                  <a:pt x="719" y="1914"/>
                </a:cubicBezTo>
                <a:cubicBezTo>
                  <a:pt x="797" y="1951"/>
                  <a:pt x="862" y="1978"/>
                  <a:pt x="949" y="1987"/>
                </a:cubicBezTo>
                <a:cubicBezTo>
                  <a:pt x="979" y="1996"/>
                  <a:pt x="1001" y="2009"/>
                  <a:pt x="1032" y="2015"/>
                </a:cubicBezTo>
                <a:cubicBezTo>
                  <a:pt x="1080" y="2038"/>
                  <a:pt x="1133" y="2060"/>
                  <a:pt x="1183" y="2076"/>
                </a:cubicBezTo>
                <a:cubicBezTo>
                  <a:pt x="1332" y="2181"/>
                  <a:pt x="1548" y="2090"/>
                  <a:pt x="1731" y="2088"/>
                </a:cubicBezTo>
                <a:cubicBezTo>
                  <a:pt x="1779" y="2081"/>
                  <a:pt x="1823" y="2070"/>
                  <a:pt x="1871" y="2065"/>
                </a:cubicBezTo>
                <a:cubicBezTo>
                  <a:pt x="2002" y="2036"/>
                  <a:pt x="2020" y="2047"/>
                  <a:pt x="2224" y="2043"/>
                </a:cubicBezTo>
                <a:cubicBezTo>
                  <a:pt x="2257" y="2041"/>
                  <a:pt x="2313" y="2042"/>
                  <a:pt x="2352" y="2032"/>
                </a:cubicBezTo>
                <a:cubicBezTo>
                  <a:pt x="2400" y="2020"/>
                  <a:pt x="2443" y="1998"/>
                  <a:pt x="2492" y="1987"/>
                </a:cubicBezTo>
                <a:cubicBezTo>
                  <a:pt x="2526" y="1965"/>
                  <a:pt x="2565" y="1959"/>
                  <a:pt x="2604" y="1948"/>
                </a:cubicBezTo>
                <a:cubicBezTo>
                  <a:pt x="2669" y="1930"/>
                  <a:pt x="2733" y="1906"/>
                  <a:pt x="2800" y="1897"/>
                </a:cubicBezTo>
                <a:cubicBezTo>
                  <a:pt x="2822" y="1890"/>
                  <a:pt x="2831" y="1892"/>
                  <a:pt x="2839" y="1869"/>
                </a:cubicBezTo>
                <a:cubicBezTo>
                  <a:pt x="2843" y="1803"/>
                  <a:pt x="2839" y="1731"/>
                  <a:pt x="2861" y="1668"/>
                </a:cubicBezTo>
                <a:cubicBezTo>
                  <a:pt x="2858" y="1492"/>
                  <a:pt x="2879" y="1422"/>
                  <a:pt x="2833" y="1293"/>
                </a:cubicBezTo>
                <a:cubicBezTo>
                  <a:pt x="2831" y="1273"/>
                  <a:pt x="2831" y="1252"/>
                  <a:pt x="2828" y="1232"/>
                </a:cubicBezTo>
                <a:cubicBezTo>
                  <a:pt x="2826" y="1217"/>
                  <a:pt x="2811" y="1207"/>
                  <a:pt x="2811" y="1193"/>
                </a:cubicBezTo>
                <a:lnTo>
                  <a:pt x="2" y="0"/>
                </a:lnTo>
                <a:close/>
              </a:path>
            </a:pathLst>
          </a:cu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803840" y="2291815"/>
            <a:ext cx="1895078" cy="1096037"/>
          </a:xfrm>
          <a:custGeom>
            <a:avLst/>
            <a:gdLst>
              <a:gd name="T0" fmla="*/ 0 w 2865"/>
              <a:gd name="T1" fmla="*/ 0 h 1657"/>
              <a:gd name="T2" fmla="*/ 0 w 2865"/>
              <a:gd name="T3" fmla="*/ 1869955825 h 1657"/>
              <a:gd name="T4" fmla="*/ 143649716 w 2865"/>
              <a:gd name="T5" fmla="*/ 1998482937 h 1657"/>
              <a:gd name="T6" fmla="*/ 539313511 w 2865"/>
              <a:gd name="T7" fmla="*/ 2147483647 h 1657"/>
              <a:gd name="T8" fmla="*/ 751006588 w 2865"/>
              <a:gd name="T9" fmla="*/ 2147483647 h 1657"/>
              <a:gd name="T10" fmla="*/ 849293651 w 2865"/>
              <a:gd name="T11" fmla="*/ 2147483647 h 1657"/>
              <a:gd name="T12" fmla="*/ 919858009 w 2865"/>
              <a:gd name="T13" fmla="*/ 2147483647 h 1657"/>
              <a:gd name="T14" fmla="*/ 1229836363 w 2865"/>
              <a:gd name="T15" fmla="*/ 2147483647 h 1657"/>
              <a:gd name="T16" fmla="*/ 1355844146 w 2865"/>
              <a:gd name="T17" fmla="*/ 2147483647 h 1657"/>
              <a:gd name="T18" fmla="*/ 1398687586 w 2865"/>
              <a:gd name="T19" fmla="*/ 2147483647 h 1657"/>
              <a:gd name="T20" fmla="*/ 1441529439 w 2865"/>
              <a:gd name="T21" fmla="*/ 2147483647 h 1657"/>
              <a:gd name="T22" fmla="*/ 1524695370 w 2865"/>
              <a:gd name="T23" fmla="*/ 2147483647 h 1657"/>
              <a:gd name="T24" fmla="*/ 1736388843 w 2865"/>
              <a:gd name="T25" fmla="*/ 2147483647 h 1657"/>
              <a:gd name="T26" fmla="*/ 1935480347 w 2865"/>
              <a:gd name="T27" fmla="*/ 2147483647 h 1657"/>
              <a:gd name="T28" fmla="*/ 2018646278 w 2865"/>
              <a:gd name="T29" fmla="*/ 2147483647 h 1657"/>
              <a:gd name="T30" fmla="*/ 2147483647 w 2865"/>
              <a:gd name="T31" fmla="*/ 2147483647 h 1657"/>
              <a:gd name="T32" fmla="*/ 2147483647 w 2865"/>
              <a:gd name="T33" fmla="*/ 2147483647 h 1657"/>
              <a:gd name="T34" fmla="*/ 2147483647 w 2865"/>
              <a:gd name="T35" fmla="*/ 2147483647 h 1657"/>
              <a:gd name="T36" fmla="*/ 2147483647 w 2865"/>
              <a:gd name="T37" fmla="*/ 2147483647 h 1657"/>
              <a:gd name="T38" fmla="*/ 2147483647 w 2865"/>
              <a:gd name="T39" fmla="*/ 2147483647 h 1657"/>
              <a:gd name="T40" fmla="*/ 2147483647 w 2865"/>
              <a:gd name="T41" fmla="*/ 2147483647 h 1657"/>
              <a:gd name="T42" fmla="*/ 2147483647 w 2865"/>
              <a:gd name="T43" fmla="*/ 2147483647 h 1657"/>
              <a:gd name="T44" fmla="*/ 2147483647 w 2865"/>
              <a:gd name="T45" fmla="*/ 2147483647 h 1657"/>
              <a:gd name="T46" fmla="*/ 2147483647 w 2865"/>
              <a:gd name="T47" fmla="*/ 2147483647 h 1657"/>
              <a:gd name="T48" fmla="*/ 2147483647 w 2865"/>
              <a:gd name="T49" fmla="*/ 2147483647 h 1657"/>
              <a:gd name="T50" fmla="*/ 2147483647 w 2865"/>
              <a:gd name="T51" fmla="*/ 2147483647 h 1657"/>
              <a:gd name="T52" fmla="*/ 2147483647 w 2865"/>
              <a:gd name="T53" fmla="*/ 2147483647 h 1657"/>
              <a:gd name="T54" fmla="*/ 2147483647 w 2865"/>
              <a:gd name="T55" fmla="*/ 2147483647 h 1657"/>
              <a:gd name="T56" fmla="*/ 2147483647 w 2865"/>
              <a:gd name="T57" fmla="*/ 2147483647 h 1657"/>
              <a:gd name="T58" fmla="*/ 0 w 2865"/>
              <a:gd name="T59" fmla="*/ 0 h 165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865"/>
              <a:gd name="T91" fmla="*/ 0 h 1657"/>
              <a:gd name="T92" fmla="*/ 2865 w 2865"/>
              <a:gd name="T93" fmla="*/ 1657 h 165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865" h="1657">
                <a:moveTo>
                  <a:pt x="0" y="0"/>
                </a:moveTo>
                <a:lnTo>
                  <a:pt x="0" y="742"/>
                </a:lnTo>
                <a:cubicBezTo>
                  <a:pt x="21" y="757"/>
                  <a:pt x="30" y="785"/>
                  <a:pt x="57" y="793"/>
                </a:cubicBezTo>
                <a:cubicBezTo>
                  <a:pt x="92" y="842"/>
                  <a:pt x="166" y="893"/>
                  <a:pt x="214" y="933"/>
                </a:cubicBezTo>
                <a:cubicBezTo>
                  <a:pt x="241" y="955"/>
                  <a:pt x="274" y="969"/>
                  <a:pt x="298" y="995"/>
                </a:cubicBezTo>
                <a:cubicBezTo>
                  <a:pt x="305" y="1018"/>
                  <a:pt x="324" y="1036"/>
                  <a:pt x="337" y="1056"/>
                </a:cubicBezTo>
                <a:cubicBezTo>
                  <a:pt x="348" y="1072"/>
                  <a:pt x="355" y="1090"/>
                  <a:pt x="365" y="1106"/>
                </a:cubicBezTo>
                <a:cubicBezTo>
                  <a:pt x="390" y="1147"/>
                  <a:pt x="449" y="1182"/>
                  <a:pt x="488" y="1207"/>
                </a:cubicBezTo>
                <a:cubicBezTo>
                  <a:pt x="506" y="1218"/>
                  <a:pt x="518" y="1234"/>
                  <a:pt x="538" y="1241"/>
                </a:cubicBezTo>
                <a:cubicBezTo>
                  <a:pt x="544" y="1246"/>
                  <a:pt x="548" y="1253"/>
                  <a:pt x="555" y="1257"/>
                </a:cubicBezTo>
                <a:cubicBezTo>
                  <a:pt x="560" y="1260"/>
                  <a:pt x="567" y="1259"/>
                  <a:pt x="572" y="1263"/>
                </a:cubicBezTo>
                <a:cubicBezTo>
                  <a:pt x="584" y="1273"/>
                  <a:pt x="594" y="1286"/>
                  <a:pt x="605" y="1297"/>
                </a:cubicBezTo>
                <a:cubicBezTo>
                  <a:pt x="622" y="1315"/>
                  <a:pt x="666" y="1338"/>
                  <a:pt x="689" y="1347"/>
                </a:cubicBezTo>
                <a:cubicBezTo>
                  <a:pt x="701" y="1359"/>
                  <a:pt x="751" y="1404"/>
                  <a:pt x="768" y="1414"/>
                </a:cubicBezTo>
                <a:cubicBezTo>
                  <a:pt x="799" y="1433"/>
                  <a:pt x="769" y="1404"/>
                  <a:pt x="801" y="1431"/>
                </a:cubicBezTo>
                <a:cubicBezTo>
                  <a:pt x="823" y="1449"/>
                  <a:pt x="847" y="1476"/>
                  <a:pt x="874" y="1487"/>
                </a:cubicBezTo>
                <a:cubicBezTo>
                  <a:pt x="940" y="1513"/>
                  <a:pt x="997" y="1511"/>
                  <a:pt x="1070" y="1515"/>
                </a:cubicBezTo>
                <a:cubicBezTo>
                  <a:pt x="1112" y="1528"/>
                  <a:pt x="1064" y="1514"/>
                  <a:pt x="1153" y="1526"/>
                </a:cubicBezTo>
                <a:cubicBezTo>
                  <a:pt x="1199" y="1532"/>
                  <a:pt x="1216" y="1544"/>
                  <a:pt x="1271" y="1548"/>
                </a:cubicBezTo>
                <a:cubicBezTo>
                  <a:pt x="1318" y="1561"/>
                  <a:pt x="1362" y="1585"/>
                  <a:pt x="1411" y="1593"/>
                </a:cubicBezTo>
                <a:cubicBezTo>
                  <a:pt x="1437" y="1597"/>
                  <a:pt x="1489" y="1604"/>
                  <a:pt x="1489" y="1604"/>
                </a:cubicBezTo>
                <a:cubicBezTo>
                  <a:pt x="1495" y="1606"/>
                  <a:pt x="1500" y="1608"/>
                  <a:pt x="1506" y="1610"/>
                </a:cubicBezTo>
                <a:cubicBezTo>
                  <a:pt x="1512" y="1612"/>
                  <a:pt x="1517" y="1613"/>
                  <a:pt x="1523" y="1615"/>
                </a:cubicBezTo>
                <a:cubicBezTo>
                  <a:pt x="1534" y="1619"/>
                  <a:pt x="1556" y="1627"/>
                  <a:pt x="1556" y="1627"/>
                </a:cubicBezTo>
                <a:cubicBezTo>
                  <a:pt x="1778" y="1625"/>
                  <a:pt x="2132" y="1657"/>
                  <a:pt x="2389" y="1599"/>
                </a:cubicBezTo>
                <a:cubicBezTo>
                  <a:pt x="2537" y="1522"/>
                  <a:pt x="2707" y="1498"/>
                  <a:pt x="2865" y="1442"/>
                </a:cubicBezTo>
                <a:cubicBezTo>
                  <a:pt x="2858" y="1385"/>
                  <a:pt x="2855" y="1324"/>
                  <a:pt x="2837" y="1269"/>
                </a:cubicBezTo>
                <a:cubicBezTo>
                  <a:pt x="2829" y="1246"/>
                  <a:pt x="2825" y="1226"/>
                  <a:pt x="2820" y="1201"/>
                </a:cubicBezTo>
                <a:cubicBezTo>
                  <a:pt x="2818" y="1192"/>
                  <a:pt x="2814" y="1174"/>
                  <a:pt x="2814" y="117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C66"/>
          </a:solidFill>
          <a:ln w="952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>
            <a:off x="800311" y="1777200"/>
            <a:ext cx="1859018" cy="1380005"/>
          </a:xfrm>
          <a:custGeom>
            <a:avLst/>
            <a:gdLst>
              <a:gd name="T0" fmla="*/ 2147483647 w 2830"/>
              <a:gd name="T1" fmla="*/ 2147483647 h 2097"/>
              <a:gd name="T2" fmla="*/ 2147483647 w 2830"/>
              <a:gd name="T3" fmla="*/ 2147483647 h 2097"/>
              <a:gd name="T4" fmla="*/ 2147483647 w 2830"/>
              <a:gd name="T5" fmla="*/ 2147483647 h 2097"/>
              <a:gd name="T6" fmla="*/ 2147483647 w 2830"/>
              <a:gd name="T7" fmla="*/ 2147483647 h 2097"/>
              <a:gd name="T8" fmla="*/ 2147483647 w 2830"/>
              <a:gd name="T9" fmla="*/ 2147483647 h 2097"/>
              <a:gd name="T10" fmla="*/ 2147483647 w 2830"/>
              <a:gd name="T11" fmla="*/ 2147483647 h 2097"/>
              <a:gd name="T12" fmla="*/ 2147483647 w 2830"/>
              <a:gd name="T13" fmla="*/ 2147483647 h 2097"/>
              <a:gd name="T14" fmla="*/ 2147483647 w 2830"/>
              <a:gd name="T15" fmla="*/ 2147483647 h 2097"/>
              <a:gd name="T16" fmla="*/ 2147483647 w 2830"/>
              <a:gd name="T17" fmla="*/ 2147483647 h 2097"/>
              <a:gd name="T18" fmla="*/ 2147483647 w 2830"/>
              <a:gd name="T19" fmla="*/ 2147483647 h 2097"/>
              <a:gd name="T20" fmla="*/ 1663302948 w 2830"/>
              <a:gd name="T21" fmla="*/ 2147483647 h 2097"/>
              <a:gd name="T22" fmla="*/ 1393647116 w 2830"/>
              <a:gd name="T23" fmla="*/ 2147483647 h 2097"/>
              <a:gd name="T24" fmla="*/ 1267637759 w 2830"/>
              <a:gd name="T25" fmla="*/ 2147483647 h 2097"/>
              <a:gd name="T26" fmla="*/ 1055944707 w 2830"/>
              <a:gd name="T27" fmla="*/ 2147483647 h 2097"/>
              <a:gd name="T28" fmla="*/ 902216023 w 2830"/>
              <a:gd name="T29" fmla="*/ 2147483647 h 2097"/>
              <a:gd name="T30" fmla="*/ 718245276 w 2830"/>
              <a:gd name="T31" fmla="*/ 2147483647 h 2097"/>
              <a:gd name="T32" fmla="*/ 534273139 w 2830"/>
              <a:gd name="T33" fmla="*/ 2147483647 h 2097"/>
              <a:gd name="T34" fmla="*/ 352821852 w 2830"/>
              <a:gd name="T35" fmla="*/ 2147483647 h 2097"/>
              <a:gd name="T36" fmla="*/ 153728734 w 2830"/>
              <a:gd name="T37" fmla="*/ 2147483647 h 2097"/>
              <a:gd name="T38" fmla="*/ 98286878 w 2830"/>
              <a:gd name="T39" fmla="*/ 2147483647 h 2097"/>
              <a:gd name="T40" fmla="*/ 55443443 w 2830"/>
              <a:gd name="T41" fmla="*/ 2084167935 h 2097"/>
              <a:gd name="T42" fmla="*/ 0 w 2830"/>
              <a:gd name="T43" fmla="*/ 1915318364 h 2097"/>
              <a:gd name="T44" fmla="*/ 83165946 w 2830"/>
              <a:gd name="T45" fmla="*/ 1436488575 h 2097"/>
              <a:gd name="T46" fmla="*/ 352821852 w 2830"/>
              <a:gd name="T47" fmla="*/ 1098787845 h 2097"/>
              <a:gd name="T48" fmla="*/ 451107218 w 2830"/>
              <a:gd name="T49" fmla="*/ 957659182 h 2097"/>
              <a:gd name="T50" fmla="*/ 887095091 w 2830"/>
              <a:gd name="T51" fmla="*/ 632558234 h 2097"/>
              <a:gd name="T52" fmla="*/ 1098788143 w 2830"/>
              <a:gd name="T53" fmla="*/ 564514851 h 2097"/>
              <a:gd name="T54" fmla="*/ 1436488964 w 2830"/>
              <a:gd name="T55" fmla="*/ 423386188 h 2097"/>
              <a:gd name="T56" fmla="*/ 1549896750 w 2830"/>
              <a:gd name="T57" fmla="*/ 365421737 h 2097"/>
              <a:gd name="T58" fmla="*/ 1648182016 w 2830"/>
              <a:gd name="T59" fmla="*/ 337700829 h 2097"/>
              <a:gd name="T60" fmla="*/ 2114410364 w 2830"/>
              <a:gd name="T61" fmla="*/ 196572116 h 2097"/>
              <a:gd name="T62" fmla="*/ 2147483647 w 2830"/>
              <a:gd name="T63" fmla="*/ 70564356 h 2097"/>
              <a:gd name="T64" fmla="*/ 2147483647 w 2830"/>
              <a:gd name="T65" fmla="*/ 0 h 2097"/>
              <a:gd name="T66" fmla="*/ 2147483647 w 2830"/>
              <a:gd name="T67" fmla="*/ 55443428 h 2097"/>
              <a:gd name="T68" fmla="*/ 2147483647 w 2830"/>
              <a:gd name="T69" fmla="*/ 153728692 h 2097"/>
              <a:gd name="T70" fmla="*/ 2147483647 w 2830"/>
              <a:gd name="T71" fmla="*/ 267136497 h 2097"/>
              <a:gd name="T72" fmla="*/ 2147483647 w 2830"/>
              <a:gd name="T73" fmla="*/ 322579901 h 2097"/>
              <a:gd name="T74" fmla="*/ 2147483647 w 2830"/>
              <a:gd name="T75" fmla="*/ 393144232 h 2097"/>
              <a:gd name="T76" fmla="*/ 2147483647 w 2830"/>
              <a:gd name="T77" fmla="*/ 662800090 h 2097"/>
              <a:gd name="T78" fmla="*/ 2147483647 w 2830"/>
              <a:gd name="T79" fmla="*/ 929936687 h 2097"/>
              <a:gd name="T80" fmla="*/ 2147483647 w 2830"/>
              <a:gd name="T81" fmla="*/ 1000501018 h 2097"/>
              <a:gd name="T82" fmla="*/ 2147483647 w 2830"/>
              <a:gd name="T83" fmla="*/ 1055944422 h 2097"/>
              <a:gd name="T84" fmla="*/ 2147483647 w 2830"/>
              <a:gd name="T85" fmla="*/ 1381045171 h 2097"/>
              <a:gd name="T86" fmla="*/ 2147483647 w 2830"/>
              <a:gd name="T87" fmla="*/ 1663302497 h 2097"/>
              <a:gd name="T88" fmla="*/ 2147483647 w 2830"/>
              <a:gd name="T89" fmla="*/ 2043845460 h 2097"/>
              <a:gd name="T90" fmla="*/ 2147483647 w 2830"/>
              <a:gd name="T91" fmla="*/ 2147483647 h 2097"/>
              <a:gd name="T92" fmla="*/ 2147483647 w 2830"/>
              <a:gd name="T93" fmla="*/ 2147483647 h 2097"/>
              <a:gd name="T94" fmla="*/ 2147483647 w 2830"/>
              <a:gd name="T95" fmla="*/ 2147483647 h 2097"/>
              <a:gd name="T96" fmla="*/ 2147483647 w 2830"/>
              <a:gd name="T97" fmla="*/ 2147483647 h 2097"/>
              <a:gd name="T98" fmla="*/ 2147483647 w 2830"/>
              <a:gd name="T99" fmla="*/ 2147483647 h 2097"/>
              <a:gd name="T100" fmla="*/ 2147483647 w 2830"/>
              <a:gd name="T101" fmla="*/ 2147483647 h 2097"/>
              <a:gd name="T102" fmla="*/ 2147483647 w 2830"/>
              <a:gd name="T103" fmla="*/ 2147483647 h 2097"/>
              <a:gd name="T104" fmla="*/ 2147483647 w 2830"/>
              <a:gd name="T105" fmla="*/ 2147483647 h 2097"/>
              <a:gd name="T106" fmla="*/ 2147483647 w 2830"/>
              <a:gd name="T107" fmla="*/ 2147483647 h 2097"/>
              <a:gd name="T108" fmla="*/ 2147483647 w 2830"/>
              <a:gd name="T109" fmla="*/ 2147483647 h 2097"/>
              <a:gd name="T110" fmla="*/ 2147483647 w 2830"/>
              <a:gd name="T111" fmla="*/ 2147483647 h 2097"/>
              <a:gd name="T112" fmla="*/ 2147483647 w 2830"/>
              <a:gd name="T113" fmla="*/ 2147483647 h 2097"/>
              <a:gd name="T114" fmla="*/ 2147483647 w 2830"/>
              <a:gd name="T115" fmla="*/ 2147483647 h 209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830"/>
              <a:gd name="T175" fmla="*/ 0 h 2097"/>
              <a:gd name="T176" fmla="*/ 2830 w 2830"/>
              <a:gd name="T177" fmla="*/ 2097 h 2097"/>
              <a:gd name="connsiteX0" fmla="*/ 8933 w 9937"/>
              <a:gd name="connsiteY0" fmla="*/ 9785 h 9949"/>
              <a:gd name="connsiteX1" fmla="*/ 8042 w 9937"/>
              <a:gd name="connsiteY1" fmla="*/ 9948 h 9949"/>
              <a:gd name="connsiteX2" fmla="*/ 6007 w 9937"/>
              <a:gd name="connsiteY2" fmla="*/ 9866 h 9949"/>
              <a:gd name="connsiteX3" fmla="*/ 5435 w 9937"/>
              <a:gd name="connsiteY3" fmla="*/ 9704 h 9949"/>
              <a:gd name="connsiteX4" fmla="*/ 5057 w 9937"/>
              <a:gd name="connsiteY4" fmla="*/ 9599 h 9949"/>
              <a:gd name="connsiteX5" fmla="*/ 4763 w 9937"/>
              <a:gd name="connsiteY5" fmla="*/ 9466 h 9949"/>
              <a:gd name="connsiteX6" fmla="*/ 4445 w 9937"/>
              <a:gd name="connsiteY6" fmla="*/ 9280 h 9949"/>
              <a:gd name="connsiteX7" fmla="*/ 4110 w 9937"/>
              <a:gd name="connsiteY7" fmla="*/ 9118 h 9949"/>
              <a:gd name="connsiteX8" fmla="*/ 3456 w 9937"/>
              <a:gd name="connsiteY8" fmla="*/ 8693 h 9949"/>
              <a:gd name="connsiteX9" fmla="*/ 3120 w 9937"/>
              <a:gd name="connsiteY9" fmla="*/ 8374 h 9949"/>
              <a:gd name="connsiteX10" fmla="*/ 2332 w 9937"/>
              <a:gd name="connsiteY10" fmla="*/ 7573 h 9949"/>
              <a:gd name="connsiteX11" fmla="*/ 1954 w 9937"/>
              <a:gd name="connsiteY11" fmla="*/ 7172 h 9949"/>
              <a:gd name="connsiteX12" fmla="*/ 1777 w 9937"/>
              <a:gd name="connsiteY12" fmla="*/ 6958 h 9949"/>
              <a:gd name="connsiteX13" fmla="*/ 1481 w 9937"/>
              <a:gd name="connsiteY13" fmla="*/ 6562 h 9949"/>
              <a:gd name="connsiteX14" fmla="*/ 1265 w 9937"/>
              <a:gd name="connsiteY14" fmla="*/ 6319 h 9949"/>
              <a:gd name="connsiteX15" fmla="*/ 1007 w 9937"/>
              <a:gd name="connsiteY15" fmla="*/ 5918 h 9949"/>
              <a:gd name="connsiteX16" fmla="*/ 749 w 9937"/>
              <a:gd name="connsiteY16" fmla="*/ 5546 h 9949"/>
              <a:gd name="connsiteX17" fmla="*/ 495 w 9937"/>
              <a:gd name="connsiteY17" fmla="*/ 5145 h 9949"/>
              <a:gd name="connsiteX18" fmla="*/ 216 w 9937"/>
              <a:gd name="connsiteY18" fmla="*/ 4611 h 9949"/>
              <a:gd name="connsiteX19" fmla="*/ 138 w 9937"/>
              <a:gd name="connsiteY19" fmla="*/ 4320 h 9949"/>
              <a:gd name="connsiteX20" fmla="*/ 78 w 9937"/>
              <a:gd name="connsiteY20" fmla="*/ 3944 h 9949"/>
              <a:gd name="connsiteX21" fmla="*/ 0 w 9937"/>
              <a:gd name="connsiteY21" fmla="*/ 3624 h 9949"/>
              <a:gd name="connsiteX22" fmla="*/ 117 w 9937"/>
              <a:gd name="connsiteY22" fmla="*/ 2718 h 9949"/>
              <a:gd name="connsiteX23" fmla="*/ 495 w 9937"/>
              <a:gd name="connsiteY23" fmla="*/ 2079 h 9949"/>
              <a:gd name="connsiteX24" fmla="*/ 633 w 9937"/>
              <a:gd name="connsiteY24" fmla="*/ 1812 h 9949"/>
              <a:gd name="connsiteX25" fmla="*/ 1244 w 9937"/>
              <a:gd name="connsiteY25" fmla="*/ 1197 h 9949"/>
              <a:gd name="connsiteX26" fmla="*/ 1541 w 9937"/>
              <a:gd name="connsiteY26" fmla="*/ 1068 h 9949"/>
              <a:gd name="connsiteX27" fmla="*/ 2014 w 9937"/>
              <a:gd name="connsiteY27" fmla="*/ 801 h 9949"/>
              <a:gd name="connsiteX28" fmla="*/ 2173 w 9937"/>
              <a:gd name="connsiteY28" fmla="*/ 691 h 9949"/>
              <a:gd name="connsiteX29" fmla="*/ 2311 w 9937"/>
              <a:gd name="connsiteY29" fmla="*/ 639 h 9949"/>
              <a:gd name="connsiteX30" fmla="*/ 2965 w 9937"/>
              <a:gd name="connsiteY30" fmla="*/ 372 h 9949"/>
              <a:gd name="connsiteX31" fmla="*/ 3933 w 9937"/>
              <a:gd name="connsiteY31" fmla="*/ 134 h 9949"/>
              <a:gd name="connsiteX32" fmla="*/ 4346 w 9937"/>
              <a:gd name="connsiteY32" fmla="*/ 0 h 9949"/>
              <a:gd name="connsiteX33" fmla="*/ 5353 w 9937"/>
              <a:gd name="connsiteY33" fmla="*/ 105 h 9949"/>
              <a:gd name="connsiteX34" fmla="*/ 5671 w 9937"/>
              <a:gd name="connsiteY34" fmla="*/ 291 h 9949"/>
              <a:gd name="connsiteX35" fmla="*/ 5947 w 9937"/>
              <a:gd name="connsiteY35" fmla="*/ 505 h 9949"/>
              <a:gd name="connsiteX36" fmla="*/ 6046 w 9937"/>
              <a:gd name="connsiteY36" fmla="*/ 610 h 9949"/>
              <a:gd name="connsiteX37" fmla="*/ 6184 w 9937"/>
              <a:gd name="connsiteY37" fmla="*/ 744 h 9949"/>
              <a:gd name="connsiteX38" fmla="*/ 6678 w 9937"/>
              <a:gd name="connsiteY38" fmla="*/ 1254 h 9949"/>
              <a:gd name="connsiteX39" fmla="*/ 7173 w 9937"/>
              <a:gd name="connsiteY39" fmla="*/ 1760 h 9949"/>
              <a:gd name="connsiteX40" fmla="*/ 7251 w 9937"/>
              <a:gd name="connsiteY40" fmla="*/ 1893 h 9949"/>
              <a:gd name="connsiteX41" fmla="*/ 7350 w 9937"/>
              <a:gd name="connsiteY41" fmla="*/ 1998 h 9949"/>
              <a:gd name="connsiteX42" fmla="*/ 7724 w 9937"/>
              <a:gd name="connsiteY42" fmla="*/ 2613 h 9949"/>
              <a:gd name="connsiteX43" fmla="*/ 8004 w 9937"/>
              <a:gd name="connsiteY43" fmla="*/ 3147 h 9949"/>
              <a:gd name="connsiteX44" fmla="*/ 8417 w 9937"/>
              <a:gd name="connsiteY44" fmla="*/ 3867 h 9949"/>
              <a:gd name="connsiteX45" fmla="*/ 8774 w 9937"/>
              <a:gd name="connsiteY45" fmla="*/ 4535 h 9949"/>
              <a:gd name="connsiteX46" fmla="*/ 9071 w 9937"/>
              <a:gd name="connsiteY46" fmla="*/ 5093 h 9949"/>
              <a:gd name="connsiteX47" fmla="*/ 9385 w 9937"/>
              <a:gd name="connsiteY47" fmla="*/ 6028 h 9949"/>
              <a:gd name="connsiteX48" fmla="*/ 9604 w 9937"/>
              <a:gd name="connsiteY48" fmla="*/ 6772 h 9949"/>
              <a:gd name="connsiteX49" fmla="*/ 9703 w 9937"/>
              <a:gd name="connsiteY49" fmla="*/ 7573 h 9949"/>
              <a:gd name="connsiteX50" fmla="*/ 9901 w 9937"/>
              <a:gd name="connsiteY50" fmla="*/ 8722 h 9949"/>
              <a:gd name="connsiteX51" fmla="*/ 9880 w 9937"/>
              <a:gd name="connsiteY51" fmla="*/ 9495 h 9949"/>
              <a:gd name="connsiteX52" fmla="*/ 9424 w 9937"/>
              <a:gd name="connsiteY52" fmla="*/ 9518 h 9949"/>
              <a:gd name="connsiteX53" fmla="*/ 9269 w 9937"/>
              <a:gd name="connsiteY53" fmla="*/ 9680 h 9949"/>
              <a:gd name="connsiteX54" fmla="*/ 8890 w 9937"/>
              <a:gd name="connsiteY54" fmla="*/ 9814 h 9949"/>
              <a:gd name="connsiteX55" fmla="*/ 8834 w 9937"/>
              <a:gd name="connsiteY55" fmla="*/ 9838 h 9949"/>
              <a:gd name="connsiteX56" fmla="*/ 8933 w 9937"/>
              <a:gd name="connsiteY56" fmla="*/ 9785 h 9949"/>
              <a:gd name="connsiteX0" fmla="*/ 8990 w 9994"/>
              <a:gd name="connsiteY0" fmla="*/ 9835 h 10000"/>
              <a:gd name="connsiteX1" fmla="*/ 8093 w 9994"/>
              <a:gd name="connsiteY1" fmla="*/ 9999 h 10000"/>
              <a:gd name="connsiteX2" fmla="*/ 6045 w 9994"/>
              <a:gd name="connsiteY2" fmla="*/ 9917 h 10000"/>
              <a:gd name="connsiteX3" fmla="*/ 5469 w 9994"/>
              <a:gd name="connsiteY3" fmla="*/ 9754 h 10000"/>
              <a:gd name="connsiteX4" fmla="*/ 5089 w 9994"/>
              <a:gd name="connsiteY4" fmla="*/ 9648 h 10000"/>
              <a:gd name="connsiteX5" fmla="*/ 4793 w 9994"/>
              <a:gd name="connsiteY5" fmla="*/ 9515 h 10000"/>
              <a:gd name="connsiteX6" fmla="*/ 4473 w 9994"/>
              <a:gd name="connsiteY6" fmla="*/ 9328 h 10000"/>
              <a:gd name="connsiteX7" fmla="*/ 4136 w 9994"/>
              <a:gd name="connsiteY7" fmla="*/ 9165 h 10000"/>
              <a:gd name="connsiteX8" fmla="*/ 3478 w 9994"/>
              <a:gd name="connsiteY8" fmla="*/ 8738 h 10000"/>
              <a:gd name="connsiteX9" fmla="*/ 3140 w 9994"/>
              <a:gd name="connsiteY9" fmla="*/ 8417 h 10000"/>
              <a:gd name="connsiteX10" fmla="*/ 2347 w 9994"/>
              <a:gd name="connsiteY10" fmla="*/ 7612 h 10000"/>
              <a:gd name="connsiteX11" fmla="*/ 1966 w 9994"/>
              <a:gd name="connsiteY11" fmla="*/ 7209 h 10000"/>
              <a:gd name="connsiteX12" fmla="*/ 1788 w 9994"/>
              <a:gd name="connsiteY12" fmla="*/ 6994 h 10000"/>
              <a:gd name="connsiteX13" fmla="*/ 1490 w 9994"/>
              <a:gd name="connsiteY13" fmla="*/ 6596 h 10000"/>
              <a:gd name="connsiteX14" fmla="*/ 1273 w 9994"/>
              <a:gd name="connsiteY14" fmla="*/ 6351 h 10000"/>
              <a:gd name="connsiteX15" fmla="*/ 1013 w 9994"/>
              <a:gd name="connsiteY15" fmla="*/ 5948 h 10000"/>
              <a:gd name="connsiteX16" fmla="*/ 754 w 9994"/>
              <a:gd name="connsiteY16" fmla="*/ 5574 h 10000"/>
              <a:gd name="connsiteX17" fmla="*/ 498 w 9994"/>
              <a:gd name="connsiteY17" fmla="*/ 5171 h 10000"/>
              <a:gd name="connsiteX18" fmla="*/ 217 w 9994"/>
              <a:gd name="connsiteY18" fmla="*/ 4635 h 10000"/>
              <a:gd name="connsiteX19" fmla="*/ 139 w 9994"/>
              <a:gd name="connsiteY19" fmla="*/ 4342 h 10000"/>
              <a:gd name="connsiteX20" fmla="*/ 78 w 9994"/>
              <a:gd name="connsiteY20" fmla="*/ 3964 h 10000"/>
              <a:gd name="connsiteX21" fmla="*/ 0 w 9994"/>
              <a:gd name="connsiteY21" fmla="*/ 3643 h 10000"/>
              <a:gd name="connsiteX22" fmla="*/ 118 w 9994"/>
              <a:gd name="connsiteY22" fmla="*/ 2732 h 10000"/>
              <a:gd name="connsiteX23" fmla="*/ 498 w 9994"/>
              <a:gd name="connsiteY23" fmla="*/ 2090 h 10000"/>
              <a:gd name="connsiteX24" fmla="*/ 637 w 9994"/>
              <a:gd name="connsiteY24" fmla="*/ 1821 h 10000"/>
              <a:gd name="connsiteX25" fmla="*/ 1252 w 9994"/>
              <a:gd name="connsiteY25" fmla="*/ 1203 h 10000"/>
              <a:gd name="connsiteX26" fmla="*/ 1551 w 9994"/>
              <a:gd name="connsiteY26" fmla="*/ 1073 h 10000"/>
              <a:gd name="connsiteX27" fmla="*/ 2027 w 9994"/>
              <a:gd name="connsiteY27" fmla="*/ 805 h 10000"/>
              <a:gd name="connsiteX28" fmla="*/ 2187 w 9994"/>
              <a:gd name="connsiteY28" fmla="*/ 695 h 10000"/>
              <a:gd name="connsiteX29" fmla="*/ 2326 w 9994"/>
              <a:gd name="connsiteY29" fmla="*/ 642 h 10000"/>
              <a:gd name="connsiteX30" fmla="*/ 2984 w 9994"/>
              <a:gd name="connsiteY30" fmla="*/ 374 h 10000"/>
              <a:gd name="connsiteX31" fmla="*/ 3958 w 9994"/>
              <a:gd name="connsiteY31" fmla="*/ 135 h 10000"/>
              <a:gd name="connsiteX32" fmla="*/ 4374 w 9994"/>
              <a:gd name="connsiteY32" fmla="*/ 0 h 10000"/>
              <a:gd name="connsiteX33" fmla="*/ 5387 w 9994"/>
              <a:gd name="connsiteY33" fmla="*/ 106 h 10000"/>
              <a:gd name="connsiteX34" fmla="*/ 5707 w 9994"/>
              <a:gd name="connsiteY34" fmla="*/ 292 h 10000"/>
              <a:gd name="connsiteX35" fmla="*/ 5985 w 9994"/>
              <a:gd name="connsiteY35" fmla="*/ 508 h 10000"/>
              <a:gd name="connsiteX36" fmla="*/ 6084 w 9994"/>
              <a:gd name="connsiteY36" fmla="*/ 613 h 10000"/>
              <a:gd name="connsiteX37" fmla="*/ 6223 w 9994"/>
              <a:gd name="connsiteY37" fmla="*/ 748 h 10000"/>
              <a:gd name="connsiteX38" fmla="*/ 6720 w 9994"/>
              <a:gd name="connsiteY38" fmla="*/ 1260 h 10000"/>
              <a:gd name="connsiteX39" fmla="*/ 7218 w 9994"/>
              <a:gd name="connsiteY39" fmla="*/ 1769 h 10000"/>
              <a:gd name="connsiteX40" fmla="*/ 7297 w 9994"/>
              <a:gd name="connsiteY40" fmla="*/ 1903 h 10000"/>
              <a:gd name="connsiteX41" fmla="*/ 7397 w 9994"/>
              <a:gd name="connsiteY41" fmla="*/ 2008 h 10000"/>
              <a:gd name="connsiteX42" fmla="*/ 7773 w 9994"/>
              <a:gd name="connsiteY42" fmla="*/ 2626 h 10000"/>
              <a:gd name="connsiteX43" fmla="*/ 8055 w 9994"/>
              <a:gd name="connsiteY43" fmla="*/ 3163 h 10000"/>
              <a:gd name="connsiteX44" fmla="*/ 8470 w 9994"/>
              <a:gd name="connsiteY44" fmla="*/ 3887 h 10000"/>
              <a:gd name="connsiteX45" fmla="*/ 8830 w 9994"/>
              <a:gd name="connsiteY45" fmla="*/ 4558 h 10000"/>
              <a:gd name="connsiteX46" fmla="*/ 9129 w 9994"/>
              <a:gd name="connsiteY46" fmla="*/ 5119 h 10000"/>
              <a:gd name="connsiteX47" fmla="*/ 9445 w 9994"/>
              <a:gd name="connsiteY47" fmla="*/ 6059 h 10000"/>
              <a:gd name="connsiteX48" fmla="*/ 9665 w 9994"/>
              <a:gd name="connsiteY48" fmla="*/ 6807 h 10000"/>
              <a:gd name="connsiteX49" fmla="*/ 9765 w 9994"/>
              <a:gd name="connsiteY49" fmla="*/ 7612 h 10000"/>
              <a:gd name="connsiteX50" fmla="*/ 9964 w 9994"/>
              <a:gd name="connsiteY50" fmla="*/ 8767 h 10000"/>
              <a:gd name="connsiteX51" fmla="*/ 9943 w 9994"/>
              <a:gd name="connsiteY51" fmla="*/ 9544 h 10000"/>
              <a:gd name="connsiteX52" fmla="*/ 9328 w 9994"/>
              <a:gd name="connsiteY52" fmla="*/ 9730 h 10000"/>
              <a:gd name="connsiteX53" fmla="*/ 8946 w 9994"/>
              <a:gd name="connsiteY53" fmla="*/ 9864 h 10000"/>
              <a:gd name="connsiteX54" fmla="*/ 8890 w 9994"/>
              <a:gd name="connsiteY54" fmla="*/ 9888 h 10000"/>
              <a:gd name="connsiteX55" fmla="*/ 8990 w 9994"/>
              <a:gd name="connsiteY55" fmla="*/ 9835 h 10000"/>
              <a:gd name="connsiteX0" fmla="*/ 8895 w 10000"/>
              <a:gd name="connsiteY0" fmla="*/ 9888 h 10000"/>
              <a:gd name="connsiteX1" fmla="*/ 8098 w 10000"/>
              <a:gd name="connsiteY1" fmla="*/ 9999 h 10000"/>
              <a:gd name="connsiteX2" fmla="*/ 6049 w 10000"/>
              <a:gd name="connsiteY2" fmla="*/ 9917 h 10000"/>
              <a:gd name="connsiteX3" fmla="*/ 5472 w 10000"/>
              <a:gd name="connsiteY3" fmla="*/ 9754 h 10000"/>
              <a:gd name="connsiteX4" fmla="*/ 5092 w 10000"/>
              <a:gd name="connsiteY4" fmla="*/ 9648 h 10000"/>
              <a:gd name="connsiteX5" fmla="*/ 4796 w 10000"/>
              <a:gd name="connsiteY5" fmla="*/ 9515 h 10000"/>
              <a:gd name="connsiteX6" fmla="*/ 4476 w 10000"/>
              <a:gd name="connsiteY6" fmla="*/ 9328 h 10000"/>
              <a:gd name="connsiteX7" fmla="*/ 4138 w 10000"/>
              <a:gd name="connsiteY7" fmla="*/ 9165 h 10000"/>
              <a:gd name="connsiteX8" fmla="*/ 3480 w 10000"/>
              <a:gd name="connsiteY8" fmla="*/ 8738 h 10000"/>
              <a:gd name="connsiteX9" fmla="*/ 3142 w 10000"/>
              <a:gd name="connsiteY9" fmla="*/ 8417 h 10000"/>
              <a:gd name="connsiteX10" fmla="*/ 2348 w 10000"/>
              <a:gd name="connsiteY10" fmla="*/ 7612 h 10000"/>
              <a:gd name="connsiteX11" fmla="*/ 1967 w 10000"/>
              <a:gd name="connsiteY11" fmla="*/ 7209 h 10000"/>
              <a:gd name="connsiteX12" fmla="*/ 1789 w 10000"/>
              <a:gd name="connsiteY12" fmla="*/ 6994 h 10000"/>
              <a:gd name="connsiteX13" fmla="*/ 1491 w 10000"/>
              <a:gd name="connsiteY13" fmla="*/ 6596 h 10000"/>
              <a:gd name="connsiteX14" fmla="*/ 1274 w 10000"/>
              <a:gd name="connsiteY14" fmla="*/ 6351 h 10000"/>
              <a:gd name="connsiteX15" fmla="*/ 1014 w 10000"/>
              <a:gd name="connsiteY15" fmla="*/ 5948 h 10000"/>
              <a:gd name="connsiteX16" fmla="*/ 754 w 10000"/>
              <a:gd name="connsiteY16" fmla="*/ 5574 h 10000"/>
              <a:gd name="connsiteX17" fmla="*/ 498 w 10000"/>
              <a:gd name="connsiteY17" fmla="*/ 5171 h 10000"/>
              <a:gd name="connsiteX18" fmla="*/ 217 w 10000"/>
              <a:gd name="connsiteY18" fmla="*/ 4635 h 10000"/>
              <a:gd name="connsiteX19" fmla="*/ 139 w 10000"/>
              <a:gd name="connsiteY19" fmla="*/ 4342 h 10000"/>
              <a:gd name="connsiteX20" fmla="*/ 78 w 10000"/>
              <a:gd name="connsiteY20" fmla="*/ 3964 h 10000"/>
              <a:gd name="connsiteX21" fmla="*/ 0 w 10000"/>
              <a:gd name="connsiteY21" fmla="*/ 3643 h 10000"/>
              <a:gd name="connsiteX22" fmla="*/ 118 w 10000"/>
              <a:gd name="connsiteY22" fmla="*/ 2732 h 10000"/>
              <a:gd name="connsiteX23" fmla="*/ 498 w 10000"/>
              <a:gd name="connsiteY23" fmla="*/ 2090 h 10000"/>
              <a:gd name="connsiteX24" fmla="*/ 637 w 10000"/>
              <a:gd name="connsiteY24" fmla="*/ 1821 h 10000"/>
              <a:gd name="connsiteX25" fmla="*/ 1253 w 10000"/>
              <a:gd name="connsiteY25" fmla="*/ 1203 h 10000"/>
              <a:gd name="connsiteX26" fmla="*/ 1552 w 10000"/>
              <a:gd name="connsiteY26" fmla="*/ 1073 h 10000"/>
              <a:gd name="connsiteX27" fmla="*/ 2028 w 10000"/>
              <a:gd name="connsiteY27" fmla="*/ 805 h 10000"/>
              <a:gd name="connsiteX28" fmla="*/ 2188 w 10000"/>
              <a:gd name="connsiteY28" fmla="*/ 695 h 10000"/>
              <a:gd name="connsiteX29" fmla="*/ 2327 w 10000"/>
              <a:gd name="connsiteY29" fmla="*/ 642 h 10000"/>
              <a:gd name="connsiteX30" fmla="*/ 2986 w 10000"/>
              <a:gd name="connsiteY30" fmla="*/ 374 h 10000"/>
              <a:gd name="connsiteX31" fmla="*/ 3960 w 10000"/>
              <a:gd name="connsiteY31" fmla="*/ 135 h 10000"/>
              <a:gd name="connsiteX32" fmla="*/ 4377 w 10000"/>
              <a:gd name="connsiteY32" fmla="*/ 0 h 10000"/>
              <a:gd name="connsiteX33" fmla="*/ 5390 w 10000"/>
              <a:gd name="connsiteY33" fmla="*/ 106 h 10000"/>
              <a:gd name="connsiteX34" fmla="*/ 5710 w 10000"/>
              <a:gd name="connsiteY34" fmla="*/ 292 h 10000"/>
              <a:gd name="connsiteX35" fmla="*/ 5989 w 10000"/>
              <a:gd name="connsiteY35" fmla="*/ 508 h 10000"/>
              <a:gd name="connsiteX36" fmla="*/ 6088 w 10000"/>
              <a:gd name="connsiteY36" fmla="*/ 613 h 10000"/>
              <a:gd name="connsiteX37" fmla="*/ 6227 w 10000"/>
              <a:gd name="connsiteY37" fmla="*/ 748 h 10000"/>
              <a:gd name="connsiteX38" fmla="*/ 6724 w 10000"/>
              <a:gd name="connsiteY38" fmla="*/ 1260 h 10000"/>
              <a:gd name="connsiteX39" fmla="*/ 7222 w 10000"/>
              <a:gd name="connsiteY39" fmla="*/ 1769 h 10000"/>
              <a:gd name="connsiteX40" fmla="*/ 7301 w 10000"/>
              <a:gd name="connsiteY40" fmla="*/ 1903 h 10000"/>
              <a:gd name="connsiteX41" fmla="*/ 7401 w 10000"/>
              <a:gd name="connsiteY41" fmla="*/ 2008 h 10000"/>
              <a:gd name="connsiteX42" fmla="*/ 7778 w 10000"/>
              <a:gd name="connsiteY42" fmla="*/ 2626 h 10000"/>
              <a:gd name="connsiteX43" fmla="*/ 8060 w 10000"/>
              <a:gd name="connsiteY43" fmla="*/ 3163 h 10000"/>
              <a:gd name="connsiteX44" fmla="*/ 8475 w 10000"/>
              <a:gd name="connsiteY44" fmla="*/ 3887 h 10000"/>
              <a:gd name="connsiteX45" fmla="*/ 8835 w 10000"/>
              <a:gd name="connsiteY45" fmla="*/ 4558 h 10000"/>
              <a:gd name="connsiteX46" fmla="*/ 9134 w 10000"/>
              <a:gd name="connsiteY46" fmla="*/ 5119 h 10000"/>
              <a:gd name="connsiteX47" fmla="*/ 9451 w 10000"/>
              <a:gd name="connsiteY47" fmla="*/ 6059 h 10000"/>
              <a:gd name="connsiteX48" fmla="*/ 9671 w 10000"/>
              <a:gd name="connsiteY48" fmla="*/ 6807 h 10000"/>
              <a:gd name="connsiteX49" fmla="*/ 9771 w 10000"/>
              <a:gd name="connsiteY49" fmla="*/ 7612 h 10000"/>
              <a:gd name="connsiteX50" fmla="*/ 9970 w 10000"/>
              <a:gd name="connsiteY50" fmla="*/ 8767 h 10000"/>
              <a:gd name="connsiteX51" fmla="*/ 9949 w 10000"/>
              <a:gd name="connsiteY51" fmla="*/ 9544 h 10000"/>
              <a:gd name="connsiteX52" fmla="*/ 9334 w 10000"/>
              <a:gd name="connsiteY52" fmla="*/ 9730 h 10000"/>
              <a:gd name="connsiteX53" fmla="*/ 8951 w 10000"/>
              <a:gd name="connsiteY53" fmla="*/ 9864 h 10000"/>
              <a:gd name="connsiteX54" fmla="*/ 8895 w 10000"/>
              <a:gd name="connsiteY54" fmla="*/ 9888 h 10000"/>
              <a:gd name="connsiteX0" fmla="*/ 8895 w 10000"/>
              <a:gd name="connsiteY0" fmla="*/ 9888 h 10000"/>
              <a:gd name="connsiteX1" fmla="*/ 8098 w 10000"/>
              <a:gd name="connsiteY1" fmla="*/ 9999 h 10000"/>
              <a:gd name="connsiteX2" fmla="*/ 6049 w 10000"/>
              <a:gd name="connsiteY2" fmla="*/ 9917 h 10000"/>
              <a:gd name="connsiteX3" fmla="*/ 5472 w 10000"/>
              <a:gd name="connsiteY3" fmla="*/ 9754 h 10000"/>
              <a:gd name="connsiteX4" fmla="*/ 5092 w 10000"/>
              <a:gd name="connsiteY4" fmla="*/ 9648 h 10000"/>
              <a:gd name="connsiteX5" fmla="*/ 4796 w 10000"/>
              <a:gd name="connsiteY5" fmla="*/ 9515 h 10000"/>
              <a:gd name="connsiteX6" fmla="*/ 4476 w 10000"/>
              <a:gd name="connsiteY6" fmla="*/ 9328 h 10000"/>
              <a:gd name="connsiteX7" fmla="*/ 4138 w 10000"/>
              <a:gd name="connsiteY7" fmla="*/ 9165 h 10000"/>
              <a:gd name="connsiteX8" fmla="*/ 3480 w 10000"/>
              <a:gd name="connsiteY8" fmla="*/ 8738 h 10000"/>
              <a:gd name="connsiteX9" fmla="*/ 3142 w 10000"/>
              <a:gd name="connsiteY9" fmla="*/ 8417 h 10000"/>
              <a:gd name="connsiteX10" fmla="*/ 2348 w 10000"/>
              <a:gd name="connsiteY10" fmla="*/ 7612 h 10000"/>
              <a:gd name="connsiteX11" fmla="*/ 1967 w 10000"/>
              <a:gd name="connsiteY11" fmla="*/ 7209 h 10000"/>
              <a:gd name="connsiteX12" fmla="*/ 1789 w 10000"/>
              <a:gd name="connsiteY12" fmla="*/ 6994 h 10000"/>
              <a:gd name="connsiteX13" fmla="*/ 1491 w 10000"/>
              <a:gd name="connsiteY13" fmla="*/ 6596 h 10000"/>
              <a:gd name="connsiteX14" fmla="*/ 1274 w 10000"/>
              <a:gd name="connsiteY14" fmla="*/ 6351 h 10000"/>
              <a:gd name="connsiteX15" fmla="*/ 1014 w 10000"/>
              <a:gd name="connsiteY15" fmla="*/ 5948 h 10000"/>
              <a:gd name="connsiteX16" fmla="*/ 754 w 10000"/>
              <a:gd name="connsiteY16" fmla="*/ 5574 h 10000"/>
              <a:gd name="connsiteX17" fmla="*/ 498 w 10000"/>
              <a:gd name="connsiteY17" fmla="*/ 5171 h 10000"/>
              <a:gd name="connsiteX18" fmla="*/ 217 w 10000"/>
              <a:gd name="connsiteY18" fmla="*/ 4635 h 10000"/>
              <a:gd name="connsiteX19" fmla="*/ 139 w 10000"/>
              <a:gd name="connsiteY19" fmla="*/ 4342 h 10000"/>
              <a:gd name="connsiteX20" fmla="*/ 78 w 10000"/>
              <a:gd name="connsiteY20" fmla="*/ 3964 h 10000"/>
              <a:gd name="connsiteX21" fmla="*/ 0 w 10000"/>
              <a:gd name="connsiteY21" fmla="*/ 3643 h 10000"/>
              <a:gd name="connsiteX22" fmla="*/ 118 w 10000"/>
              <a:gd name="connsiteY22" fmla="*/ 2732 h 10000"/>
              <a:gd name="connsiteX23" fmla="*/ 498 w 10000"/>
              <a:gd name="connsiteY23" fmla="*/ 2090 h 10000"/>
              <a:gd name="connsiteX24" fmla="*/ 637 w 10000"/>
              <a:gd name="connsiteY24" fmla="*/ 1821 h 10000"/>
              <a:gd name="connsiteX25" fmla="*/ 1253 w 10000"/>
              <a:gd name="connsiteY25" fmla="*/ 1203 h 10000"/>
              <a:gd name="connsiteX26" fmla="*/ 1552 w 10000"/>
              <a:gd name="connsiteY26" fmla="*/ 1073 h 10000"/>
              <a:gd name="connsiteX27" fmla="*/ 2028 w 10000"/>
              <a:gd name="connsiteY27" fmla="*/ 805 h 10000"/>
              <a:gd name="connsiteX28" fmla="*/ 2188 w 10000"/>
              <a:gd name="connsiteY28" fmla="*/ 695 h 10000"/>
              <a:gd name="connsiteX29" fmla="*/ 2327 w 10000"/>
              <a:gd name="connsiteY29" fmla="*/ 642 h 10000"/>
              <a:gd name="connsiteX30" fmla="*/ 2986 w 10000"/>
              <a:gd name="connsiteY30" fmla="*/ 374 h 10000"/>
              <a:gd name="connsiteX31" fmla="*/ 3960 w 10000"/>
              <a:gd name="connsiteY31" fmla="*/ 135 h 10000"/>
              <a:gd name="connsiteX32" fmla="*/ 4377 w 10000"/>
              <a:gd name="connsiteY32" fmla="*/ 0 h 10000"/>
              <a:gd name="connsiteX33" fmla="*/ 5390 w 10000"/>
              <a:gd name="connsiteY33" fmla="*/ 106 h 10000"/>
              <a:gd name="connsiteX34" fmla="*/ 5710 w 10000"/>
              <a:gd name="connsiteY34" fmla="*/ 292 h 10000"/>
              <a:gd name="connsiteX35" fmla="*/ 5989 w 10000"/>
              <a:gd name="connsiteY35" fmla="*/ 508 h 10000"/>
              <a:gd name="connsiteX36" fmla="*/ 6088 w 10000"/>
              <a:gd name="connsiteY36" fmla="*/ 613 h 10000"/>
              <a:gd name="connsiteX37" fmla="*/ 6227 w 10000"/>
              <a:gd name="connsiteY37" fmla="*/ 748 h 10000"/>
              <a:gd name="connsiteX38" fmla="*/ 6724 w 10000"/>
              <a:gd name="connsiteY38" fmla="*/ 1260 h 10000"/>
              <a:gd name="connsiteX39" fmla="*/ 7222 w 10000"/>
              <a:gd name="connsiteY39" fmla="*/ 1769 h 10000"/>
              <a:gd name="connsiteX40" fmla="*/ 7301 w 10000"/>
              <a:gd name="connsiteY40" fmla="*/ 1903 h 10000"/>
              <a:gd name="connsiteX41" fmla="*/ 7401 w 10000"/>
              <a:gd name="connsiteY41" fmla="*/ 2008 h 10000"/>
              <a:gd name="connsiteX42" fmla="*/ 7778 w 10000"/>
              <a:gd name="connsiteY42" fmla="*/ 2626 h 10000"/>
              <a:gd name="connsiteX43" fmla="*/ 8060 w 10000"/>
              <a:gd name="connsiteY43" fmla="*/ 3163 h 10000"/>
              <a:gd name="connsiteX44" fmla="*/ 8475 w 10000"/>
              <a:gd name="connsiteY44" fmla="*/ 3887 h 10000"/>
              <a:gd name="connsiteX45" fmla="*/ 8835 w 10000"/>
              <a:gd name="connsiteY45" fmla="*/ 4558 h 10000"/>
              <a:gd name="connsiteX46" fmla="*/ 9134 w 10000"/>
              <a:gd name="connsiteY46" fmla="*/ 5119 h 10000"/>
              <a:gd name="connsiteX47" fmla="*/ 9451 w 10000"/>
              <a:gd name="connsiteY47" fmla="*/ 6059 h 10000"/>
              <a:gd name="connsiteX48" fmla="*/ 9671 w 10000"/>
              <a:gd name="connsiteY48" fmla="*/ 6807 h 10000"/>
              <a:gd name="connsiteX49" fmla="*/ 9771 w 10000"/>
              <a:gd name="connsiteY49" fmla="*/ 7612 h 10000"/>
              <a:gd name="connsiteX50" fmla="*/ 9970 w 10000"/>
              <a:gd name="connsiteY50" fmla="*/ 8767 h 10000"/>
              <a:gd name="connsiteX51" fmla="*/ 9949 w 10000"/>
              <a:gd name="connsiteY51" fmla="*/ 9544 h 10000"/>
              <a:gd name="connsiteX52" fmla="*/ 9334 w 10000"/>
              <a:gd name="connsiteY52" fmla="*/ 9730 h 10000"/>
              <a:gd name="connsiteX53" fmla="*/ 8895 w 10000"/>
              <a:gd name="connsiteY53" fmla="*/ 988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0000" h="10000">
                <a:moveTo>
                  <a:pt x="8895" y="9888"/>
                </a:moveTo>
                <a:cubicBezTo>
                  <a:pt x="8753" y="9910"/>
                  <a:pt x="8572" y="9994"/>
                  <a:pt x="8098" y="9999"/>
                </a:cubicBezTo>
                <a:cubicBezTo>
                  <a:pt x="6974" y="9979"/>
                  <a:pt x="6782" y="10051"/>
                  <a:pt x="6049" y="9917"/>
                </a:cubicBezTo>
                <a:cubicBezTo>
                  <a:pt x="5857" y="9845"/>
                  <a:pt x="5668" y="9792"/>
                  <a:pt x="5472" y="9754"/>
                </a:cubicBezTo>
                <a:cubicBezTo>
                  <a:pt x="5348" y="9707"/>
                  <a:pt x="5220" y="9677"/>
                  <a:pt x="5092" y="9648"/>
                </a:cubicBezTo>
                <a:cubicBezTo>
                  <a:pt x="4995" y="9582"/>
                  <a:pt x="4896" y="9567"/>
                  <a:pt x="4796" y="9515"/>
                </a:cubicBezTo>
                <a:cubicBezTo>
                  <a:pt x="4697" y="9461"/>
                  <a:pt x="4576" y="9366"/>
                  <a:pt x="4476" y="9328"/>
                </a:cubicBezTo>
                <a:cubicBezTo>
                  <a:pt x="4362" y="9284"/>
                  <a:pt x="4246" y="9236"/>
                  <a:pt x="4138" y="9165"/>
                </a:cubicBezTo>
                <a:cubicBezTo>
                  <a:pt x="3921" y="9021"/>
                  <a:pt x="3703" y="8843"/>
                  <a:pt x="3480" y="8738"/>
                </a:cubicBezTo>
                <a:cubicBezTo>
                  <a:pt x="3373" y="8618"/>
                  <a:pt x="3252" y="8527"/>
                  <a:pt x="3142" y="8417"/>
                </a:cubicBezTo>
                <a:cubicBezTo>
                  <a:pt x="2875" y="8154"/>
                  <a:pt x="2615" y="7870"/>
                  <a:pt x="2348" y="7612"/>
                </a:cubicBezTo>
                <a:cubicBezTo>
                  <a:pt x="2223" y="7492"/>
                  <a:pt x="2078" y="7358"/>
                  <a:pt x="1967" y="7209"/>
                </a:cubicBezTo>
                <a:cubicBezTo>
                  <a:pt x="1903" y="7122"/>
                  <a:pt x="1875" y="7036"/>
                  <a:pt x="1789" y="6994"/>
                </a:cubicBezTo>
                <a:cubicBezTo>
                  <a:pt x="1722" y="6811"/>
                  <a:pt x="1619" y="6705"/>
                  <a:pt x="1491" y="6596"/>
                </a:cubicBezTo>
                <a:cubicBezTo>
                  <a:pt x="1438" y="6485"/>
                  <a:pt x="1360" y="6409"/>
                  <a:pt x="1274" y="6351"/>
                </a:cubicBezTo>
                <a:cubicBezTo>
                  <a:pt x="1203" y="6207"/>
                  <a:pt x="1107" y="6073"/>
                  <a:pt x="1014" y="5948"/>
                </a:cubicBezTo>
                <a:cubicBezTo>
                  <a:pt x="972" y="5795"/>
                  <a:pt x="836" y="5699"/>
                  <a:pt x="754" y="5574"/>
                </a:cubicBezTo>
                <a:cubicBezTo>
                  <a:pt x="668" y="5445"/>
                  <a:pt x="573" y="5316"/>
                  <a:pt x="498" y="5171"/>
                </a:cubicBezTo>
                <a:cubicBezTo>
                  <a:pt x="406" y="4994"/>
                  <a:pt x="334" y="4778"/>
                  <a:pt x="217" y="4635"/>
                </a:cubicBezTo>
                <a:cubicBezTo>
                  <a:pt x="192" y="4534"/>
                  <a:pt x="174" y="4439"/>
                  <a:pt x="139" y="4342"/>
                </a:cubicBezTo>
                <a:cubicBezTo>
                  <a:pt x="118" y="4218"/>
                  <a:pt x="111" y="4084"/>
                  <a:pt x="78" y="3964"/>
                </a:cubicBezTo>
                <a:cubicBezTo>
                  <a:pt x="42" y="3845"/>
                  <a:pt x="18" y="3772"/>
                  <a:pt x="0" y="3643"/>
                </a:cubicBezTo>
                <a:cubicBezTo>
                  <a:pt x="7" y="3427"/>
                  <a:pt x="4" y="2957"/>
                  <a:pt x="118" y="2732"/>
                </a:cubicBezTo>
                <a:cubicBezTo>
                  <a:pt x="231" y="2507"/>
                  <a:pt x="369" y="2296"/>
                  <a:pt x="498" y="2090"/>
                </a:cubicBezTo>
                <a:cubicBezTo>
                  <a:pt x="547" y="2008"/>
                  <a:pt x="584" y="1894"/>
                  <a:pt x="637" y="1821"/>
                </a:cubicBezTo>
                <a:cubicBezTo>
                  <a:pt x="814" y="1582"/>
                  <a:pt x="1057" y="1414"/>
                  <a:pt x="1253" y="1203"/>
                </a:cubicBezTo>
                <a:cubicBezTo>
                  <a:pt x="1334" y="1117"/>
                  <a:pt x="1459" y="1136"/>
                  <a:pt x="1552" y="1073"/>
                </a:cubicBezTo>
                <a:cubicBezTo>
                  <a:pt x="1712" y="964"/>
                  <a:pt x="1865" y="902"/>
                  <a:pt x="2028" y="805"/>
                </a:cubicBezTo>
                <a:cubicBezTo>
                  <a:pt x="2081" y="772"/>
                  <a:pt x="2131" y="719"/>
                  <a:pt x="2188" y="695"/>
                </a:cubicBezTo>
                <a:cubicBezTo>
                  <a:pt x="2234" y="675"/>
                  <a:pt x="2327" y="642"/>
                  <a:pt x="2327" y="642"/>
                </a:cubicBezTo>
                <a:cubicBezTo>
                  <a:pt x="2530" y="465"/>
                  <a:pt x="2758" y="445"/>
                  <a:pt x="2986" y="374"/>
                </a:cubicBezTo>
                <a:cubicBezTo>
                  <a:pt x="3302" y="278"/>
                  <a:pt x="3636" y="192"/>
                  <a:pt x="3960" y="135"/>
                </a:cubicBezTo>
                <a:cubicBezTo>
                  <a:pt x="4099" y="81"/>
                  <a:pt x="4238" y="43"/>
                  <a:pt x="4377" y="0"/>
                </a:cubicBezTo>
                <a:cubicBezTo>
                  <a:pt x="4743" y="19"/>
                  <a:pt x="5028" y="86"/>
                  <a:pt x="5390" y="106"/>
                </a:cubicBezTo>
                <a:cubicBezTo>
                  <a:pt x="5508" y="149"/>
                  <a:pt x="5600" y="235"/>
                  <a:pt x="5710" y="292"/>
                </a:cubicBezTo>
                <a:cubicBezTo>
                  <a:pt x="5785" y="403"/>
                  <a:pt x="5886" y="455"/>
                  <a:pt x="5989" y="508"/>
                </a:cubicBezTo>
                <a:cubicBezTo>
                  <a:pt x="6088" y="715"/>
                  <a:pt x="5964" y="494"/>
                  <a:pt x="6088" y="613"/>
                </a:cubicBezTo>
                <a:cubicBezTo>
                  <a:pt x="6251" y="772"/>
                  <a:pt x="6091" y="695"/>
                  <a:pt x="6227" y="748"/>
                </a:cubicBezTo>
                <a:cubicBezTo>
                  <a:pt x="6369" y="940"/>
                  <a:pt x="6561" y="1098"/>
                  <a:pt x="6724" y="1260"/>
                </a:cubicBezTo>
                <a:cubicBezTo>
                  <a:pt x="6870" y="1404"/>
                  <a:pt x="7062" y="1663"/>
                  <a:pt x="7222" y="1769"/>
                </a:cubicBezTo>
                <a:cubicBezTo>
                  <a:pt x="7248" y="1812"/>
                  <a:pt x="7273" y="1865"/>
                  <a:pt x="7301" y="1903"/>
                </a:cubicBezTo>
                <a:cubicBezTo>
                  <a:pt x="7329" y="1941"/>
                  <a:pt x="7372" y="1965"/>
                  <a:pt x="7401" y="2008"/>
                </a:cubicBezTo>
                <a:cubicBezTo>
                  <a:pt x="7536" y="2209"/>
                  <a:pt x="7608" y="2469"/>
                  <a:pt x="7778" y="2626"/>
                </a:cubicBezTo>
                <a:cubicBezTo>
                  <a:pt x="7846" y="2837"/>
                  <a:pt x="7963" y="2986"/>
                  <a:pt x="8060" y="3163"/>
                </a:cubicBezTo>
                <a:cubicBezTo>
                  <a:pt x="8181" y="3388"/>
                  <a:pt x="8297" y="3734"/>
                  <a:pt x="8475" y="3887"/>
                </a:cubicBezTo>
                <a:cubicBezTo>
                  <a:pt x="8550" y="4141"/>
                  <a:pt x="8696" y="4357"/>
                  <a:pt x="8835" y="4558"/>
                </a:cubicBezTo>
                <a:cubicBezTo>
                  <a:pt x="8884" y="4778"/>
                  <a:pt x="9044" y="4932"/>
                  <a:pt x="9134" y="5119"/>
                </a:cubicBezTo>
                <a:cubicBezTo>
                  <a:pt x="9280" y="5417"/>
                  <a:pt x="9337" y="5747"/>
                  <a:pt x="9451" y="6059"/>
                </a:cubicBezTo>
                <a:cubicBezTo>
                  <a:pt x="9536" y="6289"/>
                  <a:pt x="9622" y="6552"/>
                  <a:pt x="9671" y="6807"/>
                </a:cubicBezTo>
                <a:cubicBezTo>
                  <a:pt x="9696" y="7084"/>
                  <a:pt x="9689" y="7352"/>
                  <a:pt x="9771" y="7612"/>
                </a:cubicBezTo>
                <a:cubicBezTo>
                  <a:pt x="9824" y="8005"/>
                  <a:pt x="9920" y="8374"/>
                  <a:pt x="9970" y="8767"/>
                </a:cubicBezTo>
                <a:cubicBezTo>
                  <a:pt x="9963" y="9025"/>
                  <a:pt x="10055" y="9384"/>
                  <a:pt x="9949" y="9544"/>
                </a:cubicBezTo>
                <a:cubicBezTo>
                  <a:pt x="9843" y="9704"/>
                  <a:pt x="9510" y="9673"/>
                  <a:pt x="9334" y="9730"/>
                </a:cubicBezTo>
                <a:cubicBezTo>
                  <a:pt x="9158" y="9787"/>
                  <a:pt x="9101" y="9843"/>
                  <a:pt x="8895" y="9888"/>
                </a:cubicBezTo>
                <a:close/>
              </a:path>
            </a:pathLst>
          </a:custGeom>
          <a:solidFill>
            <a:srgbClr val="99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17"/>
          <p:cNvGrpSpPr>
            <a:grpSpLocks/>
          </p:cNvGrpSpPr>
          <p:nvPr/>
        </p:nvGrpSpPr>
        <p:grpSpPr bwMode="auto">
          <a:xfrm>
            <a:off x="1187624" y="2052367"/>
            <a:ext cx="1460500" cy="1016000"/>
            <a:chOff x="1872" y="1104"/>
            <a:chExt cx="2208" cy="1536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704" y="1104"/>
              <a:ext cx="1376" cy="1536"/>
            </a:xfrm>
            <a:custGeom>
              <a:avLst/>
              <a:gdLst>
                <a:gd name="T0" fmla="*/ 1376 w 1376"/>
                <a:gd name="T1" fmla="*/ 1536 h 1536"/>
                <a:gd name="T2" fmla="*/ 944 w 1376"/>
                <a:gd name="T3" fmla="*/ 1392 h 1536"/>
                <a:gd name="T4" fmla="*/ 608 w 1376"/>
                <a:gd name="T5" fmla="*/ 1200 h 1536"/>
                <a:gd name="T6" fmla="*/ 224 w 1376"/>
                <a:gd name="T7" fmla="*/ 912 h 1536"/>
                <a:gd name="T8" fmla="*/ 32 w 1376"/>
                <a:gd name="T9" fmla="*/ 528 h 1536"/>
                <a:gd name="T10" fmla="*/ 32 w 1376"/>
                <a:gd name="T11" fmla="*/ 0 h 1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76"/>
                <a:gd name="T19" fmla="*/ 0 h 1536"/>
                <a:gd name="T20" fmla="*/ 1376 w 1376"/>
                <a:gd name="T21" fmla="*/ 1536 h 1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76" h="1536">
                  <a:moveTo>
                    <a:pt x="1376" y="1536"/>
                  </a:moveTo>
                  <a:cubicBezTo>
                    <a:pt x="1224" y="1492"/>
                    <a:pt x="1072" y="1448"/>
                    <a:pt x="944" y="1392"/>
                  </a:cubicBezTo>
                  <a:cubicBezTo>
                    <a:pt x="816" y="1336"/>
                    <a:pt x="728" y="1280"/>
                    <a:pt x="608" y="1200"/>
                  </a:cubicBezTo>
                  <a:cubicBezTo>
                    <a:pt x="488" y="1120"/>
                    <a:pt x="320" y="1024"/>
                    <a:pt x="224" y="912"/>
                  </a:cubicBezTo>
                  <a:cubicBezTo>
                    <a:pt x="128" y="800"/>
                    <a:pt x="64" y="680"/>
                    <a:pt x="32" y="528"/>
                  </a:cubicBezTo>
                  <a:cubicBezTo>
                    <a:pt x="0" y="376"/>
                    <a:pt x="16" y="188"/>
                    <a:pt x="32" y="0"/>
                  </a:cubicBezTo>
                </a:path>
              </a:pathLst>
            </a:custGeom>
            <a:noFill/>
            <a:ln w="44450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872" y="1344"/>
              <a:ext cx="924" cy="470"/>
            </a:xfrm>
            <a:custGeom>
              <a:avLst/>
              <a:gdLst>
                <a:gd name="T0" fmla="*/ 924 w 924"/>
                <a:gd name="T1" fmla="*/ 470 h 470"/>
                <a:gd name="T2" fmla="*/ 720 w 924"/>
                <a:gd name="T3" fmla="*/ 288 h 470"/>
                <a:gd name="T4" fmla="*/ 336 w 924"/>
                <a:gd name="T5" fmla="*/ 96 h 470"/>
                <a:gd name="T6" fmla="*/ 0 w 924"/>
                <a:gd name="T7" fmla="*/ 0 h 4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4"/>
                <a:gd name="T13" fmla="*/ 0 h 470"/>
                <a:gd name="T14" fmla="*/ 924 w 924"/>
                <a:gd name="T15" fmla="*/ 470 h 4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4" h="470">
                  <a:moveTo>
                    <a:pt x="924" y="470"/>
                  </a:moveTo>
                  <a:cubicBezTo>
                    <a:pt x="890" y="440"/>
                    <a:pt x="818" y="350"/>
                    <a:pt x="720" y="288"/>
                  </a:cubicBezTo>
                  <a:cubicBezTo>
                    <a:pt x="622" y="226"/>
                    <a:pt x="456" y="144"/>
                    <a:pt x="336" y="96"/>
                  </a:cubicBezTo>
                  <a:cubicBezTo>
                    <a:pt x="216" y="48"/>
                    <a:pt x="108" y="24"/>
                    <a:pt x="0" y="0"/>
                  </a:cubicBezTo>
                </a:path>
              </a:pathLst>
            </a:custGeom>
            <a:noFill/>
            <a:ln w="44450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730284" y="1417367"/>
            <a:ext cx="673364" cy="824839"/>
            <a:chOff x="1056" y="144"/>
            <a:chExt cx="1018" cy="1247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056" y="144"/>
              <a:ext cx="1018" cy="827"/>
            </a:xfrm>
            <a:custGeom>
              <a:avLst/>
              <a:gdLst>
                <a:gd name="T0" fmla="*/ 442 w 1018"/>
                <a:gd name="T1" fmla="*/ 795 h 827"/>
                <a:gd name="T2" fmla="*/ 335 w 1018"/>
                <a:gd name="T3" fmla="*/ 812 h 827"/>
                <a:gd name="T4" fmla="*/ 285 w 1018"/>
                <a:gd name="T5" fmla="*/ 807 h 827"/>
                <a:gd name="T6" fmla="*/ 251 w 1018"/>
                <a:gd name="T7" fmla="*/ 784 h 827"/>
                <a:gd name="T8" fmla="*/ 179 w 1018"/>
                <a:gd name="T9" fmla="*/ 723 h 827"/>
                <a:gd name="T10" fmla="*/ 78 w 1018"/>
                <a:gd name="T11" fmla="*/ 678 h 827"/>
                <a:gd name="T12" fmla="*/ 22 w 1018"/>
                <a:gd name="T13" fmla="*/ 622 h 827"/>
                <a:gd name="T14" fmla="*/ 0 w 1018"/>
                <a:gd name="T15" fmla="*/ 577 h 827"/>
                <a:gd name="T16" fmla="*/ 33 w 1018"/>
                <a:gd name="T17" fmla="*/ 465 h 827"/>
                <a:gd name="T18" fmla="*/ 84 w 1018"/>
                <a:gd name="T19" fmla="*/ 421 h 827"/>
                <a:gd name="T20" fmla="*/ 117 w 1018"/>
                <a:gd name="T21" fmla="*/ 404 h 827"/>
                <a:gd name="T22" fmla="*/ 151 w 1018"/>
                <a:gd name="T23" fmla="*/ 382 h 827"/>
                <a:gd name="T24" fmla="*/ 156 w 1018"/>
                <a:gd name="T25" fmla="*/ 258 h 827"/>
                <a:gd name="T26" fmla="*/ 179 w 1018"/>
                <a:gd name="T27" fmla="*/ 225 h 827"/>
                <a:gd name="T28" fmla="*/ 240 w 1018"/>
                <a:gd name="T29" fmla="*/ 152 h 827"/>
                <a:gd name="T30" fmla="*/ 274 w 1018"/>
                <a:gd name="T31" fmla="*/ 102 h 827"/>
                <a:gd name="T32" fmla="*/ 291 w 1018"/>
                <a:gd name="T33" fmla="*/ 96 h 827"/>
                <a:gd name="T34" fmla="*/ 307 w 1018"/>
                <a:gd name="T35" fmla="*/ 85 h 827"/>
                <a:gd name="T36" fmla="*/ 358 w 1018"/>
                <a:gd name="T37" fmla="*/ 52 h 827"/>
                <a:gd name="T38" fmla="*/ 609 w 1018"/>
                <a:gd name="T39" fmla="*/ 40 h 827"/>
                <a:gd name="T40" fmla="*/ 738 w 1018"/>
                <a:gd name="T41" fmla="*/ 57 h 827"/>
                <a:gd name="T42" fmla="*/ 811 w 1018"/>
                <a:gd name="T43" fmla="*/ 158 h 827"/>
                <a:gd name="T44" fmla="*/ 822 w 1018"/>
                <a:gd name="T45" fmla="*/ 180 h 827"/>
                <a:gd name="T46" fmla="*/ 900 w 1018"/>
                <a:gd name="T47" fmla="*/ 242 h 827"/>
                <a:gd name="T48" fmla="*/ 956 w 1018"/>
                <a:gd name="T49" fmla="*/ 326 h 827"/>
                <a:gd name="T50" fmla="*/ 978 w 1018"/>
                <a:gd name="T51" fmla="*/ 376 h 827"/>
                <a:gd name="T52" fmla="*/ 990 w 1018"/>
                <a:gd name="T53" fmla="*/ 409 h 827"/>
                <a:gd name="T54" fmla="*/ 1018 w 1018"/>
                <a:gd name="T55" fmla="*/ 493 h 827"/>
                <a:gd name="T56" fmla="*/ 1012 w 1018"/>
                <a:gd name="T57" fmla="*/ 538 h 827"/>
                <a:gd name="T58" fmla="*/ 956 w 1018"/>
                <a:gd name="T59" fmla="*/ 622 h 827"/>
                <a:gd name="T60" fmla="*/ 984 w 1018"/>
                <a:gd name="T61" fmla="*/ 728 h 827"/>
                <a:gd name="T62" fmla="*/ 878 w 1018"/>
                <a:gd name="T63" fmla="*/ 779 h 827"/>
                <a:gd name="T64" fmla="*/ 453 w 1018"/>
                <a:gd name="T65" fmla="*/ 784 h 827"/>
                <a:gd name="T66" fmla="*/ 442 w 1018"/>
                <a:gd name="T67" fmla="*/ 795 h 8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18"/>
                <a:gd name="T103" fmla="*/ 0 h 827"/>
                <a:gd name="T104" fmla="*/ 1018 w 1018"/>
                <a:gd name="T105" fmla="*/ 827 h 82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18" h="827">
                  <a:moveTo>
                    <a:pt x="442" y="795"/>
                  </a:moveTo>
                  <a:cubicBezTo>
                    <a:pt x="405" y="799"/>
                    <a:pt x="371" y="807"/>
                    <a:pt x="335" y="812"/>
                  </a:cubicBezTo>
                  <a:cubicBezTo>
                    <a:pt x="318" y="810"/>
                    <a:pt x="301" y="812"/>
                    <a:pt x="285" y="807"/>
                  </a:cubicBezTo>
                  <a:cubicBezTo>
                    <a:pt x="272" y="803"/>
                    <a:pt x="251" y="784"/>
                    <a:pt x="251" y="784"/>
                  </a:cubicBezTo>
                  <a:cubicBezTo>
                    <a:pt x="235" y="759"/>
                    <a:pt x="208" y="732"/>
                    <a:pt x="179" y="723"/>
                  </a:cubicBezTo>
                  <a:cubicBezTo>
                    <a:pt x="155" y="696"/>
                    <a:pt x="109" y="698"/>
                    <a:pt x="78" y="678"/>
                  </a:cubicBezTo>
                  <a:cubicBezTo>
                    <a:pt x="64" y="657"/>
                    <a:pt x="43" y="636"/>
                    <a:pt x="22" y="622"/>
                  </a:cubicBezTo>
                  <a:cubicBezTo>
                    <a:pt x="16" y="603"/>
                    <a:pt x="6" y="596"/>
                    <a:pt x="0" y="577"/>
                  </a:cubicBezTo>
                  <a:cubicBezTo>
                    <a:pt x="4" y="526"/>
                    <a:pt x="1" y="500"/>
                    <a:pt x="33" y="465"/>
                  </a:cubicBezTo>
                  <a:cubicBezTo>
                    <a:pt x="43" y="439"/>
                    <a:pt x="58" y="429"/>
                    <a:pt x="84" y="421"/>
                  </a:cubicBezTo>
                  <a:cubicBezTo>
                    <a:pt x="133" y="384"/>
                    <a:pt x="69" y="430"/>
                    <a:pt x="117" y="404"/>
                  </a:cubicBezTo>
                  <a:cubicBezTo>
                    <a:pt x="129" y="398"/>
                    <a:pt x="151" y="382"/>
                    <a:pt x="151" y="382"/>
                  </a:cubicBezTo>
                  <a:cubicBezTo>
                    <a:pt x="153" y="341"/>
                    <a:pt x="153" y="299"/>
                    <a:pt x="156" y="258"/>
                  </a:cubicBezTo>
                  <a:cubicBezTo>
                    <a:pt x="157" y="240"/>
                    <a:pt x="168" y="239"/>
                    <a:pt x="179" y="225"/>
                  </a:cubicBezTo>
                  <a:cubicBezTo>
                    <a:pt x="203" y="193"/>
                    <a:pt x="204" y="170"/>
                    <a:pt x="240" y="152"/>
                  </a:cubicBezTo>
                  <a:cubicBezTo>
                    <a:pt x="249" y="138"/>
                    <a:pt x="261" y="112"/>
                    <a:pt x="274" y="102"/>
                  </a:cubicBezTo>
                  <a:cubicBezTo>
                    <a:pt x="279" y="98"/>
                    <a:pt x="286" y="99"/>
                    <a:pt x="291" y="96"/>
                  </a:cubicBezTo>
                  <a:cubicBezTo>
                    <a:pt x="297" y="93"/>
                    <a:pt x="302" y="89"/>
                    <a:pt x="307" y="85"/>
                  </a:cubicBezTo>
                  <a:cubicBezTo>
                    <a:pt x="326" y="69"/>
                    <a:pt x="334" y="59"/>
                    <a:pt x="358" y="52"/>
                  </a:cubicBezTo>
                  <a:cubicBezTo>
                    <a:pt x="427" y="0"/>
                    <a:pt x="532" y="38"/>
                    <a:pt x="609" y="40"/>
                  </a:cubicBezTo>
                  <a:cubicBezTo>
                    <a:pt x="653" y="45"/>
                    <a:pt x="694" y="53"/>
                    <a:pt x="738" y="57"/>
                  </a:cubicBezTo>
                  <a:cubicBezTo>
                    <a:pt x="764" y="111"/>
                    <a:pt x="779" y="113"/>
                    <a:pt x="811" y="158"/>
                  </a:cubicBezTo>
                  <a:cubicBezTo>
                    <a:pt x="816" y="165"/>
                    <a:pt x="817" y="174"/>
                    <a:pt x="822" y="180"/>
                  </a:cubicBezTo>
                  <a:cubicBezTo>
                    <a:pt x="842" y="203"/>
                    <a:pt x="878" y="220"/>
                    <a:pt x="900" y="242"/>
                  </a:cubicBezTo>
                  <a:cubicBezTo>
                    <a:pt x="912" y="273"/>
                    <a:pt x="933" y="301"/>
                    <a:pt x="956" y="326"/>
                  </a:cubicBezTo>
                  <a:cubicBezTo>
                    <a:pt x="963" y="344"/>
                    <a:pt x="972" y="358"/>
                    <a:pt x="978" y="376"/>
                  </a:cubicBezTo>
                  <a:cubicBezTo>
                    <a:pt x="982" y="387"/>
                    <a:pt x="990" y="409"/>
                    <a:pt x="990" y="409"/>
                  </a:cubicBezTo>
                  <a:cubicBezTo>
                    <a:pt x="995" y="439"/>
                    <a:pt x="1010" y="463"/>
                    <a:pt x="1018" y="493"/>
                  </a:cubicBezTo>
                  <a:cubicBezTo>
                    <a:pt x="1016" y="508"/>
                    <a:pt x="1016" y="523"/>
                    <a:pt x="1012" y="538"/>
                  </a:cubicBezTo>
                  <a:cubicBezTo>
                    <a:pt x="1006" y="561"/>
                    <a:pt x="968" y="589"/>
                    <a:pt x="956" y="622"/>
                  </a:cubicBezTo>
                  <a:cubicBezTo>
                    <a:pt x="961" y="662"/>
                    <a:pt x="971" y="691"/>
                    <a:pt x="984" y="728"/>
                  </a:cubicBezTo>
                  <a:cubicBezTo>
                    <a:pt x="973" y="768"/>
                    <a:pt x="915" y="765"/>
                    <a:pt x="878" y="779"/>
                  </a:cubicBezTo>
                  <a:cubicBezTo>
                    <a:pt x="745" y="827"/>
                    <a:pt x="595" y="782"/>
                    <a:pt x="453" y="784"/>
                  </a:cubicBezTo>
                  <a:cubicBezTo>
                    <a:pt x="434" y="796"/>
                    <a:pt x="429" y="795"/>
                    <a:pt x="442" y="79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" name="Freeform 34"/>
            <p:cNvSpPr>
              <a:spLocks/>
            </p:cNvSpPr>
            <p:nvPr/>
          </p:nvSpPr>
          <p:spPr bwMode="auto">
            <a:xfrm>
              <a:off x="1299" y="697"/>
              <a:ext cx="470" cy="694"/>
            </a:xfrm>
            <a:custGeom>
              <a:avLst/>
              <a:gdLst>
                <a:gd name="T0" fmla="*/ 168 w 470"/>
                <a:gd name="T1" fmla="*/ 185 h 694"/>
                <a:gd name="T2" fmla="*/ 145 w 470"/>
                <a:gd name="T3" fmla="*/ 352 h 694"/>
                <a:gd name="T4" fmla="*/ 128 w 470"/>
                <a:gd name="T5" fmla="*/ 470 h 694"/>
                <a:gd name="T6" fmla="*/ 100 w 470"/>
                <a:gd name="T7" fmla="*/ 520 h 694"/>
                <a:gd name="T8" fmla="*/ 67 w 470"/>
                <a:gd name="T9" fmla="*/ 587 h 694"/>
                <a:gd name="T10" fmla="*/ 45 w 470"/>
                <a:gd name="T11" fmla="*/ 615 h 694"/>
                <a:gd name="T12" fmla="*/ 117 w 470"/>
                <a:gd name="T13" fmla="*/ 610 h 694"/>
                <a:gd name="T14" fmla="*/ 145 w 470"/>
                <a:gd name="T15" fmla="*/ 666 h 694"/>
                <a:gd name="T16" fmla="*/ 168 w 470"/>
                <a:gd name="T17" fmla="*/ 694 h 694"/>
                <a:gd name="T18" fmla="*/ 196 w 470"/>
                <a:gd name="T19" fmla="*/ 671 h 694"/>
                <a:gd name="T20" fmla="*/ 201 w 470"/>
                <a:gd name="T21" fmla="*/ 643 h 694"/>
                <a:gd name="T22" fmla="*/ 212 w 470"/>
                <a:gd name="T23" fmla="*/ 626 h 694"/>
                <a:gd name="T24" fmla="*/ 279 w 470"/>
                <a:gd name="T25" fmla="*/ 604 h 694"/>
                <a:gd name="T26" fmla="*/ 313 w 470"/>
                <a:gd name="T27" fmla="*/ 615 h 694"/>
                <a:gd name="T28" fmla="*/ 319 w 470"/>
                <a:gd name="T29" fmla="*/ 632 h 694"/>
                <a:gd name="T30" fmla="*/ 352 w 470"/>
                <a:gd name="T31" fmla="*/ 649 h 694"/>
                <a:gd name="T32" fmla="*/ 402 w 470"/>
                <a:gd name="T33" fmla="*/ 666 h 694"/>
                <a:gd name="T34" fmla="*/ 335 w 470"/>
                <a:gd name="T35" fmla="*/ 587 h 694"/>
                <a:gd name="T36" fmla="*/ 296 w 470"/>
                <a:gd name="T37" fmla="*/ 548 h 694"/>
                <a:gd name="T38" fmla="*/ 279 w 470"/>
                <a:gd name="T39" fmla="*/ 498 h 694"/>
                <a:gd name="T40" fmla="*/ 257 w 470"/>
                <a:gd name="T41" fmla="*/ 464 h 694"/>
                <a:gd name="T42" fmla="*/ 229 w 470"/>
                <a:gd name="T43" fmla="*/ 291 h 694"/>
                <a:gd name="T44" fmla="*/ 168 w 470"/>
                <a:gd name="T45" fmla="*/ 185 h 694"/>
                <a:gd name="T46" fmla="*/ 117 w 470"/>
                <a:gd name="T47" fmla="*/ 129 h 694"/>
                <a:gd name="T48" fmla="*/ 45 w 470"/>
                <a:gd name="T49" fmla="*/ 62 h 694"/>
                <a:gd name="T50" fmla="*/ 0 w 470"/>
                <a:gd name="T51" fmla="*/ 39 h 694"/>
                <a:gd name="T52" fmla="*/ 61 w 470"/>
                <a:gd name="T53" fmla="*/ 39 h 694"/>
                <a:gd name="T54" fmla="*/ 95 w 470"/>
                <a:gd name="T55" fmla="*/ 84 h 694"/>
                <a:gd name="T56" fmla="*/ 145 w 470"/>
                <a:gd name="T57" fmla="*/ 95 h 694"/>
                <a:gd name="T58" fmla="*/ 179 w 470"/>
                <a:gd name="T59" fmla="*/ 134 h 694"/>
                <a:gd name="T60" fmla="*/ 224 w 470"/>
                <a:gd name="T61" fmla="*/ 151 h 694"/>
                <a:gd name="T62" fmla="*/ 277 w 470"/>
                <a:gd name="T63" fmla="*/ 81 h 694"/>
                <a:gd name="T64" fmla="*/ 333 w 470"/>
                <a:gd name="T65" fmla="*/ 71 h 694"/>
                <a:gd name="T66" fmla="*/ 375 w 470"/>
                <a:gd name="T67" fmla="*/ 39 h 694"/>
                <a:gd name="T68" fmla="*/ 419 w 470"/>
                <a:gd name="T69" fmla="*/ 11 h 694"/>
                <a:gd name="T70" fmla="*/ 453 w 470"/>
                <a:gd name="T71" fmla="*/ 0 h 694"/>
                <a:gd name="T72" fmla="*/ 436 w 470"/>
                <a:gd name="T73" fmla="*/ 45 h 694"/>
                <a:gd name="T74" fmla="*/ 319 w 470"/>
                <a:gd name="T75" fmla="*/ 112 h 694"/>
                <a:gd name="T76" fmla="*/ 274 w 470"/>
                <a:gd name="T77" fmla="*/ 140 h 694"/>
                <a:gd name="T78" fmla="*/ 235 w 470"/>
                <a:gd name="T79" fmla="*/ 179 h 694"/>
                <a:gd name="T80" fmla="*/ 224 w 470"/>
                <a:gd name="T81" fmla="*/ 201 h 694"/>
                <a:gd name="T82" fmla="*/ 168 w 470"/>
                <a:gd name="T83" fmla="*/ 185 h 6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70"/>
                <a:gd name="T127" fmla="*/ 0 h 694"/>
                <a:gd name="T128" fmla="*/ 470 w 470"/>
                <a:gd name="T129" fmla="*/ 694 h 6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70" h="694">
                  <a:moveTo>
                    <a:pt x="168" y="185"/>
                  </a:moveTo>
                  <a:cubicBezTo>
                    <a:pt x="164" y="263"/>
                    <a:pt x="168" y="292"/>
                    <a:pt x="145" y="352"/>
                  </a:cubicBezTo>
                  <a:cubicBezTo>
                    <a:pt x="139" y="448"/>
                    <a:pt x="149" y="410"/>
                    <a:pt x="128" y="470"/>
                  </a:cubicBezTo>
                  <a:cubicBezTo>
                    <a:pt x="122" y="488"/>
                    <a:pt x="100" y="520"/>
                    <a:pt x="100" y="520"/>
                  </a:cubicBezTo>
                  <a:cubicBezTo>
                    <a:pt x="93" y="542"/>
                    <a:pt x="81" y="569"/>
                    <a:pt x="67" y="587"/>
                  </a:cubicBezTo>
                  <a:cubicBezTo>
                    <a:pt x="67" y="587"/>
                    <a:pt x="41" y="614"/>
                    <a:pt x="45" y="615"/>
                  </a:cubicBezTo>
                  <a:cubicBezTo>
                    <a:pt x="69" y="619"/>
                    <a:pt x="93" y="612"/>
                    <a:pt x="117" y="610"/>
                  </a:cubicBezTo>
                  <a:cubicBezTo>
                    <a:pt x="149" y="619"/>
                    <a:pt x="135" y="636"/>
                    <a:pt x="145" y="666"/>
                  </a:cubicBezTo>
                  <a:cubicBezTo>
                    <a:pt x="148" y="675"/>
                    <a:pt x="161" y="687"/>
                    <a:pt x="168" y="694"/>
                  </a:cubicBezTo>
                  <a:cubicBezTo>
                    <a:pt x="176" y="685"/>
                    <a:pt x="190" y="682"/>
                    <a:pt x="196" y="671"/>
                  </a:cubicBezTo>
                  <a:cubicBezTo>
                    <a:pt x="201" y="663"/>
                    <a:pt x="198" y="652"/>
                    <a:pt x="201" y="643"/>
                  </a:cubicBezTo>
                  <a:cubicBezTo>
                    <a:pt x="203" y="637"/>
                    <a:pt x="208" y="632"/>
                    <a:pt x="212" y="626"/>
                  </a:cubicBezTo>
                  <a:cubicBezTo>
                    <a:pt x="154" y="586"/>
                    <a:pt x="273" y="604"/>
                    <a:pt x="279" y="604"/>
                  </a:cubicBezTo>
                  <a:cubicBezTo>
                    <a:pt x="290" y="608"/>
                    <a:pt x="304" y="607"/>
                    <a:pt x="313" y="615"/>
                  </a:cubicBezTo>
                  <a:cubicBezTo>
                    <a:pt x="317" y="619"/>
                    <a:pt x="315" y="627"/>
                    <a:pt x="319" y="632"/>
                  </a:cubicBezTo>
                  <a:cubicBezTo>
                    <a:pt x="326" y="641"/>
                    <a:pt x="342" y="646"/>
                    <a:pt x="352" y="649"/>
                  </a:cubicBezTo>
                  <a:cubicBezTo>
                    <a:pt x="369" y="654"/>
                    <a:pt x="402" y="666"/>
                    <a:pt x="402" y="666"/>
                  </a:cubicBezTo>
                  <a:cubicBezTo>
                    <a:pt x="388" y="620"/>
                    <a:pt x="384" y="604"/>
                    <a:pt x="335" y="587"/>
                  </a:cubicBezTo>
                  <a:cubicBezTo>
                    <a:pt x="323" y="569"/>
                    <a:pt x="314" y="560"/>
                    <a:pt x="296" y="548"/>
                  </a:cubicBezTo>
                  <a:cubicBezTo>
                    <a:pt x="263" y="497"/>
                    <a:pt x="313" y="578"/>
                    <a:pt x="279" y="498"/>
                  </a:cubicBezTo>
                  <a:cubicBezTo>
                    <a:pt x="274" y="486"/>
                    <a:pt x="257" y="464"/>
                    <a:pt x="257" y="464"/>
                  </a:cubicBezTo>
                  <a:cubicBezTo>
                    <a:pt x="248" y="404"/>
                    <a:pt x="249" y="348"/>
                    <a:pt x="229" y="291"/>
                  </a:cubicBezTo>
                  <a:cubicBezTo>
                    <a:pt x="224" y="207"/>
                    <a:pt x="238" y="198"/>
                    <a:pt x="168" y="185"/>
                  </a:cubicBezTo>
                  <a:cubicBezTo>
                    <a:pt x="158" y="158"/>
                    <a:pt x="146" y="137"/>
                    <a:pt x="117" y="129"/>
                  </a:cubicBezTo>
                  <a:cubicBezTo>
                    <a:pt x="99" y="102"/>
                    <a:pt x="77" y="72"/>
                    <a:pt x="45" y="62"/>
                  </a:cubicBezTo>
                  <a:cubicBezTo>
                    <a:pt x="31" y="48"/>
                    <a:pt x="19" y="46"/>
                    <a:pt x="0" y="39"/>
                  </a:cubicBezTo>
                  <a:cubicBezTo>
                    <a:pt x="23" y="24"/>
                    <a:pt x="36" y="31"/>
                    <a:pt x="61" y="39"/>
                  </a:cubicBezTo>
                  <a:cubicBezTo>
                    <a:pt x="84" y="54"/>
                    <a:pt x="82" y="77"/>
                    <a:pt x="95" y="84"/>
                  </a:cubicBezTo>
                  <a:cubicBezTo>
                    <a:pt x="110" y="92"/>
                    <a:pt x="129" y="90"/>
                    <a:pt x="145" y="95"/>
                  </a:cubicBezTo>
                  <a:cubicBezTo>
                    <a:pt x="158" y="115"/>
                    <a:pt x="156" y="127"/>
                    <a:pt x="179" y="134"/>
                  </a:cubicBezTo>
                  <a:cubicBezTo>
                    <a:pt x="187" y="162"/>
                    <a:pt x="198" y="158"/>
                    <a:pt x="224" y="151"/>
                  </a:cubicBezTo>
                  <a:cubicBezTo>
                    <a:pt x="230" y="130"/>
                    <a:pt x="270" y="99"/>
                    <a:pt x="277" y="81"/>
                  </a:cubicBezTo>
                  <a:cubicBezTo>
                    <a:pt x="292" y="64"/>
                    <a:pt x="317" y="78"/>
                    <a:pt x="333" y="71"/>
                  </a:cubicBezTo>
                  <a:cubicBezTo>
                    <a:pt x="349" y="64"/>
                    <a:pt x="361" y="49"/>
                    <a:pt x="375" y="39"/>
                  </a:cubicBezTo>
                  <a:cubicBezTo>
                    <a:pt x="395" y="33"/>
                    <a:pt x="403" y="21"/>
                    <a:pt x="419" y="11"/>
                  </a:cubicBezTo>
                  <a:cubicBezTo>
                    <a:pt x="429" y="5"/>
                    <a:pt x="442" y="4"/>
                    <a:pt x="453" y="0"/>
                  </a:cubicBezTo>
                  <a:cubicBezTo>
                    <a:pt x="470" y="26"/>
                    <a:pt x="466" y="37"/>
                    <a:pt x="436" y="45"/>
                  </a:cubicBezTo>
                  <a:cubicBezTo>
                    <a:pt x="399" y="69"/>
                    <a:pt x="361" y="96"/>
                    <a:pt x="319" y="112"/>
                  </a:cubicBezTo>
                  <a:cubicBezTo>
                    <a:pt x="304" y="125"/>
                    <a:pt x="293" y="133"/>
                    <a:pt x="274" y="140"/>
                  </a:cubicBezTo>
                  <a:cubicBezTo>
                    <a:pt x="262" y="158"/>
                    <a:pt x="253" y="167"/>
                    <a:pt x="235" y="179"/>
                  </a:cubicBezTo>
                  <a:cubicBezTo>
                    <a:pt x="223" y="197"/>
                    <a:pt x="224" y="189"/>
                    <a:pt x="224" y="201"/>
                  </a:cubicBezTo>
                  <a:lnTo>
                    <a:pt x="168" y="185"/>
                  </a:lnTo>
                  <a:close/>
                </a:path>
              </a:pathLst>
            </a:custGeom>
            <a:solidFill>
              <a:srgbClr val="99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2123728" y="1639617"/>
            <a:ext cx="603250" cy="1042459"/>
            <a:chOff x="3072" y="145"/>
            <a:chExt cx="1029" cy="1720"/>
          </a:xfrm>
        </p:grpSpPr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3072" y="145"/>
              <a:ext cx="1029" cy="1288"/>
            </a:xfrm>
            <a:custGeom>
              <a:avLst/>
              <a:gdLst>
                <a:gd name="T0" fmla="*/ 507 w 1029"/>
                <a:gd name="T1" fmla="*/ 0 h 1288"/>
                <a:gd name="T2" fmla="*/ 502 w 1029"/>
                <a:gd name="T3" fmla="*/ 135 h 1288"/>
                <a:gd name="T4" fmla="*/ 440 w 1029"/>
                <a:gd name="T5" fmla="*/ 202 h 1288"/>
                <a:gd name="T6" fmla="*/ 401 w 1029"/>
                <a:gd name="T7" fmla="*/ 258 h 1288"/>
                <a:gd name="T8" fmla="*/ 362 w 1029"/>
                <a:gd name="T9" fmla="*/ 314 h 1288"/>
                <a:gd name="T10" fmla="*/ 278 w 1029"/>
                <a:gd name="T11" fmla="*/ 392 h 1288"/>
                <a:gd name="T12" fmla="*/ 233 w 1029"/>
                <a:gd name="T13" fmla="*/ 448 h 1288"/>
                <a:gd name="T14" fmla="*/ 323 w 1029"/>
                <a:gd name="T15" fmla="*/ 504 h 1288"/>
                <a:gd name="T16" fmla="*/ 345 w 1029"/>
                <a:gd name="T17" fmla="*/ 548 h 1288"/>
                <a:gd name="T18" fmla="*/ 278 w 1029"/>
                <a:gd name="T19" fmla="*/ 627 h 1288"/>
                <a:gd name="T20" fmla="*/ 284 w 1029"/>
                <a:gd name="T21" fmla="*/ 660 h 1288"/>
                <a:gd name="T22" fmla="*/ 222 w 1029"/>
                <a:gd name="T23" fmla="*/ 683 h 1288"/>
                <a:gd name="T24" fmla="*/ 105 w 1029"/>
                <a:gd name="T25" fmla="*/ 722 h 1288"/>
                <a:gd name="T26" fmla="*/ 49 w 1029"/>
                <a:gd name="T27" fmla="*/ 772 h 1288"/>
                <a:gd name="T28" fmla="*/ 10 w 1029"/>
                <a:gd name="T29" fmla="*/ 811 h 1288"/>
                <a:gd name="T30" fmla="*/ 138 w 1029"/>
                <a:gd name="T31" fmla="*/ 873 h 1288"/>
                <a:gd name="T32" fmla="*/ 301 w 1029"/>
                <a:gd name="T33" fmla="*/ 934 h 1288"/>
                <a:gd name="T34" fmla="*/ 368 w 1029"/>
                <a:gd name="T35" fmla="*/ 985 h 1288"/>
                <a:gd name="T36" fmla="*/ 301 w 1029"/>
                <a:gd name="T37" fmla="*/ 1001 h 1288"/>
                <a:gd name="T38" fmla="*/ 211 w 1029"/>
                <a:gd name="T39" fmla="*/ 1046 h 1288"/>
                <a:gd name="T40" fmla="*/ 183 w 1029"/>
                <a:gd name="T41" fmla="*/ 1069 h 1288"/>
                <a:gd name="T42" fmla="*/ 127 w 1029"/>
                <a:gd name="T43" fmla="*/ 1130 h 1288"/>
                <a:gd name="T44" fmla="*/ 15 w 1029"/>
                <a:gd name="T45" fmla="*/ 1208 h 1288"/>
                <a:gd name="T46" fmla="*/ 150 w 1029"/>
                <a:gd name="T47" fmla="*/ 1247 h 1288"/>
                <a:gd name="T48" fmla="*/ 200 w 1029"/>
                <a:gd name="T49" fmla="*/ 1270 h 1288"/>
                <a:gd name="T50" fmla="*/ 821 w 1029"/>
                <a:gd name="T51" fmla="*/ 1247 h 1288"/>
                <a:gd name="T52" fmla="*/ 938 w 1029"/>
                <a:gd name="T53" fmla="*/ 1203 h 1288"/>
                <a:gd name="T54" fmla="*/ 988 w 1029"/>
                <a:gd name="T55" fmla="*/ 1175 h 1288"/>
                <a:gd name="T56" fmla="*/ 916 w 1029"/>
                <a:gd name="T57" fmla="*/ 1108 h 1288"/>
                <a:gd name="T58" fmla="*/ 955 w 1029"/>
                <a:gd name="T59" fmla="*/ 1041 h 1288"/>
                <a:gd name="T60" fmla="*/ 938 w 1029"/>
                <a:gd name="T61" fmla="*/ 1001 h 1288"/>
                <a:gd name="T62" fmla="*/ 899 w 1029"/>
                <a:gd name="T63" fmla="*/ 968 h 1288"/>
                <a:gd name="T64" fmla="*/ 882 w 1029"/>
                <a:gd name="T65" fmla="*/ 957 h 1288"/>
                <a:gd name="T66" fmla="*/ 871 w 1029"/>
                <a:gd name="T67" fmla="*/ 945 h 1288"/>
                <a:gd name="T68" fmla="*/ 837 w 1029"/>
                <a:gd name="T69" fmla="*/ 923 h 1288"/>
                <a:gd name="T70" fmla="*/ 787 w 1029"/>
                <a:gd name="T71" fmla="*/ 890 h 1288"/>
                <a:gd name="T72" fmla="*/ 692 w 1029"/>
                <a:gd name="T73" fmla="*/ 839 h 1288"/>
                <a:gd name="T74" fmla="*/ 871 w 1029"/>
                <a:gd name="T75" fmla="*/ 811 h 1288"/>
                <a:gd name="T76" fmla="*/ 893 w 1029"/>
                <a:gd name="T77" fmla="*/ 800 h 1288"/>
                <a:gd name="T78" fmla="*/ 916 w 1029"/>
                <a:gd name="T79" fmla="*/ 794 h 1288"/>
                <a:gd name="T80" fmla="*/ 988 w 1029"/>
                <a:gd name="T81" fmla="*/ 739 h 1288"/>
                <a:gd name="T82" fmla="*/ 793 w 1029"/>
                <a:gd name="T83" fmla="*/ 660 h 1288"/>
                <a:gd name="T84" fmla="*/ 692 w 1029"/>
                <a:gd name="T85" fmla="*/ 632 h 1288"/>
                <a:gd name="T86" fmla="*/ 658 w 1029"/>
                <a:gd name="T87" fmla="*/ 610 h 1288"/>
                <a:gd name="T88" fmla="*/ 586 w 1029"/>
                <a:gd name="T89" fmla="*/ 520 h 1288"/>
                <a:gd name="T90" fmla="*/ 580 w 1029"/>
                <a:gd name="T91" fmla="*/ 504 h 1288"/>
                <a:gd name="T92" fmla="*/ 647 w 1029"/>
                <a:gd name="T93" fmla="*/ 442 h 1288"/>
                <a:gd name="T94" fmla="*/ 658 w 1029"/>
                <a:gd name="T95" fmla="*/ 314 h 1288"/>
                <a:gd name="T96" fmla="*/ 619 w 1029"/>
                <a:gd name="T97" fmla="*/ 280 h 1288"/>
                <a:gd name="T98" fmla="*/ 591 w 1029"/>
                <a:gd name="T99" fmla="*/ 252 h 1288"/>
                <a:gd name="T100" fmla="*/ 575 w 1029"/>
                <a:gd name="T101" fmla="*/ 129 h 1288"/>
                <a:gd name="T102" fmla="*/ 491 w 1029"/>
                <a:gd name="T103" fmla="*/ 28 h 1288"/>
                <a:gd name="T104" fmla="*/ 496 w 1029"/>
                <a:gd name="T105" fmla="*/ 12 h 1288"/>
                <a:gd name="T106" fmla="*/ 507 w 1029"/>
                <a:gd name="T107" fmla="*/ 0 h 12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29"/>
                <a:gd name="T163" fmla="*/ 0 h 1288"/>
                <a:gd name="T164" fmla="*/ 1029 w 1029"/>
                <a:gd name="T165" fmla="*/ 1288 h 128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29" h="1288">
                  <a:moveTo>
                    <a:pt x="507" y="0"/>
                  </a:moveTo>
                  <a:cubicBezTo>
                    <a:pt x="505" y="45"/>
                    <a:pt x="508" y="90"/>
                    <a:pt x="502" y="135"/>
                  </a:cubicBezTo>
                  <a:cubicBezTo>
                    <a:pt x="502" y="136"/>
                    <a:pt x="446" y="196"/>
                    <a:pt x="440" y="202"/>
                  </a:cubicBezTo>
                  <a:cubicBezTo>
                    <a:pt x="433" y="226"/>
                    <a:pt x="414" y="237"/>
                    <a:pt x="401" y="258"/>
                  </a:cubicBezTo>
                  <a:cubicBezTo>
                    <a:pt x="394" y="281"/>
                    <a:pt x="377" y="296"/>
                    <a:pt x="362" y="314"/>
                  </a:cubicBezTo>
                  <a:cubicBezTo>
                    <a:pt x="338" y="345"/>
                    <a:pt x="316" y="379"/>
                    <a:pt x="278" y="392"/>
                  </a:cubicBezTo>
                  <a:cubicBezTo>
                    <a:pt x="271" y="416"/>
                    <a:pt x="254" y="435"/>
                    <a:pt x="233" y="448"/>
                  </a:cubicBezTo>
                  <a:cubicBezTo>
                    <a:pt x="187" y="517"/>
                    <a:pt x="223" y="498"/>
                    <a:pt x="323" y="504"/>
                  </a:cubicBezTo>
                  <a:cubicBezTo>
                    <a:pt x="329" y="521"/>
                    <a:pt x="340" y="530"/>
                    <a:pt x="345" y="548"/>
                  </a:cubicBezTo>
                  <a:cubicBezTo>
                    <a:pt x="337" y="574"/>
                    <a:pt x="302" y="611"/>
                    <a:pt x="278" y="627"/>
                  </a:cubicBezTo>
                  <a:cubicBezTo>
                    <a:pt x="285" y="637"/>
                    <a:pt x="297" y="647"/>
                    <a:pt x="284" y="660"/>
                  </a:cubicBezTo>
                  <a:cubicBezTo>
                    <a:pt x="272" y="672"/>
                    <a:pt x="237" y="679"/>
                    <a:pt x="222" y="683"/>
                  </a:cubicBezTo>
                  <a:cubicBezTo>
                    <a:pt x="181" y="693"/>
                    <a:pt x="146" y="715"/>
                    <a:pt x="105" y="722"/>
                  </a:cubicBezTo>
                  <a:cubicBezTo>
                    <a:pt x="80" y="738"/>
                    <a:pt x="78" y="764"/>
                    <a:pt x="49" y="772"/>
                  </a:cubicBezTo>
                  <a:cubicBezTo>
                    <a:pt x="10" y="797"/>
                    <a:pt x="19" y="781"/>
                    <a:pt x="10" y="811"/>
                  </a:cubicBezTo>
                  <a:cubicBezTo>
                    <a:pt x="37" y="831"/>
                    <a:pt x="89" y="852"/>
                    <a:pt x="138" y="873"/>
                  </a:cubicBezTo>
                  <a:cubicBezTo>
                    <a:pt x="188" y="891"/>
                    <a:pt x="318" y="909"/>
                    <a:pt x="301" y="934"/>
                  </a:cubicBezTo>
                  <a:cubicBezTo>
                    <a:pt x="294" y="945"/>
                    <a:pt x="381" y="981"/>
                    <a:pt x="368" y="985"/>
                  </a:cubicBezTo>
                  <a:cubicBezTo>
                    <a:pt x="346" y="992"/>
                    <a:pt x="323" y="994"/>
                    <a:pt x="301" y="1001"/>
                  </a:cubicBezTo>
                  <a:cubicBezTo>
                    <a:pt x="273" y="1020"/>
                    <a:pt x="240" y="1027"/>
                    <a:pt x="211" y="1046"/>
                  </a:cubicBezTo>
                  <a:cubicBezTo>
                    <a:pt x="182" y="1091"/>
                    <a:pt x="220" y="1040"/>
                    <a:pt x="183" y="1069"/>
                  </a:cubicBezTo>
                  <a:cubicBezTo>
                    <a:pt x="161" y="1086"/>
                    <a:pt x="151" y="1114"/>
                    <a:pt x="127" y="1130"/>
                  </a:cubicBezTo>
                  <a:cubicBezTo>
                    <a:pt x="112" y="1153"/>
                    <a:pt x="0" y="1186"/>
                    <a:pt x="15" y="1208"/>
                  </a:cubicBezTo>
                  <a:cubicBezTo>
                    <a:pt x="21" y="1229"/>
                    <a:pt x="140" y="1227"/>
                    <a:pt x="150" y="1247"/>
                  </a:cubicBezTo>
                  <a:cubicBezTo>
                    <a:pt x="158" y="1263"/>
                    <a:pt x="200" y="1270"/>
                    <a:pt x="200" y="1270"/>
                  </a:cubicBezTo>
                  <a:cubicBezTo>
                    <a:pt x="396" y="1266"/>
                    <a:pt x="629" y="1288"/>
                    <a:pt x="821" y="1247"/>
                  </a:cubicBezTo>
                  <a:cubicBezTo>
                    <a:pt x="856" y="1222"/>
                    <a:pt x="898" y="1217"/>
                    <a:pt x="938" y="1203"/>
                  </a:cubicBezTo>
                  <a:cubicBezTo>
                    <a:pt x="956" y="1197"/>
                    <a:pt x="988" y="1175"/>
                    <a:pt x="988" y="1175"/>
                  </a:cubicBezTo>
                  <a:cubicBezTo>
                    <a:pt x="980" y="1139"/>
                    <a:pt x="951" y="1119"/>
                    <a:pt x="916" y="1108"/>
                  </a:cubicBezTo>
                  <a:cubicBezTo>
                    <a:pt x="925" y="1079"/>
                    <a:pt x="938" y="1066"/>
                    <a:pt x="955" y="1041"/>
                  </a:cubicBezTo>
                  <a:cubicBezTo>
                    <a:pt x="962" y="1017"/>
                    <a:pt x="962" y="1009"/>
                    <a:pt x="938" y="1001"/>
                  </a:cubicBezTo>
                  <a:cubicBezTo>
                    <a:pt x="925" y="982"/>
                    <a:pt x="921" y="974"/>
                    <a:pt x="899" y="968"/>
                  </a:cubicBezTo>
                  <a:cubicBezTo>
                    <a:pt x="893" y="964"/>
                    <a:pt x="887" y="961"/>
                    <a:pt x="882" y="957"/>
                  </a:cubicBezTo>
                  <a:cubicBezTo>
                    <a:pt x="878" y="954"/>
                    <a:pt x="875" y="948"/>
                    <a:pt x="871" y="945"/>
                  </a:cubicBezTo>
                  <a:cubicBezTo>
                    <a:pt x="860" y="937"/>
                    <a:pt x="837" y="923"/>
                    <a:pt x="837" y="923"/>
                  </a:cubicBezTo>
                  <a:cubicBezTo>
                    <a:pt x="822" y="900"/>
                    <a:pt x="813" y="896"/>
                    <a:pt x="787" y="890"/>
                  </a:cubicBezTo>
                  <a:cubicBezTo>
                    <a:pt x="748" y="863"/>
                    <a:pt x="737" y="855"/>
                    <a:pt x="692" y="839"/>
                  </a:cubicBezTo>
                  <a:cubicBezTo>
                    <a:pt x="714" y="777"/>
                    <a:pt x="812" y="821"/>
                    <a:pt x="871" y="811"/>
                  </a:cubicBezTo>
                  <a:cubicBezTo>
                    <a:pt x="878" y="807"/>
                    <a:pt x="885" y="803"/>
                    <a:pt x="893" y="800"/>
                  </a:cubicBezTo>
                  <a:cubicBezTo>
                    <a:pt x="900" y="797"/>
                    <a:pt x="909" y="797"/>
                    <a:pt x="916" y="794"/>
                  </a:cubicBezTo>
                  <a:cubicBezTo>
                    <a:pt x="942" y="783"/>
                    <a:pt x="965" y="755"/>
                    <a:pt x="988" y="739"/>
                  </a:cubicBezTo>
                  <a:cubicBezTo>
                    <a:pt x="1029" y="622"/>
                    <a:pt x="849" y="662"/>
                    <a:pt x="793" y="660"/>
                  </a:cubicBezTo>
                  <a:cubicBezTo>
                    <a:pt x="759" y="650"/>
                    <a:pt x="726" y="644"/>
                    <a:pt x="692" y="632"/>
                  </a:cubicBezTo>
                  <a:cubicBezTo>
                    <a:pt x="679" y="628"/>
                    <a:pt x="658" y="610"/>
                    <a:pt x="658" y="610"/>
                  </a:cubicBezTo>
                  <a:cubicBezTo>
                    <a:pt x="636" y="579"/>
                    <a:pt x="612" y="548"/>
                    <a:pt x="586" y="520"/>
                  </a:cubicBezTo>
                  <a:cubicBezTo>
                    <a:pt x="584" y="515"/>
                    <a:pt x="579" y="510"/>
                    <a:pt x="580" y="504"/>
                  </a:cubicBezTo>
                  <a:cubicBezTo>
                    <a:pt x="583" y="481"/>
                    <a:pt x="630" y="454"/>
                    <a:pt x="647" y="442"/>
                  </a:cubicBezTo>
                  <a:cubicBezTo>
                    <a:pt x="676" y="398"/>
                    <a:pt x="669" y="382"/>
                    <a:pt x="658" y="314"/>
                  </a:cubicBezTo>
                  <a:cubicBezTo>
                    <a:pt x="656" y="301"/>
                    <a:pt x="627" y="290"/>
                    <a:pt x="619" y="280"/>
                  </a:cubicBezTo>
                  <a:cubicBezTo>
                    <a:pt x="596" y="252"/>
                    <a:pt x="622" y="272"/>
                    <a:pt x="591" y="252"/>
                  </a:cubicBezTo>
                  <a:cubicBezTo>
                    <a:pt x="560" y="204"/>
                    <a:pt x="586" y="250"/>
                    <a:pt x="575" y="129"/>
                  </a:cubicBezTo>
                  <a:cubicBezTo>
                    <a:pt x="573" y="104"/>
                    <a:pt x="511" y="50"/>
                    <a:pt x="491" y="28"/>
                  </a:cubicBezTo>
                  <a:cubicBezTo>
                    <a:pt x="493" y="23"/>
                    <a:pt x="493" y="17"/>
                    <a:pt x="496" y="12"/>
                  </a:cubicBezTo>
                  <a:cubicBezTo>
                    <a:pt x="499" y="7"/>
                    <a:pt x="507" y="0"/>
                    <a:pt x="507" y="0"/>
                  </a:cubicBezTo>
                  <a:close/>
                </a:path>
              </a:pathLst>
            </a:custGeom>
            <a:solidFill>
              <a:srgbClr val="33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381" y="665"/>
              <a:ext cx="418" cy="1200"/>
            </a:xfrm>
            <a:custGeom>
              <a:avLst/>
              <a:gdLst>
                <a:gd name="T0" fmla="*/ 30 w 418"/>
                <a:gd name="T1" fmla="*/ 1136 h 1200"/>
                <a:gd name="T2" fmla="*/ 47 w 418"/>
                <a:gd name="T3" fmla="*/ 1119 h 1200"/>
                <a:gd name="T4" fmla="*/ 69 w 418"/>
                <a:gd name="T5" fmla="*/ 1085 h 1200"/>
                <a:gd name="T6" fmla="*/ 97 w 418"/>
                <a:gd name="T7" fmla="*/ 1035 h 1200"/>
                <a:gd name="T8" fmla="*/ 120 w 418"/>
                <a:gd name="T9" fmla="*/ 856 h 1200"/>
                <a:gd name="T10" fmla="*/ 131 w 418"/>
                <a:gd name="T11" fmla="*/ 817 h 1200"/>
                <a:gd name="T12" fmla="*/ 142 w 418"/>
                <a:gd name="T13" fmla="*/ 778 h 1200"/>
                <a:gd name="T14" fmla="*/ 159 w 418"/>
                <a:gd name="T15" fmla="*/ 565 h 1200"/>
                <a:gd name="T16" fmla="*/ 181 w 418"/>
                <a:gd name="T17" fmla="*/ 314 h 1200"/>
                <a:gd name="T18" fmla="*/ 187 w 418"/>
                <a:gd name="T19" fmla="*/ 68 h 1200"/>
                <a:gd name="T20" fmla="*/ 204 w 418"/>
                <a:gd name="T21" fmla="*/ 0 h 1200"/>
                <a:gd name="T22" fmla="*/ 226 w 418"/>
                <a:gd name="T23" fmla="*/ 521 h 1200"/>
                <a:gd name="T24" fmla="*/ 248 w 418"/>
                <a:gd name="T25" fmla="*/ 772 h 1200"/>
                <a:gd name="T26" fmla="*/ 299 w 418"/>
                <a:gd name="T27" fmla="*/ 1057 h 1200"/>
                <a:gd name="T28" fmla="*/ 355 w 418"/>
                <a:gd name="T29" fmla="*/ 1102 h 1200"/>
                <a:gd name="T30" fmla="*/ 377 w 418"/>
                <a:gd name="T31" fmla="*/ 1158 h 1200"/>
                <a:gd name="T32" fmla="*/ 366 w 418"/>
                <a:gd name="T33" fmla="*/ 1186 h 1200"/>
                <a:gd name="T34" fmla="*/ 209 w 418"/>
                <a:gd name="T35" fmla="*/ 1141 h 1200"/>
                <a:gd name="T36" fmla="*/ 164 w 418"/>
                <a:gd name="T37" fmla="*/ 1158 h 1200"/>
                <a:gd name="T38" fmla="*/ 120 w 418"/>
                <a:gd name="T39" fmla="*/ 1130 h 1200"/>
                <a:gd name="T40" fmla="*/ 86 w 418"/>
                <a:gd name="T41" fmla="*/ 1136 h 1200"/>
                <a:gd name="T42" fmla="*/ 53 w 418"/>
                <a:gd name="T43" fmla="*/ 1158 h 1200"/>
                <a:gd name="T44" fmla="*/ 13 w 418"/>
                <a:gd name="T45" fmla="*/ 1152 h 1200"/>
                <a:gd name="T46" fmla="*/ 30 w 418"/>
                <a:gd name="T47" fmla="*/ 1136 h 12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18"/>
                <a:gd name="T73" fmla="*/ 0 h 1200"/>
                <a:gd name="T74" fmla="*/ 418 w 418"/>
                <a:gd name="T75" fmla="*/ 1200 h 120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18" h="1200">
                  <a:moveTo>
                    <a:pt x="30" y="1136"/>
                  </a:moveTo>
                  <a:cubicBezTo>
                    <a:pt x="36" y="1130"/>
                    <a:pt x="42" y="1125"/>
                    <a:pt x="47" y="1119"/>
                  </a:cubicBezTo>
                  <a:cubicBezTo>
                    <a:pt x="55" y="1108"/>
                    <a:pt x="69" y="1085"/>
                    <a:pt x="69" y="1085"/>
                  </a:cubicBezTo>
                  <a:cubicBezTo>
                    <a:pt x="76" y="1060"/>
                    <a:pt x="76" y="1050"/>
                    <a:pt x="97" y="1035"/>
                  </a:cubicBezTo>
                  <a:cubicBezTo>
                    <a:pt x="135" y="981"/>
                    <a:pt x="115" y="933"/>
                    <a:pt x="120" y="856"/>
                  </a:cubicBezTo>
                  <a:cubicBezTo>
                    <a:pt x="121" y="841"/>
                    <a:pt x="127" y="831"/>
                    <a:pt x="131" y="817"/>
                  </a:cubicBezTo>
                  <a:cubicBezTo>
                    <a:pt x="135" y="804"/>
                    <a:pt x="142" y="778"/>
                    <a:pt x="142" y="778"/>
                  </a:cubicBezTo>
                  <a:cubicBezTo>
                    <a:pt x="146" y="706"/>
                    <a:pt x="147" y="636"/>
                    <a:pt x="159" y="565"/>
                  </a:cubicBezTo>
                  <a:cubicBezTo>
                    <a:pt x="161" y="490"/>
                    <a:pt x="157" y="391"/>
                    <a:pt x="181" y="314"/>
                  </a:cubicBezTo>
                  <a:cubicBezTo>
                    <a:pt x="183" y="232"/>
                    <a:pt x="184" y="150"/>
                    <a:pt x="187" y="68"/>
                  </a:cubicBezTo>
                  <a:cubicBezTo>
                    <a:pt x="189" y="15"/>
                    <a:pt x="184" y="29"/>
                    <a:pt x="204" y="0"/>
                  </a:cubicBezTo>
                  <a:cubicBezTo>
                    <a:pt x="207" y="162"/>
                    <a:pt x="191" y="358"/>
                    <a:pt x="226" y="521"/>
                  </a:cubicBezTo>
                  <a:cubicBezTo>
                    <a:pt x="231" y="606"/>
                    <a:pt x="243" y="687"/>
                    <a:pt x="248" y="772"/>
                  </a:cubicBezTo>
                  <a:cubicBezTo>
                    <a:pt x="252" y="842"/>
                    <a:pt x="258" y="990"/>
                    <a:pt x="299" y="1057"/>
                  </a:cubicBezTo>
                  <a:cubicBezTo>
                    <a:pt x="311" y="1077"/>
                    <a:pt x="338" y="1086"/>
                    <a:pt x="355" y="1102"/>
                  </a:cubicBezTo>
                  <a:cubicBezTo>
                    <a:pt x="360" y="1120"/>
                    <a:pt x="369" y="1142"/>
                    <a:pt x="377" y="1158"/>
                  </a:cubicBezTo>
                  <a:cubicBezTo>
                    <a:pt x="398" y="1200"/>
                    <a:pt x="418" y="1195"/>
                    <a:pt x="366" y="1186"/>
                  </a:cubicBezTo>
                  <a:cubicBezTo>
                    <a:pt x="311" y="1150"/>
                    <a:pt x="277" y="1147"/>
                    <a:pt x="209" y="1141"/>
                  </a:cubicBezTo>
                  <a:cubicBezTo>
                    <a:pt x="178" y="1132"/>
                    <a:pt x="193" y="1148"/>
                    <a:pt x="164" y="1158"/>
                  </a:cubicBezTo>
                  <a:cubicBezTo>
                    <a:pt x="144" y="1150"/>
                    <a:pt x="141" y="1137"/>
                    <a:pt x="120" y="1130"/>
                  </a:cubicBezTo>
                  <a:cubicBezTo>
                    <a:pt x="109" y="1132"/>
                    <a:pt x="97" y="1132"/>
                    <a:pt x="86" y="1136"/>
                  </a:cubicBezTo>
                  <a:cubicBezTo>
                    <a:pt x="74" y="1141"/>
                    <a:pt x="53" y="1158"/>
                    <a:pt x="53" y="1158"/>
                  </a:cubicBezTo>
                  <a:cubicBezTo>
                    <a:pt x="40" y="1156"/>
                    <a:pt x="25" y="1159"/>
                    <a:pt x="13" y="1152"/>
                  </a:cubicBezTo>
                  <a:cubicBezTo>
                    <a:pt x="0" y="1144"/>
                    <a:pt x="70" y="1136"/>
                    <a:pt x="30" y="1136"/>
                  </a:cubicBez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7" name="Freeform 24"/>
          <p:cNvSpPr>
            <a:spLocks/>
          </p:cNvSpPr>
          <p:nvPr/>
        </p:nvSpPr>
        <p:spPr bwMode="auto">
          <a:xfrm>
            <a:off x="819729" y="2959654"/>
            <a:ext cx="1897327" cy="760268"/>
          </a:xfrm>
          <a:custGeom>
            <a:avLst/>
            <a:gdLst>
              <a:gd name="T0" fmla="*/ 0 w 2840"/>
              <a:gd name="T1" fmla="*/ 0 h 1138"/>
              <a:gd name="T2" fmla="*/ 70564376 w 2840"/>
              <a:gd name="T3" fmla="*/ 1010581826 h 1138"/>
              <a:gd name="T4" fmla="*/ 309978418 w 2840"/>
              <a:gd name="T5" fmla="*/ 1181952377 h 1138"/>
              <a:gd name="T6" fmla="*/ 478829721 w 2840"/>
              <a:gd name="T7" fmla="*/ 1307961723 h 1138"/>
              <a:gd name="T8" fmla="*/ 632558406 w 2840"/>
              <a:gd name="T9" fmla="*/ 1421367912 h 1138"/>
              <a:gd name="T10" fmla="*/ 902216024 w 2840"/>
              <a:gd name="T11" fmla="*/ 1617940015 h 1138"/>
              <a:gd name="T12" fmla="*/ 1043344726 w 2840"/>
              <a:gd name="T13" fmla="*/ 1716225670 h 1138"/>
              <a:gd name="T14" fmla="*/ 1479332401 w 2840"/>
              <a:gd name="T15" fmla="*/ 2041326480 h 1138"/>
              <a:gd name="T16" fmla="*/ 1746469268 w 2840"/>
              <a:gd name="T17" fmla="*/ 2147483647 h 1138"/>
              <a:gd name="T18" fmla="*/ 2147483647 w 2840"/>
              <a:gd name="T19" fmla="*/ 2147483647 h 1138"/>
              <a:gd name="T20" fmla="*/ 2147483647 w 2840"/>
              <a:gd name="T21" fmla="*/ 2147483647 h 1138"/>
              <a:gd name="T22" fmla="*/ 2147483647 w 2840"/>
              <a:gd name="T23" fmla="*/ 2147483647 h 1138"/>
              <a:gd name="T24" fmla="*/ 2147483647 w 2840"/>
              <a:gd name="T25" fmla="*/ 2147483647 h 1138"/>
              <a:gd name="T26" fmla="*/ 2147483647 w 2840"/>
              <a:gd name="T27" fmla="*/ 2147483647 h 1138"/>
              <a:gd name="T28" fmla="*/ 2147483647 w 2840"/>
              <a:gd name="T29" fmla="*/ 2147483647 h 1138"/>
              <a:gd name="T30" fmla="*/ 2147483647 w 2840"/>
              <a:gd name="T31" fmla="*/ 2147483647 h 1138"/>
              <a:gd name="T32" fmla="*/ 2147483647 w 2840"/>
              <a:gd name="T33" fmla="*/ 2147483647 h 1138"/>
              <a:gd name="T34" fmla="*/ 2147483647 w 2840"/>
              <a:gd name="T35" fmla="*/ 2147483647 h 1138"/>
              <a:gd name="T36" fmla="*/ 2147483647 w 2840"/>
              <a:gd name="T37" fmla="*/ 2147483647 h 1138"/>
              <a:gd name="T38" fmla="*/ 2147483647 w 2840"/>
              <a:gd name="T39" fmla="*/ 2081648963 h 1138"/>
              <a:gd name="T40" fmla="*/ 2147483647 w 2840"/>
              <a:gd name="T41" fmla="*/ 1406246981 h 1138"/>
              <a:gd name="T42" fmla="*/ 2147483647 w 2840"/>
              <a:gd name="T43" fmla="*/ 1814512515 h 1138"/>
              <a:gd name="T44" fmla="*/ 2147483647 w 2840"/>
              <a:gd name="T45" fmla="*/ 1817031877 h 1138"/>
              <a:gd name="T46" fmla="*/ 2147483647 w 2840"/>
              <a:gd name="T47" fmla="*/ 1466730705 h 1138"/>
              <a:gd name="T48" fmla="*/ 1282758693 w 2840"/>
              <a:gd name="T49" fmla="*/ 914815929 h 1138"/>
              <a:gd name="T50" fmla="*/ 0 w 2840"/>
              <a:gd name="T51" fmla="*/ 0 h 113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840"/>
              <a:gd name="T79" fmla="*/ 0 h 1138"/>
              <a:gd name="T80" fmla="*/ 2840 w 2840"/>
              <a:gd name="T81" fmla="*/ 1138 h 113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840" h="1138">
                <a:moveTo>
                  <a:pt x="0" y="0"/>
                </a:moveTo>
                <a:cubicBezTo>
                  <a:pt x="0" y="140"/>
                  <a:pt x="8" y="323"/>
                  <a:pt x="28" y="401"/>
                </a:cubicBezTo>
                <a:cubicBezTo>
                  <a:pt x="42" y="416"/>
                  <a:pt x="100" y="461"/>
                  <a:pt x="123" y="469"/>
                </a:cubicBezTo>
                <a:cubicBezTo>
                  <a:pt x="143" y="488"/>
                  <a:pt x="171" y="500"/>
                  <a:pt x="190" y="519"/>
                </a:cubicBezTo>
                <a:cubicBezTo>
                  <a:pt x="208" y="537"/>
                  <a:pt x="227" y="555"/>
                  <a:pt x="251" y="564"/>
                </a:cubicBezTo>
                <a:cubicBezTo>
                  <a:pt x="283" y="593"/>
                  <a:pt x="319" y="623"/>
                  <a:pt x="358" y="642"/>
                </a:cubicBezTo>
                <a:cubicBezTo>
                  <a:pt x="376" y="661"/>
                  <a:pt x="390" y="670"/>
                  <a:pt x="414" y="681"/>
                </a:cubicBezTo>
                <a:cubicBezTo>
                  <a:pt x="464" y="734"/>
                  <a:pt x="529" y="768"/>
                  <a:pt x="587" y="810"/>
                </a:cubicBezTo>
                <a:cubicBezTo>
                  <a:pt x="633" y="843"/>
                  <a:pt x="635" y="858"/>
                  <a:pt x="693" y="871"/>
                </a:cubicBezTo>
                <a:cubicBezTo>
                  <a:pt x="771" y="908"/>
                  <a:pt x="836" y="935"/>
                  <a:pt x="923" y="944"/>
                </a:cubicBezTo>
                <a:cubicBezTo>
                  <a:pt x="953" y="953"/>
                  <a:pt x="975" y="966"/>
                  <a:pt x="1006" y="972"/>
                </a:cubicBezTo>
                <a:cubicBezTo>
                  <a:pt x="1054" y="995"/>
                  <a:pt x="1107" y="1017"/>
                  <a:pt x="1157" y="1033"/>
                </a:cubicBezTo>
                <a:cubicBezTo>
                  <a:pt x="1306" y="1138"/>
                  <a:pt x="1522" y="1047"/>
                  <a:pt x="1705" y="1045"/>
                </a:cubicBezTo>
                <a:cubicBezTo>
                  <a:pt x="1753" y="1038"/>
                  <a:pt x="1797" y="1027"/>
                  <a:pt x="1845" y="1022"/>
                </a:cubicBezTo>
                <a:cubicBezTo>
                  <a:pt x="1976" y="993"/>
                  <a:pt x="1994" y="1004"/>
                  <a:pt x="2198" y="1000"/>
                </a:cubicBezTo>
                <a:cubicBezTo>
                  <a:pt x="2231" y="998"/>
                  <a:pt x="2287" y="999"/>
                  <a:pt x="2326" y="989"/>
                </a:cubicBezTo>
                <a:cubicBezTo>
                  <a:pt x="2374" y="977"/>
                  <a:pt x="2417" y="955"/>
                  <a:pt x="2466" y="944"/>
                </a:cubicBezTo>
                <a:cubicBezTo>
                  <a:pt x="2500" y="922"/>
                  <a:pt x="2539" y="916"/>
                  <a:pt x="2578" y="905"/>
                </a:cubicBezTo>
                <a:cubicBezTo>
                  <a:pt x="2643" y="887"/>
                  <a:pt x="2707" y="863"/>
                  <a:pt x="2774" y="854"/>
                </a:cubicBezTo>
                <a:cubicBezTo>
                  <a:pt x="2796" y="847"/>
                  <a:pt x="2805" y="849"/>
                  <a:pt x="2813" y="826"/>
                </a:cubicBezTo>
                <a:cubicBezTo>
                  <a:pt x="2817" y="760"/>
                  <a:pt x="2818" y="621"/>
                  <a:pt x="2840" y="558"/>
                </a:cubicBezTo>
                <a:cubicBezTo>
                  <a:pt x="2751" y="528"/>
                  <a:pt x="2551" y="693"/>
                  <a:pt x="2359" y="720"/>
                </a:cubicBezTo>
                <a:cubicBezTo>
                  <a:pt x="2167" y="747"/>
                  <a:pt x="1919" y="744"/>
                  <a:pt x="1689" y="721"/>
                </a:cubicBezTo>
                <a:cubicBezTo>
                  <a:pt x="1459" y="698"/>
                  <a:pt x="1176" y="642"/>
                  <a:pt x="979" y="582"/>
                </a:cubicBezTo>
                <a:cubicBezTo>
                  <a:pt x="782" y="522"/>
                  <a:pt x="672" y="460"/>
                  <a:pt x="509" y="363"/>
                </a:cubicBezTo>
                <a:cubicBezTo>
                  <a:pt x="346" y="266"/>
                  <a:pt x="106" y="76"/>
                  <a:pt x="0" y="0"/>
                </a:cubicBezTo>
                <a:close/>
              </a:path>
            </a:pathLst>
          </a:custGeom>
          <a:solidFill>
            <a:srgbClr val="0066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18" name="Group 49"/>
          <p:cNvGrpSpPr>
            <a:grpSpLocks/>
          </p:cNvGrpSpPr>
          <p:nvPr/>
        </p:nvGrpSpPr>
        <p:grpSpPr bwMode="auto">
          <a:xfrm>
            <a:off x="1209535" y="1957117"/>
            <a:ext cx="889000" cy="1063625"/>
            <a:chOff x="1104" y="1429"/>
            <a:chExt cx="1344" cy="1608"/>
          </a:xfrm>
          <a:solidFill>
            <a:schemeClr val="accent2"/>
          </a:solidFill>
        </p:grpSpPr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104" y="2245"/>
              <a:ext cx="96" cy="168"/>
            </a:xfrm>
            <a:custGeom>
              <a:avLst/>
              <a:gdLst>
                <a:gd name="T0" fmla="*/ 17 w 252"/>
                <a:gd name="T1" fmla="*/ 0 h 460"/>
                <a:gd name="T2" fmla="*/ 6 w 252"/>
                <a:gd name="T3" fmla="*/ 31 h 460"/>
                <a:gd name="T4" fmla="*/ 2 w 252"/>
                <a:gd name="T5" fmla="*/ 37 h 460"/>
                <a:gd name="T6" fmla="*/ 0 w 252"/>
                <a:gd name="T7" fmla="*/ 45 h 460"/>
                <a:gd name="T8" fmla="*/ 6 w 252"/>
                <a:gd name="T9" fmla="*/ 56 h 460"/>
                <a:gd name="T10" fmla="*/ 14 w 252"/>
                <a:gd name="T11" fmla="*/ 60 h 460"/>
                <a:gd name="T12" fmla="*/ 34 w 252"/>
                <a:gd name="T13" fmla="*/ 53 h 460"/>
                <a:gd name="T14" fmla="*/ 32 w 252"/>
                <a:gd name="T15" fmla="*/ 35 h 460"/>
                <a:gd name="T16" fmla="*/ 28 w 252"/>
                <a:gd name="T17" fmla="*/ 29 h 460"/>
                <a:gd name="T18" fmla="*/ 24 w 252"/>
                <a:gd name="T19" fmla="*/ 22 h 460"/>
                <a:gd name="T20" fmla="*/ 22 w 252"/>
                <a:gd name="T21" fmla="*/ 16 h 460"/>
                <a:gd name="T22" fmla="*/ 17 w 252"/>
                <a:gd name="T23" fmla="*/ 0 h 4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2"/>
                <a:gd name="T37" fmla="*/ 0 h 460"/>
                <a:gd name="T38" fmla="*/ 252 w 252"/>
                <a:gd name="T39" fmla="*/ 460 h 4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2" h="460">
                  <a:moveTo>
                    <a:pt x="117" y="0"/>
                  </a:moveTo>
                  <a:cubicBezTo>
                    <a:pt x="112" y="127"/>
                    <a:pt x="125" y="154"/>
                    <a:pt x="44" y="235"/>
                  </a:cubicBezTo>
                  <a:cubicBezTo>
                    <a:pt x="38" y="253"/>
                    <a:pt x="28" y="263"/>
                    <a:pt x="17" y="279"/>
                  </a:cubicBezTo>
                  <a:cubicBezTo>
                    <a:pt x="12" y="298"/>
                    <a:pt x="6" y="316"/>
                    <a:pt x="0" y="335"/>
                  </a:cubicBezTo>
                  <a:cubicBezTo>
                    <a:pt x="6" y="367"/>
                    <a:pt x="9" y="408"/>
                    <a:pt x="44" y="419"/>
                  </a:cubicBezTo>
                  <a:cubicBezTo>
                    <a:pt x="85" y="447"/>
                    <a:pt x="66" y="436"/>
                    <a:pt x="100" y="453"/>
                  </a:cubicBezTo>
                  <a:cubicBezTo>
                    <a:pt x="192" y="447"/>
                    <a:pt x="190" y="460"/>
                    <a:pt x="235" y="397"/>
                  </a:cubicBezTo>
                  <a:cubicBezTo>
                    <a:pt x="248" y="352"/>
                    <a:pt x="252" y="301"/>
                    <a:pt x="223" y="263"/>
                  </a:cubicBezTo>
                  <a:cubicBezTo>
                    <a:pt x="217" y="243"/>
                    <a:pt x="210" y="232"/>
                    <a:pt x="195" y="218"/>
                  </a:cubicBezTo>
                  <a:cubicBezTo>
                    <a:pt x="186" y="188"/>
                    <a:pt x="193" y="206"/>
                    <a:pt x="168" y="168"/>
                  </a:cubicBezTo>
                  <a:cubicBezTo>
                    <a:pt x="149" y="139"/>
                    <a:pt x="162" y="140"/>
                    <a:pt x="151" y="117"/>
                  </a:cubicBezTo>
                  <a:cubicBezTo>
                    <a:pt x="133" y="80"/>
                    <a:pt x="117" y="43"/>
                    <a:pt x="117" y="0"/>
                  </a:cubicBez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" name="Freeform 25"/>
            <p:cNvSpPr>
              <a:spLocks/>
            </p:cNvSpPr>
            <p:nvPr/>
          </p:nvSpPr>
          <p:spPr bwMode="auto">
            <a:xfrm>
              <a:off x="2352" y="2869"/>
              <a:ext cx="96" cy="168"/>
            </a:xfrm>
            <a:custGeom>
              <a:avLst/>
              <a:gdLst>
                <a:gd name="T0" fmla="*/ 17 w 252"/>
                <a:gd name="T1" fmla="*/ 0 h 460"/>
                <a:gd name="T2" fmla="*/ 6 w 252"/>
                <a:gd name="T3" fmla="*/ 31 h 460"/>
                <a:gd name="T4" fmla="*/ 2 w 252"/>
                <a:gd name="T5" fmla="*/ 37 h 460"/>
                <a:gd name="T6" fmla="*/ 0 w 252"/>
                <a:gd name="T7" fmla="*/ 45 h 460"/>
                <a:gd name="T8" fmla="*/ 6 w 252"/>
                <a:gd name="T9" fmla="*/ 56 h 460"/>
                <a:gd name="T10" fmla="*/ 14 w 252"/>
                <a:gd name="T11" fmla="*/ 60 h 460"/>
                <a:gd name="T12" fmla="*/ 34 w 252"/>
                <a:gd name="T13" fmla="*/ 53 h 460"/>
                <a:gd name="T14" fmla="*/ 32 w 252"/>
                <a:gd name="T15" fmla="*/ 35 h 460"/>
                <a:gd name="T16" fmla="*/ 28 w 252"/>
                <a:gd name="T17" fmla="*/ 29 h 460"/>
                <a:gd name="T18" fmla="*/ 24 w 252"/>
                <a:gd name="T19" fmla="*/ 22 h 460"/>
                <a:gd name="T20" fmla="*/ 22 w 252"/>
                <a:gd name="T21" fmla="*/ 16 h 460"/>
                <a:gd name="T22" fmla="*/ 17 w 252"/>
                <a:gd name="T23" fmla="*/ 0 h 4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2"/>
                <a:gd name="T37" fmla="*/ 0 h 460"/>
                <a:gd name="T38" fmla="*/ 252 w 252"/>
                <a:gd name="T39" fmla="*/ 460 h 4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2" h="460">
                  <a:moveTo>
                    <a:pt x="117" y="0"/>
                  </a:moveTo>
                  <a:cubicBezTo>
                    <a:pt x="112" y="127"/>
                    <a:pt x="125" y="154"/>
                    <a:pt x="44" y="235"/>
                  </a:cubicBezTo>
                  <a:cubicBezTo>
                    <a:pt x="38" y="253"/>
                    <a:pt x="28" y="263"/>
                    <a:pt x="17" y="279"/>
                  </a:cubicBezTo>
                  <a:cubicBezTo>
                    <a:pt x="12" y="298"/>
                    <a:pt x="6" y="316"/>
                    <a:pt x="0" y="335"/>
                  </a:cubicBezTo>
                  <a:cubicBezTo>
                    <a:pt x="6" y="367"/>
                    <a:pt x="9" y="408"/>
                    <a:pt x="44" y="419"/>
                  </a:cubicBezTo>
                  <a:cubicBezTo>
                    <a:pt x="85" y="447"/>
                    <a:pt x="66" y="436"/>
                    <a:pt x="100" y="453"/>
                  </a:cubicBezTo>
                  <a:cubicBezTo>
                    <a:pt x="192" y="447"/>
                    <a:pt x="190" y="460"/>
                    <a:pt x="235" y="397"/>
                  </a:cubicBezTo>
                  <a:cubicBezTo>
                    <a:pt x="248" y="352"/>
                    <a:pt x="252" y="301"/>
                    <a:pt x="223" y="263"/>
                  </a:cubicBezTo>
                  <a:cubicBezTo>
                    <a:pt x="217" y="243"/>
                    <a:pt x="210" y="232"/>
                    <a:pt x="195" y="218"/>
                  </a:cubicBezTo>
                  <a:cubicBezTo>
                    <a:pt x="186" y="188"/>
                    <a:pt x="193" y="206"/>
                    <a:pt x="168" y="168"/>
                  </a:cubicBezTo>
                  <a:cubicBezTo>
                    <a:pt x="149" y="139"/>
                    <a:pt x="162" y="140"/>
                    <a:pt x="151" y="117"/>
                  </a:cubicBezTo>
                  <a:cubicBezTo>
                    <a:pt x="133" y="80"/>
                    <a:pt x="117" y="43"/>
                    <a:pt x="117" y="0"/>
                  </a:cubicBez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" name="Freeform 26"/>
            <p:cNvSpPr>
              <a:spLocks/>
            </p:cNvSpPr>
            <p:nvPr/>
          </p:nvSpPr>
          <p:spPr bwMode="auto">
            <a:xfrm>
              <a:off x="2304" y="2053"/>
              <a:ext cx="96" cy="168"/>
            </a:xfrm>
            <a:custGeom>
              <a:avLst/>
              <a:gdLst>
                <a:gd name="T0" fmla="*/ 17 w 252"/>
                <a:gd name="T1" fmla="*/ 0 h 460"/>
                <a:gd name="T2" fmla="*/ 6 w 252"/>
                <a:gd name="T3" fmla="*/ 31 h 460"/>
                <a:gd name="T4" fmla="*/ 2 w 252"/>
                <a:gd name="T5" fmla="*/ 37 h 460"/>
                <a:gd name="T6" fmla="*/ 0 w 252"/>
                <a:gd name="T7" fmla="*/ 45 h 460"/>
                <a:gd name="T8" fmla="*/ 6 w 252"/>
                <a:gd name="T9" fmla="*/ 56 h 460"/>
                <a:gd name="T10" fmla="*/ 14 w 252"/>
                <a:gd name="T11" fmla="*/ 60 h 460"/>
                <a:gd name="T12" fmla="*/ 34 w 252"/>
                <a:gd name="T13" fmla="*/ 53 h 460"/>
                <a:gd name="T14" fmla="*/ 32 w 252"/>
                <a:gd name="T15" fmla="*/ 35 h 460"/>
                <a:gd name="T16" fmla="*/ 28 w 252"/>
                <a:gd name="T17" fmla="*/ 29 h 460"/>
                <a:gd name="T18" fmla="*/ 24 w 252"/>
                <a:gd name="T19" fmla="*/ 22 h 460"/>
                <a:gd name="T20" fmla="*/ 22 w 252"/>
                <a:gd name="T21" fmla="*/ 16 h 460"/>
                <a:gd name="T22" fmla="*/ 17 w 252"/>
                <a:gd name="T23" fmla="*/ 0 h 4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2"/>
                <a:gd name="T37" fmla="*/ 0 h 460"/>
                <a:gd name="T38" fmla="*/ 252 w 252"/>
                <a:gd name="T39" fmla="*/ 460 h 4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2" h="460">
                  <a:moveTo>
                    <a:pt x="117" y="0"/>
                  </a:moveTo>
                  <a:cubicBezTo>
                    <a:pt x="112" y="127"/>
                    <a:pt x="125" y="154"/>
                    <a:pt x="44" y="235"/>
                  </a:cubicBezTo>
                  <a:cubicBezTo>
                    <a:pt x="38" y="253"/>
                    <a:pt x="28" y="263"/>
                    <a:pt x="17" y="279"/>
                  </a:cubicBezTo>
                  <a:cubicBezTo>
                    <a:pt x="12" y="298"/>
                    <a:pt x="6" y="316"/>
                    <a:pt x="0" y="335"/>
                  </a:cubicBezTo>
                  <a:cubicBezTo>
                    <a:pt x="6" y="367"/>
                    <a:pt x="9" y="408"/>
                    <a:pt x="44" y="419"/>
                  </a:cubicBezTo>
                  <a:cubicBezTo>
                    <a:pt x="85" y="447"/>
                    <a:pt x="66" y="436"/>
                    <a:pt x="100" y="453"/>
                  </a:cubicBezTo>
                  <a:cubicBezTo>
                    <a:pt x="192" y="447"/>
                    <a:pt x="190" y="460"/>
                    <a:pt x="235" y="397"/>
                  </a:cubicBezTo>
                  <a:cubicBezTo>
                    <a:pt x="248" y="352"/>
                    <a:pt x="252" y="301"/>
                    <a:pt x="223" y="263"/>
                  </a:cubicBezTo>
                  <a:cubicBezTo>
                    <a:pt x="217" y="243"/>
                    <a:pt x="210" y="232"/>
                    <a:pt x="195" y="218"/>
                  </a:cubicBezTo>
                  <a:cubicBezTo>
                    <a:pt x="186" y="188"/>
                    <a:pt x="193" y="206"/>
                    <a:pt x="168" y="168"/>
                  </a:cubicBezTo>
                  <a:cubicBezTo>
                    <a:pt x="149" y="139"/>
                    <a:pt x="162" y="140"/>
                    <a:pt x="151" y="117"/>
                  </a:cubicBezTo>
                  <a:cubicBezTo>
                    <a:pt x="133" y="80"/>
                    <a:pt x="117" y="43"/>
                    <a:pt x="117" y="0"/>
                  </a:cubicBez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" name="Freeform 27"/>
            <p:cNvSpPr>
              <a:spLocks/>
            </p:cNvSpPr>
            <p:nvPr/>
          </p:nvSpPr>
          <p:spPr bwMode="auto">
            <a:xfrm>
              <a:off x="1776" y="1429"/>
              <a:ext cx="96" cy="168"/>
            </a:xfrm>
            <a:custGeom>
              <a:avLst/>
              <a:gdLst>
                <a:gd name="T0" fmla="*/ 17 w 252"/>
                <a:gd name="T1" fmla="*/ 0 h 460"/>
                <a:gd name="T2" fmla="*/ 6 w 252"/>
                <a:gd name="T3" fmla="*/ 31 h 460"/>
                <a:gd name="T4" fmla="*/ 2 w 252"/>
                <a:gd name="T5" fmla="*/ 37 h 460"/>
                <a:gd name="T6" fmla="*/ 0 w 252"/>
                <a:gd name="T7" fmla="*/ 45 h 460"/>
                <a:gd name="T8" fmla="*/ 6 w 252"/>
                <a:gd name="T9" fmla="*/ 56 h 460"/>
                <a:gd name="T10" fmla="*/ 14 w 252"/>
                <a:gd name="T11" fmla="*/ 60 h 460"/>
                <a:gd name="T12" fmla="*/ 34 w 252"/>
                <a:gd name="T13" fmla="*/ 53 h 460"/>
                <a:gd name="T14" fmla="*/ 32 w 252"/>
                <a:gd name="T15" fmla="*/ 35 h 460"/>
                <a:gd name="T16" fmla="*/ 28 w 252"/>
                <a:gd name="T17" fmla="*/ 29 h 460"/>
                <a:gd name="T18" fmla="*/ 24 w 252"/>
                <a:gd name="T19" fmla="*/ 22 h 460"/>
                <a:gd name="T20" fmla="*/ 22 w 252"/>
                <a:gd name="T21" fmla="*/ 16 h 460"/>
                <a:gd name="T22" fmla="*/ 17 w 252"/>
                <a:gd name="T23" fmla="*/ 0 h 4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2"/>
                <a:gd name="T37" fmla="*/ 0 h 460"/>
                <a:gd name="T38" fmla="*/ 252 w 252"/>
                <a:gd name="T39" fmla="*/ 460 h 4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2" h="460">
                  <a:moveTo>
                    <a:pt x="117" y="0"/>
                  </a:moveTo>
                  <a:cubicBezTo>
                    <a:pt x="112" y="127"/>
                    <a:pt x="125" y="154"/>
                    <a:pt x="44" y="235"/>
                  </a:cubicBezTo>
                  <a:cubicBezTo>
                    <a:pt x="38" y="253"/>
                    <a:pt x="28" y="263"/>
                    <a:pt x="17" y="279"/>
                  </a:cubicBezTo>
                  <a:cubicBezTo>
                    <a:pt x="12" y="298"/>
                    <a:pt x="6" y="316"/>
                    <a:pt x="0" y="335"/>
                  </a:cubicBezTo>
                  <a:cubicBezTo>
                    <a:pt x="6" y="367"/>
                    <a:pt x="9" y="408"/>
                    <a:pt x="44" y="419"/>
                  </a:cubicBezTo>
                  <a:cubicBezTo>
                    <a:pt x="85" y="447"/>
                    <a:pt x="66" y="436"/>
                    <a:pt x="100" y="453"/>
                  </a:cubicBezTo>
                  <a:cubicBezTo>
                    <a:pt x="192" y="447"/>
                    <a:pt x="190" y="460"/>
                    <a:pt x="235" y="397"/>
                  </a:cubicBezTo>
                  <a:cubicBezTo>
                    <a:pt x="248" y="352"/>
                    <a:pt x="252" y="301"/>
                    <a:pt x="223" y="263"/>
                  </a:cubicBezTo>
                  <a:cubicBezTo>
                    <a:pt x="217" y="243"/>
                    <a:pt x="210" y="232"/>
                    <a:pt x="195" y="218"/>
                  </a:cubicBezTo>
                  <a:cubicBezTo>
                    <a:pt x="186" y="188"/>
                    <a:pt x="193" y="206"/>
                    <a:pt x="168" y="168"/>
                  </a:cubicBezTo>
                  <a:cubicBezTo>
                    <a:pt x="149" y="139"/>
                    <a:pt x="162" y="140"/>
                    <a:pt x="151" y="117"/>
                  </a:cubicBezTo>
                  <a:cubicBezTo>
                    <a:pt x="133" y="80"/>
                    <a:pt x="117" y="43"/>
                    <a:pt x="117" y="0"/>
                  </a:cubicBez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24" name="Gruppieren 23"/>
          <p:cNvGrpSpPr>
            <a:grpSpLocks/>
          </p:cNvGrpSpPr>
          <p:nvPr/>
        </p:nvGrpSpPr>
        <p:grpSpPr>
          <a:xfrm>
            <a:off x="539697" y="1573621"/>
            <a:ext cx="4824390" cy="2302384"/>
            <a:chOff x="484575" y="2098162"/>
            <a:chExt cx="6432526" cy="3069845"/>
          </a:xfrm>
        </p:grpSpPr>
        <p:grpSp>
          <p:nvGrpSpPr>
            <p:cNvPr id="25" name="Group 50"/>
            <p:cNvGrpSpPr>
              <a:grpSpLocks/>
            </p:cNvGrpSpPr>
            <p:nvPr/>
          </p:nvGrpSpPr>
          <p:grpSpPr bwMode="auto">
            <a:xfrm>
              <a:off x="1294200" y="3332688"/>
              <a:ext cx="1379361" cy="384529"/>
              <a:chOff x="1200" y="2249"/>
              <a:chExt cx="1564" cy="436"/>
            </a:xfrm>
          </p:grpSpPr>
          <p:sp>
            <p:nvSpPr>
              <p:cNvPr id="36" name="Freeform 19"/>
              <p:cNvSpPr>
                <a:spLocks/>
              </p:cNvSpPr>
              <p:nvPr/>
            </p:nvSpPr>
            <p:spPr bwMode="auto">
              <a:xfrm>
                <a:off x="1200" y="2485"/>
                <a:ext cx="1200" cy="200"/>
              </a:xfrm>
              <a:custGeom>
                <a:avLst/>
                <a:gdLst>
                  <a:gd name="T0" fmla="*/ 0 w 1200"/>
                  <a:gd name="T1" fmla="*/ 0 h 200"/>
                  <a:gd name="T2" fmla="*/ 288 w 1200"/>
                  <a:gd name="T3" fmla="*/ 144 h 200"/>
                  <a:gd name="T4" fmla="*/ 864 w 1200"/>
                  <a:gd name="T5" fmla="*/ 192 h 200"/>
                  <a:gd name="T6" fmla="*/ 1200 w 1200"/>
                  <a:gd name="T7" fmla="*/ 192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00"/>
                  <a:gd name="T13" fmla="*/ 0 h 200"/>
                  <a:gd name="T14" fmla="*/ 1200 w 1200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00" h="200">
                    <a:moveTo>
                      <a:pt x="0" y="0"/>
                    </a:moveTo>
                    <a:cubicBezTo>
                      <a:pt x="72" y="56"/>
                      <a:pt x="144" y="112"/>
                      <a:pt x="288" y="144"/>
                    </a:cubicBezTo>
                    <a:cubicBezTo>
                      <a:pt x="432" y="176"/>
                      <a:pt x="712" y="184"/>
                      <a:pt x="864" y="192"/>
                    </a:cubicBezTo>
                    <a:cubicBezTo>
                      <a:pt x="1016" y="200"/>
                      <a:pt x="1144" y="192"/>
                      <a:pt x="1200" y="192"/>
                    </a:cubicBezTo>
                  </a:path>
                </a:pathLst>
              </a:custGeom>
              <a:noFill/>
              <a:ln w="38100">
                <a:solidFill>
                  <a:srgbClr val="00B0F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" name="Text Box 28"/>
              <p:cNvSpPr txBox="1">
                <a:spLocks noChangeArrowheads="1"/>
              </p:cNvSpPr>
              <p:nvPr/>
            </p:nvSpPr>
            <p:spPr bwMode="auto">
              <a:xfrm>
                <a:off x="1370" y="2249"/>
                <a:ext cx="1394" cy="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100" dirty="0" smtClean="0">
                    <a:solidFill>
                      <a:srgbClr val="000000"/>
                    </a:solidFill>
                  </a:rPr>
                  <a:t>Surface </a:t>
                </a:r>
                <a:r>
                  <a:rPr lang="de-DE" sz="1100" dirty="0" err="1" smtClean="0">
                    <a:solidFill>
                      <a:srgbClr val="000000"/>
                    </a:solidFill>
                  </a:rPr>
                  <a:t>flow</a:t>
                </a:r>
                <a:endParaRPr lang="de-DE" sz="11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" name="Group 51"/>
            <p:cNvGrpSpPr>
              <a:grpSpLocks/>
            </p:cNvGrpSpPr>
            <p:nvPr/>
          </p:nvGrpSpPr>
          <p:grpSpPr bwMode="auto">
            <a:xfrm>
              <a:off x="484575" y="3540822"/>
              <a:ext cx="1187097" cy="719667"/>
              <a:chOff x="282" y="2485"/>
              <a:chExt cx="1346" cy="816"/>
            </a:xfrm>
          </p:grpSpPr>
          <p:sp>
            <p:nvSpPr>
              <p:cNvPr id="34" name="Line 21"/>
              <p:cNvSpPr>
                <a:spLocks noChangeShapeType="1"/>
              </p:cNvSpPr>
              <p:nvPr/>
            </p:nvSpPr>
            <p:spPr bwMode="auto">
              <a:xfrm>
                <a:off x="1104" y="2485"/>
                <a:ext cx="0" cy="81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5" name="Text Box 31"/>
              <p:cNvSpPr txBox="1">
                <a:spLocks noChangeArrowheads="1"/>
              </p:cNvSpPr>
              <p:nvPr/>
            </p:nvSpPr>
            <p:spPr bwMode="auto">
              <a:xfrm>
                <a:off x="282" y="2689"/>
                <a:ext cx="1346" cy="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100" dirty="0" err="1" smtClean="0">
                    <a:solidFill>
                      <a:schemeClr val="bg1"/>
                    </a:solidFill>
                  </a:rPr>
                  <a:t>Percolation</a:t>
                </a:r>
                <a:endParaRPr lang="de-DE" sz="11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Group 53"/>
            <p:cNvGrpSpPr>
              <a:grpSpLocks/>
            </p:cNvGrpSpPr>
            <p:nvPr/>
          </p:nvGrpSpPr>
          <p:grpSpPr bwMode="auto">
            <a:xfrm>
              <a:off x="1209534" y="3921820"/>
              <a:ext cx="2116666" cy="1246187"/>
              <a:chOff x="1104" y="2917"/>
              <a:chExt cx="2400" cy="1413"/>
            </a:xfrm>
          </p:grpSpPr>
          <p:sp>
            <p:nvSpPr>
              <p:cNvPr id="30" name="Freeform 22"/>
              <p:cNvSpPr>
                <a:spLocks/>
              </p:cNvSpPr>
              <p:nvPr/>
            </p:nvSpPr>
            <p:spPr bwMode="auto">
              <a:xfrm>
                <a:off x="1104" y="3397"/>
                <a:ext cx="2400" cy="352"/>
              </a:xfrm>
              <a:custGeom>
                <a:avLst/>
                <a:gdLst>
                  <a:gd name="T0" fmla="*/ 0 w 2400"/>
                  <a:gd name="T1" fmla="*/ 0 h 352"/>
                  <a:gd name="T2" fmla="*/ 528 w 2400"/>
                  <a:gd name="T3" fmla="*/ 240 h 352"/>
                  <a:gd name="T4" fmla="*/ 1680 w 2400"/>
                  <a:gd name="T5" fmla="*/ 336 h 352"/>
                  <a:gd name="T6" fmla="*/ 2400 w 2400"/>
                  <a:gd name="T7" fmla="*/ 144 h 35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00"/>
                  <a:gd name="T13" fmla="*/ 0 h 352"/>
                  <a:gd name="T14" fmla="*/ 2400 w 2400"/>
                  <a:gd name="T15" fmla="*/ 352 h 35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00" h="352">
                    <a:moveTo>
                      <a:pt x="0" y="0"/>
                    </a:moveTo>
                    <a:cubicBezTo>
                      <a:pt x="124" y="92"/>
                      <a:pt x="248" y="184"/>
                      <a:pt x="528" y="240"/>
                    </a:cubicBezTo>
                    <a:cubicBezTo>
                      <a:pt x="808" y="296"/>
                      <a:pt x="1368" y="352"/>
                      <a:pt x="1680" y="336"/>
                    </a:cubicBezTo>
                    <a:cubicBezTo>
                      <a:pt x="1992" y="320"/>
                      <a:pt x="2196" y="232"/>
                      <a:pt x="2400" y="144"/>
                    </a:cubicBezTo>
                  </a:path>
                </a:pathLst>
              </a:custGeom>
              <a:noFill/>
              <a:ln w="38100">
                <a:solidFill>
                  <a:srgbClr val="FFFF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1" name="Freeform 23"/>
              <p:cNvSpPr>
                <a:spLocks/>
              </p:cNvSpPr>
              <p:nvPr/>
            </p:nvSpPr>
            <p:spPr bwMode="auto">
              <a:xfrm>
                <a:off x="1200" y="2917"/>
                <a:ext cx="2256" cy="488"/>
              </a:xfrm>
              <a:custGeom>
                <a:avLst/>
                <a:gdLst>
                  <a:gd name="T0" fmla="*/ 0 w 2256"/>
                  <a:gd name="T1" fmla="*/ 0 h 488"/>
                  <a:gd name="T2" fmla="*/ 624 w 2256"/>
                  <a:gd name="T3" fmla="*/ 384 h 488"/>
                  <a:gd name="T4" fmla="*/ 1632 w 2256"/>
                  <a:gd name="T5" fmla="*/ 480 h 488"/>
                  <a:gd name="T6" fmla="*/ 2256 w 2256"/>
                  <a:gd name="T7" fmla="*/ 336 h 4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56"/>
                  <a:gd name="T13" fmla="*/ 0 h 488"/>
                  <a:gd name="T14" fmla="*/ 2256 w 2256"/>
                  <a:gd name="T15" fmla="*/ 488 h 4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56" h="488">
                    <a:moveTo>
                      <a:pt x="0" y="0"/>
                    </a:moveTo>
                    <a:cubicBezTo>
                      <a:pt x="176" y="152"/>
                      <a:pt x="352" y="304"/>
                      <a:pt x="624" y="384"/>
                    </a:cubicBezTo>
                    <a:cubicBezTo>
                      <a:pt x="896" y="464"/>
                      <a:pt x="1360" y="488"/>
                      <a:pt x="1632" y="480"/>
                    </a:cubicBezTo>
                    <a:cubicBezTo>
                      <a:pt x="1904" y="472"/>
                      <a:pt x="2080" y="404"/>
                      <a:pt x="2256" y="33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2" name="Text Box 30"/>
              <p:cNvSpPr txBox="1">
                <a:spLocks noChangeArrowheads="1"/>
              </p:cNvSpPr>
              <p:nvPr/>
            </p:nvSpPr>
            <p:spPr bwMode="auto">
              <a:xfrm>
                <a:off x="1537" y="3679"/>
                <a:ext cx="1555" cy="6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100" dirty="0" err="1" smtClean="0">
                    <a:solidFill>
                      <a:schemeClr val="bg1"/>
                    </a:solidFill>
                  </a:rPr>
                  <a:t>Groundwater</a:t>
                </a:r>
                <a:r>
                  <a:rPr lang="de-DE" sz="11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1100" dirty="0" err="1" smtClean="0">
                    <a:solidFill>
                      <a:schemeClr val="bg1"/>
                    </a:solidFill>
                  </a:rPr>
                  <a:t>flow</a:t>
                </a:r>
                <a:endParaRPr lang="de-DE" sz="11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 Box 32"/>
              <p:cNvSpPr txBox="1">
                <a:spLocks noChangeArrowheads="1"/>
              </p:cNvSpPr>
              <p:nvPr/>
            </p:nvSpPr>
            <p:spPr bwMode="auto">
              <a:xfrm>
                <a:off x="1873" y="3313"/>
                <a:ext cx="1257" cy="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100" dirty="0" err="1" smtClean="0">
                    <a:solidFill>
                      <a:srgbClr val="000000"/>
                    </a:solidFill>
                  </a:rPr>
                  <a:t>Interflow</a:t>
                </a:r>
                <a:endParaRPr lang="de-DE" sz="11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8" name="TextBox 69"/>
            <p:cNvSpPr txBox="1"/>
            <p:nvPr/>
          </p:nvSpPr>
          <p:spPr>
            <a:xfrm>
              <a:off x="4885101" y="2803905"/>
              <a:ext cx="2032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Transfer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29" name="Straight Arrow Connector 72"/>
            <p:cNvCxnSpPr/>
            <p:nvPr/>
          </p:nvCxnSpPr>
          <p:spPr bwMode="auto">
            <a:xfrm>
              <a:off x="5860981" y="2098162"/>
              <a:ext cx="0" cy="6350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8" name="Gruppieren 37"/>
          <p:cNvGrpSpPr>
            <a:grpSpLocks/>
          </p:cNvGrpSpPr>
          <p:nvPr/>
        </p:nvGrpSpPr>
        <p:grpSpPr>
          <a:xfrm>
            <a:off x="1619672" y="883967"/>
            <a:ext cx="3684240" cy="754451"/>
            <a:chOff x="1675623" y="1178622"/>
            <a:chExt cx="4912320" cy="1005935"/>
          </a:xfrm>
        </p:grpSpPr>
        <p:sp>
          <p:nvSpPr>
            <p:cNvPr id="39" name="TextBox 67"/>
            <p:cNvSpPr txBox="1"/>
            <p:nvPr/>
          </p:nvSpPr>
          <p:spPr>
            <a:xfrm>
              <a:off x="4555943" y="1378495"/>
              <a:ext cx="2032000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Input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grpSp>
          <p:nvGrpSpPr>
            <p:cNvPr id="40" name="Gruppieren 39"/>
            <p:cNvGrpSpPr>
              <a:grpSpLocks noChangeAspect="1"/>
            </p:cNvGrpSpPr>
            <p:nvPr/>
          </p:nvGrpSpPr>
          <p:grpSpPr>
            <a:xfrm>
              <a:off x="1675623" y="1178622"/>
              <a:ext cx="880110" cy="1005935"/>
              <a:chOff x="9639300" y="1905000"/>
              <a:chExt cx="800100" cy="914486"/>
            </a:xfrm>
          </p:grpSpPr>
          <p:sp>
            <p:nvSpPr>
              <p:cNvPr id="41" name="Line 95"/>
              <p:cNvSpPr>
                <a:spLocks noChangeShapeType="1"/>
              </p:cNvSpPr>
              <p:nvPr/>
            </p:nvSpPr>
            <p:spPr bwMode="auto">
              <a:xfrm flipH="1">
                <a:off x="9639300" y="2392520"/>
                <a:ext cx="242000" cy="30836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96"/>
              <p:cNvSpPr>
                <a:spLocks noChangeShapeType="1"/>
              </p:cNvSpPr>
              <p:nvPr/>
            </p:nvSpPr>
            <p:spPr bwMode="auto">
              <a:xfrm flipH="1">
                <a:off x="9679633" y="2392520"/>
                <a:ext cx="322667" cy="379525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97"/>
              <p:cNvSpPr>
                <a:spLocks noChangeShapeType="1"/>
              </p:cNvSpPr>
              <p:nvPr/>
            </p:nvSpPr>
            <p:spPr bwMode="auto">
              <a:xfrm flipH="1">
                <a:off x="9840967" y="2392520"/>
                <a:ext cx="242000" cy="332085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98"/>
              <p:cNvSpPr>
                <a:spLocks noChangeShapeType="1"/>
              </p:cNvSpPr>
              <p:nvPr/>
            </p:nvSpPr>
            <p:spPr bwMode="auto">
              <a:xfrm flipH="1">
                <a:off x="9961967" y="2392520"/>
                <a:ext cx="242000" cy="30836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99"/>
              <p:cNvSpPr>
                <a:spLocks noChangeShapeType="1"/>
              </p:cNvSpPr>
              <p:nvPr/>
            </p:nvSpPr>
            <p:spPr bwMode="auto">
              <a:xfrm flipH="1">
                <a:off x="9961967" y="2392520"/>
                <a:ext cx="322667" cy="426966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ihandform 45"/>
              <p:cNvSpPr/>
              <p:nvPr/>
            </p:nvSpPr>
            <p:spPr>
              <a:xfrm flipH="1">
                <a:off x="9726534" y="1905000"/>
                <a:ext cx="712866" cy="498967"/>
              </a:xfrm>
              <a:custGeom>
                <a:avLst/>
                <a:gdLst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35279 w 7149692"/>
                  <a:gd name="connsiteY80" fmla="*/ 4445000 h 4639734"/>
                  <a:gd name="connsiteX81" fmla="*/ 3160679 w 7149692"/>
                  <a:gd name="connsiteY81" fmla="*/ 4419600 h 4639734"/>
                  <a:gd name="connsiteX82" fmla="*/ 3177612 w 7149692"/>
                  <a:gd name="connsiteY82" fmla="*/ 4385734 h 4639734"/>
                  <a:gd name="connsiteX83" fmla="*/ 3203012 w 7149692"/>
                  <a:gd name="connsiteY83" fmla="*/ 4351867 h 4639734"/>
                  <a:gd name="connsiteX84" fmla="*/ 3219945 w 7149692"/>
                  <a:gd name="connsiteY84" fmla="*/ 4326467 h 4639734"/>
                  <a:gd name="connsiteX85" fmla="*/ 3262279 w 7149692"/>
                  <a:gd name="connsiteY85" fmla="*/ 4275667 h 4639734"/>
                  <a:gd name="connsiteX86" fmla="*/ 3270745 w 7149692"/>
                  <a:gd name="connsiteY86" fmla="*/ 4250267 h 4639734"/>
                  <a:gd name="connsiteX87" fmla="*/ 3287679 w 7149692"/>
                  <a:gd name="connsiteY87" fmla="*/ 4224867 h 4639734"/>
                  <a:gd name="connsiteX88" fmla="*/ 3304612 w 7149692"/>
                  <a:gd name="connsiteY88" fmla="*/ 4148667 h 4639734"/>
                  <a:gd name="connsiteX89" fmla="*/ 3313079 w 7149692"/>
                  <a:gd name="connsiteY89" fmla="*/ 4123267 h 4639734"/>
                  <a:gd name="connsiteX90" fmla="*/ 3321545 w 7149692"/>
                  <a:gd name="connsiteY90" fmla="*/ 4089400 h 4639734"/>
                  <a:gd name="connsiteX91" fmla="*/ 3338479 w 7149692"/>
                  <a:gd name="connsiteY91" fmla="*/ 4055534 h 4639734"/>
                  <a:gd name="connsiteX92" fmla="*/ 3346945 w 7149692"/>
                  <a:gd name="connsiteY92" fmla="*/ 4013200 h 4639734"/>
                  <a:gd name="connsiteX93" fmla="*/ 3355412 w 7149692"/>
                  <a:gd name="connsiteY93" fmla="*/ 3987800 h 4639734"/>
                  <a:gd name="connsiteX94" fmla="*/ 3380812 w 7149692"/>
                  <a:gd name="connsiteY94" fmla="*/ 3996267 h 4639734"/>
                  <a:gd name="connsiteX95" fmla="*/ 3397745 w 7149692"/>
                  <a:gd name="connsiteY95" fmla="*/ 4021667 h 4639734"/>
                  <a:gd name="connsiteX96" fmla="*/ 3431612 w 7149692"/>
                  <a:gd name="connsiteY96" fmla="*/ 4047067 h 4639734"/>
                  <a:gd name="connsiteX97" fmla="*/ 3473945 w 7149692"/>
                  <a:gd name="connsiteY97" fmla="*/ 4089400 h 4639734"/>
                  <a:gd name="connsiteX98" fmla="*/ 3541679 w 7149692"/>
                  <a:gd name="connsiteY98" fmla="*/ 4165600 h 4639734"/>
                  <a:gd name="connsiteX99" fmla="*/ 3558612 w 7149692"/>
                  <a:gd name="connsiteY99" fmla="*/ 4182534 h 4639734"/>
                  <a:gd name="connsiteX100" fmla="*/ 3584012 w 7149692"/>
                  <a:gd name="connsiteY100" fmla="*/ 4199467 h 4639734"/>
                  <a:gd name="connsiteX101" fmla="*/ 3617879 w 7149692"/>
                  <a:gd name="connsiteY101" fmla="*/ 4233334 h 4639734"/>
                  <a:gd name="connsiteX102" fmla="*/ 3634812 w 7149692"/>
                  <a:gd name="connsiteY102" fmla="*/ 4258734 h 4639734"/>
                  <a:gd name="connsiteX103" fmla="*/ 3677145 w 7149692"/>
                  <a:gd name="connsiteY103" fmla="*/ 4292600 h 4639734"/>
                  <a:gd name="connsiteX104" fmla="*/ 3719479 w 7149692"/>
                  <a:gd name="connsiteY104" fmla="*/ 4334934 h 4639734"/>
                  <a:gd name="connsiteX105" fmla="*/ 3736412 w 7149692"/>
                  <a:gd name="connsiteY105" fmla="*/ 4360334 h 4639734"/>
                  <a:gd name="connsiteX106" fmla="*/ 3795679 w 7149692"/>
                  <a:gd name="connsiteY106" fmla="*/ 4402667 h 4639734"/>
                  <a:gd name="connsiteX107" fmla="*/ 3846479 w 7149692"/>
                  <a:gd name="connsiteY107" fmla="*/ 4428067 h 4639734"/>
                  <a:gd name="connsiteX108" fmla="*/ 3897279 w 7149692"/>
                  <a:gd name="connsiteY108" fmla="*/ 4461934 h 4639734"/>
                  <a:gd name="connsiteX109" fmla="*/ 3956545 w 7149692"/>
                  <a:gd name="connsiteY109" fmla="*/ 4478867 h 4639734"/>
                  <a:gd name="connsiteX110" fmla="*/ 3998879 w 7149692"/>
                  <a:gd name="connsiteY110" fmla="*/ 4495800 h 4639734"/>
                  <a:gd name="connsiteX111" fmla="*/ 4083545 w 7149692"/>
                  <a:gd name="connsiteY111" fmla="*/ 4512734 h 4639734"/>
                  <a:gd name="connsiteX112" fmla="*/ 4134345 w 7149692"/>
                  <a:gd name="connsiteY112" fmla="*/ 4529667 h 4639734"/>
                  <a:gd name="connsiteX113" fmla="*/ 4252879 w 7149692"/>
                  <a:gd name="connsiteY113" fmla="*/ 4538134 h 4639734"/>
                  <a:gd name="connsiteX114" fmla="*/ 4320612 w 7149692"/>
                  <a:gd name="connsiteY114" fmla="*/ 4546600 h 4639734"/>
                  <a:gd name="connsiteX115" fmla="*/ 4574612 w 7149692"/>
                  <a:gd name="connsiteY115" fmla="*/ 4555067 h 4639734"/>
                  <a:gd name="connsiteX116" fmla="*/ 4752412 w 7149692"/>
                  <a:gd name="connsiteY116" fmla="*/ 4572000 h 4639734"/>
                  <a:gd name="connsiteX117" fmla="*/ 4828612 w 7149692"/>
                  <a:gd name="connsiteY117" fmla="*/ 4580467 h 4639734"/>
                  <a:gd name="connsiteX118" fmla="*/ 5074145 w 7149692"/>
                  <a:gd name="connsiteY118" fmla="*/ 4588934 h 4639734"/>
                  <a:gd name="connsiteX119" fmla="*/ 5378945 w 7149692"/>
                  <a:gd name="connsiteY119" fmla="*/ 4580467 h 4639734"/>
                  <a:gd name="connsiteX120" fmla="*/ 5421279 w 7149692"/>
                  <a:gd name="connsiteY120" fmla="*/ 4563534 h 4639734"/>
                  <a:gd name="connsiteX121" fmla="*/ 5455145 w 7149692"/>
                  <a:gd name="connsiteY121" fmla="*/ 4555067 h 4639734"/>
                  <a:gd name="connsiteX122" fmla="*/ 5497479 w 7149692"/>
                  <a:gd name="connsiteY122" fmla="*/ 4529667 h 4639734"/>
                  <a:gd name="connsiteX123" fmla="*/ 5522879 w 7149692"/>
                  <a:gd name="connsiteY123" fmla="*/ 4504267 h 4639734"/>
                  <a:gd name="connsiteX124" fmla="*/ 5548279 w 7149692"/>
                  <a:gd name="connsiteY124" fmla="*/ 4487334 h 4639734"/>
                  <a:gd name="connsiteX125" fmla="*/ 5565212 w 7149692"/>
                  <a:gd name="connsiteY125" fmla="*/ 4461934 h 4639734"/>
                  <a:gd name="connsiteX126" fmla="*/ 5590612 w 7149692"/>
                  <a:gd name="connsiteY126" fmla="*/ 4445000 h 4639734"/>
                  <a:gd name="connsiteX127" fmla="*/ 5624479 w 7149692"/>
                  <a:gd name="connsiteY127" fmla="*/ 4419600 h 4639734"/>
                  <a:gd name="connsiteX128" fmla="*/ 5658345 w 7149692"/>
                  <a:gd name="connsiteY128" fmla="*/ 4385734 h 4639734"/>
                  <a:gd name="connsiteX129" fmla="*/ 5717612 w 7149692"/>
                  <a:gd name="connsiteY129" fmla="*/ 4343400 h 4639734"/>
                  <a:gd name="connsiteX130" fmla="*/ 5734545 w 7149692"/>
                  <a:gd name="connsiteY130" fmla="*/ 4318000 h 4639734"/>
                  <a:gd name="connsiteX131" fmla="*/ 5759945 w 7149692"/>
                  <a:gd name="connsiteY131" fmla="*/ 4292600 h 4639734"/>
                  <a:gd name="connsiteX132" fmla="*/ 5793812 w 7149692"/>
                  <a:gd name="connsiteY132" fmla="*/ 4216400 h 4639734"/>
                  <a:gd name="connsiteX133" fmla="*/ 5802279 w 7149692"/>
                  <a:gd name="connsiteY133" fmla="*/ 4174067 h 4639734"/>
                  <a:gd name="connsiteX134" fmla="*/ 5827679 w 7149692"/>
                  <a:gd name="connsiteY134" fmla="*/ 4097867 h 4639734"/>
                  <a:gd name="connsiteX135" fmla="*/ 5836145 w 7149692"/>
                  <a:gd name="connsiteY135" fmla="*/ 4072467 h 4639734"/>
                  <a:gd name="connsiteX136" fmla="*/ 5861545 w 7149692"/>
                  <a:gd name="connsiteY136" fmla="*/ 3987800 h 4639734"/>
                  <a:gd name="connsiteX137" fmla="*/ 5903879 w 7149692"/>
                  <a:gd name="connsiteY137" fmla="*/ 3979334 h 4639734"/>
                  <a:gd name="connsiteX138" fmla="*/ 5937745 w 7149692"/>
                  <a:gd name="connsiteY138" fmla="*/ 3996267 h 4639734"/>
                  <a:gd name="connsiteX139" fmla="*/ 5997012 w 7149692"/>
                  <a:gd name="connsiteY139" fmla="*/ 4013200 h 4639734"/>
                  <a:gd name="connsiteX140" fmla="*/ 6327212 w 7149692"/>
                  <a:gd name="connsiteY140" fmla="*/ 4004734 h 4639734"/>
                  <a:gd name="connsiteX141" fmla="*/ 6411879 w 7149692"/>
                  <a:gd name="connsiteY141" fmla="*/ 3996267 h 4639734"/>
                  <a:gd name="connsiteX142" fmla="*/ 6589679 w 7149692"/>
                  <a:gd name="connsiteY142" fmla="*/ 3979334 h 4639734"/>
                  <a:gd name="connsiteX143" fmla="*/ 6725145 w 7149692"/>
                  <a:gd name="connsiteY143" fmla="*/ 3962400 h 4639734"/>
                  <a:gd name="connsiteX144" fmla="*/ 6784412 w 7149692"/>
                  <a:gd name="connsiteY144" fmla="*/ 3945467 h 4639734"/>
                  <a:gd name="connsiteX145" fmla="*/ 6826745 w 7149692"/>
                  <a:gd name="connsiteY145" fmla="*/ 3937000 h 4639734"/>
                  <a:gd name="connsiteX146" fmla="*/ 6869079 w 7149692"/>
                  <a:gd name="connsiteY146" fmla="*/ 3869267 h 4639734"/>
                  <a:gd name="connsiteX147" fmla="*/ 6894479 w 7149692"/>
                  <a:gd name="connsiteY147" fmla="*/ 3843867 h 4639734"/>
                  <a:gd name="connsiteX148" fmla="*/ 6919879 w 7149692"/>
                  <a:gd name="connsiteY148" fmla="*/ 3793067 h 4639734"/>
                  <a:gd name="connsiteX149" fmla="*/ 6936812 w 7149692"/>
                  <a:gd name="connsiteY149" fmla="*/ 3759200 h 4639734"/>
                  <a:gd name="connsiteX150" fmla="*/ 6962212 w 7149692"/>
                  <a:gd name="connsiteY150" fmla="*/ 3733800 h 4639734"/>
                  <a:gd name="connsiteX151" fmla="*/ 6987612 w 7149692"/>
                  <a:gd name="connsiteY151" fmla="*/ 3666067 h 4639734"/>
                  <a:gd name="connsiteX152" fmla="*/ 7004545 w 7149692"/>
                  <a:gd name="connsiteY152" fmla="*/ 3640667 h 4639734"/>
                  <a:gd name="connsiteX153" fmla="*/ 7021479 w 7149692"/>
                  <a:gd name="connsiteY153" fmla="*/ 3606800 h 4639734"/>
                  <a:gd name="connsiteX154" fmla="*/ 7029945 w 7149692"/>
                  <a:gd name="connsiteY154" fmla="*/ 3572934 h 4639734"/>
                  <a:gd name="connsiteX155" fmla="*/ 7038412 w 7149692"/>
                  <a:gd name="connsiteY155" fmla="*/ 3547534 h 4639734"/>
                  <a:gd name="connsiteX156" fmla="*/ 7055345 w 7149692"/>
                  <a:gd name="connsiteY156" fmla="*/ 3479800 h 4639734"/>
                  <a:gd name="connsiteX157" fmla="*/ 7072279 w 7149692"/>
                  <a:gd name="connsiteY157" fmla="*/ 3462867 h 4639734"/>
                  <a:gd name="connsiteX158" fmla="*/ 7106145 w 7149692"/>
                  <a:gd name="connsiteY158" fmla="*/ 3378200 h 4639734"/>
                  <a:gd name="connsiteX159" fmla="*/ 7114612 w 7149692"/>
                  <a:gd name="connsiteY159" fmla="*/ 3327400 h 4639734"/>
                  <a:gd name="connsiteX160" fmla="*/ 7140012 w 7149692"/>
                  <a:gd name="connsiteY160" fmla="*/ 3259667 h 4639734"/>
                  <a:gd name="connsiteX161" fmla="*/ 7140012 w 7149692"/>
                  <a:gd name="connsiteY161" fmla="*/ 2937934 h 4639734"/>
                  <a:gd name="connsiteX162" fmla="*/ 7114612 w 7149692"/>
                  <a:gd name="connsiteY162" fmla="*/ 2836334 h 4639734"/>
                  <a:gd name="connsiteX163" fmla="*/ 7106145 w 7149692"/>
                  <a:gd name="connsiteY163" fmla="*/ 2810934 h 4639734"/>
                  <a:gd name="connsiteX164" fmla="*/ 7080745 w 7149692"/>
                  <a:gd name="connsiteY164" fmla="*/ 2785534 h 4639734"/>
                  <a:gd name="connsiteX165" fmla="*/ 7063812 w 7149692"/>
                  <a:gd name="connsiteY165" fmla="*/ 2743200 h 4639734"/>
                  <a:gd name="connsiteX166" fmla="*/ 7046879 w 7149692"/>
                  <a:gd name="connsiteY166" fmla="*/ 2675467 h 4639734"/>
                  <a:gd name="connsiteX167" fmla="*/ 7029945 w 7149692"/>
                  <a:gd name="connsiteY167" fmla="*/ 2641600 h 4639734"/>
                  <a:gd name="connsiteX168" fmla="*/ 7004545 w 7149692"/>
                  <a:gd name="connsiteY168" fmla="*/ 2582334 h 4639734"/>
                  <a:gd name="connsiteX169" fmla="*/ 6953745 w 7149692"/>
                  <a:gd name="connsiteY169" fmla="*/ 2514600 h 4639734"/>
                  <a:gd name="connsiteX170" fmla="*/ 6945279 w 7149692"/>
                  <a:gd name="connsiteY170" fmla="*/ 2489200 h 4639734"/>
                  <a:gd name="connsiteX171" fmla="*/ 6826745 w 7149692"/>
                  <a:gd name="connsiteY171" fmla="*/ 2421467 h 4639734"/>
                  <a:gd name="connsiteX172" fmla="*/ 6759012 w 7149692"/>
                  <a:gd name="connsiteY172" fmla="*/ 2396067 h 4639734"/>
                  <a:gd name="connsiteX173" fmla="*/ 6699745 w 7149692"/>
                  <a:gd name="connsiteY173" fmla="*/ 2353734 h 4639734"/>
                  <a:gd name="connsiteX174" fmla="*/ 6657412 w 7149692"/>
                  <a:gd name="connsiteY174" fmla="*/ 2319867 h 4639734"/>
                  <a:gd name="connsiteX175" fmla="*/ 6598145 w 7149692"/>
                  <a:gd name="connsiteY175" fmla="*/ 2311400 h 4639734"/>
                  <a:gd name="connsiteX176" fmla="*/ 6538879 w 7149692"/>
                  <a:gd name="connsiteY176" fmla="*/ 2294467 h 4639734"/>
                  <a:gd name="connsiteX177" fmla="*/ 6445745 w 7149692"/>
                  <a:gd name="connsiteY177" fmla="*/ 2260600 h 4639734"/>
                  <a:gd name="connsiteX178" fmla="*/ 6420345 w 7149692"/>
                  <a:gd name="connsiteY178" fmla="*/ 2252134 h 4639734"/>
                  <a:gd name="connsiteX179" fmla="*/ 6132479 w 7149692"/>
                  <a:gd name="connsiteY179" fmla="*/ 2260600 h 4639734"/>
                  <a:gd name="connsiteX180" fmla="*/ 6107079 w 7149692"/>
                  <a:gd name="connsiteY180" fmla="*/ 2269067 h 4639734"/>
                  <a:gd name="connsiteX181" fmla="*/ 6064745 w 7149692"/>
                  <a:gd name="connsiteY181" fmla="*/ 2286000 h 4639734"/>
                  <a:gd name="connsiteX182" fmla="*/ 6013945 w 7149692"/>
                  <a:gd name="connsiteY182" fmla="*/ 2302934 h 4639734"/>
                  <a:gd name="connsiteX183" fmla="*/ 5954679 w 7149692"/>
                  <a:gd name="connsiteY183" fmla="*/ 2319867 h 4639734"/>
                  <a:gd name="connsiteX184" fmla="*/ 5929279 w 7149692"/>
                  <a:gd name="connsiteY184" fmla="*/ 2167467 h 4639734"/>
                  <a:gd name="connsiteX185" fmla="*/ 5903879 w 7149692"/>
                  <a:gd name="connsiteY185" fmla="*/ 2091267 h 4639734"/>
                  <a:gd name="connsiteX186" fmla="*/ 5878479 w 7149692"/>
                  <a:gd name="connsiteY186" fmla="*/ 1955800 h 4639734"/>
                  <a:gd name="connsiteX187" fmla="*/ 5861545 w 7149692"/>
                  <a:gd name="connsiteY187" fmla="*/ 1930400 h 4639734"/>
                  <a:gd name="connsiteX188" fmla="*/ 5853079 w 7149692"/>
                  <a:gd name="connsiteY188" fmla="*/ 1905000 h 4639734"/>
                  <a:gd name="connsiteX189" fmla="*/ 5836145 w 7149692"/>
                  <a:gd name="connsiteY189" fmla="*/ 1871134 h 4639734"/>
                  <a:gd name="connsiteX190" fmla="*/ 5810745 w 7149692"/>
                  <a:gd name="connsiteY190" fmla="*/ 1811867 h 4639734"/>
                  <a:gd name="connsiteX191" fmla="*/ 5785345 w 7149692"/>
                  <a:gd name="connsiteY191" fmla="*/ 1744134 h 4639734"/>
                  <a:gd name="connsiteX192" fmla="*/ 5776879 w 7149692"/>
                  <a:gd name="connsiteY192" fmla="*/ 1718734 h 4639734"/>
                  <a:gd name="connsiteX193" fmla="*/ 5759945 w 7149692"/>
                  <a:gd name="connsiteY193" fmla="*/ 1693334 h 4639734"/>
                  <a:gd name="connsiteX194" fmla="*/ 5734545 w 7149692"/>
                  <a:gd name="connsiteY194" fmla="*/ 1617134 h 4639734"/>
                  <a:gd name="connsiteX195" fmla="*/ 5726079 w 7149692"/>
                  <a:gd name="connsiteY195" fmla="*/ 1591734 h 4639734"/>
                  <a:gd name="connsiteX196" fmla="*/ 5675279 w 7149692"/>
                  <a:gd name="connsiteY196" fmla="*/ 1507067 h 4639734"/>
                  <a:gd name="connsiteX197" fmla="*/ 5658345 w 7149692"/>
                  <a:gd name="connsiteY197" fmla="*/ 1473200 h 4639734"/>
                  <a:gd name="connsiteX198" fmla="*/ 5649879 w 7149692"/>
                  <a:gd name="connsiteY198" fmla="*/ 1447800 h 4639734"/>
                  <a:gd name="connsiteX199" fmla="*/ 5624479 w 7149692"/>
                  <a:gd name="connsiteY199" fmla="*/ 1405467 h 4639734"/>
                  <a:gd name="connsiteX200" fmla="*/ 5616012 w 7149692"/>
                  <a:gd name="connsiteY200" fmla="*/ 1380067 h 4639734"/>
                  <a:gd name="connsiteX201" fmla="*/ 5599079 w 7149692"/>
                  <a:gd name="connsiteY201" fmla="*/ 1346200 h 4639734"/>
                  <a:gd name="connsiteX202" fmla="*/ 5590612 w 7149692"/>
                  <a:gd name="connsiteY202" fmla="*/ 1320800 h 4639734"/>
                  <a:gd name="connsiteX203" fmla="*/ 5556745 w 7149692"/>
                  <a:gd name="connsiteY203" fmla="*/ 1270000 h 4639734"/>
                  <a:gd name="connsiteX204" fmla="*/ 5531345 w 7149692"/>
                  <a:gd name="connsiteY204" fmla="*/ 1227667 h 4639734"/>
                  <a:gd name="connsiteX205" fmla="*/ 5505945 w 7149692"/>
                  <a:gd name="connsiteY205" fmla="*/ 1185334 h 4639734"/>
                  <a:gd name="connsiteX206" fmla="*/ 5472079 w 7149692"/>
                  <a:gd name="connsiteY206" fmla="*/ 1126067 h 4639734"/>
                  <a:gd name="connsiteX207" fmla="*/ 5446679 w 7149692"/>
                  <a:gd name="connsiteY207" fmla="*/ 1083734 h 4639734"/>
                  <a:gd name="connsiteX208" fmla="*/ 5412812 w 7149692"/>
                  <a:gd name="connsiteY208" fmla="*/ 1049867 h 4639734"/>
                  <a:gd name="connsiteX209" fmla="*/ 5395879 w 7149692"/>
                  <a:gd name="connsiteY209" fmla="*/ 1024467 h 4639734"/>
                  <a:gd name="connsiteX210" fmla="*/ 5370479 w 7149692"/>
                  <a:gd name="connsiteY210" fmla="*/ 990600 h 4639734"/>
                  <a:gd name="connsiteX211" fmla="*/ 5336612 w 7149692"/>
                  <a:gd name="connsiteY211" fmla="*/ 939800 h 4639734"/>
                  <a:gd name="connsiteX212" fmla="*/ 5311212 w 7149692"/>
                  <a:gd name="connsiteY212" fmla="*/ 914400 h 4639734"/>
                  <a:gd name="connsiteX213" fmla="*/ 5294279 w 7149692"/>
                  <a:gd name="connsiteY213" fmla="*/ 889000 h 4639734"/>
                  <a:gd name="connsiteX214" fmla="*/ 5226545 w 7149692"/>
                  <a:gd name="connsiteY214" fmla="*/ 838200 h 4639734"/>
                  <a:gd name="connsiteX215" fmla="*/ 5201145 w 7149692"/>
                  <a:gd name="connsiteY215" fmla="*/ 821267 h 4639734"/>
                  <a:gd name="connsiteX216" fmla="*/ 5158812 w 7149692"/>
                  <a:gd name="connsiteY216" fmla="*/ 812800 h 4639734"/>
                  <a:gd name="connsiteX217" fmla="*/ 5133412 w 7149692"/>
                  <a:gd name="connsiteY217" fmla="*/ 804334 h 4639734"/>
                  <a:gd name="connsiteX218" fmla="*/ 5065679 w 7149692"/>
                  <a:gd name="connsiteY218" fmla="*/ 778934 h 4639734"/>
                  <a:gd name="connsiteX219" fmla="*/ 5014879 w 7149692"/>
                  <a:gd name="connsiteY219" fmla="*/ 770467 h 4639734"/>
                  <a:gd name="connsiteX220" fmla="*/ 4989479 w 7149692"/>
                  <a:gd name="connsiteY220" fmla="*/ 762000 h 4639734"/>
                  <a:gd name="connsiteX221" fmla="*/ 4955612 w 7149692"/>
                  <a:gd name="connsiteY221" fmla="*/ 753534 h 4639734"/>
                  <a:gd name="connsiteX222" fmla="*/ 4887879 w 7149692"/>
                  <a:gd name="connsiteY222" fmla="*/ 736600 h 4639734"/>
                  <a:gd name="connsiteX223" fmla="*/ 4862479 w 7149692"/>
                  <a:gd name="connsiteY223" fmla="*/ 745067 h 4639734"/>
                  <a:gd name="connsiteX224" fmla="*/ 4803212 w 7149692"/>
                  <a:gd name="connsiteY224" fmla="*/ 787400 h 4639734"/>
                  <a:gd name="connsiteX225" fmla="*/ 4760879 w 7149692"/>
                  <a:gd name="connsiteY225" fmla="*/ 795867 h 4639734"/>
                  <a:gd name="connsiteX226" fmla="*/ 4710079 w 7149692"/>
                  <a:gd name="connsiteY226" fmla="*/ 829734 h 4639734"/>
                  <a:gd name="connsiteX227" fmla="*/ 4667745 w 7149692"/>
                  <a:gd name="connsiteY227" fmla="*/ 872067 h 4639734"/>
                  <a:gd name="connsiteX228" fmla="*/ 4625412 w 7149692"/>
                  <a:gd name="connsiteY228" fmla="*/ 922867 h 4639734"/>
                  <a:gd name="connsiteX229" fmla="*/ 4600012 w 7149692"/>
                  <a:gd name="connsiteY229" fmla="*/ 990600 h 4639734"/>
                  <a:gd name="connsiteX230" fmla="*/ 4583079 w 7149692"/>
                  <a:gd name="connsiteY230" fmla="*/ 1041400 h 4639734"/>
                  <a:gd name="connsiteX231" fmla="*/ 4574612 w 7149692"/>
                  <a:gd name="connsiteY231" fmla="*/ 1066800 h 4639734"/>
                  <a:gd name="connsiteX232" fmla="*/ 4566145 w 7149692"/>
                  <a:gd name="connsiteY232" fmla="*/ 1092200 h 4639734"/>
                  <a:gd name="connsiteX233" fmla="*/ 4540745 w 7149692"/>
                  <a:gd name="connsiteY233" fmla="*/ 1210734 h 4639734"/>
                  <a:gd name="connsiteX234" fmla="*/ 4489945 w 7149692"/>
                  <a:gd name="connsiteY234" fmla="*/ 1168400 h 4639734"/>
                  <a:gd name="connsiteX235" fmla="*/ 4447612 w 7149692"/>
                  <a:gd name="connsiteY235" fmla="*/ 1049867 h 4639734"/>
                  <a:gd name="connsiteX236" fmla="*/ 4405279 w 7149692"/>
                  <a:gd name="connsiteY236" fmla="*/ 956734 h 4639734"/>
                  <a:gd name="connsiteX237" fmla="*/ 4379879 w 7149692"/>
                  <a:gd name="connsiteY237" fmla="*/ 922867 h 4639734"/>
                  <a:gd name="connsiteX238" fmla="*/ 4329079 w 7149692"/>
                  <a:gd name="connsiteY238" fmla="*/ 821267 h 4639734"/>
                  <a:gd name="connsiteX239" fmla="*/ 4303679 w 7149692"/>
                  <a:gd name="connsiteY239" fmla="*/ 762000 h 4639734"/>
                  <a:gd name="connsiteX240" fmla="*/ 4269812 w 7149692"/>
                  <a:gd name="connsiteY240" fmla="*/ 711200 h 4639734"/>
                  <a:gd name="connsiteX241" fmla="*/ 4210545 w 7149692"/>
                  <a:gd name="connsiteY241" fmla="*/ 609600 h 4639734"/>
                  <a:gd name="connsiteX242" fmla="*/ 4134345 w 7149692"/>
                  <a:gd name="connsiteY242" fmla="*/ 516467 h 4639734"/>
                  <a:gd name="connsiteX243" fmla="*/ 4100479 w 7149692"/>
                  <a:gd name="connsiteY243" fmla="*/ 448734 h 4639734"/>
                  <a:gd name="connsiteX244" fmla="*/ 4066612 w 7149692"/>
                  <a:gd name="connsiteY244" fmla="*/ 414867 h 4639734"/>
                  <a:gd name="connsiteX245" fmla="*/ 4041212 w 7149692"/>
                  <a:gd name="connsiteY245" fmla="*/ 372534 h 4639734"/>
                  <a:gd name="connsiteX246" fmla="*/ 4007345 w 7149692"/>
                  <a:gd name="connsiteY246" fmla="*/ 338667 h 4639734"/>
                  <a:gd name="connsiteX247" fmla="*/ 3990412 w 7149692"/>
                  <a:gd name="connsiteY247" fmla="*/ 313267 h 4639734"/>
                  <a:gd name="connsiteX248" fmla="*/ 3965012 w 7149692"/>
                  <a:gd name="connsiteY248" fmla="*/ 287867 h 4639734"/>
                  <a:gd name="connsiteX249" fmla="*/ 3939612 w 7149692"/>
                  <a:gd name="connsiteY249" fmla="*/ 254000 h 4639734"/>
                  <a:gd name="connsiteX250" fmla="*/ 3905745 w 7149692"/>
                  <a:gd name="connsiteY250" fmla="*/ 237067 h 4639734"/>
                  <a:gd name="connsiteX251" fmla="*/ 3888812 w 7149692"/>
                  <a:gd name="connsiteY251" fmla="*/ 211667 h 4639734"/>
                  <a:gd name="connsiteX252" fmla="*/ 3846479 w 7149692"/>
                  <a:gd name="connsiteY252" fmla="*/ 186267 h 4639734"/>
                  <a:gd name="connsiteX253" fmla="*/ 3821079 w 7149692"/>
                  <a:gd name="connsiteY253" fmla="*/ 169334 h 4639734"/>
                  <a:gd name="connsiteX254" fmla="*/ 3787212 w 7149692"/>
                  <a:gd name="connsiteY254" fmla="*/ 135467 h 4639734"/>
                  <a:gd name="connsiteX255" fmla="*/ 3694079 w 7149692"/>
                  <a:gd name="connsiteY255" fmla="*/ 101600 h 4639734"/>
                  <a:gd name="connsiteX256" fmla="*/ 3617879 w 7149692"/>
                  <a:gd name="connsiteY256" fmla="*/ 67734 h 4639734"/>
                  <a:gd name="connsiteX257" fmla="*/ 3584012 w 7149692"/>
                  <a:gd name="connsiteY257" fmla="*/ 59267 h 4639734"/>
                  <a:gd name="connsiteX258" fmla="*/ 3550145 w 7149692"/>
                  <a:gd name="connsiteY258" fmla="*/ 42334 h 4639734"/>
                  <a:gd name="connsiteX259" fmla="*/ 3516279 w 7149692"/>
                  <a:gd name="connsiteY259" fmla="*/ 33867 h 4639734"/>
                  <a:gd name="connsiteX260" fmla="*/ 3431612 w 7149692"/>
                  <a:gd name="connsiteY260" fmla="*/ 8467 h 4639734"/>
                  <a:gd name="connsiteX261" fmla="*/ 3330012 w 7149692"/>
                  <a:gd name="connsiteY261" fmla="*/ 0 h 4639734"/>
                  <a:gd name="connsiteX262" fmla="*/ 3143745 w 7149692"/>
                  <a:gd name="connsiteY262" fmla="*/ 8467 h 4639734"/>
                  <a:gd name="connsiteX263" fmla="*/ 3050612 w 7149692"/>
                  <a:gd name="connsiteY263" fmla="*/ 25400 h 4639734"/>
                  <a:gd name="connsiteX264" fmla="*/ 2991345 w 7149692"/>
                  <a:gd name="connsiteY264" fmla="*/ 42334 h 4639734"/>
                  <a:gd name="connsiteX265" fmla="*/ 2949012 w 7149692"/>
                  <a:gd name="connsiteY265" fmla="*/ 59267 h 4639734"/>
                  <a:gd name="connsiteX266" fmla="*/ 2898212 w 7149692"/>
                  <a:gd name="connsiteY266" fmla="*/ 93134 h 4639734"/>
                  <a:gd name="connsiteX267" fmla="*/ 2855879 w 7149692"/>
                  <a:gd name="connsiteY267" fmla="*/ 118534 h 4639734"/>
                  <a:gd name="connsiteX268" fmla="*/ 2830479 w 7149692"/>
                  <a:gd name="connsiteY268" fmla="*/ 143934 h 4639734"/>
                  <a:gd name="connsiteX269" fmla="*/ 2805079 w 7149692"/>
                  <a:gd name="connsiteY269" fmla="*/ 160867 h 4639734"/>
                  <a:gd name="connsiteX270" fmla="*/ 2745812 w 7149692"/>
                  <a:gd name="connsiteY270" fmla="*/ 203200 h 4639734"/>
                  <a:gd name="connsiteX271" fmla="*/ 2720412 w 7149692"/>
                  <a:gd name="connsiteY271" fmla="*/ 254000 h 4639734"/>
                  <a:gd name="connsiteX272" fmla="*/ 2695012 w 7149692"/>
                  <a:gd name="connsiteY272" fmla="*/ 296334 h 4639734"/>
                  <a:gd name="connsiteX273" fmla="*/ 2644212 w 7149692"/>
                  <a:gd name="connsiteY273" fmla="*/ 389467 h 4639734"/>
                  <a:gd name="connsiteX274" fmla="*/ 2627279 w 7149692"/>
                  <a:gd name="connsiteY274" fmla="*/ 414867 h 4639734"/>
                  <a:gd name="connsiteX275" fmla="*/ 2610345 w 7149692"/>
                  <a:gd name="connsiteY275" fmla="*/ 541867 h 4639734"/>
                  <a:gd name="connsiteX276" fmla="*/ 2593412 w 7149692"/>
                  <a:gd name="connsiteY276" fmla="*/ 584200 h 4639734"/>
                  <a:gd name="connsiteX277" fmla="*/ 2584945 w 7149692"/>
                  <a:gd name="connsiteY277" fmla="*/ 609600 h 4639734"/>
                  <a:gd name="connsiteX278" fmla="*/ 2568012 w 7149692"/>
                  <a:gd name="connsiteY278" fmla="*/ 643467 h 4639734"/>
                  <a:gd name="connsiteX279" fmla="*/ 2542612 w 7149692"/>
                  <a:gd name="connsiteY279" fmla="*/ 728134 h 4639734"/>
                  <a:gd name="connsiteX280" fmla="*/ 2551079 w 7149692"/>
                  <a:gd name="connsiteY280" fmla="*/ 880534 h 4639734"/>
                  <a:gd name="connsiteX281" fmla="*/ 2576479 w 7149692"/>
                  <a:gd name="connsiteY281" fmla="*/ 973667 h 4639734"/>
                  <a:gd name="connsiteX282" fmla="*/ 2593412 w 7149692"/>
                  <a:gd name="connsiteY282" fmla="*/ 1049867 h 4639734"/>
                  <a:gd name="connsiteX283" fmla="*/ 2618812 w 7149692"/>
                  <a:gd name="connsiteY283" fmla="*/ 1066800 h 4639734"/>
                  <a:gd name="connsiteX284" fmla="*/ 2678079 w 7149692"/>
                  <a:gd name="connsiteY284" fmla="*/ 1134534 h 4639734"/>
                  <a:gd name="connsiteX285" fmla="*/ 2728879 w 7149692"/>
                  <a:gd name="connsiteY285" fmla="*/ 1176867 h 4639734"/>
                  <a:gd name="connsiteX286" fmla="*/ 2703479 w 7149692"/>
                  <a:gd name="connsiteY286" fmla="*/ 1202267 h 4639734"/>
                  <a:gd name="connsiteX287" fmla="*/ 2635745 w 7149692"/>
                  <a:gd name="connsiteY287" fmla="*/ 1193800 h 4639734"/>
                  <a:gd name="connsiteX288" fmla="*/ 2568012 w 7149692"/>
                  <a:gd name="connsiteY288" fmla="*/ 1117600 h 4639734"/>
                  <a:gd name="connsiteX289" fmla="*/ 2551079 w 7149692"/>
                  <a:gd name="connsiteY289" fmla="*/ 1092200 h 4639734"/>
                  <a:gd name="connsiteX290" fmla="*/ 2525679 w 7149692"/>
                  <a:gd name="connsiteY290" fmla="*/ 1083734 h 4639734"/>
                  <a:gd name="connsiteX291" fmla="*/ 2508745 w 7149692"/>
                  <a:gd name="connsiteY291" fmla="*/ 1049867 h 4639734"/>
                  <a:gd name="connsiteX292" fmla="*/ 2466412 w 7149692"/>
                  <a:gd name="connsiteY292" fmla="*/ 1024467 h 4639734"/>
                  <a:gd name="connsiteX293" fmla="*/ 2432545 w 7149692"/>
                  <a:gd name="connsiteY293" fmla="*/ 999067 h 4639734"/>
                  <a:gd name="connsiteX294" fmla="*/ 2305545 w 7149692"/>
                  <a:gd name="connsiteY294" fmla="*/ 889000 h 4639734"/>
                  <a:gd name="connsiteX295" fmla="*/ 2187012 w 7149692"/>
                  <a:gd name="connsiteY295" fmla="*/ 804334 h 4639734"/>
                  <a:gd name="connsiteX296" fmla="*/ 2136212 w 7149692"/>
                  <a:gd name="connsiteY296" fmla="*/ 762000 h 4639734"/>
                  <a:gd name="connsiteX297" fmla="*/ 2017679 w 7149692"/>
                  <a:gd name="connsiteY297" fmla="*/ 677334 h 4639734"/>
                  <a:gd name="connsiteX298" fmla="*/ 1966879 w 7149692"/>
                  <a:gd name="connsiteY298" fmla="*/ 635000 h 4639734"/>
                  <a:gd name="connsiteX299" fmla="*/ 1873745 w 7149692"/>
                  <a:gd name="connsiteY299" fmla="*/ 575734 h 4639734"/>
                  <a:gd name="connsiteX300" fmla="*/ 1831412 w 7149692"/>
                  <a:gd name="connsiteY300" fmla="*/ 541867 h 4639734"/>
                  <a:gd name="connsiteX301" fmla="*/ 1789079 w 7149692"/>
                  <a:gd name="connsiteY301" fmla="*/ 533400 h 4639734"/>
                  <a:gd name="connsiteX302" fmla="*/ 1763679 w 7149692"/>
                  <a:gd name="connsiteY302" fmla="*/ 524934 h 4639734"/>
                  <a:gd name="connsiteX303" fmla="*/ 1738279 w 7149692"/>
                  <a:gd name="connsiteY303" fmla="*/ 508000 h 4639734"/>
                  <a:gd name="connsiteX304" fmla="*/ 1611279 w 7149692"/>
                  <a:gd name="connsiteY304" fmla="*/ 474134 h 4639734"/>
                  <a:gd name="connsiteX305" fmla="*/ 1501212 w 7149692"/>
                  <a:gd name="connsiteY305" fmla="*/ 465667 h 4639734"/>
                  <a:gd name="connsiteX306" fmla="*/ 1314945 w 7149692"/>
                  <a:gd name="connsiteY306" fmla="*/ 474134 h 4639734"/>
                  <a:gd name="connsiteX307" fmla="*/ 1255679 w 7149692"/>
                  <a:gd name="connsiteY307" fmla="*/ 491067 h 4639734"/>
                  <a:gd name="connsiteX308" fmla="*/ 1179479 w 7149692"/>
                  <a:gd name="connsiteY308" fmla="*/ 508000 h 4639734"/>
                  <a:gd name="connsiteX309" fmla="*/ 1111745 w 7149692"/>
                  <a:gd name="connsiteY309" fmla="*/ 524934 h 4639734"/>
                  <a:gd name="connsiteX310" fmla="*/ 1077879 w 7149692"/>
                  <a:gd name="connsiteY310" fmla="*/ 550334 h 4639734"/>
                  <a:gd name="connsiteX311" fmla="*/ 1044012 w 7149692"/>
                  <a:gd name="connsiteY311" fmla="*/ 567267 h 4639734"/>
                  <a:gd name="connsiteX312" fmla="*/ 993212 w 7149692"/>
                  <a:gd name="connsiteY312" fmla="*/ 618067 h 4639734"/>
                  <a:gd name="connsiteX313" fmla="*/ 933945 w 7149692"/>
                  <a:gd name="connsiteY313" fmla="*/ 728134 h 4639734"/>
                  <a:gd name="connsiteX314" fmla="*/ 900079 w 7149692"/>
                  <a:gd name="connsiteY314" fmla="*/ 778934 h 4639734"/>
                  <a:gd name="connsiteX315" fmla="*/ 883145 w 7149692"/>
                  <a:gd name="connsiteY315" fmla="*/ 838200 h 4639734"/>
                  <a:gd name="connsiteX316" fmla="*/ 866212 w 7149692"/>
                  <a:gd name="connsiteY316" fmla="*/ 905934 h 4639734"/>
                  <a:gd name="connsiteX317" fmla="*/ 883145 w 7149692"/>
                  <a:gd name="connsiteY317" fmla="*/ 1227667 h 4639734"/>
                  <a:gd name="connsiteX318" fmla="*/ 900079 w 7149692"/>
                  <a:gd name="connsiteY318" fmla="*/ 1278467 h 4639734"/>
                  <a:gd name="connsiteX319" fmla="*/ 908545 w 7149692"/>
                  <a:gd name="connsiteY319" fmla="*/ 1320800 h 4639734"/>
                  <a:gd name="connsiteX320" fmla="*/ 942412 w 7149692"/>
                  <a:gd name="connsiteY320" fmla="*/ 1380067 h 4639734"/>
                  <a:gd name="connsiteX321" fmla="*/ 967812 w 7149692"/>
                  <a:gd name="connsiteY321" fmla="*/ 1413934 h 4639734"/>
                  <a:gd name="connsiteX322" fmla="*/ 1010145 w 7149692"/>
                  <a:gd name="connsiteY322" fmla="*/ 1490134 h 4639734"/>
                  <a:gd name="connsiteX323" fmla="*/ 1060945 w 7149692"/>
                  <a:gd name="connsiteY323" fmla="*/ 1532467 h 4639734"/>
                  <a:gd name="connsiteX324" fmla="*/ 1077879 w 7149692"/>
                  <a:gd name="connsiteY324" fmla="*/ 1557867 h 4639734"/>
                  <a:gd name="connsiteX325" fmla="*/ 1120212 w 7149692"/>
                  <a:gd name="connsiteY325" fmla="*/ 1591734 h 4639734"/>
                  <a:gd name="connsiteX326" fmla="*/ 1145612 w 7149692"/>
                  <a:gd name="connsiteY326" fmla="*/ 1617134 h 4639734"/>
                  <a:gd name="connsiteX327" fmla="*/ 1179479 w 7149692"/>
                  <a:gd name="connsiteY327" fmla="*/ 1659467 h 4639734"/>
                  <a:gd name="connsiteX328" fmla="*/ 1230279 w 7149692"/>
                  <a:gd name="connsiteY328" fmla="*/ 1710267 h 4639734"/>
                  <a:gd name="connsiteX329" fmla="*/ 1289545 w 7149692"/>
                  <a:gd name="connsiteY329" fmla="*/ 1761067 h 4639734"/>
                  <a:gd name="connsiteX330" fmla="*/ 1314945 w 7149692"/>
                  <a:gd name="connsiteY330" fmla="*/ 1794934 h 4639734"/>
                  <a:gd name="connsiteX331" fmla="*/ 1374212 w 7149692"/>
                  <a:gd name="connsiteY331" fmla="*/ 1837267 h 4639734"/>
                  <a:gd name="connsiteX332" fmla="*/ 1391145 w 7149692"/>
                  <a:gd name="connsiteY332" fmla="*/ 1862667 h 4639734"/>
                  <a:gd name="connsiteX333" fmla="*/ 1425012 w 7149692"/>
                  <a:gd name="connsiteY333" fmla="*/ 1896534 h 4639734"/>
                  <a:gd name="connsiteX334" fmla="*/ 1433479 w 7149692"/>
                  <a:gd name="connsiteY334" fmla="*/ 1921934 h 4639734"/>
                  <a:gd name="connsiteX335" fmla="*/ 1416545 w 7149692"/>
                  <a:gd name="connsiteY335" fmla="*/ 1938867 h 4639734"/>
                  <a:gd name="connsiteX336" fmla="*/ 1357279 w 7149692"/>
                  <a:gd name="connsiteY336" fmla="*/ 1921934 h 4639734"/>
                  <a:gd name="connsiteX337" fmla="*/ 1298012 w 7149692"/>
                  <a:gd name="connsiteY337" fmla="*/ 1888067 h 4639734"/>
                  <a:gd name="connsiteX338" fmla="*/ 1264145 w 7149692"/>
                  <a:gd name="connsiteY338" fmla="*/ 1862667 h 4639734"/>
                  <a:gd name="connsiteX339" fmla="*/ 1230279 w 7149692"/>
                  <a:gd name="connsiteY339" fmla="*/ 1854200 h 4639734"/>
                  <a:gd name="connsiteX340" fmla="*/ 1204879 w 7149692"/>
                  <a:gd name="connsiteY340" fmla="*/ 1845734 h 4639734"/>
                  <a:gd name="connsiteX341" fmla="*/ 1128679 w 7149692"/>
                  <a:gd name="connsiteY341" fmla="*/ 1820334 h 4639734"/>
                  <a:gd name="connsiteX342" fmla="*/ 967812 w 7149692"/>
                  <a:gd name="connsiteY342" fmla="*/ 1811867 h 4639734"/>
                  <a:gd name="connsiteX343" fmla="*/ 866212 w 7149692"/>
                  <a:gd name="connsiteY343" fmla="*/ 1803400 h 4639734"/>
                  <a:gd name="connsiteX344" fmla="*/ 790012 w 7149692"/>
                  <a:gd name="connsiteY344" fmla="*/ 1811867 h 4639734"/>
                  <a:gd name="connsiteX345" fmla="*/ 722279 w 7149692"/>
                  <a:gd name="connsiteY345" fmla="*/ 1837267 h 4639734"/>
                  <a:gd name="connsiteX346" fmla="*/ 679945 w 7149692"/>
                  <a:gd name="connsiteY346" fmla="*/ 1871134 h 4639734"/>
                  <a:gd name="connsiteX347" fmla="*/ 654545 w 7149692"/>
                  <a:gd name="connsiteY347" fmla="*/ 1896534 h 4639734"/>
                  <a:gd name="connsiteX348" fmla="*/ 586812 w 7149692"/>
                  <a:gd name="connsiteY348" fmla="*/ 1947334 h 4639734"/>
                  <a:gd name="connsiteX349" fmla="*/ 544479 w 7149692"/>
                  <a:gd name="connsiteY349" fmla="*/ 1981200 h 4639734"/>
                  <a:gd name="connsiteX350" fmla="*/ 459812 w 7149692"/>
                  <a:gd name="connsiteY350" fmla="*/ 2032000 h 4639734"/>
                  <a:gd name="connsiteX351" fmla="*/ 400545 w 7149692"/>
                  <a:gd name="connsiteY351" fmla="*/ 2099734 h 4639734"/>
                  <a:gd name="connsiteX352" fmla="*/ 332812 w 7149692"/>
                  <a:gd name="connsiteY352" fmla="*/ 2159000 h 4639734"/>
                  <a:gd name="connsiteX353" fmla="*/ 282012 w 7149692"/>
                  <a:gd name="connsiteY353" fmla="*/ 2235200 h 4639734"/>
                  <a:gd name="connsiteX354" fmla="*/ 256612 w 7149692"/>
                  <a:gd name="connsiteY354" fmla="*/ 2252134 h 4639734"/>
                  <a:gd name="connsiteX355" fmla="*/ 248145 w 7149692"/>
                  <a:gd name="connsiteY355" fmla="*/ 2277534 h 4639734"/>
                  <a:gd name="connsiteX356" fmla="*/ 214279 w 7149692"/>
                  <a:gd name="connsiteY356" fmla="*/ 2328334 h 4639734"/>
                  <a:gd name="connsiteX357" fmla="*/ 205812 w 7149692"/>
                  <a:gd name="connsiteY357" fmla="*/ 2362200 h 4639734"/>
                  <a:gd name="connsiteX358" fmla="*/ 188879 w 7149692"/>
                  <a:gd name="connsiteY358" fmla="*/ 2404534 h 4639734"/>
                  <a:gd name="connsiteX359" fmla="*/ 180412 w 7149692"/>
                  <a:gd name="connsiteY359" fmla="*/ 2446867 h 4639734"/>
                  <a:gd name="connsiteX360" fmla="*/ 188879 w 7149692"/>
                  <a:gd name="connsiteY360" fmla="*/ 2531534 h 4639734"/>
                  <a:gd name="connsiteX361" fmla="*/ 214279 w 7149692"/>
                  <a:gd name="connsiteY361" fmla="*/ 2548467 h 4639734"/>
                  <a:gd name="connsiteX362" fmla="*/ 239679 w 7149692"/>
                  <a:gd name="connsiteY362" fmla="*/ 2573867 h 4639734"/>
                  <a:gd name="connsiteX363" fmla="*/ 265079 w 7149692"/>
                  <a:gd name="connsiteY363" fmla="*/ 2590800 h 4639734"/>
                  <a:gd name="connsiteX364" fmla="*/ 315879 w 7149692"/>
                  <a:gd name="connsiteY364" fmla="*/ 2641600 h 4639734"/>
                  <a:gd name="connsiteX365" fmla="*/ 375145 w 7149692"/>
                  <a:gd name="connsiteY365" fmla="*/ 2683934 h 4639734"/>
                  <a:gd name="connsiteX366" fmla="*/ 417479 w 7149692"/>
                  <a:gd name="connsiteY366" fmla="*/ 2709334 h 4639734"/>
                  <a:gd name="connsiteX367" fmla="*/ 510612 w 7149692"/>
                  <a:gd name="connsiteY367" fmla="*/ 2768600 h 4639734"/>
                  <a:gd name="connsiteX368" fmla="*/ 527545 w 7149692"/>
                  <a:gd name="connsiteY368" fmla="*/ 2785534 h 4639734"/>
                  <a:gd name="connsiteX369" fmla="*/ 536012 w 7149692"/>
                  <a:gd name="connsiteY369" fmla="*/ 2810934 h 4639734"/>
                  <a:gd name="connsiteX370" fmla="*/ 561412 w 7149692"/>
                  <a:gd name="connsiteY370" fmla="*/ 2827867 h 4639734"/>
                  <a:gd name="connsiteX371" fmla="*/ 603745 w 7149692"/>
                  <a:gd name="connsiteY371" fmla="*/ 2895600 h 4639734"/>
                  <a:gd name="connsiteX372" fmla="*/ 561412 w 7149692"/>
                  <a:gd name="connsiteY372" fmla="*/ 2921000 h 4639734"/>
                  <a:gd name="connsiteX373" fmla="*/ 544479 w 7149692"/>
                  <a:gd name="connsiteY373" fmla="*/ 2937934 h 4639734"/>
                  <a:gd name="connsiteX374" fmla="*/ 510612 w 7149692"/>
                  <a:gd name="connsiteY37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35279 w 7149692"/>
                  <a:gd name="connsiteY80" fmla="*/ 4445000 h 4639734"/>
                  <a:gd name="connsiteX81" fmla="*/ 3160679 w 7149692"/>
                  <a:gd name="connsiteY81" fmla="*/ 4419600 h 4639734"/>
                  <a:gd name="connsiteX82" fmla="*/ 3177612 w 7149692"/>
                  <a:gd name="connsiteY82" fmla="*/ 4385734 h 4639734"/>
                  <a:gd name="connsiteX83" fmla="*/ 3203012 w 7149692"/>
                  <a:gd name="connsiteY83" fmla="*/ 4351867 h 4639734"/>
                  <a:gd name="connsiteX84" fmla="*/ 3262279 w 7149692"/>
                  <a:gd name="connsiteY84" fmla="*/ 4275667 h 4639734"/>
                  <a:gd name="connsiteX85" fmla="*/ 3270745 w 7149692"/>
                  <a:gd name="connsiteY85" fmla="*/ 4250267 h 4639734"/>
                  <a:gd name="connsiteX86" fmla="*/ 3287679 w 7149692"/>
                  <a:gd name="connsiteY86" fmla="*/ 4224867 h 4639734"/>
                  <a:gd name="connsiteX87" fmla="*/ 3304612 w 7149692"/>
                  <a:gd name="connsiteY87" fmla="*/ 4148667 h 4639734"/>
                  <a:gd name="connsiteX88" fmla="*/ 3313079 w 7149692"/>
                  <a:gd name="connsiteY88" fmla="*/ 4123267 h 4639734"/>
                  <a:gd name="connsiteX89" fmla="*/ 3321545 w 7149692"/>
                  <a:gd name="connsiteY89" fmla="*/ 4089400 h 4639734"/>
                  <a:gd name="connsiteX90" fmla="*/ 3338479 w 7149692"/>
                  <a:gd name="connsiteY90" fmla="*/ 4055534 h 4639734"/>
                  <a:gd name="connsiteX91" fmla="*/ 3346945 w 7149692"/>
                  <a:gd name="connsiteY91" fmla="*/ 4013200 h 4639734"/>
                  <a:gd name="connsiteX92" fmla="*/ 3355412 w 7149692"/>
                  <a:gd name="connsiteY92" fmla="*/ 3987800 h 4639734"/>
                  <a:gd name="connsiteX93" fmla="*/ 3380812 w 7149692"/>
                  <a:gd name="connsiteY93" fmla="*/ 3996267 h 4639734"/>
                  <a:gd name="connsiteX94" fmla="*/ 3397745 w 7149692"/>
                  <a:gd name="connsiteY94" fmla="*/ 4021667 h 4639734"/>
                  <a:gd name="connsiteX95" fmla="*/ 3431612 w 7149692"/>
                  <a:gd name="connsiteY95" fmla="*/ 4047067 h 4639734"/>
                  <a:gd name="connsiteX96" fmla="*/ 3473945 w 7149692"/>
                  <a:gd name="connsiteY96" fmla="*/ 4089400 h 4639734"/>
                  <a:gd name="connsiteX97" fmla="*/ 3541679 w 7149692"/>
                  <a:gd name="connsiteY97" fmla="*/ 4165600 h 4639734"/>
                  <a:gd name="connsiteX98" fmla="*/ 3558612 w 7149692"/>
                  <a:gd name="connsiteY98" fmla="*/ 4182534 h 4639734"/>
                  <a:gd name="connsiteX99" fmla="*/ 3584012 w 7149692"/>
                  <a:gd name="connsiteY99" fmla="*/ 4199467 h 4639734"/>
                  <a:gd name="connsiteX100" fmla="*/ 3617879 w 7149692"/>
                  <a:gd name="connsiteY100" fmla="*/ 4233334 h 4639734"/>
                  <a:gd name="connsiteX101" fmla="*/ 3634812 w 7149692"/>
                  <a:gd name="connsiteY101" fmla="*/ 4258734 h 4639734"/>
                  <a:gd name="connsiteX102" fmla="*/ 3677145 w 7149692"/>
                  <a:gd name="connsiteY102" fmla="*/ 4292600 h 4639734"/>
                  <a:gd name="connsiteX103" fmla="*/ 3719479 w 7149692"/>
                  <a:gd name="connsiteY103" fmla="*/ 4334934 h 4639734"/>
                  <a:gd name="connsiteX104" fmla="*/ 3736412 w 7149692"/>
                  <a:gd name="connsiteY104" fmla="*/ 4360334 h 4639734"/>
                  <a:gd name="connsiteX105" fmla="*/ 3795679 w 7149692"/>
                  <a:gd name="connsiteY105" fmla="*/ 4402667 h 4639734"/>
                  <a:gd name="connsiteX106" fmla="*/ 3846479 w 7149692"/>
                  <a:gd name="connsiteY106" fmla="*/ 4428067 h 4639734"/>
                  <a:gd name="connsiteX107" fmla="*/ 3897279 w 7149692"/>
                  <a:gd name="connsiteY107" fmla="*/ 4461934 h 4639734"/>
                  <a:gd name="connsiteX108" fmla="*/ 3956545 w 7149692"/>
                  <a:gd name="connsiteY108" fmla="*/ 4478867 h 4639734"/>
                  <a:gd name="connsiteX109" fmla="*/ 3998879 w 7149692"/>
                  <a:gd name="connsiteY109" fmla="*/ 4495800 h 4639734"/>
                  <a:gd name="connsiteX110" fmla="*/ 4083545 w 7149692"/>
                  <a:gd name="connsiteY110" fmla="*/ 4512734 h 4639734"/>
                  <a:gd name="connsiteX111" fmla="*/ 4134345 w 7149692"/>
                  <a:gd name="connsiteY111" fmla="*/ 4529667 h 4639734"/>
                  <a:gd name="connsiteX112" fmla="*/ 4252879 w 7149692"/>
                  <a:gd name="connsiteY112" fmla="*/ 4538134 h 4639734"/>
                  <a:gd name="connsiteX113" fmla="*/ 4320612 w 7149692"/>
                  <a:gd name="connsiteY113" fmla="*/ 4546600 h 4639734"/>
                  <a:gd name="connsiteX114" fmla="*/ 4574612 w 7149692"/>
                  <a:gd name="connsiteY114" fmla="*/ 4555067 h 4639734"/>
                  <a:gd name="connsiteX115" fmla="*/ 4752412 w 7149692"/>
                  <a:gd name="connsiteY115" fmla="*/ 4572000 h 4639734"/>
                  <a:gd name="connsiteX116" fmla="*/ 4828612 w 7149692"/>
                  <a:gd name="connsiteY116" fmla="*/ 4580467 h 4639734"/>
                  <a:gd name="connsiteX117" fmla="*/ 5074145 w 7149692"/>
                  <a:gd name="connsiteY117" fmla="*/ 4588934 h 4639734"/>
                  <a:gd name="connsiteX118" fmla="*/ 5378945 w 7149692"/>
                  <a:gd name="connsiteY118" fmla="*/ 4580467 h 4639734"/>
                  <a:gd name="connsiteX119" fmla="*/ 5421279 w 7149692"/>
                  <a:gd name="connsiteY119" fmla="*/ 4563534 h 4639734"/>
                  <a:gd name="connsiteX120" fmla="*/ 5455145 w 7149692"/>
                  <a:gd name="connsiteY120" fmla="*/ 4555067 h 4639734"/>
                  <a:gd name="connsiteX121" fmla="*/ 5497479 w 7149692"/>
                  <a:gd name="connsiteY121" fmla="*/ 4529667 h 4639734"/>
                  <a:gd name="connsiteX122" fmla="*/ 5522879 w 7149692"/>
                  <a:gd name="connsiteY122" fmla="*/ 4504267 h 4639734"/>
                  <a:gd name="connsiteX123" fmla="*/ 5548279 w 7149692"/>
                  <a:gd name="connsiteY123" fmla="*/ 4487334 h 4639734"/>
                  <a:gd name="connsiteX124" fmla="*/ 5565212 w 7149692"/>
                  <a:gd name="connsiteY124" fmla="*/ 4461934 h 4639734"/>
                  <a:gd name="connsiteX125" fmla="*/ 5590612 w 7149692"/>
                  <a:gd name="connsiteY125" fmla="*/ 4445000 h 4639734"/>
                  <a:gd name="connsiteX126" fmla="*/ 5624479 w 7149692"/>
                  <a:gd name="connsiteY126" fmla="*/ 4419600 h 4639734"/>
                  <a:gd name="connsiteX127" fmla="*/ 5658345 w 7149692"/>
                  <a:gd name="connsiteY127" fmla="*/ 4385734 h 4639734"/>
                  <a:gd name="connsiteX128" fmla="*/ 5717612 w 7149692"/>
                  <a:gd name="connsiteY128" fmla="*/ 4343400 h 4639734"/>
                  <a:gd name="connsiteX129" fmla="*/ 5734545 w 7149692"/>
                  <a:gd name="connsiteY129" fmla="*/ 4318000 h 4639734"/>
                  <a:gd name="connsiteX130" fmla="*/ 5759945 w 7149692"/>
                  <a:gd name="connsiteY130" fmla="*/ 4292600 h 4639734"/>
                  <a:gd name="connsiteX131" fmla="*/ 5793812 w 7149692"/>
                  <a:gd name="connsiteY131" fmla="*/ 4216400 h 4639734"/>
                  <a:gd name="connsiteX132" fmla="*/ 5802279 w 7149692"/>
                  <a:gd name="connsiteY132" fmla="*/ 4174067 h 4639734"/>
                  <a:gd name="connsiteX133" fmla="*/ 5827679 w 7149692"/>
                  <a:gd name="connsiteY133" fmla="*/ 4097867 h 4639734"/>
                  <a:gd name="connsiteX134" fmla="*/ 5836145 w 7149692"/>
                  <a:gd name="connsiteY134" fmla="*/ 4072467 h 4639734"/>
                  <a:gd name="connsiteX135" fmla="*/ 5861545 w 7149692"/>
                  <a:gd name="connsiteY135" fmla="*/ 3987800 h 4639734"/>
                  <a:gd name="connsiteX136" fmla="*/ 5903879 w 7149692"/>
                  <a:gd name="connsiteY136" fmla="*/ 3979334 h 4639734"/>
                  <a:gd name="connsiteX137" fmla="*/ 5937745 w 7149692"/>
                  <a:gd name="connsiteY137" fmla="*/ 3996267 h 4639734"/>
                  <a:gd name="connsiteX138" fmla="*/ 5997012 w 7149692"/>
                  <a:gd name="connsiteY138" fmla="*/ 4013200 h 4639734"/>
                  <a:gd name="connsiteX139" fmla="*/ 6327212 w 7149692"/>
                  <a:gd name="connsiteY139" fmla="*/ 4004734 h 4639734"/>
                  <a:gd name="connsiteX140" fmla="*/ 6411879 w 7149692"/>
                  <a:gd name="connsiteY140" fmla="*/ 3996267 h 4639734"/>
                  <a:gd name="connsiteX141" fmla="*/ 6589679 w 7149692"/>
                  <a:gd name="connsiteY141" fmla="*/ 3979334 h 4639734"/>
                  <a:gd name="connsiteX142" fmla="*/ 6725145 w 7149692"/>
                  <a:gd name="connsiteY142" fmla="*/ 3962400 h 4639734"/>
                  <a:gd name="connsiteX143" fmla="*/ 6784412 w 7149692"/>
                  <a:gd name="connsiteY143" fmla="*/ 3945467 h 4639734"/>
                  <a:gd name="connsiteX144" fmla="*/ 6826745 w 7149692"/>
                  <a:gd name="connsiteY144" fmla="*/ 3937000 h 4639734"/>
                  <a:gd name="connsiteX145" fmla="*/ 6869079 w 7149692"/>
                  <a:gd name="connsiteY145" fmla="*/ 3869267 h 4639734"/>
                  <a:gd name="connsiteX146" fmla="*/ 6894479 w 7149692"/>
                  <a:gd name="connsiteY146" fmla="*/ 3843867 h 4639734"/>
                  <a:gd name="connsiteX147" fmla="*/ 6919879 w 7149692"/>
                  <a:gd name="connsiteY147" fmla="*/ 3793067 h 4639734"/>
                  <a:gd name="connsiteX148" fmla="*/ 6936812 w 7149692"/>
                  <a:gd name="connsiteY148" fmla="*/ 3759200 h 4639734"/>
                  <a:gd name="connsiteX149" fmla="*/ 6962212 w 7149692"/>
                  <a:gd name="connsiteY149" fmla="*/ 3733800 h 4639734"/>
                  <a:gd name="connsiteX150" fmla="*/ 6987612 w 7149692"/>
                  <a:gd name="connsiteY150" fmla="*/ 3666067 h 4639734"/>
                  <a:gd name="connsiteX151" fmla="*/ 7004545 w 7149692"/>
                  <a:gd name="connsiteY151" fmla="*/ 3640667 h 4639734"/>
                  <a:gd name="connsiteX152" fmla="*/ 7021479 w 7149692"/>
                  <a:gd name="connsiteY152" fmla="*/ 3606800 h 4639734"/>
                  <a:gd name="connsiteX153" fmla="*/ 7029945 w 7149692"/>
                  <a:gd name="connsiteY153" fmla="*/ 3572934 h 4639734"/>
                  <a:gd name="connsiteX154" fmla="*/ 7038412 w 7149692"/>
                  <a:gd name="connsiteY154" fmla="*/ 3547534 h 4639734"/>
                  <a:gd name="connsiteX155" fmla="*/ 7055345 w 7149692"/>
                  <a:gd name="connsiteY155" fmla="*/ 3479800 h 4639734"/>
                  <a:gd name="connsiteX156" fmla="*/ 7072279 w 7149692"/>
                  <a:gd name="connsiteY156" fmla="*/ 3462867 h 4639734"/>
                  <a:gd name="connsiteX157" fmla="*/ 7106145 w 7149692"/>
                  <a:gd name="connsiteY157" fmla="*/ 3378200 h 4639734"/>
                  <a:gd name="connsiteX158" fmla="*/ 7114612 w 7149692"/>
                  <a:gd name="connsiteY158" fmla="*/ 3327400 h 4639734"/>
                  <a:gd name="connsiteX159" fmla="*/ 7140012 w 7149692"/>
                  <a:gd name="connsiteY159" fmla="*/ 3259667 h 4639734"/>
                  <a:gd name="connsiteX160" fmla="*/ 7140012 w 7149692"/>
                  <a:gd name="connsiteY160" fmla="*/ 2937934 h 4639734"/>
                  <a:gd name="connsiteX161" fmla="*/ 7114612 w 7149692"/>
                  <a:gd name="connsiteY161" fmla="*/ 2836334 h 4639734"/>
                  <a:gd name="connsiteX162" fmla="*/ 7106145 w 7149692"/>
                  <a:gd name="connsiteY162" fmla="*/ 2810934 h 4639734"/>
                  <a:gd name="connsiteX163" fmla="*/ 7080745 w 7149692"/>
                  <a:gd name="connsiteY163" fmla="*/ 2785534 h 4639734"/>
                  <a:gd name="connsiteX164" fmla="*/ 7063812 w 7149692"/>
                  <a:gd name="connsiteY164" fmla="*/ 2743200 h 4639734"/>
                  <a:gd name="connsiteX165" fmla="*/ 7046879 w 7149692"/>
                  <a:gd name="connsiteY165" fmla="*/ 2675467 h 4639734"/>
                  <a:gd name="connsiteX166" fmla="*/ 7029945 w 7149692"/>
                  <a:gd name="connsiteY166" fmla="*/ 2641600 h 4639734"/>
                  <a:gd name="connsiteX167" fmla="*/ 7004545 w 7149692"/>
                  <a:gd name="connsiteY167" fmla="*/ 2582334 h 4639734"/>
                  <a:gd name="connsiteX168" fmla="*/ 6953745 w 7149692"/>
                  <a:gd name="connsiteY168" fmla="*/ 2514600 h 4639734"/>
                  <a:gd name="connsiteX169" fmla="*/ 6945279 w 7149692"/>
                  <a:gd name="connsiteY169" fmla="*/ 2489200 h 4639734"/>
                  <a:gd name="connsiteX170" fmla="*/ 6826745 w 7149692"/>
                  <a:gd name="connsiteY170" fmla="*/ 2421467 h 4639734"/>
                  <a:gd name="connsiteX171" fmla="*/ 6759012 w 7149692"/>
                  <a:gd name="connsiteY171" fmla="*/ 2396067 h 4639734"/>
                  <a:gd name="connsiteX172" fmla="*/ 6699745 w 7149692"/>
                  <a:gd name="connsiteY172" fmla="*/ 2353734 h 4639734"/>
                  <a:gd name="connsiteX173" fmla="*/ 6657412 w 7149692"/>
                  <a:gd name="connsiteY173" fmla="*/ 2319867 h 4639734"/>
                  <a:gd name="connsiteX174" fmla="*/ 6598145 w 7149692"/>
                  <a:gd name="connsiteY174" fmla="*/ 2311400 h 4639734"/>
                  <a:gd name="connsiteX175" fmla="*/ 6538879 w 7149692"/>
                  <a:gd name="connsiteY175" fmla="*/ 2294467 h 4639734"/>
                  <a:gd name="connsiteX176" fmla="*/ 6445745 w 7149692"/>
                  <a:gd name="connsiteY176" fmla="*/ 2260600 h 4639734"/>
                  <a:gd name="connsiteX177" fmla="*/ 6420345 w 7149692"/>
                  <a:gd name="connsiteY177" fmla="*/ 2252134 h 4639734"/>
                  <a:gd name="connsiteX178" fmla="*/ 6132479 w 7149692"/>
                  <a:gd name="connsiteY178" fmla="*/ 2260600 h 4639734"/>
                  <a:gd name="connsiteX179" fmla="*/ 6107079 w 7149692"/>
                  <a:gd name="connsiteY179" fmla="*/ 2269067 h 4639734"/>
                  <a:gd name="connsiteX180" fmla="*/ 6064745 w 7149692"/>
                  <a:gd name="connsiteY180" fmla="*/ 2286000 h 4639734"/>
                  <a:gd name="connsiteX181" fmla="*/ 6013945 w 7149692"/>
                  <a:gd name="connsiteY181" fmla="*/ 2302934 h 4639734"/>
                  <a:gd name="connsiteX182" fmla="*/ 5954679 w 7149692"/>
                  <a:gd name="connsiteY182" fmla="*/ 2319867 h 4639734"/>
                  <a:gd name="connsiteX183" fmla="*/ 5929279 w 7149692"/>
                  <a:gd name="connsiteY183" fmla="*/ 2167467 h 4639734"/>
                  <a:gd name="connsiteX184" fmla="*/ 5903879 w 7149692"/>
                  <a:gd name="connsiteY184" fmla="*/ 2091267 h 4639734"/>
                  <a:gd name="connsiteX185" fmla="*/ 5878479 w 7149692"/>
                  <a:gd name="connsiteY185" fmla="*/ 1955800 h 4639734"/>
                  <a:gd name="connsiteX186" fmla="*/ 5861545 w 7149692"/>
                  <a:gd name="connsiteY186" fmla="*/ 1930400 h 4639734"/>
                  <a:gd name="connsiteX187" fmla="*/ 5853079 w 7149692"/>
                  <a:gd name="connsiteY187" fmla="*/ 1905000 h 4639734"/>
                  <a:gd name="connsiteX188" fmla="*/ 5836145 w 7149692"/>
                  <a:gd name="connsiteY188" fmla="*/ 1871134 h 4639734"/>
                  <a:gd name="connsiteX189" fmla="*/ 5810745 w 7149692"/>
                  <a:gd name="connsiteY189" fmla="*/ 1811867 h 4639734"/>
                  <a:gd name="connsiteX190" fmla="*/ 5785345 w 7149692"/>
                  <a:gd name="connsiteY190" fmla="*/ 1744134 h 4639734"/>
                  <a:gd name="connsiteX191" fmla="*/ 5776879 w 7149692"/>
                  <a:gd name="connsiteY191" fmla="*/ 1718734 h 4639734"/>
                  <a:gd name="connsiteX192" fmla="*/ 5759945 w 7149692"/>
                  <a:gd name="connsiteY192" fmla="*/ 1693334 h 4639734"/>
                  <a:gd name="connsiteX193" fmla="*/ 5734545 w 7149692"/>
                  <a:gd name="connsiteY193" fmla="*/ 1617134 h 4639734"/>
                  <a:gd name="connsiteX194" fmla="*/ 5726079 w 7149692"/>
                  <a:gd name="connsiteY194" fmla="*/ 1591734 h 4639734"/>
                  <a:gd name="connsiteX195" fmla="*/ 5675279 w 7149692"/>
                  <a:gd name="connsiteY195" fmla="*/ 1507067 h 4639734"/>
                  <a:gd name="connsiteX196" fmla="*/ 5658345 w 7149692"/>
                  <a:gd name="connsiteY196" fmla="*/ 1473200 h 4639734"/>
                  <a:gd name="connsiteX197" fmla="*/ 5649879 w 7149692"/>
                  <a:gd name="connsiteY197" fmla="*/ 1447800 h 4639734"/>
                  <a:gd name="connsiteX198" fmla="*/ 5624479 w 7149692"/>
                  <a:gd name="connsiteY198" fmla="*/ 1405467 h 4639734"/>
                  <a:gd name="connsiteX199" fmla="*/ 5616012 w 7149692"/>
                  <a:gd name="connsiteY199" fmla="*/ 1380067 h 4639734"/>
                  <a:gd name="connsiteX200" fmla="*/ 5599079 w 7149692"/>
                  <a:gd name="connsiteY200" fmla="*/ 1346200 h 4639734"/>
                  <a:gd name="connsiteX201" fmla="*/ 5590612 w 7149692"/>
                  <a:gd name="connsiteY201" fmla="*/ 1320800 h 4639734"/>
                  <a:gd name="connsiteX202" fmla="*/ 5556745 w 7149692"/>
                  <a:gd name="connsiteY202" fmla="*/ 1270000 h 4639734"/>
                  <a:gd name="connsiteX203" fmla="*/ 5531345 w 7149692"/>
                  <a:gd name="connsiteY203" fmla="*/ 1227667 h 4639734"/>
                  <a:gd name="connsiteX204" fmla="*/ 5505945 w 7149692"/>
                  <a:gd name="connsiteY204" fmla="*/ 1185334 h 4639734"/>
                  <a:gd name="connsiteX205" fmla="*/ 5472079 w 7149692"/>
                  <a:gd name="connsiteY205" fmla="*/ 1126067 h 4639734"/>
                  <a:gd name="connsiteX206" fmla="*/ 5446679 w 7149692"/>
                  <a:gd name="connsiteY206" fmla="*/ 1083734 h 4639734"/>
                  <a:gd name="connsiteX207" fmla="*/ 5412812 w 7149692"/>
                  <a:gd name="connsiteY207" fmla="*/ 1049867 h 4639734"/>
                  <a:gd name="connsiteX208" fmla="*/ 5395879 w 7149692"/>
                  <a:gd name="connsiteY208" fmla="*/ 1024467 h 4639734"/>
                  <a:gd name="connsiteX209" fmla="*/ 5370479 w 7149692"/>
                  <a:gd name="connsiteY209" fmla="*/ 990600 h 4639734"/>
                  <a:gd name="connsiteX210" fmla="*/ 5336612 w 7149692"/>
                  <a:gd name="connsiteY210" fmla="*/ 939800 h 4639734"/>
                  <a:gd name="connsiteX211" fmla="*/ 5311212 w 7149692"/>
                  <a:gd name="connsiteY211" fmla="*/ 914400 h 4639734"/>
                  <a:gd name="connsiteX212" fmla="*/ 5294279 w 7149692"/>
                  <a:gd name="connsiteY212" fmla="*/ 889000 h 4639734"/>
                  <a:gd name="connsiteX213" fmla="*/ 5226545 w 7149692"/>
                  <a:gd name="connsiteY213" fmla="*/ 838200 h 4639734"/>
                  <a:gd name="connsiteX214" fmla="*/ 5201145 w 7149692"/>
                  <a:gd name="connsiteY214" fmla="*/ 821267 h 4639734"/>
                  <a:gd name="connsiteX215" fmla="*/ 5158812 w 7149692"/>
                  <a:gd name="connsiteY215" fmla="*/ 812800 h 4639734"/>
                  <a:gd name="connsiteX216" fmla="*/ 5133412 w 7149692"/>
                  <a:gd name="connsiteY216" fmla="*/ 804334 h 4639734"/>
                  <a:gd name="connsiteX217" fmla="*/ 5065679 w 7149692"/>
                  <a:gd name="connsiteY217" fmla="*/ 778934 h 4639734"/>
                  <a:gd name="connsiteX218" fmla="*/ 5014879 w 7149692"/>
                  <a:gd name="connsiteY218" fmla="*/ 770467 h 4639734"/>
                  <a:gd name="connsiteX219" fmla="*/ 4989479 w 7149692"/>
                  <a:gd name="connsiteY219" fmla="*/ 762000 h 4639734"/>
                  <a:gd name="connsiteX220" fmla="*/ 4955612 w 7149692"/>
                  <a:gd name="connsiteY220" fmla="*/ 753534 h 4639734"/>
                  <a:gd name="connsiteX221" fmla="*/ 4887879 w 7149692"/>
                  <a:gd name="connsiteY221" fmla="*/ 736600 h 4639734"/>
                  <a:gd name="connsiteX222" fmla="*/ 4862479 w 7149692"/>
                  <a:gd name="connsiteY222" fmla="*/ 745067 h 4639734"/>
                  <a:gd name="connsiteX223" fmla="*/ 4803212 w 7149692"/>
                  <a:gd name="connsiteY223" fmla="*/ 787400 h 4639734"/>
                  <a:gd name="connsiteX224" fmla="*/ 4760879 w 7149692"/>
                  <a:gd name="connsiteY224" fmla="*/ 795867 h 4639734"/>
                  <a:gd name="connsiteX225" fmla="*/ 4710079 w 7149692"/>
                  <a:gd name="connsiteY225" fmla="*/ 829734 h 4639734"/>
                  <a:gd name="connsiteX226" fmla="*/ 4667745 w 7149692"/>
                  <a:gd name="connsiteY226" fmla="*/ 872067 h 4639734"/>
                  <a:gd name="connsiteX227" fmla="*/ 4625412 w 7149692"/>
                  <a:gd name="connsiteY227" fmla="*/ 922867 h 4639734"/>
                  <a:gd name="connsiteX228" fmla="*/ 4600012 w 7149692"/>
                  <a:gd name="connsiteY228" fmla="*/ 990600 h 4639734"/>
                  <a:gd name="connsiteX229" fmla="*/ 4583079 w 7149692"/>
                  <a:gd name="connsiteY229" fmla="*/ 1041400 h 4639734"/>
                  <a:gd name="connsiteX230" fmla="*/ 4574612 w 7149692"/>
                  <a:gd name="connsiteY230" fmla="*/ 1066800 h 4639734"/>
                  <a:gd name="connsiteX231" fmla="*/ 4566145 w 7149692"/>
                  <a:gd name="connsiteY231" fmla="*/ 1092200 h 4639734"/>
                  <a:gd name="connsiteX232" fmla="*/ 4540745 w 7149692"/>
                  <a:gd name="connsiteY232" fmla="*/ 1210734 h 4639734"/>
                  <a:gd name="connsiteX233" fmla="*/ 4489945 w 7149692"/>
                  <a:gd name="connsiteY233" fmla="*/ 1168400 h 4639734"/>
                  <a:gd name="connsiteX234" fmla="*/ 4447612 w 7149692"/>
                  <a:gd name="connsiteY234" fmla="*/ 1049867 h 4639734"/>
                  <a:gd name="connsiteX235" fmla="*/ 4405279 w 7149692"/>
                  <a:gd name="connsiteY235" fmla="*/ 956734 h 4639734"/>
                  <a:gd name="connsiteX236" fmla="*/ 4379879 w 7149692"/>
                  <a:gd name="connsiteY236" fmla="*/ 922867 h 4639734"/>
                  <a:gd name="connsiteX237" fmla="*/ 4329079 w 7149692"/>
                  <a:gd name="connsiteY237" fmla="*/ 821267 h 4639734"/>
                  <a:gd name="connsiteX238" fmla="*/ 4303679 w 7149692"/>
                  <a:gd name="connsiteY238" fmla="*/ 762000 h 4639734"/>
                  <a:gd name="connsiteX239" fmla="*/ 4269812 w 7149692"/>
                  <a:gd name="connsiteY239" fmla="*/ 711200 h 4639734"/>
                  <a:gd name="connsiteX240" fmla="*/ 4210545 w 7149692"/>
                  <a:gd name="connsiteY240" fmla="*/ 609600 h 4639734"/>
                  <a:gd name="connsiteX241" fmla="*/ 4134345 w 7149692"/>
                  <a:gd name="connsiteY241" fmla="*/ 516467 h 4639734"/>
                  <a:gd name="connsiteX242" fmla="*/ 4100479 w 7149692"/>
                  <a:gd name="connsiteY242" fmla="*/ 448734 h 4639734"/>
                  <a:gd name="connsiteX243" fmla="*/ 4066612 w 7149692"/>
                  <a:gd name="connsiteY243" fmla="*/ 414867 h 4639734"/>
                  <a:gd name="connsiteX244" fmla="*/ 4041212 w 7149692"/>
                  <a:gd name="connsiteY244" fmla="*/ 372534 h 4639734"/>
                  <a:gd name="connsiteX245" fmla="*/ 4007345 w 7149692"/>
                  <a:gd name="connsiteY245" fmla="*/ 338667 h 4639734"/>
                  <a:gd name="connsiteX246" fmla="*/ 3990412 w 7149692"/>
                  <a:gd name="connsiteY246" fmla="*/ 313267 h 4639734"/>
                  <a:gd name="connsiteX247" fmla="*/ 3965012 w 7149692"/>
                  <a:gd name="connsiteY247" fmla="*/ 287867 h 4639734"/>
                  <a:gd name="connsiteX248" fmla="*/ 3939612 w 7149692"/>
                  <a:gd name="connsiteY248" fmla="*/ 254000 h 4639734"/>
                  <a:gd name="connsiteX249" fmla="*/ 3905745 w 7149692"/>
                  <a:gd name="connsiteY249" fmla="*/ 237067 h 4639734"/>
                  <a:gd name="connsiteX250" fmla="*/ 3888812 w 7149692"/>
                  <a:gd name="connsiteY250" fmla="*/ 211667 h 4639734"/>
                  <a:gd name="connsiteX251" fmla="*/ 3846479 w 7149692"/>
                  <a:gd name="connsiteY251" fmla="*/ 186267 h 4639734"/>
                  <a:gd name="connsiteX252" fmla="*/ 3821079 w 7149692"/>
                  <a:gd name="connsiteY252" fmla="*/ 169334 h 4639734"/>
                  <a:gd name="connsiteX253" fmla="*/ 3787212 w 7149692"/>
                  <a:gd name="connsiteY253" fmla="*/ 135467 h 4639734"/>
                  <a:gd name="connsiteX254" fmla="*/ 3694079 w 7149692"/>
                  <a:gd name="connsiteY254" fmla="*/ 101600 h 4639734"/>
                  <a:gd name="connsiteX255" fmla="*/ 3617879 w 7149692"/>
                  <a:gd name="connsiteY255" fmla="*/ 67734 h 4639734"/>
                  <a:gd name="connsiteX256" fmla="*/ 3584012 w 7149692"/>
                  <a:gd name="connsiteY256" fmla="*/ 59267 h 4639734"/>
                  <a:gd name="connsiteX257" fmla="*/ 3550145 w 7149692"/>
                  <a:gd name="connsiteY257" fmla="*/ 42334 h 4639734"/>
                  <a:gd name="connsiteX258" fmla="*/ 3516279 w 7149692"/>
                  <a:gd name="connsiteY258" fmla="*/ 33867 h 4639734"/>
                  <a:gd name="connsiteX259" fmla="*/ 3431612 w 7149692"/>
                  <a:gd name="connsiteY259" fmla="*/ 8467 h 4639734"/>
                  <a:gd name="connsiteX260" fmla="*/ 3330012 w 7149692"/>
                  <a:gd name="connsiteY260" fmla="*/ 0 h 4639734"/>
                  <a:gd name="connsiteX261" fmla="*/ 3143745 w 7149692"/>
                  <a:gd name="connsiteY261" fmla="*/ 8467 h 4639734"/>
                  <a:gd name="connsiteX262" fmla="*/ 3050612 w 7149692"/>
                  <a:gd name="connsiteY262" fmla="*/ 25400 h 4639734"/>
                  <a:gd name="connsiteX263" fmla="*/ 2991345 w 7149692"/>
                  <a:gd name="connsiteY263" fmla="*/ 42334 h 4639734"/>
                  <a:gd name="connsiteX264" fmla="*/ 2949012 w 7149692"/>
                  <a:gd name="connsiteY264" fmla="*/ 59267 h 4639734"/>
                  <a:gd name="connsiteX265" fmla="*/ 2898212 w 7149692"/>
                  <a:gd name="connsiteY265" fmla="*/ 93134 h 4639734"/>
                  <a:gd name="connsiteX266" fmla="*/ 2855879 w 7149692"/>
                  <a:gd name="connsiteY266" fmla="*/ 118534 h 4639734"/>
                  <a:gd name="connsiteX267" fmla="*/ 2830479 w 7149692"/>
                  <a:gd name="connsiteY267" fmla="*/ 143934 h 4639734"/>
                  <a:gd name="connsiteX268" fmla="*/ 2805079 w 7149692"/>
                  <a:gd name="connsiteY268" fmla="*/ 160867 h 4639734"/>
                  <a:gd name="connsiteX269" fmla="*/ 2745812 w 7149692"/>
                  <a:gd name="connsiteY269" fmla="*/ 203200 h 4639734"/>
                  <a:gd name="connsiteX270" fmla="*/ 2720412 w 7149692"/>
                  <a:gd name="connsiteY270" fmla="*/ 254000 h 4639734"/>
                  <a:gd name="connsiteX271" fmla="*/ 2695012 w 7149692"/>
                  <a:gd name="connsiteY271" fmla="*/ 296334 h 4639734"/>
                  <a:gd name="connsiteX272" fmla="*/ 2644212 w 7149692"/>
                  <a:gd name="connsiteY272" fmla="*/ 389467 h 4639734"/>
                  <a:gd name="connsiteX273" fmla="*/ 2627279 w 7149692"/>
                  <a:gd name="connsiteY273" fmla="*/ 414867 h 4639734"/>
                  <a:gd name="connsiteX274" fmla="*/ 2610345 w 7149692"/>
                  <a:gd name="connsiteY274" fmla="*/ 541867 h 4639734"/>
                  <a:gd name="connsiteX275" fmla="*/ 2593412 w 7149692"/>
                  <a:gd name="connsiteY275" fmla="*/ 584200 h 4639734"/>
                  <a:gd name="connsiteX276" fmla="*/ 2584945 w 7149692"/>
                  <a:gd name="connsiteY276" fmla="*/ 609600 h 4639734"/>
                  <a:gd name="connsiteX277" fmla="*/ 2568012 w 7149692"/>
                  <a:gd name="connsiteY277" fmla="*/ 643467 h 4639734"/>
                  <a:gd name="connsiteX278" fmla="*/ 2542612 w 7149692"/>
                  <a:gd name="connsiteY278" fmla="*/ 728134 h 4639734"/>
                  <a:gd name="connsiteX279" fmla="*/ 2551079 w 7149692"/>
                  <a:gd name="connsiteY279" fmla="*/ 880534 h 4639734"/>
                  <a:gd name="connsiteX280" fmla="*/ 2576479 w 7149692"/>
                  <a:gd name="connsiteY280" fmla="*/ 973667 h 4639734"/>
                  <a:gd name="connsiteX281" fmla="*/ 2593412 w 7149692"/>
                  <a:gd name="connsiteY281" fmla="*/ 1049867 h 4639734"/>
                  <a:gd name="connsiteX282" fmla="*/ 2618812 w 7149692"/>
                  <a:gd name="connsiteY282" fmla="*/ 1066800 h 4639734"/>
                  <a:gd name="connsiteX283" fmla="*/ 2678079 w 7149692"/>
                  <a:gd name="connsiteY283" fmla="*/ 1134534 h 4639734"/>
                  <a:gd name="connsiteX284" fmla="*/ 2728879 w 7149692"/>
                  <a:gd name="connsiteY284" fmla="*/ 1176867 h 4639734"/>
                  <a:gd name="connsiteX285" fmla="*/ 2703479 w 7149692"/>
                  <a:gd name="connsiteY285" fmla="*/ 1202267 h 4639734"/>
                  <a:gd name="connsiteX286" fmla="*/ 2635745 w 7149692"/>
                  <a:gd name="connsiteY286" fmla="*/ 1193800 h 4639734"/>
                  <a:gd name="connsiteX287" fmla="*/ 2568012 w 7149692"/>
                  <a:gd name="connsiteY287" fmla="*/ 1117600 h 4639734"/>
                  <a:gd name="connsiteX288" fmla="*/ 2551079 w 7149692"/>
                  <a:gd name="connsiteY288" fmla="*/ 1092200 h 4639734"/>
                  <a:gd name="connsiteX289" fmla="*/ 2525679 w 7149692"/>
                  <a:gd name="connsiteY289" fmla="*/ 1083734 h 4639734"/>
                  <a:gd name="connsiteX290" fmla="*/ 2508745 w 7149692"/>
                  <a:gd name="connsiteY290" fmla="*/ 1049867 h 4639734"/>
                  <a:gd name="connsiteX291" fmla="*/ 2466412 w 7149692"/>
                  <a:gd name="connsiteY291" fmla="*/ 1024467 h 4639734"/>
                  <a:gd name="connsiteX292" fmla="*/ 2432545 w 7149692"/>
                  <a:gd name="connsiteY292" fmla="*/ 999067 h 4639734"/>
                  <a:gd name="connsiteX293" fmla="*/ 2305545 w 7149692"/>
                  <a:gd name="connsiteY293" fmla="*/ 889000 h 4639734"/>
                  <a:gd name="connsiteX294" fmla="*/ 2187012 w 7149692"/>
                  <a:gd name="connsiteY294" fmla="*/ 804334 h 4639734"/>
                  <a:gd name="connsiteX295" fmla="*/ 2136212 w 7149692"/>
                  <a:gd name="connsiteY295" fmla="*/ 762000 h 4639734"/>
                  <a:gd name="connsiteX296" fmla="*/ 2017679 w 7149692"/>
                  <a:gd name="connsiteY296" fmla="*/ 677334 h 4639734"/>
                  <a:gd name="connsiteX297" fmla="*/ 1966879 w 7149692"/>
                  <a:gd name="connsiteY297" fmla="*/ 635000 h 4639734"/>
                  <a:gd name="connsiteX298" fmla="*/ 1873745 w 7149692"/>
                  <a:gd name="connsiteY298" fmla="*/ 575734 h 4639734"/>
                  <a:gd name="connsiteX299" fmla="*/ 1831412 w 7149692"/>
                  <a:gd name="connsiteY299" fmla="*/ 541867 h 4639734"/>
                  <a:gd name="connsiteX300" fmla="*/ 1789079 w 7149692"/>
                  <a:gd name="connsiteY300" fmla="*/ 533400 h 4639734"/>
                  <a:gd name="connsiteX301" fmla="*/ 1763679 w 7149692"/>
                  <a:gd name="connsiteY301" fmla="*/ 524934 h 4639734"/>
                  <a:gd name="connsiteX302" fmla="*/ 1738279 w 7149692"/>
                  <a:gd name="connsiteY302" fmla="*/ 508000 h 4639734"/>
                  <a:gd name="connsiteX303" fmla="*/ 1611279 w 7149692"/>
                  <a:gd name="connsiteY303" fmla="*/ 474134 h 4639734"/>
                  <a:gd name="connsiteX304" fmla="*/ 1501212 w 7149692"/>
                  <a:gd name="connsiteY304" fmla="*/ 465667 h 4639734"/>
                  <a:gd name="connsiteX305" fmla="*/ 1314945 w 7149692"/>
                  <a:gd name="connsiteY305" fmla="*/ 474134 h 4639734"/>
                  <a:gd name="connsiteX306" fmla="*/ 1255679 w 7149692"/>
                  <a:gd name="connsiteY306" fmla="*/ 491067 h 4639734"/>
                  <a:gd name="connsiteX307" fmla="*/ 1179479 w 7149692"/>
                  <a:gd name="connsiteY307" fmla="*/ 508000 h 4639734"/>
                  <a:gd name="connsiteX308" fmla="*/ 1111745 w 7149692"/>
                  <a:gd name="connsiteY308" fmla="*/ 524934 h 4639734"/>
                  <a:gd name="connsiteX309" fmla="*/ 1077879 w 7149692"/>
                  <a:gd name="connsiteY309" fmla="*/ 550334 h 4639734"/>
                  <a:gd name="connsiteX310" fmla="*/ 1044012 w 7149692"/>
                  <a:gd name="connsiteY310" fmla="*/ 567267 h 4639734"/>
                  <a:gd name="connsiteX311" fmla="*/ 993212 w 7149692"/>
                  <a:gd name="connsiteY311" fmla="*/ 618067 h 4639734"/>
                  <a:gd name="connsiteX312" fmla="*/ 933945 w 7149692"/>
                  <a:gd name="connsiteY312" fmla="*/ 728134 h 4639734"/>
                  <a:gd name="connsiteX313" fmla="*/ 900079 w 7149692"/>
                  <a:gd name="connsiteY313" fmla="*/ 778934 h 4639734"/>
                  <a:gd name="connsiteX314" fmla="*/ 883145 w 7149692"/>
                  <a:gd name="connsiteY314" fmla="*/ 838200 h 4639734"/>
                  <a:gd name="connsiteX315" fmla="*/ 866212 w 7149692"/>
                  <a:gd name="connsiteY315" fmla="*/ 905934 h 4639734"/>
                  <a:gd name="connsiteX316" fmla="*/ 883145 w 7149692"/>
                  <a:gd name="connsiteY316" fmla="*/ 1227667 h 4639734"/>
                  <a:gd name="connsiteX317" fmla="*/ 900079 w 7149692"/>
                  <a:gd name="connsiteY317" fmla="*/ 1278467 h 4639734"/>
                  <a:gd name="connsiteX318" fmla="*/ 908545 w 7149692"/>
                  <a:gd name="connsiteY318" fmla="*/ 1320800 h 4639734"/>
                  <a:gd name="connsiteX319" fmla="*/ 942412 w 7149692"/>
                  <a:gd name="connsiteY319" fmla="*/ 1380067 h 4639734"/>
                  <a:gd name="connsiteX320" fmla="*/ 967812 w 7149692"/>
                  <a:gd name="connsiteY320" fmla="*/ 1413934 h 4639734"/>
                  <a:gd name="connsiteX321" fmla="*/ 1010145 w 7149692"/>
                  <a:gd name="connsiteY321" fmla="*/ 1490134 h 4639734"/>
                  <a:gd name="connsiteX322" fmla="*/ 1060945 w 7149692"/>
                  <a:gd name="connsiteY322" fmla="*/ 1532467 h 4639734"/>
                  <a:gd name="connsiteX323" fmla="*/ 1077879 w 7149692"/>
                  <a:gd name="connsiteY323" fmla="*/ 1557867 h 4639734"/>
                  <a:gd name="connsiteX324" fmla="*/ 1120212 w 7149692"/>
                  <a:gd name="connsiteY324" fmla="*/ 1591734 h 4639734"/>
                  <a:gd name="connsiteX325" fmla="*/ 1145612 w 7149692"/>
                  <a:gd name="connsiteY325" fmla="*/ 1617134 h 4639734"/>
                  <a:gd name="connsiteX326" fmla="*/ 1179479 w 7149692"/>
                  <a:gd name="connsiteY326" fmla="*/ 1659467 h 4639734"/>
                  <a:gd name="connsiteX327" fmla="*/ 1230279 w 7149692"/>
                  <a:gd name="connsiteY327" fmla="*/ 1710267 h 4639734"/>
                  <a:gd name="connsiteX328" fmla="*/ 1289545 w 7149692"/>
                  <a:gd name="connsiteY328" fmla="*/ 1761067 h 4639734"/>
                  <a:gd name="connsiteX329" fmla="*/ 1314945 w 7149692"/>
                  <a:gd name="connsiteY329" fmla="*/ 1794934 h 4639734"/>
                  <a:gd name="connsiteX330" fmla="*/ 1374212 w 7149692"/>
                  <a:gd name="connsiteY330" fmla="*/ 1837267 h 4639734"/>
                  <a:gd name="connsiteX331" fmla="*/ 1391145 w 7149692"/>
                  <a:gd name="connsiteY331" fmla="*/ 1862667 h 4639734"/>
                  <a:gd name="connsiteX332" fmla="*/ 1425012 w 7149692"/>
                  <a:gd name="connsiteY332" fmla="*/ 1896534 h 4639734"/>
                  <a:gd name="connsiteX333" fmla="*/ 1433479 w 7149692"/>
                  <a:gd name="connsiteY333" fmla="*/ 1921934 h 4639734"/>
                  <a:gd name="connsiteX334" fmla="*/ 1416545 w 7149692"/>
                  <a:gd name="connsiteY334" fmla="*/ 1938867 h 4639734"/>
                  <a:gd name="connsiteX335" fmla="*/ 1357279 w 7149692"/>
                  <a:gd name="connsiteY335" fmla="*/ 1921934 h 4639734"/>
                  <a:gd name="connsiteX336" fmla="*/ 1298012 w 7149692"/>
                  <a:gd name="connsiteY336" fmla="*/ 1888067 h 4639734"/>
                  <a:gd name="connsiteX337" fmla="*/ 1264145 w 7149692"/>
                  <a:gd name="connsiteY337" fmla="*/ 1862667 h 4639734"/>
                  <a:gd name="connsiteX338" fmla="*/ 1230279 w 7149692"/>
                  <a:gd name="connsiteY338" fmla="*/ 1854200 h 4639734"/>
                  <a:gd name="connsiteX339" fmla="*/ 1204879 w 7149692"/>
                  <a:gd name="connsiteY339" fmla="*/ 1845734 h 4639734"/>
                  <a:gd name="connsiteX340" fmla="*/ 1128679 w 7149692"/>
                  <a:gd name="connsiteY340" fmla="*/ 1820334 h 4639734"/>
                  <a:gd name="connsiteX341" fmla="*/ 967812 w 7149692"/>
                  <a:gd name="connsiteY341" fmla="*/ 1811867 h 4639734"/>
                  <a:gd name="connsiteX342" fmla="*/ 866212 w 7149692"/>
                  <a:gd name="connsiteY342" fmla="*/ 1803400 h 4639734"/>
                  <a:gd name="connsiteX343" fmla="*/ 790012 w 7149692"/>
                  <a:gd name="connsiteY343" fmla="*/ 1811867 h 4639734"/>
                  <a:gd name="connsiteX344" fmla="*/ 722279 w 7149692"/>
                  <a:gd name="connsiteY344" fmla="*/ 1837267 h 4639734"/>
                  <a:gd name="connsiteX345" fmla="*/ 679945 w 7149692"/>
                  <a:gd name="connsiteY345" fmla="*/ 1871134 h 4639734"/>
                  <a:gd name="connsiteX346" fmla="*/ 654545 w 7149692"/>
                  <a:gd name="connsiteY346" fmla="*/ 1896534 h 4639734"/>
                  <a:gd name="connsiteX347" fmla="*/ 586812 w 7149692"/>
                  <a:gd name="connsiteY347" fmla="*/ 1947334 h 4639734"/>
                  <a:gd name="connsiteX348" fmla="*/ 544479 w 7149692"/>
                  <a:gd name="connsiteY348" fmla="*/ 1981200 h 4639734"/>
                  <a:gd name="connsiteX349" fmla="*/ 459812 w 7149692"/>
                  <a:gd name="connsiteY349" fmla="*/ 2032000 h 4639734"/>
                  <a:gd name="connsiteX350" fmla="*/ 400545 w 7149692"/>
                  <a:gd name="connsiteY350" fmla="*/ 2099734 h 4639734"/>
                  <a:gd name="connsiteX351" fmla="*/ 332812 w 7149692"/>
                  <a:gd name="connsiteY351" fmla="*/ 2159000 h 4639734"/>
                  <a:gd name="connsiteX352" fmla="*/ 282012 w 7149692"/>
                  <a:gd name="connsiteY352" fmla="*/ 2235200 h 4639734"/>
                  <a:gd name="connsiteX353" fmla="*/ 256612 w 7149692"/>
                  <a:gd name="connsiteY353" fmla="*/ 2252134 h 4639734"/>
                  <a:gd name="connsiteX354" fmla="*/ 248145 w 7149692"/>
                  <a:gd name="connsiteY354" fmla="*/ 2277534 h 4639734"/>
                  <a:gd name="connsiteX355" fmla="*/ 214279 w 7149692"/>
                  <a:gd name="connsiteY355" fmla="*/ 2328334 h 4639734"/>
                  <a:gd name="connsiteX356" fmla="*/ 205812 w 7149692"/>
                  <a:gd name="connsiteY356" fmla="*/ 2362200 h 4639734"/>
                  <a:gd name="connsiteX357" fmla="*/ 188879 w 7149692"/>
                  <a:gd name="connsiteY357" fmla="*/ 2404534 h 4639734"/>
                  <a:gd name="connsiteX358" fmla="*/ 180412 w 7149692"/>
                  <a:gd name="connsiteY358" fmla="*/ 2446867 h 4639734"/>
                  <a:gd name="connsiteX359" fmla="*/ 188879 w 7149692"/>
                  <a:gd name="connsiteY359" fmla="*/ 2531534 h 4639734"/>
                  <a:gd name="connsiteX360" fmla="*/ 214279 w 7149692"/>
                  <a:gd name="connsiteY360" fmla="*/ 2548467 h 4639734"/>
                  <a:gd name="connsiteX361" fmla="*/ 239679 w 7149692"/>
                  <a:gd name="connsiteY361" fmla="*/ 2573867 h 4639734"/>
                  <a:gd name="connsiteX362" fmla="*/ 265079 w 7149692"/>
                  <a:gd name="connsiteY362" fmla="*/ 2590800 h 4639734"/>
                  <a:gd name="connsiteX363" fmla="*/ 315879 w 7149692"/>
                  <a:gd name="connsiteY363" fmla="*/ 2641600 h 4639734"/>
                  <a:gd name="connsiteX364" fmla="*/ 375145 w 7149692"/>
                  <a:gd name="connsiteY364" fmla="*/ 2683934 h 4639734"/>
                  <a:gd name="connsiteX365" fmla="*/ 417479 w 7149692"/>
                  <a:gd name="connsiteY365" fmla="*/ 2709334 h 4639734"/>
                  <a:gd name="connsiteX366" fmla="*/ 510612 w 7149692"/>
                  <a:gd name="connsiteY366" fmla="*/ 2768600 h 4639734"/>
                  <a:gd name="connsiteX367" fmla="*/ 527545 w 7149692"/>
                  <a:gd name="connsiteY367" fmla="*/ 2785534 h 4639734"/>
                  <a:gd name="connsiteX368" fmla="*/ 536012 w 7149692"/>
                  <a:gd name="connsiteY368" fmla="*/ 2810934 h 4639734"/>
                  <a:gd name="connsiteX369" fmla="*/ 561412 w 7149692"/>
                  <a:gd name="connsiteY369" fmla="*/ 2827867 h 4639734"/>
                  <a:gd name="connsiteX370" fmla="*/ 603745 w 7149692"/>
                  <a:gd name="connsiteY370" fmla="*/ 2895600 h 4639734"/>
                  <a:gd name="connsiteX371" fmla="*/ 561412 w 7149692"/>
                  <a:gd name="connsiteY371" fmla="*/ 2921000 h 4639734"/>
                  <a:gd name="connsiteX372" fmla="*/ 544479 w 7149692"/>
                  <a:gd name="connsiteY372" fmla="*/ 2937934 h 4639734"/>
                  <a:gd name="connsiteX373" fmla="*/ 510612 w 7149692"/>
                  <a:gd name="connsiteY37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21545 w 7149692"/>
                  <a:gd name="connsiteY88" fmla="*/ 4089400 h 4639734"/>
                  <a:gd name="connsiteX89" fmla="*/ 3338479 w 7149692"/>
                  <a:gd name="connsiteY89" fmla="*/ 4055534 h 4639734"/>
                  <a:gd name="connsiteX90" fmla="*/ 3346945 w 7149692"/>
                  <a:gd name="connsiteY90" fmla="*/ 4013200 h 4639734"/>
                  <a:gd name="connsiteX91" fmla="*/ 3355412 w 7149692"/>
                  <a:gd name="connsiteY91" fmla="*/ 3987800 h 4639734"/>
                  <a:gd name="connsiteX92" fmla="*/ 3380812 w 7149692"/>
                  <a:gd name="connsiteY92" fmla="*/ 3996267 h 4639734"/>
                  <a:gd name="connsiteX93" fmla="*/ 3397745 w 7149692"/>
                  <a:gd name="connsiteY93" fmla="*/ 4021667 h 4639734"/>
                  <a:gd name="connsiteX94" fmla="*/ 3431612 w 7149692"/>
                  <a:gd name="connsiteY94" fmla="*/ 4047067 h 4639734"/>
                  <a:gd name="connsiteX95" fmla="*/ 3473945 w 7149692"/>
                  <a:gd name="connsiteY95" fmla="*/ 4089400 h 4639734"/>
                  <a:gd name="connsiteX96" fmla="*/ 3541679 w 7149692"/>
                  <a:gd name="connsiteY96" fmla="*/ 4165600 h 4639734"/>
                  <a:gd name="connsiteX97" fmla="*/ 3558612 w 7149692"/>
                  <a:gd name="connsiteY97" fmla="*/ 4182534 h 4639734"/>
                  <a:gd name="connsiteX98" fmla="*/ 3584012 w 7149692"/>
                  <a:gd name="connsiteY98" fmla="*/ 4199467 h 4639734"/>
                  <a:gd name="connsiteX99" fmla="*/ 3617879 w 7149692"/>
                  <a:gd name="connsiteY99" fmla="*/ 4233334 h 4639734"/>
                  <a:gd name="connsiteX100" fmla="*/ 3634812 w 7149692"/>
                  <a:gd name="connsiteY100" fmla="*/ 4258734 h 4639734"/>
                  <a:gd name="connsiteX101" fmla="*/ 3677145 w 7149692"/>
                  <a:gd name="connsiteY101" fmla="*/ 4292600 h 4639734"/>
                  <a:gd name="connsiteX102" fmla="*/ 3719479 w 7149692"/>
                  <a:gd name="connsiteY102" fmla="*/ 4334934 h 4639734"/>
                  <a:gd name="connsiteX103" fmla="*/ 3736412 w 7149692"/>
                  <a:gd name="connsiteY103" fmla="*/ 4360334 h 4639734"/>
                  <a:gd name="connsiteX104" fmla="*/ 3795679 w 7149692"/>
                  <a:gd name="connsiteY104" fmla="*/ 4402667 h 4639734"/>
                  <a:gd name="connsiteX105" fmla="*/ 3846479 w 7149692"/>
                  <a:gd name="connsiteY105" fmla="*/ 4428067 h 4639734"/>
                  <a:gd name="connsiteX106" fmla="*/ 3897279 w 7149692"/>
                  <a:gd name="connsiteY106" fmla="*/ 4461934 h 4639734"/>
                  <a:gd name="connsiteX107" fmla="*/ 3956545 w 7149692"/>
                  <a:gd name="connsiteY107" fmla="*/ 4478867 h 4639734"/>
                  <a:gd name="connsiteX108" fmla="*/ 3998879 w 7149692"/>
                  <a:gd name="connsiteY108" fmla="*/ 4495800 h 4639734"/>
                  <a:gd name="connsiteX109" fmla="*/ 4083545 w 7149692"/>
                  <a:gd name="connsiteY109" fmla="*/ 4512734 h 4639734"/>
                  <a:gd name="connsiteX110" fmla="*/ 4134345 w 7149692"/>
                  <a:gd name="connsiteY110" fmla="*/ 4529667 h 4639734"/>
                  <a:gd name="connsiteX111" fmla="*/ 4252879 w 7149692"/>
                  <a:gd name="connsiteY111" fmla="*/ 4538134 h 4639734"/>
                  <a:gd name="connsiteX112" fmla="*/ 4320612 w 7149692"/>
                  <a:gd name="connsiteY112" fmla="*/ 4546600 h 4639734"/>
                  <a:gd name="connsiteX113" fmla="*/ 4574612 w 7149692"/>
                  <a:gd name="connsiteY113" fmla="*/ 4555067 h 4639734"/>
                  <a:gd name="connsiteX114" fmla="*/ 4752412 w 7149692"/>
                  <a:gd name="connsiteY114" fmla="*/ 4572000 h 4639734"/>
                  <a:gd name="connsiteX115" fmla="*/ 4828612 w 7149692"/>
                  <a:gd name="connsiteY115" fmla="*/ 4580467 h 4639734"/>
                  <a:gd name="connsiteX116" fmla="*/ 5074145 w 7149692"/>
                  <a:gd name="connsiteY116" fmla="*/ 4588934 h 4639734"/>
                  <a:gd name="connsiteX117" fmla="*/ 5378945 w 7149692"/>
                  <a:gd name="connsiteY117" fmla="*/ 4580467 h 4639734"/>
                  <a:gd name="connsiteX118" fmla="*/ 5421279 w 7149692"/>
                  <a:gd name="connsiteY118" fmla="*/ 4563534 h 4639734"/>
                  <a:gd name="connsiteX119" fmla="*/ 5455145 w 7149692"/>
                  <a:gd name="connsiteY119" fmla="*/ 4555067 h 4639734"/>
                  <a:gd name="connsiteX120" fmla="*/ 5497479 w 7149692"/>
                  <a:gd name="connsiteY120" fmla="*/ 4529667 h 4639734"/>
                  <a:gd name="connsiteX121" fmla="*/ 5522879 w 7149692"/>
                  <a:gd name="connsiteY121" fmla="*/ 4504267 h 4639734"/>
                  <a:gd name="connsiteX122" fmla="*/ 5548279 w 7149692"/>
                  <a:gd name="connsiteY122" fmla="*/ 4487334 h 4639734"/>
                  <a:gd name="connsiteX123" fmla="*/ 5565212 w 7149692"/>
                  <a:gd name="connsiteY123" fmla="*/ 4461934 h 4639734"/>
                  <a:gd name="connsiteX124" fmla="*/ 5590612 w 7149692"/>
                  <a:gd name="connsiteY124" fmla="*/ 4445000 h 4639734"/>
                  <a:gd name="connsiteX125" fmla="*/ 5624479 w 7149692"/>
                  <a:gd name="connsiteY125" fmla="*/ 4419600 h 4639734"/>
                  <a:gd name="connsiteX126" fmla="*/ 5658345 w 7149692"/>
                  <a:gd name="connsiteY126" fmla="*/ 4385734 h 4639734"/>
                  <a:gd name="connsiteX127" fmla="*/ 5717612 w 7149692"/>
                  <a:gd name="connsiteY127" fmla="*/ 4343400 h 4639734"/>
                  <a:gd name="connsiteX128" fmla="*/ 5734545 w 7149692"/>
                  <a:gd name="connsiteY128" fmla="*/ 4318000 h 4639734"/>
                  <a:gd name="connsiteX129" fmla="*/ 5759945 w 7149692"/>
                  <a:gd name="connsiteY129" fmla="*/ 4292600 h 4639734"/>
                  <a:gd name="connsiteX130" fmla="*/ 5793812 w 7149692"/>
                  <a:gd name="connsiteY130" fmla="*/ 4216400 h 4639734"/>
                  <a:gd name="connsiteX131" fmla="*/ 5802279 w 7149692"/>
                  <a:gd name="connsiteY131" fmla="*/ 4174067 h 4639734"/>
                  <a:gd name="connsiteX132" fmla="*/ 5827679 w 7149692"/>
                  <a:gd name="connsiteY132" fmla="*/ 4097867 h 4639734"/>
                  <a:gd name="connsiteX133" fmla="*/ 5836145 w 7149692"/>
                  <a:gd name="connsiteY133" fmla="*/ 4072467 h 4639734"/>
                  <a:gd name="connsiteX134" fmla="*/ 5861545 w 7149692"/>
                  <a:gd name="connsiteY134" fmla="*/ 3987800 h 4639734"/>
                  <a:gd name="connsiteX135" fmla="*/ 5903879 w 7149692"/>
                  <a:gd name="connsiteY135" fmla="*/ 3979334 h 4639734"/>
                  <a:gd name="connsiteX136" fmla="*/ 5937745 w 7149692"/>
                  <a:gd name="connsiteY136" fmla="*/ 3996267 h 4639734"/>
                  <a:gd name="connsiteX137" fmla="*/ 5997012 w 7149692"/>
                  <a:gd name="connsiteY137" fmla="*/ 4013200 h 4639734"/>
                  <a:gd name="connsiteX138" fmla="*/ 6327212 w 7149692"/>
                  <a:gd name="connsiteY138" fmla="*/ 4004734 h 4639734"/>
                  <a:gd name="connsiteX139" fmla="*/ 6411879 w 7149692"/>
                  <a:gd name="connsiteY139" fmla="*/ 3996267 h 4639734"/>
                  <a:gd name="connsiteX140" fmla="*/ 6589679 w 7149692"/>
                  <a:gd name="connsiteY140" fmla="*/ 3979334 h 4639734"/>
                  <a:gd name="connsiteX141" fmla="*/ 6725145 w 7149692"/>
                  <a:gd name="connsiteY141" fmla="*/ 3962400 h 4639734"/>
                  <a:gd name="connsiteX142" fmla="*/ 6784412 w 7149692"/>
                  <a:gd name="connsiteY142" fmla="*/ 3945467 h 4639734"/>
                  <a:gd name="connsiteX143" fmla="*/ 6826745 w 7149692"/>
                  <a:gd name="connsiteY143" fmla="*/ 3937000 h 4639734"/>
                  <a:gd name="connsiteX144" fmla="*/ 6869079 w 7149692"/>
                  <a:gd name="connsiteY144" fmla="*/ 3869267 h 4639734"/>
                  <a:gd name="connsiteX145" fmla="*/ 6894479 w 7149692"/>
                  <a:gd name="connsiteY145" fmla="*/ 3843867 h 4639734"/>
                  <a:gd name="connsiteX146" fmla="*/ 6919879 w 7149692"/>
                  <a:gd name="connsiteY146" fmla="*/ 3793067 h 4639734"/>
                  <a:gd name="connsiteX147" fmla="*/ 6936812 w 7149692"/>
                  <a:gd name="connsiteY147" fmla="*/ 3759200 h 4639734"/>
                  <a:gd name="connsiteX148" fmla="*/ 6962212 w 7149692"/>
                  <a:gd name="connsiteY148" fmla="*/ 3733800 h 4639734"/>
                  <a:gd name="connsiteX149" fmla="*/ 6987612 w 7149692"/>
                  <a:gd name="connsiteY149" fmla="*/ 3666067 h 4639734"/>
                  <a:gd name="connsiteX150" fmla="*/ 7004545 w 7149692"/>
                  <a:gd name="connsiteY150" fmla="*/ 3640667 h 4639734"/>
                  <a:gd name="connsiteX151" fmla="*/ 7021479 w 7149692"/>
                  <a:gd name="connsiteY151" fmla="*/ 3606800 h 4639734"/>
                  <a:gd name="connsiteX152" fmla="*/ 7029945 w 7149692"/>
                  <a:gd name="connsiteY152" fmla="*/ 3572934 h 4639734"/>
                  <a:gd name="connsiteX153" fmla="*/ 7038412 w 7149692"/>
                  <a:gd name="connsiteY153" fmla="*/ 3547534 h 4639734"/>
                  <a:gd name="connsiteX154" fmla="*/ 7055345 w 7149692"/>
                  <a:gd name="connsiteY154" fmla="*/ 3479800 h 4639734"/>
                  <a:gd name="connsiteX155" fmla="*/ 7072279 w 7149692"/>
                  <a:gd name="connsiteY155" fmla="*/ 3462867 h 4639734"/>
                  <a:gd name="connsiteX156" fmla="*/ 7106145 w 7149692"/>
                  <a:gd name="connsiteY156" fmla="*/ 3378200 h 4639734"/>
                  <a:gd name="connsiteX157" fmla="*/ 7114612 w 7149692"/>
                  <a:gd name="connsiteY157" fmla="*/ 3327400 h 4639734"/>
                  <a:gd name="connsiteX158" fmla="*/ 7140012 w 7149692"/>
                  <a:gd name="connsiteY158" fmla="*/ 3259667 h 4639734"/>
                  <a:gd name="connsiteX159" fmla="*/ 7140012 w 7149692"/>
                  <a:gd name="connsiteY159" fmla="*/ 2937934 h 4639734"/>
                  <a:gd name="connsiteX160" fmla="*/ 7114612 w 7149692"/>
                  <a:gd name="connsiteY160" fmla="*/ 2836334 h 4639734"/>
                  <a:gd name="connsiteX161" fmla="*/ 7106145 w 7149692"/>
                  <a:gd name="connsiteY161" fmla="*/ 2810934 h 4639734"/>
                  <a:gd name="connsiteX162" fmla="*/ 7080745 w 7149692"/>
                  <a:gd name="connsiteY162" fmla="*/ 2785534 h 4639734"/>
                  <a:gd name="connsiteX163" fmla="*/ 7063812 w 7149692"/>
                  <a:gd name="connsiteY163" fmla="*/ 2743200 h 4639734"/>
                  <a:gd name="connsiteX164" fmla="*/ 7046879 w 7149692"/>
                  <a:gd name="connsiteY164" fmla="*/ 2675467 h 4639734"/>
                  <a:gd name="connsiteX165" fmla="*/ 7029945 w 7149692"/>
                  <a:gd name="connsiteY165" fmla="*/ 2641600 h 4639734"/>
                  <a:gd name="connsiteX166" fmla="*/ 7004545 w 7149692"/>
                  <a:gd name="connsiteY166" fmla="*/ 2582334 h 4639734"/>
                  <a:gd name="connsiteX167" fmla="*/ 6953745 w 7149692"/>
                  <a:gd name="connsiteY167" fmla="*/ 2514600 h 4639734"/>
                  <a:gd name="connsiteX168" fmla="*/ 6945279 w 7149692"/>
                  <a:gd name="connsiteY168" fmla="*/ 2489200 h 4639734"/>
                  <a:gd name="connsiteX169" fmla="*/ 6826745 w 7149692"/>
                  <a:gd name="connsiteY169" fmla="*/ 2421467 h 4639734"/>
                  <a:gd name="connsiteX170" fmla="*/ 6759012 w 7149692"/>
                  <a:gd name="connsiteY170" fmla="*/ 2396067 h 4639734"/>
                  <a:gd name="connsiteX171" fmla="*/ 6699745 w 7149692"/>
                  <a:gd name="connsiteY171" fmla="*/ 2353734 h 4639734"/>
                  <a:gd name="connsiteX172" fmla="*/ 6657412 w 7149692"/>
                  <a:gd name="connsiteY172" fmla="*/ 2319867 h 4639734"/>
                  <a:gd name="connsiteX173" fmla="*/ 6598145 w 7149692"/>
                  <a:gd name="connsiteY173" fmla="*/ 2311400 h 4639734"/>
                  <a:gd name="connsiteX174" fmla="*/ 6538879 w 7149692"/>
                  <a:gd name="connsiteY174" fmla="*/ 2294467 h 4639734"/>
                  <a:gd name="connsiteX175" fmla="*/ 6445745 w 7149692"/>
                  <a:gd name="connsiteY175" fmla="*/ 2260600 h 4639734"/>
                  <a:gd name="connsiteX176" fmla="*/ 6420345 w 7149692"/>
                  <a:gd name="connsiteY176" fmla="*/ 2252134 h 4639734"/>
                  <a:gd name="connsiteX177" fmla="*/ 6132479 w 7149692"/>
                  <a:gd name="connsiteY177" fmla="*/ 2260600 h 4639734"/>
                  <a:gd name="connsiteX178" fmla="*/ 6107079 w 7149692"/>
                  <a:gd name="connsiteY178" fmla="*/ 2269067 h 4639734"/>
                  <a:gd name="connsiteX179" fmla="*/ 6064745 w 7149692"/>
                  <a:gd name="connsiteY179" fmla="*/ 2286000 h 4639734"/>
                  <a:gd name="connsiteX180" fmla="*/ 6013945 w 7149692"/>
                  <a:gd name="connsiteY180" fmla="*/ 2302934 h 4639734"/>
                  <a:gd name="connsiteX181" fmla="*/ 5954679 w 7149692"/>
                  <a:gd name="connsiteY181" fmla="*/ 2319867 h 4639734"/>
                  <a:gd name="connsiteX182" fmla="*/ 5929279 w 7149692"/>
                  <a:gd name="connsiteY182" fmla="*/ 2167467 h 4639734"/>
                  <a:gd name="connsiteX183" fmla="*/ 5903879 w 7149692"/>
                  <a:gd name="connsiteY183" fmla="*/ 2091267 h 4639734"/>
                  <a:gd name="connsiteX184" fmla="*/ 5878479 w 7149692"/>
                  <a:gd name="connsiteY184" fmla="*/ 1955800 h 4639734"/>
                  <a:gd name="connsiteX185" fmla="*/ 5861545 w 7149692"/>
                  <a:gd name="connsiteY185" fmla="*/ 1930400 h 4639734"/>
                  <a:gd name="connsiteX186" fmla="*/ 5853079 w 7149692"/>
                  <a:gd name="connsiteY186" fmla="*/ 1905000 h 4639734"/>
                  <a:gd name="connsiteX187" fmla="*/ 5836145 w 7149692"/>
                  <a:gd name="connsiteY187" fmla="*/ 1871134 h 4639734"/>
                  <a:gd name="connsiteX188" fmla="*/ 5810745 w 7149692"/>
                  <a:gd name="connsiteY188" fmla="*/ 1811867 h 4639734"/>
                  <a:gd name="connsiteX189" fmla="*/ 5785345 w 7149692"/>
                  <a:gd name="connsiteY189" fmla="*/ 1744134 h 4639734"/>
                  <a:gd name="connsiteX190" fmla="*/ 5776879 w 7149692"/>
                  <a:gd name="connsiteY190" fmla="*/ 1718734 h 4639734"/>
                  <a:gd name="connsiteX191" fmla="*/ 5759945 w 7149692"/>
                  <a:gd name="connsiteY191" fmla="*/ 1693334 h 4639734"/>
                  <a:gd name="connsiteX192" fmla="*/ 5734545 w 7149692"/>
                  <a:gd name="connsiteY192" fmla="*/ 1617134 h 4639734"/>
                  <a:gd name="connsiteX193" fmla="*/ 5726079 w 7149692"/>
                  <a:gd name="connsiteY193" fmla="*/ 1591734 h 4639734"/>
                  <a:gd name="connsiteX194" fmla="*/ 5675279 w 7149692"/>
                  <a:gd name="connsiteY194" fmla="*/ 1507067 h 4639734"/>
                  <a:gd name="connsiteX195" fmla="*/ 5658345 w 7149692"/>
                  <a:gd name="connsiteY195" fmla="*/ 1473200 h 4639734"/>
                  <a:gd name="connsiteX196" fmla="*/ 5649879 w 7149692"/>
                  <a:gd name="connsiteY196" fmla="*/ 1447800 h 4639734"/>
                  <a:gd name="connsiteX197" fmla="*/ 5624479 w 7149692"/>
                  <a:gd name="connsiteY197" fmla="*/ 1405467 h 4639734"/>
                  <a:gd name="connsiteX198" fmla="*/ 5616012 w 7149692"/>
                  <a:gd name="connsiteY198" fmla="*/ 1380067 h 4639734"/>
                  <a:gd name="connsiteX199" fmla="*/ 5599079 w 7149692"/>
                  <a:gd name="connsiteY199" fmla="*/ 1346200 h 4639734"/>
                  <a:gd name="connsiteX200" fmla="*/ 5590612 w 7149692"/>
                  <a:gd name="connsiteY200" fmla="*/ 1320800 h 4639734"/>
                  <a:gd name="connsiteX201" fmla="*/ 5556745 w 7149692"/>
                  <a:gd name="connsiteY201" fmla="*/ 1270000 h 4639734"/>
                  <a:gd name="connsiteX202" fmla="*/ 5531345 w 7149692"/>
                  <a:gd name="connsiteY202" fmla="*/ 1227667 h 4639734"/>
                  <a:gd name="connsiteX203" fmla="*/ 5505945 w 7149692"/>
                  <a:gd name="connsiteY203" fmla="*/ 1185334 h 4639734"/>
                  <a:gd name="connsiteX204" fmla="*/ 5472079 w 7149692"/>
                  <a:gd name="connsiteY204" fmla="*/ 1126067 h 4639734"/>
                  <a:gd name="connsiteX205" fmla="*/ 5446679 w 7149692"/>
                  <a:gd name="connsiteY205" fmla="*/ 1083734 h 4639734"/>
                  <a:gd name="connsiteX206" fmla="*/ 5412812 w 7149692"/>
                  <a:gd name="connsiteY206" fmla="*/ 1049867 h 4639734"/>
                  <a:gd name="connsiteX207" fmla="*/ 5395879 w 7149692"/>
                  <a:gd name="connsiteY207" fmla="*/ 1024467 h 4639734"/>
                  <a:gd name="connsiteX208" fmla="*/ 5370479 w 7149692"/>
                  <a:gd name="connsiteY208" fmla="*/ 990600 h 4639734"/>
                  <a:gd name="connsiteX209" fmla="*/ 5336612 w 7149692"/>
                  <a:gd name="connsiteY209" fmla="*/ 939800 h 4639734"/>
                  <a:gd name="connsiteX210" fmla="*/ 5311212 w 7149692"/>
                  <a:gd name="connsiteY210" fmla="*/ 914400 h 4639734"/>
                  <a:gd name="connsiteX211" fmla="*/ 5294279 w 7149692"/>
                  <a:gd name="connsiteY211" fmla="*/ 889000 h 4639734"/>
                  <a:gd name="connsiteX212" fmla="*/ 5226545 w 7149692"/>
                  <a:gd name="connsiteY212" fmla="*/ 838200 h 4639734"/>
                  <a:gd name="connsiteX213" fmla="*/ 5201145 w 7149692"/>
                  <a:gd name="connsiteY213" fmla="*/ 821267 h 4639734"/>
                  <a:gd name="connsiteX214" fmla="*/ 5158812 w 7149692"/>
                  <a:gd name="connsiteY214" fmla="*/ 812800 h 4639734"/>
                  <a:gd name="connsiteX215" fmla="*/ 5133412 w 7149692"/>
                  <a:gd name="connsiteY215" fmla="*/ 804334 h 4639734"/>
                  <a:gd name="connsiteX216" fmla="*/ 5065679 w 7149692"/>
                  <a:gd name="connsiteY216" fmla="*/ 778934 h 4639734"/>
                  <a:gd name="connsiteX217" fmla="*/ 5014879 w 7149692"/>
                  <a:gd name="connsiteY217" fmla="*/ 770467 h 4639734"/>
                  <a:gd name="connsiteX218" fmla="*/ 4989479 w 7149692"/>
                  <a:gd name="connsiteY218" fmla="*/ 762000 h 4639734"/>
                  <a:gd name="connsiteX219" fmla="*/ 4955612 w 7149692"/>
                  <a:gd name="connsiteY219" fmla="*/ 753534 h 4639734"/>
                  <a:gd name="connsiteX220" fmla="*/ 4887879 w 7149692"/>
                  <a:gd name="connsiteY220" fmla="*/ 736600 h 4639734"/>
                  <a:gd name="connsiteX221" fmla="*/ 4862479 w 7149692"/>
                  <a:gd name="connsiteY221" fmla="*/ 745067 h 4639734"/>
                  <a:gd name="connsiteX222" fmla="*/ 4803212 w 7149692"/>
                  <a:gd name="connsiteY222" fmla="*/ 787400 h 4639734"/>
                  <a:gd name="connsiteX223" fmla="*/ 4760879 w 7149692"/>
                  <a:gd name="connsiteY223" fmla="*/ 795867 h 4639734"/>
                  <a:gd name="connsiteX224" fmla="*/ 4710079 w 7149692"/>
                  <a:gd name="connsiteY224" fmla="*/ 829734 h 4639734"/>
                  <a:gd name="connsiteX225" fmla="*/ 4667745 w 7149692"/>
                  <a:gd name="connsiteY225" fmla="*/ 872067 h 4639734"/>
                  <a:gd name="connsiteX226" fmla="*/ 4625412 w 7149692"/>
                  <a:gd name="connsiteY226" fmla="*/ 922867 h 4639734"/>
                  <a:gd name="connsiteX227" fmla="*/ 4600012 w 7149692"/>
                  <a:gd name="connsiteY227" fmla="*/ 990600 h 4639734"/>
                  <a:gd name="connsiteX228" fmla="*/ 4583079 w 7149692"/>
                  <a:gd name="connsiteY228" fmla="*/ 1041400 h 4639734"/>
                  <a:gd name="connsiteX229" fmla="*/ 4574612 w 7149692"/>
                  <a:gd name="connsiteY229" fmla="*/ 1066800 h 4639734"/>
                  <a:gd name="connsiteX230" fmla="*/ 4566145 w 7149692"/>
                  <a:gd name="connsiteY230" fmla="*/ 1092200 h 4639734"/>
                  <a:gd name="connsiteX231" fmla="*/ 4540745 w 7149692"/>
                  <a:gd name="connsiteY231" fmla="*/ 1210734 h 4639734"/>
                  <a:gd name="connsiteX232" fmla="*/ 4489945 w 7149692"/>
                  <a:gd name="connsiteY232" fmla="*/ 1168400 h 4639734"/>
                  <a:gd name="connsiteX233" fmla="*/ 4447612 w 7149692"/>
                  <a:gd name="connsiteY233" fmla="*/ 1049867 h 4639734"/>
                  <a:gd name="connsiteX234" fmla="*/ 4405279 w 7149692"/>
                  <a:gd name="connsiteY234" fmla="*/ 956734 h 4639734"/>
                  <a:gd name="connsiteX235" fmla="*/ 4379879 w 7149692"/>
                  <a:gd name="connsiteY235" fmla="*/ 922867 h 4639734"/>
                  <a:gd name="connsiteX236" fmla="*/ 4329079 w 7149692"/>
                  <a:gd name="connsiteY236" fmla="*/ 821267 h 4639734"/>
                  <a:gd name="connsiteX237" fmla="*/ 4303679 w 7149692"/>
                  <a:gd name="connsiteY237" fmla="*/ 762000 h 4639734"/>
                  <a:gd name="connsiteX238" fmla="*/ 4269812 w 7149692"/>
                  <a:gd name="connsiteY238" fmla="*/ 711200 h 4639734"/>
                  <a:gd name="connsiteX239" fmla="*/ 4210545 w 7149692"/>
                  <a:gd name="connsiteY239" fmla="*/ 609600 h 4639734"/>
                  <a:gd name="connsiteX240" fmla="*/ 4134345 w 7149692"/>
                  <a:gd name="connsiteY240" fmla="*/ 516467 h 4639734"/>
                  <a:gd name="connsiteX241" fmla="*/ 4100479 w 7149692"/>
                  <a:gd name="connsiteY241" fmla="*/ 448734 h 4639734"/>
                  <a:gd name="connsiteX242" fmla="*/ 4066612 w 7149692"/>
                  <a:gd name="connsiteY242" fmla="*/ 414867 h 4639734"/>
                  <a:gd name="connsiteX243" fmla="*/ 4041212 w 7149692"/>
                  <a:gd name="connsiteY243" fmla="*/ 372534 h 4639734"/>
                  <a:gd name="connsiteX244" fmla="*/ 4007345 w 7149692"/>
                  <a:gd name="connsiteY244" fmla="*/ 338667 h 4639734"/>
                  <a:gd name="connsiteX245" fmla="*/ 3990412 w 7149692"/>
                  <a:gd name="connsiteY245" fmla="*/ 313267 h 4639734"/>
                  <a:gd name="connsiteX246" fmla="*/ 3965012 w 7149692"/>
                  <a:gd name="connsiteY246" fmla="*/ 287867 h 4639734"/>
                  <a:gd name="connsiteX247" fmla="*/ 3939612 w 7149692"/>
                  <a:gd name="connsiteY247" fmla="*/ 254000 h 4639734"/>
                  <a:gd name="connsiteX248" fmla="*/ 3905745 w 7149692"/>
                  <a:gd name="connsiteY248" fmla="*/ 237067 h 4639734"/>
                  <a:gd name="connsiteX249" fmla="*/ 3888812 w 7149692"/>
                  <a:gd name="connsiteY249" fmla="*/ 211667 h 4639734"/>
                  <a:gd name="connsiteX250" fmla="*/ 3846479 w 7149692"/>
                  <a:gd name="connsiteY250" fmla="*/ 186267 h 4639734"/>
                  <a:gd name="connsiteX251" fmla="*/ 3821079 w 7149692"/>
                  <a:gd name="connsiteY251" fmla="*/ 169334 h 4639734"/>
                  <a:gd name="connsiteX252" fmla="*/ 3787212 w 7149692"/>
                  <a:gd name="connsiteY252" fmla="*/ 135467 h 4639734"/>
                  <a:gd name="connsiteX253" fmla="*/ 3694079 w 7149692"/>
                  <a:gd name="connsiteY253" fmla="*/ 101600 h 4639734"/>
                  <a:gd name="connsiteX254" fmla="*/ 3617879 w 7149692"/>
                  <a:gd name="connsiteY254" fmla="*/ 67734 h 4639734"/>
                  <a:gd name="connsiteX255" fmla="*/ 3584012 w 7149692"/>
                  <a:gd name="connsiteY255" fmla="*/ 59267 h 4639734"/>
                  <a:gd name="connsiteX256" fmla="*/ 3550145 w 7149692"/>
                  <a:gd name="connsiteY256" fmla="*/ 42334 h 4639734"/>
                  <a:gd name="connsiteX257" fmla="*/ 3516279 w 7149692"/>
                  <a:gd name="connsiteY257" fmla="*/ 33867 h 4639734"/>
                  <a:gd name="connsiteX258" fmla="*/ 3431612 w 7149692"/>
                  <a:gd name="connsiteY258" fmla="*/ 8467 h 4639734"/>
                  <a:gd name="connsiteX259" fmla="*/ 3330012 w 7149692"/>
                  <a:gd name="connsiteY259" fmla="*/ 0 h 4639734"/>
                  <a:gd name="connsiteX260" fmla="*/ 3143745 w 7149692"/>
                  <a:gd name="connsiteY260" fmla="*/ 8467 h 4639734"/>
                  <a:gd name="connsiteX261" fmla="*/ 3050612 w 7149692"/>
                  <a:gd name="connsiteY261" fmla="*/ 25400 h 4639734"/>
                  <a:gd name="connsiteX262" fmla="*/ 2991345 w 7149692"/>
                  <a:gd name="connsiteY262" fmla="*/ 42334 h 4639734"/>
                  <a:gd name="connsiteX263" fmla="*/ 2949012 w 7149692"/>
                  <a:gd name="connsiteY263" fmla="*/ 59267 h 4639734"/>
                  <a:gd name="connsiteX264" fmla="*/ 2898212 w 7149692"/>
                  <a:gd name="connsiteY264" fmla="*/ 93134 h 4639734"/>
                  <a:gd name="connsiteX265" fmla="*/ 2855879 w 7149692"/>
                  <a:gd name="connsiteY265" fmla="*/ 118534 h 4639734"/>
                  <a:gd name="connsiteX266" fmla="*/ 2830479 w 7149692"/>
                  <a:gd name="connsiteY266" fmla="*/ 143934 h 4639734"/>
                  <a:gd name="connsiteX267" fmla="*/ 2805079 w 7149692"/>
                  <a:gd name="connsiteY267" fmla="*/ 160867 h 4639734"/>
                  <a:gd name="connsiteX268" fmla="*/ 2745812 w 7149692"/>
                  <a:gd name="connsiteY268" fmla="*/ 203200 h 4639734"/>
                  <a:gd name="connsiteX269" fmla="*/ 2720412 w 7149692"/>
                  <a:gd name="connsiteY269" fmla="*/ 254000 h 4639734"/>
                  <a:gd name="connsiteX270" fmla="*/ 2695012 w 7149692"/>
                  <a:gd name="connsiteY270" fmla="*/ 296334 h 4639734"/>
                  <a:gd name="connsiteX271" fmla="*/ 2644212 w 7149692"/>
                  <a:gd name="connsiteY271" fmla="*/ 389467 h 4639734"/>
                  <a:gd name="connsiteX272" fmla="*/ 2627279 w 7149692"/>
                  <a:gd name="connsiteY272" fmla="*/ 414867 h 4639734"/>
                  <a:gd name="connsiteX273" fmla="*/ 2610345 w 7149692"/>
                  <a:gd name="connsiteY273" fmla="*/ 541867 h 4639734"/>
                  <a:gd name="connsiteX274" fmla="*/ 2593412 w 7149692"/>
                  <a:gd name="connsiteY274" fmla="*/ 584200 h 4639734"/>
                  <a:gd name="connsiteX275" fmla="*/ 2584945 w 7149692"/>
                  <a:gd name="connsiteY275" fmla="*/ 609600 h 4639734"/>
                  <a:gd name="connsiteX276" fmla="*/ 2568012 w 7149692"/>
                  <a:gd name="connsiteY276" fmla="*/ 643467 h 4639734"/>
                  <a:gd name="connsiteX277" fmla="*/ 2542612 w 7149692"/>
                  <a:gd name="connsiteY277" fmla="*/ 728134 h 4639734"/>
                  <a:gd name="connsiteX278" fmla="*/ 2551079 w 7149692"/>
                  <a:gd name="connsiteY278" fmla="*/ 880534 h 4639734"/>
                  <a:gd name="connsiteX279" fmla="*/ 2576479 w 7149692"/>
                  <a:gd name="connsiteY279" fmla="*/ 973667 h 4639734"/>
                  <a:gd name="connsiteX280" fmla="*/ 2593412 w 7149692"/>
                  <a:gd name="connsiteY280" fmla="*/ 1049867 h 4639734"/>
                  <a:gd name="connsiteX281" fmla="*/ 2618812 w 7149692"/>
                  <a:gd name="connsiteY281" fmla="*/ 1066800 h 4639734"/>
                  <a:gd name="connsiteX282" fmla="*/ 2678079 w 7149692"/>
                  <a:gd name="connsiteY282" fmla="*/ 1134534 h 4639734"/>
                  <a:gd name="connsiteX283" fmla="*/ 2728879 w 7149692"/>
                  <a:gd name="connsiteY283" fmla="*/ 1176867 h 4639734"/>
                  <a:gd name="connsiteX284" fmla="*/ 2703479 w 7149692"/>
                  <a:gd name="connsiteY284" fmla="*/ 1202267 h 4639734"/>
                  <a:gd name="connsiteX285" fmla="*/ 2635745 w 7149692"/>
                  <a:gd name="connsiteY285" fmla="*/ 1193800 h 4639734"/>
                  <a:gd name="connsiteX286" fmla="*/ 2568012 w 7149692"/>
                  <a:gd name="connsiteY286" fmla="*/ 1117600 h 4639734"/>
                  <a:gd name="connsiteX287" fmla="*/ 2551079 w 7149692"/>
                  <a:gd name="connsiteY287" fmla="*/ 1092200 h 4639734"/>
                  <a:gd name="connsiteX288" fmla="*/ 2525679 w 7149692"/>
                  <a:gd name="connsiteY288" fmla="*/ 1083734 h 4639734"/>
                  <a:gd name="connsiteX289" fmla="*/ 2508745 w 7149692"/>
                  <a:gd name="connsiteY289" fmla="*/ 1049867 h 4639734"/>
                  <a:gd name="connsiteX290" fmla="*/ 2466412 w 7149692"/>
                  <a:gd name="connsiteY290" fmla="*/ 1024467 h 4639734"/>
                  <a:gd name="connsiteX291" fmla="*/ 2432545 w 7149692"/>
                  <a:gd name="connsiteY291" fmla="*/ 999067 h 4639734"/>
                  <a:gd name="connsiteX292" fmla="*/ 2305545 w 7149692"/>
                  <a:gd name="connsiteY292" fmla="*/ 889000 h 4639734"/>
                  <a:gd name="connsiteX293" fmla="*/ 2187012 w 7149692"/>
                  <a:gd name="connsiteY293" fmla="*/ 804334 h 4639734"/>
                  <a:gd name="connsiteX294" fmla="*/ 2136212 w 7149692"/>
                  <a:gd name="connsiteY294" fmla="*/ 762000 h 4639734"/>
                  <a:gd name="connsiteX295" fmla="*/ 2017679 w 7149692"/>
                  <a:gd name="connsiteY295" fmla="*/ 677334 h 4639734"/>
                  <a:gd name="connsiteX296" fmla="*/ 1966879 w 7149692"/>
                  <a:gd name="connsiteY296" fmla="*/ 635000 h 4639734"/>
                  <a:gd name="connsiteX297" fmla="*/ 1873745 w 7149692"/>
                  <a:gd name="connsiteY297" fmla="*/ 575734 h 4639734"/>
                  <a:gd name="connsiteX298" fmla="*/ 1831412 w 7149692"/>
                  <a:gd name="connsiteY298" fmla="*/ 541867 h 4639734"/>
                  <a:gd name="connsiteX299" fmla="*/ 1789079 w 7149692"/>
                  <a:gd name="connsiteY299" fmla="*/ 533400 h 4639734"/>
                  <a:gd name="connsiteX300" fmla="*/ 1763679 w 7149692"/>
                  <a:gd name="connsiteY300" fmla="*/ 524934 h 4639734"/>
                  <a:gd name="connsiteX301" fmla="*/ 1738279 w 7149692"/>
                  <a:gd name="connsiteY301" fmla="*/ 508000 h 4639734"/>
                  <a:gd name="connsiteX302" fmla="*/ 1611279 w 7149692"/>
                  <a:gd name="connsiteY302" fmla="*/ 474134 h 4639734"/>
                  <a:gd name="connsiteX303" fmla="*/ 1501212 w 7149692"/>
                  <a:gd name="connsiteY303" fmla="*/ 465667 h 4639734"/>
                  <a:gd name="connsiteX304" fmla="*/ 1314945 w 7149692"/>
                  <a:gd name="connsiteY304" fmla="*/ 474134 h 4639734"/>
                  <a:gd name="connsiteX305" fmla="*/ 1255679 w 7149692"/>
                  <a:gd name="connsiteY305" fmla="*/ 491067 h 4639734"/>
                  <a:gd name="connsiteX306" fmla="*/ 1179479 w 7149692"/>
                  <a:gd name="connsiteY306" fmla="*/ 508000 h 4639734"/>
                  <a:gd name="connsiteX307" fmla="*/ 1111745 w 7149692"/>
                  <a:gd name="connsiteY307" fmla="*/ 524934 h 4639734"/>
                  <a:gd name="connsiteX308" fmla="*/ 1077879 w 7149692"/>
                  <a:gd name="connsiteY308" fmla="*/ 550334 h 4639734"/>
                  <a:gd name="connsiteX309" fmla="*/ 1044012 w 7149692"/>
                  <a:gd name="connsiteY309" fmla="*/ 567267 h 4639734"/>
                  <a:gd name="connsiteX310" fmla="*/ 993212 w 7149692"/>
                  <a:gd name="connsiteY310" fmla="*/ 618067 h 4639734"/>
                  <a:gd name="connsiteX311" fmla="*/ 933945 w 7149692"/>
                  <a:gd name="connsiteY311" fmla="*/ 728134 h 4639734"/>
                  <a:gd name="connsiteX312" fmla="*/ 900079 w 7149692"/>
                  <a:gd name="connsiteY312" fmla="*/ 778934 h 4639734"/>
                  <a:gd name="connsiteX313" fmla="*/ 883145 w 7149692"/>
                  <a:gd name="connsiteY313" fmla="*/ 838200 h 4639734"/>
                  <a:gd name="connsiteX314" fmla="*/ 866212 w 7149692"/>
                  <a:gd name="connsiteY314" fmla="*/ 905934 h 4639734"/>
                  <a:gd name="connsiteX315" fmla="*/ 883145 w 7149692"/>
                  <a:gd name="connsiteY315" fmla="*/ 1227667 h 4639734"/>
                  <a:gd name="connsiteX316" fmla="*/ 900079 w 7149692"/>
                  <a:gd name="connsiteY316" fmla="*/ 1278467 h 4639734"/>
                  <a:gd name="connsiteX317" fmla="*/ 908545 w 7149692"/>
                  <a:gd name="connsiteY317" fmla="*/ 1320800 h 4639734"/>
                  <a:gd name="connsiteX318" fmla="*/ 942412 w 7149692"/>
                  <a:gd name="connsiteY318" fmla="*/ 1380067 h 4639734"/>
                  <a:gd name="connsiteX319" fmla="*/ 967812 w 7149692"/>
                  <a:gd name="connsiteY319" fmla="*/ 1413934 h 4639734"/>
                  <a:gd name="connsiteX320" fmla="*/ 1010145 w 7149692"/>
                  <a:gd name="connsiteY320" fmla="*/ 1490134 h 4639734"/>
                  <a:gd name="connsiteX321" fmla="*/ 1060945 w 7149692"/>
                  <a:gd name="connsiteY321" fmla="*/ 1532467 h 4639734"/>
                  <a:gd name="connsiteX322" fmla="*/ 1077879 w 7149692"/>
                  <a:gd name="connsiteY322" fmla="*/ 1557867 h 4639734"/>
                  <a:gd name="connsiteX323" fmla="*/ 1120212 w 7149692"/>
                  <a:gd name="connsiteY323" fmla="*/ 1591734 h 4639734"/>
                  <a:gd name="connsiteX324" fmla="*/ 1145612 w 7149692"/>
                  <a:gd name="connsiteY324" fmla="*/ 1617134 h 4639734"/>
                  <a:gd name="connsiteX325" fmla="*/ 1179479 w 7149692"/>
                  <a:gd name="connsiteY325" fmla="*/ 1659467 h 4639734"/>
                  <a:gd name="connsiteX326" fmla="*/ 1230279 w 7149692"/>
                  <a:gd name="connsiteY326" fmla="*/ 1710267 h 4639734"/>
                  <a:gd name="connsiteX327" fmla="*/ 1289545 w 7149692"/>
                  <a:gd name="connsiteY327" fmla="*/ 1761067 h 4639734"/>
                  <a:gd name="connsiteX328" fmla="*/ 1314945 w 7149692"/>
                  <a:gd name="connsiteY328" fmla="*/ 1794934 h 4639734"/>
                  <a:gd name="connsiteX329" fmla="*/ 1374212 w 7149692"/>
                  <a:gd name="connsiteY329" fmla="*/ 1837267 h 4639734"/>
                  <a:gd name="connsiteX330" fmla="*/ 1391145 w 7149692"/>
                  <a:gd name="connsiteY330" fmla="*/ 1862667 h 4639734"/>
                  <a:gd name="connsiteX331" fmla="*/ 1425012 w 7149692"/>
                  <a:gd name="connsiteY331" fmla="*/ 1896534 h 4639734"/>
                  <a:gd name="connsiteX332" fmla="*/ 1433479 w 7149692"/>
                  <a:gd name="connsiteY332" fmla="*/ 1921934 h 4639734"/>
                  <a:gd name="connsiteX333" fmla="*/ 1416545 w 7149692"/>
                  <a:gd name="connsiteY333" fmla="*/ 1938867 h 4639734"/>
                  <a:gd name="connsiteX334" fmla="*/ 1357279 w 7149692"/>
                  <a:gd name="connsiteY334" fmla="*/ 1921934 h 4639734"/>
                  <a:gd name="connsiteX335" fmla="*/ 1298012 w 7149692"/>
                  <a:gd name="connsiteY335" fmla="*/ 1888067 h 4639734"/>
                  <a:gd name="connsiteX336" fmla="*/ 1264145 w 7149692"/>
                  <a:gd name="connsiteY336" fmla="*/ 1862667 h 4639734"/>
                  <a:gd name="connsiteX337" fmla="*/ 1230279 w 7149692"/>
                  <a:gd name="connsiteY337" fmla="*/ 1854200 h 4639734"/>
                  <a:gd name="connsiteX338" fmla="*/ 1204879 w 7149692"/>
                  <a:gd name="connsiteY338" fmla="*/ 1845734 h 4639734"/>
                  <a:gd name="connsiteX339" fmla="*/ 1128679 w 7149692"/>
                  <a:gd name="connsiteY339" fmla="*/ 1820334 h 4639734"/>
                  <a:gd name="connsiteX340" fmla="*/ 967812 w 7149692"/>
                  <a:gd name="connsiteY340" fmla="*/ 1811867 h 4639734"/>
                  <a:gd name="connsiteX341" fmla="*/ 866212 w 7149692"/>
                  <a:gd name="connsiteY341" fmla="*/ 1803400 h 4639734"/>
                  <a:gd name="connsiteX342" fmla="*/ 790012 w 7149692"/>
                  <a:gd name="connsiteY342" fmla="*/ 1811867 h 4639734"/>
                  <a:gd name="connsiteX343" fmla="*/ 722279 w 7149692"/>
                  <a:gd name="connsiteY343" fmla="*/ 1837267 h 4639734"/>
                  <a:gd name="connsiteX344" fmla="*/ 679945 w 7149692"/>
                  <a:gd name="connsiteY344" fmla="*/ 1871134 h 4639734"/>
                  <a:gd name="connsiteX345" fmla="*/ 654545 w 7149692"/>
                  <a:gd name="connsiteY345" fmla="*/ 1896534 h 4639734"/>
                  <a:gd name="connsiteX346" fmla="*/ 586812 w 7149692"/>
                  <a:gd name="connsiteY346" fmla="*/ 1947334 h 4639734"/>
                  <a:gd name="connsiteX347" fmla="*/ 544479 w 7149692"/>
                  <a:gd name="connsiteY347" fmla="*/ 1981200 h 4639734"/>
                  <a:gd name="connsiteX348" fmla="*/ 459812 w 7149692"/>
                  <a:gd name="connsiteY348" fmla="*/ 2032000 h 4639734"/>
                  <a:gd name="connsiteX349" fmla="*/ 400545 w 7149692"/>
                  <a:gd name="connsiteY349" fmla="*/ 2099734 h 4639734"/>
                  <a:gd name="connsiteX350" fmla="*/ 332812 w 7149692"/>
                  <a:gd name="connsiteY350" fmla="*/ 2159000 h 4639734"/>
                  <a:gd name="connsiteX351" fmla="*/ 282012 w 7149692"/>
                  <a:gd name="connsiteY351" fmla="*/ 2235200 h 4639734"/>
                  <a:gd name="connsiteX352" fmla="*/ 256612 w 7149692"/>
                  <a:gd name="connsiteY352" fmla="*/ 2252134 h 4639734"/>
                  <a:gd name="connsiteX353" fmla="*/ 248145 w 7149692"/>
                  <a:gd name="connsiteY353" fmla="*/ 2277534 h 4639734"/>
                  <a:gd name="connsiteX354" fmla="*/ 214279 w 7149692"/>
                  <a:gd name="connsiteY354" fmla="*/ 2328334 h 4639734"/>
                  <a:gd name="connsiteX355" fmla="*/ 205812 w 7149692"/>
                  <a:gd name="connsiteY355" fmla="*/ 2362200 h 4639734"/>
                  <a:gd name="connsiteX356" fmla="*/ 188879 w 7149692"/>
                  <a:gd name="connsiteY356" fmla="*/ 2404534 h 4639734"/>
                  <a:gd name="connsiteX357" fmla="*/ 180412 w 7149692"/>
                  <a:gd name="connsiteY357" fmla="*/ 2446867 h 4639734"/>
                  <a:gd name="connsiteX358" fmla="*/ 188879 w 7149692"/>
                  <a:gd name="connsiteY358" fmla="*/ 2531534 h 4639734"/>
                  <a:gd name="connsiteX359" fmla="*/ 214279 w 7149692"/>
                  <a:gd name="connsiteY359" fmla="*/ 2548467 h 4639734"/>
                  <a:gd name="connsiteX360" fmla="*/ 239679 w 7149692"/>
                  <a:gd name="connsiteY360" fmla="*/ 2573867 h 4639734"/>
                  <a:gd name="connsiteX361" fmla="*/ 265079 w 7149692"/>
                  <a:gd name="connsiteY361" fmla="*/ 2590800 h 4639734"/>
                  <a:gd name="connsiteX362" fmla="*/ 315879 w 7149692"/>
                  <a:gd name="connsiteY362" fmla="*/ 2641600 h 4639734"/>
                  <a:gd name="connsiteX363" fmla="*/ 375145 w 7149692"/>
                  <a:gd name="connsiteY363" fmla="*/ 2683934 h 4639734"/>
                  <a:gd name="connsiteX364" fmla="*/ 417479 w 7149692"/>
                  <a:gd name="connsiteY364" fmla="*/ 2709334 h 4639734"/>
                  <a:gd name="connsiteX365" fmla="*/ 510612 w 7149692"/>
                  <a:gd name="connsiteY365" fmla="*/ 2768600 h 4639734"/>
                  <a:gd name="connsiteX366" fmla="*/ 527545 w 7149692"/>
                  <a:gd name="connsiteY366" fmla="*/ 2785534 h 4639734"/>
                  <a:gd name="connsiteX367" fmla="*/ 536012 w 7149692"/>
                  <a:gd name="connsiteY367" fmla="*/ 2810934 h 4639734"/>
                  <a:gd name="connsiteX368" fmla="*/ 561412 w 7149692"/>
                  <a:gd name="connsiteY368" fmla="*/ 2827867 h 4639734"/>
                  <a:gd name="connsiteX369" fmla="*/ 603745 w 7149692"/>
                  <a:gd name="connsiteY369" fmla="*/ 2895600 h 4639734"/>
                  <a:gd name="connsiteX370" fmla="*/ 561412 w 7149692"/>
                  <a:gd name="connsiteY370" fmla="*/ 2921000 h 4639734"/>
                  <a:gd name="connsiteX371" fmla="*/ 544479 w 7149692"/>
                  <a:gd name="connsiteY371" fmla="*/ 2937934 h 4639734"/>
                  <a:gd name="connsiteX372" fmla="*/ 510612 w 7149692"/>
                  <a:gd name="connsiteY37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584012 w 7149692"/>
                  <a:gd name="connsiteY97" fmla="*/ 4199467 h 4639734"/>
                  <a:gd name="connsiteX98" fmla="*/ 3617879 w 7149692"/>
                  <a:gd name="connsiteY98" fmla="*/ 4233334 h 4639734"/>
                  <a:gd name="connsiteX99" fmla="*/ 3634812 w 7149692"/>
                  <a:gd name="connsiteY99" fmla="*/ 4258734 h 4639734"/>
                  <a:gd name="connsiteX100" fmla="*/ 3677145 w 7149692"/>
                  <a:gd name="connsiteY100" fmla="*/ 4292600 h 4639734"/>
                  <a:gd name="connsiteX101" fmla="*/ 3719479 w 7149692"/>
                  <a:gd name="connsiteY101" fmla="*/ 4334934 h 4639734"/>
                  <a:gd name="connsiteX102" fmla="*/ 3736412 w 7149692"/>
                  <a:gd name="connsiteY102" fmla="*/ 4360334 h 4639734"/>
                  <a:gd name="connsiteX103" fmla="*/ 3795679 w 7149692"/>
                  <a:gd name="connsiteY103" fmla="*/ 4402667 h 4639734"/>
                  <a:gd name="connsiteX104" fmla="*/ 3846479 w 7149692"/>
                  <a:gd name="connsiteY104" fmla="*/ 4428067 h 4639734"/>
                  <a:gd name="connsiteX105" fmla="*/ 3897279 w 7149692"/>
                  <a:gd name="connsiteY105" fmla="*/ 4461934 h 4639734"/>
                  <a:gd name="connsiteX106" fmla="*/ 3956545 w 7149692"/>
                  <a:gd name="connsiteY106" fmla="*/ 4478867 h 4639734"/>
                  <a:gd name="connsiteX107" fmla="*/ 3998879 w 7149692"/>
                  <a:gd name="connsiteY107" fmla="*/ 4495800 h 4639734"/>
                  <a:gd name="connsiteX108" fmla="*/ 4083545 w 7149692"/>
                  <a:gd name="connsiteY108" fmla="*/ 4512734 h 4639734"/>
                  <a:gd name="connsiteX109" fmla="*/ 4134345 w 7149692"/>
                  <a:gd name="connsiteY109" fmla="*/ 4529667 h 4639734"/>
                  <a:gd name="connsiteX110" fmla="*/ 4252879 w 7149692"/>
                  <a:gd name="connsiteY110" fmla="*/ 4538134 h 4639734"/>
                  <a:gd name="connsiteX111" fmla="*/ 4320612 w 7149692"/>
                  <a:gd name="connsiteY111" fmla="*/ 4546600 h 4639734"/>
                  <a:gd name="connsiteX112" fmla="*/ 4574612 w 7149692"/>
                  <a:gd name="connsiteY112" fmla="*/ 4555067 h 4639734"/>
                  <a:gd name="connsiteX113" fmla="*/ 4752412 w 7149692"/>
                  <a:gd name="connsiteY113" fmla="*/ 4572000 h 4639734"/>
                  <a:gd name="connsiteX114" fmla="*/ 4828612 w 7149692"/>
                  <a:gd name="connsiteY114" fmla="*/ 4580467 h 4639734"/>
                  <a:gd name="connsiteX115" fmla="*/ 5074145 w 7149692"/>
                  <a:gd name="connsiteY115" fmla="*/ 4588934 h 4639734"/>
                  <a:gd name="connsiteX116" fmla="*/ 5378945 w 7149692"/>
                  <a:gd name="connsiteY116" fmla="*/ 4580467 h 4639734"/>
                  <a:gd name="connsiteX117" fmla="*/ 5421279 w 7149692"/>
                  <a:gd name="connsiteY117" fmla="*/ 4563534 h 4639734"/>
                  <a:gd name="connsiteX118" fmla="*/ 5455145 w 7149692"/>
                  <a:gd name="connsiteY118" fmla="*/ 4555067 h 4639734"/>
                  <a:gd name="connsiteX119" fmla="*/ 5497479 w 7149692"/>
                  <a:gd name="connsiteY119" fmla="*/ 4529667 h 4639734"/>
                  <a:gd name="connsiteX120" fmla="*/ 5522879 w 7149692"/>
                  <a:gd name="connsiteY120" fmla="*/ 4504267 h 4639734"/>
                  <a:gd name="connsiteX121" fmla="*/ 5548279 w 7149692"/>
                  <a:gd name="connsiteY121" fmla="*/ 4487334 h 4639734"/>
                  <a:gd name="connsiteX122" fmla="*/ 5565212 w 7149692"/>
                  <a:gd name="connsiteY122" fmla="*/ 4461934 h 4639734"/>
                  <a:gd name="connsiteX123" fmla="*/ 5590612 w 7149692"/>
                  <a:gd name="connsiteY123" fmla="*/ 4445000 h 4639734"/>
                  <a:gd name="connsiteX124" fmla="*/ 5624479 w 7149692"/>
                  <a:gd name="connsiteY124" fmla="*/ 4419600 h 4639734"/>
                  <a:gd name="connsiteX125" fmla="*/ 5658345 w 7149692"/>
                  <a:gd name="connsiteY125" fmla="*/ 4385734 h 4639734"/>
                  <a:gd name="connsiteX126" fmla="*/ 5717612 w 7149692"/>
                  <a:gd name="connsiteY126" fmla="*/ 4343400 h 4639734"/>
                  <a:gd name="connsiteX127" fmla="*/ 5734545 w 7149692"/>
                  <a:gd name="connsiteY127" fmla="*/ 4318000 h 4639734"/>
                  <a:gd name="connsiteX128" fmla="*/ 5759945 w 7149692"/>
                  <a:gd name="connsiteY128" fmla="*/ 4292600 h 4639734"/>
                  <a:gd name="connsiteX129" fmla="*/ 5793812 w 7149692"/>
                  <a:gd name="connsiteY129" fmla="*/ 4216400 h 4639734"/>
                  <a:gd name="connsiteX130" fmla="*/ 5802279 w 7149692"/>
                  <a:gd name="connsiteY130" fmla="*/ 4174067 h 4639734"/>
                  <a:gd name="connsiteX131" fmla="*/ 5827679 w 7149692"/>
                  <a:gd name="connsiteY131" fmla="*/ 4097867 h 4639734"/>
                  <a:gd name="connsiteX132" fmla="*/ 5836145 w 7149692"/>
                  <a:gd name="connsiteY132" fmla="*/ 4072467 h 4639734"/>
                  <a:gd name="connsiteX133" fmla="*/ 5861545 w 7149692"/>
                  <a:gd name="connsiteY133" fmla="*/ 3987800 h 4639734"/>
                  <a:gd name="connsiteX134" fmla="*/ 5903879 w 7149692"/>
                  <a:gd name="connsiteY134" fmla="*/ 3979334 h 4639734"/>
                  <a:gd name="connsiteX135" fmla="*/ 5937745 w 7149692"/>
                  <a:gd name="connsiteY135" fmla="*/ 3996267 h 4639734"/>
                  <a:gd name="connsiteX136" fmla="*/ 5997012 w 7149692"/>
                  <a:gd name="connsiteY136" fmla="*/ 4013200 h 4639734"/>
                  <a:gd name="connsiteX137" fmla="*/ 6327212 w 7149692"/>
                  <a:gd name="connsiteY137" fmla="*/ 4004734 h 4639734"/>
                  <a:gd name="connsiteX138" fmla="*/ 6411879 w 7149692"/>
                  <a:gd name="connsiteY138" fmla="*/ 3996267 h 4639734"/>
                  <a:gd name="connsiteX139" fmla="*/ 6589679 w 7149692"/>
                  <a:gd name="connsiteY139" fmla="*/ 3979334 h 4639734"/>
                  <a:gd name="connsiteX140" fmla="*/ 6725145 w 7149692"/>
                  <a:gd name="connsiteY140" fmla="*/ 3962400 h 4639734"/>
                  <a:gd name="connsiteX141" fmla="*/ 6784412 w 7149692"/>
                  <a:gd name="connsiteY141" fmla="*/ 3945467 h 4639734"/>
                  <a:gd name="connsiteX142" fmla="*/ 6826745 w 7149692"/>
                  <a:gd name="connsiteY142" fmla="*/ 3937000 h 4639734"/>
                  <a:gd name="connsiteX143" fmla="*/ 6869079 w 7149692"/>
                  <a:gd name="connsiteY143" fmla="*/ 3869267 h 4639734"/>
                  <a:gd name="connsiteX144" fmla="*/ 6894479 w 7149692"/>
                  <a:gd name="connsiteY144" fmla="*/ 3843867 h 4639734"/>
                  <a:gd name="connsiteX145" fmla="*/ 6919879 w 7149692"/>
                  <a:gd name="connsiteY145" fmla="*/ 3793067 h 4639734"/>
                  <a:gd name="connsiteX146" fmla="*/ 6936812 w 7149692"/>
                  <a:gd name="connsiteY146" fmla="*/ 3759200 h 4639734"/>
                  <a:gd name="connsiteX147" fmla="*/ 6962212 w 7149692"/>
                  <a:gd name="connsiteY147" fmla="*/ 3733800 h 4639734"/>
                  <a:gd name="connsiteX148" fmla="*/ 6987612 w 7149692"/>
                  <a:gd name="connsiteY148" fmla="*/ 3666067 h 4639734"/>
                  <a:gd name="connsiteX149" fmla="*/ 7004545 w 7149692"/>
                  <a:gd name="connsiteY149" fmla="*/ 3640667 h 4639734"/>
                  <a:gd name="connsiteX150" fmla="*/ 7021479 w 7149692"/>
                  <a:gd name="connsiteY150" fmla="*/ 3606800 h 4639734"/>
                  <a:gd name="connsiteX151" fmla="*/ 7029945 w 7149692"/>
                  <a:gd name="connsiteY151" fmla="*/ 3572934 h 4639734"/>
                  <a:gd name="connsiteX152" fmla="*/ 7038412 w 7149692"/>
                  <a:gd name="connsiteY152" fmla="*/ 3547534 h 4639734"/>
                  <a:gd name="connsiteX153" fmla="*/ 7055345 w 7149692"/>
                  <a:gd name="connsiteY153" fmla="*/ 3479800 h 4639734"/>
                  <a:gd name="connsiteX154" fmla="*/ 7072279 w 7149692"/>
                  <a:gd name="connsiteY154" fmla="*/ 3462867 h 4639734"/>
                  <a:gd name="connsiteX155" fmla="*/ 7106145 w 7149692"/>
                  <a:gd name="connsiteY155" fmla="*/ 3378200 h 4639734"/>
                  <a:gd name="connsiteX156" fmla="*/ 7114612 w 7149692"/>
                  <a:gd name="connsiteY156" fmla="*/ 3327400 h 4639734"/>
                  <a:gd name="connsiteX157" fmla="*/ 7140012 w 7149692"/>
                  <a:gd name="connsiteY157" fmla="*/ 3259667 h 4639734"/>
                  <a:gd name="connsiteX158" fmla="*/ 7140012 w 7149692"/>
                  <a:gd name="connsiteY158" fmla="*/ 2937934 h 4639734"/>
                  <a:gd name="connsiteX159" fmla="*/ 7114612 w 7149692"/>
                  <a:gd name="connsiteY159" fmla="*/ 2836334 h 4639734"/>
                  <a:gd name="connsiteX160" fmla="*/ 7106145 w 7149692"/>
                  <a:gd name="connsiteY160" fmla="*/ 2810934 h 4639734"/>
                  <a:gd name="connsiteX161" fmla="*/ 7080745 w 7149692"/>
                  <a:gd name="connsiteY161" fmla="*/ 2785534 h 4639734"/>
                  <a:gd name="connsiteX162" fmla="*/ 7063812 w 7149692"/>
                  <a:gd name="connsiteY162" fmla="*/ 2743200 h 4639734"/>
                  <a:gd name="connsiteX163" fmla="*/ 7046879 w 7149692"/>
                  <a:gd name="connsiteY163" fmla="*/ 2675467 h 4639734"/>
                  <a:gd name="connsiteX164" fmla="*/ 7029945 w 7149692"/>
                  <a:gd name="connsiteY164" fmla="*/ 2641600 h 4639734"/>
                  <a:gd name="connsiteX165" fmla="*/ 7004545 w 7149692"/>
                  <a:gd name="connsiteY165" fmla="*/ 2582334 h 4639734"/>
                  <a:gd name="connsiteX166" fmla="*/ 6953745 w 7149692"/>
                  <a:gd name="connsiteY166" fmla="*/ 2514600 h 4639734"/>
                  <a:gd name="connsiteX167" fmla="*/ 6945279 w 7149692"/>
                  <a:gd name="connsiteY167" fmla="*/ 2489200 h 4639734"/>
                  <a:gd name="connsiteX168" fmla="*/ 6826745 w 7149692"/>
                  <a:gd name="connsiteY168" fmla="*/ 2421467 h 4639734"/>
                  <a:gd name="connsiteX169" fmla="*/ 6759012 w 7149692"/>
                  <a:gd name="connsiteY169" fmla="*/ 2396067 h 4639734"/>
                  <a:gd name="connsiteX170" fmla="*/ 6699745 w 7149692"/>
                  <a:gd name="connsiteY170" fmla="*/ 2353734 h 4639734"/>
                  <a:gd name="connsiteX171" fmla="*/ 6657412 w 7149692"/>
                  <a:gd name="connsiteY171" fmla="*/ 2319867 h 4639734"/>
                  <a:gd name="connsiteX172" fmla="*/ 6598145 w 7149692"/>
                  <a:gd name="connsiteY172" fmla="*/ 2311400 h 4639734"/>
                  <a:gd name="connsiteX173" fmla="*/ 6538879 w 7149692"/>
                  <a:gd name="connsiteY173" fmla="*/ 2294467 h 4639734"/>
                  <a:gd name="connsiteX174" fmla="*/ 6445745 w 7149692"/>
                  <a:gd name="connsiteY174" fmla="*/ 2260600 h 4639734"/>
                  <a:gd name="connsiteX175" fmla="*/ 6420345 w 7149692"/>
                  <a:gd name="connsiteY175" fmla="*/ 2252134 h 4639734"/>
                  <a:gd name="connsiteX176" fmla="*/ 6132479 w 7149692"/>
                  <a:gd name="connsiteY176" fmla="*/ 2260600 h 4639734"/>
                  <a:gd name="connsiteX177" fmla="*/ 6107079 w 7149692"/>
                  <a:gd name="connsiteY177" fmla="*/ 2269067 h 4639734"/>
                  <a:gd name="connsiteX178" fmla="*/ 6064745 w 7149692"/>
                  <a:gd name="connsiteY178" fmla="*/ 2286000 h 4639734"/>
                  <a:gd name="connsiteX179" fmla="*/ 6013945 w 7149692"/>
                  <a:gd name="connsiteY179" fmla="*/ 2302934 h 4639734"/>
                  <a:gd name="connsiteX180" fmla="*/ 5954679 w 7149692"/>
                  <a:gd name="connsiteY180" fmla="*/ 2319867 h 4639734"/>
                  <a:gd name="connsiteX181" fmla="*/ 5929279 w 7149692"/>
                  <a:gd name="connsiteY181" fmla="*/ 2167467 h 4639734"/>
                  <a:gd name="connsiteX182" fmla="*/ 5903879 w 7149692"/>
                  <a:gd name="connsiteY182" fmla="*/ 2091267 h 4639734"/>
                  <a:gd name="connsiteX183" fmla="*/ 5878479 w 7149692"/>
                  <a:gd name="connsiteY183" fmla="*/ 1955800 h 4639734"/>
                  <a:gd name="connsiteX184" fmla="*/ 5861545 w 7149692"/>
                  <a:gd name="connsiteY184" fmla="*/ 1930400 h 4639734"/>
                  <a:gd name="connsiteX185" fmla="*/ 5853079 w 7149692"/>
                  <a:gd name="connsiteY185" fmla="*/ 1905000 h 4639734"/>
                  <a:gd name="connsiteX186" fmla="*/ 5836145 w 7149692"/>
                  <a:gd name="connsiteY186" fmla="*/ 1871134 h 4639734"/>
                  <a:gd name="connsiteX187" fmla="*/ 5810745 w 7149692"/>
                  <a:gd name="connsiteY187" fmla="*/ 1811867 h 4639734"/>
                  <a:gd name="connsiteX188" fmla="*/ 5785345 w 7149692"/>
                  <a:gd name="connsiteY188" fmla="*/ 1744134 h 4639734"/>
                  <a:gd name="connsiteX189" fmla="*/ 5776879 w 7149692"/>
                  <a:gd name="connsiteY189" fmla="*/ 1718734 h 4639734"/>
                  <a:gd name="connsiteX190" fmla="*/ 5759945 w 7149692"/>
                  <a:gd name="connsiteY190" fmla="*/ 1693334 h 4639734"/>
                  <a:gd name="connsiteX191" fmla="*/ 5734545 w 7149692"/>
                  <a:gd name="connsiteY191" fmla="*/ 1617134 h 4639734"/>
                  <a:gd name="connsiteX192" fmla="*/ 5726079 w 7149692"/>
                  <a:gd name="connsiteY192" fmla="*/ 1591734 h 4639734"/>
                  <a:gd name="connsiteX193" fmla="*/ 5675279 w 7149692"/>
                  <a:gd name="connsiteY193" fmla="*/ 1507067 h 4639734"/>
                  <a:gd name="connsiteX194" fmla="*/ 5658345 w 7149692"/>
                  <a:gd name="connsiteY194" fmla="*/ 1473200 h 4639734"/>
                  <a:gd name="connsiteX195" fmla="*/ 5649879 w 7149692"/>
                  <a:gd name="connsiteY195" fmla="*/ 1447800 h 4639734"/>
                  <a:gd name="connsiteX196" fmla="*/ 5624479 w 7149692"/>
                  <a:gd name="connsiteY196" fmla="*/ 1405467 h 4639734"/>
                  <a:gd name="connsiteX197" fmla="*/ 5616012 w 7149692"/>
                  <a:gd name="connsiteY197" fmla="*/ 1380067 h 4639734"/>
                  <a:gd name="connsiteX198" fmla="*/ 5599079 w 7149692"/>
                  <a:gd name="connsiteY198" fmla="*/ 1346200 h 4639734"/>
                  <a:gd name="connsiteX199" fmla="*/ 5590612 w 7149692"/>
                  <a:gd name="connsiteY199" fmla="*/ 1320800 h 4639734"/>
                  <a:gd name="connsiteX200" fmla="*/ 5556745 w 7149692"/>
                  <a:gd name="connsiteY200" fmla="*/ 1270000 h 4639734"/>
                  <a:gd name="connsiteX201" fmla="*/ 5531345 w 7149692"/>
                  <a:gd name="connsiteY201" fmla="*/ 1227667 h 4639734"/>
                  <a:gd name="connsiteX202" fmla="*/ 5505945 w 7149692"/>
                  <a:gd name="connsiteY202" fmla="*/ 1185334 h 4639734"/>
                  <a:gd name="connsiteX203" fmla="*/ 5472079 w 7149692"/>
                  <a:gd name="connsiteY203" fmla="*/ 1126067 h 4639734"/>
                  <a:gd name="connsiteX204" fmla="*/ 5446679 w 7149692"/>
                  <a:gd name="connsiteY204" fmla="*/ 1083734 h 4639734"/>
                  <a:gd name="connsiteX205" fmla="*/ 5412812 w 7149692"/>
                  <a:gd name="connsiteY205" fmla="*/ 1049867 h 4639734"/>
                  <a:gd name="connsiteX206" fmla="*/ 5395879 w 7149692"/>
                  <a:gd name="connsiteY206" fmla="*/ 1024467 h 4639734"/>
                  <a:gd name="connsiteX207" fmla="*/ 5370479 w 7149692"/>
                  <a:gd name="connsiteY207" fmla="*/ 990600 h 4639734"/>
                  <a:gd name="connsiteX208" fmla="*/ 5336612 w 7149692"/>
                  <a:gd name="connsiteY208" fmla="*/ 939800 h 4639734"/>
                  <a:gd name="connsiteX209" fmla="*/ 5311212 w 7149692"/>
                  <a:gd name="connsiteY209" fmla="*/ 914400 h 4639734"/>
                  <a:gd name="connsiteX210" fmla="*/ 5294279 w 7149692"/>
                  <a:gd name="connsiteY210" fmla="*/ 889000 h 4639734"/>
                  <a:gd name="connsiteX211" fmla="*/ 5226545 w 7149692"/>
                  <a:gd name="connsiteY211" fmla="*/ 838200 h 4639734"/>
                  <a:gd name="connsiteX212" fmla="*/ 5201145 w 7149692"/>
                  <a:gd name="connsiteY212" fmla="*/ 821267 h 4639734"/>
                  <a:gd name="connsiteX213" fmla="*/ 5158812 w 7149692"/>
                  <a:gd name="connsiteY213" fmla="*/ 812800 h 4639734"/>
                  <a:gd name="connsiteX214" fmla="*/ 5133412 w 7149692"/>
                  <a:gd name="connsiteY214" fmla="*/ 804334 h 4639734"/>
                  <a:gd name="connsiteX215" fmla="*/ 5065679 w 7149692"/>
                  <a:gd name="connsiteY215" fmla="*/ 778934 h 4639734"/>
                  <a:gd name="connsiteX216" fmla="*/ 5014879 w 7149692"/>
                  <a:gd name="connsiteY216" fmla="*/ 770467 h 4639734"/>
                  <a:gd name="connsiteX217" fmla="*/ 4989479 w 7149692"/>
                  <a:gd name="connsiteY217" fmla="*/ 762000 h 4639734"/>
                  <a:gd name="connsiteX218" fmla="*/ 4955612 w 7149692"/>
                  <a:gd name="connsiteY218" fmla="*/ 753534 h 4639734"/>
                  <a:gd name="connsiteX219" fmla="*/ 4887879 w 7149692"/>
                  <a:gd name="connsiteY219" fmla="*/ 736600 h 4639734"/>
                  <a:gd name="connsiteX220" fmla="*/ 4862479 w 7149692"/>
                  <a:gd name="connsiteY220" fmla="*/ 745067 h 4639734"/>
                  <a:gd name="connsiteX221" fmla="*/ 4803212 w 7149692"/>
                  <a:gd name="connsiteY221" fmla="*/ 787400 h 4639734"/>
                  <a:gd name="connsiteX222" fmla="*/ 4760879 w 7149692"/>
                  <a:gd name="connsiteY222" fmla="*/ 795867 h 4639734"/>
                  <a:gd name="connsiteX223" fmla="*/ 4710079 w 7149692"/>
                  <a:gd name="connsiteY223" fmla="*/ 829734 h 4639734"/>
                  <a:gd name="connsiteX224" fmla="*/ 4667745 w 7149692"/>
                  <a:gd name="connsiteY224" fmla="*/ 872067 h 4639734"/>
                  <a:gd name="connsiteX225" fmla="*/ 4625412 w 7149692"/>
                  <a:gd name="connsiteY225" fmla="*/ 922867 h 4639734"/>
                  <a:gd name="connsiteX226" fmla="*/ 4600012 w 7149692"/>
                  <a:gd name="connsiteY226" fmla="*/ 990600 h 4639734"/>
                  <a:gd name="connsiteX227" fmla="*/ 4583079 w 7149692"/>
                  <a:gd name="connsiteY227" fmla="*/ 1041400 h 4639734"/>
                  <a:gd name="connsiteX228" fmla="*/ 4574612 w 7149692"/>
                  <a:gd name="connsiteY228" fmla="*/ 1066800 h 4639734"/>
                  <a:gd name="connsiteX229" fmla="*/ 4566145 w 7149692"/>
                  <a:gd name="connsiteY229" fmla="*/ 1092200 h 4639734"/>
                  <a:gd name="connsiteX230" fmla="*/ 4540745 w 7149692"/>
                  <a:gd name="connsiteY230" fmla="*/ 1210734 h 4639734"/>
                  <a:gd name="connsiteX231" fmla="*/ 4489945 w 7149692"/>
                  <a:gd name="connsiteY231" fmla="*/ 1168400 h 4639734"/>
                  <a:gd name="connsiteX232" fmla="*/ 4447612 w 7149692"/>
                  <a:gd name="connsiteY232" fmla="*/ 1049867 h 4639734"/>
                  <a:gd name="connsiteX233" fmla="*/ 4405279 w 7149692"/>
                  <a:gd name="connsiteY233" fmla="*/ 956734 h 4639734"/>
                  <a:gd name="connsiteX234" fmla="*/ 4379879 w 7149692"/>
                  <a:gd name="connsiteY234" fmla="*/ 922867 h 4639734"/>
                  <a:gd name="connsiteX235" fmla="*/ 4329079 w 7149692"/>
                  <a:gd name="connsiteY235" fmla="*/ 821267 h 4639734"/>
                  <a:gd name="connsiteX236" fmla="*/ 4303679 w 7149692"/>
                  <a:gd name="connsiteY236" fmla="*/ 762000 h 4639734"/>
                  <a:gd name="connsiteX237" fmla="*/ 4269812 w 7149692"/>
                  <a:gd name="connsiteY237" fmla="*/ 711200 h 4639734"/>
                  <a:gd name="connsiteX238" fmla="*/ 4210545 w 7149692"/>
                  <a:gd name="connsiteY238" fmla="*/ 609600 h 4639734"/>
                  <a:gd name="connsiteX239" fmla="*/ 4134345 w 7149692"/>
                  <a:gd name="connsiteY239" fmla="*/ 516467 h 4639734"/>
                  <a:gd name="connsiteX240" fmla="*/ 4100479 w 7149692"/>
                  <a:gd name="connsiteY240" fmla="*/ 448734 h 4639734"/>
                  <a:gd name="connsiteX241" fmla="*/ 4066612 w 7149692"/>
                  <a:gd name="connsiteY241" fmla="*/ 414867 h 4639734"/>
                  <a:gd name="connsiteX242" fmla="*/ 4041212 w 7149692"/>
                  <a:gd name="connsiteY242" fmla="*/ 372534 h 4639734"/>
                  <a:gd name="connsiteX243" fmla="*/ 4007345 w 7149692"/>
                  <a:gd name="connsiteY243" fmla="*/ 338667 h 4639734"/>
                  <a:gd name="connsiteX244" fmla="*/ 3990412 w 7149692"/>
                  <a:gd name="connsiteY244" fmla="*/ 313267 h 4639734"/>
                  <a:gd name="connsiteX245" fmla="*/ 3965012 w 7149692"/>
                  <a:gd name="connsiteY245" fmla="*/ 287867 h 4639734"/>
                  <a:gd name="connsiteX246" fmla="*/ 3939612 w 7149692"/>
                  <a:gd name="connsiteY246" fmla="*/ 254000 h 4639734"/>
                  <a:gd name="connsiteX247" fmla="*/ 3905745 w 7149692"/>
                  <a:gd name="connsiteY247" fmla="*/ 237067 h 4639734"/>
                  <a:gd name="connsiteX248" fmla="*/ 3888812 w 7149692"/>
                  <a:gd name="connsiteY248" fmla="*/ 211667 h 4639734"/>
                  <a:gd name="connsiteX249" fmla="*/ 3846479 w 7149692"/>
                  <a:gd name="connsiteY249" fmla="*/ 186267 h 4639734"/>
                  <a:gd name="connsiteX250" fmla="*/ 3821079 w 7149692"/>
                  <a:gd name="connsiteY250" fmla="*/ 169334 h 4639734"/>
                  <a:gd name="connsiteX251" fmla="*/ 3787212 w 7149692"/>
                  <a:gd name="connsiteY251" fmla="*/ 135467 h 4639734"/>
                  <a:gd name="connsiteX252" fmla="*/ 3694079 w 7149692"/>
                  <a:gd name="connsiteY252" fmla="*/ 101600 h 4639734"/>
                  <a:gd name="connsiteX253" fmla="*/ 3617879 w 7149692"/>
                  <a:gd name="connsiteY253" fmla="*/ 67734 h 4639734"/>
                  <a:gd name="connsiteX254" fmla="*/ 3584012 w 7149692"/>
                  <a:gd name="connsiteY254" fmla="*/ 59267 h 4639734"/>
                  <a:gd name="connsiteX255" fmla="*/ 3550145 w 7149692"/>
                  <a:gd name="connsiteY255" fmla="*/ 42334 h 4639734"/>
                  <a:gd name="connsiteX256" fmla="*/ 3516279 w 7149692"/>
                  <a:gd name="connsiteY256" fmla="*/ 33867 h 4639734"/>
                  <a:gd name="connsiteX257" fmla="*/ 3431612 w 7149692"/>
                  <a:gd name="connsiteY257" fmla="*/ 8467 h 4639734"/>
                  <a:gd name="connsiteX258" fmla="*/ 3330012 w 7149692"/>
                  <a:gd name="connsiteY258" fmla="*/ 0 h 4639734"/>
                  <a:gd name="connsiteX259" fmla="*/ 3143745 w 7149692"/>
                  <a:gd name="connsiteY259" fmla="*/ 8467 h 4639734"/>
                  <a:gd name="connsiteX260" fmla="*/ 3050612 w 7149692"/>
                  <a:gd name="connsiteY260" fmla="*/ 25400 h 4639734"/>
                  <a:gd name="connsiteX261" fmla="*/ 2991345 w 7149692"/>
                  <a:gd name="connsiteY261" fmla="*/ 42334 h 4639734"/>
                  <a:gd name="connsiteX262" fmla="*/ 2949012 w 7149692"/>
                  <a:gd name="connsiteY262" fmla="*/ 59267 h 4639734"/>
                  <a:gd name="connsiteX263" fmla="*/ 2898212 w 7149692"/>
                  <a:gd name="connsiteY263" fmla="*/ 93134 h 4639734"/>
                  <a:gd name="connsiteX264" fmla="*/ 2855879 w 7149692"/>
                  <a:gd name="connsiteY264" fmla="*/ 118534 h 4639734"/>
                  <a:gd name="connsiteX265" fmla="*/ 2830479 w 7149692"/>
                  <a:gd name="connsiteY265" fmla="*/ 143934 h 4639734"/>
                  <a:gd name="connsiteX266" fmla="*/ 2805079 w 7149692"/>
                  <a:gd name="connsiteY266" fmla="*/ 160867 h 4639734"/>
                  <a:gd name="connsiteX267" fmla="*/ 2745812 w 7149692"/>
                  <a:gd name="connsiteY267" fmla="*/ 203200 h 4639734"/>
                  <a:gd name="connsiteX268" fmla="*/ 2720412 w 7149692"/>
                  <a:gd name="connsiteY268" fmla="*/ 254000 h 4639734"/>
                  <a:gd name="connsiteX269" fmla="*/ 2695012 w 7149692"/>
                  <a:gd name="connsiteY269" fmla="*/ 296334 h 4639734"/>
                  <a:gd name="connsiteX270" fmla="*/ 2644212 w 7149692"/>
                  <a:gd name="connsiteY270" fmla="*/ 389467 h 4639734"/>
                  <a:gd name="connsiteX271" fmla="*/ 2627279 w 7149692"/>
                  <a:gd name="connsiteY271" fmla="*/ 414867 h 4639734"/>
                  <a:gd name="connsiteX272" fmla="*/ 2610345 w 7149692"/>
                  <a:gd name="connsiteY272" fmla="*/ 541867 h 4639734"/>
                  <a:gd name="connsiteX273" fmla="*/ 2593412 w 7149692"/>
                  <a:gd name="connsiteY273" fmla="*/ 584200 h 4639734"/>
                  <a:gd name="connsiteX274" fmla="*/ 2584945 w 7149692"/>
                  <a:gd name="connsiteY274" fmla="*/ 609600 h 4639734"/>
                  <a:gd name="connsiteX275" fmla="*/ 2568012 w 7149692"/>
                  <a:gd name="connsiteY275" fmla="*/ 643467 h 4639734"/>
                  <a:gd name="connsiteX276" fmla="*/ 2542612 w 7149692"/>
                  <a:gd name="connsiteY276" fmla="*/ 728134 h 4639734"/>
                  <a:gd name="connsiteX277" fmla="*/ 2551079 w 7149692"/>
                  <a:gd name="connsiteY277" fmla="*/ 880534 h 4639734"/>
                  <a:gd name="connsiteX278" fmla="*/ 2576479 w 7149692"/>
                  <a:gd name="connsiteY278" fmla="*/ 973667 h 4639734"/>
                  <a:gd name="connsiteX279" fmla="*/ 2593412 w 7149692"/>
                  <a:gd name="connsiteY279" fmla="*/ 1049867 h 4639734"/>
                  <a:gd name="connsiteX280" fmla="*/ 2618812 w 7149692"/>
                  <a:gd name="connsiteY280" fmla="*/ 1066800 h 4639734"/>
                  <a:gd name="connsiteX281" fmla="*/ 2678079 w 7149692"/>
                  <a:gd name="connsiteY281" fmla="*/ 1134534 h 4639734"/>
                  <a:gd name="connsiteX282" fmla="*/ 2728879 w 7149692"/>
                  <a:gd name="connsiteY282" fmla="*/ 1176867 h 4639734"/>
                  <a:gd name="connsiteX283" fmla="*/ 2703479 w 7149692"/>
                  <a:gd name="connsiteY283" fmla="*/ 1202267 h 4639734"/>
                  <a:gd name="connsiteX284" fmla="*/ 2635745 w 7149692"/>
                  <a:gd name="connsiteY284" fmla="*/ 1193800 h 4639734"/>
                  <a:gd name="connsiteX285" fmla="*/ 2568012 w 7149692"/>
                  <a:gd name="connsiteY285" fmla="*/ 1117600 h 4639734"/>
                  <a:gd name="connsiteX286" fmla="*/ 2551079 w 7149692"/>
                  <a:gd name="connsiteY286" fmla="*/ 1092200 h 4639734"/>
                  <a:gd name="connsiteX287" fmla="*/ 2525679 w 7149692"/>
                  <a:gd name="connsiteY287" fmla="*/ 1083734 h 4639734"/>
                  <a:gd name="connsiteX288" fmla="*/ 2508745 w 7149692"/>
                  <a:gd name="connsiteY288" fmla="*/ 1049867 h 4639734"/>
                  <a:gd name="connsiteX289" fmla="*/ 2466412 w 7149692"/>
                  <a:gd name="connsiteY289" fmla="*/ 1024467 h 4639734"/>
                  <a:gd name="connsiteX290" fmla="*/ 2432545 w 7149692"/>
                  <a:gd name="connsiteY290" fmla="*/ 999067 h 4639734"/>
                  <a:gd name="connsiteX291" fmla="*/ 2305545 w 7149692"/>
                  <a:gd name="connsiteY291" fmla="*/ 889000 h 4639734"/>
                  <a:gd name="connsiteX292" fmla="*/ 2187012 w 7149692"/>
                  <a:gd name="connsiteY292" fmla="*/ 804334 h 4639734"/>
                  <a:gd name="connsiteX293" fmla="*/ 2136212 w 7149692"/>
                  <a:gd name="connsiteY293" fmla="*/ 762000 h 4639734"/>
                  <a:gd name="connsiteX294" fmla="*/ 2017679 w 7149692"/>
                  <a:gd name="connsiteY294" fmla="*/ 677334 h 4639734"/>
                  <a:gd name="connsiteX295" fmla="*/ 1966879 w 7149692"/>
                  <a:gd name="connsiteY295" fmla="*/ 635000 h 4639734"/>
                  <a:gd name="connsiteX296" fmla="*/ 1873745 w 7149692"/>
                  <a:gd name="connsiteY296" fmla="*/ 575734 h 4639734"/>
                  <a:gd name="connsiteX297" fmla="*/ 1831412 w 7149692"/>
                  <a:gd name="connsiteY297" fmla="*/ 541867 h 4639734"/>
                  <a:gd name="connsiteX298" fmla="*/ 1789079 w 7149692"/>
                  <a:gd name="connsiteY298" fmla="*/ 533400 h 4639734"/>
                  <a:gd name="connsiteX299" fmla="*/ 1763679 w 7149692"/>
                  <a:gd name="connsiteY299" fmla="*/ 524934 h 4639734"/>
                  <a:gd name="connsiteX300" fmla="*/ 1738279 w 7149692"/>
                  <a:gd name="connsiteY300" fmla="*/ 508000 h 4639734"/>
                  <a:gd name="connsiteX301" fmla="*/ 1611279 w 7149692"/>
                  <a:gd name="connsiteY301" fmla="*/ 474134 h 4639734"/>
                  <a:gd name="connsiteX302" fmla="*/ 1501212 w 7149692"/>
                  <a:gd name="connsiteY302" fmla="*/ 465667 h 4639734"/>
                  <a:gd name="connsiteX303" fmla="*/ 1314945 w 7149692"/>
                  <a:gd name="connsiteY303" fmla="*/ 474134 h 4639734"/>
                  <a:gd name="connsiteX304" fmla="*/ 1255679 w 7149692"/>
                  <a:gd name="connsiteY304" fmla="*/ 491067 h 4639734"/>
                  <a:gd name="connsiteX305" fmla="*/ 1179479 w 7149692"/>
                  <a:gd name="connsiteY305" fmla="*/ 508000 h 4639734"/>
                  <a:gd name="connsiteX306" fmla="*/ 1111745 w 7149692"/>
                  <a:gd name="connsiteY306" fmla="*/ 524934 h 4639734"/>
                  <a:gd name="connsiteX307" fmla="*/ 1077879 w 7149692"/>
                  <a:gd name="connsiteY307" fmla="*/ 550334 h 4639734"/>
                  <a:gd name="connsiteX308" fmla="*/ 1044012 w 7149692"/>
                  <a:gd name="connsiteY308" fmla="*/ 567267 h 4639734"/>
                  <a:gd name="connsiteX309" fmla="*/ 993212 w 7149692"/>
                  <a:gd name="connsiteY309" fmla="*/ 618067 h 4639734"/>
                  <a:gd name="connsiteX310" fmla="*/ 933945 w 7149692"/>
                  <a:gd name="connsiteY310" fmla="*/ 728134 h 4639734"/>
                  <a:gd name="connsiteX311" fmla="*/ 900079 w 7149692"/>
                  <a:gd name="connsiteY311" fmla="*/ 778934 h 4639734"/>
                  <a:gd name="connsiteX312" fmla="*/ 883145 w 7149692"/>
                  <a:gd name="connsiteY312" fmla="*/ 838200 h 4639734"/>
                  <a:gd name="connsiteX313" fmla="*/ 866212 w 7149692"/>
                  <a:gd name="connsiteY313" fmla="*/ 905934 h 4639734"/>
                  <a:gd name="connsiteX314" fmla="*/ 883145 w 7149692"/>
                  <a:gd name="connsiteY314" fmla="*/ 1227667 h 4639734"/>
                  <a:gd name="connsiteX315" fmla="*/ 900079 w 7149692"/>
                  <a:gd name="connsiteY315" fmla="*/ 1278467 h 4639734"/>
                  <a:gd name="connsiteX316" fmla="*/ 908545 w 7149692"/>
                  <a:gd name="connsiteY316" fmla="*/ 1320800 h 4639734"/>
                  <a:gd name="connsiteX317" fmla="*/ 942412 w 7149692"/>
                  <a:gd name="connsiteY317" fmla="*/ 1380067 h 4639734"/>
                  <a:gd name="connsiteX318" fmla="*/ 967812 w 7149692"/>
                  <a:gd name="connsiteY318" fmla="*/ 1413934 h 4639734"/>
                  <a:gd name="connsiteX319" fmla="*/ 1010145 w 7149692"/>
                  <a:gd name="connsiteY319" fmla="*/ 1490134 h 4639734"/>
                  <a:gd name="connsiteX320" fmla="*/ 1060945 w 7149692"/>
                  <a:gd name="connsiteY320" fmla="*/ 1532467 h 4639734"/>
                  <a:gd name="connsiteX321" fmla="*/ 1077879 w 7149692"/>
                  <a:gd name="connsiteY321" fmla="*/ 1557867 h 4639734"/>
                  <a:gd name="connsiteX322" fmla="*/ 1120212 w 7149692"/>
                  <a:gd name="connsiteY322" fmla="*/ 1591734 h 4639734"/>
                  <a:gd name="connsiteX323" fmla="*/ 1145612 w 7149692"/>
                  <a:gd name="connsiteY323" fmla="*/ 1617134 h 4639734"/>
                  <a:gd name="connsiteX324" fmla="*/ 1179479 w 7149692"/>
                  <a:gd name="connsiteY324" fmla="*/ 1659467 h 4639734"/>
                  <a:gd name="connsiteX325" fmla="*/ 1230279 w 7149692"/>
                  <a:gd name="connsiteY325" fmla="*/ 1710267 h 4639734"/>
                  <a:gd name="connsiteX326" fmla="*/ 1289545 w 7149692"/>
                  <a:gd name="connsiteY326" fmla="*/ 1761067 h 4639734"/>
                  <a:gd name="connsiteX327" fmla="*/ 1314945 w 7149692"/>
                  <a:gd name="connsiteY327" fmla="*/ 1794934 h 4639734"/>
                  <a:gd name="connsiteX328" fmla="*/ 1374212 w 7149692"/>
                  <a:gd name="connsiteY328" fmla="*/ 1837267 h 4639734"/>
                  <a:gd name="connsiteX329" fmla="*/ 1391145 w 7149692"/>
                  <a:gd name="connsiteY329" fmla="*/ 1862667 h 4639734"/>
                  <a:gd name="connsiteX330" fmla="*/ 1425012 w 7149692"/>
                  <a:gd name="connsiteY330" fmla="*/ 1896534 h 4639734"/>
                  <a:gd name="connsiteX331" fmla="*/ 1433479 w 7149692"/>
                  <a:gd name="connsiteY331" fmla="*/ 1921934 h 4639734"/>
                  <a:gd name="connsiteX332" fmla="*/ 1416545 w 7149692"/>
                  <a:gd name="connsiteY332" fmla="*/ 1938867 h 4639734"/>
                  <a:gd name="connsiteX333" fmla="*/ 1357279 w 7149692"/>
                  <a:gd name="connsiteY333" fmla="*/ 1921934 h 4639734"/>
                  <a:gd name="connsiteX334" fmla="*/ 1298012 w 7149692"/>
                  <a:gd name="connsiteY334" fmla="*/ 1888067 h 4639734"/>
                  <a:gd name="connsiteX335" fmla="*/ 1264145 w 7149692"/>
                  <a:gd name="connsiteY335" fmla="*/ 1862667 h 4639734"/>
                  <a:gd name="connsiteX336" fmla="*/ 1230279 w 7149692"/>
                  <a:gd name="connsiteY336" fmla="*/ 1854200 h 4639734"/>
                  <a:gd name="connsiteX337" fmla="*/ 1204879 w 7149692"/>
                  <a:gd name="connsiteY337" fmla="*/ 1845734 h 4639734"/>
                  <a:gd name="connsiteX338" fmla="*/ 1128679 w 7149692"/>
                  <a:gd name="connsiteY338" fmla="*/ 1820334 h 4639734"/>
                  <a:gd name="connsiteX339" fmla="*/ 967812 w 7149692"/>
                  <a:gd name="connsiteY339" fmla="*/ 1811867 h 4639734"/>
                  <a:gd name="connsiteX340" fmla="*/ 866212 w 7149692"/>
                  <a:gd name="connsiteY340" fmla="*/ 1803400 h 4639734"/>
                  <a:gd name="connsiteX341" fmla="*/ 790012 w 7149692"/>
                  <a:gd name="connsiteY341" fmla="*/ 1811867 h 4639734"/>
                  <a:gd name="connsiteX342" fmla="*/ 722279 w 7149692"/>
                  <a:gd name="connsiteY342" fmla="*/ 1837267 h 4639734"/>
                  <a:gd name="connsiteX343" fmla="*/ 679945 w 7149692"/>
                  <a:gd name="connsiteY343" fmla="*/ 1871134 h 4639734"/>
                  <a:gd name="connsiteX344" fmla="*/ 654545 w 7149692"/>
                  <a:gd name="connsiteY344" fmla="*/ 1896534 h 4639734"/>
                  <a:gd name="connsiteX345" fmla="*/ 586812 w 7149692"/>
                  <a:gd name="connsiteY345" fmla="*/ 1947334 h 4639734"/>
                  <a:gd name="connsiteX346" fmla="*/ 544479 w 7149692"/>
                  <a:gd name="connsiteY346" fmla="*/ 1981200 h 4639734"/>
                  <a:gd name="connsiteX347" fmla="*/ 459812 w 7149692"/>
                  <a:gd name="connsiteY347" fmla="*/ 2032000 h 4639734"/>
                  <a:gd name="connsiteX348" fmla="*/ 400545 w 7149692"/>
                  <a:gd name="connsiteY348" fmla="*/ 2099734 h 4639734"/>
                  <a:gd name="connsiteX349" fmla="*/ 332812 w 7149692"/>
                  <a:gd name="connsiteY349" fmla="*/ 2159000 h 4639734"/>
                  <a:gd name="connsiteX350" fmla="*/ 282012 w 7149692"/>
                  <a:gd name="connsiteY350" fmla="*/ 2235200 h 4639734"/>
                  <a:gd name="connsiteX351" fmla="*/ 256612 w 7149692"/>
                  <a:gd name="connsiteY351" fmla="*/ 2252134 h 4639734"/>
                  <a:gd name="connsiteX352" fmla="*/ 248145 w 7149692"/>
                  <a:gd name="connsiteY352" fmla="*/ 2277534 h 4639734"/>
                  <a:gd name="connsiteX353" fmla="*/ 214279 w 7149692"/>
                  <a:gd name="connsiteY353" fmla="*/ 2328334 h 4639734"/>
                  <a:gd name="connsiteX354" fmla="*/ 205812 w 7149692"/>
                  <a:gd name="connsiteY354" fmla="*/ 2362200 h 4639734"/>
                  <a:gd name="connsiteX355" fmla="*/ 188879 w 7149692"/>
                  <a:gd name="connsiteY355" fmla="*/ 2404534 h 4639734"/>
                  <a:gd name="connsiteX356" fmla="*/ 180412 w 7149692"/>
                  <a:gd name="connsiteY356" fmla="*/ 2446867 h 4639734"/>
                  <a:gd name="connsiteX357" fmla="*/ 188879 w 7149692"/>
                  <a:gd name="connsiteY357" fmla="*/ 2531534 h 4639734"/>
                  <a:gd name="connsiteX358" fmla="*/ 214279 w 7149692"/>
                  <a:gd name="connsiteY358" fmla="*/ 2548467 h 4639734"/>
                  <a:gd name="connsiteX359" fmla="*/ 239679 w 7149692"/>
                  <a:gd name="connsiteY359" fmla="*/ 2573867 h 4639734"/>
                  <a:gd name="connsiteX360" fmla="*/ 265079 w 7149692"/>
                  <a:gd name="connsiteY360" fmla="*/ 2590800 h 4639734"/>
                  <a:gd name="connsiteX361" fmla="*/ 315879 w 7149692"/>
                  <a:gd name="connsiteY361" fmla="*/ 2641600 h 4639734"/>
                  <a:gd name="connsiteX362" fmla="*/ 375145 w 7149692"/>
                  <a:gd name="connsiteY362" fmla="*/ 2683934 h 4639734"/>
                  <a:gd name="connsiteX363" fmla="*/ 417479 w 7149692"/>
                  <a:gd name="connsiteY363" fmla="*/ 2709334 h 4639734"/>
                  <a:gd name="connsiteX364" fmla="*/ 510612 w 7149692"/>
                  <a:gd name="connsiteY364" fmla="*/ 2768600 h 4639734"/>
                  <a:gd name="connsiteX365" fmla="*/ 527545 w 7149692"/>
                  <a:gd name="connsiteY365" fmla="*/ 2785534 h 4639734"/>
                  <a:gd name="connsiteX366" fmla="*/ 536012 w 7149692"/>
                  <a:gd name="connsiteY366" fmla="*/ 2810934 h 4639734"/>
                  <a:gd name="connsiteX367" fmla="*/ 561412 w 7149692"/>
                  <a:gd name="connsiteY367" fmla="*/ 2827867 h 4639734"/>
                  <a:gd name="connsiteX368" fmla="*/ 603745 w 7149692"/>
                  <a:gd name="connsiteY368" fmla="*/ 2895600 h 4639734"/>
                  <a:gd name="connsiteX369" fmla="*/ 561412 w 7149692"/>
                  <a:gd name="connsiteY369" fmla="*/ 2921000 h 4639734"/>
                  <a:gd name="connsiteX370" fmla="*/ 544479 w 7149692"/>
                  <a:gd name="connsiteY370" fmla="*/ 2937934 h 4639734"/>
                  <a:gd name="connsiteX371" fmla="*/ 510612 w 7149692"/>
                  <a:gd name="connsiteY37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19479 w 7149692"/>
                  <a:gd name="connsiteY100" fmla="*/ 4334934 h 4639734"/>
                  <a:gd name="connsiteX101" fmla="*/ 3736412 w 7149692"/>
                  <a:gd name="connsiteY101" fmla="*/ 4360334 h 4639734"/>
                  <a:gd name="connsiteX102" fmla="*/ 3795679 w 7149692"/>
                  <a:gd name="connsiteY102" fmla="*/ 4402667 h 4639734"/>
                  <a:gd name="connsiteX103" fmla="*/ 3846479 w 7149692"/>
                  <a:gd name="connsiteY103" fmla="*/ 4428067 h 4639734"/>
                  <a:gd name="connsiteX104" fmla="*/ 3897279 w 7149692"/>
                  <a:gd name="connsiteY104" fmla="*/ 4461934 h 4639734"/>
                  <a:gd name="connsiteX105" fmla="*/ 3956545 w 7149692"/>
                  <a:gd name="connsiteY105" fmla="*/ 4478867 h 4639734"/>
                  <a:gd name="connsiteX106" fmla="*/ 3998879 w 7149692"/>
                  <a:gd name="connsiteY106" fmla="*/ 4495800 h 4639734"/>
                  <a:gd name="connsiteX107" fmla="*/ 4083545 w 7149692"/>
                  <a:gd name="connsiteY107" fmla="*/ 4512734 h 4639734"/>
                  <a:gd name="connsiteX108" fmla="*/ 4134345 w 7149692"/>
                  <a:gd name="connsiteY108" fmla="*/ 4529667 h 4639734"/>
                  <a:gd name="connsiteX109" fmla="*/ 4252879 w 7149692"/>
                  <a:gd name="connsiteY109" fmla="*/ 4538134 h 4639734"/>
                  <a:gd name="connsiteX110" fmla="*/ 4320612 w 7149692"/>
                  <a:gd name="connsiteY110" fmla="*/ 4546600 h 4639734"/>
                  <a:gd name="connsiteX111" fmla="*/ 4574612 w 7149692"/>
                  <a:gd name="connsiteY111" fmla="*/ 4555067 h 4639734"/>
                  <a:gd name="connsiteX112" fmla="*/ 4752412 w 7149692"/>
                  <a:gd name="connsiteY112" fmla="*/ 4572000 h 4639734"/>
                  <a:gd name="connsiteX113" fmla="*/ 4828612 w 7149692"/>
                  <a:gd name="connsiteY113" fmla="*/ 4580467 h 4639734"/>
                  <a:gd name="connsiteX114" fmla="*/ 5074145 w 7149692"/>
                  <a:gd name="connsiteY114" fmla="*/ 4588934 h 4639734"/>
                  <a:gd name="connsiteX115" fmla="*/ 5378945 w 7149692"/>
                  <a:gd name="connsiteY115" fmla="*/ 4580467 h 4639734"/>
                  <a:gd name="connsiteX116" fmla="*/ 5421279 w 7149692"/>
                  <a:gd name="connsiteY116" fmla="*/ 4563534 h 4639734"/>
                  <a:gd name="connsiteX117" fmla="*/ 5455145 w 7149692"/>
                  <a:gd name="connsiteY117" fmla="*/ 4555067 h 4639734"/>
                  <a:gd name="connsiteX118" fmla="*/ 5497479 w 7149692"/>
                  <a:gd name="connsiteY118" fmla="*/ 4529667 h 4639734"/>
                  <a:gd name="connsiteX119" fmla="*/ 5522879 w 7149692"/>
                  <a:gd name="connsiteY119" fmla="*/ 4504267 h 4639734"/>
                  <a:gd name="connsiteX120" fmla="*/ 5548279 w 7149692"/>
                  <a:gd name="connsiteY120" fmla="*/ 4487334 h 4639734"/>
                  <a:gd name="connsiteX121" fmla="*/ 5565212 w 7149692"/>
                  <a:gd name="connsiteY121" fmla="*/ 4461934 h 4639734"/>
                  <a:gd name="connsiteX122" fmla="*/ 5590612 w 7149692"/>
                  <a:gd name="connsiteY122" fmla="*/ 4445000 h 4639734"/>
                  <a:gd name="connsiteX123" fmla="*/ 5624479 w 7149692"/>
                  <a:gd name="connsiteY123" fmla="*/ 4419600 h 4639734"/>
                  <a:gd name="connsiteX124" fmla="*/ 5658345 w 7149692"/>
                  <a:gd name="connsiteY124" fmla="*/ 4385734 h 4639734"/>
                  <a:gd name="connsiteX125" fmla="*/ 5717612 w 7149692"/>
                  <a:gd name="connsiteY125" fmla="*/ 4343400 h 4639734"/>
                  <a:gd name="connsiteX126" fmla="*/ 5734545 w 7149692"/>
                  <a:gd name="connsiteY126" fmla="*/ 4318000 h 4639734"/>
                  <a:gd name="connsiteX127" fmla="*/ 5759945 w 7149692"/>
                  <a:gd name="connsiteY127" fmla="*/ 4292600 h 4639734"/>
                  <a:gd name="connsiteX128" fmla="*/ 5793812 w 7149692"/>
                  <a:gd name="connsiteY128" fmla="*/ 4216400 h 4639734"/>
                  <a:gd name="connsiteX129" fmla="*/ 5802279 w 7149692"/>
                  <a:gd name="connsiteY129" fmla="*/ 4174067 h 4639734"/>
                  <a:gd name="connsiteX130" fmla="*/ 5827679 w 7149692"/>
                  <a:gd name="connsiteY130" fmla="*/ 4097867 h 4639734"/>
                  <a:gd name="connsiteX131" fmla="*/ 5836145 w 7149692"/>
                  <a:gd name="connsiteY131" fmla="*/ 4072467 h 4639734"/>
                  <a:gd name="connsiteX132" fmla="*/ 5861545 w 7149692"/>
                  <a:gd name="connsiteY132" fmla="*/ 3987800 h 4639734"/>
                  <a:gd name="connsiteX133" fmla="*/ 5903879 w 7149692"/>
                  <a:gd name="connsiteY133" fmla="*/ 3979334 h 4639734"/>
                  <a:gd name="connsiteX134" fmla="*/ 5937745 w 7149692"/>
                  <a:gd name="connsiteY134" fmla="*/ 3996267 h 4639734"/>
                  <a:gd name="connsiteX135" fmla="*/ 5997012 w 7149692"/>
                  <a:gd name="connsiteY135" fmla="*/ 4013200 h 4639734"/>
                  <a:gd name="connsiteX136" fmla="*/ 6327212 w 7149692"/>
                  <a:gd name="connsiteY136" fmla="*/ 4004734 h 4639734"/>
                  <a:gd name="connsiteX137" fmla="*/ 6411879 w 7149692"/>
                  <a:gd name="connsiteY137" fmla="*/ 3996267 h 4639734"/>
                  <a:gd name="connsiteX138" fmla="*/ 6589679 w 7149692"/>
                  <a:gd name="connsiteY138" fmla="*/ 3979334 h 4639734"/>
                  <a:gd name="connsiteX139" fmla="*/ 6725145 w 7149692"/>
                  <a:gd name="connsiteY139" fmla="*/ 3962400 h 4639734"/>
                  <a:gd name="connsiteX140" fmla="*/ 6784412 w 7149692"/>
                  <a:gd name="connsiteY140" fmla="*/ 3945467 h 4639734"/>
                  <a:gd name="connsiteX141" fmla="*/ 6826745 w 7149692"/>
                  <a:gd name="connsiteY141" fmla="*/ 3937000 h 4639734"/>
                  <a:gd name="connsiteX142" fmla="*/ 6869079 w 7149692"/>
                  <a:gd name="connsiteY142" fmla="*/ 3869267 h 4639734"/>
                  <a:gd name="connsiteX143" fmla="*/ 6894479 w 7149692"/>
                  <a:gd name="connsiteY143" fmla="*/ 3843867 h 4639734"/>
                  <a:gd name="connsiteX144" fmla="*/ 6919879 w 7149692"/>
                  <a:gd name="connsiteY144" fmla="*/ 3793067 h 4639734"/>
                  <a:gd name="connsiteX145" fmla="*/ 6936812 w 7149692"/>
                  <a:gd name="connsiteY145" fmla="*/ 3759200 h 4639734"/>
                  <a:gd name="connsiteX146" fmla="*/ 6962212 w 7149692"/>
                  <a:gd name="connsiteY146" fmla="*/ 3733800 h 4639734"/>
                  <a:gd name="connsiteX147" fmla="*/ 6987612 w 7149692"/>
                  <a:gd name="connsiteY147" fmla="*/ 3666067 h 4639734"/>
                  <a:gd name="connsiteX148" fmla="*/ 7004545 w 7149692"/>
                  <a:gd name="connsiteY148" fmla="*/ 3640667 h 4639734"/>
                  <a:gd name="connsiteX149" fmla="*/ 7021479 w 7149692"/>
                  <a:gd name="connsiteY149" fmla="*/ 3606800 h 4639734"/>
                  <a:gd name="connsiteX150" fmla="*/ 7029945 w 7149692"/>
                  <a:gd name="connsiteY150" fmla="*/ 3572934 h 4639734"/>
                  <a:gd name="connsiteX151" fmla="*/ 7038412 w 7149692"/>
                  <a:gd name="connsiteY151" fmla="*/ 3547534 h 4639734"/>
                  <a:gd name="connsiteX152" fmla="*/ 7055345 w 7149692"/>
                  <a:gd name="connsiteY152" fmla="*/ 3479800 h 4639734"/>
                  <a:gd name="connsiteX153" fmla="*/ 7072279 w 7149692"/>
                  <a:gd name="connsiteY153" fmla="*/ 3462867 h 4639734"/>
                  <a:gd name="connsiteX154" fmla="*/ 7106145 w 7149692"/>
                  <a:gd name="connsiteY154" fmla="*/ 3378200 h 4639734"/>
                  <a:gd name="connsiteX155" fmla="*/ 7114612 w 7149692"/>
                  <a:gd name="connsiteY155" fmla="*/ 3327400 h 4639734"/>
                  <a:gd name="connsiteX156" fmla="*/ 7140012 w 7149692"/>
                  <a:gd name="connsiteY156" fmla="*/ 3259667 h 4639734"/>
                  <a:gd name="connsiteX157" fmla="*/ 7140012 w 7149692"/>
                  <a:gd name="connsiteY157" fmla="*/ 2937934 h 4639734"/>
                  <a:gd name="connsiteX158" fmla="*/ 7114612 w 7149692"/>
                  <a:gd name="connsiteY158" fmla="*/ 2836334 h 4639734"/>
                  <a:gd name="connsiteX159" fmla="*/ 7106145 w 7149692"/>
                  <a:gd name="connsiteY159" fmla="*/ 2810934 h 4639734"/>
                  <a:gd name="connsiteX160" fmla="*/ 7080745 w 7149692"/>
                  <a:gd name="connsiteY160" fmla="*/ 2785534 h 4639734"/>
                  <a:gd name="connsiteX161" fmla="*/ 7063812 w 7149692"/>
                  <a:gd name="connsiteY161" fmla="*/ 2743200 h 4639734"/>
                  <a:gd name="connsiteX162" fmla="*/ 7046879 w 7149692"/>
                  <a:gd name="connsiteY162" fmla="*/ 2675467 h 4639734"/>
                  <a:gd name="connsiteX163" fmla="*/ 7029945 w 7149692"/>
                  <a:gd name="connsiteY163" fmla="*/ 2641600 h 4639734"/>
                  <a:gd name="connsiteX164" fmla="*/ 7004545 w 7149692"/>
                  <a:gd name="connsiteY164" fmla="*/ 2582334 h 4639734"/>
                  <a:gd name="connsiteX165" fmla="*/ 6953745 w 7149692"/>
                  <a:gd name="connsiteY165" fmla="*/ 2514600 h 4639734"/>
                  <a:gd name="connsiteX166" fmla="*/ 6945279 w 7149692"/>
                  <a:gd name="connsiteY166" fmla="*/ 2489200 h 4639734"/>
                  <a:gd name="connsiteX167" fmla="*/ 6826745 w 7149692"/>
                  <a:gd name="connsiteY167" fmla="*/ 2421467 h 4639734"/>
                  <a:gd name="connsiteX168" fmla="*/ 6759012 w 7149692"/>
                  <a:gd name="connsiteY168" fmla="*/ 2396067 h 4639734"/>
                  <a:gd name="connsiteX169" fmla="*/ 6699745 w 7149692"/>
                  <a:gd name="connsiteY169" fmla="*/ 2353734 h 4639734"/>
                  <a:gd name="connsiteX170" fmla="*/ 6657412 w 7149692"/>
                  <a:gd name="connsiteY170" fmla="*/ 2319867 h 4639734"/>
                  <a:gd name="connsiteX171" fmla="*/ 6598145 w 7149692"/>
                  <a:gd name="connsiteY171" fmla="*/ 2311400 h 4639734"/>
                  <a:gd name="connsiteX172" fmla="*/ 6538879 w 7149692"/>
                  <a:gd name="connsiteY172" fmla="*/ 2294467 h 4639734"/>
                  <a:gd name="connsiteX173" fmla="*/ 6445745 w 7149692"/>
                  <a:gd name="connsiteY173" fmla="*/ 2260600 h 4639734"/>
                  <a:gd name="connsiteX174" fmla="*/ 6420345 w 7149692"/>
                  <a:gd name="connsiteY174" fmla="*/ 2252134 h 4639734"/>
                  <a:gd name="connsiteX175" fmla="*/ 6132479 w 7149692"/>
                  <a:gd name="connsiteY175" fmla="*/ 2260600 h 4639734"/>
                  <a:gd name="connsiteX176" fmla="*/ 6107079 w 7149692"/>
                  <a:gd name="connsiteY176" fmla="*/ 2269067 h 4639734"/>
                  <a:gd name="connsiteX177" fmla="*/ 6064745 w 7149692"/>
                  <a:gd name="connsiteY177" fmla="*/ 2286000 h 4639734"/>
                  <a:gd name="connsiteX178" fmla="*/ 6013945 w 7149692"/>
                  <a:gd name="connsiteY178" fmla="*/ 2302934 h 4639734"/>
                  <a:gd name="connsiteX179" fmla="*/ 5954679 w 7149692"/>
                  <a:gd name="connsiteY179" fmla="*/ 2319867 h 4639734"/>
                  <a:gd name="connsiteX180" fmla="*/ 5929279 w 7149692"/>
                  <a:gd name="connsiteY180" fmla="*/ 2167467 h 4639734"/>
                  <a:gd name="connsiteX181" fmla="*/ 5903879 w 7149692"/>
                  <a:gd name="connsiteY181" fmla="*/ 2091267 h 4639734"/>
                  <a:gd name="connsiteX182" fmla="*/ 5878479 w 7149692"/>
                  <a:gd name="connsiteY182" fmla="*/ 1955800 h 4639734"/>
                  <a:gd name="connsiteX183" fmla="*/ 5861545 w 7149692"/>
                  <a:gd name="connsiteY183" fmla="*/ 1930400 h 4639734"/>
                  <a:gd name="connsiteX184" fmla="*/ 5853079 w 7149692"/>
                  <a:gd name="connsiteY184" fmla="*/ 1905000 h 4639734"/>
                  <a:gd name="connsiteX185" fmla="*/ 5836145 w 7149692"/>
                  <a:gd name="connsiteY185" fmla="*/ 1871134 h 4639734"/>
                  <a:gd name="connsiteX186" fmla="*/ 5810745 w 7149692"/>
                  <a:gd name="connsiteY186" fmla="*/ 1811867 h 4639734"/>
                  <a:gd name="connsiteX187" fmla="*/ 5785345 w 7149692"/>
                  <a:gd name="connsiteY187" fmla="*/ 1744134 h 4639734"/>
                  <a:gd name="connsiteX188" fmla="*/ 5776879 w 7149692"/>
                  <a:gd name="connsiteY188" fmla="*/ 1718734 h 4639734"/>
                  <a:gd name="connsiteX189" fmla="*/ 5759945 w 7149692"/>
                  <a:gd name="connsiteY189" fmla="*/ 1693334 h 4639734"/>
                  <a:gd name="connsiteX190" fmla="*/ 5734545 w 7149692"/>
                  <a:gd name="connsiteY190" fmla="*/ 1617134 h 4639734"/>
                  <a:gd name="connsiteX191" fmla="*/ 5726079 w 7149692"/>
                  <a:gd name="connsiteY191" fmla="*/ 1591734 h 4639734"/>
                  <a:gd name="connsiteX192" fmla="*/ 5675279 w 7149692"/>
                  <a:gd name="connsiteY192" fmla="*/ 1507067 h 4639734"/>
                  <a:gd name="connsiteX193" fmla="*/ 5658345 w 7149692"/>
                  <a:gd name="connsiteY193" fmla="*/ 1473200 h 4639734"/>
                  <a:gd name="connsiteX194" fmla="*/ 5649879 w 7149692"/>
                  <a:gd name="connsiteY194" fmla="*/ 1447800 h 4639734"/>
                  <a:gd name="connsiteX195" fmla="*/ 5624479 w 7149692"/>
                  <a:gd name="connsiteY195" fmla="*/ 1405467 h 4639734"/>
                  <a:gd name="connsiteX196" fmla="*/ 5616012 w 7149692"/>
                  <a:gd name="connsiteY196" fmla="*/ 1380067 h 4639734"/>
                  <a:gd name="connsiteX197" fmla="*/ 5599079 w 7149692"/>
                  <a:gd name="connsiteY197" fmla="*/ 1346200 h 4639734"/>
                  <a:gd name="connsiteX198" fmla="*/ 5590612 w 7149692"/>
                  <a:gd name="connsiteY198" fmla="*/ 1320800 h 4639734"/>
                  <a:gd name="connsiteX199" fmla="*/ 5556745 w 7149692"/>
                  <a:gd name="connsiteY199" fmla="*/ 1270000 h 4639734"/>
                  <a:gd name="connsiteX200" fmla="*/ 5531345 w 7149692"/>
                  <a:gd name="connsiteY200" fmla="*/ 1227667 h 4639734"/>
                  <a:gd name="connsiteX201" fmla="*/ 5505945 w 7149692"/>
                  <a:gd name="connsiteY201" fmla="*/ 1185334 h 4639734"/>
                  <a:gd name="connsiteX202" fmla="*/ 5472079 w 7149692"/>
                  <a:gd name="connsiteY202" fmla="*/ 1126067 h 4639734"/>
                  <a:gd name="connsiteX203" fmla="*/ 5446679 w 7149692"/>
                  <a:gd name="connsiteY203" fmla="*/ 1083734 h 4639734"/>
                  <a:gd name="connsiteX204" fmla="*/ 5412812 w 7149692"/>
                  <a:gd name="connsiteY204" fmla="*/ 1049867 h 4639734"/>
                  <a:gd name="connsiteX205" fmla="*/ 5395879 w 7149692"/>
                  <a:gd name="connsiteY205" fmla="*/ 1024467 h 4639734"/>
                  <a:gd name="connsiteX206" fmla="*/ 5370479 w 7149692"/>
                  <a:gd name="connsiteY206" fmla="*/ 990600 h 4639734"/>
                  <a:gd name="connsiteX207" fmla="*/ 5336612 w 7149692"/>
                  <a:gd name="connsiteY207" fmla="*/ 939800 h 4639734"/>
                  <a:gd name="connsiteX208" fmla="*/ 5311212 w 7149692"/>
                  <a:gd name="connsiteY208" fmla="*/ 914400 h 4639734"/>
                  <a:gd name="connsiteX209" fmla="*/ 5294279 w 7149692"/>
                  <a:gd name="connsiteY209" fmla="*/ 889000 h 4639734"/>
                  <a:gd name="connsiteX210" fmla="*/ 5226545 w 7149692"/>
                  <a:gd name="connsiteY210" fmla="*/ 838200 h 4639734"/>
                  <a:gd name="connsiteX211" fmla="*/ 5201145 w 7149692"/>
                  <a:gd name="connsiteY211" fmla="*/ 821267 h 4639734"/>
                  <a:gd name="connsiteX212" fmla="*/ 5158812 w 7149692"/>
                  <a:gd name="connsiteY212" fmla="*/ 812800 h 4639734"/>
                  <a:gd name="connsiteX213" fmla="*/ 5133412 w 7149692"/>
                  <a:gd name="connsiteY213" fmla="*/ 804334 h 4639734"/>
                  <a:gd name="connsiteX214" fmla="*/ 5065679 w 7149692"/>
                  <a:gd name="connsiteY214" fmla="*/ 778934 h 4639734"/>
                  <a:gd name="connsiteX215" fmla="*/ 5014879 w 7149692"/>
                  <a:gd name="connsiteY215" fmla="*/ 770467 h 4639734"/>
                  <a:gd name="connsiteX216" fmla="*/ 4989479 w 7149692"/>
                  <a:gd name="connsiteY216" fmla="*/ 762000 h 4639734"/>
                  <a:gd name="connsiteX217" fmla="*/ 4955612 w 7149692"/>
                  <a:gd name="connsiteY217" fmla="*/ 753534 h 4639734"/>
                  <a:gd name="connsiteX218" fmla="*/ 4887879 w 7149692"/>
                  <a:gd name="connsiteY218" fmla="*/ 736600 h 4639734"/>
                  <a:gd name="connsiteX219" fmla="*/ 4862479 w 7149692"/>
                  <a:gd name="connsiteY219" fmla="*/ 745067 h 4639734"/>
                  <a:gd name="connsiteX220" fmla="*/ 4803212 w 7149692"/>
                  <a:gd name="connsiteY220" fmla="*/ 787400 h 4639734"/>
                  <a:gd name="connsiteX221" fmla="*/ 4760879 w 7149692"/>
                  <a:gd name="connsiteY221" fmla="*/ 795867 h 4639734"/>
                  <a:gd name="connsiteX222" fmla="*/ 4710079 w 7149692"/>
                  <a:gd name="connsiteY222" fmla="*/ 829734 h 4639734"/>
                  <a:gd name="connsiteX223" fmla="*/ 4667745 w 7149692"/>
                  <a:gd name="connsiteY223" fmla="*/ 872067 h 4639734"/>
                  <a:gd name="connsiteX224" fmla="*/ 4625412 w 7149692"/>
                  <a:gd name="connsiteY224" fmla="*/ 922867 h 4639734"/>
                  <a:gd name="connsiteX225" fmla="*/ 4600012 w 7149692"/>
                  <a:gd name="connsiteY225" fmla="*/ 990600 h 4639734"/>
                  <a:gd name="connsiteX226" fmla="*/ 4583079 w 7149692"/>
                  <a:gd name="connsiteY226" fmla="*/ 1041400 h 4639734"/>
                  <a:gd name="connsiteX227" fmla="*/ 4574612 w 7149692"/>
                  <a:gd name="connsiteY227" fmla="*/ 1066800 h 4639734"/>
                  <a:gd name="connsiteX228" fmla="*/ 4566145 w 7149692"/>
                  <a:gd name="connsiteY228" fmla="*/ 1092200 h 4639734"/>
                  <a:gd name="connsiteX229" fmla="*/ 4540745 w 7149692"/>
                  <a:gd name="connsiteY229" fmla="*/ 1210734 h 4639734"/>
                  <a:gd name="connsiteX230" fmla="*/ 4489945 w 7149692"/>
                  <a:gd name="connsiteY230" fmla="*/ 1168400 h 4639734"/>
                  <a:gd name="connsiteX231" fmla="*/ 4447612 w 7149692"/>
                  <a:gd name="connsiteY231" fmla="*/ 1049867 h 4639734"/>
                  <a:gd name="connsiteX232" fmla="*/ 4405279 w 7149692"/>
                  <a:gd name="connsiteY232" fmla="*/ 956734 h 4639734"/>
                  <a:gd name="connsiteX233" fmla="*/ 4379879 w 7149692"/>
                  <a:gd name="connsiteY233" fmla="*/ 922867 h 4639734"/>
                  <a:gd name="connsiteX234" fmla="*/ 4329079 w 7149692"/>
                  <a:gd name="connsiteY234" fmla="*/ 821267 h 4639734"/>
                  <a:gd name="connsiteX235" fmla="*/ 4303679 w 7149692"/>
                  <a:gd name="connsiteY235" fmla="*/ 762000 h 4639734"/>
                  <a:gd name="connsiteX236" fmla="*/ 4269812 w 7149692"/>
                  <a:gd name="connsiteY236" fmla="*/ 711200 h 4639734"/>
                  <a:gd name="connsiteX237" fmla="*/ 4210545 w 7149692"/>
                  <a:gd name="connsiteY237" fmla="*/ 609600 h 4639734"/>
                  <a:gd name="connsiteX238" fmla="*/ 4134345 w 7149692"/>
                  <a:gd name="connsiteY238" fmla="*/ 516467 h 4639734"/>
                  <a:gd name="connsiteX239" fmla="*/ 4100479 w 7149692"/>
                  <a:gd name="connsiteY239" fmla="*/ 448734 h 4639734"/>
                  <a:gd name="connsiteX240" fmla="*/ 4066612 w 7149692"/>
                  <a:gd name="connsiteY240" fmla="*/ 414867 h 4639734"/>
                  <a:gd name="connsiteX241" fmla="*/ 4041212 w 7149692"/>
                  <a:gd name="connsiteY241" fmla="*/ 372534 h 4639734"/>
                  <a:gd name="connsiteX242" fmla="*/ 4007345 w 7149692"/>
                  <a:gd name="connsiteY242" fmla="*/ 338667 h 4639734"/>
                  <a:gd name="connsiteX243" fmla="*/ 3990412 w 7149692"/>
                  <a:gd name="connsiteY243" fmla="*/ 313267 h 4639734"/>
                  <a:gd name="connsiteX244" fmla="*/ 3965012 w 7149692"/>
                  <a:gd name="connsiteY244" fmla="*/ 287867 h 4639734"/>
                  <a:gd name="connsiteX245" fmla="*/ 3939612 w 7149692"/>
                  <a:gd name="connsiteY245" fmla="*/ 254000 h 4639734"/>
                  <a:gd name="connsiteX246" fmla="*/ 3905745 w 7149692"/>
                  <a:gd name="connsiteY246" fmla="*/ 237067 h 4639734"/>
                  <a:gd name="connsiteX247" fmla="*/ 3888812 w 7149692"/>
                  <a:gd name="connsiteY247" fmla="*/ 211667 h 4639734"/>
                  <a:gd name="connsiteX248" fmla="*/ 3846479 w 7149692"/>
                  <a:gd name="connsiteY248" fmla="*/ 186267 h 4639734"/>
                  <a:gd name="connsiteX249" fmla="*/ 3821079 w 7149692"/>
                  <a:gd name="connsiteY249" fmla="*/ 169334 h 4639734"/>
                  <a:gd name="connsiteX250" fmla="*/ 3787212 w 7149692"/>
                  <a:gd name="connsiteY250" fmla="*/ 135467 h 4639734"/>
                  <a:gd name="connsiteX251" fmla="*/ 3694079 w 7149692"/>
                  <a:gd name="connsiteY251" fmla="*/ 101600 h 4639734"/>
                  <a:gd name="connsiteX252" fmla="*/ 3617879 w 7149692"/>
                  <a:gd name="connsiteY252" fmla="*/ 67734 h 4639734"/>
                  <a:gd name="connsiteX253" fmla="*/ 3584012 w 7149692"/>
                  <a:gd name="connsiteY253" fmla="*/ 59267 h 4639734"/>
                  <a:gd name="connsiteX254" fmla="*/ 3550145 w 7149692"/>
                  <a:gd name="connsiteY254" fmla="*/ 42334 h 4639734"/>
                  <a:gd name="connsiteX255" fmla="*/ 3516279 w 7149692"/>
                  <a:gd name="connsiteY255" fmla="*/ 33867 h 4639734"/>
                  <a:gd name="connsiteX256" fmla="*/ 3431612 w 7149692"/>
                  <a:gd name="connsiteY256" fmla="*/ 8467 h 4639734"/>
                  <a:gd name="connsiteX257" fmla="*/ 3330012 w 7149692"/>
                  <a:gd name="connsiteY257" fmla="*/ 0 h 4639734"/>
                  <a:gd name="connsiteX258" fmla="*/ 3143745 w 7149692"/>
                  <a:gd name="connsiteY258" fmla="*/ 8467 h 4639734"/>
                  <a:gd name="connsiteX259" fmla="*/ 3050612 w 7149692"/>
                  <a:gd name="connsiteY259" fmla="*/ 25400 h 4639734"/>
                  <a:gd name="connsiteX260" fmla="*/ 2991345 w 7149692"/>
                  <a:gd name="connsiteY260" fmla="*/ 42334 h 4639734"/>
                  <a:gd name="connsiteX261" fmla="*/ 2949012 w 7149692"/>
                  <a:gd name="connsiteY261" fmla="*/ 59267 h 4639734"/>
                  <a:gd name="connsiteX262" fmla="*/ 2898212 w 7149692"/>
                  <a:gd name="connsiteY262" fmla="*/ 93134 h 4639734"/>
                  <a:gd name="connsiteX263" fmla="*/ 2855879 w 7149692"/>
                  <a:gd name="connsiteY263" fmla="*/ 118534 h 4639734"/>
                  <a:gd name="connsiteX264" fmla="*/ 2830479 w 7149692"/>
                  <a:gd name="connsiteY264" fmla="*/ 143934 h 4639734"/>
                  <a:gd name="connsiteX265" fmla="*/ 2805079 w 7149692"/>
                  <a:gd name="connsiteY265" fmla="*/ 160867 h 4639734"/>
                  <a:gd name="connsiteX266" fmla="*/ 2745812 w 7149692"/>
                  <a:gd name="connsiteY266" fmla="*/ 203200 h 4639734"/>
                  <a:gd name="connsiteX267" fmla="*/ 2720412 w 7149692"/>
                  <a:gd name="connsiteY267" fmla="*/ 254000 h 4639734"/>
                  <a:gd name="connsiteX268" fmla="*/ 2695012 w 7149692"/>
                  <a:gd name="connsiteY268" fmla="*/ 296334 h 4639734"/>
                  <a:gd name="connsiteX269" fmla="*/ 2644212 w 7149692"/>
                  <a:gd name="connsiteY269" fmla="*/ 389467 h 4639734"/>
                  <a:gd name="connsiteX270" fmla="*/ 2627279 w 7149692"/>
                  <a:gd name="connsiteY270" fmla="*/ 414867 h 4639734"/>
                  <a:gd name="connsiteX271" fmla="*/ 2610345 w 7149692"/>
                  <a:gd name="connsiteY271" fmla="*/ 541867 h 4639734"/>
                  <a:gd name="connsiteX272" fmla="*/ 2593412 w 7149692"/>
                  <a:gd name="connsiteY272" fmla="*/ 584200 h 4639734"/>
                  <a:gd name="connsiteX273" fmla="*/ 2584945 w 7149692"/>
                  <a:gd name="connsiteY273" fmla="*/ 609600 h 4639734"/>
                  <a:gd name="connsiteX274" fmla="*/ 2568012 w 7149692"/>
                  <a:gd name="connsiteY274" fmla="*/ 643467 h 4639734"/>
                  <a:gd name="connsiteX275" fmla="*/ 2542612 w 7149692"/>
                  <a:gd name="connsiteY275" fmla="*/ 728134 h 4639734"/>
                  <a:gd name="connsiteX276" fmla="*/ 2551079 w 7149692"/>
                  <a:gd name="connsiteY276" fmla="*/ 880534 h 4639734"/>
                  <a:gd name="connsiteX277" fmla="*/ 2576479 w 7149692"/>
                  <a:gd name="connsiteY277" fmla="*/ 973667 h 4639734"/>
                  <a:gd name="connsiteX278" fmla="*/ 2593412 w 7149692"/>
                  <a:gd name="connsiteY278" fmla="*/ 1049867 h 4639734"/>
                  <a:gd name="connsiteX279" fmla="*/ 2618812 w 7149692"/>
                  <a:gd name="connsiteY279" fmla="*/ 1066800 h 4639734"/>
                  <a:gd name="connsiteX280" fmla="*/ 2678079 w 7149692"/>
                  <a:gd name="connsiteY280" fmla="*/ 1134534 h 4639734"/>
                  <a:gd name="connsiteX281" fmla="*/ 2728879 w 7149692"/>
                  <a:gd name="connsiteY281" fmla="*/ 1176867 h 4639734"/>
                  <a:gd name="connsiteX282" fmla="*/ 2703479 w 7149692"/>
                  <a:gd name="connsiteY282" fmla="*/ 1202267 h 4639734"/>
                  <a:gd name="connsiteX283" fmla="*/ 2635745 w 7149692"/>
                  <a:gd name="connsiteY283" fmla="*/ 1193800 h 4639734"/>
                  <a:gd name="connsiteX284" fmla="*/ 2568012 w 7149692"/>
                  <a:gd name="connsiteY284" fmla="*/ 1117600 h 4639734"/>
                  <a:gd name="connsiteX285" fmla="*/ 2551079 w 7149692"/>
                  <a:gd name="connsiteY285" fmla="*/ 1092200 h 4639734"/>
                  <a:gd name="connsiteX286" fmla="*/ 2525679 w 7149692"/>
                  <a:gd name="connsiteY286" fmla="*/ 1083734 h 4639734"/>
                  <a:gd name="connsiteX287" fmla="*/ 2508745 w 7149692"/>
                  <a:gd name="connsiteY287" fmla="*/ 1049867 h 4639734"/>
                  <a:gd name="connsiteX288" fmla="*/ 2466412 w 7149692"/>
                  <a:gd name="connsiteY288" fmla="*/ 1024467 h 4639734"/>
                  <a:gd name="connsiteX289" fmla="*/ 2432545 w 7149692"/>
                  <a:gd name="connsiteY289" fmla="*/ 999067 h 4639734"/>
                  <a:gd name="connsiteX290" fmla="*/ 2305545 w 7149692"/>
                  <a:gd name="connsiteY290" fmla="*/ 889000 h 4639734"/>
                  <a:gd name="connsiteX291" fmla="*/ 2187012 w 7149692"/>
                  <a:gd name="connsiteY291" fmla="*/ 804334 h 4639734"/>
                  <a:gd name="connsiteX292" fmla="*/ 2136212 w 7149692"/>
                  <a:gd name="connsiteY292" fmla="*/ 762000 h 4639734"/>
                  <a:gd name="connsiteX293" fmla="*/ 2017679 w 7149692"/>
                  <a:gd name="connsiteY293" fmla="*/ 677334 h 4639734"/>
                  <a:gd name="connsiteX294" fmla="*/ 1966879 w 7149692"/>
                  <a:gd name="connsiteY294" fmla="*/ 635000 h 4639734"/>
                  <a:gd name="connsiteX295" fmla="*/ 1873745 w 7149692"/>
                  <a:gd name="connsiteY295" fmla="*/ 575734 h 4639734"/>
                  <a:gd name="connsiteX296" fmla="*/ 1831412 w 7149692"/>
                  <a:gd name="connsiteY296" fmla="*/ 541867 h 4639734"/>
                  <a:gd name="connsiteX297" fmla="*/ 1789079 w 7149692"/>
                  <a:gd name="connsiteY297" fmla="*/ 533400 h 4639734"/>
                  <a:gd name="connsiteX298" fmla="*/ 1763679 w 7149692"/>
                  <a:gd name="connsiteY298" fmla="*/ 524934 h 4639734"/>
                  <a:gd name="connsiteX299" fmla="*/ 1738279 w 7149692"/>
                  <a:gd name="connsiteY299" fmla="*/ 508000 h 4639734"/>
                  <a:gd name="connsiteX300" fmla="*/ 1611279 w 7149692"/>
                  <a:gd name="connsiteY300" fmla="*/ 474134 h 4639734"/>
                  <a:gd name="connsiteX301" fmla="*/ 1501212 w 7149692"/>
                  <a:gd name="connsiteY301" fmla="*/ 465667 h 4639734"/>
                  <a:gd name="connsiteX302" fmla="*/ 1314945 w 7149692"/>
                  <a:gd name="connsiteY302" fmla="*/ 474134 h 4639734"/>
                  <a:gd name="connsiteX303" fmla="*/ 1255679 w 7149692"/>
                  <a:gd name="connsiteY303" fmla="*/ 491067 h 4639734"/>
                  <a:gd name="connsiteX304" fmla="*/ 1179479 w 7149692"/>
                  <a:gd name="connsiteY304" fmla="*/ 508000 h 4639734"/>
                  <a:gd name="connsiteX305" fmla="*/ 1111745 w 7149692"/>
                  <a:gd name="connsiteY305" fmla="*/ 524934 h 4639734"/>
                  <a:gd name="connsiteX306" fmla="*/ 1077879 w 7149692"/>
                  <a:gd name="connsiteY306" fmla="*/ 550334 h 4639734"/>
                  <a:gd name="connsiteX307" fmla="*/ 1044012 w 7149692"/>
                  <a:gd name="connsiteY307" fmla="*/ 567267 h 4639734"/>
                  <a:gd name="connsiteX308" fmla="*/ 993212 w 7149692"/>
                  <a:gd name="connsiteY308" fmla="*/ 618067 h 4639734"/>
                  <a:gd name="connsiteX309" fmla="*/ 933945 w 7149692"/>
                  <a:gd name="connsiteY309" fmla="*/ 728134 h 4639734"/>
                  <a:gd name="connsiteX310" fmla="*/ 900079 w 7149692"/>
                  <a:gd name="connsiteY310" fmla="*/ 778934 h 4639734"/>
                  <a:gd name="connsiteX311" fmla="*/ 883145 w 7149692"/>
                  <a:gd name="connsiteY311" fmla="*/ 838200 h 4639734"/>
                  <a:gd name="connsiteX312" fmla="*/ 866212 w 7149692"/>
                  <a:gd name="connsiteY312" fmla="*/ 905934 h 4639734"/>
                  <a:gd name="connsiteX313" fmla="*/ 883145 w 7149692"/>
                  <a:gd name="connsiteY313" fmla="*/ 1227667 h 4639734"/>
                  <a:gd name="connsiteX314" fmla="*/ 900079 w 7149692"/>
                  <a:gd name="connsiteY314" fmla="*/ 1278467 h 4639734"/>
                  <a:gd name="connsiteX315" fmla="*/ 908545 w 7149692"/>
                  <a:gd name="connsiteY315" fmla="*/ 1320800 h 4639734"/>
                  <a:gd name="connsiteX316" fmla="*/ 942412 w 7149692"/>
                  <a:gd name="connsiteY316" fmla="*/ 1380067 h 4639734"/>
                  <a:gd name="connsiteX317" fmla="*/ 967812 w 7149692"/>
                  <a:gd name="connsiteY317" fmla="*/ 1413934 h 4639734"/>
                  <a:gd name="connsiteX318" fmla="*/ 1010145 w 7149692"/>
                  <a:gd name="connsiteY318" fmla="*/ 1490134 h 4639734"/>
                  <a:gd name="connsiteX319" fmla="*/ 1060945 w 7149692"/>
                  <a:gd name="connsiteY319" fmla="*/ 1532467 h 4639734"/>
                  <a:gd name="connsiteX320" fmla="*/ 1077879 w 7149692"/>
                  <a:gd name="connsiteY320" fmla="*/ 1557867 h 4639734"/>
                  <a:gd name="connsiteX321" fmla="*/ 1120212 w 7149692"/>
                  <a:gd name="connsiteY321" fmla="*/ 1591734 h 4639734"/>
                  <a:gd name="connsiteX322" fmla="*/ 1145612 w 7149692"/>
                  <a:gd name="connsiteY322" fmla="*/ 1617134 h 4639734"/>
                  <a:gd name="connsiteX323" fmla="*/ 1179479 w 7149692"/>
                  <a:gd name="connsiteY323" fmla="*/ 1659467 h 4639734"/>
                  <a:gd name="connsiteX324" fmla="*/ 1230279 w 7149692"/>
                  <a:gd name="connsiteY324" fmla="*/ 1710267 h 4639734"/>
                  <a:gd name="connsiteX325" fmla="*/ 1289545 w 7149692"/>
                  <a:gd name="connsiteY325" fmla="*/ 1761067 h 4639734"/>
                  <a:gd name="connsiteX326" fmla="*/ 1314945 w 7149692"/>
                  <a:gd name="connsiteY326" fmla="*/ 1794934 h 4639734"/>
                  <a:gd name="connsiteX327" fmla="*/ 1374212 w 7149692"/>
                  <a:gd name="connsiteY327" fmla="*/ 1837267 h 4639734"/>
                  <a:gd name="connsiteX328" fmla="*/ 1391145 w 7149692"/>
                  <a:gd name="connsiteY328" fmla="*/ 1862667 h 4639734"/>
                  <a:gd name="connsiteX329" fmla="*/ 1425012 w 7149692"/>
                  <a:gd name="connsiteY329" fmla="*/ 1896534 h 4639734"/>
                  <a:gd name="connsiteX330" fmla="*/ 1433479 w 7149692"/>
                  <a:gd name="connsiteY330" fmla="*/ 1921934 h 4639734"/>
                  <a:gd name="connsiteX331" fmla="*/ 1416545 w 7149692"/>
                  <a:gd name="connsiteY331" fmla="*/ 1938867 h 4639734"/>
                  <a:gd name="connsiteX332" fmla="*/ 1357279 w 7149692"/>
                  <a:gd name="connsiteY332" fmla="*/ 1921934 h 4639734"/>
                  <a:gd name="connsiteX333" fmla="*/ 1298012 w 7149692"/>
                  <a:gd name="connsiteY333" fmla="*/ 1888067 h 4639734"/>
                  <a:gd name="connsiteX334" fmla="*/ 1264145 w 7149692"/>
                  <a:gd name="connsiteY334" fmla="*/ 1862667 h 4639734"/>
                  <a:gd name="connsiteX335" fmla="*/ 1230279 w 7149692"/>
                  <a:gd name="connsiteY335" fmla="*/ 1854200 h 4639734"/>
                  <a:gd name="connsiteX336" fmla="*/ 1204879 w 7149692"/>
                  <a:gd name="connsiteY336" fmla="*/ 1845734 h 4639734"/>
                  <a:gd name="connsiteX337" fmla="*/ 1128679 w 7149692"/>
                  <a:gd name="connsiteY337" fmla="*/ 1820334 h 4639734"/>
                  <a:gd name="connsiteX338" fmla="*/ 967812 w 7149692"/>
                  <a:gd name="connsiteY338" fmla="*/ 1811867 h 4639734"/>
                  <a:gd name="connsiteX339" fmla="*/ 866212 w 7149692"/>
                  <a:gd name="connsiteY339" fmla="*/ 1803400 h 4639734"/>
                  <a:gd name="connsiteX340" fmla="*/ 790012 w 7149692"/>
                  <a:gd name="connsiteY340" fmla="*/ 1811867 h 4639734"/>
                  <a:gd name="connsiteX341" fmla="*/ 722279 w 7149692"/>
                  <a:gd name="connsiteY341" fmla="*/ 1837267 h 4639734"/>
                  <a:gd name="connsiteX342" fmla="*/ 679945 w 7149692"/>
                  <a:gd name="connsiteY342" fmla="*/ 1871134 h 4639734"/>
                  <a:gd name="connsiteX343" fmla="*/ 654545 w 7149692"/>
                  <a:gd name="connsiteY343" fmla="*/ 1896534 h 4639734"/>
                  <a:gd name="connsiteX344" fmla="*/ 586812 w 7149692"/>
                  <a:gd name="connsiteY344" fmla="*/ 1947334 h 4639734"/>
                  <a:gd name="connsiteX345" fmla="*/ 544479 w 7149692"/>
                  <a:gd name="connsiteY345" fmla="*/ 1981200 h 4639734"/>
                  <a:gd name="connsiteX346" fmla="*/ 459812 w 7149692"/>
                  <a:gd name="connsiteY346" fmla="*/ 2032000 h 4639734"/>
                  <a:gd name="connsiteX347" fmla="*/ 400545 w 7149692"/>
                  <a:gd name="connsiteY347" fmla="*/ 2099734 h 4639734"/>
                  <a:gd name="connsiteX348" fmla="*/ 332812 w 7149692"/>
                  <a:gd name="connsiteY348" fmla="*/ 2159000 h 4639734"/>
                  <a:gd name="connsiteX349" fmla="*/ 282012 w 7149692"/>
                  <a:gd name="connsiteY349" fmla="*/ 2235200 h 4639734"/>
                  <a:gd name="connsiteX350" fmla="*/ 256612 w 7149692"/>
                  <a:gd name="connsiteY350" fmla="*/ 2252134 h 4639734"/>
                  <a:gd name="connsiteX351" fmla="*/ 248145 w 7149692"/>
                  <a:gd name="connsiteY351" fmla="*/ 2277534 h 4639734"/>
                  <a:gd name="connsiteX352" fmla="*/ 214279 w 7149692"/>
                  <a:gd name="connsiteY352" fmla="*/ 2328334 h 4639734"/>
                  <a:gd name="connsiteX353" fmla="*/ 205812 w 7149692"/>
                  <a:gd name="connsiteY353" fmla="*/ 2362200 h 4639734"/>
                  <a:gd name="connsiteX354" fmla="*/ 188879 w 7149692"/>
                  <a:gd name="connsiteY354" fmla="*/ 2404534 h 4639734"/>
                  <a:gd name="connsiteX355" fmla="*/ 180412 w 7149692"/>
                  <a:gd name="connsiteY355" fmla="*/ 2446867 h 4639734"/>
                  <a:gd name="connsiteX356" fmla="*/ 188879 w 7149692"/>
                  <a:gd name="connsiteY356" fmla="*/ 2531534 h 4639734"/>
                  <a:gd name="connsiteX357" fmla="*/ 214279 w 7149692"/>
                  <a:gd name="connsiteY357" fmla="*/ 2548467 h 4639734"/>
                  <a:gd name="connsiteX358" fmla="*/ 239679 w 7149692"/>
                  <a:gd name="connsiteY358" fmla="*/ 2573867 h 4639734"/>
                  <a:gd name="connsiteX359" fmla="*/ 265079 w 7149692"/>
                  <a:gd name="connsiteY359" fmla="*/ 2590800 h 4639734"/>
                  <a:gd name="connsiteX360" fmla="*/ 315879 w 7149692"/>
                  <a:gd name="connsiteY360" fmla="*/ 2641600 h 4639734"/>
                  <a:gd name="connsiteX361" fmla="*/ 375145 w 7149692"/>
                  <a:gd name="connsiteY361" fmla="*/ 2683934 h 4639734"/>
                  <a:gd name="connsiteX362" fmla="*/ 417479 w 7149692"/>
                  <a:gd name="connsiteY362" fmla="*/ 2709334 h 4639734"/>
                  <a:gd name="connsiteX363" fmla="*/ 510612 w 7149692"/>
                  <a:gd name="connsiteY363" fmla="*/ 2768600 h 4639734"/>
                  <a:gd name="connsiteX364" fmla="*/ 527545 w 7149692"/>
                  <a:gd name="connsiteY364" fmla="*/ 2785534 h 4639734"/>
                  <a:gd name="connsiteX365" fmla="*/ 536012 w 7149692"/>
                  <a:gd name="connsiteY365" fmla="*/ 2810934 h 4639734"/>
                  <a:gd name="connsiteX366" fmla="*/ 561412 w 7149692"/>
                  <a:gd name="connsiteY366" fmla="*/ 2827867 h 4639734"/>
                  <a:gd name="connsiteX367" fmla="*/ 603745 w 7149692"/>
                  <a:gd name="connsiteY367" fmla="*/ 2895600 h 4639734"/>
                  <a:gd name="connsiteX368" fmla="*/ 561412 w 7149692"/>
                  <a:gd name="connsiteY368" fmla="*/ 2921000 h 4639734"/>
                  <a:gd name="connsiteX369" fmla="*/ 544479 w 7149692"/>
                  <a:gd name="connsiteY369" fmla="*/ 2937934 h 4639734"/>
                  <a:gd name="connsiteX370" fmla="*/ 510612 w 7149692"/>
                  <a:gd name="connsiteY37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22879 w 7149692"/>
                  <a:gd name="connsiteY118" fmla="*/ 4504267 h 4639734"/>
                  <a:gd name="connsiteX119" fmla="*/ 5548279 w 7149692"/>
                  <a:gd name="connsiteY119" fmla="*/ 4487334 h 4639734"/>
                  <a:gd name="connsiteX120" fmla="*/ 5565212 w 7149692"/>
                  <a:gd name="connsiteY120" fmla="*/ 4461934 h 4639734"/>
                  <a:gd name="connsiteX121" fmla="*/ 5590612 w 7149692"/>
                  <a:gd name="connsiteY121" fmla="*/ 4445000 h 4639734"/>
                  <a:gd name="connsiteX122" fmla="*/ 5624479 w 7149692"/>
                  <a:gd name="connsiteY122" fmla="*/ 4419600 h 4639734"/>
                  <a:gd name="connsiteX123" fmla="*/ 5658345 w 7149692"/>
                  <a:gd name="connsiteY123" fmla="*/ 4385734 h 4639734"/>
                  <a:gd name="connsiteX124" fmla="*/ 5717612 w 7149692"/>
                  <a:gd name="connsiteY124" fmla="*/ 4343400 h 4639734"/>
                  <a:gd name="connsiteX125" fmla="*/ 5734545 w 7149692"/>
                  <a:gd name="connsiteY125" fmla="*/ 4318000 h 4639734"/>
                  <a:gd name="connsiteX126" fmla="*/ 5759945 w 7149692"/>
                  <a:gd name="connsiteY126" fmla="*/ 4292600 h 4639734"/>
                  <a:gd name="connsiteX127" fmla="*/ 5793812 w 7149692"/>
                  <a:gd name="connsiteY127" fmla="*/ 4216400 h 4639734"/>
                  <a:gd name="connsiteX128" fmla="*/ 5802279 w 7149692"/>
                  <a:gd name="connsiteY128" fmla="*/ 4174067 h 4639734"/>
                  <a:gd name="connsiteX129" fmla="*/ 5827679 w 7149692"/>
                  <a:gd name="connsiteY129" fmla="*/ 4097867 h 4639734"/>
                  <a:gd name="connsiteX130" fmla="*/ 5836145 w 7149692"/>
                  <a:gd name="connsiteY130" fmla="*/ 4072467 h 4639734"/>
                  <a:gd name="connsiteX131" fmla="*/ 5861545 w 7149692"/>
                  <a:gd name="connsiteY131" fmla="*/ 3987800 h 4639734"/>
                  <a:gd name="connsiteX132" fmla="*/ 5903879 w 7149692"/>
                  <a:gd name="connsiteY132" fmla="*/ 3979334 h 4639734"/>
                  <a:gd name="connsiteX133" fmla="*/ 5937745 w 7149692"/>
                  <a:gd name="connsiteY133" fmla="*/ 3996267 h 4639734"/>
                  <a:gd name="connsiteX134" fmla="*/ 5997012 w 7149692"/>
                  <a:gd name="connsiteY134" fmla="*/ 4013200 h 4639734"/>
                  <a:gd name="connsiteX135" fmla="*/ 6327212 w 7149692"/>
                  <a:gd name="connsiteY135" fmla="*/ 4004734 h 4639734"/>
                  <a:gd name="connsiteX136" fmla="*/ 6411879 w 7149692"/>
                  <a:gd name="connsiteY136" fmla="*/ 3996267 h 4639734"/>
                  <a:gd name="connsiteX137" fmla="*/ 6589679 w 7149692"/>
                  <a:gd name="connsiteY137" fmla="*/ 3979334 h 4639734"/>
                  <a:gd name="connsiteX138" fmla="*/ 6725145 w 7149692"/>
                  <a:gd name="connsiteY138" fmla="*/ 3962400 h 4639734"/>
                  <a:gd name="connsiteX139" fmla="*/ 6784412 w 7149692"/>
                  <a:gd name="connsiteY139" fmla="*/ 3945467 h 4639734"/>
                  <a:gd name="connsiteX140" fmla="*/ 6826745 w 7149692"/>
                  <a:gd name="connsiteY140" fmla="*/ 3937000 h 4639734"/>
                  <a:gd name="connsiteX141" fmla="*/ 6869079 w 7149692"/>
                  <a:gd name="connsiteY141" fmla="*/ 3869267 h 4639734"/>
                  <a:gd name="connsiteX142" fmla="*/ 6894479 w 7149692"/>
                  <a:gd name="connsiteY142" fmla="*/ 3843867 h 4639734"/>
                  <a:gd name="connsiteX143" fmla="*/ 6919879 w 7149692"/>
                  <a:gd name="connsiteY143" fmla="*/ 3793067 h 4639734"/>
                  <a:gd name="connsiteX144" fmla="*/ 6936812 w 7149692"/>
                  <a:gd name="connsiteY144" fmla="*/ 3759200 h 4639734"/>
                  <a:gd name="connsiteX145" fmla="*/ 6962212 w 7149692"/>
                  <a:gd name="connsiteY145" fmla="*/ 3733800 h 4639734"/>
                  <a:gd name="connsiteX146" fmla="*/ 6987612 w 7149692"/>
                  <a:gd name="connsiteY146" fmla="*/ 3666067 h 4639734"/>
                  <a:gd name="connsiteX147" fmla="*/ 7004545 w 7149692"/>
                  <a:gd name="connsiteY147" fmla="*/ 3640667 h 4639734"/>
                  <a:gd name="connsiteX148" fmla="*/ 7021479 w 7149692"/>
                  <a:gd name="connsiteY148" fmla="*/ 3606800 h 4639734"/>
                  <a:gd name="connsiteX149" fmla="*/ 7029945 w 7149692"/>
                  <a:gd name="connsiteY149" fmla="*/ 3572934 h 4639734"/>
                  <a:gd name="connsiteX150" fmla="*/ 7038412 w 7149692"/>
                  <a:gd name="connsiteY150" fmla="*/ 3547534 h 4639734"/>
                  <a:gd name="connsiteX151" fmla="*/ 7055345 w 7149692"/>
                  <a:gd name="connsiteY151" fmla="*/ 3479800 h 4639734"/>
                  <a:gd name="connsiteX152" fmla="*/ 7072279 w 7149692"/>
                  <a:gd name="connsiteY152" fmla="*/ 3462867 h 4639734"/>
                  <a:gd name="connsiteX153" fmla="*/ 7106145 w 7149692"/>
                  <a:gd name="connsiteY153" fmla="*/ 3378200 h 4639734"/>
                  <a:gd name="connsiteX154" fmla="*/ 7114612 w 7149692"/>
                  <a:gd name="connsiteY154" fmla="*/ 3327400 h 4639734"/>
                  <a:gd name="connsiteX155" fmla="*/ 7140012 w 7149692"/>
                  <a:gd name="connsiteY155" fmla="*/ 3259667 h 4639734"/>
                  <a:gd name="connsiteX156" fmla="*/ 7140012 w 7149692"/>
                  <a:gd name="connsiteY156" fmla="*/ 2937934 h 4639734"/>
                  <a:gd name="connsiteX157" fmla="*/ 7114612 w 7149692"/>
                  <a:gd name="connsiteY157" fmla="*/ 2836334 h 4639734"/>
                  <a:gd name="connsiteX158" fmla="*/ 7106145 w 7149692"/>
                  <a:gd name="connsiteY158" fmla="*/ 2810934 h 4639734"/>
                  <a:gd name="connsiteX159" fmla="*/ 7080745 w 7149692"/>
                  <a:gd name="connsiteY159" fmla="*/ 2785534 h 4639734"/>
                  <a:gd name="connsiteX160" fmla="*/ 7063812 w 7149692"/>
                  <a:gd name="connsiteY160" fmla="*/ 2743200 h 4639734"/>
                  <a:gd name="connsiteX161" fmla="*/ 7046879 w 7149692"/>
                  <a:gd name="connsiteY161" fmla="*/ 2675467 h 4639734"/>
                  <a:gd name="connsiteX162" fmla="*/ 7029945 w 7149692"/>
                  <a:gd name="connsiteY162" fmla="*/ 2641600 h 4639734"/>
                  <a:gd name="connsiteX163" fmla="*/ 7004545 w 7149692"/>
                  <a:gd name="connsiteY163" fmla="*/ 2582334 h 4639734"/>
                  <a:gd name="connsiteX164" fmla="*/ 6953745 w 7149692"/>
                  <a:gd name="connsiteY164" fmla="*/ 2514600 h 4639734"/>
                  <a:gd name="connsiteX165" fmla="*/ 6945279 w 7149692"/>
                  <a:gd name="connsiteY165" fmla="*/ 2489200 h 4639734"/>
                  <a:gd name="connsiteX166" fmla="*/ 6826745 w 7149692"/>
                  <a:gd name="connsiteY166" fmla="*/ 2421467 h 4639734"/>
                  <a:gd name="connsiteX167" fmla="*/ 6759012 w 7149692"/>
                  <a:gd name="connsiteY167" fmla="*/ 2396067 h 4639734"/>
                  <a:gd name="connsiteX168" fmla="*/ 6699745 w 7149692"/>
                  <a:gd name="connsiteY168" fmla="*/ 2353734 h 4639734"/>
                  <a:gd name="connsiteX169" fmla="*/ 6657412 w 7149692"/>
                  <a:gd name="connsiteY169" fmla="*/ 2319867 h 4639734"/>
                  <a:gd name="connsiteX170" fmla="*/ 6598145 w 7149692"/>
                  <a:gd name="connsiteY170" fmla="*/ 2311400 h 4639734"/>
                  <a:gd name="connsiteX171" fmla="*/ 6538879 w 7149692"/>
                  <a:gd name="connsiteY171" fmla="*/ 2294467 h 4639734"/>
                  <a:gd name="connsiteX172" fmla="*/ 6445745 w 7149692"/>
                  <a:gd name="connsiteY172" fmla="*/ 2260600 h 4639734"/>
                  <a:gd name="connsiteX173" fmla="*/ 6420345 w 7149692"/>
                  <a:gd name="connsiteY173" fmla="*/ 2252134 h 4639734"/>
                  <a:gd name="connsiteX174" fmla="*/ 6132479 w 7149692"/>
                  <a:gd name="connsiteY174" fmla="*/ 2260600 h 4639734"/>
                  <a:gd name="connsiteX175" fmla="*/ 6107079 w 7149692"/>
                  <a:gd name="connsiteY175" fmla="*/ 2269067 h 4639734"/>
                  <a:gd name="connsiteX176" fmla="*/ 6064745 w 7149692"/>
                  <a:gd name="connsiteY176" fmla="*/ 2286000 h 4639734"/>
                  <a:gd name="connsiteX177" fmla="*/ 6013945 w 7149692"/>
                  <a:gd name="connsiteY177" fmla="*/ 2302934 h 4639734"/>
                  <a:gd name="connsiteX178" fmla="*/ 5954679 w 7149692"/>
                  <a:gd name="connsiteY178" fmla="*/ 2319867 h 4639734"/>
                  <a:gd name="connsiteX179" fmla="*/ 5929279 w 7149692"/>
                  <a:gd name="connsiteY179" fmla="*/ 2167467 h 4639734"/>
                  <a:gd name="connsiteX180" fmla="*/ 5903879 w 7149692"/>
                  <a:gd name="connsiteY180" fmla="*/ 2091267 h 4639734"/>
                  <a:gd name="connsiteX181" fmla="*/ 5878479 w 7149692"/>
                  <a:gd name="connsiteY181" fmla="*/ 1955800 h 4639734"/>
                  <a:gd name="connsiteX182" fmla="*/ 5861545 w 7149692"/>
                  <a:gd name="connsiteY182" fmla="*/ 1930400 h 4639734"/>
                  <a:gd name="connsiteX183" fmla="*/ 5853079 w 7149692"/>
                  <a:gd name="connsiteY183" fmla="*/ 1905000 h 4639734"/>
                  <a:gd name="connsiteX184" fmla="*/ 5836145 w 7149692"/>
                  <a:gd name="connsiteY184" fmla="*/ 1871134 h 4639734"/>
                  <a:gd name="connsiteX185" fmla="*/ 5810745 w 7149692"/>
                  <a:gd name="connsiteY185" fmla="*/ 1811867 h 4639734"/>
                  <a:gd name="connsiteX186" fmla="*/ 5785345 w 7149692"/>
                  <a:gd name="connsiteY186" fmla="*/ 1744134 h 4639734"/>
                  <a:gd name="connsiteX187" fmla="*/ 5776879 w 7149692"/>
                  <a:gd name="connsiteY187" fmla="*/ 1718734 h 4639734"/>
                  <a:gd name="connsiteX188" fmla="*/ 5759945 w 7149692"/>
                  <a:gd name="connsiteY188" fmla="*/ 1693334 h 4639734"/>
                  <a:gd name="connsiteX189" fmla="*/ 5734545 w 7149692"/>
                  <a:gd name="connsiteY189" fmla="*/ 1617134 h 4639734"/>
                  <a:gd name="connsiteX190" fmla="*/ 5726079 w 7149692"/>
                  <a:gd name="connsiteY190" fmla="*/ 1591734 h 4639734"/>
                  <a:gd name="connsiteX191" fmla="*/ 5675279 w 7149692"/>
                  <a:gd name="connsiteY191" fmla="*/ 1507067 h 4639734"/>
                  <a:gd name="connsiteX192" fmla="*/ 5658345 w 7149692"/>
                  <a:gd name="connsiteY192" fmla="*/ 1473200 h 4639734"/>
                  <a:gd name="connsiteX193" fmla="*/ 5649879 w 7149692"/>
                  <a:gd name="connsiteY193" fmla="*/ 1447800 h 4639734"/>
                  <a:gd name="connsiteX194" fmla="*/ 5624479 w 7149692"/>
                  <a:gd name="connsiteY194" fmla="*/ 1405467 h 4639734"/>
                  <a:gd name="connsiteX195" fmla="*/ 5616012 w 7149692"/>
                  <a:gd name="connsiteY195" fmla="*/ 1380067 h 4639734"/>
                  <a:gd name="connsiteX196" fmla="*/ 5599079 w 7149692"/>
                  <a:gd name="connsiteY196" fmla="*/ 1346200 h 4639734"/>
                  <a:gd name="connsiteX197" fmla="*/ 5590612 w 7149692"/>
                  <a:gd name="connsiteY197" fmla="*/ 1320800 h 4639734"/>
                  <a:gd name="connsiteX198" fmla="*/ 5556745 w 7149692"/>
                  <a:gd name="connsiteY198" fmla="*/ 1270000 h 4639734"/>
                  <a:gd name="connsiteX199" fmla="*/ 5531345 w 7149692"/>
                  <a:gd name="connsiteY199" fmla="*/ 1227667 h 4639734"/>
                  <a:gd name="connsiteX200" fmla="*/ 5505945 w 7149692"/>
                  <a:gd name="connsiteY200" fmla="*/ 1185334 h 4639734"/>
                  <a:gd name="connsiteX201" fmla="*/ 5472079 w 7149692"/>
                  <a:gd name="connsiteY201" fmla="*/ 1126067 h 4639734"/>
                  <a:gd name="connsiteX202" fmla="*/ 5446679 w 7149692"/>
                  <a:gd name="connsiteY202" fmla="*/ 1083734 h 4639734"/>
                  <a:gd name="connsiteX203" fmla="*/ 5412812 w 7149692"/>
                  <a:gd name="connsiteY203" fmla="*/ 1049867 h 4639734"/>
                  <a:gd name="connsiteX204" fmla="*/ 5395879 w 7149692"/>
                  <a:gd name="connsiteY204" fmla="*/ 1024467 h 4639734"/>
                  <a:gd name="connsiteX205" fmla="*/ 5370479 w 7149692"/>
                  <a:gd name="connsiteY205" fmla="*/ 990600 h 4639734"/>
                  <a:gd name="connsiteX206" fmla="*/ 5336612 w 7149692"/>
                  <a:gd name="connsiteY206" fmla="*/ 939800 h 4639734"/>
                  <a:gd name="connsiteX207" fmla="*/ 5311212 w 7149692"/>
                  <a:gd name="connsiteY207" fmla="*/ 914400 h 4639734"/>
                  <a:gd name="connsiteX208" fmla="*/ 5294279 w 7149692"/>
                  <a:gd name="connsiteY208" fmla="*/ 889000 h 4639734"/>
                  <a:gd name="connsiteX209" fmla="*/ 5226545 w 7149692"/>
                  <a:gd name="connsiteY209" fmla="*/ 838200 h 4639734"/>
                  <a:gd name="connsiteX210" fmla="*/ 5201145 w 7149692"/>
                  <a:gd name="connsiteY210" fmla="*/ 821267 h 4639734"/>
                  <a:gd name="connsiteX211" fmla="*/ 5158812 w 7149692"/>
                  <a:gd name="connsiteY211" fmla="*/ 812800 h 4639734"/>
                  <a:gd name="connsiteX212" fmla="*/ 5133412 w 7149692"/>
                  <a:gd name="connsiteY212" fmla="*/ 804334 h 4639734"/>
                  <a:gd name="connsiteX213" fmla="*/ 5065679 w 7149692"/>
                  <a:gd name="connsiteY213" fmla="*/ 778934 h 4639734"/>
                  <a:gd name="connsiteX214" fmla="*/ 5014879 w 7149692"/>
                  <a:gd name="connsiteY214" fmla="*/ 770467 h 4639734"/>
                  <a:gd name="connsiteX215" fmla="*/ 4989479 w 7149692"/>
                  <a:gd name="connsiteY215" fmla="*/ 762000 h 4639734"/>
                  <a:gd name="connsiteX216" fmla="*/ 4955612 w 7149692"/>
                  <a:gd name="connsiteY216" fmla="*/ 753534 h 4639734"/>
                  <a:gd name="connsiteX217" fmla="*/ 4887879 w 7149692"/>
                  <a:gd name="connsiteY217" fmla="*/ 736600 h 4639734"/>
                  <a:gd name="connsiteX218" fmla="*/ 4862479 w 7149692"/>
                  <a:gd name="connsiteY218" fmla="*/ 745067 h 4639734"/>
                  <a:gd name="connsiteX219" fmla="*/ 4803212 w 7149692"/>
                  <a:gd name="connsiteY219" fmla="*/ 787400 h 4639734"/>
                  <a:gd name="connsiteX220" fmla="*/ 4760879 w 7149692"/>
                  <a:gd name="connsiteY220" fmla="*/ 795867 h 4639734"/>
                  <a:gd name="connsiteX221" fmla="*/ 4710079 w 7149692"/>
                  <a:gd name="connsiteY221" fmla="*/ 829734 h 4639734"/>
                  <a:gd name="connsiteX222" fmla="*/ 4667745 w 7149692"/>
                  <a:gd name="connsiteY222" fmla="*/ 872067 h 4639734"/>
                  <a:gd name="connsiteX223" fmla="*/ 4625412 w 7149692"/>
                  <a:gd name="connsiteY223" fmla="*/ 922867 h 4639734"/>
                  <a:gd name="connsiteX224" fmla="*/ 4600012 w 7149692"/>
                  <a:gd name="connsiteY224" fmla="*/ 990600 h 4639734"/>
                  <a:gd name="connsiteX225" fmla="*/ 4583079 w 7149692"/>
                  <a:gd name="connsiteY225" fmla="*/ 1041400 h 4639734"/>
                  <a:gd name="connsiteX226" fmla="*/ 4574612 w 7149692"/>
                  <a:gd name="connsiteY226" fmla="*/ 1066800 h 4639734"/>
                  <a:gd name="connsiteX227" fmla="*/ 4566145 w 7149692"/>
                  <a:gd name="connsiteY227" fmla="*/ 1092200 h 4639734"/>
                  <a:gd name="connsiteX228" fmla="*/ 4540745 w 7149692"/>
                  <a:gd name="connsiteY228" fmla="*/ 1210734 h 4639734"/>
                  <a:gd name="connsiteX229" fmla="*/ 4489945 w 7149692"/>
                  <a:gd name="connsiteY229" fmla="*/ 1168400 h 4639734"/>
                  <a:gd name="connsiteX230" fmla="*/ 4447612 w 7149692"/>
                  <a:gd name="connsiteY230" fmla="*/ 1049867 h 4639734"/>
                  <a:gd name="connsiteX231" fmla="*/ 4405279 w 7149692"/>
                  <a:gd name="connsiteY231" fmla="*/ 956734 h 4639734"/>
                  <a:gd name="connsiteX232" fmla="*/ 4379879 w 7149692"/>
                  <a:gd name="connsiteY232" fmla="*/ 922867 h 4639734"/>
                  <a:gd name="connsiteX233" fmla="*/ 4329079 w 7149692"/>
                  <a:gd name="connsiteY233" fmla="*/ 821267 h 4639734"/>
                  <a:gd name="connsiteX234" fmla="*/ 4303679 w 7149692"/>
                  <a:gd name="connsiteY234" fmla="*/ 762000 h 4639734"/>
                  <a:gd name="connsiteX235" fmla="*/ 4269812 w 7149692"/>
                  <a:gd name="connsiteY235" fmla="*/ 711200 h 4639734"/>
                  <a:gd name="connsiteX236" fmla="*/ 4210545 w 7149692"/>
                  <a:gd name="connsiteY236" fmla="*/ 609600 h 4639734"/>
                  <a:gd name="connsiteX237" fmla="*/ 4134345 w 7149692"/>
                  <a:gd name="connsiteY237" fmla="*/ 516467 h 4639734"/>
                  <a:gd name="connsiteX238" fmla="*/ 4100479 w 7149692"/>
                  <a:gd name="connsiteY238" fmla="*/ 448734 h 4639734"/>
                  <a:gd name="connsiteX239" fmla="*/ 4066612 w 7149692"/>
                  <a:gd name="connsiteY239" fmla="*/ 414867 h 4639734"/>
                  <a:gd name="connsiteX240" fmla="*/ 4041212 w 7149692"/>
                  <a:gd name="connsiteY240" fmla="*/ 372534 h 4639734"/>
                  <a:gd name="connsiteX241" fmla="*/ 4007345 w 7149692"/>
                  <a:gd name="connsiteY241" fmla="*/ 338667 h 4639734"/>
                  <a:gd name="connsiteX242" fmla="*/ 3990412 w 7149692"/>
                  <a:gd name="connsiteY242" fmla="*/ 313267 h 4639734"/>
                  <a:gd name="connsiteX243" fmla="*/ 3965012 w 7149692"/>
                  <a:gd name="connsiteY243" fmla="*/ 287867 h 4639734"/>
                  <a:gd name="connsiteX244" fmla="*/ 3939612 w 7149692"/>
                  <a:gd name="connsiteY244" fmla="*/ 254000 h 4639734"/>
                  <a:gd name="connsiteX245" fmla="*/ 3905745 w 7149692"/>
                  <a:gd name="connsiteY245" fmla="*/ 237067 h 4639734"/>
                  <a:gd name="connsiteX246" fmla="*/ 3888812 w 7149692"/>
                  <a:gd name="connsiteY246" fmla="*/ 211667 h 4639734"/>
                  <a:gd name="connsiteX247" fmla="*/ 3846479 w 7149692"/>
                  <a:gd name="connsiteY247" fmla="*/ 186267 h 4639734"/>
                  <a:gd name="connsiteX248" fmla="*/ 3821079 w 7149692"/>
                  <a:gd name="connsiteY248" fmla="*/ 169334 h 4639734"/>
                  <a:gd name="connsiteX249" fmla="*/ 3787212 w 7149692"/>
                  <a:gd name="connsiteY249" fmla="*/ 135467 h 4639734"/>
                  <a:gd name="connsiteX250" fmla="*/ 3694079 w 7149692"/>
                  <a:gd name="connsiteY250" fmla="*/ 101600 h 4639734"/>
                  <a:gd name="connsiteX251" fmla="*/ 3617879 w 7149692"/>
                  <a:gd name="connsiteY251" fmla="*/ 67734 h 4639734"/>
                  <a:gd name="connsiteX252" fmla="*/ 3584012 w 7149692"/>
                  <a:gd name="connsiteY252" fmla="*/ 59267 h 4639734"/>
                  <a:gd name="connsiteX253" fmla="*/ 3550145 w 7149692"/>
                  <a:gd name="connsiteY253" fmla="*/ 42334 h 4639734"/>
                  <a:gd name="connsiteX254" fmla="*/ 3516279 w 7149692"/>
                  <a:gd name="connsiteY254" fmla="*/ 33867 h 4639734"/>
                  <a:gd name="connsiteX255" fmla="*/ 3431612 w 7149692"/>
                  <a:gd name="connsiteY255" fmla="*/ 8467 h 4639734"/>
                  <a:gd name="connsiteX256" fmla="*/ 3330012 w 7149692"/>
                  <a:gd name="connsiteY256" fmla="*/ 0 h 4639734"/>
                  <a:gd name="connsiteX257" fmla="*/ 3143745 w 7149692"/>
                  <a:gd name="connsiteY257" fmla="*/ 8467 h 4639734"/>
                  <a:gd name="connsiteX258" fmla="*/ 3050612 w 7149692"/>
                  <a:gd name="connsiteY258" fmla="*/ 25400 h 4639734"/>
                  <a:gd name="connsiteX259" fmla="*/ 2991345 w 7149692"/>
                  <a:gd name="connsiteY259" fmla="*/ 42334 h 4639734"/>
                  <a:gd name="connsiteX260" fmla="*/ 2949012 w 7149692"/>
                  <a:gd name="connsiteY260" fmla="*/ 59267 h 4639734"/>
                  <a:gd name="connsiteX261" fmla="*/ 2898212 w 7149692"/>
                  <a:gd name="connsiteY261" fmla="*/ 93134 h 4639734"/>
                  <a:gd name="connsiteX262" fmla="*/ 2855879 w 7149692"/>
                  <a:gd name="connsiteY262" fmla="*/ 118534 h 4639734"/>
                  <a:gd name="connsiteX263" fmla="*/ 2830479 w 7149692"/>
                  <a:gd name="connsiteY263" fmla="*/ 143934 h 4639734"/>
                  <a:gd name="connsiteX264" fmla="*/ 2805079 w 7149692"/>
                  <a:gd name="connsiteY264" fmla="*/ 160867 h 4639734"/>
                  <a:gd name="connsiteX265" fmla="*/ 2745812 w 7149692"/>
                  <a:gd name="connsiteY265" fmla="*/ 203200 h 4639734"/>
                  <a:gd name="connsiteX266" fmla="*/ 2720412 w 7149692"/>
                  <a:gd name="connsiteY266" fmla="*/ 254000 h 4639734"/>
                  <a:gd name="connsiteX267" fmla="*/ 2695012 w 7149692"/>
                  <a:gd name="connsiteY267" fmla="*/ 296334 h 4639734"/>
                  <a:gd name="connsiteX268" fmla="*/ 2644212 w 7149692"/>
                  <a:gd name="connsiteY268" fmla="*/ 389467 h 4639734"/>
                  <a:gd name="connsiteX269" fmla="*/ 2627279 w 7149692"/>
                  <a:gd name="connsiteY269" fmla="*/ 414867 h 4639734"/>
                  <a:gd name="connsiteX270" fmla="*/ 2610345 w 7149692"/>
                  <a:gd name="connsiteY270" fmla="*/ 541867 h 4639734"/>
                  <a:gd name="connsiteX271" fmla="*/ 2593412 w 7149692"/>
                  <a:gd name="connsiteY271" fmla="*/ 584200 h 4639734"/>
                  <a:gd name="connsiteX272" fmla="*/ 2584945 w 7149692"/>
                  <a:gd name="connsiteY272" fmla="*/ 609600 h 4639734"/>
                  <a:gd name="connsiteX273" fmla="*/ 2568012 w 7149692"/>
                  <a:gd name="connsiteY273" fmla="*/ 643467 h 4639734"/>
                  <a:gd name="connsiteX274" fmla="*/ 2542612 w 7149692"/>
                  <a:gd name="connsiteY274" fmla="*/ 728134 h 4639734"/>
                  <a:gd name="connsiteX275" fmla="*/ 2551079 w 7149692"/>
                  <a:gd name="connsiteY275" fmla="*/ 880534 h 4639734"/>
                  <a:gd name="connsiteX276" fmla="*/ 2576479 w 7149692"/>
                  <a:gd name="connsiteY276" fmla="*/ 973667 h 4639734"/>
                  <a:gd name="connsiteX277" fmla="*/ 2593412 w 7149692"/>
                  <a:gd name="connsiteY277" fmla="*/ 1049867 h 4639734"/>
                  <a:gd name="connsiteX278" fmla="*/ 2618812 w 7149692"/>
                  <a:gd name="connsiteY278" fmla="*/ 1066800 h 4639734"/>
                  <a:gd name="connsiteX279" fmla="*/ 2678079 w 7149692"/>
                  <a:gd name="connsiteY279" fmla="*/ 1134534 h 4639734"/>
                  <a:gd name="connsiteX280" fmla="*/ 2728879 w 7149692"/>
                  <a:gd name="connsiteY280" fmla="*/ 1176867 h 4639734"/>
                  <a:gd name="connsiteX281" fmla="*/ 2703479 w 7149692"/>
                  <a:gd name="connsiteY281" fmla="*/ 1202267 h 4639734"/>
                  <a:gd name="connsiteX282" fmla="*/ 2635745 w 7149692"/>
                  <a:gd name="connsiteY282" fmla="*/ 1193800 h 4639734"/>
                  <a:gd name="connsiteX283" fmla="*/ 2568012 w 7149692"/>
                  <a:gd name="connsiteY283" fmla="*/ 1117600 h 4639734"/>
                  <a:gd name="connsiteX284" fmla="*/ 2551079 w 7149692"/>
                  <a:gd name="connsiteY284" fmla="*/ 1092200 h 4639734"/>
                  <a:gd name="connsiteX285" fmla="*/ 2525679 w 7149692"/>
                  <a:gd name="connsiteY285" fmla="*/ 1083734 h 4639734"/>
                  <a:gd name="connsiteX286" fmla="*/ 2508745 w 7149692"/>
                  <a:gd name="connsiteY286" fmla="*/ 1049867 h 4639734"/>
                  <a:gd name="connsiteX287" fmla="*/ 2466412 w 7149692"/>
                  <a:gd name="connsiteY287" fmla="*/ 1024467 h 4639734"/>
                  <a:gd name="connsiteX288" fmla="*/ 2432545 w 7149692"/>
                  <a:gd name="connsiteY288" fmla="*/ 999067 h 4639734"/>
                  <a:gd name="connsiteX289" fmla="*/ 2305545 w 7149692"/>
                  <a:gd name="connsiteY289" fmla="*/ 889000 h 4639734"/>
                  <a:gd name="connsiteX290" fmla="*/ 2187012 w 7149692"/>
                  <a:gd name="connsiteY290" fmla="*/ 804334 h 4639734"/>
                  <a:gd name="connsiteX291" fmla="*/ 2136212 w 7149692"/>
                  <a:gd name="connsiteY291" fmla="*/ 762000 h 4639734"/>
                  <a:gd name="connsiteX292" fmla="*/ 2017679 w 7149692"/>
                  <a:gd name="connsiteY292" fmla="*/ 677334 h 4639734"/>
                  <a:gd name="connsiteX293" fmla="*/ 1966879 w 7149692"/>
                  <a:gd name="connsiteY293" fmla="*/ 635000 h 4639734"/>
                  <a:gd name="connsiteX294" fmla="*/ 1873745 w 7149692"/>
                  <a:gd name="connsiteY294" fmla="*/ 575734 h 4639734"/>
                  <a:gd name="connsiteX295" fmla="*/ 1831412 w 7149692"/>
                  <a:gd name="connsiteY295" fmla="*/ 541867 h 4639734"/>
                  <a:gd name="connsiteX296" fmla="*/ 1789079 w 7149692"/>
                  <a:gd name="connsiteY296" fmla="*/ 533400 h 4639734"/>
                  <a:gd name="connsiteX297" fmla="*/ 1763679 w 7149692"/>
                  <a:gd name="connsiteY297" fmla="*/ 524934 h 4639734"/>
                  <a:gd name="connsiteX298" fmla="*/ 1738279 w 7149692"/>
                  <a:gd name="connsiteY298" fmla="*/ 508000 h 4639734"/>
                  <a:gd name="connsiteX299" fmla="*/ 1611279 w 7149692"/>
                  <a:gd name="connsiteY299" fmla="*/ 474134 h 4639734"/>
                  <a:gd name="connsiteX300" fmla="*/ 1501212 w 7149692"/>
                  <a:gd name="connsiteY300" fmla="*/ 465667 h 4639734"/>
                  <a:gd name="connsiteX301" fmla="*/ 1314945 w 7149692"/>
                  <a:gd name="connsiteY301" fmla="*/ 474134 h 4639734"/>
                  <a:gd name="connsiteX302" fmla="*/ 1255679 w 7149692"/>
                  <a:gd name="connsiteY302" fmla="*/ 491067 h 4639734"/>
                  <a:gd name="connsiteX303" fmla="*/ 1179479 w 7149692"/>
                  <a:gd name="connsiteY303" fmla="*/ 508000 h 4639734"/>
                  <a:gd name="connsiteX304" fmla="*/ 1111745 w 7149692"/>
                  <a:gd name="connsiteY304" fmla="*/ 524934 h 4639734"/>
                  <a:gd name="connsiteX305" fmla="*/ 1077879 w 7149692"/>
                  <a:gd name="connsiteY305" fmla="*/ 550334 h 4639734"/>
                  <a:gd name="connsiteX306" fmla="*/ 1044012 w 7149692"/>
                  <a:gd name="connsiteY306" fmla="*/ 567267 h 4639734"/>
                  <a:gd name="connsiteX307" fmla="*/ 993212 w 7149692"/>
                  <a:gd name="connsiteY307" fmla="*/ 618067 h 4639734"/>
                  <a:gd name="connsiteX308" fmla="*/ 933945 w 7149692"/>
                  <a:gd name="connsiteY308" fmla="*/ 728134 h 4639734"/>
                  <a:gd name="connsiteX309" fmla="*/ 900079 w 7149692"/>
                  <a:gd name="connsiteY309" fmla="*/ 778934 h 4639734"/>
                  <a:gd name="connsiteX310" fmla="*/ 883145 w 7149692"/>
                  <a:gd name="connsiteY310" fmla="*/ 838200 h 4639734"/>
                  <a:gd name="connsiteX311" fmla="*/ 866212 w 7149692"/>
                  <a:gd name="connsiteY311" fmla="*/ 905934 h 4639734"/>
                  <a:gd name="connsiteX312" fmla="*/ 883145 w 7149692"/>
                  <a:gd name="connsiteY312" fmla="*/ 1227667 h 4639734"/>
                  <a:gd name="connsiteX313" fmla="*/ 900079 w 7149692"/>
                  <a:gd name="connsiteY313" fmla="*/ 1278467 h 4639734"/>
                  <a:gd name="connsiteX314" fmla="*/ 908545 w 7149692"/>
                  <a:gd name="connsiteY314" fmla="*/ 1320800 h 4639734"/>
                  <a:gd name="connsiteX315" fmla="*/ 942412 w 7149692"/>
                  <a:gd name="connsiteY315" fmla="*/ 1380067 h 4639734"/>
                  <a:gd name="connsiteX316" fmla="*/ 967812 w 7149692"/>
                  <a:gd name="connsiteY316" fmla="*/ 1413934 h 4639734"/>
                  <a:gd name="connsiteX317" fmla="*/ 1010145 w 7149692"/>
                  <a:gd name="connsiteY317" fmla="*/ 1490134 h 4639734"/>
                  <a:gd name="connsiteX318" fmla="*/ 1060945 w 7149692"/>
                  <a:gd name="connsiteY318" fmla="*/ 1532467 h 4639734"/>
                  <a:gd name="connsiteX319" fmla="*/ 1077879 w 7149692"/>
                  <a:gd name="connsiteY319" fmla="*/ 1557867 h 4639734"/>
                  <a:gd name="connsiteX320" fmla="*/ 1120212 w 7149692"/>
                  <a:gd name="connsiteY320" fmla="*/ 1591734 h 4639734"/>
                  <a:gd name="connsiteX321" fmla="*/ 1145612 w 7149692"/>
                  <a:gd name="connsiteY321" fmla="*/ 1617134 h 4639734"/>
                  <a:gd name="connsiteX322" fmla="*/ 1179479 w 7149692"/>
                  <a:gd name="connsiteY322" fmla="*/ 1659467 h 4639734"/>
                  <a:gd name="connsiteX323" fmla="*/ 1230279 w 7149692"/>
                  <a:gd name="connsiteY323" fmla="*/ 1710267 h 4639734"/>
                  <a:gd name="connsiteX324" fmla="*/ 1289545 w 7149692"/>
                  <a:gd name="connsiteY324" fmla="*/ 1761067 h 4639734"/>
                  <a:gd name="connsiteX325" fmla="*/ 1314945 w 7149692"/>
                  <a:gd name="connsiteY325" fmla="*/ 1794934 h 4639734"/>
                  <a:gd name="connsiteX326" fmla="*/ 1374212 w 7149692"/>
                  <a:gd name="connsiteY326" fmla="*/ 1837267 h 4639734"/>
                  <a:gd name="connsiteX327" fmla="*/ 1391145 w 7149692"/>
                  <a:gd name="connsiteY327" fmla="*/ 1862667 h 4639734"/>
                  <a:gd name="connsiteX328" fmla="*/ 1425012 w 7149692"/>
                  <a:gd name="connsiteY328" fmla="*/ 1896534 h 4639734"/>
                  <a:gd name="connsiteX329" fmla="*/ 1433479 w 7149692"/>
                  <a:gd name="connsiteY329" fmla="*/ 1921934 h 4639734"/>
                  <a:gd name="connsiteX330" fmla="*/ 1416545 w 7149692"/>
                  <a:gd name="connsiteY330" fmla="*/ 1938867 h 4639734"/>
                  <a:gd name="connsiteX331" fmla="*/ 1357279 w 7149692"/>
                  <a:gd name="connsiteY331" fmla="*/ 1921934 h 4639734"/>
                  <a:gd name="connsiteX332" fmla="*/ 1298012 w 7149692"/>
                  <a:gd name="connsiteY332" fmla="*/ 1888067 h 4639734"/>
                  <a:gd name="connsiteX333" fmla="*/ 1264145 w 7149692"/>
                  <a:gd name="connsiteY333" fmla="*/ 1862667 h 4639734"/>
                  <a:gd name="connsiteX334" fmla="*/ 1230279 w 7149692"/>
                  <a:gd name="connsiteY334" fmla="*/ 1854200 h 4639734"/>
                  <a:gd name="connsiteX335" fmla="*/ 1204879 w 7149692"/>
                  <a:gd name="connsiteY335" fmla="*/ 1845734 h 4639734"/>
                  <a:gd name="connsiteX336" fmla="*/ 1128679 w 7149692"/>
                  <a:gd name="connsiteY336" fmla="*/ 1820334 h 4639734"/>
                  <a:gd name="connsiteX337" fmla="*/ 967812 w 7149692"/>
                  <a:gd name="connsiteY337" fmla="*/ 1811867 h 4639734"/>
                  <a:gd name="connsiteX338" fmla="*/ 866212 w 7149692"/>
                  <a:gd name="connsiteY338" fmla="*/ 1803400 h 4639734"/>
                  <a:gd name="connsiteX339" fmla="*/ 790012 w 7149692"/>
                  <a:gd name="connsiteY339" fmla="*/ 1811867 h 4639734"/>
                  <a:gd name="connsiteX340" fmla="*/ 722279 w 7149692"/>
                  <a:gd name="connsiteY340" fmla="*/ 1837267 h 4639734"/>
                  <a:gd name="connsiteX341" fmla="*/ 679945 w 7149692"/>
                  <a:gd name="connsiteY341" fmla="*/ 1871134 h 4639734"/>
                  <a:gd name="connsiteX342" fmla="*/ 654545 w 7149692"/>
                  <a:gd name="connsiteY342" fmla="*/ 1896534 h 4639734"/>
                  <a:gd name="connsiteX343" fmla="*/ 586812 w 7149692"/>
                  <a:gd name="connsiteY343" fmla="*/ 1947334 h 4639734"/>
                  <a:gd name="connsiteX344" fmla="*/ 544479 w 7149692"/>
                  <a:gd name="connsiteY344" fmla="*/ 1981200 h 4639734"/>
                  <a:gd name="connsiteX345" fmla="*/ 459812 w 7149692"/>
                  <a:gd name="connsiteY345" fmla="*/ 2032000 h 4639734"/>
                  <a:gd name="connsiteX346" fmla="*/ 400545 w 7149692"/>
                  <a:gd name="connsiteY346" fmla="*/ 2099734 h 4639734"/>
                  <a:gd name="connsiteX347" fmla="*/ 332812 w 7149692"/>
                  <a:gd name="connsiteY347" fmla="*/ 2159000 h 4639734"/>
                  <a:gd name="connsiteX348" fmla="*/ 282012 w 7149692"/>
                  <a:gd name="connsiteY348" fmla="*/ 2235200 h 4639734"/>
                  <a:gd name="connsiteX349" fmla="*/ 256612 w 7149692"/>
                  <a:gd name="connsiteY349" fmla="*/ 2252134 h 4639734"/>
                  <a:gd name="connsiteX350" fmla="*/ 248145 w 7149692"/>
                  <a:gd name="connsiteY350" fmla="*/ 2277534 h 4639734"/>
                  <a:gd name="connsiteX351" fmla="*/ 214279 w 7149692"/>
                  <a:gd name="connsiteY351" fmla="*/ 2328334 h 4639734"/>
                  <a:gd name="connsiteX352" fmla="*/ 205812 w 7149692"/>
                  <a:gd name="connsiteY352" fmla="*/ 2362200 h 4639734"/>
                  <a:gd name="connsiteX353" fmla="*/ 188879 w 7149692"/>
                  <a:gd name="connsiteY353" fmla="*/ 2404534 h 4639734"/>
                  <a:gd name="connsiteX354" fmla="*/ 180412 w 7149692"/>
                  <a:gd name="connsiteY354" fmla="*/ 2446867 h 4639734"/>
                  <a:gd name="connsiteX355" fmla="*/ 188879 w 7149692"/>
                  <a:gd name="connsiteY355" fmla="*/ 2531534 h 4639734"/>
                  <a:gd name="connsiteX356" fmla="*/ 214279 w 7149692"/>
                  <a:gd name="connsiteY356" fmla="*/ 2548467 h 4639734"/>
                  <a:gd name="connsiteX357" fmla="*/ 239679 w 7149692"/>
                  <a:gd name="connsiteY357" fmla="*/ 2573867 h 4639734"/>
                  <a:gd name="connsiteX358" fmla="*/ 265079 w 7149692"/>
                  <a:gd name="connsiteY358" fmla="*/ 2590800 h 4639734"/>
                  <a:gd name="connsiteX359" fmla="*/ 315879 w 7149692"/>
                  <a:gd name="connsiteY359" fmla="*/ 2641600 h 4639734"/>
                  <a:gd name="connsiteX360" fmla="*/ 375145 w 7149692"/>
                  <a:gd name="connsiteY360" fmla="*/ 2683934 h 4639734"/>
                  <a:gd name="connsiteX361" fmla="*/ 417479 w 7149692"/>
                  <a:gd name="connsiteY361" fmla="*/ 2709334 h 4639734"/>
                  <a:gd name="connsiteX362" fmla="*/ 510612 w 7149692"/>
                  <a:gd name="connsiteY362" fmla="*/ 2768600 h 4639734"/>
                  <a:gd name="connsiteX363" fmla="*/ 527545 w 7149692"/>
                  <a:gd name="connsiteY363" fmla="*/ 2785534 h 4639734"/>
                  <a:gd name="connsiteX364" fmla="*/ 536012 w 7149692"/>
                  <a:gd name="connsiteY364" fmla="*/ 2810934 h 4639734"/>
                  <a:gd name="connsiteX365" fmla="*/ 561412 w 7149692"/>
                  <a:gd name="connsiteY365" fmla="*/ 2827867 h 4639734"/>
                  <a:gd name="connsiteX366" fmla="*/ 603745 w 7149692"/>
                  <a:gd name="connsiteY366" fmla="*/ 2895600 h 4639734"/>
                  <a:gd name="connsiteX367" fmla="*/ 561412 w 7149692"/>
                  <a:gd name="connsiteY367" fmla="*/ 2921000 h 4639734"/>
                  <a:gd name="connsiteX368" fmla="*/ 544479 w 7149692"/>
                  <a:gd name="connsiteY368" fmla="*/ 2937934 h 4639734"/>
                  <a:gd name="connsiteX369" fmla="*/ 510612 w 7149692"/>
                  <a:gd name="connsiteY36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22879 w 7149692"/>
                  <a:gd name="connsiteY118" fmla="*/ 4504267 h 4639734"/>
                  <a:gd name="connsiteX119" fmla="*/ 5548279 w 7149692"/>
                  <a:gd name="connsiteY119" fmla="*/ 4487334 h 4639734"/>
                  <a:gd name="connsiteX120" fmla="*/ 5565212 w 7149692"/>
                  <a:gd name="connsiteY120" fmla="*/ 4461934 h 4639734"/>
                  <a:gd name="connsiteX121" fmla="*/ 5590612 w 7149692"/>
                  <a:gd name="connsiteY121" fmla="*/ 4445000 h 4639734"/>
                  <a:gd name="connsiteX122" fmla="*/ 5658345 w 7149692"/>
                  <a:gd name="connsiteY122" fmla="*/ 4385734 h 4639734"/>
                  <a:gd name="connsiteX123" fmla="*/ 5717612 w 7149692"/>
                  <a:gd name="connsiteY123" fmla="*/ 4343400 h 4639734"/>
                  <a:gd name="connsiteX124" fmla="*/ 5734545 w 7149692"/>
                  <a:gd name="connsiteY124" fmla="*/ 4318000 h 4639734"/>
                  <a:gd name="connsiteX125" fmla="*/ 5759945 w 7149692"/>
                  <a:gd name="connsiteY125" fmla="*/ 4292600 h 4639734"/>
                  <a:gd name="connsiteX126" fmla="*/ 5793812 w 7149692"/>
                  <a:gd name="connsiteY126" fmla="*/ 4216400 h 4639734"/>
                  <a:gd name="connsiteX127" fmla="*/ 5802279 w 7149692"/>
                  <a:gd name="connsiteY127" fmla="*/ 4174067 h 4639734"/>
                  <a:gd name="connsiteX128" fmla="*/ 5827679 w 7149692"/>
                  <a:gd name="connsiteY128" fmla="*/ 4097867 h 4639734"/>
                  <a:gd name="connsiteX129" fmla="*/ 5836145 w 7149692"/>
                  <a:gd name="connsiteY129" fmla="*/ 4072467 h 4639734"/>
                  <a:gd name="connsiteX130" fmla="*/ 5861545 w 7149692"/>
                  <a:gd name="connsiteY130" fmla="*/ 3987800 h 4639734"/>
                  <a:gd name="connsiteX131" fmla="*/ 5903879 w 7149692"/>
                  <a:gd name="connsiteY131" fmla="*/ 3979334 h 4639734"/>
                  <a:gd name="connsiteX132" fmla="*/ 5937745 w 7149692"/>
                  <a:gd name="connsiteY132" fmla="*/ 3996267 h 4639734"/>
                  <a:gd name="connsiteX133" fmla="*/ 5997012 w 7149692"/>
                  <a:gd name="connsiteY133" fmla="*/ 4013200 h 4639734"/>
                  <a:gd name="connsiteX134" fmla="*/ 6327212 w 7149692"/>
                  <a:gd name="connsiteY134" fmla="*/ 4004734 h 4639734"/>
                  <a:gd name="connsiteX135" fmla="*/ 6411879 w 7149692"/>
                  <a:gd name="connsiteY135" fmla="*/ 3996267 h 4639734"/>
                  <a:gd name="connsiteX136" fmla="*/ 6589679 w 7149692"/>
                  <a:gd name="connsiteY136" fmla="*/ 3979334 h 4639734"/>
                  <a:gd name="connsiteX137" fmla="*/ 6725145 w 7149692"/>
                  <a:gd name="connsiteY137" fmla="*/ 3962400 h 4639734"/>
                  <a:gd name="connsiteX138" fmla="*/ 6784412 w 7149692"/>
                  <a:gd name="connsiteY138" fmla="*/ 3945467 h 4639734"/>
                  <a:gd name="connsiteX139" fmla="*/ 6826745 w 7149692"/>
                  <a:gd name="connsiteY139" fmla="*/ 3937000 h 4639734"/>
                  <a:gd name="connsiteX140" fmla="*/ 6869079 w 7149692"/>
                  <a:gd name="connsiteY140" fmla="*/ 3869267 h 4639734"/>
                  <a:gd name="connsiteX141" fmla="*/ 6894479 w 7149692"/>
                  <a:gd name="connsiteY141" fmla="*/ 3843867 h 4639734"/>
                  <a:gd name="connsiteX142" fmla="*/ 6919879 w 7149692"/>
                  <a:gd name="connsiteY142" fmla="*/ 3793067 h 4639734"/>
                  <a:gd name="connsiteX143" fmla="*/ 6936812 w 7149692"/>
                  <a:gd name="connsiteY143" fmla="*/ 3759200 h 4639734"/>
                  <a:gd name="connsiteX144" fmla="*/ 6962212 w 7149692"/>
                  <a:gd name="connsiteY144" fmla="*/ 3733800 h 4639734"/>
                  <a:gd name="connsiteX145" fmla="*/ 6987612 w 7149692"/>
                  <a:gd name="connsiteY145" fmla="*/ 3666067 h 4639734"/>
                  <a:gd name="connsiteX146" fmla="*/ 7004545 w 7149692"/>
                  <a:gd name="connsiteY146" fmla="*/ 3640667 h 4639734"/>
                  <a:gd name="connsiteX147" fmla="*/ 7021479 w 7149692"/>
                  <a:gd name="connsiteY147" fmla="*/ 3606800 h 4639734"/>
                  <a:gd name="connsiteX148" fmla="*/ 7029945 w 7149692"/>
                  <a:gd name="connsiteY148" fmla="*/ 3572934 h 4639734"/>
                  <a:gd name="connsiteX149" fmla="*/ 7038412 w 7149692"/>
                  <a:gd name="connsiteY149" fmla="*/ 3547534 h 4639734"/>
                  <a:gd name="connsiteX150" fmla="*/ 7055345 w 7149692"/>
                  <a:gd name="connsiteY150" fmla="*/ 3479800 h 4639734"/>
                  <a:gd name="connsiteX151" fmla="*/ 7072279 w 7149692"/>
                  <a:gd name="connsiteY151" fmla="*/ 3462867 h 4639734"/>
                  <a:gd name="connsiteX152" fmla="*/ 7106145 w 7149692"/>
                  <a:gd name="connsiteY152" fmla="*/ 3378200 h 4639734"/>
                  <a:gd name="connsiteX153" fmla="*/ 7114612 w 7149692"/>
                  <a:gd name="connsiteY153" fmla="*/ 3327400 h 4639734"/>
                  <a:gd name="connsiteX154" fmla="*/ 7140012 w 7149692"/>
                  <a:gd name="connsiteY154" fmla="*/ 3259667 h 4639734"/>
                  <a:gd name="connsiteX155" fmla="*/ 7140012 w 7149692"/>
                  <a:gd name="connsiteY155" fmla="*/ 2937934 h 4639734"/>
                  <a:gd name="connsiteX156" fmla="*/ 7114612 w 7149692"/>
                  <a:gd name="connsiteY156" fmla="*/ 2836334 h 4639734"/>
                  <a:gd name="connsiteX157" fmla="*/ 7106145 w 7149692"/>
                  <a:gd name="connsiteY157" fmla="*/ 2810934 h 4639734"/>
                  <a:gd name="connsiteX158" fmla="*/ 7080745 w 7149692"/>
                  <a:gd name="connsiteY158" fmla="*/ 2785534 h 4639734"/>
                  <a:gd name="connsiteX159" fmla="*/ 7063812 w 7149692"/>
                  <a:gd name="connsiteY159" fmla="*/ 2743200 h 4639734"/>
                  <a:gd name="connsiteX160" fmla="*/ 7046879 w 7149692"/>
                  <a:gd name="connsiteY160" fmla="*/ 2675467 h 4639734"/>
                  <a:gd name="connsiteX161" fmla="*/ 7029945 w 7149692"/>
                  <a:gd name="connsiteY161" fmla="*/ 2641600 h 4639734"/>
                  <a:gd name="connsiteX162" fmla="*/ 7004545 w 7149692"/>
                  <a:gd name="connsiteY162" fmla="*/ 2582334 h 4639734"/>
                  <a:gd name="connsiteX163" fmla="*/ 6953745 w 7149692"/>
                  <a:gd name="connsiteY163" fmla="*/ 2514600 h 4639734"/>
                  <a:gd name="connsiteX164" fmla="*/ 6945279 w 7149692"/>
                  <a:gd name="connsiteY164" fmla="*/ 2489200 h 4639734"/>
                  <a:gd name="connsiteX165" fmla="*/ 6826745 w 7149692"/>
                  <a:gd name="connsiteY165" fmla="*/ 2421467 h 4639734"/>
                  <a:gd name="connsiteX166" fmla="*/ 6759012 w 7149692"/>
                  <a:gd name="connsiteY166" fmla="*/ 2396067 h 4639734"/>
                  <a:gd name="connsiteX167" fmla="*/ 6699745 w 7149692"/>
                  <a:gd name="connsiteY167" fmla="*/ 2353734 h 4639734"/>
                  <a:gd name="connsiteX168" fmla="*/ 6657412 w 7149692"/>
                  <a:gd name="connsiteY168" fmla="*/ 2319867 h 4639734"/>
                  <a:gd name="connsiteX169" fmla="*/ 6598145 w 7149692"/>
                  <a:gd name="connsiteY169" fmla="*/ 2311400 h 4639734"/>
                  <a:gd name="connsiteX170" fmla="*/ 6538879 w 7149692"/>
                  <a:gd name="connsiteY170" fmla="*/ 2294467 h 4639734"/>
                  <a:gd name="connsiteX171" fmla="*/ 6445745 w 7149692"/>
                  <a:gd name="connsiteY171" fmla="*/ 2260600 h 4639734"/>
                  <a:gd name="connsiteX172" fmla="*/ 6420345 w 7149692"/>
                  <a:gd name="connsiteY172" fmla="*/ 2252134 h 4639734"/>
                  <a:gd name="connsiteX173" fmla="*/ 6132479 w 7149692"/>
                  <a:gd name="connsiteY173" fmla="*/ 2260600 h 4639734"/>
                  <a:gd name="connsiteX174" fmla="*/ 6107079 w 7149692"/>
                  <a:gd name="connsiteY174" fmla="*/ 2269067 h 4639734"/>
                  <a:gd name="connsiteX175" fmla="*/ 6064745 w 7149692"/>
                  <a:gd name="connsiteY175" fmla="*/ 2286000 h 4639734"/>
                  <a:gd name="connsiteX176" fmla="*/ 6013945 w 7149692"/>
                  <a:gd name="connsiteY176" fmla="*/ 2302934 h 4639734"/>
                  <a:gd name="connsiteX177" fmla="*/ 5954679 w 7149692"/>
                  <a:gd name="connsiteY177" fmla="*/ 2319867 h 4639734"/>
                  <a:gd name="connsiteX178" fmla="*/ 5929279 w 7149692"/>
                  <a:gd name="connsiteY178" fmla="*/ 2167467 h 4639734"/>
                  <a:gd name="connsiteX179" fmla="*/ 5903879 w 7149692"/>
                  <a:gd name="connsiteY179" fmla="*/ 2091267 h 4639734"/>
                  <a:gd name="connsiteX180" fmla="*/ 5878479 w 7149692"/>
                  <a:gd name="connsiteY180" fmla="*/ 1955800 h 4639734"/>
                  <a:gd name="connsiteX181" fmla="*/ 5861545 w 7149692"/>
                  <a:gd name="connsiteY181" fmla="*/ 1930400 h 4639734"/>
                  <a:gd name="connsiteX182" fmla="*/ 5853079 w 7149692"/>
                  <a:gd name="connsiteY182" fmla="*/ 1905000 h 4639734"/>
                  <a:gd name="connsiteX183" fmla="*/ 5836145 w 7149692"/>
                  <a:gd name="connsiteY183" fmla="*/ 1871134 h 4639734"/>
                  <a:gd name="connsiteX184" fmla="*/ 5810745 w 7149692"/>
                  <a:gd name="connsiteY184" fmla="*/ 1811867 h 4639734"/>
                  <a:gd name="connsiteX185" fmla="*/ 5785345 w 7149692"/>
                  <a:gd name="connsiteY185" fmla="*/ 1744134 h 4639734"/>
                  <a:gd name="connsiteX186" fmla="*/ 5776879 w 7149692"/>
                  <a:gd name="connsiteY186" fmla="*/ 1718734 h 4639734"/>
                  <a:gd name="connsiteX187" fmla="*/ 5759945 w 7149692"/>
                  <a:gd name="connsiteY187" fmla="*/ 1693334 h 4639734"/>
                  <a:gd name="connsiteX188" fmla="*/ 5734545 w 7149692"/>
                  <a:gd name="connsiteY188" fmla="*/ 1617134 h 4639734"/>
                  <a:gd name="connsiteX189" fmla="*/ 5726079 w 7149692"/>
                  <a:gd name="connsiteY189" fmla="*/ 1591734 h 4639734"/>
                  <a:gd name="connsiteX190" fmla="*/ 5675279 w 7149692"/>
                  <a:gd name="connsiteY190" fmla="*/ 1507067 h 4639734"/>
                  <a:gd name="connsiteX191" fmla="*/ 5658345 w 7149692"/>
                  <a:gd name="connsiteY191" fmla="*/ 1473200 h 4639734"/>
                  <a:gd name="connsiteX192" fmla="*/ 5649879 w 7149692"/>
                  <a:gd name="connsiteY192" fmla="*/ 1447800 h 4639734"/>
                  <a:gd name="connsiteX193" fmla="*/ 5624479 w 7149692"/>
                  <a:gd name="connsiteY193" fmla="*/ 1405467 h 4639734"/>
                  <a:gd name="connsiteX194" fmla="*/ 5616012 w 7149692"/>
                  <a:gd name="connsiteY194" fmla="*/ 1380067 h 4639734"/>
                  <a:gd name="connsiteX195" fmla="*/ 5599079 w 7149692"/>
                  <a:gd name="connsiteY195" fmla="*/ 1346200 h 4639734"/>
                  <a:gd name="connsiteX196" fmla="*/ 5590612 w 7149692"/>
                  <a:gd name="connsiteY196" fmla="*/ 1320800 h 4639734"/>
                  <a:gd name="connsiteX197" fmla="*/ 5556745 w 7149692"/>
                  <a:gd name="connsiteY197" fmla="*/ 1270000 h 4639734"/>
                  <a:gd name="connsiteX198" fmla="*/ 5531345 w 7149692"/>
                  <a:gd name="connsiteY198" fmla="*/ 1227667 h 4639734"/>
                  <a:gd name="connsiteX199" fmla="*/ 5505945 w 7149692"/>
                  <a:gd name="connsiteY199" fmla="*/ 1185334 h 4639734"/>
                  <a:gd name="connsiteX200" fmla="*/ 5472079 w 7149692"/>
                  <a:gd name="connsiteY200" fmla="*/ 1126067 h 4639734"/>
                  <a:gd name="connsiteX201" fmla="*/ 5446679 w 7149692"/>
                  <a:gd name="connsiteY201" fmla="*/ 1083734 h 4639734"/>
                  <a:gd name="connsiteX202" fmla="*/ 5412812 w 7149692"/>
                  <a:gd name="connsiteY202" fmla="*/ 1049867 h 4639734"/>
                  <a:gd name="connsiteX203" fmla="*/ 5395879 w 7149692"/>
                  <a:gd name="connsiteY203" fmla="*/ 1024467 h 4639734"/>
                  <a:gd name="connsiteX204" fmla="*/ 5370479 w 7149692"/>
                  <a:gd name="connsiteY204" fmla="*/ 990600 h 4639734"/>
                  <a:gd name="connsiteX205" fmla="*/ 5336612 w 7149692"/>
                  <a:gd name="connsiteY205" fmla="*/ 939800 h 4639734"/>
                  <a:gd name="connsiteX206" fmla="*/ 5311212 w 7149692"/>
                  <a:gd name="connsiteY206" fmla="*/ 914400 h 4639734"/>
                  <a:gd name="connsiteX207" fmla="*/ 5294279 w 7149692"/>
                  <a:gd name="connsiteY207" fmla="*/ 889000 h 4639734"/>
                  <a:gd name="connsiteX208" fmla="*/ 5226545 w 7149692"/>
                  <a:gd name="connsiteY208" fmla="*/ 838200 h 4639734"/>
                  <a:gd name="connsiteX209" fmla="*/ 5201145 w 7149692"/>
                  <a:gd name="connsiteY209" fmla="*/ 821267 h 4639734"/>
                  <a:gd name="connsiteX210" fmla="*/ 5158812 w 7149692"/>
                  <a:gd name="connsiteY210" fmla="*/ 812800 h 4639734"/>
                  <a:gd name="connsiteX211" fmla="*/ 5133412 w 7149692"/>
                  <a:gd name="connsiteY211" fmla="*/ 804334 h 4639734"/>
                  <a:gd name="connsiteX212" fmla="*/ 5065679 w 7149692"/>
                  <a:gd name="connsiteY212" fmla="*/ 778934 h 4639734"/>
                  <a:gd name="connsiteX213" fmla="*/ 5014879 w 7149692"/>
                  <a:gd name="connsiteY213" fmla="*/ 770467 h 4639734"/>
                  <a:gd name="connsiteX214" fmla="*/ 4989479 w 7149692"/>
                  <a:gd name="connsiteY214" fmla="*/ 762000 h 4639734"/>
                  <a:gd name="connsiteX215" fmla="*/ 4955612 w 7149692"/>
                  <a:gd name="connsiteY215" fmla="*/ 753534 h 4639734"/>
                  <a:gd name="connsiteX216" fmla="*/ 4887879 w 7149692"/>
                  <a:gd name="connsiteY216" fmla="*/ 736600 h 4639734"/>
                  <a:gd name="connsiteX217" fmla="*/ 4862479 w 7149692"/>
                  <a:gd name="connsiteY217" fmla="*/ 745067 h 4639734"/>
                  <a:gd name="connsiteX218" fmla="*/ 4803212 w 7149692"/>
                  <a:gd name="connsiteY218" fmla="*/ 787400 h 4639734"/>
                  <a:gd name="connsiteX219" fmla="*/ 4760879 w 7149692"/>
                  <a:gd name="connsiteY219" fmla="*/ 795867 h 4639734"/>
                  <a:gd name="connsiteX220" fmla="*/ 4710079 w 7149692"/>
                  <a:gd name="connsiteY220" fmla="*/ 829734 h 4639734"/>
                  <a:gd name="connsiteX221" fmla="*/ 4667745 w 7149692"/>
                  <a:gd name="connsiteY221" fmla="*/ 872067 h 4639734"/>
                  <a:gd name="connsiteX222" fmla="*/ 4625412 w 7149692"/>
                  <a:gd name="connsiteY222" fmla="*/ 922867 h 4639734"/>
                  <a:gd name="connsiteX223" fmla="*/ 4600012 w 7149692"/>
                  <a:gd name="connsiteY223" fmla="*/ 990600 h 4639734"/>
                  <a:gd name="connsiteX224" fmla="*/ 4583079 w 7149692"/>
                  <a:gd name="connsiteY224" fmla="*/ 1041400 h 4639734"/>
                  <a:gd name="connsiteX225" fmla="*/ 4574612 w 7149692"/>
                  <a:gd name="connsiteY225" fmla="*/ 1066800 h 4639734"/>
                  <a:gd name="connsiteX226" fmla="*/ 4566145 w 7149692"/>
                  <a:gd name="connsiteY226" fmla="*/ 1092200 h 4639734"/>
                  <a:gd name="connsiteX227" fmla="*/ 4540745 w 7149692"/>
                  <a:gd name="connsiteY227" fmla="*/ 1210734 h 4639734"/>
                  <a:gd name="connsiteX228" fmla="*/ 4489945 w 7149692"/>
                  <a:gd name="connsiteY228" fmla="*/ 1168400 h 4639734"/>
                  <a:gd name="connsiteX229" fmla="*/ 4447612 w 7149692"/>
                  <a:gd name="connsiteY229" fmla="*/ 1049867 h 4639734"/>
                  <a:gd name="connsiteX230" fmla="*/ 4405279 w 7149692"/>
                  <a:gd name="connsiteY230" fmla="*/ 956734 h 4639734"/>
                  <a:gd name="connsiteX231" fmla="*/ 4379879 w 7149692"/>
                  <a:gd name="connsiteY231" fmla="*/ 922867 h 4639734"/>
                  <a:gd name="connsiteX232" fmla="*/ 4329079 w 7149692"/>
                  <a:gd name="connsiteY232" fmla="*/ 821267 h 4639734"/>
                  <a:gd name="connsiteX233" fmla="*/ 4303679 w 7149692"/>
                  <a:gd name="connsiteY233" fmla="*/ 762000 h 4639734"/>
                  <a:gd name="connsiteX234" fmla="*/ 4269812 w 7149692"/>
                  <a:gd name="connsiteY234" fmla="*/ 711200 h 4639734"/>
                  <a:gd name="connsiteX235" fmla="*/ 4210545 w 7149692"/>
                  <a:gd name="connsiteY235" fmla="*/ 609600 h 4639734"/>
                  <a:gd name="connsiteX236" fmla="*/ 4134345 w 7149692"/>
                  <a:gd name="connsiteY236" fmla="*/ 516467 h 4639734"/>
                  <a:gd name="connsiteX237" fmla="*/ 4100479 w 7149692"/>
                  <a:gd name="connsiteY237" fmla="*/ 448734 h 4639734"/>
                  <a:gd name="connsiteX238" fmla="*/ 4066612 w 7149692"/>
                  <a:gd name="connsiteY238" fmla="*/ 414867 h 4639734"/>
                  <a:gd name="connsiteX239" fmla="*/ 4041212 w 7149692"/>
                  <a:gd name="connsiteY239" fmla="*/ 372534 h 4639734"/>
                  <a:gd name="connsiteX240" fmla="*/ 4007345 w 7149692"/>
                  <a:gd name="connsiteY240" fmla="*/ 338667 h 4639734"/>
                  <a:gd name="connsiteX241" fmla="*/ 3990412 w 7149692"/>
                  <a:gd name="connsiteY241" fmla="*/ 313267 h 4639734"/>
                  <a:gd name="connsiteX242" fmla="*/ 3965012 w 7149692"/>
                  <a:gd name="connsiteY242" fmla="*/ 287867 h 4639734"/>
                  <a:gd name="connsiteX243" fmla="*/ 3939612 w 7149692"/>
                  <a:gd name="connsiteY243" fmla="*/ 254000 h 4639734"/>
                  <a:gd name="connsiteX244" fmla="*/ 3905745 w 7149692"/>
                  <a:gd name="connsiteY244" fmla="*/ 237067 h 4639734"/>
                  <a:gd name="connsiteX245" fmla="*/ 3888812 w 7149692"/>
                  <a:gd name="connsiteY245" fmla="*/ 211667 h 4639734"/>
                  <a:gd name="connsiteX246" fmla="*/ 3846479 w 7149692"/>
                  <a:gd name="connsiteY246" fmla="*/ 186267 h 4639734"/>
                  <a:gd name="connsiteX247" fmla="*/ 3821079 w 7149692"/>
                  <a:gd name="connsiteY247" fmla="*/ 169334 h 4639734"/>
                  <a:gd name="connsiteX248" fmla="*/ 3787212 w 7149692"/>
                  <a:gd name="connsiteY248" fmla="*/ 135467 h 4639734"/>
                  <a:gd name="connsiteX249" fmla="*/ 3694079 w 7149692"/>
                  <a:gd name="connsiteY249" fmla="*/ 101600 h 4639734"/>
                  <a:gd name="connsiteX250" fmla="*/ 3617879 w 7149692"/>
                  <a:gd name="connsiteY250" fmla="*/ 67734 h 4639734"/>
                  <a:gd name="connsiteX251" fmla="*/ 3584012 w 7149692"/>
                  <a:gd name="connsiteY251" fmla="*/ 59267 h 4639734"/>
                  <a:gd name="connsiteX252" fmla="*/ 3550145 w 7149692"/>
                  <a:gd name="connsiteY252" fmla="*/ 42334 h 4639734"/>
                  <a:gd name="connsiteX253" fmla="*/ 3516279 w 7149692"/>
                  <a:gd name="connsiteY253" fmla="*/ 33867 h 4639734"/>
                  <a:gd name="connsiteX254" fmla="*/ 3431612 w 7149692"/>
                  <a:gd name="connsiteY254" fmla="*/ 8467 h 4639734"/>
                  <a:gd name="connsiteX255" fmla="*/ 3330012 w 7149692"/>
                  <a:gd name="connsiteY255" fmla="*/ 0 h 4639734"/>
                  <a:gd name="connsiteX256" fmla="*/ 3143745 w 7149692"/>
                  <a:gd name="connsiteY256" fmla="*/ 8467 h 4639734"/>
                  <a:gd name="connsiteX257" fmla="*/ 3050612 w 7149692"/>
                  <a:gd name="connsiteY257" fmla="*/ 25400 h 4639734"/>
                  <a:gd name="connsiteX258" fmla="*/ 2991345 w 7149692"/>
                  <a:gd name="connsiteY258" fmla="*/ 42334 h 4639734"/>
                  <a:gd name="connsiteX259" fmla="*/ 2949012 w 7149692"/>
                  <a:gd name="connsiteY259" fmla="*/ 59267 h 4639734"/>
                  <a:gd name="connsiteX260" fmla="*/ 2898212 w 7149692"/>
                  <a:gd name="connsiteY260" fmla="*/ 93134 h 4639734"/>
                  <a:gd name="connsiteX261" fmla="*/ 2855879 w 7149692"/>
                  <a:gd name="connsiteY261" fmla="*/ 118534 h 4639734"/>
                  <a:gd name="connsiteX262" fmla="*/ 2830479 w 7149692"/>
                  <a:gd name="connsiteY262" fmla="*/ 143934 h 4639734"/>
                  <a:gd name="connsiteX263" fmla="*/ 2805079 w 7149692"/>
                  <a:gd name="connsiteY263" fmla="*/ 160867 h 4639734"/>
                  <a:gd name="connsiteX264" fmla="*/ 2745812 w 7149692"/>
                  <a:gd name="connsiteY264" fmla="*/ 203200 h 4639734"/>
                  <a:gd name="connsiteX265" fmla="*/ 2720412 w 7149692"/>
                  <a:gd name="connsiteY265" fmla="*/ 254000 h 4639734"/>
                  <a:gd name="connsiteX266" fmla="*/ 2695012 w 7149692"/>
                  <a:gd name="connsiteY266" fmla="*/ 296334 h 4639734"/>
                  <a:gd name="connsiteX267" fmla="*/ 2644212 w 7149692"/>
                  <a:gd name="connsiteY267" fmla="*/ 389467 h 4639734"/>
                  <a:gd name="connsiteX268" fmla="*/ 2627279 w 7149692"/>
                  <a:gd name="connsiteY268" fmla="*/ 414867 h 4639734"/>
                  <a:gd name="connsiteX269" fmla="*/ 2610345 w 7149692"/>
                  <a:gd name="connsiteY269" fmla="*/ 541867 h 4639734"/>
                  <a:gd name="connsiteX270" fmla="*/ 2593412 w 7149692"/>
                  <a:gd name="connsiteY270" fmla="*/ 584200 h 4639734"/>
                  <a:gd name="connsiteX271" fmla="*/ 2584945 w 7149692"/>
                  <a:gd name="connsiteY271" fmla="*/ 609600 h 4639734"/>
                  <a:gd name="connsiteX272" fmla="*/ 2568012 w 7149692"/>
                  <a:gd name="connsiteY272" fmla="*/ 643467 h 4639734"/>
                  <a:gd name="connsiteX273" fmla="*/ 2542612 w 7149692"/>
                  <a:gd name="connsiteY273" fmla="*/ 728134 h 4639734"/>
                  <a:gd name="connsiteX274" fmla="*/ 2551079 w 7149692"/>
                  <a:gd name="connsiteY274" fmla="*/ 880534 h 4639734"/>
                  <a:gd name="connsiteX275" fmla="*/ 2576479 w 7149692"/>
                  <a:gd name="connsiteY275" fmla="*/ 973667 h 4639734"/>
                  <a:gd name="connsiteX276" fmla="*/ 2593412 w 7149692"/>
                  <a:gd name="connsiteY276" fmla="*/ 1049867 h 4639734"/>
                  <a:gd name="connsiteX277" fmla="*/ 2618812 w 7149692"/>
                  <a:gd name="connsiteY277" fmla="*/ 1066800 h 4639734"/>
                  <a:gd name="connsiteX278" fmla="*/ 2678079 w 7149692"/>
                  <a:gd name="connsiteY278" fmla="*/ 1134534 h 4639734"/>
                  <a:gd name="connsiteX279" fmla="*/ 2728879 w 7149692"/>
                  <a:gd name="connsiteY279" fmla="*/ 1176867 h 4639734"/>
                  <a:gd name="connsiteX280" fmla="*/ 2703479 w 7149692"/>
                  <a:gd name="connsiteY280" fmla="*/ 1202267 h 4639734"/>
                  <a:gd name="connsiteX281" fmla="*/ 2635745 w 7149692"/>
                  <a:gd name="connsiteY281" fmla="*/ 1193800 h 4639734"/>
                  <a:gd name="connsiteX282" fmla="*/ 2568012 w 7149692"/>
                  <a:gd name="connsiteY282" fmla="*/ 1117600 h 4639734"/>
                  <a:gd name="connsiteX283" fmla="*/ 2551079 w 7149692"/>
                  <a:gd name="connsiteY283" fmla="*/ 1092200 h 4639734"/>
                  <a:gd name="connsiteX284" fmla="*/ 2525679 w 7149692"/>
                  <a:gd name="connsiteY284" fmla="*/ 1083734 h 4639734"/>
                  <a:gd name="connsiteX285" fmla="*/ 2508745 w 7149692"/>
                  <a:gd name="connsiteY285" fmla="*/ 1049867 h 4639734"/>
                  <a:gd name="connsiteX286" fmla="*/ 2466412 w 7149692"/>
                  <a:gd name="connsiteY286" fmla="*/ 1024467 h 4639734"/>
                  <a:gd name="connsiteX287" fmla="*/ 2432545 w 7149692"/>
                  <a:gd name="connsiteY287" fmla="*/ 999067 h 4639734"/>
                  <a:gd name="connsiteX288" fmla="*/ 2305545 w 7149692"/>
                  <a:gd name="connsiteY288" fmla="*/ 889000 h 4639734"/>
                  <a:gd name="connsiteX289" fmla="*/ 2187012 w 7149692"/>
                  <a:gd name="connsiteY289" fmla="*/ 804334 h 4639734"/>
                  <a:gd name="connsiteX290" fmla="*/ 2136212 w 7149692"/>
                  <a:gd name="connsiteY290" fmla="*/ 762000 h 4639734"/>
                  <a:gd name="connsiteX291" fmla="*/ 2017679 w 7149692"/>
                  <a:gd name="connsiteY291" fmla="*/ 677334 h 4639734"/>
                  <a:gd name="connsiteX292" fmla="*/ 1966879 w 7149692"/>
                  <a:gd name="connsiteY292" fmla="*/ 635000 h 4639734"/>
                  <a:gd name="connsiteX293" fmla="*/ 1873745 w 7149692"/>
                  <a:gd name="connsiteY293" fmla="*/ 575734 h 4639734"/>
                  <a:gd name="connsiteX294" fmla="*/ 1831412 w 7149692"/>
                  <a:gd name="connsiteY294" fmla="*/ 541867 h 4639734"/>
                  <a:gd name="connsiteX295" fmla="*/ 1789079 w 7149692"/>
                  <a:gd name="connsiteY295" fmla="*/ 533400 h 4639734"/>
                  <a:gd name="connsiteX296" fmla="*/ 1763679 w 7149692"/>
                  <a:gd name="connsiteY296" fmla="*/ 524934 h 4639734"/>
                  <a:gd name="connsiteX297" fmla="*/ 1738279 w 7149692"/>
                  <a:gd name="connsiteY297" fmla="*/ 508000 h 4639734"/>
                  <a:gd name="connsiteX298" fmla="*/ 1611279 w 7149692"/>
                  <a:gd name="connsiteY298" fmla="*/ 474134 h 4639734"/>
                  <a:gd name="connsiteX299" fmla="*/ 1501212 w 7149692"/>
                  <a:gd name="connsiteY299" fmla="*/ 465667 h 4639734"/>
                  <a:gd name="connsiteX300" fmla="*/ 1314945 w 7149692"/>
                  <a:gd name="connsiteY300" fmla="*/ 474134 h 4639734"/>
                  <a:gd name="connsiteX301" fmla="*/ 1255679 w 7149692"/>
                  <a:gd name="connsiteY301" fmla="*/ 491067 h 4639734"/>
                  <a:gd name="connsiteX302" fmla="*/ 1179479 w 7149692"/>
                  <a:gd name="connsiteY302" fmla="*/ 508000 h 4639734"/>
                  <a:gd name="connsiteX303" fmla="*/ 1111745 w 7149692"/>
                  <a:gd name="connsiteY303" fmla="*/ 524934 h 4639734"/>
                  <a:gd name="connsiteX304" fmla="*/ 1077879 w 7149692"/>
                  <a:gd name="connsiteY304" fmla="*/ 550334 h 4639734"/>
                  <a:gd name="connsiteX305" fmla="*/ 1044012 w 7149692"/>
                  <a:gd name="connsiteY305" fmla="*/ 567267 h 4639734"/>
                  <a:gd name="connsiteX306" fmla="*/ 993212 w 7149692"/>
                  <a:gd name="connsiteY306" fmla="*/ 618067 h 4639734"/>
                  <a:gd name="connsiteX307" fmla="*/ 933945 w 7149692"/>
                  <a:gd name="connsiteY307" fmla="*/ 728134 h 4639734"/>
                  <a:gd name="connsiteX308" fmla="*/ 900079 w 7149692"/>
                  <a:gd name="connsiteY308" fmla="*/ 778934 h 4639734"/>
                  <a:gd name="connsiteX309" fmla="*/ 883145 w 7149692"/>
                  <a:gd name="connsiteY309" fmla="*/ 838200 h 4639734"/>
                  <a:gd name="connsiteX310" fmla="*/ 866212 w 7149692"/>
                  <a:gd name="connsiteY310" fmla="*/ 905934 h 4639734"/>
                  <a:gd name="connsiteX311" fmla="*/ 883145 w 7149692"/>
                  <a:gd name="connsiteY311" fmla="*/ 1227667 h 4639734"/>
                  <a:gd name="connsiteX312" fmla="*/ 900079 w 7149692"/>
                  <a:gd name="connsiteY312" fmla="*/ 1278467 h 4639734"/>
                  <a:gd name="connsiteX313" fmla="*/ 908545 w 7149692"/>
                  <a:gd name="connsiteY313" fmla="*/ 1320800 h 4639734"/>
                  <a:gd name="connsiteX314" fmla="*/ 942412 w 7149692"/>
                  <a:gd name="connsiteY314" fmla="*/ 1380067 h 4639734"/>
                  <a:gd name="connsiteX315" fmla="*/ 967812 w 7149692"/>
                  <a:gd name="connsiteY315" fmla="*/ 1413934 h 4639734"/>
                  <a:gd name="connsiteX316" fmla="*/ 1010145 w 7149692"/>
                  <a:gd name="connsiteY316" fmla="*/ 1490134 h 4639734"/>
                  <a:gd name="connsiteX317" fmla="*/ 1060945 w 7149692"/>
                  <a:gd name="connsiteY317" fmla="*/ 1532467 h 4639734"/>
                  <a:gd name="connsiteX318" fmla="*/ 1077879 w 7149692"/>
                  <a:gd name="connsiteY318" fmla="*/ 1557867 h 4639734"/>
                  <a:gd name="connsiteX319" fmla="*/ 1120212 w 7149692"/>
                  <a:gd name="connsiteY319" fmla="*/ 1591734 h 4639734"/>
                  <a:gd name="connsiteX320" fmla="*/ 1145612 w 7149692"/>
                  <a:gd name="connsiteY320" fmla="*/ 1617134 h 4639734"/>
                  <a:gd name="connsiteX321" fmla="*/ 1179479 w 7149692"/>
                  <a:gd name="connsiteY321" fmla="*/ 1659467 h 4639734"/>
                  <a:gd name="connsiteX322" fmla="*/ 1230279 w 7149692"/>
                  <a:gd name="connsiteY322" fmla="*/ 1710267 h 4639734"/>
                  <a:gd name="connsiteX323" fmla="*/ 1289545 w 7149692"/>
                  <a:gd name="connsiteY323" fmla="*/ 1761067 h 4639734"/>
                  <a:gd name="connsiteX324" fmla="*/ 1314945 w 7149692"/>
                  <a:gd name="connsiteY324" fmla="*/ 1794934 h 4639734"/>
                  <a:gd name="connsiteX325" fmla="*/ 1374212 w 7149692"/>
                  <a:gd name="connsiteY325" fmla="*/ 1837267 h 4639734"/>
                  <a:gd name="connsiteX326" fmla="*/ 1391145 w 7149692"/>
                  <a:gd name="connsiteY326" fmla="*/ 1862667 h 4639734"/>
                  <a:gd name="connsiteX327" fmla="*/ 1425012 w 7149692"/>
                  <a:gd name="connsiteY327" fmla="*/ 1896534 h 4639734"/>
                  <a:gd name="connsiteX328" fmla="*/ 1433479 w 7149692"/>
                  <a:gd name="connsiteY328" fmla="*/ 1921934 h 4639734"/>
                  <a:gd name="connsiteX329" fmla="*/ 1416545 w 7149692"/>
                  <a:gd name="connsiteY329" fmla="*/ 1938867 h 4639734"/>
                  <a:gd name="connsiteX330" fmla="*/ 1357279 w 7149692"/>
                  <a:gd name="connsiteY330" fmla="*/ 1921934 h 4639734"/>
                  <a:gd name="connsiteX331" fmla="*/ 1298012 w 7149692"/>
                  <a:gd name="connsiteY331" fmla="*/ 1888067 h 4639734"/>
                  <a:gd name="connsiteX332" fmla="*/ 1264145 w 7149692"/>
                  <a:gd name="connsiteY332" fmla="*/ 1862667 h 4639734"/>
                  <a:gd name="connsiteX333" fmla="*/ 1230279 w 7149692"/>
                  <a:gd name="connsiteY333" fmla="*/ 1854200 h 4639734"/>
                  <a:gd name="connsiteX334" fmla="*/ 1204879 w 7149692"/>
                  <a:gd name="connsiteY334" fmla="*/ 1845734 h 4639734"/>
                  <a:gd name="connsiteX335" fmla="*/ 1128679 w 7149692"/>
                  <a:gd name="connsiteY335" fmla="*/ 1820334 h 4639734"/>
                  <a:gd name="connsiteX336" fmla="*/ 967812 w 7149692"/>
                  <a:gd name="connsiteY336" fmla="*/ 1811867 h 4639734"/>
                  <a:gd name="connsiteX337" fmla="*/ 866212 w 7149692"/>
                  <a:gd name="connsiteY337" fmla="*/ 1803400 h 4639734"/>
                  <a:gd name="connsiteX338" fmla="*/ 790012 w 7149692"/>
                  <a:gd name="connsiteY338" fmla="*/ 1811867 h 4639734"/>
                  <a:gd name="connsiteX339" fmla="*/ 722279 w 7149692"/>
                  <a:gd name="connsiteY339" fmla="*/ 1837267 h 4639734"/>
                  <a:gd name="connsiteX340" fmla="*/ 679945 w 7149692"/>
                  <a:gd name="connsiteY340" fmla="*/ 1871134 h 4639734"/>
                  <a:gd name="connsiteX341" fmla="*/ 654545 w 7149692"/>
                  <a:gd name="connsiteY341" fmla="*/ 1896534 h 4639734"/>
                  <a:gd name="connsiteX342" fmla="*/ 586812 w 7149692"/>
                  <a:gd name="connsiteY342" fmla="*/ 1947334 h 4639734"/>
                  <a:gd name="connsiteX343" fmla="*/ 544479 w 7149692"/>
                  <a:gd name="connsiteY343" fmla="*/ 1981200 h 4639734"/>
                  <a:gd name="connsiteX344" fmla="*/ 459812 w 7149692"/>
                  <a:gd name="connsiteY344" fmla="*/ 2032000 h 4639734"/>
                  <a:gd name="connsiteX345" fmla="*/ 400545 w 7149692"/>
                  <a:gd name="connsiteY345" fmla="*/ 2099734 h 4639734"/>
                  <a:gd name="connsiteX346" fmla="*/ 332812 w 7149692"/>
                  <a:gd name="connsiteY346" fmla="*/ 2159000 h 4639734"/>
                  <a:gd name="connsiteX347" fmla="*/ 282012 w 7149692"/>
                  <a:gd name="connsiteY347" fmla="*/ 2235200 h 4639734"/>
                  <a:gd name="connsiteX348" fmla="*/ 256612 w 7149692"/>
                  <a:gd name="connsiteY348" fmla="*/ 2252134 h 4639734"/>
                  <a:gd name="connsiteX349" fmla="*/ 248145 w 7149692"/>
                  <a:gd name="connsiteY349" fmla="*/ 2277534 h 4639734"/>
                  <a:gd name="connsiteX350" fmla="*/ 214279 w 7149692"/>
                  <a:gd name="connsiteY350" fmla="*/ 2328334 h 4639734"/>
                  <a:gd name="connsiteX351" fmla="*/ 205812 w 7149692"/>
                  <a:gd name="connsiteY351" fmla="*/ 2362200 h 4639734"/>
                  <a:gd name="connsiteX352" fmla="*/ 188879 w 7149692"/>
                  <a:gd name="connsiteY352" fmla="*/ 2404534 h 4639734"/>
                  <a:gd name="connsiteX353" fmla="*/ 180412 w 7149692"/>
                  <a:gd name="connsiteY353" fmla="*/ 2446867 h 4639734"/>
                  <a:gd name="connsiteX354" fmla="*/ 188879 w 7149692"/>
                  <a:gd name="connsiteY354" fmla="*/ 2531534 h 4639734"/>
                  <a:gd name="connsiteX355" fmla="*/ 214279 w 7149692"/>
                  <a:gd name="connsiteY355" fmla="*/ 2548467 h 4639734"/>
                  <a:gd name="connsiteX356" fmla="*/ 239679 w 7149692"/>
                  <a:gd name="connsiteY356" fmla="*/ 2573867 h 4639734"/>
                  <a:gd name="connsiteX357" fmla="*/ 265079 w 7149692"/>
                  <a:gd name="connsiteY357" fmla="*/ 2590800 h 4639734"/>
                  <a:gd name="connsiteX358" fmla="*/ 315879 w 7149692"/>
                  <a:gd name="connsiteY358" fmla="*/ 2641600 h 4639734"/>
                  <a:gd name="connsiteX359" fmla="*/ 375145 w 7149692"/>
                  <a:gd name="connsiteY359" fmla="*/ 2683934 h 4639734"/>
                  <a:gd name="connsiteX360" fmla="*/ 417479 w 7149692"/>
                  <a:gd name="connsiteY360" fmla="*/ 2709334 h 4639734"/>
                  <a:gd name="connsiteX361" fmla="*/ 510612 w 7149692"/>
                  <a:gd name="connsiteY361" fmla="*/ 2768600 h 4639734"/>
                  <a:gd name="connsiteX362" fmla="*/ 527545 w 7149692"/>
                  <a:gd name="connsiteY362" fmla="*/ 2785534 h 4639734"/>
                  <a:gd name="connsiteX363" fmla="*/ 536012 w 7149692"/>
                  <a:gd name="connsiteY363" fmla="*/ 2810934 h 4639734"/>
                  <a:gd name="connsiteX364" fmla="*/ 561412 w 7149692"/>
                  <a:gd name="connsiteY364" fmla="*/ 2827867 h 4639734"/>
                  <a:gd name="connsiteX365" fmla="*/ 603745 w 7149692"/>
                  <a:gd name="connsiteY365" fmla="*/ 2895600 h 4639734"/>
                  <a:gd name="connsiteX366" fmla="*/ 561412 w 7149692"/>
                  <a:gd name="connsiteY366" fmla="*/ 2921000 h 4639734"/>
                  <a:gd name="connsiteX367" fmla="*/ 544479 w 7149692"/>
                  <a:gd name="connsiteY367" fmla="*/ 2937934 h 4639734"/>
                  <a:gd name="connsiteX368" fmla="*/ 510612 w 7149692"/>
                  <a:gd name="connsiteY36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48279 w 7149692"/>
                  <a:gd name="connsiteY118" fmla="*/ 4487334 h 4639734"/>
                  <a:gd name="connsiteX119" fmla="*/ 5565212 w 7149692"/>
                  <a:gd name="connsiteY119" fmla="*/ 4461934 h 4639734"/>
                  <a:gd name="connsiteX120" fmla="*/ 5590612 w 7149692"/>
                  <a:gd name="connsiteY120" fmla="*/ 4445000 h 4639734"/>
                  <a:gd name="connsiteX121" fmla="*/ 5658345 w 7149692"/>
                  <a:gd name="connsiteY121" fmla="*/ 4385734 h 4639734"/>
                  <a:gd name="connsiteX122" fmla="*/ 5717612 w 7149692"/>
                  <a:gd name="connsiteY122" fmla="*/ 4343400 h 4639734"/>
                  <a:gd name="connsiteX123" fmla="*/ 5734545 w 7149692"/>
                  <a:gd name="connsiteY123" fmla="*/ 4318000 h 4639734"/>
                  <a:gd name="connsiteX124" fmla="*/ 5759945 w 7149692"/>
                  <a:gd name="connsiteY124" fmla="*/ 4292600 h 4639734"/>
                  <a:gd name="connsiteX125" fmla="*/ 5793812 w 7149692"/>
                  <a:gd name="connsiteY125" fmla="*/ 4216400 h 4639734"/>
                  <a:gd name="connsiteX126" fmla="*/ 5802279 w 7149692"/>
                  <a:gd name="connsiteY126" fmla="*/ 4174067 h 4639734"/>
                  <a:gd name="connsiteX127" fmla="*/ 5827679 w 7149692"/>
                  <a:gd name="connsiteY127" fmla="*/ 4097867 h 4639734"/>
                  <a:gd name="connsiteX128" fmla="*/ 5836145 w 7149692"/>
                  <a:gd name="connsiteY128" fmla="*/ 4072467 h 4639734"/>
                  <a:gd name="connsiteX129" fmla="*/ 5861545 w 7149692"/>
                  <a:gd name="connsiteY129" fmla="*/ 3987800 h 4639734"/>
                  <a:gd name="connsiteX130" fmla="*/ 5903879 w 7149692"/>
                  <a:gd name="connsiteY130" fmla="*/ 3979334 h 4639734"/>
                  <a:gd name="connsiteX131" fmla="*/ 5937745 w 7149692"/>
                  <a:gd name="connsiteY131" fmla="*/ 3996267 h 4639734"/>
                  <a:gd name="connsiteX132" fmla="*/ 5997012 w 7149692"/>
                  <a:gd name="connsiteY132" fmla="*/ 4013200 h 4639734"/>
                  <a:gd name="connsiteX133" fmla="*/ 6327212 w 7149692"/>
                  <a:gd name="connsiteY133" fmla="*/ 4004734 h 4639734"/>
                  <a:gd name="connsiteX134" fmla="*/ 6411879 w 7149692"/>
                  <a:gd name="connsiteY134" fmla="*/ 3996267 h 4639734"/>
                  <a:gd name="connsiteX135" fmla="*/ 6589679 w 7149692"/>
                  <a:gd name="connsiteY135" fmla="*/ 3979334 h 4639734"/>
                  <a:gd name="connsiteX136" fmla="*/ 6725145 w 7149692"/>
                  <a:gd name="connsiteY136" fmla="*/ 3962400 h 4639734"/>
                  <a:gd name="connsiteX137" fmla="*/ 6784412 w 7149692"/>
                  <a:gd name="connsiteY137" fmla="*/ 3945467 h 4639734"/>
                  <a:gd name="connsiteX138" fmla="*/ 6826745 w 7149692"/>
                  <a:gd name="connsiteY138" fmla="*/ 3937000 h 4639734"/>
                  <a:gd name="connsiteX139" fmla="*/ 6869079 w 7149692"/>
                  <a:gd name="connsiteY139" fmla="*/ 3869267 h 4639734"/>
                  <a:gd name="connsiteX140" fmla="*/ 6894479 w 7149692"/>
                  <a:gd name="connsiteY140" fmla="*/ 3843867 h 4639734"/>
                  <a:gd name="connsiteX141" fmla="*/ 6919879 w 7149692"/>
                  <a:gd name="connsiteY141" fmla="*/ 3793067 h 4639734"/>
                  <a:gd name="connsiteX142" fmla="*/ 6936812 w 7149692"/>
                  <a:gd name="connsiteY142" fmla="*/ 3759200 h 4639734"/>
                  <a:gd name="connsiteX143" fmla="*/ 6962212 w 7149692"/>
                  <a:gd name="connsiteY143" fmla="*/ 3733800 h 4639734"/>
                  <a:gd name="connsiteX144" fmla="*/ 6987612 w 7149692"/>
                  <a:gd name="connsiteY144" fmla="*/ 3666067 h 4639734"/>
                  <a:gd name="connsiteX145" fmla="*/ 7004545 w 7149692"/>
                  <a:gd name="connsiteY145" fmla="*/ 3640667 h 4639734"/>
                  <a:gd name="connsiteX146" fmla="*/ 7021479 w 7149692"/>
                  <a:gd name="connsiteY146" fmla="*/ 3606800 h 4639734"/>
                  <a:gd name="connsiteX147" fmla="*/ 7029945 w 7149692"/>
                  <a:gd name="connsiteY147" fmla="*/ 3572934 h 4639734"/>
                  <a:gd name="connsiteX148" fmla="*/ 7038412 w 7149692"/>
                  <a:gd name="connsiteY148" fmla="*/ 3547534 h 4639734"/>
                  <a:gd name="connsiteX149" fmla="*/ 7055345 w 7149692"/>
                  <a:gd name="connsiteY149" fmla="*/ 3479800 h 4639734"/>
                  <a:gd name="connsiteX150" fmla="*/ 7072279 w 7149692"/>
                  <a:gd name="connsiteY150" fmla="*/ 3462867 h 4639734"/>
                  <a:gd name="connsiteX151" fmla="*/ 7106145 w 7149692"/>
                  <a:gd name="connsiteY151" fmla="*/ 3378200 h 4639734"/>
                  <a:gd name="connsiteX152" fmla="*/ 7114612 w 7149692"/>
                  <a:gd name="connsiteY152" fmla="*/ 3327400 h 4639734"/>
                  <a:gd name="connsiteX153" fmla="*/ 7140012 w 7149692"/>
                  <a:gd name="connsiteY153" fmla="*/ 3259667 h 4639734"/>
                  <a:gd name="connsiteX154" fmla="*/ 7140012 w 7149692"/>
                  <a:gd name="connsiteY154" fmla="*/ 2937934 h 4639734"/>
                  <a:gd name="connsiteX155" fmla="*/ 7114612 w 7149692"/>
                  <a:gd name="connsiteY155" fmla="*/ 2836334 h 4639734"/>
                  <a:gd name="connsiteX156" fmla="*/ 7106145 w 7149692"/>
                  <a:gd name="connsiteY156" fmla="*/ 2810934 h 4639734"/>
                  <a:gd name="connsiteX157" fmla="*/ 7080745 w 7149692"/>
                  <a:gd name="connsiteY157" fmla="*/ 2785534 h 4639734"/>
                  <a:gd name="connsiteX158" fmla="*/ 7063812 w 7149692"/>
                  <a:gd name="connsiteY158" fmla="*/ 2743200 h 4639734"/>
                  <a:gd name="connsiteX159" fmla="*/ 7046879 w 7149692"/>
                  <a:gd name="connsiteY159" fmla="*/ 2675467 h 4639734"/>
                  <a:gd name="connsiteX160" fmla="*/ 7029945 w 7149692"/>
                  <a:gd name="connsiteY160" fmla="*/ 2641600 h 4639734"/>
                  <a:gd name="connsiteX161" fmla="*/ 7004545 w 7149692"/>
                  <a:gd name="connsiteY161" fmla="*/ 2582334 h 4639734"/>
                  <a:gd name="connsiteX162" fmla="*/ 6953745 w 7149692"/>
                  <a:gd name="connsiteY162" fmla="*/ 2514600 h 4639734"/>
                  <a:gd name="connsiteX163" fmla="*/ 6945279 w 7149692"/>
                  <a:gd name="connsiteY163" fmla="*/ 2489200 h 4639734"/>
                  <a:gd name="connsiteX164" fmla="*/ 6826745 w 7149692"/>
                  <a:gd name="connsiteY164" fmla="*/ 2421467 h 4639734"/>
                  <a:gd name="connsiteX165" fmla="*/ 6759012 w 7149692"/>
                  <a:gd name="connsiteY165" fmla="*/ 2396067 h 4639734"/>
                  <a:gd name="connsiteX166" fmla="*/ 6699745 w 7149692"/>
                  <a:gd name="connsiteY166" fmla="*/ 2353734 h 4639734"/>
                  <a:gd name="connsiteX167" fmla="*/ 6657412 w 7149692"/>
                  <a:gd name="connsiteY167" fmla="*/ 2319867 h 4639734"/>
                  <a:gd name="connsiteX168" fmla="*/ 6598145 w 7149692"/>
                  <a:gd name="connsiteY168" fmla="*/ 2311400 h 4639734"/>
                  <a:gd name="connsiteX169" fmla="*/ 6538879 w 7149692"/>
                  <a:gd name="connsiteY169" fmla="*/ 2294467 h 4639734"/>
                  <a:gd name="connsiteX170" fmla="*/ 6445745 w 7149692"/>
                  <a:gd name="connsiteY170" fmla="*/ 2260600 h 4639734"/>
                  <a:gd name="connsiteX171" fmla="*/ 6420345 w 7149692"/>
                  <a:gd name="connsiteY171" fmla="*/ 2252134 h 4639734"/>
                  <a:gd name="connsiteX172" fmla="*/ 6132479 w 7149692"/>
                  <a:gd name="connsiteY172" fmla="*/ 2260600 h 4639734"/>
                  <a:gd name="connsiteX173" fmla="*/ 6107079 w 7149692"/>
                  <a:gd name="connsiteY173" fmla="*/ 2269067 h 4639734"/>
                  <a:gd name="connsiteX174" fmla="*/ 6064745 w 7149692"/>
                  <a:gd name="connsiteY174" fmla="*/ 2286000 h 4639734"/>
                  <a:gd name="connsiteX175" fmla="*/ 6013945 w 7149692"/>
                  <a:gd name="connsiteY175" fmla="*/ 2302934 h 4639734"/>
                  <a:gd name="connsiteX176" fmla="*/ 5954679 w 7149692"/>
                  <a:gd name="connsiteY176" fmla="*/ 2319867 h 4639734"/>
                  <a:gd name="connsiteX177" fmla="*/ 5929279 w 7149692"/>
                  <a:gd name="connsiteY177" fmla="*/ 2167467 h 4639734"/>
                  <a:gd name="connsiteX178" fmla="*/ 5903879 w 7149692"/>
                  <a:gd name="connsiteY178" fmla="*/ 2091267 h 4639734"/>
                  <a:gd name="connsiteX179" fmla="*/ 5878479 w 7149692"/>
                  <a:gd name="connsiteY179" fmla="*/ 1955800 h 4639734"/>
                  <a:gd name="connsiteX180" fmla="*/ 5861545 w 7149692"/>
                  <a:gd name="connsiteY180" fmla="*/ 1930400 h 4639734"/>
                  <a:gd name="connsiteX181" fmla="*/ 5853079 w 7149692"/>
                  <a:gd name="connsiteY181" fmla="*/ 1905000 h 4639734"/>
                  <a:gd name="connsiteX182" fmla="*/ 5836145 w 7149692"/>
                  <a:gd name="connsiteY182" fmla="*/ 1871134 h 4639734"/>
                  <a:gd name="connsiteX183" fmla="*/ 5810745 w 7149692"/>
                  <a:gd name="connsiteY183" fmla="*/ 1811867 h 4639734"/>
                  <a:gd name="connsiteX184" fmla="*/ 5785345 w 7149692"/>
                  <a:gd name="connsiteY184" fmla="*/ 1744134 h 4639734"/>
                  <a:gd name="connsiteX185" fmla="*/ 5776879 w 7149692"/>
                  <a:gd name="connsiteY185" fmla="*/ 1718734 h 4639734"/>
                  <a:gd name="connsiteX186" fmla="*/ 5759945 w 7149692"/>
                  <a:gd name="connsiteY186" fmla="*/ 1693334 h 4639734"/>
                  <a:gd name="connsiteX187" fmla="*/ 5734545 w 7149692"/>
                  <a:gd name="connsiteY187" fmla="*/ 1617134 h 4639734"/>
                  <a:gd name="connsiteX188" fmla="*/ 5726079 w 7149692"/>
                  <a:gd name="connsiteY188" fmla="*/ 1591734 h 4639734"/>
                  <a:gd name="connsiteX189" fmla="*/ 5675279 w 7149692"/>
                  <a:gd name="connsiteY189" fmla="*/ 1507067 h 4639734"/>
                  <a:gd name="connsiteX190" fmla="*/ 5658345 w 7149692"/>
                  <a:gd name="connsiteY190" fmla="*/ 1473200 h 4639734"/>
                  <a:gd name="connsiteX191" fmla="*/ 5649879 w 7149692"/>
                  <a:gd name="connsiteY191" fmla="*/ 1447800 h 4639734"/>
                  <a:gd name="connsiteX192" fmla="*/ 5624479 w 7149692"/>
                  <a:gd name="connsiteY192" fmla="*/ 1405467 h 4639734"/>
                  <a:gd name="connsiteX193" fmla="*/ 5616012 w 7149692"/>
                  <a:gd name="connsiteY193" fmla="*/ 1380067 h 4639734"/>
                  <a:gd name="connsiteX194" fmla="*/ 5599079 w 7149692"/>
                  <a:gd name="connsiteY194" fmla="*/ 1346200 h 4639734"/>
                  <a:gd name="connsiteX195" fmla="*/ 5590612 w 7149692"/>
                  <a:gd name="connsiteY195" fmla="*/ 1320800 h 4639734"/>
                  <a:gd name="connsiteX196" fmla="*/ 5556745 w 7149692"/>
                  <a:gd name="connsiteY196" fmla="*/ 1270000 h 4639734"/>
                  <a:gd name="connsiteX197" fmla="*/ 5531345 w 7149692"/>
                  <a:gd name="connsiteY197" fmla="*/ 1227667 h 4639734"/>
                  <a:gd name="connsiteX198" fmla="*/ 5505945 w 7149692"/>
                  <a:gd name="connsiteY198" fmla="*/ 1185334 h 4639734"/>
                  <a:gd name="connsiteX199" fmla="*/ 5472079 w 7149692"/>
                  <a:gd name="connsiteY199" fmla="*/ 1126067 h 4639734"/>
                  <a:gd name="connsiteX200" fmla="*/ 5446679 w 7149692"/>
                  <a:gd name="connsiteY200" fmla="*/ 1083734 h 4639734"/>
                  <a:gd name="connsiteX201" fmla="*/ 5412812 w 7149692"/>
                  <a:gd name="connsiteY201" fmla="*/ 1049867 h 4639734"/>
                  <a:gd name="connsiteX202" fmla="*/ 5395879 w 7149692"/>
                  <a:gd name="connsiteY202" fmla="*/ 1024467 h 4639734"/>
                  <a:gd name="connsiteX203" fmla="*/ 5370479 w 7149692"/>
                  <a:gd name="connsiteY203" fmla="*/ 990600 h 4639734"/>
                  <a:gd name="connsiteX204" fmla="*/ 5336612 w 7149692"/>
                  <a:gd name="connsiteY204" fmla="*/ 939800 h 4639734"/>
                  <a:gd name="connsiteX205" fmla="*/ 5311212 w 7149692"/>
                  <a:gd name="connsiteY205" fmla="*/ 914400 h 4639734"/>
                  <a:gd name="connsiteX206" fmla="*/ 5294279 w 7149692"/>
                  <a:gd name="connsiteY206" fmla="*/ 889000 h 4639734"/>
                  <a:gd name="connsiteX207" fmla="*/ 5226545 w 7149692"/>
                  <a:gd name="connsiteY207" fmla="*/ 838200 h 4639734"/>
                  <a:gd name="connsiteX208" fmla="*/ 5201145 w 7149692"/>
                  <a:gd name="connsiteY208" fmla="*/ 821267 h 4639734"/>
                  <a:gd name="connsiteX209" fmla="*/ 5158812 w 7149692"/>
                  <a:gd name="connsiteY209" fmla="*/ 812800 h 4639734"/>
                  <a:gd name="connsiteX210" fmla="*/ 5133412 w 7149692"/>
                  <a:gd name="connsiteY210" fmla="*/ 804334 h 4639734"/>
                  <a:gd name="connsiteX211" fmla="*/ 5065679 w 7149692"/>
                  <a:gd name="connsiteY211" fmla="*/ 778934 h 4639734"/>
                  <a:gd name="connsiteX212" fmla="*/ 5014879 w 7149692"/>
                  <a:gd name="connsiteY212" fmla="*/ 770467 h 4639734"/>
                  <a:gd name="connsiteX213" fmla="*/ 4989479 w 7149692"/>
                  <a:gd name="connsiteY213" fmla="*/ 762000 h 4639734"/>
                  <a:gd name="connsiteX214" fmla="*/ 4955612 w 7149692"/>
                  <a:gd name="connsiteY214" fmla="*/ 753534 h 4639734"/>
                  <a:gd name="connsiteX215" fmla="*/ 4887879 w 7149692"/>
                  <a:gd name="connsiteY215" fmla="*/ 736600 h 4639734"/>
                  <a:gd name="connsiteX216" fmla="*/ 4862479 w 7149692"/>
                  <a:gd name="connsiteY216" fmla="*/ 745067 h 4639734"/>
                  <a:gd name="connsiteX217" fmla="*/ 4803212 w 7149692"/>
                  <a:gd name="connsiteY217" fmla="*/ 787400 h 4639734"/>
                  <a:gd name="connsiteX218" fmla="*/ 4760879 w 7149692"/>
                  <a:gd name="connsiteY218" fmla="*/ 795867 h 4639734"/>
                  <a:gd name="connsiteX219" fmla="*/ 4710079 w 7149692"/>
                  <a:gd name="connsiteY219" fmla="*/ 829734 h 4639734"/>
                  <a:gd name="connsiteX220" fmla="*/ 4667745 w 7149692"/>
                  <a:gd name="connsiteY220" fmla="*/ 872067 h 4639734"/>
                  <a:gd name="connsiteX221" fmla="*/ 4625412 w 7149692"/>
                  <a:gd name="connsiteY221" fmla="*/ 922867 h 4639734"/>
                  <a:gd name="connsiteX222" fmla="*/ 4600012 w 7149692"/>
                  <a:gd name="connsiteY222" fmla="*/ 990600 h 4639734"/>
                  <a:gd name="connsiteX223" fmla="*/ 4583079 w 7149692"/>
                  <a:gd name="connsiteY223" fmla="*/ 1041400 h 4639734"/>
                  <a:gd name="connsiteX224" fmla="*/ 4574612 w 7149692"/>
                  <a:gd name="connsiteY224" fmla="*/ 1066800 h 4639734"/>
                  <a:gd name="connsiteX225" fmla="*/ 4566145 w 7149692"/>
                  <a:gd name="connsiteY225" fmla="*/ 1092200 h 4639734"/>
                  <a:gd name="connsiteX226" fmla="*/ 4540745 w 7149692"/>
                  <a:gd name="connsiteY226" fmla="*/ 1210734 h 4639734"/>
                  <a:gd name="connsiteX227" fmla="*/ 4489945 w 7149692"/>
                  <a:gd name="connsiteY227" fmla="*/ 1168400 h 4639734"/>
                  <a:gd name="connsiteX228" fmla="*/ 4447612 w 7149692"/>
                  <a:gd name="connsiteY228" fmla="*/ 1049867 h 4639734"/>
                  <a:gd name="connsiteX229" fmla="*/ 4405279 w 7149692"/>
                  <a:gd name="connsiteY229" fmla="*/ 956734 h 4639734"/>
                  <a:gd name="connsiteX230" fmla="*/ 4379879 w 7149692"/>
                  <a:gd name="connsiteY230" fmla="*/ 922867 h 4639734"/>
                  <a:gd name="connsiteX231" fmla="*/ 4329079 w 7149692"/>
                  <a:gd name="connsiteY231" fmla="*/ 821267 h 4639734"/>
                  <a:gd name="connsiteX232" fmla="*/ 4303679 w 7149692"/>
                  <a:gd name="connsiteY232" fmla="*/ 762000 h 4639734"/>
                  <a:gd name="connsiteX233" fmla="*/ 4269812 w 7149692"/>
                  <a:gd name="connsiteY233" fmla="*/ 711200 h 4639734"/>
                  <a:gd name="connsiteX234" fmla="*/ 4210545 w 7149692"/>
                  <a:gd name="connsiteY234" fmla="*/ 609600 h 4639734"/>
                  <a:gd name="connsiteX235" fmla="*/ 4134345 w 7149692"/>
                  <a:gd name="connsiteY235" fmla="*/ 516467 h 4639734"/>
                  <a:gd name="connsiteX236" fmla="*/ 4100479 w 7149692"/>
                  <a:gd name="connsiteY236" fmla="*/ 448734 h 4639734"/>
                  <a:gd name="connsiteX237" fmla="*/ 4066612 w 7149692"/>
                  <a:gd name="connsiteY237" fmla="*/ 414867 h 4639734"/>
                  <a:gd name="connsiteX238" fmla="*/ 4041212 w 7149692"/>
                  <a:gd name="connsiteY238" fmla="*/ 372534 h 4639734"/>
                  <a:gd name="connsiteX239" fmla="*/ 4007345 w 7149692"/>
                  <a:gd name="connsiteY239" fmla="*/ 338667 h 4639734"/>
                  <a:gd name="connsiteX240" fmla="*/ 3990412 w 7149692"/>
                  <a:gd name="connsiteY240" fmla="*/ 313267 h 4639734"/>
                  <a:gd name="connsiteX241" fmla="*/ 3965012 w 7149692"/>
                  <a:gd name="connsiteY241" fmla="*/ 287867 h 4639734"/>
                  <a:gd name="connsiteX242" fmla="*/ 3939612 w 7149692"/>
                  <a:gd name="connsiteY242" fmla="*/ 254000 h 4639734"/>
                  <a:gd name="connsiteX243" fmla="*/ 3905745 w 7149692"/>
                  <a:gd name="connsiteY243" fmla="*/ 237067 h 4639734"/>
                  <a:gd name="connsiteX244" fmla="*/ 3888812 w 7149692"/>
                  <a:gd name="connsiteY244" fmla="*/ 211667 h 4639734"/>
                  <a:gd name="connsiteX245" fmla="*/ 3846479 w 7149692"/>
                  <a:gd name="connsiteY245" fmla="*/ 186267 h 4639734"/>
                  <a:gd name="connsiteX246" fmla="*/ 3821079 w 7149692"/>
                  <a:gd name="connsiteY246" fmla="*/ 169334 h 4639734"/>
                  <a:gd name="connsiteX247" fmla="*/ 3787212 w 7149692"/>
                  <a:gd name="connsiteY247" fmla="*/ 135467 h 4639734"/>
                  <a:gd name="connsiteX248" fmla="*/ 3694079 w 7149692"/>
                  <a:gd name="connsiteY248" fmla="*/ 101600 h 4639734"/>
                  <a:gd name="connsiteX249" fmla="*/ 3617879 w 7149692"/>
                  <a:gd name="connsiteY249" fmla="*/ 67734 h 4639734"/>
                  <a:gd name="connsiteX250" fmla="*/ 3584012 w 7149692"/>
                  <a:gd name="connsiteY250" fmla="*/ 59267 h 4639734"/>
                  <a:gd name="connsiteX251" fmla="*/ 3550145 w 7149692"/>
                  <a:gd name="connsiteY251" fmla="*/ 42334 h 4639734"/>
                  <a:gd name="connsiteX252" fmla="*/ 3516279 w 7149692"/>
                  <a:gd name="connsiteY252" fmla="*/ 33867 h 4639734"/>
                  <a:gd name="connsiteX253" fmla="*/ 3431612 w 7149692"/>
                  <a:gd name="connsiteY253" fmla="*/ 8467 h 4639734"/>
                  <a:gd name="connsiteX254" fmla="*/ 3330012 w 7149692"/>
                  <a:gd name="connsiteY254" fmla="*/ 0 h 4639734"/>
                  <a:gd name="connsiteX255" fmla="*/ 3143745 w 7149692"/>
                  <a:gd name="connsiteY255" fmla="*/ 8467 h 4639734"/>
                  <a:gd name="connsiteX256" fmla="*/ 3050612 w 7149692"/>
                  <a:gd name="connsiteY256" fmla="*/ 25400 h 4639734"/>
                  <a:gd name="connsiteX257" fmla="*/ 2991345 w 7149692"/>
                  <a:gd name="connsiteY257" fmla="*/ 42334 h 4639734"/>
                  <a:gd name="connsiteX258" fmla="*/ 2949012 w 7149692"/>
                  <a:gd name="connsiteY258" fmla="*/ 59267 h 4639734"/>
                  <a:gd name="connsiteX259" fmla="*/ 2898212 w 7149692"/>
                  <a:gd name="connsiteY259" fmla="*/ 93134 h 4639734"/>
                  <a:gd name="connsiteX260" fmla="*/ 2855879 w 7149692"/>
                  <a:gd name="connsiteY260" fmla="*/ 118534 h 4639734"/>
                  <a:gd name="connsiteX261" fmla="*/ 2830479 w 7149692"/>
                  <a:gd name="connsiteY261" fmla="*/ 143934 h 4639734"/>
                  <a:gd name="connsiteX262" fmla="*/ 2805079 w 7149692"/>
                  <a:gd name="connsiteY262" fmla="*/ 160867 h 4639734"/>
                  <a:gd name="connsiteX263" fmla="*/ 2745812 w 7149692"/>
                  <a:gd name="connsiteY263" fmla="*/ 203200 h 4639734"/>
                  <a:gd name="connsiteX264" fmla="*/ 2720412 w 7149692"/>
                  <a:gd name="connsiteY264" fmla="*/ 254000 h 4639734"/>
                  <a:gd name="connsiteX265" fmla="*/ 2695012 w 7149692"/>
                  <a:gd name="connsiteY265" fmla="*/ 296334 h 4639734"/>
                  <a:gd name="connsiteX266" fmla="*/ 2644212 w 7149692"/>
                  <a:gd name="connsiteY266" fmla="*/ 389467 h 4639734"/>
                  <a:gd name="connsiteX267" fmla="*/ 2627279 w 7149692"/>
                  <a:gd name="connsiteY267" fmla="*/ 414867 h 4639734"/>
                  <a:gd name="connsiteX268" fmla="*/ 2610345 w 7149692"/>
                  <a:gd name="connsiteY268" fmla="*/ 541867 h 4639734"/>
                  <a:gd name="connsiteX269" fmla="*/ 2593412 w 7149692"/>
                  <a:gd name="connsiteY269" fmla="*/ 584200 h 4639734"/>
                  <a:gd name="connsiteX270" fmla="*/ 2584945 w 7149692"/>
                  <a:gd name="connsiteY270" fmla="*/ 609600 h 4639734"/>
                  <a:gd name="connsiteX271" fmla="*/ 2568012 w 7149692"/>
                  <a:gd name="connsiteY271" fmla="*/ 643467 h 4639734"/>
                  <a:gd name="connsiteX272" fmla="*/ 2542612 w 7149692"/>
                  <a:gd name="connsiteY272" fmla="*/ 728134 h 4639734"/>
                  <a:gd name="connsiteX273" fmla="*/ 2551079 w 7149692"/>
                  <a:gd name="connsiteY273" fmla="*/ 880534 h 4639734"/>
                  <a:gd name="connsiteX274" fmla="*/ 2576479 w 7149692"/>
                  <a:gd name="connsiteY274" fmla="*/ 973667 h 4639734"/>
                  <a:gd name="connsiteX275" fmla="*/ 2593412 w 7149692"/>
                  <a:gd name="connsiteY275" fmla="*/ 1049867 h 4639734"/>
                  <a:gd name="connsiteX276" fmla="*/ 2618812 w 7149692"/>
                  <a:gd name="connsiteY276" fmla="*/ 1066800 h 4639734"/>
                  <a:gd name="connsiteX277" fmla="*/ 2678079 w 7149692"/>
                  <a:gd name="connsiteY277" fmla="*/ 1134534 h 4639734"/>
                  <a:gd name="connsiteX278" fmla="*/ 2728879 w 7149692"/>
                  <a:gd name="connsiteY278" fmla="*/ 1176867 h 4639734"/>
                  <a:gd name="connsiteX279" fmla="*/ 2703479 w 7149692"/>
                  <a:gd name="connsiteY279" fmla="*/ 1202267 h 4639734"/>
                  <a:gd name="connsiteX280" fmla="*/ 2635745 w 7149692"/>
                  <a:gd name="connsiteY280" fmla="*/ 1193800 h 4639734"/>
                  <a:gd name="connsiteX281" fmla="*/ 2568012 w 7149692"/>
                  <a:gd name="connsiteY281" fmla="*/ 1117600 h 4639734"/>
                  <a:gd name="connsiteX282" fmla="*/ 2551079 w 7149692"/>
                  <a:gd name="connsiteY282" fmla="*/ 1092200 h 4639734"/>
                  <a:gd name="connsiteX283" fmla="*/ 2525679 w 7149692"/>
                  <a:gd name="connsiteY283" fmla="*/ 1083734 h 4639734"/>
                  <a:gd name="connsiteX284" fmla="*/ 2508745 w 7149692"/>
                  <a:gd name="connsiteY284" fmla="*/ 1049867 h 4639734"/>
                  <a:gd name="connsiteX285" fmla="*/ 2466412 w 7149692"/>
                  <a:gd name="connsiteY285" fmla="*/ 1024467 h 4639734"/>
                  <a:gd name="connsiteX286" fmla="*/ 2432545 w 7149692"/>
                  <a:gd name="connsiteY286" fmla="*/ 999067 h 4639734"/>
                  <a:gd name="connsiteX287" fmla="*/ 2305545 w 7149692"/>
                  <a:gd name="connsiteY287" fmla="*/ 889000 h 4639734"/>
                  <a:gd name="connsiteX288" fmla="*/ 2187012 w 7149692"/>
                  <a:gd name="connsiteY288" fmla="*/ 804334 h 4639734"/>
                  <a:gd name="connsiteX289" fmla="*/ 2136212 w 7149692"/>
                  <a:gd name="connsiteY289" fmla="*/ 762000 h 4639734"/>
                  <a:gd name="connsiteX290" fmla="*/ 2017679 w 7149692"/>
                  <a:gd name="connsiteY290" fmla="*/ 677334 h 4639734"/>
                  <a:gd name="connsiteX291" fmla="*/ 1966879 w 7149692"/>
                  <a:gd name="connsiteY291" fmla="*/ 635000 h 4639734"/>
                  <a:gd name="connsiteX292" fmla="*/ 1873745 w 7149692"/>
                  <a:gd name="connsiteY292" fmla="*/ 575734 h 4639734"/>
                  <a:gd name="connsiteX293" fmla="*/ 1831412 w 7149692"/>
                  <a:gd name="connsiteY293" fmla="*/ 541867 h 4639734"/>
                  <a:gd name="connsiteX294" fmla="*/ 1789079 w 7149692"/>
                  <a:gd name="connsiteY294" fmla="*/ 533400 h 4639734"/>
                  <a:gd name="connsiteX295" fmla="*/ 1763679 w 7149692"/>
                  <a:gd name="connsiteY295" fmla="*/ 524934 h 4639734"/>
                  <a:gd name="connsiteX296" fmla="*/ 1738279 w 7149692"/>
                  <a:gd name="connsiteY296" fmla="*/ 508000 h 4639734"/>
                  <a:gd name="connsiteX297" fmla="*/ 1611279 w 7149692"/>
                  <a:gd name="connsiteY297" fmla="*/ 474134 h 4639734"/>
                  <a:gd name="connsiteX298" fmla="*/ 1501212 w 7149692"/>
                  <a:gd name="connsiteY298" fmla="*/ 465667 h 4639734"/>
                  <a:gd name="connsiteX299" fmla="*/ 1314945 w 7149692"/>
                  <a:gd name="connsiteY299" fmla="*/ 474134 h 4639734"/>
                  <a:gd name="connsiteX300" fmla="*/ 1255679 w 7149692"/>
                  <a:gd name="connsiteY300" fmla="*/ 491067 h 4639734"/>
                  <a:gd name="connsiteX301" fmla="*/ 1179479 w 7149692"/>
                  <a:gd name="connsiteY301" fmla="*/ 508000 h 4639734"/>
                  <a:gd name="connsiteX302" fmla="*/ 1111745 w 7149692"/>
                  <a:gd name="connsiteY302" fmla="*/ 524934 h 4639734"/>
                  <a:gd name="connsiteX303" fmla="*/ 1077879 w 7149692"/>
                  <a:gd name="connsiteY303" fmla="*/ 550334 h 4639734"/>
                  <a:gd name="connsiteX304" fmla="*/ 1044012 w 7149692"/>
                  <a:gd name="connsiteY304" fmla="*/ 567267 h 4639734"/>
                  <a:gd name="connsiteX305" fmla="*/ 993212 w 7149692"/>
                  <a:gd name="connsiteY305" fmla="*/ 618067 h 4639734"/>
                  <a:gd name="connsiteX306" fmla="*/ 933945 w 7149692"/>
                  <a:gd name="connsiteY306" fmla="*/ 728134 h 4639734"/>
                  <a:gd name="connsiteX307" fmla="*/ 900079 w 7149692"/>
                  <a:gd name="connsiteY307" fmla="*/ 778934 h 4639734"/>
                  <a:gd name="connsiteX308" fmla="*/ 883145 w 7149692"/>
                  <a:gd name="connsiteY308" fmla="*/ 838200 h 4639734"/>
                  <a:gd name="connsiteX309" fmla="*/ 866212 w 7149692"/>
                  <a:gd name="connsiteY309" fmla="*/ 905934 h 4639734"/>
                  <a:gd name="connsiteX310" fmla="*/ 883145 w 7149692"/>
                  <a:gd name="connsiteY310" fmla="*/ 1227667 h 4639734"/>
                  <a:gd name="connsiteX311" fmla="*/ 900079 w 7149692"/>
                  <a:gd name="connsiteY311" fmla="*/ 1278467 h 4639734"/>
                  <a:gd name="connsiteX312" fmla="*/ 908545 w 7149692"/>
                  <a:gd name="connsiteY312" fmla="*/ 1320800 h 4639734"/>
                  <a:gd name="connsiteX313" fmla="*/ 942412 w 7149692"/>
                  <a:gd name="connsiteY313" fmla="*/ 1380067 h 4639734"/>
                  <a:gd name="connsiteX314" fmla="*/ 967812 w 7149692"/>
                  <a:gd name="connsiteY314" fmla="*/ 1413934 h 4639734"/>
                  <a:gd name="connsiteX315" fmla="*/ 1010145 w 7149692"/>
                  <a:gd name="connsiteY315" fmla="*/ 1490134 h 4639734"/>
                  <a:gd name="connsiteX316" fmla="*/ 1060945 w 7149692"/>
                  <a:gd name="connsiteY316" fmla="*/ 1532467 h 4639734"/>
                  <a:gd name="connsiteX317" fmla="*/ 1077879 w 7149692"/>
                  <a:gd name="connsiteY317" fmla="*/ 1557867 h 4639734"/>
                  <a:gd name="connsiteX318" fmla="*/ 1120212 w 7149692"/>
                  <a:gd name="connsiteY318" fmla="*/ 1591734 h 4639734"/>
                  <a:gd name="connsiteX319" fmla="*/ 1145612 w 7149692"/>
                  <a:gd name="connsiteY319" fmla="*/ 1617134 h 4639734"/>
                  <a:gd name="connsiteX320" fmla="*/ 1179479 w 7149692"/>
                  <a:gd name="connsiteY320" fmla="*/ 1659467 h 4639734"/>
                  <a:gd name="connsiteX321" fmla="*/ 1230279 w 7149692"/>
                  <a:gd name="connsiteY321" fmla="*/ 1710267 h 4639734"/>
                  <a:gd name="connsiteX322" fmla="*/ 1289545 w 7149692"/>
                  <a:gd name="connsiteY322" fmla="*/ 1761067 h 4639734"/>
                  <a:gd name="connsiteX323" fmla="*/ 1314945 w 7149692"/>
                  <a:gd name="connsiteY323" fmla="*/ 1794934 h 4639734"/>
                  <a:gd name="connsiteX324" fmla="*/ 1374212 w 7149692"/>
                  <a:gd name="connsiteY324" fmla="*/ 1837267 h 4639734"/>
                  <a:gd name="connsiteX325" fmla="*/ 1391145 w 7149692"/>
                  <a:gd name="connsiteY325" fmla="*/ 1862667 h 4639734"/>
                  <a:gd name="connsiteX326" fmla="*/ 1425012 w 7149692"/>
                  <a:gd name="connsiteY326" fmla="*/ 1896534 h 4639734"/>
                  <a:gd name="connsiteX327" fmla="*/ 1433479 w 7149692"/>
                  <a:gd name="connsiteY327" fmla="*/ 1921934 h 4639734"/>
                  <a:gd name="connsiteX328" fmla="*/ 1416545 w 7149692"/>
                  <a:gd name="connsiteY328" fmla="*/ 1938867 h 4639734"/>
                  <a:gd name="connsiteX329" fmla="*/ 1357279 w 7149692"/>
                  <a:gd name="connsiteY329" fmla="*/ 1921934 h 4639734"/>
                  <a:gd name="connsiteX330" fmla="*/ 1298012 w 7149692"/>
                  <a:gd name="connsiteY330" fmla="*/ 1888067 h 4639734"/>
                  <a:gd name="connsiteX331" fmla="*/ 1264145 w 7149692"/>
                  <a:gd name="connsiteY331" fmla="*/ 1862667 h 4639734"/>
                  <a:gd name="connsiteX332" fmla="*/ 1230279 w 7149692"/>
                  <a:gd name="connsiteY332" fmla="*/ 1854200 h 4639734"/>
                  <a:gd name="connsiteX333" fmla="*/ 1204879 w 7149692"/>
                  <a:gd name="connsiteY333" fmla="*/ 1845734 h 4639734"/>
                  <a:gd name="connsiteX334" fmla="*/ 1128679 w 7149692"/>
                  <a:gd name="connsiteY334" fmla="*/ 1820334 h 4639734"/>
                  <a:gd name="connsiteX335" fmla="*/ 967812 w 7149692"/>
                  <a:gd name="connsiteY335" fmla="*/ 1811867 h 4639734"/>
                  <a:gd name="connsiteX336" fmla="*/ 866212 w 7149692"/>
                  <a:gd name="connsiteY336" fmla="*/ 1803400 h 4639734"/>
                  <a:gd name="connsiteX337" fmla="*/ 790012 w 7149692"/>
                  <a:gd name="connsiteY337" fmla="*/ 1811867 h 4639734"/>
                  <a:gd name="connsiteX338" fmla="*/ 722279 w 7149692"/>
                  <a:gd name="connsiteY338" fmla="*/ 1837267 h 4639734"/>
                  <a:gd name="connsiteX339" fmla="*/ 679945 w 7149692"/>
                  <a:gd name="connsiteY339" fmla="*/ 1871134 h 4639734"/>
                  <a:gd name="connsiteX340" fmla="*/ 654545 w 7149692"/>
                  <a:gd name="connsiteY340" fmla="*/ 1896534 h 4639734"/>
                  <a:gd name="connsiteX341" fmla="*/ 586812 w 7149692"/>
                  <a:gd name="connsiteY341" fmla="*/ 1947334 h 4639734"/>
                  <a:gd name="connsiteX342" fmla="*/ 544479 w 7149692"/>
                  <a:gd name="connsiteY342" fmla="*/ 1981200 h 4639734"/>
                  <a:gd name="connsiteX343" fmla="*/ 459812 w 7149692"/>
                  <a:gd name="connsiteY343" fmla="*/ 2032000 h 4639734"/>
                  <a:gd name="connsiteX344" fmla="*/ 400545 w 7149692"/>
                  <a:gd name="connsiteY344" fmla="*/ 2099734 h 4639734"/>
                  <a:gd name="connsiteX345" fmla="*/ 332812 w 7149692"/>
                  <a:gd name="connsiteY345" fmla="*/ 2159000 h 4639734"/>
                  <a:gd name="connsiteX346" fmla="*/ 282012 w 7149692"/>
                  <a:gd name="connsiteY346" fmla="*/ 2235200 h 4639734"/>
                  <a:gd name="connsiteX347" fmla="*/ 256612 w 7149692"/>
                  <a:gd name="connsiteY347" fmla="*/ 2252134 h 4639734"/>
                  <a:gd name="connsiteX348" fmla="*/ 248145 w 7149692"/>
                  <a:gd name="connsiteY348" fmla="*/ 2277534 h 4639734"/>
                  <a:gd name="connsiteX349" fmla="*/ 214279 w 7149692"/>
                  <a:gd name="connsiteY349" fmla="*/ 2328334 h 4639734"/>
                  <a:gd name="connsiteX350" fmla="*/ 205812 w 7149692"/>
                  <a:gd name="connsiteY350" fmla="*/ 2362200 h 4639734"/>
                  <a:gd name="connsiteX351" fmla="*/ 188879 w 7149692"/>
                  <a:gd name="connsiteY351" fmla="*/ 2404534 h 4639734"/>
                  <a:gd name="connsiteX352" fmla="*/ 180412 w 7149692"/>
                  <a:gd name="connsiteY352" fmla="*/ 2446867 h 4639734"/>
                  <a:gd name="connsiteX353" fmla="*/ 188879 w 7149692"/>
                  <a:gd name="connsiteY353" fmla="*/ 2531534 h 4639734"/>
                  <a:gd name="connsiteX354" fmla="*/ 214279 w 7149692"/>
                  <a:gd name="connsiteY354" fmla="*/ 2548467 h 4639734"/>
                  <a:gd name="connsiteX355" fmla="*/ 239679 w 7149692"/>
                  <a:gd name="connsiteY355" fmla="*/ 2573867 h 4639734"/>
                  <a:gd name="connsiteX356" fmla="*/ 265079 w 7149692"/>
                  <a:gd name="connsiteY356" fmla="*/ 2590800 h 4639734"/>
                  <a:gd name="connsiteX357" fmla="*/ 315879 w 7149692"/>
                  <a:gd name="connsiteY357" fmla="*/ 2641600 h 4639734"/>
                  <a:gd name="connsiteX358" fmla="*/ 375145 w 7149692"/>
                  <a:gd name="connsiteY358" fmla="*/ 2683934 h 4639734"/>
                  <a:gd name="connsiteX359" fmla="*/ 417479 w 7149692"/>
                  <a:gd name="connsiteY359" fmla="*/ 2709334 h 4639734"/>
                  <a:gd name="connsiteX360" fmla="*/ 510612 w 7149692"/>
                  <a:gd name="connsiteY360" fmla="*/ 2768600 h 4639734"/>
                  <a:gd name="connsiteX361" fmla="*/ 527545 w 7149692"/>
                  <a:gd name="connsiteY361" fmla="*/ 2785534 h 4639734"/>
                  <a:gd name="connsiteX362" fmla="*/ 536012 w 7149692"/>
                  <a:gd name="connsiteY362" fmla="*/ 2810934 h 4639734"/>
                  <a:gd name="connsiteX363" fmla="*/ 561412 w 7149692"/>
                  <a:gd name="connsiteY363" fmla="*/ 2827867 h 4639734"/>
                  <a:gd name="connsiteX364" fmla="*/ 603745 w 7149692"/>
                  <a:gd name="connsiteY364" fmla="*/ 2895600 h 4639734"/>
                  <a:gd name="connsiteX365" fmla="*/ 561412 w 7149692"/>
                  <a:gd name="connsiteY365" fmla="*/ 2921000 h 4639734"/>
                  <a:gd name="connsiteX366" fmla="*/ 544479 w 7149692"/>
                  <a:gd name="connsiteY366" fmla="*/ 2937934 h 4639734"/>
                  <a:gd name="connsiteX367" fmla="*/ 510612 w 7149692"/>
                  <a:gd name="connsiteY36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48279 w 7149692"/>
                  <a:gd name="connsiteY118" fmla="*/ 4487334 h 4639734"/>
                  <a:gd name="connsiteX119" fmla="*/ 5565212 w 7149692"/>
                  <a:gd name="connsiteY119" fmla="*/ 4461934 h 4639734"/>
                  <a:gd name="connsiteX120" fmla="*/ 5590612 w 7149692"/>
                  <a:gd name="connsiteY120" fmla="*/ 4445000 h 4639734"/>
                  <a:gd name="connsiteX121" fmla="*/ 5658345 w 7149692"/>
                  <a:gd name="connsiteY121" fmla="*/ 4385734 h 4639734"/>
                  <a:gd name="connsiteX122" fmla="*/ 5717612 w 7149692"/>
                  <a:gd name="connsiteY122" fmla="*/ 4343400 h 4639734"/>
                  <a:gd name="connsiteX123" fmla="*/ 5734545 w 7149692"/>
                  <a:gd name="connsiteY123" fmla="*/ 4318000 h 4639734"/>
                  <a:gd name="connsiteX124" fmla="*/ 5759945 w 7149692"/>
                  <a:gd name="connsiteY124" fmla="*/ 4292600 h 4639734"/>
                  <a:gd name="connsiteX125" fmla="*/ 5793812 w 7149692"/>
                  <a:gd name="connsiteY125" fmla="*/ 4216400 h 4639734"/>
                  <a:gd name="connsiteX126" fmla="*/ 5802279 w 7149692"/>
                  <a:gd name="connsiteY126" fmla="*/ 4174067 h 4639734"/>
                  <a:gd name="connsiteX127" fmla="*/ 5827679 w 7149692"/>
                  <a:gd name="connsiteY127" fmla="*/ 4097867 h 4639734"/>
                  <a:gd name="connsiteX128" fmla="*/ 5836145 w 7149692"/>
                  <a:gd name="connsiteY128" fmla="*/ 4072467 h 4639734"/>
                  <a:gd name="connsiteX129" fmla="*/ 5861545 w 7149692"/>
                  <a:gd name="connsiteY129" fmla="*/ 3987800 h 4639734"/>
                  <a:gd name="connsiteX130" fmla="*/ 5903879 w 7149692"/>
                  <a:gd name="connsiteY130" fmla="*/ 3979334 h 4639734"/>
                  <a:gd name="connsiteX131" fmla="*/ 5997012 w 7149692"/>
                  <a:gd name="connsiteY131" fmla="*/ 4013200 h 4639734"/>
                  <a:gd name="connsiteX132" fmla="*/ 6327212 w 7149692"/>
                  <a:gd name="connsiteY132" fmla="*/ 4004734 h 4639734"/>
                  <a:gd name="connsiteX133" fmla="*/ 6411879 w 7149692"/>
                  <a:gd name="connsiteY133" fmla="*/ 3996267 h 4639734"/>
                  <a:gd name="connsiteX134" fmla="*/ 6589679 w 7149692"/>
                  <a:gd name="connsiteY134" fmla="*/ 3979334 h 4639734"/>
                  <a:gd name="connsiteX135" fmla="*/ 6725145 w 7149692"/>
                  <a:gd name="connsiteY135" fmla="*/ 3962400 h 4639734"/>
                  <a:gd name="connsiteX136" fmla="*/ 6784412 w 7149692"/>
                  <a:gd name="connsiteY136" fmla="*/ 3945467 h 4639734"/>
                  <a:gd name="connsiteX137" fmla="*/ 6826745 w 7149692"/>
                  <a:gd name="connsiteY137" fmla="*/ 3937000 h 4639734"/>
                  <a:gd name="connsiteX138" fmla="*/ 6869079 w 7149692"/>
                  <a:gd name="connsiteY138" fmla="*/ 3869267 h 4639734"/>
                  <a:gd name="connsiteX139" fmla="*/ 6894479 w 7149692"/>
                  <a:gd name="connsiteY139" fmla="*/ 3843867 h 4639734"/>
                  <a:gd name="connsiteX140" fmla="*/ 6919879 w 7149692"/>
                  <a:gd name="connsiteY140" fmla="*/ 3793067 h 4639734"/>
                  <a:gd name="connsiteX141" fmla="*/ 6936812 w 7149692"/>
                  <a:gd name="connsiteY141" fmla="*/ 3759200 h 4639734"/>
                  <a:gd name="connsiteX142" fmla="*/ 6962212 w 7149692"/>
                  <a:gd name="connsiteY142" fmla="*/ 3733800 h 4639734"/>
                  <a:gd name="connsiteX143" fmla="*/ 6987612 w 7149692"/>
                  <a:gd name="connsiteY143" fmla="*/ 3666067 h 4639734"/>
                  <a:gd name="connsiteX144" fmla="*/ 7004545 w 7149692"/>
                  <a:gd name="connsiteY144" fmla="*/ 3640667 h 4639734"/>
                  <a:gd name="connsiteX145" fmla="*/ 7021479 w 7149692"/>
                  <a:gd name="connsiteY145" fmla="*/ 3606800 h 4639734"/>
                  <a:gd name="connsiteX146" fmla="*/ 7029945 w 7149692"/>
                  <a:gd name="connsiteY146" fmla="*/ 3572934 h 4639734"/>
                  <a:gd name="connsiteX147" fmla="*/ 7038412 w 7149692"/>
                  <a:gd name="connsiteY147" fmla="*/ 3547534 h 4639734"/>
                  <a:gd name="connsiteX148" fmla="*/ 7055345 w 7149692"/>
                  <a:gd name="connsiteY148" fmla="*/ 3479800 h 4639734"/>
                  <a:gd name="connsiteX149" fmla="*/ 7072279 w 7149692"/>
                  <a:gd name="connsiteY149" fmla="*/ 3462867 h 4639734"/>
                  <a:gd name="connsiteX150" fmla="*/ 7106145 w 7149692"/>
                  <a:gd name="connsiteY150" fmla="*/ 3378200 h 4639734"/>
                  <a:gd name="connsiteX151" fmla="*/ 7114612 w 7149692"/>
                  <a:gd name="connsiteY151" fmla="*/ 3327400 h 4639734"/>
                  <a:gd name="connsiteX152" fmla="*/ 7140012 w 7149692"/>
                  <a:gd name="connsiteY152" fmla="*/ 3259667 h 4639734"/>
                  <a:gd name="connsiteX153" fmla="*/ 7140012 w 7149692"/>
                  <a:gd name="connsiteY153" fmla="*/ 2937934 h 4639734"/>
                  <a:gd name="connsiteX154" fmla="*/ 7114612 w 7149692"/>
                  <a:gd name="connsiteY154" fmla="*/ 2836334 h 4639734"/>
                  <a:gd name="connsiteX155" fmla="*/ 7106145 w 7149692"/>
                  <a:gd name="connsiteY155" fmla="*/ 2810934 h 4639734"/>
                  <a:gd name="connsiteX156" fmla="*/ 7080745 w 7149692"/>
                  <a:gd name="connsiteY156" fmla="*/ 2785534 h 4639734"/>
                  <a:gd name="connsiteX157" fmla="*/ 7063812 w 7149692"/>
                  <a:gd name="connsiteY157" fmla="*/ 2743200 h 4639734"/>
                  <a:gd name="connsiteX158" fmla="*/ 7046879 w 7149692"/>
                  <a:gd name="connsiteY158" fmla="*/ 2675467 h 4639734"/>
                  <a:gd name="connsiteX159" fmla="*/ 7029945 w 7149692"/>
                  <a:gd name="connsiteY159" fmla="*/ 2641600 h 4639734"/>
                  <a:gd name="connsiteX160" fmla="*/ 7004545 w 7149692"/>
                  <a:gd name="connsiteY160" fmla="*/ 2582334 h 4639734"/>
                  <a:gd name="connsiteX161" fmla="*/ 6953745 w 7149692"/>
                  <a:gd name="connsiteY161" fmla="*/ 2514600 h 4639734"/>
                  <a:gd name="connsiteX162" fmla="*/ 6945279 w 7149692"/>
                  <a:gd name="connsiteY162" fmla="*/ 2489200 h 4639734"/>
                  <a:gd name="connsiteX163" fmla="*/ 6826745 w 7149692"/>
                  <a:gd name="connsiteY163" fmla="*/ 2421467 h 4639734"/>
                  <a:gd name="connsiteX164" fmla="*/ 6759012 w 7149692"/>
                  <a:gd name="connsiteY164" fmla="*/ 2396067 h 4639734"/>
                  <a:gd name="connsiteX165" fmla="*/ 6699745 w 7149692"/>
                  <a:gd name="connsiteY165" fmla="*/ 2353734 h 4639734"/>
                  <a:gd name="connsiteX166" fmla="*/ 6657412 w 7149692"/>
                  <a:gd name="connsiteY166" fmla="*/ 2319867 h 4639734"/>
                  <a:gd name="connsiteX167" fmla="*/ 6598145 w 7149692"/>
                  <a:gd name="connsiteY167" fmla="*/ 2311400 h 4639734"/>
                  <a:gd name="connsiteX168" fmla="*/ 6538879 w 7149692"/>
                  <a:gd name="connsiteY168" fmla="*/ 2294467 h 4639734"/>
                  <a:gd name="connsiteX169" fmla="*/ 6445745 w 7149692"/>
                  <a:gd name="connsiteY169" fmla="*/ 2260600 h 4639734"/>
                  <a:gd name="connsiteX170" fmla="*/ 6420345 w 7149692"/>
                  <a:gd name="connsiteY170" fmla="*/ 2252134 h 4639734"/>
                  <a:gd name="connsiteX171" fmla="*/ 6132479 w 7149692"/>
                  <a:gd name="connsiteY171" fmla="*/ 2260600 h 4639734"/>
                  <a:gd name="connsiteX172" fmla="*/ 6107079 w 7149692"/>
                  <a:gd name="connsiteY172" fmla="*/ 2269067 h 4639734"/>
                  <a:gd name="connsiteX173" fmla="*/ 6064745 w 7149692"/>
                  <a:gd name="connsiteY173" fmla="*/ 2286000 h 4639734"/>
                  <a:gd name="connsiteX174" fmla="*/ 6013945 w 7149692"/>
                  <a:gd name="connsiteY174" fmla="*/ 2302934 h 4639734"/>
                  <a:gd name="connsiteX175" fmla="*/ 5954679 w 7149692"/>
                  <a:gd name="connsiteY175" fmla="*/ 2319867 h 4639734"/>
                  <a:gd name="connsiteX176" fmla="*/ 5929279 w 7149692"/>
                  <a:gd name="connsiteY176" fmla="*/ 2167467 h 4639734"/>
                  <a:gd name="connsiteX177" fmla="*/ 5903879 w 7149692"/>
                  <a:gd name="connsiteY177" fmla="*/ 2091267 h 4639734"/>
                  <a:gd name="connsiteX178" fmla="*/ 5878479 w 7149692"/>
                  <a:gd name="connsiteY178" fmla="*/ 1955800 h 4639734"/>
                  <a:gd name="connsiteX179" fmla="*/ 5861545 w 7149692"/>
                  <a:gd name="connsiteY179" fmla="*/ 1930400 h 4639734"/>
                  <a:gd name="connsiteX180" fmla="*/ 5853079 w 7149692"/>
                  <a:gd name="connsiteY180" fmla="*/ 1905000 h 4639734"/>
                  <a:gd name="connsiteX181" fmla="*/ 5836145 w 7149692"/>
                  <a:gd name="connsiteY181" fmla="*/ 1871134 h 4639734"/>
                  <a:gd name="connsiteX182" fmla="*/ 5810745 w 7149692"/>
                  <a:gd name="connsiteY182" fmla="*/ 1811867 h 4639734"/>
                  <a:gd name="connsiteX183" fmla="*/ 5785345 w 7149692"/>
                  <a:gd name="connsiteY183" fmla="*/ 1744134 h 4639734"/>
                  <a:gd name="connsiteX184" fmla="*/ 5776879 w 7149692"/>
                  <a:gd name="connsiteY184" fmla="*/ 1718734 h 4639734"/>
                  <a:gd name="connsiteX185" fmla="*/ 5759945 w 7149692"/>
                  <a:gd name="connsiteY185" fmla="*/ 1693334 h 4639734"/>
                  <a:gd name="connsiteX186" fmla="*/ 5734545 w 7149692"/>
                  <a:gd name="connsiteY186" fmla="*/ 1617134 h 4639734"/>
                  <a:gd name="connsiteX187" fmla="*/ 5726079 w 7149692"/>
                  <a:gd name="connsiteY187" fmla="*/ 1591734 h 4639734"/>
                  <a:gd name="connsiteX188" fmla="*/ 5675279 w 7149692"/>
                  <a:gd name="connsiteY188" fmla="*/ 1507067 h 4639734"/>
                  <a:gd name="connsiteX189" fmla="*/ 5658345 w 7149692"/>
                  <a:gd name="connsiteY189" fmla="*/ 1473200 h 4639734"/>
                  <a:gd name="connsiteX190" fmla="*/ 5649879 w 7149692"/>
                  <a:gd name="connsiteY190" fmla="*/ 1447800 h 4639734"/>
                  <a:gd name="connsiteX191" fmla="*/ 5624479 w 7149692"/>
                  <a:gd name="connsiteY191" fmla="*/ 1405467 h 4639734"/>
                  <a:gd name="connsiteX192" fmla="*/ 5616012 w 7149692"/>
                  <a:gd name="connsiteY192" fmla="*/ 1380067 h 4639734"/>
                  <a:gd name="connsiteX193" fmla="*/ 5599079 w 7149692"/>
                  <a:gd name="connsiteY193" fmla="*/ 1346200 h 4639734"/>
                  <a:gd name="connsiteX194" fmla="*/ 5590612 w 7149692"/>
                  <a:gd name="connsiteY194" fmla="*/ 1320800 h 4639734"/>
                  <a:gd name="connsiteX195" fmla="*/ 5556745 w 7149692"/>
                  <a:gd name="connsiteY195" fmla="*/ 1270000 h 4639734"/>
                  <a:gd name="connsiteX196" fmla="*/ 5531345 w 7149692"/>
                  <a:gd name="connsiteY196" fmla="*/ 1227667 h 4639734"/>
                  <a:gd name="connsiteX197" fmla="*/ 5505945 w 7149692"/>
                  <a:gd name="connsiteY197" fmla="*/ 1185334 h 4639734"/>
                  <a:gd name="connsiteX198" fmla="*/ 5472079 w 7149692"/>
                  <a:gd name="connsiteY198" fmla="*/ 1126067 h 4639734"/>
                  <a:gd name="connsiteX199" fmla="*/ 5446679 w 7149692"/>
                  <a:gd name="connsiteY199" fmla="*/ 1083734 h 4639734"/>
                  <a:gd name="connsiteX200" fmla="*/ 5412812 w 7149692"/>
                  <a:gd name="connsiteY200" fmla="*/ 1049867 h 4639734"/>
                  <a:gd name="connsiteX201" fmla="*/ 5395879 w 7149692"/>
                  <a:gd name="connsiteY201" fmla="*/ 1024467 h 4639734"/>
                  <a:gd name="connsiteX202" fmla="*/ 5370479 w 7149692"/>
                  <a:gd name="connsiteY202" fmla="*/ 990600 h 4639734"/>
                  <a:gd name="connsiteX203" fmla="*/ 5336612 w 7149692"/>
                  <a:gd name="connsiteY203" fmla="*/ 939800 h 4639734"/>
                  <a:gd name="connsiteX204" fmla="*/ 5311212 w 7149692"/>
                  <a:gd name="connsiteY204" fmla="*/ 914400 h 4639734"/>
                  <a:gd name="connsiteX205" fmla="*/ 5294279 w 7149692"/>
                  <a:gd name="connsiteY205" fmla="*/ 889000 h 4639734"/>
                  <a:gd name="connsiteX206" fmla="*/ 5226545 w 7149692"/>
                  <a:gd name="connsiteY206" fmla="*/ 838200 h 4639734"/>
                  <a:gd name="connsiteX207" fmla="*/ 5201145 w 7149692"/>
                  <a:gd name="connsiteY207" fmla="*/ 821267 h 4639734"/>
                  <a:gd name="connsiteX208" fmla="*/ 5158812 w 7149692"/>
                  <a:gd name="connsiteY208" fmla="*/ 812800 h 4639734"/>
                  <a:gd name="connsiteX209" fmla="*/ 5133412 w 7149692"/>
                  <a:gd name="connsiteY209" fmla="*/ 804334 h 4639734"/>
                  <a:gd name="connsiteX210" fmla="*/ 5065679 w 7149692"/>
                  <a:gd name="connsiteY210" fmla="*/ 778934 h 4639734"/>
                  <a:gd name="connsiteX211" fmla="*/ 5014879 w 7149692"/>
                  <a:gd name="connsiteY211" fmla="*/ 770467 h 4639734"/>
                  <a:gd name="connsiteX212" fmla="*/ 4989479 w 7149692"/>
                  <a:gd name="connsiteY212" fmla="*/ 762000 h 4639734"/>
                  <a:gd name="connsiteX213" fmla="*/ 4955612 w 7149692"/>
                  <a:gd name="connsiteY213" fmla="*/ 753534 h 4639734"/>
                  <a:gd name="connsiteX214" fmla="*/ 4887879 w 7149692"/>
                  <a:gd name="connsiteY214" fmla="*/ 736600 h 4639734"/>
                  <a:gd name="connsiteX215" fmla="*/ 4862479 w 7149692"/>
                  <a:gd name="connsiteY215" fmla="*/ 745067 h 4639734"/>
                  <a:gd name="connsiteX216" fmla="*/ 4803212 w 7149692"/>
                  <a:gd name="connsiteY216" fmla="*/ 787400 h 4639734"/>
                  <a:gd name="connsiteX217" fmla="*/ 4760879 w 7149692"/>
                  <a:gd name="connsiteY217" fmla="*/ 795867 h 4639734"/>
                  <a:gd name="connsiteX218" fmla="*/ 4710079 w 7149692"/>
                  <a:gd name="connsiteY218" fmla="*/ 829734 h 4639734"/>
                  <a:gd name="connsiteX219" fmla="*/ 4667745 w 7149692"/>
                  <a:gd name="connsiteY219" fmla="*/ 872067 h 4639734"/>
                  <a:gd name="connsiteX220" fmla="*/ 4625412 w 7149692"/>
                  <a:gd name="connsiteY220" fmla="*/ 922867 h 4639734"/>
                  <a:gd name="connsiteX221" fmla="*/ 4600012 w 7149692"/>
                  <a:gd name="connsiteY221" fmla="*/ 990600 h 4639734"/>
                  <a:gd name="connsiteX222" fmla="*/ 4583079 w 7149692"/>
                  <a:gd name="connsiteY222" fmla="*/ 1041400 h 4639734"/>
                  <a:gd name="connsiteX223" fmla="*/ 4574612 w 7149692"/>
                  <a:gd name="connsiteY223" fmla="*/ 1066800 h 4639734"/>
                  <a:gd name="connsiteX224" fmla="*/ 4566145 w 7149692"/>
                  <a:gd name="connsiteY224" fmla="*/ 1092200 h 4639734"/>
                  <a:gd name="connsiteX225" fmla="*/ 4540745 w 7149692"/>
                  <a:gd name="connsiteY225" fmla="*/ 1210734 h 4639734"/>
                  <a:gd name="connsiteX226" fmla="*/ 4489945 w 7149692"/>
                  <a:gd name="connsiteY226" fmla="*/ 1168400 h 4639734"/>
                  <a:gd name="connsiteX227" fmla="*/ 4447612 w 7149692"/>
                  <a:gd name="connsiteY227" fmla="*/ 1049867 h 4639734"/>
                  <a:gd name="connsiteX228" fmla="*/ 4405279 w 7149692"/>
                  <a:gd name="connsiteY228" fmla="*/ 956734 h 4639734"/>
                  <a:gd name="connsiteX229" fmla="*/ 4379879 w 7149692"/>
                  <a:gd name="connsiteY229" fmla="*/ 922867 h 4639734"/>
                  <a:gd name="connsiteX230" fmla="*/ 4329079 w 7149692"/>
                  <a:gd name="connsiteY230" fmla="*/ 821267 h 4639734"/>
                  <a:gd name="connsiteX231" fmla="*/ 4303679 w 7149692"/>
                  <a:gd name="connsiteY231" fmla="*/ 762000 h 4639734"/>
                  <a:gd name="connsiteX232" fmla="*/ 4269812 w 7149692"/>
                  <a:gd name="connsiteY232" fmla="*/ 711200 h 4639734"/>
                  <a:gd name="connsiteX233" fmla="*/ 4210545 w 7149692"/>
                  <a:gd name="connsiteY233" fmla="*/ 609600 h 4639734"/>
                  <a:gd name="connsiteX234" fmla="*/ 4134345 w 7149692"/>
                  <a:gd name="connsiteY234" fmla="*/ 516467 h 4639734"/>
                  <a:gd name="connsiteX235" fmla="*/ 4100479 w 7149692"/>
                  <a:gd name="connsiteY235" fmla="*/ 448734 h 4639734"/>
                  <a:gd name="connsiteX236" fmla="*/ 4066612 w 7149692"/>
                  <a:gd name="connsiteY236" fmla="*/ 414867 h 4639734"/>
                  <a:gd name="connsiteX237" fmla="*/ 4041212 w 7149692"/>
                  <a:gd name="connsiteY237" fmla="*/ 372534 h 4639734"/>
                  <a:gd name="connsiteX238" fmla="*/ 4007345 w 7149692"/>
                  <a:gd name="connsiteY238" fmla="*/ 338667 h 4639734"/>
                  <a:gd name="connsiteX239" fmla="*/ 3990412 w 7149692"/>
                  <a:gd name="connsiteY239" fmla="*/ 313267 h 4639734"/>
                  <a:gd name="connsiteX240" fmla="*/ 3965012 w 7149692"/>
                  <a:gd name="connsiteY240" fmla="*/ 287867 h 4639734"/>
                  <a:gd name="connsiteX241" fmla="*/ 3939612 w 7149692"/>
                  <a:gd name="connsiteY241" fmla="*/ 254000 h 4639734"/>
                  <a:gd name="connsiteX242" fmla="*/ 3905745 w 7149692"/>
                  <a:gd name="connsiteY242" fmla="*/ 237067 h 4639734"/>
                  <a:gd name="connsiteX243" fmla="*/ 3888812 w 7149692"/>
                  <a:gd name="connsiteY243" fmla="*/ 211667 h 4639734"/>
                  <a:gd name="connsiteX244" fmla="*/ 3846479 w 7149692"/>
                  <a:gd name="connsiteY244" fmla="*/ 186267 h 4639734"/>
                  <a:gd name="connsiteX245" fmla="*/ 3821079 w 7149692"/>
                  <a:gd name="connsiteY245" fmla="*/ 169334 h 4639734"/>
                  <a:gd name="connsiteX246" fmla="*/ 3787212 w 7149692"/>
                  <a:gd name="connsiteY246" fmla="*/ 135467 h 4639734"/>
                  <a:gd name="connsiteX247" fmla="*/ 3694079 w 7149692"/>
                  <a:gd name="connsiteY247" fmla="*/ 101600 h 4639734"/>
                  <a:gd name="connsiteX248" fmla="*/ 3617879 w 7149692"/>
                  <a:gd name="connsiteY248" fmla="*/ 67734 h 4639734"/>
                  <a:gd name="connsiteX249" fmla="*/ 3584012 w 7149692"/>
                  <a:gd name="connsiteY249" fmla="*/ 59267 h 4639734"/>
                  <a:gd name="connsiteX250" fmla="*/ 3550145 w 7149692"/>
                  <a:gd name="connsiteY250" fmla="*/ 42334 h 4639734"/>
                  <a:gd name="connsiteX251" fmla="*/ 3516279 w 7149692"/>
                  <a:gd name="connsiteY251" fmla="*/ 33867 h 4639734"/>
                  <a:gd name="connsiteX252" fmla="*/ 3431612 w 7149692"/>
                  <a:gd name="connsiteY252" fmla="*/ 8467 h 4639734"/>
                  <a:gd name="connsiteX253" fmla="*/ 3330012 w 7149692"/>
                  <a:gd name="connsiteY253" fmla="*/ 0 h 4639734"/>
                  <a:gd name="connsiteX254" fmla="*/ 3143745 w 7149692"/>
                  <a:gd name="connsiteY254" fmla="*/ 8467 h 4639734"/>
                  <a:gd name="connsiteX255" fmla="*/ 3050612 w 7149692"/>
                  <a:gd name="connsiteY255" fmla="*/ 25400 h 4639734"/>
                  <a:gd name="connsiteX256" fmla="*/ 2991345 w 7149692"/>
                  <a:gd name="connsiteY256" fmla="*/ 42334 h 4639734"/>
                  <a:gd name="connsiteX257" fmla="*/ 2949012 w 7149692"/>
                  <a:gd name="connsiteY257" fmla="*/ 59267 h 4639734"/>
                  <a:gd name="connsiteX258" fmla="*/ 2898212 w 7149692"/>
                  <a:gd name="connsiteY258" fmla="*/ 93134 h 4639734"/>
                  <a:gd name="connsiteX259" fmla="*/ 2855879 w 7149692"/>
                  <a:gd name="connsiteY259" fmla="*/ 118534 h 4639734"/>
                  <a:gd name="connsiteX260" fmla="*/ 2830479 w 7149692"/>
                  <a:gd name="connsiteY260" fmla="*/ 143934 h 4639734"/>
                  <a:gd name="connsiteX261" fmla="*/ 2805079 w 7149692"/>
                  <a:gd name="connsiteY261" fmla="*/ 160867 h 4639734"/>
                  <a:gd name="connsiteX262" fmla="*/ 2745812 w 7149692"/>
                  <a:gd name="connsiteY262" fmla="*/ 203200 h 4639734"/>
                  <a:gd name="connsiteX263" fmla="*/ 2720412 w 7149692"/>
                  <a:gd name="connsiteY263" fmla="*/ 254000 h 4639734"/>
                  <a:gd name="connsiteX264" fmla="*/ 2695012 w 7149692"/>
                  <a:gd name="connsiteY264" fmla="*/ 296334 h 4639734"/>
                  <a:gd name="connsiteX265" fmla="*/ 2644212 w 7149692"/>
                  <a:gd name="connsiteY265" fmla="*/ 389467 h 4639734"/>
                  <a:gd name="connsiteX266" fmla="*/ 2627279 w 7149692"/>
                  <a:gd name="connsiteY266" fmla="*/ 414867 h 4639734"/>
                  <a:gd name="connsiteX267" fmla="*/ 2610345 w 7149692"/>
                  <a:gd name="connsiteY267" fmla="*/ 541867 h 4639734"/>
                  <a:gd name="connsiteX268" fmla="*/ 2593412 w 7149692"/>
                  <a:gd name="connsiteY268" fmla="*/ 584200 h 4639734"/>
                  <a:gd name="connsiteX269" fmla="*/ 2584945 w 7149692"/>
                  <a:gd name="connsiteY269" fmla="*/ 609600 h 4639734"/>
                  <a:gd name="connsiteX270" fmla="*/ 2568012 w 7149692"/>
                  <a:gd name="connsiteY270" fmla="*/ 643467 h 4639734"/>
                  <a:gd name="connsiteX271" fmla="*/ 2542612 w 7149692"/>
                  <a:gd name="connsiteY271" fmla="*/ 728134 h 4639734"/>
                  <a:gd name="connsiteX272" fmla="*/ 2551079 w 7149692"/>
                  <a:gd name="connsiteY272" fmla="*/ 880534 h 4639734"/>
                  <a:gd name="connsiteX273" fmla="*/ 2576479 w 7149692"/>
                  <a:gd name="connsiteY273" fmla="*/ 973667 h 4639734"/>
                  <a:gd name="connsiteX274" fmla="*/ 2593412 w 7149692"/>
                  <a:gd name="connsiteY274" fmla="*/ 1049867 h 4639734"/>
                  <a:gd name="connsiteX275" fmla="*/ 2618812 w 7149692"/>
                  <a:gd name="connsiteY275" fmla="*/ 1066800 h 4639734"/>
                  <a:gd name="connsiteX276" fmla="*/ 2678079 w 7149692"/>
                  <a:gd name="connsiteY276" fmla="*/ 1134534 h 4639734"/>
                  <a:gd name="connsiteX277" fmla="*/ 2728879 w 7149692"/>
                  <a:gd name="connsiteY277" fmla="*/ 1176867 h 4639734"/>
                  <a:gd name="connsiteX278" fmla="*/ 2703479 w 7149692"/>
                  <a:gd name="connsiteY278" fmla="*/ 1202267 h 4639734"/>
                  <a:gd name="connsiteX279" fmla="*/ 2635745 w 7149692"/>
                  <a:gd name="connsiteY279" fmla="*/ 1193800 h 4639734"/>
                  <a:gd name="connsiteX280" fmla="*/ 2568012 w 7149692"/>
                  <a:gd name="connsiteY280" fmla="*/ 1117600 h 4639734"/>
                  <a:gd name="connsiteX281" fmla="*/ 2551079 w 7149692"/>
                  <a:gd name="connsiteY281" fmla="*/ 1092200 h 4639734"/>
                  <a:gd name="connsiteX282" fmla="*/ 2525679 w 7149692"/>
                  <a:gd name="connsiteY282" fmla="*/ 1083734 h 4639734"/>
                  <a:gd name="connsiteX283" fmla="*/ 2508745 w 7149692"/>
                  <a:gd name="connsiteY283" fmla="*/ 1049867 h 4639734"/>
                  <a:gd name="connsiteX284" fmla="*/ 2466412 w 7149692"/>
                  <a:gd name="connsiteY284" fmla="*/ 1024467 h 4639734"/>
                  <a:gd name="connsiteX285" fmla="*/ 2432545 w 7149692"/>
                  <a:gd name="connsiteY285" fmla="*/ 999067 h 4639734"/>
                  <a:gd name="connsiteX286" fmla="*/ 2305545 w 7149692"/>
                  <a:gd name="connsiteY286" fmla="*/ 889000 h 4639734"/>
                  <a:gd name="connsiteX287" fmla="*/ 2187012 w 7149692"/>
                  <a:gd name="connsiteY287" fmla="*/ 804334 h 4639734"/>
                  <a:gd name="connsiteX288" fmla="*/ 2136212 w 7149692"/>
                  <a:gd name="connsiteY288" fmla="*/ 762000 h 4639734"/>
                  <a:gd name="connsiteX289" fmla="*/ 2017679 w 7149692"/>
                  <a:gd name="connsiteY289" fmla="*/ 677334 h 4639734"/>
                  <a:gd name="connsiteX290" fmla="*/ 1966879 w 7149692"/>
                  <a:gd name="connsiteY290" fmla="*/ 635000 h 4639734"/>
                  <a:gd name="connsiteX291" fmla="*/ 1873745 w 7149692"/>
                  <a:gd name="connsiteY291" fmla="*/ 575734 h 4639734"/>
                  <a:gd name="connsiteX292" fmla="*/ 1831412 w 7149692"/>
                  <a:gd name="connsiteY292" fmla="*/ 541867 h 4639734"/>
                  <a:gd name="connsiteX293" fmla="*/ 1789079 w 7149692"/>
                  <a:gd name="connsiteY293" fmla="*/ 533400 h 4639734"/>
                  <a:gd name="connsiteX294" fmla="*/ 1763679 w 7149692"/>
                  <a:gd name="connsiteY294" fmla="*/ 524934 h 4639734"/>
                  <a:gd name="connsiteX295" fmla="*/ 1738279 w 7149692"/>
                  <a:gd name="connsiteY295" fmla="*/ 508000 h 4639734"/>
                  <a:gd name="connsiteX296" fmla="*/ 1611279 w 7149692"/>
                  <a:gd name="connsiteY296" fmla="*/ 474134 h 4639734"/>
                  <a:gd name="connsiteX297" fmla="*/ 1501212 w 7149692"/>
                  <a:gd name="connsiteY297" fmla="*/ 465667 h 4639734"/>
                  <a:gd name="connsiteX298" fmla="*/ 1314945 w 7149692"/>
                  <a:gd name="connsiteY298" fmla="*/ 474134 h 4639734"/>
                  <a:gd name="connsiteX299" fmla="*/ 1255679 w 7149692"/>
                  <a:gd name="connsiteY299" fmla="*/ 491067 h 4639734"/>
                  <a:gd name="connsiteX300" fmla="*/ 1179479 w 7149692"/>
                  <a:gd name="connsiteY300" fmla="*/ 508000 h 4639734"/>
                  <a:gd name="connsiteX301" fmla="*/ 1111745 w 7149692"/>
                  <a:gd name="connsiteY301" fmla="*/ 524934 h 4639734"/>
                  <a:gd name="connsiteX302" fmla="*/ 1077879 w 7149692"/>
                  <a:gd name="connsiteY302" fmla="*/ 550334 h 4639734"/>
                  <a:gd name="connsiteX303" fmla="*/ 1044012 w 7149692"/>
                  <a:gd name="connsiteY303" fmla="*/ 567267 h 4639734"/>
                  <a:gd name="connsiteX304" fmla="*/ 993212 w 7149692"/>
                  <a:gd name="connsiteY304" fmla="*/ 618067 h 4639734"/>
                  <a:gd name="connsiteX305" fmla="*/ 933945 w 7149692"/>
                  <a:gd name="connsiteY305" fmla="*/ 728134 h 4639734"/>
                  <a:gd name="connsiteX306" fmla="*/ 900079 w 7149692"/>
                  <a:gd name="connsiteY306" fmla="*/ 778934 h 4639734"/>
                  <a:gd name="connsiteX307" fmla="*/ 883145 w 7149692"/>
                  <a:gd name="connsiteY307" fmla="*/ 838200 h 4639734"/>
                  <a:gd name="connsiteX308" fmla="*/ 866212 w 7149692"/>
                  <a:gd name="connsiteY308" fmla="*/ 905934 h 4639734"/>
                  <a:gd name="connsiteX309" fmla="*/ 883145 w 7149692"/>
                  <a:gd name="connsiteY309" fmla="*/ 1227667 h 4639734"/>
                  <a:gd name="connsiteX310" fmla="*/ 900079 w 7149692"/>
                  <a:gd name="connsiteY310" fmla="*/ 1278467 h 4639734"/>
                  <a:gd name="connsiteX311" fmla="*/ 908545 w 7149692"/>
                  <a:gd name="connsiteY311" fmla="*/ 1320800 h 4639734"/>
                  <a:gd name="connsiteX312" fmla="*/ 942412 w 7149692"/>
                  <a:gd name="connsiteY312" fmla="*/ 1380067 h 4639734"/>
                  <a:gd name="connsiteX313" fmla="*/ 967812 w 7149692"/>
                  <a:gd name="connsiteY313" fmla="*/ 1413934 h 4639734"/>
                  <a:gd name="connsiteX314" fmla="*/ 1010145 w 7149692"/>
                  <a:gd name="connsiteY314" fmla="*/ 1490134 h 4639734"/>
                  <a:gd name="connsiteX315" fmla="*/ 1060945 w 7149692"/>
                  <a:gd name="connsiteY315" fmla="*/ 1532467 h 4639734"/>
                  <a:gd name="connsiteX316" fmla="*/ 1077879 w 7149692"/>
                  <a:gd name="connsiteY316" fmla="*/ 1557867 h 4639734"/>
                  <a:gd name="connsiteX317" fmla="*/ 1120212 w 7149692"/>
                  <a:gd name="connsiteY317" fmla="*/ 1591734 h 4639734"/>
                  <a:gd name="connsiteX318" fmla="*/ 1145612 w 7149692"/>
                  <a:gd name="connsiteY318" fmla="*/ 1617134 h 4639734"/>
                  <a:gd name="connsiteX319" fmla="*/ 1179479 w 7149692"/>
                  <a:gd name="connsiteY319" fmla="*/ 1659467 h 4639734"/>
                  <a:gd name="connsiteX320" fmla="*/ 1230279 w 7149692"/>
                  <a:gd name="connsiteY320" fmla="*/ 1710267 h 4639734"/>
                  <a:gd name="connsiteX321" fmla="*/ 1289545 w 7149692"/>
                  <a:gd name="connsiteY321" fmla="*/ 1761067 h 4639734"/>
                  <a:gd name="connsiteX322" fmla="*/ 1314945 w 7149692"/>
                  <a:gd name="connsiteY322" fmla="*/ 1794934 h 4639734"/>
                  <a:gd name="connsiteX323" fmla="*/ 1374212 w 7149692"/>
                  <a:gd name="connsiteY323" fmla="*/ 1837267 h 4639734"/>
                  <a:gd name="connsiteX324" fmla="*/ 1391145 w 7149692"/>
                  <a:gd name="connsiteY324" fmla="*/ 1862667 h 4639734"/>
                  <a:gd name="connsiteX325" fmla="*/ 1425012 w 7149692"/>
                  <a:gd name="connsiteY325" fmla="*/ 1896534 h 4639734"/>
                  <a:gd name="connsiteX326" fmla="*/ 1433479 w 7149692"/>
                  <a:gd name="connsiteY326" fmla="*/ 1921934 h 4639734"/>
                  <a:gd name="connsiteX327" fmla="*/ 1416545 w 7149692"/>
                  <a:gd name="connsiteY327" fmla="*/ 1938867 h 4639734"/>
                  <a:gd name="connsiteX328" fmla="*/ 1357279 w 7149692"/>
                  <a:gd name="connsiteY328" fmla="*/ 1921934 h 4639734"/>
                  <a:gd name="connsiteX329" fmla="*/ 1298012 w 7149692"/>
                  <a:gd name="connsiteY329" fmla="*/ 1888067 h 4639734"/>
                  <a:gd name="connsiteX330" fmla="*/ 1264145 w 7149692"/>
                  <a:gd name="connsiteY330" fmla="*/ 1862667 h 4639734"/>
                  <a:gd name="connsiteX331" fmla="*/ 1230279 w 7149692"/>
                  <a:gd name="connsiteY331" fmla="*/ 1854200 h 4639734"/>
                  <a:gd name="connsiteX332" fmla="*/ 1204879 w 7149692"/>
                  <a:gd name="connsiteY332" fmla="*/ 1845734 h 4639734"/>
                  <a:gd name="connsiteX333" fmla="*/ 1128679 w 7149692"/>
                  <a:gd name="connsiteY333" fmla="*/ 1820334 h 4639734"/>
                  <a:gd name="connsiteX334" fmla="*/ 967812 w 7149692"/>
                  <a:gd name="connsiteY334" fmla="*/ 1811867 h 4639734"/>
                  <a:gd name="connsiteX335" fmla="*/ 866212 w 7149692"/>
                  <a:gd name="connsiteY335" fmla="*/ 1803400 h 4639734"/>
                  <a:gd name="connsiteX336" fmla="*/ 790012 w 7149692"/>
                  <a:gd name="connsiteY336" fmla="*/ 1811867 h 4639734"/>
                  <a:gd name="connsiteX337" fmla="*/ 722279 w 7149692"/>
                  <a:gd name="connsiteY337" fmla="*/ 1837267 h 4639734"/>
                  <a:gd name="connsiteX338" fmla="*/ 679945 w 7149692"/>
                  <a:gd name="connsiteY338" fmla="*/ 1871134 h 4639734"/>
                  <a:gd name="connsiteX339" fmla="*/ 654545 w 7149692"/>
                  <a:gd name="connsiteY339" fmla="*/ 1896534 h 4639734"/>
                  <a:gd name="connsiteX340" fmla="*/ 586812 w 7149692"/>
                  <a:gd name="connsiteY340" fmla="*/ 1947334 h 4639734"/>
                  <a:gd name="connsiteX341" fmla="*/ 544479 w 7149692"/>
                  <a:gd name="connsiteY341" fmla="*/ 1981200 h 4639734"/>
                  <a:gd name="connsiteX342" fmla="*/ 459812 w 7149692"/>
                  <a:gd name="connsiteY342" fmla="*/ 2032000 h 4639734"/>
                  <a:gd name="connsiteX343" fmla="*/ 400545 w 7149692"/>
                  <a:gd name="connsiteY343" fmla="*/ 2099734 h 4639734"/>
                  <a:gd name="connsiteX344" fmla="*/ 332812 w 7149692"/>
                  <a:gd name="connsiteY344" fmla="*/ 2159000 h 4639734"/>
                  <a:gd name="connsiteX345" fmla="*/ 282012 w 7149692"/>
                  <a:gd name="connsiteY345" fmla="*/ 2235200 h 4639734"/>
                  <a:gd name="connsiteX346" fmla="*/ 256612 w 7149692"/>
                  <a:gd name="connsiteY346" fmla="*/ 2252134 h 4639734"/>
                  <a:gd name="connsiteX347" fmla="*/ 248145 w 7149692"/>
                  <a:gd name="connsiteY347" fmla="*/ 2277534 h 4639734"/>
                  <a:gd name="connsiteX348" fmla="*/ 214279 w 7149692"/>
                  <a:gd name="connsiteY348" fmla="*/ 2328334 h 4639734"/>
                  <a:gd name="connsiteX349" fmla="*/ 205812 w 7149692"/>
                  <a:gd name="connsiteY349" fmla="*/ 2362200 h 4639734"/>
                  <a:gd name="connsiteX350" fmla="*/ 188879 w 7149692"/>
                  <a:gd name="connsiteY350" fmla="*/ 2404534 h 4639734"/>
                  <a:gd name="connsiteX351" fmla="*/ 180412 w 7149692"/>
                  <a:gd name="connsiteY351" fmla="*/ 2446867 h 4639734"/>
                  <a:gd name="connsiteX352" fmla="*/ 188879 w 7149692"/>
                  <a:gd name="connsiteY352" fmla="*/ 2531534 h 4639734"/>
                  <a:gd name="connsiteX353" fmla="*/ 214279 w 7149692"/>
                  <a:gd name="connsiteY353" fmla="*/ 2548467 h 4639734"/>
                  <a:gd name="connsiteX354" fmla="*/ 239679 w 7149692"/>
                  <a:gd name="connsiteY354" fmla="*/ 2573867 h 4639734"/>
                  <a:gd name="connsiteX355" fmla="*/ 265079 w 7149692"/>
                  <a:gd name="connsiteY355" fmla="*/ 2590800 h 4639734"/>
                  <a:gd name="connsiteX356" fmla="*/ 315879 w 7149692"/>
                  <a:gd name="connsiteY356" fmla="*/ 2641600 h 4639734"/>
                  <a:gd name="connsiteX357" fmla="*/ 375145 w 7149692"/>
                  <a:gd name="connsiteY357" fmla="*/ 2683934 h 4639734"/>
                  <a:gd name="connsiteX358" fmla="*/ 417479 w 7149692"/>
                  <a:gd name="connsiteY358" fmla="*/ 2709334 h 4639734"/>
                  <a:gd name="connsiteX359" fmla="*/ 510612 w 7149692"/>
                  <a:gd name="connsiteY359" fmla="*/ 2768600 h 4639734"/>
                  <a:gd name="connsiteX360" fmla="*/ 527545 w 7149692"/>
                  <a:gd name="connsiteY360" fmla="*/ 2785534 h 4639734"/>
                  <a:gd name="connsiteX361" fmla="*/ 536012 w 7149692"/>
                  <a:gd name="connsiteY361" fmla="*/ 2810934 h 4639734"/>
                  <a:gd name="connsiteX362" fmla="*/ 561412 w 7149692"/>
                  <a:gd name="connsiteY362" fmla="*/ 2827867 h 4639734"/>
                  <a:gd name="connsiteX363" fmla="*/ 603745 w 7149692"/>
                  <a:gd name="connsiteY363" fmla="*/ 2895600 h 4639734"/>
                  <a:gd name="connsiteX364" fmla="*/ 561412 w 7149692"/>
                  <a:gd name="connsiteY364" fmla="*/ 2921000 h 4639734"/>
                  <a:gd name="connsiteX365" fmla="*/ 544479 w 7149692"/>
                  <a:gd name="connsiteY365" fmla="*/ 2937934 h 4639734"/>
                  <a:gd name="connsiteX366" fmla="*/ 510612 w 7149692"/>
                  <a:gd name="connsiteY36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48279 w 7149692"/>
                  <a:gd name="connsiteY118" fmla="*/ 4487334 h 4639734"/>
                  <a:gd name="connsiteX119" fmla="*/ 5565212 w 7149692"/>
                  <a:gd name="connsiteY119" fmla="*/ 4461934 h 4639734"/>
                  <a:gd name="connsiteX120" fmla="*/ 5590612 w 7149692"/>
                  <a:gd name="connsiteY120" fmla="*/ 4445000 h 4639734"/>
                  <a:gd name="connsiteX121" fmla="*/ 5658345 w 7149692"/>
                  <a:gd name="connsiteY121" fmla="*/ 4385734 h 4639734"/>
                  <a:gd name="connsiteX122" fmla="*/ 5717612 w 7149692"/>
                  <a:gd name="connsiteY122" fmla="*/ 4343400 h 4639734"/>
                  <a:gd name="connsiteX123" fmla="*/ 5734545 w 7149692"/>
                  <a:gd name="connsiteY123" fmla="*/ 4318000 h 4639734"/>
                  <a:gd name="connsiteX124" fmla="*/ 5759945 w 7149692"/>
                  <a:gd name="connsiteY124" fmla="*/ 4292600 h 4639734"/>
                  <a:gd name="connsiteX125" fmla="*/ 5793812 w 7149692"/>
                  <a:gd name="connsiteY125" fmla="*/ 4216400 h 4639734"/>
                  <a:gd name="connsiteX126" fmla="*/ 5802279 w 7149692"/>
                  <a:gd name="connsiteY126" fmla="*/ 4174067 h 4639734"/>
                  <a:gd name="connsiteX127" fmla="*/ 5827679 w 7149692"/>
                  <a:gd name="connsiteY127" fmla="*/ 4097867 h 4639734"/>
                  <a:gd name="connsiteX128" fmla="*/ 5836145 w 7149692"/>
                  <a:gd name="connsiteY128" fmla="*/ 4072467 h 4639734"/>
                  <a:gd name="connsiteX129" fmla="*/ 5861545 w 7149692"/>
                  <a:gd name="connsiteY129" fmla="*/ 3987800 h 4639734"/>
                  <a:gd name="connsiteX130" fmla="*/ 5903879 w 7149692"/>
                  <a:gd name="connsiteY130" fmla="*/ 3979334 h 4639734"/>
                  <a:gd name="connsiteX131" fmla="*/ 5997012 w 7149692"/>
                  <a:gd name="connsiteY131" fmla="*/ 4013200 h 4639734"/>
                  <a:gd name="connsiteX132" fmla="*/ 6327212 w 7149692"/>
                  <a:gd name="connsiteY132" fmla="*/ 4004734 h 4639734"/>
                  <a:gd name="connsiteX133" fmla="*/ 6411879 w 7149692"/>
                  <a:gd name="connsiteY133" fmla="*/ 3996267 h 4639734"/>
                  <a:gd name="connsiteX134" fmla="*/ 6589679 w 7149692"/>
                  <a:gd name="connsiteY134" fmla="*/ 3979334 h 4639734"/>
                  <a:gd name="connsiteX135" fmla="*/ 6725145 w 7149692"/>
                  <a:gd name="connsiteY135" fmla="*/ 3962400 h 4639734"/>
                  <a:gd name="connsiteX136" fmla="*/ 6784412 w 7149692"/>
                  <a:gd name="connsiteY136" fmla="*/ 3945467 h 4639734"/>
                  <a:gd name="connsiteX137" fmla="*/ 6826745 w 7149692"/>
                  <a:gd name="connsiteY137" fmla="*/ 3937000 h 4639734"/>
                  <a:gd name="connsiteX138" fmla="*/ 6869079 w 7149692"/>
                  <a:gd name="connsiteY138" fmla="*/ 3869267 h 4639734"/>
                  <a:gd name="connsiteX139" fmla="*/ 6894479 w 7149692"/>
                  <a:gd name="connsiteY139" fmla="*/ 3843867 h 4639734"/>
                  <a:gd name="connsiteX140" fmla="*/ 6919879 w 7149692"/>
                  <a:gd name="connsiteY140" fmla="*/ 3793067 h 4639734"/>
                  <a:gd name="connsiteX141" fmla="*/ 6936812 w 7149692"/>
                  <a:gd name="connsiteY141" fmla="*/ 3759200 h 4639734"/>
                  <a:gd name="connsiteX142" fmla="*/ 6962212 w 7149692"/>
                  <a:gd name="connsiteY142" fmla="*/ 3733800 h 4639734"/>
                  <a:gd name="connsiteX143" fmla="*/ 6987612 w 7149692"/>
                  <a:gd name="connsiteY143" fmla="*/ 3666067 h 4639734"/>
                  <a:gd name="connsiteX144" fmla="*/ 7004545 w 7149692"/>
                  <a:gd name="connsiteY144" fmla="*/ 3640667 h 4639734"/>
                  <a:gd name="connsiteX145" fmla="*/ 7029945 w 7149692"/>
                  <a:gd name="connsiteY145" fmla="*/ 3572934 h 4639734"/>
                  <a:gd name="connsiteX146" fmla="*/ 7038412 w 7149692"/>
                  <a:gd name="connsiteY146" fmla="*/ 3547534 h 4639734"/>
                  <a:gd name="connsiteX147" fmla="*/ 7055345 w 7149692"/>
                  <a:gd name="connsiteY147" fmla="*/ 3479800 h 4639734"/>
                  <a:gd name="connsiteX148" fmla="*/ 7072279 w 7149692"/>
                  <a:gd name="connsiteY148" fmla="*/ 3462867 h 4639734"/>
                  <a:gd name="connsiteX149" fmla="*/ 7106145 w 7149692"/>
                  <a:gd name="connsiteY149" fmla="*/ 3378200 h 4639734"/>
                  <a:gd name="connsiteX150" fmla="*/ 7114612 w 7149692"/>
                  <a:gd name="connsiteY150" fmla="*/ 3327400 h 4639734"/>
                  <a:gd name="connsiteX151" fmla="*/ 7140012 w 7149692"/>
                  <a:gd name="connsiteY151" fmla="*/ 3259667 h 4639734"/>
                  <a:gd name="connsiteX152" fmla="*/ 7140012 w 7149692"/>
                  <a:gd name="connsiteY152" fmla="*/ 2937934 h 4639734"/>
                  <a:gd name="connsiteX153" fmla="*/ 7114612 w 7149692"/>
                  <a:gd name="connsiteY153" fmla="*/ 2836334 h 4639734"/>
                  <a:gd name="connsiteX154" fmla="*/ 7106145 w 7149692"/>
                  <a:gd name="connsiteY154" fmla="*/ 2810934 h 4639734"/>
                  <a:gd name="connsiteX155" fmla="*/ 7080745 w 7149692"/>
                  <a:gd name="connsiteY155" fmla="*/ 2785534 h 4639734"/>
                  <a:gd name="connsiteX156" fmla="*/ 7063812 w 7149692"/>
                  <a:gd name="connsiteY156" fmla="*/ 2743200 h 4639734"/>
                  <a:gd name="connsiteX157" fmla="*/ 7046879 w 7149692"/>
                  <a:gd name="connsiteY157" fmla="*/ 2675467 h 4639734"/>
                  <a:gd name="connsiteX158" fmla="*/ 7029945 w 7149692"/>
                  <a:gd name="connsiteY158" fmla="*/ 2641600 h 4639734"/>
                  <a:gd name="connsiteX159" fmla="*/ 7004545 w 7149692"/>
                  <a:gd name="connsiteY159" fmla="*/ 2582334 h 4639734"/>
                  <a:gd name="connsiteX160" fmla="*/ 6953745 w 7149692"/>
                  <a:gd name="connsiteY160" fmla="*/ 2514600 h 4639734"/>
                  <a:gd name="connsiteX161" fmla="*/ 6945279 w 7149692"/>
                  <a:gd name="connsiteY161" fmla="*/ 2489200 h 4639734"/>
                  <a:gd name="connsiteX162" fmla="*/ 6826745 w 7149692"/>
                  <a:gd name="connsiteY162" fmla="*/ 2421467 h 4639734"/>
                  <a:gd name="connsiteX163" fmla="*/ 6759012 w 7149692"/>
                  <a:gd name="connsiteY163" fmla="*/ 2396067 h 4639734"/>
                  <a:gd name="connsiteX164" fmla="*/ 6699745 w 7149692"/>
                  <a:gd name="connsiteY164" fmla="*/ 2353734 h 4639734"/>
                  <a:gd name="connsiteX165" fmla="*/ 6657412 w 7149692"/>
                  <a:gd name="connsiteY165" fmla="*/ 2319867 h 4639734"/>
                  <a:gd name="connsiteX166" fmla="*/ 6598145 w 7149692"/>
                  <a:gd name="connsiteY166" fmla="*/ 2311400 h 4639734"/>
                  <a:gd name="connsiteX167" fmla="*/ 6538879 w 7149692"/>
                  <a:gd name="connsiteY167" fmla="*/ 2294467 h 4639734"/>
                  <a:gd name="connsiteX168" fmla="*/ 6445745 w 7149692"/>
                  <a:gd name="connsiteY168" fmla="*/ 2260600 h 4639734"/>
                  <a:gd name="connsiteX169" fmla="*/ 6420345 w 7149692"/>
                  <a:gd name="connsiteY169" fmla="*/ 2252134 h 4639734"/>
                  <a:gd name="connsiteX170" fmla="*/ 6132479 w 7149692"/>
                  <a:gd name="connsiteY170" fmla="*/ 2260600 h 4639734"/>
                  <a:gd name="connsiteX171" fmla="*/ 6107079 w 7149692"/>
                  <a:gd name="connsiteY171" fmla="*/ 2269067 h 4639734"/>
                  <a:gd name="connsiteX172" fmla="*/ 6064745 w 7149692"/>
                  <a:gd name="connsiteY172" fmla="*/ 2286000 h 4639734"/>
                  <a:gd name="connsiteX173" fmla="*/ 6013945 w 7149692"/>
                  <a:gd name="connsiteY173" fmla="*/ 2302934 h 4639734"/>
                  <a:gd name="connsiteX174" fmla="*/ 5954679 w 7149692"/>
                  <a:gd name="connsiteY174" fmla="*/ 2319867 h 4639734"/>
                  <a:gd name="connsiteX175" fmla="*/ 5929279 w 7149692"/>
                  <a:gd name="connsiteY175" fmla="*/ 2167467 h 4639734"/>
                  <a:gd name="connsiteX176" fmla="*/ 5903879 w 7149692"/>
                  <a:gd name="connsiteY176" fmla="*/ 2091267 h 4639734"/>
                  <a:gd name="connsiteX177" fmla="*/ 5878479 w 7149692"/>
                  <a:gd name="connsiteY177" fmla="*/ 1955800 h 4639734"/>
                  <a:gd name="connsiteX178" fmla="*/ 5861545 w 7149692"/>
                  <a:gd name="connsiteY178" fmla="*/ 1930400 h 4639734"/>
                  <a:gd name="connsiteX179" fmla="*/ 5853079 w 7149692"/>
                  <a:gd name="connsiteY179" fmla="*/ 1905000 h 4639734"/>
                  <a:gd name="connsiteX180" fmla="*/ 5836145 w 7149692"/>
                  <a:gd name="connsiteY180" fmla="*/ 1871134 h 4639734"/>
                  <a:gd name="connsiteX181" fmla="*/ 5810745 w 7149692"/>
                  <a:gd name="connsiteY181" fmla="*/ 1811867 h 4639734"/>
                  <a:gd name="connsiteX182" fmla="*/ 5785345 w 7149692"/>
                  <a:gd name="connsiteY182" fmla="*/ 1744134 h 4639734"/>
                  <a:gd name="connsiteX183" fmla="*/ 5776879 w 7149692"/>
                  <a:gd name="connsiteY183" fmla="*/ 1718734 h 4639734"/>
                  <a:gd name="connsiteX184" fmla="*/ 5759945 w 7149692"/>
                  <a:gd name="connsiteY184" fmla="*/ 1693334 h 4639734"/>
                  <a:gd name="connsiteX185" fmla="*/ 5734545 w 7149692"/>
                  <a:gd name="connsiteY185" fmla="*/ 1617134 h 4639734"/>
                  <a:gd name="connsiteX186" fmla="*/ 5726079 w 7149692"/>
                  <a:gd name="connsiteY186" fmla="*/ 1591734 h 4639734"/>
                  <a:gd name="connsiteX187" fmla="*/ 5675279 w 7149692"/>
                  <a:gd name="connsiteY187" fmla="*/ 1507067 h 4639734"/>
                  <a:gd name="connsiteX188" fmla="*/ 5658345 w 7149692"/>
                  <a:gd name="connsiteY188" fmla="*/ 1473200 h 4639734"/>
                  <a:gd name="connsiteX189" fmla="*/ 5649879 w 7149692"/>
                  <a:gd name="connsiteY189" fmla="*/ 1447800 h 4639734"/>
                  <a:gd name="connsiteX190" fmla="*/ 5624479 w 7149692"/>
                  <a:gd name="connsiteY190" fmla="*/ 1405467 h 4639734"/>
                  <a:gd name="connsiteX191" fmla="*/ 5616012 w 7149692"/>
                  <a:gd name="connsiteY191" fmla="*/ 1380067 h 4639734"/>
                  <a:gd name="connsiteX192" fmla="*/ 5599079 w 7149692"/>
                  <a:gd name="connsiteY192" fmla="*/ 1346200 h 4639734"/>
                  <a:gd name="connsiteX193" fmla="*/ 5590612 w 7149692"/>
                  <a:gd name="connsiteY193" fmla="*/ 1320800 h 4639734"/>
                  <a:gd name="connsiteX194" fmla="*/ 5556745 w 7149692"/>
                  <a:gd name="connsiteY194" fmla="*/ 1270000 h 4639734"/>
                  <a:gd name="connsiteX195" fmla="*/ 5531345 w 7149692"/>
                  <a:gd name="connsiteY195" fmla="*/ 1227667 h 4639734"/>
                  <a:gd name="connsiteX196" fmla="*/ 5505945 w 7149692"/>
                  <a:gd name="connsiteY196" fmla="*/ 1185334 h 4639734"/>
                  <a:gd name="connsiteX197" fmla="*/ 5472079 w 7149692"/>
                  <a:gd name="connsiteY197" fmla="*/ 1126067 h 4639734"/>
                  <a:gd name="connsiteX198" fmla="*/ 5446679 w 7149692"/>
                  <a:gd name="connsiteY198" fmla="*/ 1083734 h 4639734"/>
                  <a:gd name="connsiteX199" fmla="*/ 5412812 w 7149692"/>
                  <a:gd name="connsiteY199" fmla="*/ 1049867 h 4639734"/>
                  <a:gd name="connsiteX200" fmla="*/ 5395879 w 7149692"/>
                  <a:gd name="connsiteY200" fmla="*/ 1024467 h 4639734"/>
                  <a:gd name="connsiteX201" fmla="*/ 5370479 w 7149692"/>
                  <a:gd name="connsiteY201" fmla="*/ 990600 h 4639734"/>
                  <a:gd name="connsiteX202" fmla="*/ 5336612 w 7149692"/>
                  <a:gd name="connsiteY202" fmla="*/ 939800 h 4639734"/>
                  <a:gd name="connsiteX203" fmla="*/ 5311212 w 7149692"/>
                  <a:gd name="connsiteY203" fmla="*/ 914400 h 4639734"/>
                  <a:gd name="connsiteX204" fmla="*/ 5294279 w 7149692"/>
                  <a:gd name="connsiteY204" fmla="*/ 889000 h 4639734"/>
                  <a:gd name="connsiteX205" fmla="*/ 5226545 w 7149692"/>
                  <a:gd name="connsiteY205" fmla="*/ 838200 h 4639734"/>
                  <a:gd name="connsiteX206" fmla="*/ 5201145 w 7149692"/>
                  <a:gd name="connsiteY206" fmla="*/ 821267 h 4639734"/>
                  <a:gd name="connsiteX207" fmla="*/ 5158812 w 7149692"/>
                  <a:gd name="connsiteY207" fmla="*/ 812800 h 4639734"/>
                  <a:gd name="connsiteX208" fmla="*/ 5133412 w 7149692"/>
                  <a:gd name="connsiteY208" fmla="*/ 804334 h 4639734"/>
                  <a:gd name="connsiteX209" fmla="*/ 5065679 w 7149692"/>
                  <a:gd name="connsiteY209" fmla="*/ 778934 h 4639734"/>
                  <a:gd name="connsiteX210" fmla="*/ 5014879 w 7149692"/>
                  <a:gd name="connsiteY210" fmla="*/ 770467 h 4639734"/>
                  <a:gd name="connsiteX211" fmla="*/ 4989479 w 7149692"/>
                  <a:gd name="connsiteY211" fmla="*/ 762000 h 4639734"/>
                  <a:gd name="connsiteX212" fmla="*/ 4955612 w 7149692"/>
                  <a:gd name="connsiteY212" fmla="*/ 753534 h 4639734"/>
                  <a:gd name="connsiteX213" fmla="*/ 4887879 w 7149692"/>
                  <a:gd name="connsiteY213" fmla="*/ 736600 h 4639734"/>
                  <a:gd name="connsiteX214" fmla="*/ 4862479 w 7149692"/>
                  <a:gd name="connsiteY214" fmla="*/ 745067 h 4639734"/>
                  <a:gd name="connsiteX215" fmla="*/ 4803212 w 7149692"/>
                  <a:gd name="connsiteY215" fmla="*/ 787400 h 4639734"/>
                  <a:gd name="connsiteX216" fmla="*/ 4760879 w 7149692"/>
                  <a:gd name="connsiteY216" fmla="*/ 795867 h 4639734"/>
                  <a:gd name="connsiteX217" fmla="*/ 4710079 w 7149692"/>
                  <a:gd name="connsiteY217" fmla="*/ 829734 h 4639734"/>
                  <a:gd name="connsiteX218" fmla="*/ 4667745 w 7149692"/>
                  <a:gd name="connsiteY218" fmla="*/ 872067 h 4639734"/>
                  <a:gd name="connsiteX219" fmla="*/ 4625412 w 7149692"/>
                  <a:gd name="connsiteY219" fmla="*/ 922867 h 4639734"/>
                  <a:gd name="connsiteX220" fmla="*/ 4600012 w 7149692"/>
                  <a:gd name="connsiteY220" fmla="*/ 990600 h 4639734"/>
                  <a:gd name="connsiteX221" fmla="*/ 4583079 w 7149692"/>
                  <a:gd name="connsiteY221" fmla="*/ 1041400 h 4639734"/>
                  <a:gd name="connsiteX222" fmla="*/ 4574612 w 7149692"/>
                  <a:gd name="connsiteY222" fmla="*/ 1066800 h 4639734"/>
                  <a:gd name="connsiteX223" fmla="*/ 4566145 w 7149692"/>
                  <a:gd name="connsiteY223" fmla="*/ 1092200 h 4639734"/>
                  <a:gd name="connsiteX224" fmla="*/ 4540745 w 7149692"/>
                  <a:gd name="connsiteY224" fmla="*/ 1210734 h 4639734"/>
                  <a:gd name="connsiteX225" fmla="*/ 4489945 w 7149692"/>
                  <a:gd name="connsiteY225" fmla="*/ 1168400 h 4639734"/>
                  <a:gd name="connsiteX226" fmla="*/ 4447612 w 7149692"/>
                  <a:gd name="connsiteY226" fmla="*/ 1049867 h 4639734"/>
                  <a:gd name="connsiteX227" fmla="*/ 4405279 w 7149692"/>
                  <a:gd name="connsiteY227" fmla="*/ 956734 h 4639734"/>
                  <a:gd name="connsiteX228" fmla="*/ 4379879 w 7149692"/>
                  <a:gd name="connsiteY228" fmla="*/ 922867 h 4639734"/>
                  <a:gd name="connsiteX229" fmla="*/ 4329079 w 7149692"/>
                  <a:gd name="connsiteY229" fmla="*/ 821267 h 4639734"/>
                  <a:gd name="connsiteX230" fmla="*/ 4303679 w 7149692"/>
                  <a:gd name="connsiteY230" fmla="*/ 762000 h 4639734"/>
                  <a:gd name="connsiteX231" fmla="*/ 4269812 w 7149692"/>
                  <a:gd name="connsiteY231" fmla="*/ 711200 h 4639734"/>
                  <a:gd name="connsiteX232" fmla="*/ 4210545 w 7149692"/>
                  <a:gd name="connsiteY232" fmla="*/ 609600 h 4639734"/>
                  <a:gd name="connsiteX233" fmla="*/ 4134345 w 7149692"/>
                  <a:gd name="connsiteY233" fmla="*/ 516467 h 4639734"/>
                  <a:gd name="connsiteX234" fmla="*/ 4100479 w 7149692"/>
                  <a:gd name="connsiteY234" fmla="*/ 448734 h 4639734"/>
                  <a:gd name="connsiteX235" fmla="*/ 4066612 w 7149692"/>
                  <a:gd name="connsiteY235" fmla="*/ 414867 h 4639734"/>
                  <a:gd name="connsiteX236" fmla="*/ 4041212 w 7149692"/>
                  <a:gd name="connsiteY236" fmla="*/ 372534 h 4639734"/>
                  <a:gd name="connsiteX237" fmla="*/ 4007345 w 7149692"/>
                  <a:gd name="connsiteY237" fmla="*/ 338667 h 4639734"/>
                  <a:gd name="connsiteX238" fmla="*/ 3990412 w 7149692"/>
                  <a:gd name="connsiteY238" fmla="*/ 313267 h 4639734"/>
                  <a:gd name="connsiteX239" fmla="*/ 3965012 w 7149692"/>
                  <a:gd name="connsiteY239" fmla="*/ 287867 h 4639734"/>
                  <a:gd name="connsiteX240" fmla="*/ 3939612 w 7149692"/>
                  <a:gd name="connsiteY240" fmla="*/ 254000 h 4639734"/>
                  <a:gd name="connsiteX241" fmla="*/ 3905745 w 7149692"/>
                  <a:gd name="connsiteY241" fmla="*/ 237067 h 4639734"/>
                  <a:gd name="connsiteX242" fmla="*/ 3888812 w 7149692"/>
                  <a:gd name="connsiteY242" fmla="*/ 211667 h 4639734"/>
                  <a:gd name="connsiteX243" fmla="*/ 3846479 w 7149692"/>
                  <a:gd name="connsiteY243" fmla="*/ 186267 h 4639734"/>
                  <a:gd name="connsiteX244" fmla="*/ 3821079 w 7149692"/>
                  <a:gd name="connsiteY244" fmla="*/ 169334 h 4639734"/>
                  <a:gd name="connsiteX245" fmla="*/ 3787212 w 7149692"/>
                  <a:gd name="connsiteY245" fmla="*/ 135467 h 4639734"/>
                  <a:gd name="connsiteX246" fmla="*/ 3694079 w 7149692"/>
                  <a:gd name="connsiteY246" fmla="*/ 101600 h 4639734"/>
                  <a:gd name="connsiteX247" fmla="*/ 3617879 w 7149692"/>
                  <a:gd name="connsiteY247" fmla="*/ 67734 h 4639734"/>
                  <a:gd name="connsiteX248" fmla="*/ 3584012 w 7149692"/>
                  <a:gd name="connsiteY248" fmla="*/ 59267 h 4639734"/>
                  <a:gd name="connsiteX249" fmla="*/ 3550145 w 7149692"/>
                  <a:gd name="connsiteY249" fmla="*/ 42334 h 4639734"/>
                  <a:gd name="connsiteX250" fmla="*/ 3516279 w 7149692"/>
                  <a:gd name="connsiteY250" fmla="*/ 33867 h 4639734"/>
                  <a:gd name="connsiteX251" fmla="*/ 3431612 w 7149692"/>
                  <a:gd name="connsiteY251" fmla="*/ 8467 h 4639734"/>
                  <a:gd name="connsiteX252" fmla="*/ 3330012 w 7149692"/>
                  <a:gd name="connsiteY252" fmla="*/ 0 h 4639734"/>
                  <a:gd name="connsiteX253" fmla="*/ 3143745 w 7149692"/>
                  <a:gd name="connsiteY253" fmla="*/ 8467 h 4639734"/>
                  <a:gd name="connsiteX254" fmla="*/ 3050612 w 7149692"/>
                  <a:gd name="connsiteY254" fmla="*/ 25400 h 4639734"/>
                  <a:gd name="connsiteX255" fmla="*/ 2991345 w 7149692"/>
                  <a:gd name="connsiteY255" fmla="*/ 42334 h 4639734"/>
                  <a:gd name="connsiteX256" fmla="*/ 2949012 w 7149692"/>
                  <a:gd name="connsiteY256" fmla="*/ 59267 h 4639734"/>
                  <a:gd name="connsiteX257" fmla="*/ 2898212 w 7149692"/>
                  <a:gd name="connsiteY257" fmla="*/ 93134 h 4639734"/>
                  <a:gd name="connsiteX258" fmla="*/ 2855879 w 7149692"/>
                  <a:gd name="connsiteY258" fmla="*/ 118534 h 4639734"/>
                  <a:gd name="connsiteX259" fmla="*/ 2830479 w 7149692"/>
                  <a:gd name="connsiteY259" fmla="*/ 143934 h 4639734"/>
                  <a:gd name="connsiteX260" fmla="*/ 2805079 w 7149692"/>
                  <a:gd name="connsiteY260" fmla="*/ 160867 h 4639734"/>
                  <a:gd name="connsiteX261" fmla="*/ 2745812 w 7149692"/>
                  <a:gd name="connsiteY261" fmla="*/ 203200 h 4639734"/>
                  <a:gd name="connsiteX262" fmla="*/ 2720412 w 7149692"/>
                  <a:gd name="connsiteY262" fmla="*/ 254000 h 4639734"/>
                  <a:gd name="connsiteX263" fmla="*/ 2695012 w 7149692"/>
                  <a:gd name="connsiteY263" fmla="*/ 296334 h 4639734"/>
                  <a:gd name="connsiteX264" fmla="*/ 2644212 w 7149692"/>
                  <a:gd name="connsiteY264" fmla="*/ 389467 h 4639734"/>
                  <a:gd name="connsiteX265" fmla="*/ 2627279 w 7149692"/>
                  <a:gd name="connsiteY265" fmla="*/ 414867 h 4639734"/>
                  <a:gd name="connsiteX266" fmla="*/ 2610345 w 7149692"/>
                  <a:gd name="connsiteY266" fmla="*/ 541867 h 4639734"/>
                  <a:gd name="connsiteX267" fmla="*/ 2593412 w 7149692"/>
                  <a:gd name="connsiteY267" fmla="*/ 584200 h 4639734"/>
                  <a:gd name="connsiteX268" fmla="*/ 2584945 w 7149692"/>
                  <a:gd name="connsiteY268" fmla="*/ 609600 h 4639734"/>
                  <a:gd name="connsiteX269" fmla="*/ 2568012 w 7149692"/>
                  <a:gd name="connsiteY269" fmla="*/ 643467 h 4639734"/>
                  <a:gd name="connsiteX270" fmla="*/ 2542612 w 7149692"/>
                  <a:gd name="connsiteY270" fmla="*/ 728134 h 4639734"/>
                  <a:gd name="connsiteX271" fmla="*/ 2551079 w 7149692"/>
                  <a:gd name="connsiteY271" fmla="*/ 880534 h 4639734"/>
                  <a:gd name="connsiteX272" fmla="*/ 2576479 w 7149692"/>
                  <a:gd name="connsiteY272" fmla="*/ 973667 h 4639734"/>
                  <a:gd name="connsiteX273" fmla="*/ 2593412 w 7149692"/>
                  <a:gd name="connsiteY273" fmla="*/ 1049867 h 4639734"/>
                  <a:gd name="connsiteX274" fmla="*/ 2618812 w 7149692"/>
                  <a:gd name="connsiteY274" fmla="*/ 1066800 h 4639734"/>
                  <a:gd name="connsiteX275" fmla="*/ 2678079 w 7149692"/>
                  <a:gd name="connsiteY275" fmla="*/ 1134534 h 4639734"/>
                  <a:gd name="connsiteX276" fmla="*/ 2728879 w 7149692"/>
                  <a:gd name="connsiteY276" fmla="*/ 1176867 h 4639734"/>
                  <a:gd name="connsiteX277" fmla="*/ 2703479 w 7149692"/>
                  <a:gd name="connsiteY277" fmla="*/ 1202267 h 4639734"/>
                  <a:gd name="connsiteX278" fmla="*/ 2635745 w 7149692"/>
                  <a:gd name="connsiteY278" fmla="*/ 1193800 h 4639734"/>
                  <a:gd name="connsiteX279" fmla="*/ 2568012 w 7149692"/>
                  <a:gd name="connsiteY279" fmla="*/ 1117600 h 4639734"/>
                  <a:gd name="connsiteX280" fmla="*/ 2551079 w 7149692"/>
                  <a:gd name="connsiteY280" fmla="*/ 1092200 h 4639734"/>
                  <a:gd name="connsiteX281" fmla="*/ 2525679 w 7149692"/>
                  <a:gd name="connsiteY281" fmla="*/ 1083734 h 4639734"/>
                  <a:gd name="connsiteX282" fmla="*/ 2508745 w 7149692"/>
                  <a:gd name="connsiteY282" fmla="*/ 1049867 h 4639734"/>
                  <a:gd name="connsiteX283" fmla="*/ 2466412 w 7149692"/>
                  <a:gd name="connsiteY283" fmla="*/ 1024467 h 4639734"/>
                  <a:gd name="connsiteX284" fmla="*/ 2432545 w 7149692"/>
                  <a:gd name="connsiteY284" fmla="*/ 999067 h 4639734"/>
                  <a:gd name="connsiteX285" fmla="*/ 2305545 w 7149692"/>
                  <a:gd name="connsiteY285" fmla="*/ 889000 h 4639734"/>
                  <a:gd name="connsiteX286" fmla="*/ 2187012 w 7149692"/>
                  <a:gd name="connsiteY286" fmla="*/ 804334 h 4639734"/>
                  <a:gd name="connsiteX287" fmla="*/ 2136212 w 7149692"/>
                  <a:gd name="connsiteY287" fmla="*/ 762000 h 4639734"/>
                  <a:gd name="connsiteX288" fmla="*/ 2017679 w 7149692"/>
                  <a:gd name="connsiteY288" fmla="*/ 677334 h 4639734"/>
                  <a:gd name="connsiteX289" fmla="*/ 1966879 w 7149692"/>
                  <a:gd name="connsiteY289" fmla="*/ 635000 h 4639734"/>
                  <a:gd name="connsiteX290" fmla="*/ 1873745 w 7149692"/>
                  <a:gd name="connsiteY290" fmla="*/ 575734 h 4639734"/>
                  <a:gd name="connsiteX291" fmla="*/ 1831412 w 7149692"/>
                  <a:gd name="connsiteY291" fmla="*/ 541867 h 4639734"/>
                  <a:gd name="connsiteX292" fmla="*/ 1789079 w 7149692"/>
                  <a:gd name="connsiteY292" fmla="*/ 533400 h 4639734"/>
                  <a:gd name="connsiteX293" fmla="*/ 1763679 w 7149692"/>
                  <a:gd name="connsiteY293" fmla="*/ 524934 h 4639734"/>
                  <a:gd name="connsiteX294" fmla="*/ 1738279 w 7149692"/>
                  <a:gd name="connsiteY294" fmla="*/ 508000 h 4639734"/>
                  <a:gd name="connsiteX295" fmla="*/ 1611279 w 7149692"/>
                  <a:gd name="connsiteY295" fmla="*/ 474134 h 4639734"/>
                  <a:gd name="connsiteX296" fmla="*/ 1501212 w 7149692"/>
                  <a:gd name="connsiteY296" fmla="*/ 465667 h 4639734"/>
                  <a:gd name="connsiteX297" fmla="*/ 1314945 w 7149692"/>
                  <a:gd name="connsiteY297" fmla="*/ 474134 h 4639734"/>
                  <a:gd name="connsiteX298" fmla="*/ 1255679 w 7149692"/>
                  <a:gd name="connsiteY298" fmla="*/ 491067 h 4639734"/>
                  <a:gd name="connsiteX299" fmla="*/ 1179479 w 7149692"/>
                  <a:gd name="connsiteY299" fmla="*/ 508000 h 4639734"/>
                  <a:gd name="connsiteX300" fmla="*/ 1111745 w 7149692"/>
                  <a:gd name="connsiteY300" fmla="*/ 524934 h 4639734"/>
                  <a:gd name="connsiteX301" fmla="*/ 1077879 w 7149692"/>
                  <a:gd name="connsiteY301" fmla="*/ 550334 h 4639734"/>
                  <a:gd name="connsiteX302" fmla="*/ 1044012 w 7149692"/>
                  <a:gd name="connsiteY302" fmla="*/ 567267 h 4639734"/>
                  <a:gd name="connsiteX303" fmla="*/ 993212 w 7149692"/>
                  <a:gd name="connsiteY303" fmla="*/ 618067 h 4639734"/>
                  <a:gd name="connsiteX304" fmla="*/ 933945 w 7149692"/>
                  <a:gd name="connsiteY304" fmla="*/ 728134 h 4639734"/>
                  <a:gd name="connsiteX305" fmla="*/ 900079 w 7149692"/>
                  <a:gd name="connsiteY305" fmla="*/ 778934 h 4639734"/>
                  <a:gd name="connsiteX306" fmla="*/ 883145 w 7149692"/>
                  <a:gd name="connsiteY306" fmla="*/ 838200 h 4639734"/>
                  <a:gd name="connsiteX307" fmla="*/ 866212 w 7149692"/>
                  <a:gd name="connsiteY307" fmla="*/ 905934 h 4639734"/>
                  <a:gd name="connsiteX308" fmla="*/ 883145 w 7149692"/>
                  <a:gd name="connsiteY308" fmla="*/ 1227667 h 4639734"/>
                  <a:gd name="connsiteX309" fmla="*/ 900079 w 7149692"/>
                  <a:gd name="connsiteY309" fmla="*/ 1278467 h 4639734"/>
                  <a:gd name="connsiteX310" fmla="*/ 908545 w 7149692"/>
                  <a:gd name="connsiteY310" fmla="*/ 1320800 h 4639734"/>
                  <a:gd name="connsiteX311" fmla="*/ 942412 w 7149692"/>
                  <a:gd name="connsiteY311" fmla="*/ 1380067 h 4639734"/>
                  <a:gd name="connsiteX312" fmla="*/ 967812 w 7149692"/>
                  <a:gd name="connsiteY312" fmla="*/ 1413934 h 4639734"/>
                  <a:gd name="connsiteX313" fmla="*/ 1010145 w 7149692"/>
                  <a:gd name="connsiteY313" fmla="*/ 1490134 h 4639734"/>
                  <a:gd name="connsiteX314" fmla="*/ 1060945 w 7149692"/>
                  <a:gd name="connsiteY314" fmla="*/ 1532467 h 4639734"/>
                  <a:gd name="connsiteX315" fmla="*/ 1077879 w 7149692"/>
                  <a:gd name="connsiteY315" fmla="*/ 1557867 h 4639734"/>
                  <a:gd name="connsiteX316" fmla="*/ 1120212 w 7149692"/>
                  <a:gd name="connsiteY316" fmla="*/ 1591734 h 4639734"/>
                  <a:gd name="connsiteX317" fmla="*/ 1145612 w 7149692"/>
                  <a:gd name="connsiteY317" fmla="*/ 1617134 h 4639734"/>
                  <a:gd name="connsiteX318" fmla="*/ 1179479 w 7149692"/>
                  <a:gd name="connsiteY318" fmla="*/ 1659467 h 4639734"/>
                  <a:gd name="connsiteX319" fmla="*/ 1230279 w 7149692"/>
                  <a:gd name="connsiteY319" fmla="*/ 1710267 h 4639734"/>
                  <a:gd name="connsiteX320" fmla="*/ 1289545 w 7149692"/>
                  <a:gd name="connsiteY320" fmla="*/ 1761067 h 4639734"/>
                  <a:gd name="connsiteX321" fmla="*/ 1314945 w 7149692"/>
                  <a:gd name="connsiteY321" fmla="*/ 1794934 h 4639734"/>
                  <a:gd name="connsiteX322" fmla="*/ 1374212 w 7149692"/>
                  <a:gd name="connsiteY322" fmla="*/ 1837267 h 4639734"/>
                  <a:gd name="connsiteX323" fmla="*/ 1391145 w 7149692"/>
                  <a:gd name="connsiteY323" fmla="*/ 1862667 h 4639734"/>
                  <a:gd name="connsiteX324" fmla="*/ 1425012 w 7149692"/>
                  <a:gd name="connsiteY324" fmla="*/ 1896534 h 4639734"/>
                  <a:gd name="connsiteX325" fmla="*/ 1433479 w 7149692"/>
                  <a:gd name="connsiteY325" fmla="*/ 1921934 h 4639734"/>
                  <a:gd name="connsiteX326" fmla="*/ 1416545 w 7149692"/>
                  <a:gd name="connsiteY326" fmla="*/ 1938867 h 4639734"/>
                  <a:gd name="connsiteX327" fmla="*/ 1357279 w 7149692"/>
                  <a:gd name="connsiteY327" fmla="*/ 1921934 h 4639734"/>
                  <a:gd name="connsiteX328" fmla="*/ 1298012 w 7149692"/>
                  <a:gd name="connsiteY328" fmla="*/ 1888067 h 4639734"/>
                  <a:gd name="connsiteX329" fmla="*/ 1264145 w 7149692"/>
                  <a:gd name="connsiteY329" fmla="*/ 1862667 h 4639734"/>
                  <a:gd name="connsiteX330" fmla="*/ 1230279 w 7149692"/>
                  <a:gd name="connsiteY330" fmla="*/ 1854200 h 4639734"/>
                  <a:gd name="connsiteX331" fmla="*/ 1204879 w 7149692"/>
                  <a:gd name="connsiteY331" fmla="*/ 1845734 h 4639734"/>
                  <a:gd name="connsiteX332" fmla="*/ 1128679 w 7149692"/>
                  <a:gd name="connsiteY332" fmla="*/ 1820334 h 4639734"/>
                  <a:gd name="connsiteX333" fmla="*/ 967812 w 7149692"/>
                  <a:gd name="connsiteY333" fmla="*/ 1811867 h 4639734"/>
                  <a:gd name="connsiteX334" fmla="*/ 866212 w 7149692"/>
                  <a:gd name="connsiteY334" fmla="*/ 1803400 h 4639734"/>
                  <a:gd name="connsiteX335" fmla="*/ 790012 w 7149692"/>
                  <a:gd name="connsiteY335" fmla="*/ 1811867 h 4639734"/>
                  <a:gd name="connsiteX336" fmla="*/ 722279 w 7149692"/>
                  <a:gd name="connsiteY336" fmla="*/ 1837267 h 4639734"/>
                  <a:gd name="connsiteX337" fmla="*/ 679945 w 7149692"/>
                  <a:gd name="connsiteY337" fmla="*/ 1871134 h 4639734"/>
                  <a:gd name="connsiteX338" fmla="*/ 654545 w 7149692"/>
                  <a:gd name="connsiteY338" fmla="*/ 1896534 h 4639734"/>
                  <a:gd name="connsiteX339" fmla="*/ 586812 w 7149692"/>
                  <a:gd name="connsiteY339" fmla="*/ 1947334 h 4639734"/>
                  <a:gd name="connsiteX340" fmla="*/ 544479 w 7149692"/>
                  <a:gd name="connsiteY340" fmla="*/ 1981200 h 4639734"/>
                  <a:gd name="connsiteX341" fmla="*/ 459812 w 7149692"/>
                  <a:gd name="connsiteY341" fmla="*/ 2032000 h 4639734"/>
                  <a:gd name="connsiteX342" fmla="*/ 400545 w 7149692"/>
                  <a:gd name="connsiteY342" fmla="*/ 2099734 h 4639734"/>
                  <a:gd name="connsiteX343" fmla="*/ 332812 w 7149692"/>
                  <a:gd name="connsiteY343" fmla="*/ 2159000 h 4639734"/>
                  <a:gd name="connsiteX344" fmla="*/ 282012 w 7149692"/>
                  <a:gd name="connsiteY344" fmla="*/ 2235200 h 4639734"/>
                  <a:gd name="connsiteX345" fmla="*/ 256612 w 7149692"/>
                  <a:gd name="connsiteY345" fmla="*/ 2252134 h 4639734"/>
                  <a:gd name="connsiteX346" fmla="*/ 248145 w 7149692"/>
                  <a:gd name="connsiteY346" fmla="*/ 2277534 h 4639734"/>
                  <a:gd name="connsiteX347" fmla="*/ 214279 w 7149692"/>
                  <a:gd name="connsiteY347" fmla="*/ 2328334 h 4639734"/>
                  <a:gd name="connsiteX348" fmla="*/ 205812 w 7149692"/>
                  <a:gd name="connsiteY348" fmla="*/ 2362200 h 4639734"/>
                  <a:gd name="connsiteX349" fmla="*/ 188879 w 7149692"/>
                  <a:gd name="connsiteY349" fmla="*/ 2404534 h 4639734"/>
                  <a:gd name="connsiteX350" fmla="*/ 180412 w 7149692"/>
                  <a:gd name="connsiteY350" fmla="*/ 2446867 h 4639734"/>
                  <a:gd name="connsiteX351" fmla="*/ 188879 w 7149692"/>
                  <a:gd name="connsiteY351" fmla="*/ 2531534 h 4639734"/>
                  <a:gd name="connsiteX352" fmla="*/ 214279 w 7149692"/>
                  <a:gd name="connsiteY352" fmla="*/ 2548467 h 4639734"/>
                  <a:gd name="connsiteX353" fmla="*/ 239679 w 7149692"/>
                  <a:gd name="connsiteY353" fmla="*/ 2573867 h 4639734"/>
                  <a:gd name="connsiteX354" fmla="*/ 265079 w 7149692"/>
                  <a:gd name="connsiteY354" fmla="*/ 2590800 h 4639734"/>
                  <a:gd name="connsiteX355" fmla="*/ 315879 w 7149692"/>
                  <a:gd name="connsiteY355" fmla="*/ 2641600 h 4639734"/>
                  <a:gd name="connsiteX356" fmla="*/ 375145 w 7149692"/>
                  <a:gd name="connsiteY356" fmla="*/ 2683934 h 4639734"/>
                  <a:gd name="connsiteX357" fmla="*/ 417479 w 7149692"/>
                  <a:gd name="connsiteY357" fmla="*/ 2709334 h 4639734"/>
                  <a:gd name="connsiteX358" fmla="*/ 510612 w 7149692"/>
                  <a:gd name="connsiteY358" fmla="*/ 2768600 h 4639734"/>
                  <a:gd name="connsiteX359" fmla="*/ 527545 w 7149692"/>
                  <a:gd name="connsiteY359" fmla="*/ 2785534 h 4639734"/>
                  <a:gd name="connsiteX360" fmla="*/ 536012 w 7149692"/>
                  <a:gd name="connsiteY360" fmla="*/ 2810934 h 4639734"/>
                  <a:gd name="connsiteX361" fmla="*/ 561412 w 7149692"/>
                  <a:gd name="connsiteY361" fmla="*/ 2827867 h 4639734"/>
                  <a:gd name="connsiteX362" fmla="*/ 603745 w 7149692"/>
                  <a:gd name="connsiteY362" fmla="*/ 2895600 h 4639734"/>
                  <a:gd name="connsiteX363" fmla="*/ 561412 w 7149692"/>
                  <a:gd name="connsiteY363" fmla="*/ 2921000 h 4639734"/>
                  <a:gd name="connsiteX364" fmla="*/ 544479 w 7149692"/>
                  <a:gd name="connsiteY364" fmla="*/ 2937934 h 4639734"/>
                  <a:gd name="connsiteX365" fmla="*/ 510612 w 7149692"/>
                  <a:gd name="connsiteY36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48279 w 7149692"/>
                  <a:gd name="connsiteY118" fmla="*/ 4487334 h 4639734"/>
                  <a:gd name="connsiteX119" fmla="*/ 5565212 w 7149692"/>
                  <a:gd name="connsiteY119" fmla="*/ 4461934 h 4639734"/>
                  <a:gd name="connsiteX120" fmla="*/ 5590612 w 7149692"/>
                  <a:gd name="connsiteY120" fmla="*/ 4445000 h 4639734"/>
                  <a:gd name="connsiteX121" fmla="*/ 5658345 w 7149692"/>
                  <a:gd name="connsiteY121" fmla="*/ 4385734 h 4639734"/>
                  <a:gd name="connsiteX122" fmla="*/ 5717612 w 7149692"/>
                  <a:gd name="connsiteY122" fmla="*/ 4343400 h 4639734"/>
                  <a:gd name="connsiteX123" fmla="*/ 5734545 w 7149692"/>
                  <a:gd name="connsiteY123" fmla="*/ 4318000 h 4639734"/>
                  <a:gd name="connsiteX124" fmla="*/ 5759945 w 7149692"/>
                  <a:gd name="connsiteY124" fmla="*/ 4292600 h 4639734"/>
                  <a:gd name="connsiteX125" fmla="*/ 5793812 w 7149692"/>
                  <a:gd name="connsiteY125" fmla="*/ 4216400 h 4639734"/>
                  <a:gd name="connsiteX126" fmla="*/ 5802279 w 7149692"/>
                  <a:gd name="connsiteY126" fmla="*/ 4174067 h 4639734"/>
                  <a:gd name="connsiteX127" fmla="*/ 5827679 w 7149692"/>
                  <a:gd name="connsiteY127" fmla="*/ 4097867 h 4639734"/>
                  <a:gd name="connsiteX128" fmla="*/ 5836145 w 7149692"/>
                  <a:gd name="connsiteY128" fmla="*/ 4072467 h 4639734"/>
                  <a:gd name="connsiteX129" fmla="*/ 5861545 w 7149692"/>
                  <a:gd name="connsiteY129" fmla="*/ 3987800 h 4639734"/>
                  <a:gd name="connsiteX130" fmla="*/ 5903879 w 7149692"/>
                  <a:gd name="connsiteY130" fmla="*/ 3979334 h 4639734"/>
                  <a:gd name="connsiteX131" fmla="*/ 5997012 w 7149692"/>
                  <a:gd name="connsiteY131" fmla="*/ 4013200 h 4639734"/>
                  <a:gd name="connsiteX132" fmla="*/ 6327212 w 7149692"/>
                  <a:gd name="connsiteY132" fmla="*/ 4004734 h 4639734"/>
                  <a:gd name="connsiteX133" fmla="*/ 6411879 w 7149692"/>
                  <a:gd name="connsiteY133" fmla="*/ 3996267 h 4639734"/>
                  <a:gd name="connsiteX134" fmla="*/ 6589679 w 7149692"/>
                  <a:gd name="connsiteY134" fmla="*/ 3979334 h 4639734"/>
                  <a:gd name="connsiteX135" fmla="*/ 6725145 w 7149692"/>
                  <a:gd name="connsiteY135" fmla="*/ 3962400 h 4639734"/>
                  <a:gd name="connsiteX136" fmla="*/ 6784412 w 7149692"/>
                  <a:gd name="connsiteY136" fmla="*/ 3945467 h 4639734"/>
                  <a:gd name="connsiteX137" fmla="*/ 6826745 w 7149692"/>
                  <a:gd name="connsiteY137" fmla="*/ 3937000 h 4639734"/>
                  <a:gd name="connsiteX138" fmla="*/ 6869079 w 7149692"/>
                  <a:gd name="connsiteY138" fmla="*/ 3869267 h 4639734"/>
                  <a:gd name="connsiteX139" fmla="*/ 6894479 w 7149692"/>
                  <a:gd name="connsiteY139" fmla="*/ 3843867 h 4639734"/>
                  <a:gd name="connsiteX140" fmla="*/ 6936812 w 7149692"/>
                  <a:gd name="connsiteY140" fmla="*/ 3759200 h 4639734"/>
                  <a:gd name="connsiteX141" fmla="*/ 6962212 w 7149692"/>
                  <a:gd name="connsiteY141" fmla="*/ 3733800 h 4639734"/>
                  <a:gd name="connsiteX142" fmla="*/ 6987612 w 7149692"/>
                  <a:gd name="connsiteY142" fmla="*/ 3666067 h 4639734"/>
                  <a:gd name="connsiteX143" fmla="*/ 7004545 w 7149692"/>
                  <a:gd name="connsiteY143" fmla="*/ 3640667 h 4639734"/>
                  <a:gd name="connsiteX144" fmla="*/ 7029945 w 7149692"/>
                  <a:gd name="connsiteY144" fmla="*/ 3572934 h 4639734"/>
                  <a:gd name="connsiteX145" fmla="*/ 7038412 w 7149692"/>
                  <a:gd name="connsiteY145" fmla="*/ 3547534 h 4639734"/>
                  <a:gd name="connsiteX146" fmla="*/ 7055345 w 7149692"/>
                  <a:gd name="connsiteY146" fmla="*/ 3479800 h 4639734"/>
                  <a:gd name="connsiteX147" fmla="*/ 7072279 w 7149692"/>
                  <a:gd name="connsiteY147" fmla="*/ 3462867 h 4639734"/>
                  <a:gd name="connsiteX148" fmla="*/ 7106145 w 7149692"/>
                  <a:gd name="connsiteY148" fmla="*/ 3378200 h 4639734"/>
                  <a:gd name="connsiteX149" fmla="*/ 7114612 w 7149692"/>
                  <a:gd name="connsiteY149" fmla="*/ 3327400 h 4639734"/>
                  <a:gd name="connsiteX150" fmla="*/ 7140012 w 7149692"/>
                  <a:gd name="connsiteY150" fmla="*/ 3259667 h 4639734"/>
                  <a:gd name="connsiteX151" fmla="*/ 7140012 w 7149692"/>
                  <a:gd name="connsiteY151" fmla="*/ 2937934 h 4639734"/>
                  <a:gd name="connsiteX152" fmla="*/ 7114612 w 7149692"/>
                  <a:gd name="connsiteY152" fmla="*/ 2836334 h 4639734"/>
                  <a:gd name="connsiteX153" fmla="*/ 7106145 w 7149692"/>
                  <a:gd name="connsiteY153" fmla="*/ 2810934 h 4639734"/>
                  <a:gd name="connsiteX154" fmla="*/ 7080745 w 7149692"/>
                  <a:gd name="connsiteY154" fmla="*/ 2785534 h 4639734"/>
                  <a:gd name="connsiteX155" fmla="*/ 7063812 w 7149692"/>
                  <a:gd name="connsiteY155" fmla="*/ 2743200 h 4639734"/>
                  <a:gd name="connsiteX156" fmla="*/ 7046879 w 7149692"/>
                  <a:gd name="connsiteY156" fmla="*/ 2675467 h 4639734"/>
                  <a:gd name="connsiteX157" fmla="*/ 7029945 w 7149692"/>
                  <a:gd name="connsiteY157" fmla="*/ 2641600 h 4639734"/>
                  <a:gd name="connsiteX158" fmla="*/ 7004545 w 7149692"/>
                  <a:gd name="connsiteY158" fmla="*/ 2582334 h 4639734"/>
                  <a:gd name="connsiteX159" fmla="*/ 6953745 w 7149692"/>
                  <a:gd name="connsiteY159" fmla="*/ 2514600 h 4639734"/>
                  <a:gd name="connsiteX160" fmla="*/ 6945279 w 7149692"/>
                  <a:gd name="connsiteY160" fmla="*/ 2489200 h 4639734"/>
                  <a:gd name="connsiteX161" fmla="*/ 6826745 w 7149692"/>
                  <a:gd name="connsiteY161" fmla="*/ 2421467 h 4639734"/>
                  <a:gd name="connsiteX162" fmla="*/ 6759012 w 7149692"/>
                  <a:gd name="connsiteY162" fmla="*/ 2396067 h 4639734"/>
                  <a:gd name="connsiteX163" fmla="*/ 6699745 w 7149692"/>
                  <a:gd name="connsiteY163" fmla="*/ 2353734 h 4639734"/>
                  <a:gd name="connsiteX164" fmla="*/ 6657412 w 7149692"/>
                  <a:gd name="connsiteY164" fmla="*/ 2319867 h 4639734"/>
                  <a:gd name="connsiteX165" fmla="*/ 6598145 w 7149692"/>
                  <a:gd name="connsiteY165" fmla="*/ 2311400 h 4639734"/>
                  <a:gd name="connsiteX166" fmla="*/ 6538879 w 7149692"/>
                  <a:gd name="connsiteY166" fmla="*/ 2294467 h 4639734"/>
                  <a:gd name="connsiteX167" fmla="*/ 6445745 w 7149692"/>
                  <a:gd name="connsiteY167" fmla="*/ 2260600 h 4639734"/>
                  <a:gd name="connsiteX168" fmla="*/ 6420345 w 7149692"/>
                  <a:gd name="connsiteY168" fmla="*/ 2252134 h 4639734"/>
                  <a:gd name="connsiteX169" fmla="*/ 6132479 w 7149692"/>
                  <a:gd name="connsiteY169" fmla="*/ 2260600 h 4639734"/>
                  <a:gd name="connsiteX170" fmla="*/ 6107079 w 7149692"/>
                  <a:gd name="connsiteY170" fmla="*/ 2269067 h 4639734"/>
                  <a:gd name="connsiteX171" fmla="*/ 6064745 w 7149692"/>
                  <a:gd name="connsiteY171" fmla="*/ 2286000 h 4639734"/>
                  <a:gd name="connsiteX172" fmla="*/ 6013945 w 7149692"/>
                  <a:gd name="connsiteY172" fmla="*/ 2302934 h 4639734"/>
                  <a:gd name="connsiteX173" fmla="*/ 5954679 w 7149692"/>
                  <a:gd name="connsiteY173" fmla="*/ 2319867 h 4639734"/>
                  <a:gd name="connsiteX174" fmla="*/ 5929279 w 7149692"/>
                  <a:gd name="connsiteY174" fmla="*/ 2167467 h 4639734"/>
                  <a:gd name="connsiteX175" fmla="*/ 5903879 w 7149692"/>
                  <a:gd name="connsiteY175" fmla="*/ 2091267 h 4639734"/>
                  <a:gd name="connsiteX176" fmla="*/ 5878479 w 7149692"/>
                  <a:gd name="connsiteY176" fmla="*/ 1955800 h 4639734"/>
                  <a:gd name="connsiteX177" fmla="*/ 5861545 w 7149692"/>
                  <a:gd name="connsiteY177" fmla="*/ 1930400 h 4639734"/>
                  <a:gd name="connsiteX178" fmla="*/ 5853079 w 7149692"/>
                  <a:gd name="connsiteY178" fmla="*/ 1905000 h 4639734"/>
                  <a:gd name="connsiteX179" fmla="*/ 5836145 w 7149692"/>
                  <a:gd name="connsiteY179" fmla="*/ 1871134 h 4639734"/>
                  <a:gd name="connsiteX180" fmla="*/ 5810745 w 7149692"/>
                  <a:gd name="connsiteY180" fmla="*/ 1811867 h 4639734"/>
                  <a:gd name="connsiteX181" fmla="*/ 5785345 w 7149692"/>
                  <a:gd name="connsiteY181" fmla="*/ 1744134 h 4639734"/>
                  <a:gd name="connsiteX182" fmla="*/ 5776879 w 7149692"/>
                  <a:gd name="connsiteY182" fmla="*/ 1718734 h 4639734"/>
                  <a:gd name="connsiteX183" fmla="*/ 5759945 w 7149692"/>
                  <a:gd name="connsiteY183" fmla="*/ 1693334 h 4639734"/>
                  <a:gd name="connsiteX184" fmla="*/ 5734545 w 7149692"/>
                  <a:gd name="connsiteY184" fmla="*/ 1617134 h 4639734"/>
                  <a:gd name="connsiteX185" fmla="*/ 5726079 w 7149692"/>
                  <a:gd name="connsiteY185" fmla="*/ 1591734 h 4639734"/>
                  <a:gd name="connsiteX186" fmla="*/ 5675279 w 7149692"/>
                  <a:gd name="connsiteY186" fmla="*/ 1507067 h 4639734"/>
                  <a:gd name="connsiteX187" fmla="*/ 5658345 w 7149692"/>
                  <a:gd name="connsiteY187" fmla="*/ 1473200 h 4639734"/>
                  <a:gd name="connsiteX188" fmla="*/ 5649879 w 7149692"/>
                  <a:gd name="connsiteY188" fmla="*/ 1447800 h 4639734"/>
                  <a:gd name="connsiteX189" fmla="*/ 5624479 w 7149692"/>
                  <a:gd name="connsiteY189" fmla="*/ 1405467 h 4639734"/>
                  <a:gd name="connsiteX190" fmla="*/ 5616012 w 7149692"/>
                  <a:gd name="connsiteY190" fmla="*/ 1380067 h 4639734"/>
                  <a:gd name="connsiteX191" fmla="*/ 5599079 w 7149692"/>
                  <a:gd name="connsiteY191" fmla="*/ 1346200 h 4639734"/>
                  <a:gd name="connsiteX192" fmla="*/ 5590612 w 7149692"/>
                  <a:gd name="connsiteY192" fmla="*/ 1320800 h 4639734"/>
                  <a:gd name="connsiteX193" fmla="*/ 5556745 w 7149692"/>
                  <a:gd name="connsiteY193" fmla="*/ 1270000 h 4639734"/>
                  <a:gd name="connsiteX194" fmla="*/ 5531345 w 7149692"/>
                  <a:gd name="connsiteY194" fmla="*/ 1227667 h 4639734"/>
                  <a:gd name="connsiteX195" fmla="*/ 5505945 w 7149692"/>
                  <a:gd name="connsiteY195" fmla="*/ 1185334 h 4639734"/>
                  <a:gd name="connsiteX196" fmla="*/ 5472079 w 7149692"/>
                  <a:gd name="connsiteY196" fmla="*/ 1126067 h 4639734"/>
                  <a:gd name="connsiteX197" fmla="*/ 5446679 w 7149692"/>
                  <a:gd name="connsiteY197" fmla="*/ 1083734 h 4639734"/>
                  <a:gd name="connsiteX198" fmla="*/ 5412812 w 7149692"/>
                  <a:gd name="connsiteY198" fmla="*/ 1049867 h 4639734"/>
                  <a:gd name="connsiteX199" fmla="*/ 5395879 w 7149692"/>
                  <a:gd name="connsiteY199" fmla="*/ 1024467 h 4639734"/>
                  <a:gd name="connsiteX200" fmla="*/ 5370479 w 7149692"/>
                  <a:gd name="connsiteY200" fmla="*/ 990600 h 4639734"/>
                  <a:gd name="connsiteX201" fmla="*/ 5336612 w 7149692"/>
                  <a:gd name="connsiteY201" fmla="*/ 939800 h 4639734"/>
                  <a:gd name="connsiteX202" fmla="*/ 5311212 w 7149692"/>
                  <a:gd name="connsiteY202" fmla="*/ 914400 h 4639734"/>
                  <a:gd name="connsiteX203" fmla="*/ 5294279 w 7149692"/>
                  <a:gd name="connsiteY203" fmla="*/ 889000 h 4639734"/>
                  <a:gd name="connsiteX204" fmla="*/ 5226545 w 7149692"/>
                  <a:gd name="connsiteY204" fmla="*/ 838200 h 4639734"/>
                  <a:gd name="connsiteX205" fmla="*/ 5201145 w 7149692"/>
                  <a:gd name="connsiteY205" fmla="*/ 821267 h 4639734"/>
                  <a:gd name="connsiteX206" fmla="*/ 5158812 w 7149692"/>
                  <a:gd name="connsiteY206" fmla="*/ 812800 h 4639734"/>
                  <a:gd name="connsiteX207" fmla="*/ 5133412 w 7149692"/>
                  <a:gd name="connsiteY207" fmla="*/ 804334 h 4639734"/>
                  <a:gd name="connsiteX208" fmla="*/ 5065679 w 7149692"/>
                  <a:gd name="connsiteY208" fmla="*/ 778934 h 4639734"/>
                  <a:gd name="connsiteX209" fmla="*/ 5014879 w 7149692"/>
                  <a:gd name="connsiteY209" fmla="*/ 770467 h 4639734"/>
                  <a:gd name="connsiteX210" fmla="*/ 4989479 w 7149692"/>
                  <a:gd name="connsiteY210" fmla="*/ 762000 h 4639734"/>
                  <a:gd name="connsiteX211" fmla="*/ 4955612 w 7149692"/>
                  <a:gd name="connsiteY211" fmla="*/ 753534 h 4639734"/>
                  <a:gd name="connsiteX212" fmla="*/ 4887879 w 7149692"/>
                  <a:gd name="connsiteY212" fmla="*/ 736600 h 4639734"/>
                  <a:gd name="connsiteX213" fmla="*/ 4862479 w 7149692"/>
                  <a:gd name="connsiteY213" fmla="*/ 745067 h 4639734"/>
                  <a:gd name="connsiteX214" fmla="*/ 4803212 w 7149692"/>
                  <a:gd name="connsiteY214" fmla="*/ 787400 h 4639734"/>
                  <a:gd name="connsiteX215" fmla="*/ 4760879 w 7149692"/>
                  <a:gd name="connsiteY215" fmla="*/ 795867 h 4639734"/>
                  <a:gd name="connsiteX216" fmla="*/ 4710079 w 7149692"/>
                  <a:gd name="connsiteY216" fmla="*/ 829734 h 4639734"/>
                  <a:gd name="connsiteX217" fmla="*/ 4667745 w 7149692"/>
                  <a:gd name="connsiteY217" fmla="*/ 872067 h 4639734"/>
                  <a:gd name="connsiteX218" fmla="*/ 4625412 w 7149692"/>
                  <a:gd name="connsiteY218" fmla="*/ 922867 h 4639734"/>
                  <a:gd name="connsiteX219" fmla="*/ 4600012 w 7149692"/>
                  <a:gd name="connsiteY219" fmla="*/ 990600 h 4639734"/>
                  <a:gd name="connsiteX220" fmla="*/ 4583079 w 7149692"/>
                  <a:gd name="connsiteY220" fmla="*/ 1041400 h 4639734"/>
                  <a:gd name="connsiteX221" fmla="*/ 4574612 w 7149692"/>
                  <a:gd name="connsiteY221" fmla="*/ 1066800 h 4639734"/>
                  <a:gd name="connsiteX222" fmla="*/ 4566145 w 7149692"/>
                  <a:gd name="connsiteY222" fmla="*/ 1092200 h 4639734"/>
                  <a:gd name="connsiteX223" fmla="*/ 4540745 w 7149692"/>
                  <a:gd name="connsiteY223" fmla="*/ 1210734 h 4639734"/>
                  <a:gd name="connsiteX224" fmla="*/ 4489945 w 7149692"/>
                  <a:gd name="connsiteY224" fmla="*/ 1168400 h 4639734"/>
                  <a:gd name="connsiteX225" fmla="*/ 4447612 w 7149692"/>
                  <a:gd name="connsiteY225" fmla="*/ 1049867 h 4639734"/>
                  <a:gd name="connsiteX226" fmla="*/ 4405279 w 7149692"/>
                  <a:gd name="connsiteY226" fmla="*/ 956734 h 4639734"/>
                  <a:gd name="connsiteX227" fmla="*/ 4379879 w 7149692"/>
                  <a:gd name="connsiteY227" fmla="*/ 922867 h 4639734"/>
                  <a:gd name="connsiteX228" fmla="*/ 4329079 w 7149692"/>
                  <a:gd name="connsiteY228" fmla="*/ 821267 h 4639734"/>
                  <a:gd name="connsiteX229" fmla="*/ 4303679 w 7149692"/>
                  <a:gd name="connsiteY229" fmla="*/ 762000 h 4639734"/>
                  <a:gd name="connsiteX230" fmla="*/ 4269812 w 7149692"/>
                  <a:gd name="connsiteY230" fmla="*/ 711200 h 4639734"/>
                  <a:gd name="connsiteX231" fmla="*/ 4210545 w 7149692"/>
                  <a:gd name="connsiteY231" fmla="*/ 609600 h 4639734"/>
                  <a:gd name="connsiteX232" fmla="*/ 4134345 w 7149692"/>
                  <a:gd name="connsiteY232" fmla="*/ 516467 h 4639734"/>
                  <a:gd name="connsiteX233" fmla="*/ 4100479 w 7149692"/>
                  <a:gd name="connsiteY233" fmla="*/ 448734 h 4639734"/>
                  <a:gd name="connsiteX234" fmla="*/ 4066612 w 7149692"/>
                  <a:gd name="connsiteY234" fmla="*/ 414867 h 4639734"/>
                  <a:gd name="connsiteX235" fmla="*/ 4041212 w 7149692"/>
                  <a:gd name="connsiteY235" fmla="*/ 372534 h 4639734"/>
                  <a:gd name="connsiteX236" fmla="*/ 4007345 w 7149692"/>
                  <a:gd name="connsiteY236" fmla="*/ 338667 h 4639734"/>
                  <a:gd name="connsiteX237" fmla="*/ 3990412 w 7149692"/>
                  <a:gd name="connsiteY237" fmla="*/ 313267 h 4639734"/>
                  <a:gd name="connsiteX238" fmla="*/ 3965012 w 7149692"/>
                  <a:gd name="connsiteY238" fmla="*/ 287867 h 4639734"/>
                  <a:gd name="connsiteX239" fmla="*/ 3939612 w 7149692"/>
                  <a:gd name="connsiteY239" fmla="*/ 254000 h 4639734"/>
                  <a:gd name="connsiteX240" fmla="*/ 3905745 w 7149692"/>
                  <a:gd name="connsiteY240" fmla="*/ 237067 h 4639734"/>
                  <a:gd name="connsiteX241" fmla="*/ 3888812 w 7149692"/>
                  <a:gd name="connsiteY241" fmla="*/ 211667 h 4639734"/>
                  <a:gd name="connsiteX242" fmla="*/ 3846479 w 7149692"/>
                  <a:gd name="connsiteY242" fmla="*/ 186267 h 4639734"/>
                  <a:gd name="connsiteX243" fmla="*/ 3821079 w 7149692"/>
                  <a:gd name="connsiteY243" fmla="*/ 169334 h 4639734"/>
                  <a:gd name="connsiteX244" fmla="*/ 3787212 w 7149692"/>
                  <a:gd name="connsiteY244" fmla="*/ 135467 h 4639734"/>
                  <a:gd name="connsiteX245" fmla="*/ 3694079 w 7149692"/>
                  <a:gd name="connsiteY245" fmla="*/ 101600 h 4639734"/>
                  <a:gd name="connsiteX246" fmla="*/ 3617879 w 7149692"/>
                  <a:gd name="connsiteY246" fmla="*/ 67734 h 4639734"/>
                  <a:gd name="connsiteX247" fmla="*/ 3584012 w 7149692"/>
                  <a:gd name="connsiteY247" fmla="*/ 59267 h 4639734"/>
                  <a:gd name="connsiteX248" fmla="*/ 3550145 w 7149692"/>
                  <a:gd name="connsiteY248" fmla="*/ 42334 h 4639734"/>
                  <a:gd name="connsiteX249" fmla="*/ 3516279 w 7149692"/>
                  <a:gd name="connsiteY249" fmla="*/ 33867 h 4639734"/>
                  <a:gd name="connsiteX250" fmla="*/ 3431612 w 7149692"/>
                  <a:gd name="connsiteY250" fmla="*/ 8467 h 4639734"/>
                  <a:gd name="connsiteX251" fmla="*/ 3330012 w 7149692"/>
                  <a:gd name="connsiteY251" fmla="*/ 0 h 4639734"/>
                  <a:gd name="connsiteX252" fmla="*/ 3143745 w 7149692"/>
                  <a:gd name="connsiteY252" fmla="*/ 8467 h 4639734"/>
                  <a:gd name="connsiteX253" fmla="*/ 3050612 w 7149692"/>
                  <a:gd name="connsiteY253" fmla="*/ 25400 h 4639734"/>
                  <a:gd name="connsiteX254" fmla="*/ 2991345 w 7149692"/>
                  <a:gd name="connsiteY254" fmla="*/ 42334 h 4639734"/>
                  <a:gd name="connsiteX255" fmla="*/ 2949012 w 7149692"/>
                  <a:gd name="connsiteY255" fmla="*/ 59267 h 4639734"/>
                  <a:gd name="connsiteX256" fmla="*/ 2898212 w 7149692"/>
                  <a:gd name="connsiteY256" fmla="*/ 93134 h 4639734"/>
                  <a:gd name="connsiteX257" fmla="*/ 2855879 w 7149692"/>
                  <a:gd name="connsiteY257" fmla="*/ 118534 h 4639734"/>
                  <a:gd name="connsiteX258" fmla="*/ 2830479 w 7149692"/>
                  <a:gd name="connsiteY258" fmla="*/ 143934 h 4639734"/>
                  <a:gd name="connsiteX259" fmla="*/ 2805079 w 7149692"/>
                  <a:gd name="connsiteY259" fmla="*/ 160867 h 4639734"/>
                  <a:gd name="connsiteX260" fmla="*/ 2745812 w 7149692"/>
                  <a:gd name="connsiteY260" fmla="*/ 203200 h 4639734"/>
                  <a:gd name="connsiteX261" fmla="*/ 2720412 w 7149692"/>
                  <a:gd name="connsiteY261" fmla="*/ 254000 h 4639734"/>
                  <a:gd name="connsiteX262" fmla="*/ 2695012 w 7149692"/>
                  <a:gd name="connsiteY262" fmla="*/ 296334 h 4639734"/>
                  <a:gd name="connsiteX263" fmla="*/ 2644212 w 7149692"/>
                  <a:gd name="connsiteY263" fmla="*/ 389467 h 4639734"/>
                  <a:gd name="connsiteX264" fmla="*/ 2627279 w 7149692"/>
                  <a:gd name="connsiteY264" fmla="*/ 414867 h 4639734"/>
                  <a:gd name="connsiteX265" fmla="*/ 2610345 w 7149692"/>
                  <a:gd name="connsiteY265" fmla="*/ 541867 h 4639734"/>
                  <a:gd name="connsiteX266" fmla="*/ 2593412 w 7149692"/>
                  <a:gd name="connsiteY266" fmla="*/ 584200 h 4639734"/>
                  <a:gd name="connsiteX267" fmla="*/ 2584945 w 7149692"/>
                  <a:gd name="connsiteY267" fmla="*/ 609600 h 4639734"/>
                  <a:gd name="connsiteX268" fmla="*/ 2568012 w 7149692"/>
                  <a:gd name="connsiteY268" fmla="*/ 643467 h 4639734"/>
                  <a:gd name="connsiteX269" fmla="*/ 2542612 w 7149692"/>
                  <a:gd name="connsiteY269" fmla="*/ 728134 h 4639734"/>
                  <a:gd name="connsiteX270" fmla="*/ 2551079 w 7149692"/>
                  <a:gd name="connsiteY270" fmla="*/ 880534 h 4639734"/>
                  <a:gd name="connsiteX271" fmla="*/ 2576479 w 7149692"/>
                  <a:gd name="connsiteY271" fmla="*/ 973667 h 4639734"/>
                  <a:gd name="connsiteX272" fmla="*/ 2593412 w 7149692"/>
                  <a:gd name="connsiteY272" fmla="*/ 1049867 h 4639734"/>
                  <a:gd name="connsiteX273" fmla="*/ 2618812 w 7149692"/>
                  <a:gd name="connsiteY273" fmla="*/ 1066800 h 4639734"/>
                  <a:gd name="connsiteX274" fmla="*/ 2678079 w 7149692"/>
                  <a:gd name="connsiteY274" fmla="*/ 1134534 h 4639734"/>
                  <a:gd name="connsiteX275" fmla="*/ 2728879 w 7149692"/>
                  <a:gd name="connsiteY275" fmla="*/ 1176867 h 4639734"/>
                  <a:gd name="connsiteX276" fmla="*/ 2703479 w 7149692"/>
                  <a:gd name="connsiteY276" fmla="*/ 1202267 h 4639734"/>
                  <a:gd name="connsiteX277" fmla="*/ 2635745 w 7149692"/>
                  <a:gd name="connsiteY277" fmla="*/ 1193800 h 4639734"/>
                  <a:gd name="connsiteX278" fmla="*/ 2568012 w 7149692"/>
                  <a:gd name="connsiteY278" fmla="*/ 1117600 h 4639734"/>
                  <a:gd name="connsiteX279" fmla="*/ 2551079 w 7149692"/>
                  <a:gd name="connsiteY279" fmla="*/ 1092200 h 4639734"/>
                  <a:gd name="connsiteX280" fmla="*/ 2525679 w 7149692"/>
                  <a:gd name="connsiteY280" fmla="*/ 1083734 h 4639734"/>
                  <a:gd name="connsiteX281" fmla="*/ 2508745 w 7149692"/>
                  <a:gd name="connsiteY281" fmla="*/ 1049867 h 4639734"/>
                  <a:gd name="connsiteX282" fmla="*/ 2466412 w 7149692"/>
                  <a:gd name="connsiteY282" fmla="*/ 1024467 h 4639734"/>
                  <a:gd name="connsiteX283" fmla="*/ 2432545 w 7149692"/>
                  <a:gd name="connsiteY283" fmla="*/ 999067 h 4639734"/>
                  <a:gd name="connsiteX284" fmla="*/ 2305545 w 7149692"/>
                  <a:gd name="connsiteY284" fmla="*/ 889000 h 4639734"/>
                  <a:gd name="connsiteX285" fmla="*/ 2187012 w 7149692"/>
                  <a:gd name="connsiteY285" fmla="*/ 804334 h 4639734"/>
                  <a:gd name="connsiteX286" fmla="*/ 2136212 w 7149692"/>
                  <a:gd name="connsiteY286" fmla="*/ 762000 h 4639734"/>
                  <a:gd name="connsiteX287" fmla="*/ 2017679 w 7149692"/>
                  <a:gd name="connsiteY287" fmla="*/ 677334 h 4639734"/>
                  <a:gd name="connsiteX288" fmla="*/ 1966879 w 7149692"/>
                  <a:gd name="connsiteY288" fmla="*/ 635000 h 4639734"/>
                  <a:gd name="connsiteX289" fmla="*/ 1873745 w 7149692"/>
                  <a:gd name="connsiteY289" fmla="*/ 575734 h 4639734"/>
                  <a:gd name="connsiteX290" fmla="*/ 1831412 w 7149692"/>
                  <a:gd name="connsiteY290" fmla="*/ 541867 h 4639734"/>
                  <a:gd name="connsiteX291" fmla="*/ 1789079 w 7149692"/>
                  <a:gd name="connsiteY291" fmla="*/ 533400 h 4639734"/>
                  <a:gd name="connsiteX292" fmla="*/ 1763679 w 7149692"/>
                  <a:gd name="connsiteY292" fmla="*/ 524934 h 4639734"/>
                  <a:gd name="connsiteX293" fmla="*/ 1738279 w 7149692"/>
                  <a:gd name="connsiteY293" fmla="*/ 508000 h 4639734"/>
                  <a:gd name="connsiteX294" fmla="*/ 1611279 w 7149692"/>
                  <a:gd name="connsiteY294" fmla="*/ 474134 h 4639734"/>
                  <a:gd name="connsiteX295" fmla="*/ 1501212 w 7149692"/>
                  <a:gd name="connsiteY295" fmla="*/ 465667 h 4639734"/>
                  <a:gd name="connsiteX296" fmla="*/ 1314945 w 7149692"/>
                  <a:gd name="connsiteY296" fmla="*/ 474134 h 4639734"/>
                  <a:gd name="connsiteX297" fmla="*/ 1255679 w 7149692"/>
                  <a:gd name="connsiteY297" fmla="*/ 491067 h 4639734"/>
                  <a:gd name="connsiteX298" fmla="*/ 1179479 w 7149692"/>
                  <a:gd name="connsiteY298" fmla="*/ 508000 h 4639734"/>
                  <a:gd name="connsiteX299" fmla="*/ 1111745 w 7149692"/>
                  <a:gd name="connsiteY299" fmla="*/ 524934 h 4639734"/>
                  <a:gd name="connsiteX300" fmla="*/ 1077879 w 7149692"/>
                  <a:gd name="connsiteY300" fmla="*/ 550334 h 4639734"/>
                  <a:gd name="connsiteX301" fmla="*/ 1044012 w 7149692"/>
                  <a:gd name="connsiteY301" fmla="*/ 567267 h 4639734"/>
                  <a:gd name="connsiteX302" fmla="*/ 993212 w 7149692"/>
                  <a:gd name="connsiteY302" fmla="*/ 618067 h 4639734"/>
                  <a:gd name="connsiteX303" fmla="*/ 933945 w 7149692"/>
                  <a:gd name="connsiteY303" fmla="*/ 728134 h 4639734"/>
                  <a:gd name="connsiteX304" fmla="*/ 900079 w 7149692"/>
                  <a:gd name="connsiteY304" fmla="*/ 778934 h 4639734"/>
                  <a:gd name="connsiteX305" fmla="*/ 883145 w 7149692"/>
                  <a:gd name="connsiteY305" fmla="*/ 838200 h 4639734"/>
                  <a:gd name="connsiteX306" fmla="*/ 866212 w 7149692"/>
                  <a:gd name="connsiteY306" fmla="*/ 905934 h 4639734"/>
                  <a:gd name="connsiteX307" fmla="*/ 883145 w 7149692"/>
                  <a:gd name="connsiteY307" fmla="*/ 1227667 h 4639734"/>
                  <a:gd name="connsiteX308" fmla="*/ 900079 w 7149692"/>
                  <a:gd name="connsiteY308" fmla="*/ 1278467 h 4639734"/>
                  <a:gd name="connsiteX309" fmla="*/ 908545 w 7149692"/>
                  <a:gd name="connsiteY309" fmla="*/ 1320800 h 4639734"/>
                  <a:gd name="connsiteX310" fmla="*/ 942412 w 7149692"/>
                  <a:gd name="connsiteY310" fmla="*/ 1380067 h 4639734"/>
                  <a:gd name="connsiteX311" fmla="*/ 967812 w 7149692"/>
                  <a:gd name="connsiteY311" fmla="*/ 1413934 h 4639734"/>
                  <a:gd name="connsiteX312" fmla="*/ 1010145 w 7149692"/>
                  <a:gd name="connsiteY312" fmla="*/ 1490134 h 4639734"/>
                  <a:gd name="connsiteX313" fmla="*/ 1060945 w 7149692"/>
                  <a:gd name="connsiteY313" fmla="*/ 1532467 h 4639734"/>
                  <a:gd name="connsiteX314" fmla="*/ 1077879 w 7149692"/>
                  <a:gd name="connsiteY314" fmla="*/ 1557867 h 4639734"/>
                  <a:gd name="connsiteX315" fmla="*/ 1120212 w 7149692"/>
                  <a:gd name="connsiteY315" fmla="*/ 1591734 h 4639734"/>
                  <a:gd name="connsiteX316" fmla="*/ 1145612 w 7149692"/>
                  <a:gd name="connsiteY316" fmla="*/ 1617134 h 4639734"/>
                  <a:gd name="connsiteX317" fmla="*/ 1179479 w 7149692"/>
                  <a:gd name="connsiteY317" fmla="*/ 1659467 h 4639734"/>
                  <a:gd name="connsiteX318" fmla="*/ 1230279 w 7149692"/>
                  <a:gd name="connsiteY318" fmla="*/ 1710267 h 4639734"/>
                  <a:gd name="connsiteX319" fmla="*/ 1289545 w 7149692"/>
                  <a:gd name="connsiteY319" fmla="*/ 1761067 h 4639734"/>
                  <a:gd name="connsiteX320" fmla="*/ 1314945 w 7149692"/>
                  <a:gd name="connsiteY320" fmla="*/ 1794934 h 4639734"/>
                  <a:gd name="connsiteX321" fmla="*/ 1374212 w 7149692"/>
                  <a:gd name="connsiteY321" fmla="*/ 1837267 h 4639734"/>
                  <a:gd name="connsiteX322" fmla="*/ 1391145 w 7149692"/>
                  <a:gd name="connsiteY322" fmla="*/ 1862667 h 4639734"/>
                  <a:gd name="connsiteX323" fmla="*/ 1425012 w 7149692"/>
                  <a:gd name="connsiteY323" fmla="*/ 1896534 h 4639734"/>
                  <a:gd name="connsiteX324" fmla="*/ 1433479 w 7149692"/>
                  <a:gd name="connsiteY324" fmla="*/ 1921934 h 4639734"/>
                  <a:gd name="connsiteX325" fmla="*/ 1416545 w 7149692"/>
                  <a:gd name="connsiteY325" fmla="*/ 1938867 h 4639734"/>
                  <a:gd name="connsiteX326" fmla="*/ 1357279 w 7149692"/>
                  <a:gd name="connsiteY326" fmla="*/ 1921934 h 4639734"/>
                  <a:gd name="connsiteX327" fmla="*/ 1298012 w 7149692"/>
                  <a:gd name="connsiteY327" fmla="*/ 1888067 h 4639734"/>
                  <a:gd name="connsiteX328" fmla="*/ 1264145 w 7149692"/>
                  <a:gd name="connsiteY328" fmla="*/ 1862667 h 4639734"/>
                  <a:gd name="connsiteX329" fmla="*/ 1230279 w 7149692"/>
                  <a:gd name="connsiteY329" fmla="*/ 1854200 h 4639734"/>
                  <a:gd name="connsiteX330" fmla="*/ 1204879 w 7149692"/>
                  <a:gd name="connsiteY330" fmla="*/ 1845734 h 4639734"/>
                  <a:gd name="connsiteX331" fmla="*/ 1128679 w 7149692"/>
                  <a:gd name="connsiteY331" fmla="*/ 1820334 h 4639734"/>
                  <a:gd name="connsiteX332" fmla="*/ 967812 w 7149692"/>
                  <a:gd name="connsiteY332" fmla="*/ 1811867 h 4639734"/>
                  <a:gd name="connsiteX333" fmla="*/ 866212 w 7149692"/>
                  <a:gd name="connsiteY333" fmla="*/ 1803400 h 4639734"/>
                  <a:gd name="connsiteX334" fmla="*/ 790012 w 7149692"/>
                  <a:gd name="connsiteY334" fmla="*/ 1811867 h 4639734"/>
                  <a:gd name="connsiteX335" fmla="*/ 722279 w 7149692"/>
                  <a:gd name="connsiteY335" fmla="*/ 1837267 h 4639734"/>
                  <a:gd name="connsiteX336" fmla="*/ 679945 w 7149692"/>
                  <a:gd name="connsiteY336" fmla="*/ 1871134 h 4639734"/>
                  <a:gd name="connsiteX337" fmla="*/ 654545 w 7149692"/>
                  <a:gd name="connsiteY337" fmla="*/ 1896534 h 4639734"/>
                  <a:gd name="connsiteX338" fmla="*/ 586812 w 7149692"/>
                  <a:gd name="connsiteY338" fmla="*/ 1947334 h 4639734"/>
                  <a:gd name="connsiteX339" fmla="*/ 544479 w 7149692"/>
                  <a:gd name="connsiteY339" fmla="*/ 1981200 h 4639734"/>
                  <a:gd name="connsiteX340" fmla="*/ 459812 w 7149692"/>
                  <a:gd name="connsiteY340" fmla="*/ 2032000 h 4639734"/>
                  <a:gd name="connsiteX341" fmla="*/ 400545 w 7149692"/>
                  <a:gd name="connsiteY341" fmla="*/ 2099734 h 4639734"/>
                  <a:gd name="connsiteX342" fmla="*/ 332812 w 7149692"/>
                  <a:gd name="connsiteY342" fmla="*/ 2159000 h 4639734"/>
                  <a:gd name="connsiteX343" fmla="*/ 282012 w 7149692"/>
                  <a:gd name="connsiteY343" fmla="*/ 2235200 h 4639734"/>
                  <a:gd name="connsiteX344" fmla="*/ 256612 w 7149692"/>
                  <a:gd name="connsiteY344" fmla="*/ 2252134 h 4639734"/>
                  <a:gd name="connsiteX345" fmla="*/ 248145 w 7149692"/>
                  <a:gd name="connsiteY345" fmla="*/ 2277534 h 4639734"/>
                  <a:gd name="connsiteX346" fmla="*/ 214279 w 7149692"/>
                  <a:gd name="connsiteY346" fmla="*/ 2328334 h 4639734"/>
                  <a:gd name="connsiteX347" fmla="*/ 205812 w 7149692"/>
                  <a:gd name="connsiteY347" fmla="*/ 2362200 h 4639734"/>
                  <a:gd name="connsiteX348" fmla="*/ 188879 w 7149692"/>
                  <a:gd name="connsiteY348" fmla="*/ 2404534 h 4639734"/>
                  <a:gd name="connsiteX349" fmla="*/ 180412 w 7149692"/>
                  <a:gd name="connsiteY349" fmla="*/ 2446867 h 4639734"/>
                  <a:gd name="connsiteX350" fmla="*/ 188879 w 7149692"/>
                  <a:gd name="connsiteY350" fmla="*/ 2531534 h 4639734"/>
                  <a:gd name="connsiteX351" fmla="*/ 214279 w 7149692"/>
                  <a:gd name="connsiteY351" fmla="*/ 2548467 h 4639734"/>
                  <a:gd name="connsiteX352" fmla="*/ 239679 w 7149692"/>
                  <a:gd name="connsiteY352" fmla="*/ 2573867 h 4639734"/>
                  <a:gd name="connsiteX353" fmla="*/ 265079 w 7149692"/>
                  <a:gd name="connsiteY353" fmla="*/ 2590800 h 4639734"/>
                  <a:gd name="connsiteX354" fmla="*/ 315879 w 7149692"/>
                  <a:gd name="connsiteY354" fmla="*/ 2641600 h 4639734"/>
                  <a:gd name="connsiteX355" fmla="*/ 375145 w 7149692"/>
                  <a:gd name="connsiteY355" fmla="*/ 2683934 h 4639734"/>
                  <a:gd name="connsiteX356" fmla="*/ 417479 w 7149692"/>
                  <a:gd name="connsiteY356" fmla="*/ 2709334 h 4639734"/>
                  <a:gd name="connsiteX357" fmla="*/ 510612 w 7149692"/>
                  <a:gd name="connsiteY357" fmla="*/ 2768600 h 4639734"/>
                  <a:gd name="connsiteX358" fmla="*/ 527545 w 7149692"/>
                  <a:gd name="connsiteY358" fmla="*/ 2785534 h 4639734"/>
                  <a:gd name="connsiteX359" fmla="*/ 536012 w 7149692"/>
                  <a:gd name="connsiteY359" fmla="*/ 2810934 h 4639734"/>
                  <a:gd name="connsiteX360" fmla="*/ 561412 w 7149692"/>
                  <a:gd name="connsiteY360" fmla="*/ 2827867 h 4639734"/>
                  <a:gd name="connsiteX361" fmla="*/ 603745 w 7149692"/>
                  <a:gd name="connsiteY361" fmla="*/ 2895600 h 4639734"/>
                  <a:gd name="connsiteX362" fmla="*/ 561412 w 7149692"/>
                  <a:gd name="connsiteY362" fmla="*/ 2921000 h 4639734"/>
                  <a:gd name="connsiteX363" fmla="*/ 544479 w 7149692"/>
                  <a:gd name="connsiteY363" fmla="*/ 2937934 h 4639734"/>
                  <a:gd name="connsiteX364" fmla="*/ 510612 w 7149692"/>
                  <a:gd name="connsiteY36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48279 w 7149692"/>
                  <a:gd name="connsiteY118" fmla="*/ 4487334 h 4639734"/>
                  <a:gd name="connsiteX119" fmla="*/ 5565212 w 7149692"/>
                  <a:gd name="connsiteY119" fmla="*/ 4461934 h 4639734"/>
                  <a:gd name="connsiteX120" fmla="*/ 5590612 w 7149692"/>
                  <a:gd name="connsiteY120" fmla="*/ 4445000 h 4639734"/>
                  <a:gd name="connsiteX121" fmla="*/ 5658345 w 7149692"/>
                  <a:gd name="connsiteY121" fmla="*/ 4385734 h 4639734"/>
                  <a:gd name="connsiteX122" fmla="*/ 5717612 w 7149692"/>
                  <a:gd name="connsiteY122" fmla="*/ 4343400 h 4639734"/>
                  <a:gd name="connsiteX123" fmla="*/ 5734545 w 7149692"/>
                  <a:gd name="connsiteY123" fmla="*/ 4318000 h 4639734"/>
                  <a:gd name="connsiteX124" fmla="*/ 5759945 w 7149692"/>
                  <a:gd name="connsiteY124" fmla="*/ 4292600 h 4639734"/>
                  <a:gd name="connsiteX125" fmla="*/ 5793812 w 7149692"/>
                  <a:gd name="connsiteY125" fmla="*/ 4216400 h 4639734"/>
                  <a:gd name="connsiteX126" fmla="*/ 5802279 w 7149692"/>
                  <a:gd name="connsiteY126" fmla="*/ 4174067 h 4639734"/>
                  <a:gd name="connsiteX127" fmla="*/ 5827679 w 7149692"/>
                  <a:gd name="connsiteY127" fmla="*/ 4097867 h 4639734"/>
                  <a:gd name="connsiteX128" fmla="*/ 5836145 w 7149692"/>
                  <a:gd name="connsiteY128" fmla="*/ 4072467 h 4639734"/>
                  <a:gd name="connsiteX129" fmla="*/ 5861545 w 7149692"/>
                  <a:gd name="connsiteY129" fmla="*/ 3987800 h 4639734"/>
                  <a:gd name="connsiteX130" fmla="*/ 5903879 w 7149692"/>
                  <a:gd name="connsiteY130" fmla="*/ 3979334 h 4639734"/>
                  <a:gd name="connsiteX131" fmla="*/ 5997012 w 7149692"/>
                  <a:gd name="connsiteY131" fmla="*/ 4013200 h 4639734"/>
                  <a:gd name="connsiteX132" fmla="*/ 6327212 w 7149692"/>
                  <a:gd name="connsiteY132" fmla="*/ 4004734 h 4639734"/>
                  <a:gd name="connsiteX133" fmla="*/ 6411879 w 7149692"/>
                  <a:gd name="connsiteY133" fmla="*/ 3996267 h 4639734"/>
                  <a:gd name="connsiteX134" fmla="*/ 6589679 w 7149692"/>
                  <a:gd name="connsiteY134" fmla="*/ 3979334 h 4639734"/>
                  <a:gd name="connsiteX135" fmla="*/ 6725145 w 7149692"/>
                  <a:gd name="connsiteY135" fmla="*/ 3962400 h 4639734"/>
                  <a:gd name="connsiteX136" fmla="*/ 6784412 w 7149692"/>
                  <a:gd name="connsiteY136" fmla="*/ 3945467 h 4639734"/>
                  <a:gd name="connsiteX137" fmla="*/ 6826745 w 7149692"/>
                  <a:gd name="connsiteY137" fmla="*/ 3937000 h 4639734"/>
                  <a:gd name="connsiteX138" fmla="*/ 6869079 w 7149692"/>
                  <a:gd name="connsiteY138" fmla="*/ 3869267 h 4639734"/>
                  <a:gd name="connsiteX139" fmla="*/ 6894479 w 7149692"/>
                  <a:gd name="connsiteY139" fmla="*/ 3843867 h 4639734"/>
                  <a:gd name="connsiteX140" fmla="*/ 6936812 w 7149692"/>
                  <a:gd name="connsiteY140" fmla="*/ 3759200 h 4639734"/>
                  <a:gd name="connsiteX141" fmla="*/ 6962212 w 7149692"/>
                  <a:gd name="connsiteY141" fmla="*/ 3733800 h 4639734"/>
                  <a:gd name="connsiteX142" fmla="*/ 6987612 w 7149692"/>
                  <a:gd name="connsiteY142" fmla="*/ 3666067 h 4639734"/>
                  <a:gd name="connsiteX143" fmla="*/ 7004545 w 7149692"/>
                  <a:gd name="connsiteY143" fmla="*/ 3640667 h 4639734"/>
                  <a:gd name="connsiteX144" fmla="*/ 7029945 w 7149692"/>
                  <a:gd name="connsiteY144" fmla="*/ 3572934 h 4639734"/>
                  <a:gd name="connsiteX145" fmla="*/ 7038412 w 7149692"/>
                  <a:gd name="connsiteY145" fmla="*/ 3547534 h 4639734"/>
                  <a:gd name="connsiteX146" fmla="*/ 7055345 w 7149692"/>
                  <a:gd name="connsiteY146" fmla="*/ 3479800 h 4639734"/>
                  <a:gd name="connsiteX147" fmla="*/ 7072279 w 7149692"/>
                  <a:gd name="connsiteY147" fmla="*/ 3462867 h 4639734"/>
                  <a:gd name="connsiteX148" fmla="*/ 7106145 w 7149692"/>
                  <a:gd name="connsiteY148" fmla="*/ 3378200 h 4639734"/>
                  <a:gd name="connsiteX149" fmla="*/ 7114612 w 7149692"/>
                  <a:gd name="connsiteY149" fmla="*/ 3327400 h 4639734"/>
                  <a:gd name="connsiteX150" fmla="*/ 7140012 w 7149692"/>
                  <a:gd name="connsiteY150" fmla="*/ 3259667 h 4639734"/>
                  <a:gd name="connsiteX151" fmla="*/ 7140012 w 7149692"/>
                  <a:gd name="connsiteY151" fmla="*/ 2937934 h 4639734"/>
                  <a:gd name="connsiteX152" fmla="*/ 7114612 w 7149692"/>
                  <a:gd name="connsiteY152" fmla="*/ 2836334 h 4639734"/>
                  <a:gd name="connsiteX153" fmla="*/ 7106145 w 7149692"/>
                  <a:gd name="connsiteY153" fmla="*/ 2810934 h 4639734"/>
                  <a:gd name="connsiteX154" fmla="*/ 7063812 w 7149692"/>
                  <a:gd name="connsiteY154" fmla="*/ 2743200 h 4639734"/>
                  <a:gd name="connsiteX155" fmla="*/ 7046879 w 7149692"/>
                  <a:gd name="connsiteY155" fmla="*/ 2675467 h 4639734"/>
                  <a:gd name="connsiteX156" fmla="*/ 7029945 w 7149692"/>
                  <a:gd name="connsiteY156" fmla="*/ 2641600 h 4639734"/>
                  <a:gd name="connsiteX157" fmla="*/ 7004545 w 7149692"/>
                  <a:gd name="connsiteY157" fmla="*/ 2582334 h 4639734"/>
                  <a:gd name="connsiteX158" fmla="*/ 6953745 w 7149692"/>
                  <a:gd name="connsiteY158" fmla="*/ 2514600 h 4639734"/>
                  <a:gd name="connsiteX159" fmla="*/ 6945279 w 7149692"/>
                  <a:gd name="connsiteY159" fmla="*/ 2489200 h 4639734"/>
                  <a:gd name="connsiteX160" fmla="*/ 6826745 w 7149692"/>
                  <a:gd name="connsiteY160" fmla="*/ 2421467 h 4639734"/>
                  <a:gd name="connsiteX161" fmla="*/ 6759012 w 7149692"/>
                  <a:gd name="connsiteY161" fmla="*/ 2396067 h 4639734"/>
                  <a:gd name="connsiteX162" fmla="*/ 6699745 w 7149692"/>
                  <a:gd name="connsiteY162" fmla="*/ 2353734 h 4639734"/>
                  <a:gd name="connsiteX163" fmla="*/ 6657412 w 7149692"/>
                  <a:gd name="connsiteY163" fmla="*/ 2319867 h 4639734"/>
                  <a:gd name="connsiteX164" fmla="*/ 6598145 w 7149692"/>
                  <a:gd name="connsiteY164" fmla="*/ 2311400 h 4639734"/>
                  <a:gd name="connsiteX165" fmla="*/ 6538879 w 7149692"/>
                  <a:gd name="connsiteY165" fmla="*/ 2294467 h 4639734"/>
                  <a:gd name="connsiteX166" fmla="*/ 6445745 w 7149692"/>
                  <a:gd name="connsiteY166" fmla="*/ 2260600 h 4639734"/>
                  <a:gd name="connsiteX167" fmla="*/ 6420345 w 7149692"/>
                  <a:gd name="connsiteY167" fmla="*/ 2252134 h 4639734"/>
                  <a:gd name="connsiteX168" fmla="*/ 6132479 w 7149692"/>
                  <a:gd name="connsiteY168" fmla="*/ 2260600 h 4639734"/>
                  <a:gd name="connsiteX169" fmla="*/ 6107079 w 7149692"/>
                  <a:gd name="connsiteY169" fmla="*/ 2269067 h 4639734"/>
                  <a:gd name="connsiteX170" fmla="*/ 6064745 w 7149692"/>
                  <a:gd name="connsiteY170" fmla="*/ 2286000 h 4639734"/>
                  <a:gd name="connsiteX171" fmla="*/ 6013945 w 7149692"/>
                  <a:gd name="connsiteY171" fmla="*/ 2302934 h 4639734"/>
                  <a:gd name="connsiteX172" fmla="*/ 5954679 w 7149692"/>
                  <a:gd name="connsiteY172" fmla="*/ 2319867 h 4639734"/>
                  <a:gd name="connsiteX173" fmla="*/ 5929279 w 7149692"/>
                  <a:gd name="connsiteY173" fmla="*/ 2167467 h 4639734"/>
                  <a:gd name="connsiteX174" fmla="*/ 5903879 w 7149692"/>
                  <a:gd name="connsiteY174" fmla="*/ 2091267 h 4639734"/>
                  <a:gd name="connsiteX175" fmla="*/ 5878479 w 7149692"/>
                  <a:gd name="connsiteY175" fmla="*/ 1955800 h 4639734"/>
                  <a:gd name="connsiteX176" fmla="*/ 5861545 w 7149692"/>
                  <a:gd name="connsiteY176" fmla="*/ 1930400 h 4639734"/>
                  <a:gd name="connsiteX177" fmla="*/ 5853079 w 7149692"/>
                  <a:gd name="connsiteY177" fmla="*/ 1905000 h 4639734"/>
                  <a:gd name="connsiteX178" fmla="*/ 5836145 w 7149692"/>
                  <a:gd name="connsiteY178" fmla="*/ 1871134 h 4639734"/>
                  <a:gd name="connsiteX179" fmla="*/ 5810745 w 7149692"/>
                  <a:gd name="connsiteY179" fmla="*/ 1811867 h 4639734"/>
                  <a:gd name="connsiteX180" fmla="*/ 5785345 w 7149692"/>
                  <a:gd name="connsiteY180" fmla="*/ 1744134 h 4639734"/>
                  <a:gd name="connsiteX181" fmla="*/ 5776879 w 7149692"/>
                  <a:gd name="connsiteY181" fmla="*/ 1718734 h 4639734"/>
                  <a:gd name="connsiteX182" fmla="*/ 5759945 w 7149692"/>
                  <a:gd name="connsiteY182" fmla="*/ 1693334 h 4639734"/>
                  <a:gd name="connsiteX183" fmla="*/ 5734545 w 7149692"/>
                  <a:gd name="connsiteY183" fmla="*/ 1617134 h 4639734"/>
                  <a:gd name="connsiteX184" fmla="*/ 5726079 w 7149692"/>
                  <a:gd name="connsiteY184" fmla="*/ 1591734 h 4639734"/>
                  <a:gd name="connsiteX185" fmla="*/ 5675279 w 7149692"/>
                  <a:gd name="connsiteY185" fmla="*/ 1507067 h 4639734"/>
                  <a:gd name="connsiteX186" fmla="*/ 5658345 w 7149692"/>
                  <a:gd name="connsiteY186" fmla="*/ 1473200 h 4639734"/>
                  <a:gd name="connsiteX187" fmla="*/ 5649879 w 7149692"/>
                  <a:gd name="connsiteY187" fmla="*/ 1447800 h 4639734"/>
                  <a:gd name="connsiteX188" fmla="*/ 5624479 w 7149692"/>
                  <a:gd name="connsiteY188" fmla="*/ 1405467 h 4639734"/>
                  <a:gd name="connsiteX189" fmla="*/ 5616012 w 7149692"/>
                  <a:gd name="connsiteY189" fmla="*/ 1380067 h 4639734"/>
                  <a:gd name="connsiteX190" fmla="*/ 5599079 w 7149692"/>
                  <a:gd name="connsiteY190" fmla="*/ 1346200 h 4639734"/>
                  <a:gd name="connsiteX191" fmla="*/ 5590612 w 7149692"/>
                  <a:gd name="connsiteY191" fmla="*/ 1320800 h 4639734"/>
                  <a:gd name="connsiteX192" fmla="*/ 5556745 w 7149692"/>
                  <a:gd name="connsiteY192" fmla="*/ 1270000 h 4639734"/>
                  <a:gd name="connsiteX193" fmla="*/ 5531345 w 7149692"/>
                  <a:gd name="connsiteY193" fmla="*/ 1227667 h 4639734"/>
                  <a:gd name="connsiteX194" fmla="*/ 5505945 w 7149692"/>
                  <a:gd name="connsiteY194" fmla="*/ 1185334 h 4639734"/>
                  <a:gd name="connsiteX195" fmla="*/ 5472079 w 7149692"/>
                  <a:gd name="connsiteY195" fmla="*/ 1126067 h 4639734"/>
                  <a:gd name="connsiteX196" fmla="*/ 5446679 w 7149692"/>
                  <a:gd name="connsiteY196" fmla="*/ 1083734 h 4639734"/>
                  <a:gd name="connsiteX197" fmla="*/ 5412812 w 7149692"/>
                  <a:gd name="connsiteY197" fmla="*/ 1049867 h 4639734"/>
                  <a:gd name="connsiteX198" fmla="*/ 5395879 w 7149692"/>
                  <a:gd name="connsiteY198" fmla="*/ 1024467 h 4639734"/>
                  <a:gd name="connsiteX199" fmla="*/ 5370479 w 7149692"/>
                  <a:gd name="connsiteY199" fmla="*/ 990600 h 4639734"/>
                  <a:gd name="connsiteX200" fmla="*/ 5336612 w 7149692"/>
                  <a:gd name="connsiteY200" fmla="*/ 939800 h 4639734"/>
                  <a:gd name="connsiteX201" fmla="*/ 5311212 w 7149692"/>
                  <a:gd name="connsiteY201" fmla="*/ 914400 h 4639734"/>
                  <a:gd name="connsiteX202" fmla="*/ 5294279 w 7149692"/>
                  <a:gd name="connsiteY202" fmla="*/ 889000 h 4639734"/>
                  <a:gd name="connsiteX203" fmla="*/ 5226545 w 7149692"/>
                  <a:gd name="connsiteY203" fmla="*/ 838200 h 4639734"/>
                  <a:gd name="connsiteX204" fmla="*/ 5201145 w 7149692"/>
                  <a:gd name="connsiteY204" fmla="*/ 821267 h 4639734"/>
                  <a:gd name="connsiteX205" fmla="*/ 5158812 w 7149692"/>
                  <a:gd name="connsiteY205" fmla="*/ 812800 h 4639734"/>
                  <a:gd name="connsiteX206" fmla="*/ 5133412 w 7149692"/>
                  <a:gd name="connsiteY206" fmla="*/ 804334 h 4639734"/>
                  <a:gd name="connsiteX207" fmla="*/ 5065679 w 7149692"/>
                  <a:gd name="connsiteY207" fmla="*/ 778934 h 4639734"/>
                  <a:gd name="connsiteX208" fmla="*/ 5014879 w 7149692"/>
                  <a:gd name="connsiteY208" fmla="*/ 770467 h 4639734"/>
                  <a:gd name="connsiteX209" fmla="*/ 4989479 w 7149692"/>
                  <a:gd name="connsiteY209" fmla="*/ 762000 h 4639734"/>
                  <a:gd name="connsiteX210" fmla="*/ 4955612 w 7149692"/>
                  <a:gd name="connsiteY210" fmla="*/ 753534 h 4639734"/>
                  <a:gd name="connsiteX211" fmla="*/ 4887879 w 7149692"/>
                  <a:gd name="connsiteY211" fmla="*/ 736600 h 4639734"/>
                  <a:gd name="connsiteX212" fmla="*/ 4862479 w 7149692"/>
                  <a:gd name="connsiteY212" fmla="*/ 745067 h 4639734"/>
                  <a:gd name="connsiteX213" fmla="*/ 4803212 w 7149692"/>
                  <a:gd name="connsiteY213" fmla="*/ 787400 h 4639734"/>
                  <a:gd name="connsiteX214" fmla="*/ 4760879 w 7149692"/>
                  <a:gd name="connsiteY214" fmla="*/ 795867 h 4639734"/>
                  <a:gd name="connsiteX215" fmla="*/ 4710079 w 7149692"/>
                  <a:gd name="connsiteY215" fmla="*/ 829734 h 4639734"/>
                  <a:gd name="connsiteX216" fmla="*/ 4667745 w 7149692"/>
                  <a:gd name="connsiteY216" fmla="*/ 872067 h 4639734"/>
                  <a:gd name="connsiteX217" fmla="*/ 4625412 w 7149692"/>
                  <a:gd name="connsiteY217" fmla="*/ 922867 h 4639734"/>
                  <a:gd name="connsiteX218" fmla="*/ 4600012 w 7149692"/>
                  <a:gd name="connsiteY218" fmla="*/ 990600 h 4639734"/>
                  <a:gd name="connsiteX219" fmla="*/ 4583079 w 7149692"/>
                  <a:gd name="connsiteY219" fmla="*/ 1041400 h 4639734"/>
                  <a:gd name="connsiteX220" fmla="*/ 4574612 w 7149692"/>
                  <a:gd name="connsiteY220" fmla="*/ 1066800 h 4639734"/>
                  <a:gd name="connsiteX221" fmla="*/ 4566145 w 7149692"/>
                  <a:gd name="connsiteY221" fmla="*/ 1092200 h 4639734"/>
                  <a:gd name="connsiteX222" fmla="*/ 4540745 w 7149692"/>
                  <a:gd name="connsiteY222" fmla="*/ 1210734 h 4639734"/>
                  <a:gd name="connsiteX223" fmla="*/ 4489945 w 7149692"/>
                  <a:gd name="connsiteY223" fmla="*/ 1168400 h 4639734"/>
                  <a:gd name="connsiteX224" fmla="*/ 4447612 w 7149692"/>
                  <a:gd name="connsiteY224" fmla="*/ 1049867 h 4639734"/>
                  <a:gd name="connsiteX225" fmla="*/ 4405279 w 7149692"/>
                  <a:gd name="connsiteY225" fmla="*/ 956734 h 4639734"/>
                  <a:gd name="connsiteX226" fmla="*/ 4379879 w 7149692"/>
                  <a:gd name="connsiteY226" fmla="*/ 922867 h 4639734"/>
                  <a:gd name="connsiteX227" fmla="*/ 4329079 w 7149692"/>
                  <a:gd name="connsiteY227" fmla="*/ 821267 h 4639734"/>
                  <a:gd name="connsiteX228" fmla="*/ 4303679 w 7149692"/>
                  <a:gd name="connsiteY228" fmla="*/ 762000 h 4639734"/>
                  <a:gd name="connsiteX229" fmla="*/ 4269812 w 7149692"/>
                  <a:gd name="connsiteY229" fmla="*/ 711200 h 4639734"/>
                  <a:gd name="connsiteX230" fmla="*/ 4210545 w 7149692"/>
                  <a:gd name="connsiteY230" fmla="*/ 609600 h 4639734"/>
                  <a:gd name="connsiteX231" fmla="*/ 4134345 w 7149692"/>
                  <a:gd name="connsiteY231" fmla="*/ 516467 h 4639734"/>
                  <a:gd name="connsiteX232" fmla="*/ 4100479 w 7149692"/>
                  <a:gd name="connsiteY232" fmla="*/ 448734 h 4639734"/>
                  <a:gd name="connsiteX233" fmla="*/ 4066612 w 7149692"/>
                  <a:gd name="connsiteY233" fmla="*/ 414867 h 4639734"/>
                  <a:gd name="connsiteX234" fmla="*/ 4041212 w 7149692"/>
                  <a:gd name="connsiteY234" fmla="*/ 372534 h 4639734"/>
                  <a:gd name="connsiteX235" fmla="*/ 4007345 w 7149692"/>
                  <a:gd name="connsiteY235" fmla="*/ 338667 h 4639734"/>
                  <a:gd name="connsiteX236" fmla="*/ 3990412 w 7149692"/>
                  <a:gd name="connsiteY236" fmla="*/ 313267 h 4639734"/>
                  <a:gd name="connsiteX237" fmla="*/ 3965012 w 7149692"/>
                  <a:gd name="connsiteY237" fmla="*/ 287867 h 4639734"/>
                  <a:gd name="connsiteX238" fmla="*/ 3939612 w 7149692"/>
                  <a:gd name="connsiteY238" fmla="*/ 254000 h 4639734"/>
                  <a:gd name="connsiteX239" fmla="*/ 3905745 w 7149692"/>
                  <a:gd name="connsiteY239" fmla="*/ 237067 h 4639734"/>
                  <a:gd name="connsiteX240" fmla="*/ 3888812 w 7149692"/>
                  <a:gd name="connsiteY240" fmla="*/ 211667 h 4639734"/>
                  <a:gd name="connsiteX241" fmla="*/ 3846479 w 7149692"/>
                  <a:gd name="connsiteY241" fmla="*/ 186267 h 4639734"/>
                  <a:gd name="connsiteX242" fmla="*/ 3821079 w 7149692"/>
                  <a:gd name="connsiteY242" fmla="*/ 169334 h 4639734"/>
                  <a:gd name="connsiteX243" fmla="*/ 3787212 w 7149692"/>
                  <a:gd name="connsiteY243" fmla="*/ 135467 h 4639734"/>
                  <a:gd name="connsiteX244" fmla="*/ 3694079 w 7149692"/>
                  <a:gd name="connsiteY244" fmla="*/ 101600 h 4639734"/>
                  <a:gd name="connsiteX245" fmla="*/ 3617879 w 7149692"/>
                  <a:gd name="connsiteY245" fmla="*/ 67734 h 4639734"/>
                  <a:gd name="connsiteX246" fmla="*/ 3584012 w 7149692"/>
                  <a:gd name="connsiteY246" fmla="*/ 59267 h 4639734"/>
                  <a:gd name="connsiteX247" fmla="*/ 3550145 w 7149692"/>
                  <a:gd name="connsiteY247" fmla="*/ 42334 h 4639734"/>
                  <a:gd name="connsiteX248" fmla="*/ 3516279 w 7149692"/>
                  <a:gd name="connsiteY248" fmla="*/ 33867 h 4639734"/>
                  <a:gd name="connsiteX249" fmla="*/ 3431612 w 7149692"/>
                  <a:gd name="connsiteY249" fmla="*/ 8467 h 4639734"/>
                  <a:gd name="connsiteX250" fmla="*/ 3330012 w 7149692"/>
                  <a:gd name="connsiteY250" fmla="*/ 0 h 4639734"/>
                  <a:gd name="connsiteX251" fmla="*/ 3143745 w 7149692"/>
                  <a:gd name="connsiteY251" fmla="*/ 8467 h 4639734"/>
                  <a:gd name="connsiteX252" fmla="*/ 3050612 w 7149692"/>
                  <a:gd name="connsiteY252" fmla="*/ 25400 h 4639734"/>
                  <a:gd name="connsiteX253" fmla="*/ 2991345 w 7149692"/>
                  <a:gd name="connsiteY253" fmla="*/ 42334 h 4639734"/>
                  <a:gd name="connsiteX254" fmla="*/ 2949012 w 7149692"/>
                  <a:gd name="connsiteY254" fmla="*/ 59267 h 4639734"/>
                  <a:gd name="connsiteX255" fmla="*/ 2898212 w 7149692"/>
                  <a:gd name="connsiteY255" fmla="*/ 93134 h 4639734"/>
                  <a:gd name="connsiteX256" fmla="*/ 2855879 w 7149692"/>
                  <a:gd name="connsiteY256" fmla="*/ 118534 h 4639734"/>
                  <a:gd name="connsiteX257" fmla="*/ 2830479 w 7149692"/>
                  <a:gd name="connsiteY257" fmla="*/ 143934 h 4639734"/>
                  <a:gd name="connsiteX258" fmla="*/ 2805079 w 7149692"/>
                  <a:gd name="connsiteY258" fmla="*/ 160867 h 4639734"/>
                  <a:gd name="connsiteX259" fmla="*/ 2745812 w 7149692"/>
                  <a:gd name="connsiteY259" fmla="*/ 203200 h 4639734"/>
                  <a:gd name="connsiteX260" fmla="*/ 2720412 w 7149692"/>
                  <a:gd name="connsiteY260" fmla="*/ 254000 h 4639734"/>
                  <a:gd name="connsiteX261" fmla="*/ 2695012 w 7149692"/>
                  <a:gd name="connsiteY261" fmla="*/ 296334 h 4639734"/>
                  <a:gd name="connsiteX262" fmla="*/ 2644212 w 7149692"/>
                  <a:gd name="connsiteY262" fmla="*/ 389467 h 4639734"/>
                  <a:gd name="connsiteX263" fmla="*/ 2627279 w 7149692"/>
                  <a:gd name="connsiteY263" fmla="*/ 414867 h 4639734"/>
                  <a:gd name="connsiteX264" fmla="*/ 2610345 w 7149692"/>
                  <a:gd name="connsiteY264" fmla="*/ 541867 h 4639734"/>
                  <a:gd name="connsiteX265" fmla="*/ 2593412 w 7149692"/>
                  <a:gd name="connsiteY265" fmla="*/ 584200 h 4639734"/>
                  <a:gd name="connsiteX266" fmla="*/ 2584945 w 7149692"/>
                  <a:gd name="connsiteY266" fmla="*/ 609600 h 4639734"/>
                  <a:gd name="connsiteX267" fmla="*/ 2568012 w 7149692"/>
                  <a:gd name="connsiteY267" fmla="*/ 643467 h 4639734"/>
                  <a:gd name="connsiteX268" fmla="*/ 2542612 w 7149692"/>
                  <a:gd name="connsiteY268" fmla="*/ 728134 h 4639734"/>
                  <a:gd name="connsiteX269" fmla="*/ 2551079 w 7149692"/>
                  <a:gd name="connsiteY269" fmla="*/ 880534 h 4639734"/>
                  <a:gd name="connsiteX270" fmla="*/ 2576479 w 7149692"/>
                  <a:gd name="connsiteY270" fmla="*/ 973667 h 4639734"/>
                  <a:gd name="connsiteX271" fmla="*/ 2593412 w 7149692"/>
                  <a:gd name="connsiteY271" fmla="*/ 1049867 h 4639734"/>
                  <a:gd name="connsiteX272" fmla="*/ 2618812 w 7149692"/>
                  <a:gd name="connsiteY272" fmla="*/ 1066800 h 4639734"/>
                  <a:gd name="connsiteX273" fmla="*/ 2678079 w 7149692"/>
                  <a:gd name="connsiteY273" fmla="*/ 1134534 h 4639734"/>
                  <a:gd name="connsiteX274" fmla="*/ 2728879 w 7149692"/>
                  <a:gd name="connsiteY274" fmla="*/ 1176867 h 4639734"/>
                  <a:gd name="connsiteX275" fmla="*/ 2703479 w 7149692"/>
                  <a:gd name="connsiteY275" fmla="*/ 1202267 h 4639734"/>
                  <a:gd name="connsiteX276" fmla="*/ 2635745 w 7149692"/>
                  <a:gd name="connsiteY276" fmla="*/ 1193800 h 4639734"/>
                  <a:gd name="connsiteX277" fmla="*/ 2568012 w 7149692"/>
                  <a:gd name="connsiteY277" fmla="*/ 1117600 h 4639734"/>
                  <a:gd name="connsiteX278" fmla="*/ 2551079 w 7149692"/>
                  <a:gd name="connsiteY278" fmla="*/ 1092200 h 4639734"/>
                  <a:gd name="connsiteX279" fmla="*/ 2525679 w 7149692"/>
                  <a:gd name="connsiteY279" fmla="*/ 1083734 h 4639734"/>
                  <a:gd name="connsiteX280" fmla="*/ 2508745 w 7149692"/>
                  <a:gd name="connsiteY280" fmla="*/ 1049867 h 4639734"/>
                  <a:gd name="connsiteX281" fmla="*/ 2466412 w 7149692"/>
                  <a:gd name="connsiteY281" fmla="*/ 1024467 h 4639734"/>
                  <a:gd name="connsiteX282" fmla="*/ 2432545 w 7149692"/>
                  <a:gd name="connsiteY282" fmla="*/ 999067 h 4639734"/>
                  <a:gd name="connsiteX283" fmla="*/ 2305545 w 7149692"/>
                  <a:gd name="connsiteY283" fmla="*/ 889000 h 4639734"/>
                  <a:gd name="connsiteX284" fmla="*/ 2187012 w 7149692"/>
                  <a:gd name="connsiteY284" fmla="*/ 804334 h 4639734"/>
                  <a:gd name="connsiteX285" fmla="*/ 2136212 w 7149692"/>
                  <a:gd name="connsiteY285" fmla="*/ 762000 h 4639734"/>
                  <a:gd name="connsiteX286" fmla="*/ 2017679 w 7149692"/>
                  <a:gd name="connsiteY286" fmla="*/ 677334 h 4639734"/>
                  <a:gd name="connsiteX287" fmla="*/ 1966879 w 7149692"/>
                  <a:gd name="connsiteY287" fmla="*/ 635000 h 4639734"/>
                  <a:gd name="connsiteX288" fmla="*/ 1873745 w 7149692"/>
                  <a:gd name="connsiteY288" fmla="*/ 575734 h 4639734"/>
                  <a:gd name="connsiteX289" fmla="*/ 1831412 w 7149692"/>
                  <a:gd name="connsiteY289" fmla="*/ 541867 h 4639734"/>
                  <a:gd name="connsiteX290" fmla="*/ 1789079 w 7149692"/>
                  <a:gd name="connsiteY290" fmla="*/ 533400 h 4639734"/>
                  <a:gd name="connsiteX291" fmla="*/ 1763679 w 7149692"/>
                  <a:gd name="connsiteY291" fmla="*/ 524934 h 4639734"/>
                  <a:gd name="connsiteX292" fmla="*/ 1738279 w 7149692"/>
                  <a:gd name="connsiteY292" fmla="*/ 508000 h 4639734"/>
                  <a:gd name="connsiteX293" fmla="*/ 1611279 w 7149692"/>
                  <a:gd name="connsiteY293" fmla="*/ 474134 h 4639734"/>
                  <a:gd name="connsiteX294" fmla="*/ 1501212 w 7149692"/>
                  <a:gd name="connsiteY294" fmla="*/ 465667 h 4639734"/>
                  <a:gd name="connsiteX295" fmla="*/ 1314945 w 7149692"/>
                  <a:gd name="connsiteY295" fmla="*/ 474134 h 4639734"/>
                  <a:gd name="connsiteX296" fmla="*/ 1255679 w 7149692"/>
                  <a:gd name="connsiteY296" fmla="*/ 491067 h 4639734"/>
                  <a:gd name="connsiteX297" fmla="*/ 1179479 w 7149692"/>
                  <a:gd name="connsiteY297" fmla="*/ 508000 h 4639734"/>
                  <a:gd name="connsiteX298" fmla="*/ 1111745 w 7149692"/>
                  <a:gd name="connsiteY298" fmla="*/ 524934 h 4639734"/>
                  <a:gd name="connsiteX299" fmla="*/ 1077879 w 7149692"/>
                  <a:gd name="connsiteY299" fmla="*/ 550334 h 4639734"/>
                  <a:gd name="connsiteX300" fmla="*/ 1044012 w 7149692"/>
                  <a:gd name="connsiteY300" fmla="*/ 567267 h 4639734"/>
                  <a:gd name="connsiteX301" fmla="*/ 993212 w 7149692"/>
                  <a:gd name="connsiteY301" fmla="*/ 618067 h 4639734"/>
                  <a:gd name="connsiteX302" fmla="*/ 933945 w 7149692"/>
                  <a:gd name="connsiteY302" fmla="*/ 728134 h 4639734"/>
                  <a:gd name="connsiteX303" fmla="*/ 900079 w 7149692"/>
                  <a:gd name="connsiteY303" fmla="*/ 778934 h 4639734"/>
                  <a:gd name="connsiteX304" fmla="*/ 883145 w 7149692"/>
                  <a:gd name="connsiteY304" fmla="*/ 838200 h 4639734"/>
                  <a:gd name="connsiteX305" fmla="*/ 866212 w 7149692"/>
                  <a:gd name="connsiteY305" fmla="*/ 905934 h 4639734"/>
                  <a:gd name="connsiteX306" fmla="*/ 883145 w 7149692"/>
                  <a:gd name="connsiteY306" fmla="*/ 1227667 h 4639734"/>
                  <a:gd name="connsiteX307" fmla="*/ 900079 w 7149692"/>
                  <a:gd name="connsiteY307" fmla="*/ 1278467 h 4639734"/>
                  <a:gd name="connsiteX308" fmla="*/ 908545 w 7149692"/>
                  <a:gd name="connsiteY308" fmla="*/ 1320800 h 4639734"/>
                  <a:gd name="connsiteX309" fmla="*/ 942412 w 7149692"/>
                  <a:gd name="connsiteY309" fmla="*/ 1380067 h 4639734"/>
                  <a:gd name="connsiteX310" fmla="*/ 967812 w 7149692"/>
                  <a:gd name="connsiteY310" fmla="*/ 1413934 h 4639734"/>
                  <a:gd name="connsiteX311" fmla="*/ 1010145 w 7149692"/>
                  <a:gd name="connsiteY311" fmla="*/ 1490134 h 4639734"/>
                  <a:gd name="connsiteX312" fmla="*/ 1060945 w 7149692"/>
                  <a:gd name="connsiteY312" fmla="*/ 1532467 h 4639734"/>
                  <a:gd name="connsiteX313" fmla="*/ 1077879 w 7149692"/>
                  <a:gd name="connsiteY313" fmla="*/ 1557867 h 4639734"/>
                  <a:gd name="connsiteX314" fmla="*/ 1120212 w 7149692"/>
                  <a:gd name="connsiteY314" fmla="*/ 1591734 h 4639734"/>
                  <a:gd name="connsiteX315" fmla="*/ 1145612 w 7149692"/>
                  <a:gd name="connsiteY315" fmla="*/ 1617134 h 4639734"/>
                  <a:gd name="connsiteX316" fmla="*/ 1179479 w 7149692"/>
                  <a:gd name="connsiteY316" fmla="*/ 1659467 h 4639734"/>
                  <a:gd name="connsiteX317" fmla="*/ 1230279 w 7149692"/>
                  <a:gd name="connsiteY317" fmla="*/ 1710267 h 4639734"/>
                  <a:gd name="connsiteX318" fmla="*/ 1289545 w 7149692"/>
                  <a:gd name="connsiteY318" fmla="*/ 1761067 h 4639734"/>
                  <a:gd name="connsiteX319" fmla="*/ 1314945 w 7149692"/>
                  <a:gd name="connsiteY319" fmla="*/ 1794934 h 4639734"/>
                  <a:gd name="connsiteX320" fmla="*/ 1374212 w 7149692"/>
                  <a:gd name="connsiteY320" fmla="*/ 1837267 h 4639734"/>
                  <a:gd name="connsiteX321" fmla="*/ 1391145 w 7149692"/>
                  <a:gd name="connsiteY321" fmla="*/ 1862667 h 4639734"/>
                  <a:gd name="connsiteX322" fmla="*/ 1425012 w 7149692"/>
                  <a:gd name="connsiteY322" fmla="*/ 1896534 h 4639734"/>
                  <a:gd name="connsiteX323" fmla="*/ 1433479 w 7149692"/>
                  <a:gd name="connsiteY323" fmla="*/ 1921934 h 4639734"/>
                  <a:gd name="connsiteX324" fmla="*/ 1416545 w 7149692"/>
                  <a:gd name="connsiteY324" fmla="*/ 1938867 h 4639734"/>
                  <a:gd name="connsiteX325" fmla="*/ 1357279 w 7149692"/>
                  <a:gd name="connsiteY325" fmla="*/ 1921934 h 4639734"/>
                  <a:gd name="connsiteX326" fmla="*/ 1298012 w 7149692"/>
                  <a:gd name="connsiteY326" fmla="*/ 1888067 h 4639734"/>
                  <a:gd name="connsiteX327" fmla="*/ 1264145 w 7149692"/>
                  <a:gd name="connsiteY327" fmla="*/ 1862667 h 4639734"/>
                  <a:gd name="connsiteX328" fmla="*/ 1230279 w 7149692"/>
                  <a:gd name="connsiteY328" fmla="*/ 1854200 h 4639734"/>
                  <a:gd name="connsiteX329" fmla="*/ 1204879 w 7149692"/>
                  <a:gd name="connsiteY329" fmla="*/ 1845734 h 4639734"/>
                  <a:gd name="connsiteX330" fmla="*/ 1128679 w 7149692"/>
                  <a:gd name="connsiteY330" fmla="*/ 1820334 h 4639734"/>
                  <a:gd name="connsiteX331" fmla="*/ 967812 w 7149692"/>
                  <a:gd name="connsiteY331" fmla="*/ 1811867 h 4639734"/>
                  <a:gd name="connsiteX332" fmla="*/ 866212 w 7149692"/>
                  <a:gd name="connsiteY332" fmla="*/ 1803400 h 4639734"/>
                  <a:gd name="connsiteX333" fmla="*/ 790012 w 7149692"/>
                  <a:gd name="connsiteY333" fmla="*/ 1811867 h 4639734"/>
                  <a:gd name="connsiteX334" fmla="*/ 722279 w 7149692"/>
                  <a:gd name="connsiteY334" fmla="*/ 1837267 h 4639734"/>
                  <a:gd name="connsiteX335" fmla="*/ 679945 w 7149692"/>
                  <a:gd name="connsiteY335" fmla="*/ 1871134 h 4639734"/>
                  <a:gd name="connsiteX336" fmla="*/ 654545 w 7149692"/>
                  <a:gd name="connsiteY336" fmla="*/ 1896534 h 4639734"/>
                  <a:gd name="connsiteX337" fmla="*/ 586812 w 7149692"/>
                  <a:gd name="connsiteY337" fmla="*/ 1947334 h 4639734"/>
                  <a:gd name="connsiteX338" fmla="*/ 544479 w 7149692"/>
                  <a:gd name="connsiteY338" fmla="*/ 1981200 h 4639734"/>
                  <a:gd name="connsiteX339" fmla="*/ 459812 w 7149692"/>
                  <a:gd name="connsiteY339" fmla="*/ 2032000 h 4639734"/>
                  <a:gd name="connsiteX340" fmla="*/ 400545 w 7149692"/>
                  <a:gd name="connsiteY340" fmla="*/ 2099734 h 4639734"/>
                  <a:gd name="connsiteX341" fmla="*/ 332812 w 7149692"/>
                  <a:gd name="connsiteY341" fmla="*/ 2159000 h 4639734"/>
                  <a:gd name="connsiteX342" fmla="*/ 282012 w 7149692"/>
                  <a:gd name="connsiteY342" fmla="*/ 2235200 h 4639734"/>
                  <a:gd name="connsiteX343" fmla="*/ 256612 w 7149692"/>
                  <a:gd name="connsiteY343" fmla="*/ 2252134 h 4639734"/>
                  <a:gd name="connsiteX344" fmla="*/ 248145 w 7149692"/>
                  <a:gd name="connsiteY344" fmla="*/ 2277534 h 4639734"/>
                  <a:gd name="connsiteX345" fmla="*/ 214279 w 7149692"/>
                  <a:gd name="connsiteY345" fmla="*/ 2328334 h 4639734"/>
                  <a:gd name="connsiteX346" fmla="*/ 205812 w 7149692"/>
                  <a:gd name="connsiteY346" fmla="*/ 2362200 h 4639734"/>
                  <a:gd name="connsiteX347" fmla="*/ 188879 w 7149692"/>
                  <a:gd name="connsiteY347" fmla="*/ 2404534 h 4639734"/>
                  <a:gd name="connsiteX348" fmla="*/ 180412 w 7149692"/>
                  <a:gd name="connsiteY348" fmla="*/ 2446867 h 4639734"/>
                  <a:gd name="connsiteX349" fmla="*/ 188879 w 7149692"/>
                  <a:gd name="connsiteY349" fmla="*/ 2531534 h 4639734"/>
                  <a:gd name="connsiteX350" fmla="*/ 214279 w 7149692"/>
                  <a:gd name="connsiteY350" fmla="*/ 2548467 h 4639734"/>
                  <a:gd name="connsiteX351" fmla="*/ 239679 w 7149692"/>
                  <a:gd name="connsiteY351" fmla="*/ 2573867 h 4639734"/>
                  <a:gd name="connsiteX352" fmla="*/ 265079 w 7149692"/>
                  <a:gd name="connsiteY352" fmla="*/ 2590800 h 4639734"/>
                  <a:gd name="connsiteX353" fmla="*/ 315879 w 7149692"/>
                  <a:gd name="connsiteY353" fmla="*/ 2641600 h 4639734"/>
                  <a:gd name="connsiteX354" fmla="*/ 375145 w 7149692"/>
                  <a:gd name="connsiteY354" fmla="*/ 2683934 h 4639734"/>
                  <a:gd name="connsiteX355" fmla="*/ 417479 w 7149692"/>
                  <a:gd name="connsiteY355" fmla="*/ 2709334 h 4639734"/>
                  <a:gd name="connsiteX356" fmla="*/ 510612 w 7149692"/>
                  <a:gd name="connsiteY356" fmla="*/ 2768600 h 4639734"/>
                  <a:gd name="connsiteX357" fmla="*/ 527545 w 7149692"/>
                  <a:gd name="connsiteY357" fmla="*/ 2785534 h 4639734"/>
                  <a:gd name="connsiteX358" fmla="*/ 536012 w 7149692"/>
                  <a:gd name="connsiteY358" fmla="*/ 2810934 h 4639734"/>
                  <a:gd name="connsiteX359" fmla="*/ 561412 w 7149692"/>
                  <a:gd name="connsiteY359" fmla="*/ 2827867 h 4639734"/>
                  <a:gd name="connsiteX360" fmla="*/ 603745 w 7149692"/>
                  <a:gd name="connsiteY360" fmla="*/ 2895600 h 4639734"/>
                  <a:gd name="connsiteX361" fmla="*/ 561412 w 7149692"/>
                  <a:gd name="connsiteY361" fmla="*/ 2921000 h 4639734"/>
                  <a:gd name="connsiteX362" fmla="*/ 544479 w 7149692"/>
                  <a:gd name="connsiteY362" fmla="*/ 2937934 h 4639734"/>
                  <a:gd name="connsiteX363" fmla="*/ 510612 w 7149692"/>
                  <a:gd name="connsiteY36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48279 w 7149692"/>
                  <a:gd name="connsiteY118" fmla="*/ 4487334 h 4639734"/>
                  <a:gd name="connsiteX119" fmla="*/ 5565212 w 7149692"/>
                  <a:gd name="connsiteY119" fmla="*/ 4461934 h 4639734"/>
                  <a:gd name="connsiteX120" fmla="*/ 5590612 w 7149692"/>
                  <a:gd name="connsiteY120" fmla="*/ 4445000 h 4639734"/>
                  <a:gd name="connsiteX121" fmla="*/ 5658345 w 7149692"/>
                  <a:gd name="connsiteY121" fmla="*/ 4385734 h 4639734"/>
                  <a:gd name="connsiteX122" fmla="*/ 5717612 w 7149692"/>
                  <a:gd name="connsiteY122" fmla="*/ 4343400 h 4639734"/>
                  <a:gd name="connsiteX123" fmla="*/ 5734545 w 7149692"/>
                  <a:gd name="connsiteY123" fmla="*/ 4318000 h 4639734"/>
                  <a:gd name="connsiteX124" fmla="*/ 5759945 w 7149692"/>
                  <a:gd name="connsiteY124" fmla="*/ 4292600 h 4639734"/>
                  <a:gd name="connsiteX125" fmla="*/ 5793812 w 7149692"/>
                  <a:gd name="connsiteY125" fmla="*/ 4216400 h 4639734"/>
                  <a:gd name="connsiteX126" fmla="*/ 5802279 w 7149692"/>
                  <a:gd name="connsiteY126" fmla="*/ 4174067 h 4639734"/>
                  <a:gd name="connsiteX127" fmla="*/ 5827679 w 7149692"/>
                  <a:gd name="connsiteY127" fmla="*/ 4097867 h 4639734"/>
                  <a:gd name="connsiteX128" fmla="*/ 5836145 w 7149692"/>
                  <a:gd name="connsiteY128" fmla="*/ 4072467 h 4639734"/>
                  <a:gd name="connsiteX129" fmla="*/ 5861545 w 7149692"/>
                  <a:gd name="connsiteY129" fmla="*/ 3987800 h 4639734"/>
                  <a:gd name="connsiteX130" fmla="*/ 5903879 w 7149692"/>
                  <a:gd name="connsiteY130" fmla="*/ 3979334 h 4639734"/>
                  <a:gd name="connsiteX131" fmla="*/ 5997012 w 7149692"/>
                  <a:gd name="connsiteY131" fmla="*/ 4013200 h 4639734"/>
                  <a:gd name="connsiteX132" fmla="*/ 6327212 w 7149692"/>
                  <a:gd name="connsiteY132" fmla="*/ 4004734 h 4639734"/>
                  <a:gd name="connsiteX133" fmla="*/ 6411879 w 7149692"/>
                  <a:gd name="connsiteY133" fmla="*/ 3996267 h 4639734"/>
                  <a:gd name="connsiteX134" fmla="*/ 6589679 w 7149692"/>
                  <a:gd name="connsiteY134" fmla="*/ 3979334 h 4639734"/>
                  <a:gd name="connsiteX135" fmla="*/ 6725145 w 7149692"/>
                  <a:gd name="connsiteY135" fmla="*/ 3962400 h 4639734"/>
                  <a:gd name="connsiteX136" fmla="*/ 6784412 w 7149692"/>
                  <a:gd name="connsiteY136" fmla="*/ 3945467 h 4639734"/>
                  <a:gd name="connsiteX137" fmla="*/ 6826745 w 7149692"/>
                  <a:gd name="connsiteY137" fmla="*/ 3937000 h 4639734"/>
                  <a:gd name="connsiteX138" fmla="*/ 6869079 w 7149692"/>
                  <a:gd name="connsiteY138" fmla="*/ 3869267 h 4639734"/>
                  <a:gd name="connsiteX139" fmla="*/ 6894479 w 7149692"/>
                  <a:gd name="connsiteY139" fmla="*/ 3843867 h 4639734"/>
                  <a:gd name="connsiteX140" fmla="*/ 6936812 w 7149692"/>
                  <a:gd name="connsiteY140" fmla="*/ 3759200 h 4639734"/>
                  <a:gd name="connsiteX141" fmla="*/ 6962212 w 7149692"/>
                  <a:gd name="connsiteY141" fmla="*/ 3733800 h 4639734"/>
                  <a:gd name="connsiteX142" fmla="*/ 6987612 w 7149692"/>
                  <a:gd name="connsiteY142" fmla="*/ 3666067 h 4639734"/>
                  <a:gd name="connsiteX143" fmla="*/ 7004545 w 7149692"/>
                  <a:gd name="connsiteY143" fmla="*/ 3640667 h 4639734"/>
                  <a:gd name="connsiteX144" fmla="*/ 7029945 w 7149692"/>
                  <a:gd name="connsiteY144" fmla="*/ 3572934 h 4639734"/>
                  <a:gd name="connsiteX145" fmla="*/ 7038412 w 7149692"/>
                  <a:gd name="connsiteY145" fmla="*/ 3547534 h 4639734"/>
                  <a:gd name="connsiteX146" fmla="*/ 7055345 w 7149692"/>
                  <a:gd name="connsiteY146" fmla="*/ 3479800 h 4639734"/>
                  <a:gd name="connsiteX147" fmla="*/ 7072279 w 7149692"/>
                  <a:gd name="connsiteY147" fmla="*/ 3462867 h 4639734"/>
                  <a:gd name="connsiteX148" fmla="*/ 7106145 w 7149692"/>
                  <a:gd name="connsiteY148" fmla="*/ 3378200 h 4639734"/>
                  <a:gd name="connsiteX149" fmla="*/ 7114612 w 7149692"/>
                  <a:gd name="connsiteY149" fmla="*/ 3327400 h 4639734"/>
                  <a:gd name="connsiteX150" fmla="*/ 7140012 w 7149692"/>
                  <a:gd name="connsiteY150" fmla="*/ 3259667 h 4639734"/>
                  <a:gd name="connsiteX151" fmla="*/ 7140012 w 7149692"/>
                  <a:gd name="connsiteY151" fmla="*/ 2937934 h 4639734"/>
                  <a:gd name="connsiteX152" fmla="*/ 7114612 w 7149692"/>
                  <a:gd name="connsiteY152" fmla="*/ 2836334 h 4639734"/>
                  <a:gd name="connsiteX153" fmla="*/ 7106145 w 7149692"/>
                  <a:gd name="connsiteY153" fmla="*/ 2810934 h 4639734"/>
                  <a:gd name="connsiteX154" fmla="*/ 7063812 w 7149692"/>
                  <a:gd name="connsiteY154" fmla="*/ 2743200 h 4639734"/>
                  <a:gd name="connsiteX155" fmla="*/ 7046879 w 7149692"/>
                  <a:gd name="connsiteY155" fmla="*/ 2675467 h 4639734"/>
                  <a:gd name="connsiteX156" fmla="*/ 7029945 w 7149692"/>
                  <a:gd name="connsiteY156" fmla="*/ 2641600 h 4639734"/>
                  <a:gd name="connsiteX157" fmla="*/ 7004545 w 7149692"/>
                  <a:gd name="connsiteY157" fmla="*/ 2582334 h 4639734"/>
                  <a:gd name="connsiteX158" fmla="*/ 6953745 w 7149692"/>
                  <a:gd name="connsiteY158" fmla="*/ 2514600 h 4639734"/>
                  <a:gd name="connsiteX159" fmla="*/ 6945279 w 7149692"/>
                  <a:gd name="connsiteY159" fmla="*/ 2489200 h 4639734"/>
                  <a:gd name="connsiteX160" fmla="*/ 6826745 w 7149692"/>
                  <a:gd name="connsiteY160" fmla="*/ 2421467 h 4639734"/>
                  <a:gd name="connsiteX161" fmla="*/ 6759012 w 7149692"/>
                  <a:gd name="connsiteY161" fmla="*/ 2396067 h 4639734"/>
                  <a:gd name="connsiteX162" fmla="*/ 6699745 w 7149692"/>
                  <a:gd name="connsiteY162" fmla="*/ 2353734 h 4639734"/>
                  <a:gd name="connsiteX163" fmla="*/ 6657412 w 7149692"/>
                  <a:gd name="connsiteY163" fmla="*/ 2319867 h 4639734"/>
                  <a:gd name="connsiteX164" fmla="*/ 6538879 w 7149692"/>
                  <a:gd name="connsiteY164" fmla="*/ 2294467 h 4639734"/>
                  <a:gd name="connsiteX165" fmla="*/ 6445745 w 7149692"/>
                  <a:gd name="connsiteY165" fmla="*/ 2260600 h 4639734"/>
                  <a:gd name="connsiteX166" fmla="*/ 6420345 w 7149692"/>
                  <a:gd name="connsiteY166" fmla="*/ 2252134 h 4639734"/>
                  <a:gd name="connsiteX167" fmla="*/ 6132479 w 7149692"/>
                  <a:gd name="connsiteY167" fmla="*/ 2260600 h 4639734"/>
                  <a:gd name="connsiteX168" fmla="*/ 6107079 w 7149692"/>
                  <a:gd name="connsiteY168" fmla="*/ 2269067 h 4639734"/>
                  <a:gd name="connsiteX169" fmla="*/ 6064745 w 7149692"/>
                  <a:gd name="connsiteY169" fmla="*/ 2286000 h 4639734"/>
                  <a:gd name="connsiteX170" fmla="*/ 6013945 w 7149692"/>
                  <a:gd name="connsiteY170" fmla="*/ 2302934 h 4639734"/>
                  <a:gd name="connsiteX171" fmla="*/ 5954679 w 7149692"/>
                  <a:gd name="connsiteY171" fmla="*/ 2319867 h 4639734"/>
                  <a:gd name="connsiteX172" fmla="*/ 5929279 w 7149692"/>
                  <a:gd name="connsiteY172" fmla="*/ 2167467 h 4639734"/>
                  <a:gd name="connsiteX173" fmla="*/ 5903879 w 7149692"/>
                  <a:gd name="connsiteY173" fmla="*/ 2091267 h 4639734"/>
                  <a:gd name="connsiteX174" fmla="*/ 5878479 w 7149692"/>
                  <a:gd name="connsiteY174" fmla="*/ 1955800 h 4639734"/>
                  <a:gd name="connsiteX175" fmla="*/ 5861545 w 7149692"/>
                  <a:gd name="connsiteY175" fmla="*/ 1930400 h 4639734"/>
                  <a:gd name="connsiteX176" fmla="*/ 5853079 w 7149692"/>
                  <a:gd name="connsiteY176" fmla="*/ 1905000 h 4639734"/>
                  <a:gd name="connsiteX177" fmla="*/ 5836145 w 7149692"/>
                  <a:gd name="connsiteY177" fmla="*/ 1871134 h 4639734"/>
                  <a:gd name="connsiteX178" fmla="*/ 5810745 w 7149692"/>
                  <a:gd name="connsiteY178" fmla="*/ 1811867 h 4639734"/>
                  <a:gd name="connsiteX179" fmla="*/ 5785345 w 7149692"/>
                  <a:gd name="connsiteY179" fmla="*/ 1744134 h 4639734"/>
                  <a:gd name="connsiteX180" fmla="*/ 5776879 w 7149692"/>
                  <a:gd name="connsiteY180" fmla="*/ 1718734 h 4639734"/>
                  <a:gd name="connsiteX181" fmla="*/ 5759945 w 7149692"/>
                  <a:gd name="connsiteY181" fmla="*/ 1693334 h 4639734"/>
                  <a:gd name="connsiteX182" fmla="*/ 5734545 w 7149692"/>
                  <a:gd name="connsiteY182" fmla="*/ 1617134 h 4639734"/>
                  <a:gd name="connsiteX183" fmla="*/ 5726079 w 7149692"/>
                  <a:gd name="connsiteY183" fmla="*/ 1591734 h 4639734"/>
                  <a:gd name="connsiteX184" fmla="*/ 5675279 w 7149692"/>
                  <a:gd name="connsiteY184" fmla="*/ 1507067 h 4639734"/>
                  <a:gd name="connsiteX185" fmla="*/ 5658345 w 7149692"/>
                  <a:gd name="connsiteY185" fmla="*/ 1473200 h 4639734"/>
                  <a:gd name="connsiteX186" fmla="*/ 5649879 w 7149692"/>
                  <a:gd name="connsiteY186" fmla="*/ 1447800 h 4639734"/>
                  <a:gd name="connsiteX187" fmla="*/ 5624479 w 7149692"/>
                  <a:gd name="connsiteY187" fmla="*/ 1405467 h 4639734"/>
                  <a:gd name="connsiteX188" fmla="*/ 5616012 w 7149692"/>
                  <a:gd name="connsiteY188" fmla="*/ 1380067 h 4639734"/>
                  <a:gd name="connsiteX189" fmla="*/ 5599079 w 7149692"/>
                  <a:gd name="connsiteY189" fmla="*/ 1346200 h 4639734"/>
                  <a:gd name="connsiteX190" fmla="*/ 5590612 w 7149692"/>
                  <a:gd name="connsiteY190" fmla="*/ 1320800 h 4639734"/>
                  <a:gd name="connsiteX191" fmla="*/ 5556745 w 7149692"/>
                  <a:gd name="connsiteY191" fmla="*/ 1270000 h 4639734"/>
                  <a:gd name="connsiteX192" fmla="*/ 5531345 w 7149692"/>
                  <a:gd name="connsiteY192" fmla="*/ 1227667 h 4639734"/>
                  <a:gd name="connsiteX193" fmla="*/ 5505945 w 7149692"/>
                  <a:gd name="connsiteY193" fmla="*/ 1185334 h 4639734"/>
                  <a:gd name="connsiteX194" fmla="*/ 5472079 w 7149692"/>
                  <a:gd name="connsiteY194" fmla="*/ 1126067 h 4639734"/>
                  <a:gd name="connsiteX195" fmla="*/ 5446679 w 7149692"/>
                  <a:gd name="connsiteY195" fmla="*/ 1083734 h 4639734"/>
                  <a:gd name="connsiteX196" fmla="*/ 5412812 w 7149692"/>
                  <a:gd name="connsiteY196" fmla="*/ 1049867 h 4639734"/>
                  <a:gd name="connsiteX197" fmla="*/ 5395879 w 7149692"/>
                  <a:gd name="connsiteY197" fmla="*/ 1024467 h 4639734"/>
                  <a:gd name="connsiteX198" fmla="*/ 5370479 w 7149692"/>
                  <a:gd name="connsiteY198" fmla="*/ 990600 h 4639734"/>
                  <a:gd name="connsiteX199" fmla="*/ 5336612 w 7149692"/>
                  <a:gd name="connsiteY199" fmla="*/ 939800 h 4639734"/>
                  <a:gd name="connsiteX200" fmla="*/ 5311212 w 7149692"/>
                  <a:gd name="connsiteY200" fmla="*/ 914400 h 4639734"/>
                  <a:gd name="connsiteX201" fmla="*/ 5294279 w 7149692"/>
                  <a:gd name="connsiteY201" fmla="*/ 889000 h 4639734"/>
                  <a:gd name="connsiteX202" fmla="*/ 5226545 w 7149692"/>
                  <a:gd name="connsiteY202" fmla="*/ 838200 h 4639734"/>
                  <a:gd name="connsiteX203" fmla="*/ 5201145 w 7149692"/>
                  <a:gd name="connsiteY203" fmla="*/ 821267 h 4639734"/>
                  <a:gd name="connsiteX204" fmla="*/ 5158812 w 7149692"/>
                  <a:gd name="connsiteY204" fmla="*/ 812800 h 4639734"/>
                  <a:gd name="connsiteX205" fmla="*/ 5133412 w 7149692"/>
                  <a:gd name="connsiteY205" fmla="*/ 804334 h 4639734"/>
                  <a:gd name="connsiteX206" fmla="*/ 5065679 w 7149692"/>
                  <a:gd name="connsiteY206" fmla="*/ 778934 h 4639734"/>
                  <a:gd name="connsiteX207" fmla="*/ 5014879 w 7149692"/>
                  <a:gd name="connsiteY207" fmla="*/ 770467 h 4639734"/>
                  <a:gd name="connsiteX208" fmla="*/ 4989479 w 7149692"/>
                  <a:gd name="connsiteY208" fmla="*/ 762000 h 4639734"/>
                  <a:gd name="connsiteX209" fmla="*/ 4955612 w 7149692"/>
                  <a:gd name="connsiteY209" fmla="*/ 753534 h 4639734"/>
                  <a:gd name="connsiteX210" fmla="*/ 4887879 w 7149692"/>
                  <a:gd name="connsiteY210" fmla="*/ 736600 h 4639734"/>
                  <a:gd name="connsiteX211" fmla="*/ 4862479 w 7149692"/>
                  <a:gd name="connsiteY211" fmla="*/ 745067 h 4639734"/>
                  <a:gd name="connsiteX212" fmla="*/ 4803212 w 7149692"/>
                  <a:gd name="connsiteY212" fmla="*/ 787400 h 4639734"/>
                  <a:gd name="connsiteX213" fmla="*/ 4760879 w 7149692"/>
                  <a:gd name="connsiteY213" fmla="*/ 795867 h 4639734"/>
                  <a:gd name="connsiteX214" fmla="*/ 4710079 w 7149692"/>
                  <a:gd name="connsiteY214" fmla="*/ 829734 h 4639734"/>
                  <a:gd name="connsiteX215" fmla="*/ 4667745 w 7149692"/>
                  <a:gd name="connsiteY215" fmla="*/ 872067 h 4639734"/>
                  <a:gd name="connsiteX216" fmla="*/ 4625412 w 7149692"/>
                  <a:gd name="connsiteY216" fmla="*/ 922867 h 4639734"/>
                  <a:gd name="connsiteX217" fmla="*/ 4600012 w 7149692"/>
                  <a:gd name="connsiteY217" fmla="*/ 990600 h 4639734"/>
                  <a:gd name="connsiteX218" fmla="*/ 4583079 w 7149692"/>
                  <a:gd name="connsiteY218" fmla="*/ 1041400 h 4639734"/>
                  <a:gd name="connsiteX219" fmla="*/ 4574612 w 7149692"/>
                  <a:gd name="connsiteY219" fmla="*/ 1066800 h 4639734"/>
                  <a:gd name="connsiteX220" fmla="*/ 4566145 w 7149692"/>
                  <a:gd name="connsiteY220" fmla="*/ 1092200 h 4639734"/>
                  <a:gd name="connsiteX221" fmla="*/ 4540745 w 7149692"/>
                  <a:gd name="connsiteY221" fmla="*/ 1210734 h 4639734"/>
                  <a:gd name="connsiteX222" fmla="*/ 4489945 w 7149692"/>
                  <a:gd name="connsiteY222" fmla="*/ 1168400 h 4639734"/>
                  <a:gd name="connsiteX223" fmla="*/ 4447612 w 7149692"/>
                  <a:gd name="connsiteY223" fmla="*/ 1049867 h 4639734"/>
                  <a:gd name="connsiteX224" fmla="*/ 4405279 w 7149692"/>
                  <a:gd name="connsiteY224" fmla="*/ 956734 h 4639734"/>
                  <a:gd name="connsiteX225" fmla="*/ 4379879 w 7149692"/>
                  <a:gd name="connsiteY225" fmla="*/ 922867 h 4639734"/>
                  <a:gd name="connsiteX226" fmla="*/ 4329079 w 7149692"/>
                  <a:gd name="connsiteY226" fmla="*/ 821267 h 4639734"/>
                  <a:gd name="connsiteX227" fmla="*/ 4303679 w 7149692"/>
                  <a:gd name="connsiteY227" fmla="*/ 762000 h 4639734"/>
                  <a:gd name="connsiteX228" fmla="*/ 4269812 w 7149692"/>
                  <a:gd name="connsiteY228" fmla="*/ 711200 h 4639734"/>
                  <a:gd name="connsiteX229" fmla="*/ 4210545 w 7149692"/>
                  <a:gd name="connsiteY229" fmla="*/ 609600 h 4639734"/>
                  <a:gd name="connsiteX230" fmla="*/ 4134345 w 7149692"/>
                  <a:gd name="connsiteY230" fmla="*/ 516467 h 4639734"/>
                  <a:gd name="connsiteX231" fmla="*/ 4100479 w 7149692"/>
                  <a:gd name="connsiteY231" fmla="*/ 448734 h 4639734"/>
                  <a:gd name="connsiteX232" fmla="*/ 4066612 w 7149692"/>
                  <a:gd name="connsiteY232" fmla="*/ 414867 h 4639734"/>
                  <a:gd name="connsiteX233" fmla="*/ 4041212 w 7149692"/>
                  <a:gd name="connsiteY233" fmla="*/ 372534 h 4639734"/>
                  <a:gd name="connsiteX234" fmla="*/ 4007345 w 7149692"/>
                  <a:gd name="connsiteY234" fmla="*/ 338667 h 4639734"/>
                  <a:gd name="connsiteX235" fmla="*/ 3990412 w 7149692"/>
                  <a:gd name="connsiteY235" fmla="*/ 313267 h 4639734"/>
                  <a:gd name="connsiteX236" fmla="*/ 3965012 w 7149692"/>
                  <a:gd name="connsiteY236" fmla="*/ 287867 h 4639734"/>
                  <a:gd name="connsiteX237" fmla="*/ 3939612 w 7149692"/>
                  <a:gd name="connsiteY237" fmla="*/ 254000 h 4639734"/>
                  <a:gd name="connsiteX238" fmla="*/ 3905745 w 7149692"/>
                  <a:gd name="connsiteY238" fmla="*/ 237067 h 4639734"/>
                  <a:gd name="connsiteX239" fmla="*/ 3888812 w 7149692"/>
                  <a:gd name="connsiteY239" fmla="*/ 211667 h 4639734"/>
                  <a:gd name="connsiteX240" fmla="*/ 3846479 w 7149692"/>
                  <a:gd name="connsiteY240" fmla="*/ 186267 h 4639734"/>
                  <a:gd name="connsiteX241" fmla="*/ 3821079 w 7149692"/>
                  <a:gd name="connsiteY241" fmla="*/ 169334 h 4639734"/>
                  <a:gd name="connsiteX242" fmla="*/ 3787212 w 7149692"/>
                  <a:gd name="connsiteY242" fmla="*/ 135467 h 4639734"/>
                  <a:gd name="connsiteX243" fmla="*/ 3694079 w 7149692"/>
                  <a:gd name="connsiteY243" fmla="*/ 101600 h 4639734"/>
                  <a:gd name="connsiteX244" fmla="*/ 3617879 w 7149692"/>
                  <a:gd name="connsiteY244" fmla="*/ 67734 h 4639734"/>
                  <a:gd name="connsiteX245" fmla="*/ 3584012 w 7149692"/>
                  <a:gd name="connsiteY245" fmla="*/ 59267 h 4639734"/>
                  <a:gd name="connsiteX246" fmla="*/ 3550145 w 7149692"/>
                  <a:gd name="connsiteY246" fmla="*/ 42334 h 4639734"/>
                  <a:gd name="connsiteX247" fmla="*/ 3516279 w 7149692"/>
                  <a:gd name="connsiteY247" fmla="*/ 33867 h 4639734"/>
                  <a:gd name="connsiteX248" fmla="*/ 3431612 w 7149692"/>
                  <a:gd name="connsiteY248" fmla="*/ 8467 h 4639734"/>
                  <a:gd name="connsiteX249" fmla="*/ 3330012 w 7149692"/>
                  <a:gd name="connsiteY249" fmla="*/ 0 h 4639734"/>
                  <a:gd name="connsiteX250" fmla="*/ 3143745 w 7149692"/>
                  <a:gd name="connsiteY250" fmla="*/ 8467 h 4639734"/>
                  <a:gd name="connsiteX251" fmla="*/ 3050612 w 7149692"/>
                  <a:gd name="connsiteY251" fmla="*/ 25400 h 4639734"/>
                  <a:gd name="connsiteX252" fmla="*/ 2991345 w 7149692"/>
                  <a:gd name="connsiteY252" fmla="*/ 42334 h 4639734"/>
                  <a:gd name="connsiteX253" fmla="*/ 2949012 w 7149692"/>
                  <a:gd name="connsiteY253" fmla="*/ 59267 h 4639734"/>
                  <a:gd name="connsiteX254" fmla="*/ 2898212 w 7149692"/>
                  <a:gd name="connsiteY254" fmla="*/ 93134 h 4639734"/>
                  <a:gd name="connsiteX255" fmla="*/ 2855879 w 7149692"/>
                  <a:gd name="connsiteY255" fmla="*/ 118534 h 4639734"/>
                  <a:gd name="connsiteX256" fmla="*/ 2830479 w 7149692"/>
                  <a:gd name="connsiteY256" fmla="*/ 143934 h 4639734"/>
                  <a:gd name="connsiteX257" fmla="*/ 2805079 w 7149692"/>
                  <a:gd name="connsiteY257" fmla="*/ 160867 h 4639734"/>
                  <a:gd name="connsiteX258" fmla="*/ 2745812 w 7149692"/>
                  <a:gd name="connsiteY258" fmla="*/ 203200 h 4639734"/>
                  <a:gd name="connsiteX259" fmla="*/ 2720412 w 7149692"/>
                  <a:gd name="connsiteY259" fmla="*/ 254000 h 4639734"/>
                  <a:gd name="connsiteX260" fmla="*/ 2695012 w 7149692"/>
                  <a:gd name="connsiteY260" fmla="*/ 296334 h 4639734"/>
                  <a:gd name="connsiteX261" fmla="*/ 2644212 w 7149692"/>
                  <a:gd name="connsiteY261" fmla="*/ 389467 h 4639734"/>
                  <a:gd name="connsiteX262" fmla="*/ 2627279 w 7149692"/>
                  <a:gd name="connsiteY262" fmla="*/ 414867 h 4639734"/>
                  <a:gd name="connsiteX263" fmla="*/ 2610345 w 7149692"/>
                  <a:gd name="connsiteY263" fmla="*/ 541867 h 4639734"/>
                  <a:gd name="connsiteX264" fmla="*/ 2593412 w 7149692"/>
                  <a:gd name="connsiteY264" fmla="*/ 584200 h 4639734"/>
                  <a:gd name="connsiteX265" fmla="*/ 2584945 w 7149692"/>
                  <a:gd name="connsiteY265" fmla="*/ 609600 h 4639734"/>
                  <a:gd name="connsiteX266" fmla="*/ 2568012 w 7149692"/>
                  <a:gd name="connsiteY266" fmla="*/ 643467 h 4639734"/>
                  <a:gd name="connsiteX267" fmla="*/ 2542612 w 7149692"/>
                  <a:gd name="connsiteY267" fmla="*/ 728134 h 4639734"/>
                  <a:gd name="connsiteX268" fmla="*/ 2551079 w 7149692"/>
                  <a:gd name="connsiteY268" fmla="*/ 880534 h 4639734"/>
                  <a:gd name="connsiteX269" fmla="*/ 2576479 w 7149692"/>
                  <a:gd name="connsiteY269" fmla="*/ 973667 h 4639734"/>
                  <a:gd name="connsiteX270" fmla="*/ 2593412 w 7149692"/>
                  <a:gd name="connsiteY270" fmla="*/ 1049867 h 4639734"/>
                  <a:gd name="connsiteX271" fmla="*/ 2618812 w 7149692"/>
                  <a:gd name="connsiteY271" fmla="*/ 1066800 h 4639734"/>
                  <a:gd name="connsiteX272" fmla="*/ 2678079 w 7149692"/>
                  <a:gd name="connsiteY272" fmla="*/ 1134534 h 4639734"/>
                  <a:gd name="connsiteX273" fmla="*/ 2728879 w 7149692"/>
                  <a:gd name="connsiteY273" fmla="*/ 1176867 h 4639734"/>
                  <a:gd name="connsiteX274" fmla="*/ 2703479 w 7149692"/>
                  <a:gd name="connsiteY274" fmla="*/ 1202267 h 4639734"/>
                  <a:gd name="connsiteX275" fmla="*/ 2635745 w 7149692"/>
                  <a:gd name="connsiteY275" fmla="*/ 1193800 h 4639734"/>
                  <a:gd name="connsiteX276" fmla="*/ 2568012 w 7149692"/>
                  <a:gd name="connsiteY276" fmla="*/ 1117600 h 4639734"/>
                  <a:gd name="connsiteX277" fmla="*/ 2551079 w 7149692"/>
                  <a:gd name="connsiteY277" fmla="*/ 1092200 h 4639734"/>
                  <a:gd name="connsiteX278" fmla="*/ 2525679 w 7149692"/>
                  <a:gd name="connsiteY278" fmla="*/ 1083734 h 4639734"/>
                  <a:gd name="connsiteX279" fmla="*/ 2508745 w 7149692"/>
                  <a:gd name="connsiteY279" fmla="*/ 1049867 h 4639734"/>
                  <a:gd name="connsiteX280" fmla="*/ 2466412 w 7149692"/>
                  <a:gd name="connsiteY280" fmla="*/ 1024467 h 4639734"/>
                  <a:gd name="connsiteX281" fmla="*/ 2432545 w 7149692"/>
                  <a:gd name="connsiteY281" fmla="*/ 999067 h 4639734"/>
                  <a:gd name="connsiteX282" fmla="*/ 2305545 w 7149692"/>
                  <a:gd name="connsiteY282" fmla="*/ 889000 h 4639734"/>
                  <a:gd name="connsiteX283" fmla="*/ 2187012 w 7149692"/>
                  <a:gd name="connsiteY283" fmla="*/ 804334 h 4639734"/>
                  <a:gd name="connsiteX284" fmla="*/ 2136212 w 7149692"/>
                  <a:gd name="connsiteY284" fmla="*/ 762000 h 4639734"/>
                  <a:gd name="connsiteX285" fmla="*/ 2017679 w 7149692"/>
                  <a:gd name="connsiteY285" fmla="*/ 677334 h 4639734"/>
                  <a:gd name="connsiteX286" fmla="*/ 1966879 w 7149692"/>
                  <a:gd name="connsiteY286" fmla="*/ 635000 h 4639734"/>
                  <a:gd name="connsiteX287" fmla="*/ 1873745 w 7149692"/>
                  <a:gd name="connsiteY287" fmla="*/ 575734 h 4639734"/>
                  <a:gd name="connsiteX288" fmla="*/ 1831412 w 7149692"/>
                  <a:gd name="connsiteY288" fmla="*/ 541867 h 4639734"/>
                  <a:gd name="connsiteX289" fmla="*/ 1789079 w 7149692"/>
                  <a:gd name="connsiteY289" fmla="*/ 533400 h 4639734"/>
                  <a:gd name="connsiteX290" fmla="*/ 1763679 w 7149692"/>
                  <a:gd name="connsiteY290" fmla="*/ 524934 h 4639734"/>
                  <a:gd name="connsiteX291" fmla="*/ 1738279 w 7149692"/>
                  <a:gd name="connsiteY291" fmla="*/ 508000 h 4639734"/>
                  <a:gd name="connsiteX292" fmla="*/ 1611279 w 7149692"/>
                  <a:gd name="connsiteY292" fmla="*/ 474134 h 4639734"/>
                  <a:gd name="connsiteX293" fmla="*/ 1501212 w 7149692"/>
                  <a:gd name="connsiteY293" fmla="*/ 465667 h 4639734"/>
                  <a:gd name="connsiteX294" fmla="*/ 1314945 w 7149692"/>
                  <a:gd name="connsiteY294" fmla="*/ 474134 h 4639734"/>
                  <a:gd name="connsiteX295" fmla="*/ 1255679 w 7149692"/>
                  <a:gd name="connsiteY295" fmla="*/ 491067 h 4639734"/>
                  <a:gd name="connsiteX296" fmla="*/ 1179479 w 7149692"/>
                  <a:gd name="connsiteY296" fmla="*/ 508000 h 4639734"/>
                  <a:gd name="connsiteX297" fmla="*/ 1111745 w 7149692"/>
                  <a:gd name="connsiteY297" fmla="*/ 524934 h 4639734"/>
                  <a:gd name="connsiteX298" fmla="*/ 1077879 w 7149692"/>
                  <a:gd name="connsiteY298" fmla="*/ 550334 h 4639734"/>
                  <a:gd name="connsiteX299" fmla="*/ 1044012 w 7149692"/>
                  <a:gd name="connsiteY299" fmla="*/ 567267 h 4639734"/>
                  <a:gd name="connsiteX300" fmla="*/ 993212 w 7149692"/>
                  <a:gd name="connsiteY300" fmla="*/ 618067 h 4639734"/>
                  <a:gd name="connsiteX301" fmla="*/ 933945 w 7149692"/>
                  <a:gd name="connsiteY301" fmla="*/ 728134 h 4639734"/>
                  <a:gd name="connsiteX302" fmla="*/ 900079 w 7149692"/>
                  <a:gd name="connsiteY302" fmla="*/ 778934 h 4639734"/>
                  <a:gd name="connsiteX303" fmla="*/ 883145 w 7149692"/>
                  <a:gd name="connsiteY303" fmla="*/ 838200 h 4639734"/>
                  <a:gd name="connsiteX304" fmla="*/ 866212 w 7149692"/>
                  <a:gd name="connsiteY304" fmla="*/ 905934 h 4639734"/>
                  <a:gd name="connsiteX305" fmla="*/ 883145 w 7149692"/>
                  <a:gd name="connsiteY305" fmla="*/ 1227667 h 4639734"/>
                  <a:gd name="connsiteX306" fmla="*/ 900079 w 7149692"/>
                  <a:gd name="connsiteY306" fmla="*/ 1278467 h 4639734"/>
                  <a:gd name="connsiteX307" fmla="*/ 908545 w 7149692"/>
                  <a:gd name="connsiteY307" fmla="*/ 1320800 h 4639734"/>
                  <a:gd name="connsiteX308" fmla="*/ 942412 w 7149692"/>
                  <a:gd name="connsiteY308" fmla="*/ 1380067 h 4639734"/>
                  <a:gd name="connsiteX309" fmla="*/ 967812 w 7149692"/>
                  <a:gd name="connsiteY309" fmla="*/ 1413934 h 4639734"/>
                  <a:gd name="connsiteX310" fmla="*/ 1010145 w 7149692"/>
                  <a:gd name="connsiteY310" fmla="*/ 1490134 h 4639734"/>
                  <a:gd name="connsiteX311" fmla="*/ 1060945 w 7149692"/>
                  <a:gd name="connsiteY311" fmla="*/ 1532467 h 4639734"/>
                  <a:gd name="connsiteX312" fmla="*/ 1077879 w 7149692"/>
                  <a:gd name="connsiteY312" fmla="*/ 1557867 h 4639734"/>
                  <a:gd name="connsiteX313" fmla="*/ 1120212 w 7149692"/>
                  <a:gd name="connsiteY313" fmla="*/ 1591734 h 4639734"/>
                  <a:gd name="connsiteX314" fmla="*/ 1145612 w 7149692"/>
                  <a:gd name="connsiteY314" fmla="*/ 1617134 h 4639734"/>
                  <a:gd name="connsiteX315" fmla="*/ 1179479 w 7149692"/>
                  <a:gd name="connsiteY315" fmla="*/ 1659467 h 4639734"/>
                  <a:gd name="connsiteX316" fmla="*/ 1230279 w 7149692"/>
                  <a:gd name="connsiteY316" fmla="*/ 1710267 h 4639734"/>
                  <a:gd name="connsiteX317" fmla="*/ 1289545 w 7149692"/>
                  <a:gd name="connsiteY317" fmla="*/ 1761067 h 4639734"/>
                  <a:gd name="connsiteX318" fmla="*/ 1314945 w 7149692"/>
                  <a:gd name="connsiteY318" fmla="*/ 1794934 h 4639734"/>
                  <a:gd name="connsiteX319" fmla="*/ 1374212 w 7149692"/>
                  <a:gd name="connsiteY319" fmla="*/ 1837267 h 4639734"/>
                  <a:gd name="connsiteX320" fmla="*/ 1391145 w 7149692"/>
                  <a:gd name="connsiteY320" fmla="*/ 1862667 h 4639734"/>
                  <a:gd name="connsiteX321" fmla="*/ 1425012 w 7149692"/>
                  <a:gd name="connsiteY321" fmla="*/ 1896534 h 4639734"/>
                  <a:gd name="connsiteX322" fmla="*/ 1433479 w 7149692"/>
                  <a:gd name="connsiteY322" fmla="*/ 1921934 h 4639734"/>
                  <a:gd name="connsiteX323" fmla="*/ 1416545 w 7149692"/>
                  <a:gd name="connsiteY323" fmla="*/ 1938867 h 4639734"/>
                  <a:gd name="connsiteX324" fmla="*/ 1357279 w 7149692"/>
                  <a:gd name="connsiteY324" fmla="*/ 1921934 h 4639734"/>
                  <a:gd name="connsiteX325" fmla="*/ 1298012 w 7149692"/>
                  <a:gd name="connsiteY325" fmla="*/ 1888067 h 4639734"/>
                  <a:gd name="connsiteX326" fmla="*/ 1264145 w 7149692"/>
                  <a:gd name="connsiteY326" fmla="*/ 1862667 h 4639734"/>
                  <a:gd name="connsiteX327" fmla="*/ 1230279 w 7149692"/>
                  <a:gd name="connsiteY327" fmla="*/ 1854200 h 4639734"/>
                  <a:gd name="connsiteX328" fmla="*/ 1204879 w 7149692"/>
                  <a:gd name="connsiteY328" fmla="*/ 1845734 h 4639734"/>
                  <a:gd name="connsiteX329" fmla="*/ 1128679 w 7149692"/>
                  <a:gd name="connsiteY329" fmla="*/ 1820334 h 4639734"/>
                  <a:gd name="connsiteX330" fmla="*/ 967812 w 7149692"/>
                  <a:gd name="connsiteY330" fmla="*/ 1811867 h 4639734"/>
                  <a:gd name="connsiteX331" fmla="*/ 866212 w 7149692"/>
                  <a:gd name="connsiteY331" fmla="*/ 1803400 h 4639734"/>
                  <a:gd name="connsiteX332" fmla="*/ 790012 w 7149692"/>
                  <a:gd name="connsiteY332" fmla="*/ 1811867 h 4639734"/>
                  <a:gd name="connsiteX333" fmla="*/ 722279 w 7149692"/>
                  <a:gd name="connsiteY333" fmla="*/ 1837267 h 4639734"/>
                  <a:gd name="connsiteX334" fmla="*/ 679945 w 7149692"/>
                  <a:gd name="connsiteY334" fmla="*/ 1871134 h 4639734"/>
                  <a:gd name="connsiteX335" fmla="*/ 654545 w 7149692"/>
                  <a:gd name="connsiteY335" fmla="*/ 1896534 h 4639734"/>
                  <a:gd name="connsiteX336" fmla="*/ 586812 w 7149692"/>
                  <a:gd name="connsiteY336" fmla="*/ 1947334 h 4639734"/>
                  <a:gd name="connsiteX337" fmla="*/ 544479 w 7149692"/>
                  <a:gd name="connsiteY337" fmla="*/ 1981200 h 4639734"/>
                  <a:gd name="connsiteX338" fmla="*/ 459812 w 7149692"/>
                  <a:gd name="connsiteY338" fmla="*/ 2032000 h 4639734"/>
                  <a:gd name="connsiteX339" fmla="*/ 400545 w 7149692"/>
                  <a:gd name="connsiteY339" fmla="*/ 2099734 h 4639734"/>
                  <a:gd name="connsiteX340" fmla="*/ 332812 w 7149692"/>
                  <a:gd name="connsiteY340" fmla="*/ 2159000 h 4639734"/>
                  <a:gd name="connsiteX341" fmla="*/ 282012 w 7149692"/>
                  <a:gd name="connsiteY341" fmla="*/ 2235200 h 4639734"/>
                  <a:gd name="connsiteX342" fmla="*/ 256612 w 7149692"/>
                  <a:gd name="connsiteY342" fmla="*/ 2252134 h 4639734"/>
                  <a:gd name="connsiteX343" fmla="*/ 248145 w 7149692"/>
                  <a:gd name="connsiteY343" fmla="*/ 2277534 h 4639734"/>
                  <a:gd name="connsiteX344" fmla="*/ 214279 w 7149692"/>
                  <a:gd name="connsiteY344" fmla="*/ 2328334 h 4639734"/>
                  <a:gd name="connsiteX345" fmla="*/ 205812 w 7149692"/>
                  <a:gd name="connsiteY345" fmla="*/ 2362200 h 4639734"/>
                  <a:gd name="connsiteX346" fmla="*/ 188879 w 7149692"/>
                  <a:gd name="connsiteY346" fmla="*/ 2404534 h 4639734"/>
                  <a:gd name="connsiteX347" fmla="*/ 180412 w 7149692"/>
                  <a:gd name="connsiteY347" fmla="*/ 2446867 h 4639734"/>
                  <a:gd name="connsiteX348" fmla="*/ 188879 w 7149692"/>
                  <a:gd name="connsiteY348" fmla="*/ 2531534 h 4639734"/>
                  <a:gd name="connsiteX349" fmla="*/ 214279 w 7149692"/>
                  <a:gd name="connsiteY349" fmla="*/ 2548467 h 4639734"/>
                  <a:gd name="connsiteX350" fmla="*/ 239679 w 7149692"/>
                  <a:gd name="connsiteY350" fmla="*/ 2573867 h 4639734"/>
                  <a:gd name="connsiteX351" fmla="*/ 265079 w 7149692"/>
                  <a:gd name="connsiteY351" fmla="*/ 2590800 h 4639734"/>
                  <a:gd name="connsiteX352" fmla="*/ 315879 w 7149692"/>
                  <a:gd name="connsiteY352" fmla="*/ 2641600 h 4639734"/>
                  <a:gd name="connsiteX353" fmla="*/ 375145 w 7149692"/>
                  <a:gd name="connsiteY353" fmla="*/ 2683934 h 4639734"/>
                  <a:gd name="connsiteX354" fmla="*/ 417479 w 7149692"/>
                  <a:gd name="connsiteY354" fmla="*/ 2709334 h 4639734"/>
                  <a:gd name="connsiteX355" fmla="*/ 510612 w 7149692"/>
                  <a:gd name="connsiteY355" fmla="*/ 2768600 h 4639734"/>
                  <a:gd name="connsiteX356" fmla="*/ 527545 w 7149692"/>
                  <a:gd name="connsiteY356" fmla="*/ 2785534 h 4639734"/>
                  <a:gd name="connsiteX357" fmla="*/ 536012 w 7149692"/>
                  <a:gd name="connsiteY357" fmla="*/ 2810934 h 4639734"/>
                  <a:gd name="connsiteX358" fmla="*/ 561412 w 7149692"/>
                  <a:gd name="connsiteY358" fmla="*/ 2827867 h 4639734"/>
                  <a:gd name="connsiteX359" fmla="*/ 603745 w 7149692"/>
                  <a:gd name="connsiteY359" fmla="*/ 2895600 h 4639734"/>
                  <a:gd name="connsiteX360" fmla="*/ 561412 w 7149692"/>
                  <a:gd name="connsiteY360" fmla="*/ 2921000 h 4639734"/>
                  <a:gd name="connsiteX361" fmla="*/ 544479 w 7149692"/>
                  <a:gd name="connsiteY361" fmla="*/ 2937934 h 4639734"/>
                  <a:gd name="connsiteX362" fmla="*/ 510612 w 7149692"/>
                  <a:gd name="connsiteY36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48279 w 7149692"/>
                  <a:gd name="connsiteY118" fmla="*/ 4487334 h 4639734"/>
                  <a:gd name="connsiteX119" fmla="*/ 5565212 w 7149692"/>
                  <a:gd name="connsiteY119" fmla="*/ 4461934 h 4639734"/>
                  <a:gd name="connsiteX120" fmla="*/ 5590612 w 7149692"/>
                  <a:gd name="connsiteY120" fmla="*/ 4445000 h 4639734"/>
                  <a:gd name="connsiteX121" fmla="*/ 5658345 w 7149692"/>
                  <a:gd name="connsiteY121" fmla="*/ 4385734 h 4639734"/>
                  <a:gd name="connsiteX122" fmla="*/ 5717612 w 7149692"/>
                  <a:gd name="connsiteY122" fmla="*/ 4343400 h 4639734"/>
                  <a:gd name="connsiteX123" fmla="*/ 5734545 w 7149692"/>
                  <a:gd name="connsiteY123" fmla="*/ 4318000 h 4639734"/>
                  <a:gd name="connsiteX124" fmla="*/ 5759945 w 7149692"/>
                  <a:gd name="connsiteY124" fmla="*/ 4292600 h 4639734"/>
                  <a:gd name="connsiteX125" fmla="*/ 5793812 w 7149692"/>
                  <a:gd name="connsiteY125" fmla="*/ 4216400 h 4639734"/>
                  <a:gd name="connsiteX126" fmla="*/ 5802279 w 7149692"/>
                  <a:gd name="connsiteY126" fmla="*/ 4174067 h 4639734"/>
                  <a:gd name="connsiteX127" fmla="*/ 5827679 w 7149692"/>
                  <a:gd name="connsiteY127" fmla="*/ 4097867 h 4639734"/>
                  <a:gd name="connsiteX128" fmla="*/ 5836145 w 7149692"/>
                  <a:gd name="connsiteY128" fmla="*/ 4072467 h 4639734"/>
                  <a:gd name="connsiteX129" fmla="*/ 5861545 w 7149692"/>
                  <a:gd name="connsiteY129" fmla="*/ 3987800 h 4639734"/>
                  <a:gd name="connsiteX130" fmla="*/ 5903879 w 7149692"/>
                  <a:gd name="connsiteY130" fmla="*/ 3979334 h 4639734"/>
                  <a:gd name="connsiteX131" fmla="*/ 5997012 w 7149692"/>
                  <a:gd name="connsiteY131" fmla="*/ 4013200 h 4639734"/>
                  <a:gd name="connsiteX132" fmla="*/ 6327212 w 7149692"/>
                  <a:gd name="connsiteY132" fmla="*/ 4004734 h 4639734"/>
                  <a:gd name="connsiteX133" fmla="*/ 6411879 w 7149692"/>
                  <a:gd name="connsiteY133" fmla="*/ 3996267 h 4639734"/>
                  <a:gd name="connsiteX134" fmla="*/ 6589679 w 7149692"/>
                  <a:gd name="connsiteY134" fmla="*/ 3979334 h 4639734"/>
                  <a:gd name="connsiteX135" fmla="*/ 6725145 w 7149692"/>
                  <a:gd name="connsiteY135" fmla="*/ 3962400 h 4639734"/>
                  <a:gd name="connsiteX136" fmla="*/ 6784412 w 7149692"/>
                  <a:gd name="connsiteY136" fmla="*/ 3945467 h 4639734"/>
                  <a:gd name="connsiteX137" fmla="*/ 6826745 w 7149692"/>
                  <a:gd name="connsiteY137" fmla="*/ 3937000 h 4639734"/>
                  <a:gd name="connsiteX138" fmla="*/ 6869079 w 7149692"/>
                  <a:gd name="connsiteY138" fmla="*/ 3869267 h 4639734"/>
                  <a:gd name="connsiteX139" fmla="*/ 6894479 w 7149692"/>
                  <a:gd name="connsiteY139" fmla="*/ 3843867 h 4639734"/>
                  <a:gd name="connsiteX140" fmla="*/ 6936812 w 7149692"/>
                  <a:gd name="connsiteY140" fmla="*/ 3759200 h 4639734"/>
                  <a:gd name="connsiteX141" fmla="*/ 6962212 w 7149692"/>
                  <a:gd name="connsiteY141" fmla="*/ 3733800 h 4639734"/>
                  <a:gd name="connsiteX142" fmla="*/ 6987612 w 7149692"/>
                  <a:gd name="connsiteY142" fmla="*/ 3666067 h 4639734"/>
                  <a:gd name="connsiteX143" fmla="*/ 7004545 w 7149692"/>
                  <a:gd name="connsiteY143" fmla="*/ 3640667 h 4639734"/>
                  <a:gd name="connsiteX144" fmla="*/ 7029945 w 7149692"/>
                  <a:gd name="connsiteY144" fmla="*/ 3572934 h 4639734"/>
                  <a:gd name="connsiteX145" fmla="*/ 7038412 w 7149692"/>
                  <a:gd name="connsiteY145" fmla="*/ 3547534 h 4639734"/>
                  <a:gd name="connsiteX146" fmla="*/ 7055345 w 7149692"/>
                  <a:gd name="connsiteY146" fmla="*/ 3479800 h 4639734"/>
                  <a:gd name="connsiteX147" fmla="*/ 7072279 w 7149692"/>
                  <a:gd name="connsiteY147" fmla="*/ 3462867 h 4639734"/>
                  <a:gd name="connsiteX148" fmla="*/ 7106145 w 7149692"/>
                  <a:gd name="connsiteY148" fmla="*/ 3378200 h 4639734"/>
                  <a:gd name="connsiteX149" fmla="*/ 7114612 w 7149692"/>
                  <a:gd name="connsiteY149" fmla="*/ 3327400 h 4639734"/>
                  <a:gd name="connsiteX150" fmla="*/ 7140012 w 7149692"/>
                  <a:gd name="connsiteY150" fmla="*/ 3259667 h 4639734"/>
                  <a:gd name="connsiteX151" fmla="*/ 7140012 w 7149692"/>
                  <a:gd name="connsiteY151" fmla="*/ 2937934 h 4639734"/>
                  <a:gd name="connsiteX152" fmla="*/ 7114612 w 7149692"/>
                  <a:gd name="connsiteY152" fmla="*/ 2836334 h 4639734"/>
                  <a:gd name="connsiteX153" fmla="*/ 7106145 w 7149692"/>
                  <a:gd name="connsiteY153" fmla="*/ 2810934 h 4639734"/>
                  <a:gd name="connsiteX154" fmla="*/ 7063812 w 7149692"/>
                  <a:gd name="connsiteY154" fmla="*/ 2743200 h 4639734"/>
                  <a:gd name="connsiteX155" fmla="*/ 7046879 w 7149692"/>
                  <a:gd name="connsiteY155" fmla="*/ 2675467 h 4639734"/>
                  <a:gd name="connsiteX156" fmla="*/ 7029945 w 7149692"/>
                  <a:gd name="connsiteY156" fmla="*/ 2641600 h 4639734"/>
                  <a:gd name="connsiteX157" fmla="*/ 7004545 w 7149692"/>
                  <a:gd name="connsiteY157" fmla="*/ 2582334 h 4639734"/>
                  <a:gd name="connsiteX158" fmla="*/ 6953745 w 7149692"/>
                  <a:gd name="connsiteY158" fmla="*/ 2514600 h 4639734"/>
                  <a:gd name="connsiteX159" fmla="*/ 6945279 w 7149692"/>
                  <a:gd name="connsiteY159" fmla="*/ 2489200 h 4639734"/>
                  <a:gd name="connsiteX160" fmla="*/ 6826745 w 7149692"/>
                  <a:gd name="connsiteY160" fmla="*/ 2421467 h 4639734"/>
                  <a:gd name="connsiteX161" fmla="*/ 6759012 w 7149692"/>
                  <a:gd name="connsiteY161" fmla="*/ 2396067 h 4639734"/>
                  <a:gd name="connsiteX162" fmla="*/ 6699745 w 7149692"/>
                  <a:gd name="connsiteY162" fmla="*/ 2353734 h 4639734"/>
                  <a:gd name="connsiteX163" fmla="*/ 6657412 w 7149692"/>
                  <a:gd name="connsiteY163" fmla="*/ 2319867 h 4639734"/>
                  <a:gd name="connsiteX164" fmla="*/ 6538879 w 7149692"/>
                  <a:gd name="connsiteY164" fmla="*/ 2294467 h 4639734"/>
                  <a:gd name="connsiteX165" fmla="*/ 6445745 w 7149692"/>
                  <a:gd name="connsiteY165" fmla="*/ 2260600 h 4639734"/>
                  <a:gd name="connsiteX166" fmla="*/ 6420345 w 7149692"/>
                  <a:gd name="connsiteY166" fmla="*/ 2252134 h 4639734"/>
                  <a:gd name="connsiteX167" fmla="*/ 6132479 w 7149692"/>
                  <a:gd name="connsiteY167" fmla="*/ 2260600 h 4639734"/>
                  <a:gd name="connsiteX168" fmla="*/ 6107079 w 7149692"/>
                  <a:gd name="connsiteY168" fmla="*/ 2269067 h 4639734"/>
                  <a:gd name="connsiteX169" fmla="*/ 6064745 w 7149692"/>
                  <a:gd name="connsiteY169" fmla="*/ 2286000 h 4639734"/>
                  <a:gd name="connsiteX170" fmla="*/ 6013945 w 7149692"/>
                  <a:gd name="connsiteY170" fmla="*/ 2302934 h 4639734"/>
                  <a:gd name="connsiteX171" fmla="*/ 5954679 w 7149692"/>
                  <a:gd name="connsiteY171" fmla="*/ 2319867 h 4639734"/>
                  <a:gd name="connsiteX172" fmla="*/ 5929279 w 7149692"/>
                  <a:gd name="connsiteY172" fmla="*/ 2167467 h 4639734"/>
                  <a:gd name="connsiteX173" fmla="*/ 5903879 w 7149692"/>
                  <a:gd name="connsiteY173" fmla="*/ 2091267 h 4639734"/>
                  <a:gd name="connsiteX174" fmla="*/ 5878479 w 7149692"/>
                  <a:gd name="connsiteY174" fmla="*/ 1955800 h 4639734"/>
                  <a:gd name="connsiteX175" fmla="*/ 5861545 w 7149692"/>
                  <a:gd name="connsiteY175" fmla="*/ 1930400 h 4639734"/>
                  <a:gd name="connsiteX176" fmla="*/ 5853079 w 7149692"/>
                  <a:gd name="connsiteY176" fmla="*/ 1905000 h 4639734"/>
                  <a:gd name="connsiteX177" fmla="*/ 5836145 w 7149692"/>
                  <a:gd name="connsiteY177" fmla="*/ 1871134 h 4639734"/>
                  <a:gd name="connsiteX178" fmla="*/ 5810745 w 7149692"/>
                  <a:gd name="connsiteY178" fmla="*/ 1811867 h 4639734"/>
                  <a:gd name="connsiteX179" fmla="*/ 5785345 w 7149692"/>
                  <a:gd name="connsiteY179" fmla="*/ 1744134 h 4639734"/>
                  <a:gd name="connsiteX180" fmla="*/ 5776879 w 7149692"/>
                  <a:gd name="connsiteY180" fmla="*/ 1718734 h 4639734"/>
                  <a:gd name="connsiteX181" fmla="*/ 5759945 w 7149692"/>
                  <a:gd name="connsiteY181" fmla="*/ 1693334 h 4639734"/>
                  <a:gd name="connsiteX182" fmla="*/ 5734545 w 7149692"/>
                  <a:gd name="connsiteY182" fmla="*/ 1617134 h 4639734"/>
                  <a:gd name="connsiteX183" fmla="*/ 5726079 w 7149692"/>
                  <a:gd name="connsiteY183" fmla="*/ 1591734 h 4639734"/>
                  <a:gd name="connsiteX184" fmla="*/ 5675279 w 7149692"/>
                  <a:gd name="connsiteY184" fmla="*/ 1507067 h 4639734"/>
                  <a:gd name="connsiteX185" fmla="*/ 5658345 w 7149692"/>
                  <a:gd name="connsiteY185" fmla="*/ 1473200 h 4639734"/>
                  <a:gd name="connsiteX186" fmla="*/ 5649879 w 7149692"/>
                  <a:gd name="connsiteY186" fmla="*/ 1447800 h 4639734"/>
                  <a:gd name="connsiteX187" fmla="*/ 5624479 w 7149692"/>
                  <a:gd name="connsiteY187" fmla="*/ 1405467 h 4639734"/>
                  <a:gd name="connsiteX188" fmla="*/ 5616012 w 7149692"/>
                  <a:gd name="connsiteY188" fmla="*/ 1380067 h 4639734"/>
                  <a:gd name="connsiteX189" fmla="*/ 5599079 w 7149692"/>
                  <a:gd name="connsiteY189" fmla="*/ 1346200 h 4639734"/>
                  <a:gd name="connsiteX190" fmla="*/ 5556745 w 7149692"/>
                  <a:gd name="connsiteY190" fmla="*/ 1270000 h 4639734"/>
                  <a:gd name="connsiteX191" fmla="*/ 5531345 w 7149692"/>
                  <a:gd name="connsiteY191" fmla="*/ 1227667 h 4639734"/>
                  <a:gd name="connsiteX192" fmla="*/ 5505945 w 7149692"/>
                  <a:gd name="connsiteY192" fmla="*/ 1185334 h 4639734"/>
                  <a:gd name="connsiteX193" fmla="*/ 5472079 w 7149692"/>
                  <a:gd name="connsiteY193" fmla="*/ 1126067 h 4639734"/>
                  <a:gd name="connsiteX194" fmla="*/ 5446679 w 7149692"/>
                  <a:gd name="connsiteY194" fmla="*/ 1083734 h 4639734"/>
                  <a:gd name="connsiteX195" fmla="*/ 5412812 w 7149692"/>
                  <a:gd name="connsiteY195" fmla="*/ 1049867 h 4639734"/>
                  <a:gd name="connsiteX196" fmla="*/ 5395879 w 7149692"/>
                  <a:gd name="connsiteY196" fmla="*/ 1024467 h 4639734"/>
                  <a:gd name="connsiteX197" fmla="*/ 5370479 w 7149692"/>
                  <a:gd name="connsiteY197" fmla="*/ 990600 h 4639734"/>
                  <a:gd name="connsiteX198" fmla="*/ 5336612 w 7149692"/>
                  <a:gd name="connsiteY198" fmla="*/ 939800 h 4639734"/>
                  <a:gd name="connsiteX199" fmla="*/ 5311212 w 7149692"/>
                  <a:gd name="connsiteY199" fmla="*/ 914400 h 4639734"/>
                  <a:gd name="connsiteX200" fmla="*/ 5294279 w 7149692"/>
                  <a:gd name="connsiteY200" fmla="*/ 889000 h 4639734"/>
                  <a:gd name="connsiteX201" fmla="*/ 5226545 w 7149692"/>
                  <a:gd name="connsiteY201" fmla="*/ 838200 h 4639734"/>
                  <a:gd name="connsiteX202" fmla="*/ 5201145 w 7149692"/>
                  <a:gd name="connsiteY202" fmla="*/ 821267 h 4639734"/>
                  <a:gd name="connsiteX203" fmla="*/ 5158812 w 7149692"/>
                  <a:gd name="connsiteY203" fmla="*/ 812800 h 4639734"/>
                  <a:gd name="connsiteX204" fmla="*/ 5133412 w 7149692"/>
                  <a:gd name="connsiteY204" fmla="*/ 804334 h 4639734"/>
                  <a:gd name="connsiteX205" fmla="*/ 5065679 w 7149692"/>
                  <a:gd name="connsiteY205" fmla="*/ 778934 h 4639734"/>
                  <a:gd name="connsiteX206" fmla="*/ 5014879 w 7149692"/>
                  <a:gd name="connsiteY206" fmla="*/ 770467 h 4639734"/>
                  <a:gd name="connsiteX207" fmla="*/ 4989479 w 7149692"/>
                  <a:gd name="connsiteY207" fmla="*/ 762000 h 4639734"/>
                  <a:gd name="connsiteX208" fmla="*/ 4955612 w 7149692"/>
                  <a:gd name="connsiteY208" fmla="*/ 753534 h 4639734"/>
                  <a:gd name="connsiteX209" fmla="*/ 4887879 w 7149692"/>
                  <a:gd name="connsiteY209" fmla="*/ 736600 h 4639734"/>
                  <a:gd name="connsiteX210" fmla="*/ 4862479 w 7149692"/>
                  <a:gd name="connsiteY210" fmla="*/ 745067 h 4639734"/>
                  <a:gd name="connsiteX211" fmla="*/ 4803212 w 7149692"/>
                  <a:gd name="connsiteY211" fmla="*/ 787400 h 4639734"/>
                  <a:gd name="connsiteX212" fmla="*/ 4760879 w 7149692"/>
                  <a:gd name="connsiteY212" fmla="*/ 795867 h 4639734"/>
                  <a:gd name="connsiteX213" fmla="*/ 4710079 w 7149692"/>
                  <a:gd name="connsiteY213" fmla="*/ 829734 h 4639734"/>
                  <a:gd name="connsiteX214" fmla="*/ 4667745 w 7149692"/>
                  <a:gd name="connsiteY214" fmla="*/ 872067 h 4639734"/>
                  <a:gd name="connsiteX215" fmla="*/ 4625412 w 7149692"/>
                  <a:gd name="connsiteY215" fmla="*/ 922867 h 4639734"/>
                  <a:gd name="connsiteX216" fmla="*/ 4600012 w 7149692"/>
                  <a:gd name="connsiteY216" fmla="*/ 990600 h 4639734"/>
                  <a:gd name="connsiteX217" fmla="*/ 4583079 w 7149692"/>
                  <a:gd name="connsiteY217" fmla="*/ 1041400 h 4639734"/>
                  <a:gd name="connsiteX218" fmla="*/ 4574612 w 7149692"/>
                  <a:gd name="connsiteY218" fmla="*/ 1066800 h 4639734"/>
                  <a:gd name="connsiteX219" fmla="*/ 4566145 w 7149692"/>
                  <a:gd name="connsiteY219" fmla="*/ 1092200 h 4639734"/>
                  <a:gd name="connsiteX220" fmla="*/ 4540745 w 7149692"/>
                  <a:gd name="connsiteY220" fmla="*/ 1210734 h 4639734"/>
                  <a:gd name="connsiteX221" fmla="*/ 4489945 w 7149692"/>
                  <a:gd name="connsiteY221" fmla="*/ 1168400 h 4639734"/>
                  <a:gd name="connsiteX222" fmla="*/ 4447612 w 7149692"/>
                  <a:gd name="connsiteY222" fmla="*/ 1049867 h 4639734"/>
                  <a:gd name="connsiteX223" fmla="*/ 4405279 w 7149692"/>
                  <a:gd name="connsiteY223" fmla="*/ 956734 h 4639734"/>
                  <a:gd name="connsiteX224" fmla="*/ 4379879 w 7149692"/>
                  <a:gd name="connsiteY224" fmla="*/ 922867 h 4639734"/>
                  <a:gd name="connsiteX225" fmla="*/ 4329079 w 7149692"/>
                  <a:gd name="connsiteY225" fmla="*/ 821267 h 4639734"/>
                  <a:gd name="connsiteX226" fmla="*/ 4303679 w 7149692"/>
                  <a:gd name="connsiteY226" fmla="*/ 762000 h 4639734"/>
                  <a:gd name="connsiteX227" fmla="*/ 4269812 w 7149692"/>
                  <a:gd name="connsiteY227" fmla="*/ 711200 h 4639734"/>
                  <a:gd name="connsiteX228" fmla="*/ 4210545 w 7149692"/>
                  <a:gd name="connsiteY228" fmla="*/ 609600 h 4639734"/>
                  <a:gd name="connsiteX229" fmla="*/ 4134345 w 7149692"/>
                  <a:gd name="connsiteY229" fmla="*/ 516467 h 4639734"/>
                  <a:gd name="connsiteX230" fmla="*/ 4100479 w 7149692"/>
                  <a:gd name="connsiteY230" fmla="*/ 448734 h 4639734"/>
                  <a:gd name="connsiteX231" fmla="*/ 4066612 w 7149692"/>
                  <a:gd name="connsiteY231" fmla="*/ 414867 h 4639734"/>
                  <a:gd name="connsiteX232" fmla="*/ 4041212 w 7149692"/>
                  <a:gd name="connsiteY232" fmla="*/ 372534 h 4639734"/>
                  <a:gd name="connsiteX233" fmla="*/ 4007345 w 7149692"/>
                  <a:gd name="connsiteY233" fmla="*/ 338667 h 4639734"/>
                  <a:gd name="connsiteX234" fmla="*/ 3990412 w 7149692"/>
                  <a:gd name="connsiteY234" fmla="*/ 313267 h 4639734"/>
                  <a:gd name="connsiteX235" fmla="*/ 3965012 w 7149692"/>
                  <a:gd name="connsiteY235" fmla="*/ 287867 h 4639734"/>
                  <a:gd name="connsiteX236" fmla="*/ 3939612 w 7149692"/>
                  <a:gd name="connsiteY236" fmla="*/ 254000 h 4639734"/>
                  <a:gd name="connsiteX237" fmla="*/ 3905745 w 7149692"/>
                  <a:gd name="connsiteY237" fmla="*/ 237067 h 4639734"/>
                  <a:gd name="connsiteX238" fmla="*/ 3888812 w 7149692"/>
                  <a:gd name="connsiteY238" fmla="*/ 211667 h 4639734"/>
                  <a:gd name="connsiteX239" fmla="*/ 3846479 w 7149692"/>
                  <a:gd name="connsiteY239" fmla="*/ 186267 h 4639734"/>
                  <a:gd name="connsiteX240" fmla="*/ 3821079 w 7149692"/>
                  <a:gd name="connsiteY240" fmla="*/ 169334 h 4639734"/>
                  <a:gd name="connsiteX241" fmla="*/ 3787212 w 7149692"/>
                  <a:gd name="connsiteY241" fmla="*/ 135467 h 4639734"/>
                  <a:gd name="connsiteX242" fmla="*/ 3694079 w 7149692"/>
                  <a:gd name="connsiteY242" fmla="*/ 101600 h 4639734"/>
                  <a:gd name="connsiteX243" fmla="*/ 3617879 w 7149692"/>
                  <a:gd name="connsiteY243" fmla="*/ 67734 h 4639734"/>
                  <a:gd name="connsiteX244" fmla="*/ 3584012 w 7149692"/>
                  <a:gd name="connsiteY244" fmla="*/ 59267 h 4639734"/>
                  <a:gd name="connsiteX245" fmla="*/ 3550145 w 7149692"/>
                  <a:gd name="connsiteY245" fmla="*/ 42334 h 4639734"/>
                  <a:gd name="connsiteX246" fmla="*/ 3516279 w 7149692"/>
                  <a:gd name="connsiteY246" fmla="*/ 33867 h 4639734"/>
                  <a:gd name="connsiteX247" fmla="*/ 3431612 w 7149692"/>
                  <a:gd name="connsiteY247" fmla="*/ 8467 h 4639734"/>
                  <a:gd name="connsiteX248" fmla="*/ 3330012 w 7149692"/>
                  <a:gd name="connsiteY248" fmla="*/ 0 h 4639734"/>
                  <a:gd name="connsiteX249" fmla="*/ 3143745 w 7149692"/>
                  <a:gd name="connsiteY249" fmla="*/ 8467 h 4639734"/>
                  <a:gd name="connsiteX250" fmla="*/ 3050612 w 7149692"/>
                  <a:gd name="connsiteY250" fmla="*/ 25400 h 4639734"/>
                  <a:gd name="connsiteX251" fmla="*/ 2991345 w 7149692"/>
                  <a:gd name="connsiteY251" fmla="*/ 42334 h 4639734"/>
                  <a:gd name="connsiteX252" fmla="*/ 2949012 w 7149692"/>
                  <a:gd name="connsiteY252" fmla="*/ 59267 h 4639734"/>
                  <a:gd name="connsiteX253" fmla="*/ 2898212 w 7149692"/>
                  <a:gd name="connsiteY253" fmla="*/ 93134 h 4639734"/>
                  <a:gd name="connsiteX254" fmla="*/ 2855879 w 7149692"/>
                  <a:gd name="connsiteY254" fmla="*/ 118534 h 4639734"/>
                  <a:gd name="connsiteX255" fmla="*/ 2830479 w 7149692"/>
                  <a:gd name="connsiteY255" fmla="*/ 143934 h 4639734"/>
                  <a:gd name="connsiteX256" fmla="*/ 2805079 w 7149692"/>
                  <a:gd name="connsiteY256" fmla="*/ 160867 h 4639734"/>
                  <a:gd name="connsiteX257" fmla="*/ 2745812 w 7149692"/>
                  <a:gd name="connsiteY257" fmla="*/ 203200 h 4639734"/>
                  <a:gd name="connsiteX258" fmla="*/ 2720412 w 7149692"/>
                  <a:gd name="connsiteY258" fmla="*/ 254000 h 4639734"/>
                  <a:gd name="connsiteX259" fmla="*/ 2695012 w 7149692"/>
                  <a:gd name="connsiteY259" fmla="*/ 296334 h 4639734"/>
                  <a:gd name="connsiteX260" fmla="*/ 2644212 w 7149692"/>
                  <a:gd name="connsiteY260" fmla="*/ 389467 h 4639734"/>
                  <a:gd name="connsiteX261" fmla="*/ 2627279 w 7149692"/>
                  <a:gd name="connsiteY261" fmla="*/ 414867 h 4639734"/>
                  <a:gd name="connsiteX262" fmla="*/ 2610345 w 7149692"/>
                  <a:gd name="connsiteY262" fmla="*/ 541867 h 4639734"/>
                  <a:gd name="connsiteX263" fmla="*/ 2593412 w 7149692"/>
                  <a:gd name="connsiteY263" fmla="*/ 584200 h 4639734"/>
                  <a:gd name="connsiteX264" fmla="*/ 2584945 w 7149692"/>
                  <a:gd name="connsiteY264" fmla="*/ 609600 h 4639734"/>
                  <a:gd name="connsiteX265" fmla="*/ 2568012 w 7149692"/>
                  <a:gd name="connsiteY265" fmla="*/ 643467 h 4639734"/>
                  <a:gd name="connsiteX266" fmla="*/ 2542612 w 7149692"/>
                  <a:gd name="connsiteY266" fmla="*/ 728134 h 4639734"/>
                  <a:gd name="connsiteX267" fmla="*/ 2551079 w 7149692"/>
                  <a:gd name="connsiteY267" fmla="*/ 880534 h 4639734"/>
                  <a:gd name="connsiteX268" fmla="*/ 2576479 w 7149692"/>
                  <a:gd name="connsiteY268" fmla="*/ 973667 h 4639734"/>
                  <a:gd name="connsiteX269" fmla="*/ 2593412 w 7149692"/>
                  <a:gd name="connsiteY269" fmla="*/ 1049867 h 4639734"/>
                  <a:gd name="connsiteX270" fmla="*/ 2618812 w 7149692"/>
                  <a:gd name="connsiteY270" fmla="*/ 1066800 h 4639734"/>
                  <a:gd name="connsiteX271" fmla="*/ 2678079 w 7149692"/>
                  <a:gd name="connsiteY271" fmla="*/ 1134534 h 4639734"/>
                  <a:gd name="connsiteX272" fmla="*/ 2728879 w 7149692"/>
                  <a:gd name="connsiteY272" fmla="*/ 1176867 h 4639734"/>
                  <a:gd name="connsiteX273" fmla="*/ 2703479 w 7149692"/>
                  <a:gd name="connsiteY273" fmla="*/ 1202267 h 4639734"/>
                  <a:gd name="connsiteX274" fmla="*/ 2635745 w 7149692"/>
                  <a:gd name="connsiteY274" fmla="*/ 1193800 h 4639734"/>
                  <a:gd name="connsiteX275" fmla="*/ 2568012 w 7149692"/>
                  <a:gd name="connsiteY275" fmla="*/ 1117600 h 4639734"/>
                  <a:gd name="connsiteX276" fmla="*/ 2551079 w 7149692"/>
                  <a:gd name="connsiteY276" fmla="*/ 1092200 h 4639734"/>
                  <a:gd name="connsiteX277" fmla="*/ 2525679 w 7149692"/>
                  <a:gd name="connsiteY277" fmla="*/ 1083734 h 4639734"/>
                  <a:gd name="connsiteX278" fmla="*/ 2508745 w 7149692"/>
                  <a:gd name="connsiteY278" fmla="*/ 1049867 h 4639734"/>
                  <a:gd name="connsiteX279" fmla="*/ 2466412 w 7149692"/>
                  <a:gd name="connsiteY279" fmla="*/ 1024467 h 4639734"/>
                  <a:gd name="connsiteX280" fmla="*/ 2432545 w 7149692"/>
                  <a:gd name="connsiteY280" fmla="*/ 999067 h 4639734"/>
                  <a:gd name="connsiteX281" fmla="*/ 2305545 w 7149692"/>
                  <a:gd name="connsiteY281" fmla="*/ 889000 h 4639734"/>
                  <a:gd name="connsiteX282" fmla="*/ 2187012 w 7149692"/>
                  <a:gd name="connsiteY282" fmla="*/ 804334 h 4639734"/>
                  <a:gd name="connsiteX283" fmla="*/ 2136212 w 7149692"/>
                  <a:gd name="connsiteY283" fmla="*/ 762000 h 4639734"/>
                  <a:gd name="connsiteX284" fmla="*/ 2017679 w 7149692"/>
                  <a:gd name="connsiteY284" fmla="*/ 677334 h 4639734"/>
                  <a:gd name="connsiteX285" fmla="*/ 1966879 w 7149692"/>
                  <a:gd name="connsiteY285" fmla="*/ 635000 h 4639734"/>
                  <a:gd name="connsiteX286" fmla="*/ 1873745 w 7149692"/>
                  <a:gd name="connsiteY286" fmla="*/ 575734 h 4639734"/>
                  <a:gd name="connsiteX287" fmla="*/ 1831412 w 7149692"/>
                  <a:gd name="connsiteY287" fmla="*/ 541867 h 4639734"/>
                  <a:gd name="connsiteX288" fmla="*/ 1789079 w 7149692"/>
                  <a:gd name="connsiteY288" fmla="*/ 533400 h 4639734"/>
                  <a:gd name="connsiteX289" fmla="*/ 1763679 w 7149692"/>
                  <a:gd name="connsiteY289" fmla="*/ 524934 h 4639734"/>
                  <a:gd name="connsiteX290" fmla="*/ 1738279 w 7149692"/>
                  <a:gd name="connsiteY290" fmla="*/ 508000 h 4639734"/>
                  <a:gd name="connsiteX291" fmla="*/ 1611279 w 7149692"/>
                  <a:gd name="connsiteY291" fmla="*/ 474134 h 4639734"/>
                  <a:gd name="connsiteX292" fmla="*/ 1501212 w 7149692"/>
                  <a:gd name="connsiteY292" fmla="*/ 465667 h 4639734"/>
                  <a:gd name="connsiteX293" fmla="*/ 1314945 w 7149692"/>
                  <a:gd name="connsiteY293" fmla="*/ 474134 h 4639734"/>
                  <a:gd name="connsiteX294" fmla="*/ 1255679 w 7149692"/>
                  <a:gd name="connsiteY294" fmla="*/ 491067 h 4639734"/>
                  <a:gd name="connsiteX295" fmla="*/ 1179479 w 7149692"/>
                  <a:gd name="connsiteY295" fmla="*/ 508000 h 4639734"/>
                  <a:gd name="connsiteX296" fmla="*/ 1111745 w 7149692"/>
                  <a:gd name="connsiteY296" fmla="*/ 524934 h 4639734"/>
                  <a:gd name="connsiteX297" fmla="*/ 1077879 w 7149692"/>
                  <a:gd name="connsiteY297" fmla="*/ 550334 h 4639734"/>
                  <a:gd name="connsiteX298" fmla="*/ 1044012 w 7149692"/>
                  <a:gd name="connsiteY298" fmla="*/ 567267 h 4639734"/>
                  <a:gd name="connsiteX299" fmla="*/ 993212 w 7149692"/>
                  <a:gd name="connsiteY299" fmla="*/ 618067 h 4639734"/>
                  <a:gd name="connsiteX300" fmla="*/ 933945 w 7149692"/>
                  <a:gd name="connsiteY300" fmla="*/ 728134 h 4639734"/>
                  <a:gd name="connsiteX301" fmla="*/ 900079 w 7149692"/>
                  <a:gd name="connsiteY301" fmla="*/ 778934 h 4639734"/>
                  <a:gd name="connsiteX302" fmla="*/ 883145 w 7149692"/>
                  <a:gd name="connsiteY302" fmla="*/ 838200 h 4639734"/>
                  <a:gd name="connsiteX303" fmla="*/ 866212 w 7149692"/>
                  <a:gd name="connsiteY303" fmla="*/ 905934 h 4639734"/>
                  <a:gd name="connsiteX304" fmla="*/ 883145 w 7149692"/>
                  <a:gd name="connsiteY304" fmla="*/ 1227667 h 4639734"/>
                  <a:gd name="connsiteX305" fmla="*/ 900079 w 7149692"/>
                  <a:gd name="connsiteY305" fmla="*/ 1278467 h 4639734"/>
                  <a:gd name="connsiteX306" fmla="*/ 908545 w 7149692"/>
                  <a:gd name="connsiteY306" fmla="*/ 1320800 h 4639734"/>
                  <a:gd name="connsiteX307" fmla="*/ 942412 w 7149692"/>
                  <a:gd name="connsiteY307" fmla="*/ 1380067 h 4639734"/>
                  <a:gd name="connsiteX308" fmla="*/ 967812 w 7149692"/>
                  <a:gd name="connsiteY308" fmla="*/ 1413934 h 4639734"/>
                  <a:gd name="connsiteX309" fmla="*/ 1010145 w 7149692"/>
                  <a:gd name="connsiteY309" fmla="*/ 1490134 h 4639734"/>
                  <a:gd name="connsiteX310" fmla="*/ 1060945 w 7149692"/>
                  <a:gd name="connsiteY310" fmla="*/ 1532467 h 4639734"/>
                  <a:gd name="connsiteX311" fmla="*/ 1077879 w 7149692"/>
                  <a:gd name="connsiteY311" fmla="*/ 1557867 h 4639734"/>
                  <a:gd name="connsiteX312" fmla="*/ 1120212 w 7149692"/>
                  <a:gd name="connsiteY312" fmla="*/ 1591734 h 4639734"/>
                  <a:gd name="connsiteX313" fmla="*/ 1145612 w 7149692"/>
                  <a:gd name="connsiteY313" fmla="*/ 1617134 h 4639734"/>
                  <a:gd name="connsiteX314" fmla="*/ 1179479 w 7149692"/>
                  <a:gd name="connsiteY314" fmla="*/ 1659467 h 4639734"/>
                  <a:gd name="connsiteX315" fmla="*/ 1230279 w 7149692"/>
                  <a:gd name="connsiteY315" fmla="*/ 1710267 h 4639734"/>
                  <a:gd name="connsiteX316" fmla="*/ 1289545 w 7149692"/>
                  <a:gd name="connsiteY316" fmla="*/ 1761067 h 4639734"/>
                  <a:gd name="connsiteX317" fmla="*/ 1314945 w 7149692"/>
                  <a:gd name="connsiteY317" fmla="*/ 1794934 h 4639734"/>
                  <a:gd name="connsiteX318" fmla="*/ 1374212 w 7149692"/>
                  <a:gd name="connsiteY318" fmla="*/ 1837267 h 4639734"/>
                  <a:gd name="connsiteX319" fmla="*/ 1391145 w 7149692"/>
                  <a:gd name="connsiteY319" fmla="*/ 1862667 h 4639734"/>
                  <a:gd name="connsiteX320" fmla="*/ 1425012 w 7149692"/>
                  <a:gd name="connsiteY320" fmla="*/ 1896534 h 4639734"/>
                  <a:gd name="connsiteX321" fmla="*/ 1433479 w 7149692"/>
                  <a:gd name="connsiteY321" fmla="*/ 1921934 h 4639734"/>
                  <a:gd name="connsiteX322" fmla="*/ 1416545 w 7149692"/>
                  <a:gd name="connsiteY322" fmla="*/ 1938867 h 4639734"/>
                  <a:gd name="connsiteX323" fmla="*/ 1357279 w 7149692"/>
                  <a:gd name="connsiteY323" fmla="*/ 1921934 h 4639734"/>
                  <a:gd name="connsiteX324" fmla="*/ 1298012 w 7149692"/>
                  <a:gd name="connsiteY324" fmla="*/ 1888067 h 4639734"/>
                  <a:gd name="connsiteX325" fmla="*/ 1264145 w 7149692"/>
                  <a:gd name="connsiteY325" fmla="*/ 1862667 h 4639734"/>
                  <a:gd name="connsiteX326" fmla="*/ 1230279 w 7149692"/>
                  <a:gd name="connsiteY326" fmla="*/ 1854200 h 4639734"/>
                  <a:gd name="connsiteX327" fmla="*/ 1204879 w 7149692"/>
                  <a:gd name="connsiteY327" fmla="*/ 1845734 h 4639734"/>
                  <a:gd name="connsiteX328" fmla="*/ 1128679 w 7149692"/>
                  <a:gd name="connsiteY328" fmla="*/ 1820334 h 4639734"/>
                  <a:gd name="connsiteX329" fmla="*/ 967812 w 7149692"/>
                  <a:gd name="connsiteY329" fmla="*/ 1811867 h 4639734"/>
                  <a:gd name="connsiteX330" fmla="*/ 866212 w 7149692"/>
                  <a:gd name="connsiteY330" fmla="*/ 1803400 h 4639734"/>
                  <a:gd name="connsiteX331" fmla="*/ 790012 w 7149692"/>
                  <a:gd name="connsiteY331" fmla="*/ 1811867 h 4639734"/>
                  <a:gd name="connsiteX332" fmla="*/ 722279 w 7149692"/>
                  <a:gd name="connsiteY332" fmla="*/ 1837267 h 4639734"/>
                  <a:gd name="connsiteX333" fmla="*/ 679945 w 7149692"/>
                  <a:gd name="connsiteY333" fmla="*/ 1871134 h 4639734"/>
                  <a:gd name="connsiteX334" fmla="*/ 654545 w 7149692"/>
                  <a:gd name="connsiteY334" fmla="*/ 1896534 h 4639734"/>
                  <a:gd name="connsiteX335" fmla="*/ 586812 w 7149692"/>
                  <a:gd name="connsiteY335" fmla="*/ 1947334 h 4639734"/>
                  <a:gd name="connsiteX336" fmla="*/ 544479 w 7149692"/>
                  <a:gd name="connsiteY336" fmla="*/ 1981200 h 4639734"/>
                  <a:gd name="connsiteX337" fmla="*/ 459812 w 7149692"/>
                  <a:gd name="connsiteY337" fmla="*/ 2032000 h 4639734"/>
                  <a:gd name="connsiteX338" fmla="*/ 400545 w 7149692"/>
                  <a:gd name="connsiteY338" fmla="*/ 2099734 h 4639734"/>
                  <a:gd name="connsiteX339" fmla="*/ 332812 w 7149692"/>
                  <a:gd name="connsiteY339" fmla="*/ 2159000 h 4639734"/>
                  <a:gd name="connsiteX340" fmla="*/ 282012 w 7149692"/>
                  <a:gd name="connsiteY340" fmla="*/ 2235200 h 4639734"/>
                  <a:gd name="connsiteX341" fmla="*/ 256612 w 7149692"/>
                  <a:gd name="connsiteY341" fmla="*/ 2252134 h 4639734"/>
                  <a:gd name="connsiteX342" fmla="*/ 248145 w 7149692"/>
                  <a:gd name="connsiteY342" fmla="*/ 2277534 h 4639734"/>
                  <a:gd name="connsiteX343" fmla="*/ 214279 w 7149692"/>
                  <a:gd name="connsiteY343" fmla="*/ 2328334 h 4639734"/>
                  <a:gd name="connsiteX344" fmla="*/ 205812 w 7149692"/>
                  <a:gd name="connsiteY344" fmla="*/ 2362200 h 4639734"/>
                  <a:gd name="connsiteX345" fmla="*/ 188879 w 7149692"/>
                  <a:gd name="connsiteY345" fmla="*/ 2404534 h 4639734"/>
                  <a:gd name="connsiteX346" fmla="*/ 180412 w 7149692"/>
                  <a:gd name="connsiteY346" fmla="*/ 2446867 h 4639734"/>
                  <a:gd name="connsiteX347" fmla="*/ 188879 w 7149692"/>
                  <a:gd name="connsiteY347" fmla="*/ 2531534 h 4639734"/>
                  <a:gd name="connsiteX348" fmla="*/ 214279 w 7149692"/>
                  <a:gd name="connsiteY348" fmla="*/ 2548467 h 4639734"/>
                  <a:gd name="connsiteX349" fmla="*/ 239679 w 7149692"/>
                  <a:gd name="connsiteY349" fmla="*/ 2573867 h 4639734"/>
                  <a:gd name="connsiteX350" fmla="*/ 265079 w 7149692"/>
                  <a:gd name="connsiteY350" fmla="*/ 2590800 h 4639734"/>
                  <a:gd name="connsiteX351" fmla="*/ 315879 w 7149692"/>
                  <a:gd name="connsiteY351" fmla="*/ 2641600 h 4639734"/>
                  <a:gd name="connsiteX352" fmla="*/ 375145 w 7149692"/>
                  <a:gd name="connsiteY352" fmla="*/ 2683934 h 4639734"/>
                  <a:gd name="connsiteX353" fmla="*/ 417479 w 7149692"/>
                  <a:gd name="connsiteY353" fmla="*/ 2709334 h 4639734"/>
                  <a:gd name="connsiteX354" fmla="*/ 510612 w 7149692"/>
                  <a:gd name="connsiteY354" fmla="*/ 2768600 h 4639734"/>
                  <a:gd name="connsiteX355" fmla="*/ 527545 w 7149692"/>
                  <a:gd name="connsiteY355" fmla="*/ 2785534 h 4639734"/>
                  <a:gd name="connsiteX356" fmla="*/ 536012 w 7149692"/>
                  <a:gd name="connsiteY356" fmla="*/ 2810934 h 4639734"/>
                  <a:gd name="connsiteX357" fmla="*/ 561412 w 7149692"/>
                  <a:gd name="connsiteY357" fmla="*/ 2827867 h 4639734"/>
                  <a:gd name="connsiteX358" fmla="*/ 603745 w 7149692"/>
                  <a:gd name="connsiteY358" fmla="*/ 2895600 h 4639734"/>
                  <a:gd name="connsiteX359" fmla="*/ 561412 w 7149692"/>
                  <a:gd name="connsiteY359" fmla="*/ 2921000 h 4639734"/>
                  <a:gd name="connsiteX360" fmla="*/ 544479 w 7149692"/>
                  <a:gd name="connsiteY360" fmla="*/ 2937934 h 4639734"/>
                  <a:gd name="connsiteX361" fmla="*/ 510612 w 7149692"/>
                  <a:gd name="connsiteY36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48279 w 7149692"/>
                  <a:gd name="connsiteY118" fmla="*/ 4487334 h 4639734"/>
                  <a:gd name="connsiteX119" fmla="*/ 5565212 w 7149692"/>
                  <a:gd name="connsiteY119" fmla="*/ 4461934 h 4639734"/>
                  <a:gd name="connsiteX120" fmla="*/ 5590612 w 7149692"/>
                  <a:gd name="connsiteY120" fmla="*/ 4445000 h 4639734"/>
                  <a:gd name="connsiteX121" fmla="*/ 5658345 w 7149692"/>
                  <a:gd name="connsiteY121" fmla="*/ 4385734 h 4639734"/>
                  <a:gd name="connsiteX122" fmla="*/ 5717612 w 7149692"/>
                  <a:gd name="connsiteY122" fmla="*/ 4343400 h 4639734"/>
                  <a:gd name="connsiteX123" fmla="*/ 5734545 w 7149692"/>
                  <a:gd name="connsiteY123" fmla="*/ 4318000 h 4639734"/>
                  <a:gd name="connsiteX124" fmla="*/ 5759945 w 7149692"/>
                  <a:gd name="connsiteY124" fmla="*/ 4292600 h 4639734"/>
                  <a:gd name="connsiteX125" fmla="*/ 5793812 w 7149692"/>
                  <a:gd name="connsiteY125" fmla="*/ 4216400 h 4639734"/>
                  <a:gd name="connsiteX126" fmla="*/ 5802279 w 7149692"/>
                  <a:gd name="connsiteY126" fmla="*/ 4174067 h 4639734"/>
                  <a:gd name="connsiteX127" fmla="*/ 5827679 w 7149692"/>
                  <a:gd name="connsiteY127" fmla="*/ 4097867 h 4639734"/>
                  <a:gd name="connsiteX128" fmla="*/ 5836145 w 7149692"/>
                  <a:gd name="connsiteY128" fmla="*/ 4072467 h 4639734"/>
                  <a:gd name="connsiteX129" fmla="*/ 5861545 w 7149692"/>
                  <a:gd name="connsiteY129" fmla="*/ 3987800 h 4639734"/>
                  <a:gd name="connsiteX130" fmla="*/ 5903879 w 7149692"/>
                  <a:gd name="connsiteY130" fmla="*/ 3979334 h 4639734"/>
                  <a:gd name="connsiteX131" fmla="*/ 5997012 w 7149692"/>
                  <a:gd name="connsiteY131" fmla="*/ 4013200 h 4639734"/>
                  <a:gd name="connsiteX132" fmla="*/ 6327212 w 7149692"/>
                  <a:gd name="connsiteY132" fmla="*/ 4004734 h 4639734"/>
                  <a:gd name="connsiteX133" fmla="*/ 6411879 w 7149692"/>
                  <a:gd name="connsiteY133" fmla="*/ 3996267 h 4639734"/>
                  <a:gd name="connsiteX134" fmla="*/ 6589679 w 7149692"/>
                  <a:gd name="connsiteY134" fmla="*/ 3979334 h 4639734"/>
                  <a:gd name="connsiteX135" fmla="*/ 6725145 w 7149692"/>
                  <a:gd name="connsiteY135" fmla="*/ 3962400 h 4639734"/>
                  <a:gd name="connsiteX136" fmla="*/ 6784412 w 7149692"/>
                  <a:gd name="connsiteY136" fmla="*/ 3945467 h 4639734"/>
                  <a:gd name="connsiteX137" fmla="*/ 6826745 w 7149692"/>
                  <a:gd name="connsiteY137" fmla="*/ 3937000 h 4639734"/>
                  <a:gd name="connsiteX138" fmla="*/ 6869079 w 7149692"/>
                  <a:gd name="connsiteY138" fmla="*/ 3869267 h 4639734"/>
                  <a:gd name="connsiteX139" fmla="*/ 6894479 w 7149692"/>
                  <a:gd name="connsiteY139" fmla="*/ 3843867 h 4639734"/>
                  <a:gd name="connsiteX140" fmla="*/ 6936812 w 7149692"/>
                  <a:gd name="connsiteY140" fmla="*/ 3759200 h 4639734"/>
                  <a:gd name="connsiteX141" fmla="*/ 6962212 w 7149692"/>
                  <a:gd name="connsiteY141" fmla="*/ 3733800 h 4639734"/>
                  <a:gd name="connsiteX142" fmla="*/ 6987612 w 7149692"/>
                  <a:gd name="connsiteY142" fmla="*/ 3666067 h 4639734"/>
                  <a:gd name="connsiteX143" fmla="*/ 7004545 w 7149692"/>
                  <a:gd name="connsiteY143" fmla="*/ 3640667 h 4639734"/>
                  <a:gd name="connsiteX144" fmla="*/ 7029945 w 7149692"/>
                  <a:gd name="connsiteY144" fmla="*/ 3572934 h 4639734"/>
                  <a:gd name="connsiteX145" fmla="*/ 7038412 w 7149692"/>
                  <a:gd name="connsiteY145" fmla="*/ 3547534 h 4639734"/>
                  <a:gd name="connsiteX146" fmla="*/ 7055345 w 7149692"/>
                  <a:gd name="connsiteY146" fmla="*/ 3479800 h 4639734"/>
                  <a:gd name="connsiteX147" fmla="*/ 7072279 w 7149692"/>
                  <a:gd name="connsiteY147" fmla="*/ 3462867 h 4639734"/>
                  <a:gd name="connsiteX148" fmla="*/ 7106145 w 7149692"/>
                  <a:gd name="connsiteY148" fmla="*/ 3378200 h 4639734"/>
                  <a:gd name="connsiteX149" fmla="*/ 7114612 w 7149692"/>
                  <a:gd name="connsiteY149" fmla="*/ 3327400 h 4639734"/>
                  <a:gd name="connsiteX150" fmla="*/ 7140012 w 7149692"/>
                  <a:gd name="connsiteY150" fmla="*/ 3259667 h 4639734"/>
                  <a:gd name="connsiteX151" fmla="*/ 7140012 w 7149692"/>
                  <a:gd name="connsiteY151" fmla="*/ 2937934 h 4639734"/>
                  <a:gd name="connsiteX152" fmla="*/ 7114612 w 7149692"/>
                  <a:gd name="connsiteY152" fmla="*/ 2836334 h 4639734"/>
                  <a:gd name="connsiteX153" fmla="*/ 7106145 w 7149692"/>
                  <a:gd name="connsiteY153" fmla="*/ 2810934 h 4639734"/>
                  <a:gd name="connsiteX154" fmla="*/ 7063812 w 7149692"/>
                  <a:gd name="connsiteY154" fmla="*/ 2743200 h 4639734"/>
                  <a:gd name="connsiteX155" fmla="*/ 7046879 w 7149692"/>
                  <a:gd name="connsiteY155" fmla="*/ 2675467 h 4639734"/>
                  <a:gd name="connsiteX156" fmla="*/ 7029945 w 7149692"/>
                  <a:gd name="connsiteY156" fmla="*/ 2641600 h 4639734"/>
                  <a:gd name="connsiteX157" fmla="*/ 7004545 w 7149692"/>
                  <a:gd name="connsiteY157" fmla="*/ 2582334 h 4639734"/>
                  <a:gd name="connsiteX158" fmla="*/ 6953745 w 7149692"/>
                  <a:gd name="connsiteY158" fmla="*/ 2514600 h 4639734"/>
                  <a:gd name="connsiteX159" fmla="*/ 6945279 w 7149692"/>
                  <a:gd name="connsiteY159" fmla="*/ 2489200 h 4639734"/>
                  <a:gd name="connsiteX160" fmla="*/ 6826745 w 7149692"/>
                  <a:gd name="connsiteY160" fmla="*/ 2421467 h 4639734"/>
                  <a:gd name="connsiteX161" fmla="*/ 6759012 w 7149692"/>
                  <a:gd name="connsiteY161" fmla="*/ 2396067 h 4639734"/>
                  <a:gd name="connsiteX162" fmla="*/ 6699745 w 7149692"/>
                  <a:gd name="connsiteY162" fmla="*/ 2353734 h 4639734"/>
                  <a:gd name="connsiteX163" fmla="*/ 6657412 w 7149692"/>
                  <a:gd name="connsiteY163" fmla="*/ 2319867 h 4639734"/>
                  <a:gd name="connsiteX164" fmla="*/ 6538879 w 7149692"/>
                  <a:gd name="connsiteY164" fmla="*/ 2294467 h 4639734"/>
                  <a:gd name="connsiteX165" fmla="*/ 6445745 w 7149692"/>
                  <a:gd name="connsiteY165" fmla="*/ 2260600 h 4639734"/>
                  <a:gd name="connsiteX166" fmla="*/ 6420345 w 7149692"/>
                  <a:gd name="connsiteY166" fmla="*/ 2252134 h 4639734"/>
                  <a:gd name="connsiteX167" fmla="*/ 6132479 w 7149692"/>
                  <a:gd name="connsiteY167" fmla="*/ 2260600 h 4639734"/>
                  <a:gd name="connsiteX168" fmla="*/ 6107079 w 7149692"/>
                  <a:gd name="connsiteY168" fmla="*/ 2269067 h 4639734"/>
                  <a:gd name="connsiteX169" fmla="*/ 6064745 w 7149692"/>
                  <a:gd name="connsiteY169" fmla="*/ 2286000 h 4639734"/>
                  <a:gd name="connsiteX170" fmla="*/ 6013945 w 7149692"/>
                  <a:gd name="connsiteY170" fmla="*/ 2302934 h 4639734"/>
                  <a:gd name="connsiteX171" fmla="*/ 5954679 w 7149692"/>
                  <a:gd name="connsiteY171" fmla="*/ 2319867 h 4639734"/>
                  <a:gd name="connsiteX172" fmla="*/ 5929279 w 7149692"/>
                  <a:gd name="connsiteY172" fmla="*/ 2167467 h 4639734"/>
                  <a:gd name="connsiteX173" fmla="*/ 5903879 w 7149692"/>
                  <a:gd name="connsiteY173" fmla="*/ 2091267 h 4639734"/>
                  <a:gd name="connsiteX174" fmla="*/ 5878479 w 7149692"/>
                  <a:gd name="connsiteY174" fmla="*/ 1955800 h 4639734"/>
                  <a:gd name="connsiteX175" fmla="*/ 5861545 w 7149692"/>
                  <a:gd name="connsiteY175" fmla="*/ 1930400 h 4639734"/>
                  <a:gd name="connsiteX176" fmla="*/ 5853079 w 7149692"/>
                  <a:gd name="connsiteY176" fmla="*/ 1905000 h 4639734"/>
                  <a:gd name="connsiteX177" fmla="*/ 5836145 w 7149692"/>
                  <a:gd name="connsiteY177" fmla="*/ 1871134 h 4639734"/>
                  <a:gd name="connsiteX178" fmla="*/ 5810745 w 7149692"/>
                  <a:gd name="connsiteY178" fmla="*/ 1811867 h 4639734"/>
                  <a:gd name="connsiteX179" fmla="*/ 5785345 w 7149692"/>
                  <a:gd name="connsiteY179" fmla="*/ 1744134 h 4639734"/>
                  <a:gd name="connsiteX180" fmla="*/ 5776879 w 7149692"/>
                  <a:gd name="connsiteY180" fmla="*/ 1718734 h 4639734"/>
                  <a:gd name="connsiteX181" fmla="*/ 5759945 w 7149692"/>
                  <a:gd name="connsiteY181" fmla="*/ 1693334 h 4639734"/>
                  <a:gd name="connsiteX182" fmla="*/ 5734545 w 7149692"/>
                  <a:gd name="connsiteY182" fmla="*/ 1617134 h 4639734"/>
                  <a:gd name="connsiteX183" fmla="*/ 5726079 w 7149692"/>
                  <a:gd name="connsiteY183" fmla="*/ 1591734 h 4639734"/>
                  <a:gd name="connsiteX184" fmla="*/ 5675279 w 7149692"/>
                  <a:gd name="connsiteY184" fmla="*/ 1507067 h 4639734"/>
                  <a:gd name="connsiteX185" fmla="*/ 5658345 w 7149692"/>
                  <a:gd name="connsiteY185" fmla="*/ 1473200 h 4639734"/>
                  <a:gd name="connsiteX186" fmla="*/ 5649879 w 7149692"/>
                  <a:gd name="connsiteY186" fmla="*/ 1447800 h 4639734"/>
                  <a:gd name="connsiteX187" fmla="*/ 5624479 w 7149692"/>
                  <a:gd name="connsiteY187" fmla="*/ 1405467 h 4639734"/>
                  <a:gd name="connsiteX188" fmla="*/ 5616012 w 7149692"/>
                  <a:gd name="connsiteY188" fmla="*/ 1380067 h 4639734"/>
                  <a:gd name="connsiteX189" fmla="*/ 5599079 w 7149692"/>
                  <a:gd name="connsiteY189" fmla="*/ 1346200 h 4639734"/>
                  <a:gd name="connsiteX190" fmla="*/ 5556745 w 7149692"/>
                  <a:gd name="connsiteY190" fmla="*/ 1270000 h 4639734"/>
                  <a:gd name="connsiteX191" fmla="*/ 5531345 w 7149692"/>
                  <a:gd name="connsiteY191" fmla="*/ 1227667 h 4639734"/>
                  <a:gd name="connsiteX192" fmla="*/ 5505945 w 7149692"/>
                  <a:gd name="connsiteY192" fmla="*/ 1185334 h 4639734"/>
                  <a:gd name="connsiteX193" fmla="*/ 5472079 w 7149692"/>
                  <a:gd name="connsiteY193" fmla="*/ 1126067 h 4639734"/>
                  <a:gd name="connsiteX194" fmla="*/ 5446679 w 7149692"/>
                  <a:gd name="connsiteY194" fmla="*/ 1083734 h 4639734"/>
                  <a:gd name="connsiteX195" fmla="*/ 5412812 w 7149692"/>
                  <a:gd name="connsiteY195" fmla="*/ 1049867 h 4639734"/>
                  <a:gd name="connsiteX196" fmla="*/ 5395879 w 7149692"/>
                  <a:gd name="connsiteY196" fmla="*/ 1024467 h 4639734"/>
                  <a:gd name="connsiteX197" fmla="*/ 5336612 w 7149692"/>
                  <a:gd name="connsiteY197" fmla="*/ 939800 h 4639734"/>
                  <a:gd name="connsiteX198" fmla="*/ 5311212 w 7149692"/>
                  <a:gd name="connsiteY198" fmla="*/ 914400 h 4639734"/>
                  <a:gd name="connsiteX199" fmla="*/ 5294279 w 7149692"/>
                  <a:gd name="connsiteY199" fmla="*/ 889000 h 4639734"/>
                  <a:gd name="connsiteX200" fmla="*/ 5226545 w 7149692"/>
                  <a:gd name="connsiteY200" fmla="*/ 838200 h 4639734"/>
                  <a:gd name="connsiteX201" fmla="*/ 5201145 w 7149692"/>
                  <a:gd name="connsiteY201" fmla="*/ 821267 h 4639734"/>
                  <a:gd name="connsiteX202" fmla="*/ 5158812 w 7149692"/>
                  <a:gd name="connsiteY202" fmla="*/ 812800 h 4639734"/>
                  <a:gd name="connsiteX203" fmla="*/ 5133412 w 7149692"/>
                  <a:gd name="connsiteY203" fmla="*/ 804334 h 4639734"/>
                  <a:gd name="connsiteX204" fmla="*/ 5065679 w 7149692"/>
                  <a:gd name="connsiteY204" fmla="*/ 778934 h 4639734"/>
                  <a:gd name="connsiteX205" fmla="*/ 5014879 w 7149692"/>
                  <a:gd name="connsiteY205" fmla="*/ 770467 h 4639734"/>
                  <a:gd name="connsiteX206" fmla="*/ 4989479 w 7149692"/>
                  <a:gd name="connsiteY206" fmla="*/ 762000 h 4639734"/>
                  <a:gd name="connsiteX207" fmla="*/ 4955612 w 7149692"/>
                  <a:gd name="connsiteY207" fmla="*/ 753534 h 4639734"/>
                  <a:gd name="connsiteX208" fmla="*/ 4887879 w 7149692"/>
                  <a:gd name="connsiteY208" fmla="*/ 736600 h 4639734"/>
                  <a:gd name="connsiteX209" fmla="*/ 4862479 w 7149692"/>
                  <a:gd name="connsiteY209" fmla="*/ 745067 h 4639734"/>
                  <a:gd name="connsiteX210" fmla="*/ 4803212 w 7149692"/>
                  <a:gd name="connsiteY210" fmla="*/ 787400 h 4639734"/>
                  <a:gd name="connsiteX211" fmla="*/ 4760879 w 7149692"/>
                  <a:gd name="connsiteY211" fmla="*/ 795867 h 4639734"/>
                  <a:gd name="connsiteX212" fmla="*/ 4710079 w 7149692"/>
                  <a:gd name="connsiteY212" fmla="*/ 829734 h 4639734"/>
                  <a:gd name="connsiteX213" fmla="*/ 4667745 w 7149692"/>
                  <a:gd name="connsiteY213" fmla="*/ 872067 h 4639734"/>
                  <a:gd name="connsiteX214" fmla="*/ 4625412 w 7149692"/>
                  <a:gd name="connsiteY214" fmla="*/ 922867 h 4639734"/>
                  <a:gd name="connsiteX215" fmla="*/ 4600012 w 7149692"/>
                  <a:gd name="connsiteY215" fmla="*/ 990600 h 4639734"/>
                  <a:gd name="connsiteX216" fmla="*/ 4583079 w 7149692"/>
                  <a:gd name="connsiteY216" fmla="*/ 1041400 h 4639734"/>
                  <a:gd name="connsiteX217" fmla="*/ 4574612 w 7149692"/>
                  <a:gd name="connsiteY217" fmla="*/ 1066800 h 4639734"/>
                  <a:gd name="connsiteX218" fmla="*/ 4566145 w 7149692"/>
                  <a:gd name="connsiteY218" fmla="*/ 1092200 h 4639734"/>
                  <a:gd name="connsiteX219" fmla="*/ 4540745 w 7149692"/>
                  <a:gd name="connsiteY219" fmla="*/ 1210734 h 4639734"/>
                  <a:gd name="connsiteX220" fmla="*/ 4489945 w 7149692"/>
                  <a:gd name="connsiteY220" fmla="*/ 1168400 h 4639734"/>
                  <a:gd name="connsiteX221" fmla="*/ 4447612 w 7149692"/>
                  <a:gd name="connsiteY221" fmla="*/ 1049867 h 4639734"/>
                  <a:gd name="connsiteX222" fmla="*/ 4405279 w 7149692"/>
                  <a:gd name="connsiteY222" fmla="*/ 956734 h 4639734"/>
                  <a:gd name="connsiteX223" fmla="*/ 4379879 w 7149692"/>
                  <a:gd name="connsiteY223" fmla="*/ 922867 h 4639734"/>
                  <a:gd name="connsiteX224" fmla="*/ 4329079 w 7149692"/>
                  <a:gd name="connsiteY224" fmla="*/ 821267 h 4639734"/>
                  <a:gd name="connsiteX225" fmla="*/ 4303679 w 7149692"/>
                  <a:gd name="connsiteY225" fmla="*/ 762000 h 4639734"/>
                  <a:gd name="connsiteX226" fmla="*/ 4269812 w 7149692"/>
                  <a:gd name="connsiteY226" fmla="*/ 711200 h 4639734"/>
                  <a:gd name="connsiteX227" fmla="*/ 4210545 w 7149692"/>
                  <a:gd name="connsiteY227" fmla="*/ 609600 h 4639734"/>
                  <a:gd name="connsiteX228" fmla="*/ 4134345 w 7149692"/>
                  <a:gd name="connsiteY228" fmla="*/ 516467 h 4639734"/>
                  <a:gd name="connsiteX229" fmla="*/ 4100479 w 7149692"/>
                  <a:gd name="connsiteY229" fmla="*/ 448734 h 4639734"/>
                  <a:gd name="connsiteX230" fmla="*/ 4066612 w 7149692"/>
                  <a:gd name="connsiteY230" fmla="*/ 414867 h 4639734"/>
                  <a:gd name="connsiteX231" fmla="*/ 4041212 w 7149692"/>
                  <a:gd name="connsiteY231" fmla="*/ 372534 h 4639734"/>
                  <a:gd name="connsiteX232" fmla="*/ 4007345 w 7149692"/>
                  <a:gd name="connsiteY232" fmla="*/ 338667 h 4639734"/>
                  <a:gd name="connsiteX233" fmla="*/ 3990412 w 7149692"/>
                  <a:gd name="connsiteY233" fmla="*/ 313267 h 4639734"/>
                  <a:gd name="connsiteX234" fmla="*/ 3965012 w 7149692"/>
                  <a:gd name="connsiteY234" fmla="*/ 287867 h 4639734"/>
                  <a:gd name="connsiteX235" fmla="*/ 3939612 w 7149692"/>
                  <a:gd name="connsiteY235" fmla="*/ 254000 h 4639734"/>
                  <a:gd name="connsiteX236" fmla="*/ 3905745 w 7149692"/>
                  <a:gd name="connsiteY236" fmla="*/ 237067 h 4639734"/>
                  <a:gd name="connsiteX237" fmla="*/ 3888812 w 7149692"/>
                  <a:gd name="connsiteY237" fmla="*/ 211667 h 4639734"/>
                  <a:gd name="connsiteX238" fmla="*/ 3846479 w 7149692"/>
                  <a:gd name="connsiteY238" fmla="*/ 186267 h 4639734"/>
                  <a:gd name="connsiteX239" fmla="*/ 3821079 w 7149692"/>
                  <a:gd name="connsiteY239" fmla="*/ 169334 h 4639734"/>
                  <a:gd name="connsiteX240" fmla="*/ 3787212 w 7149692"/>
                  <a:gd name="connsiteY240" fmla="*/ 135467 h 4639734"/>
                  <a:gd name="connsiteX241" fmla="*/ 3694079 w 7149692"/>
                  <a:gd name="connsiteY241" fmla="*/ 101600 h 4639734"/>
                  <a:gd name="connsiteX242" fmla="*/ 3617879 w 7149692"/>
                  <a:gd name="connsiteY242" fmla="*/ 67734 h 4639734"/>
                  <a:gd name="connsiteX243" fmla="*/ 3584012 w 7149692"/>
                  <a:gd name="connsiteY243" fmla="*/ 59267 h 4639734"/>
                  <a:gd name="connsiteX244" fmla="*/ 3550145 w 7149692"/>
                  <a:gd name="connsiteY244" fmla="*/ 42334 h 4639734"/>
                  <a:gd name="connsiteX245" fmla="*/ 3516279 w 7149692"/>
                  <a:gd name="connsiteY245" fmla="*/ 33867 h 4639734"/>
                  <a:gd name="connsiteX246" fmla="*/ 3431612 w 7149692"/>
                  <a:gd name="connsiteY246" fmla="*/ 8467 h 4639734"/>
                  <a:gd name="connsiteX247" fmla="*/ 3330012 w 7149692"/>
                  <a:gd name="connsiteY247" fmla="*/ 0 h 4639734"/>
                  <a:gd name="connsiteX248" fmla="*/ 3143745 w 7149692"/>
                  <a:gd name="connsiteY248" fmla="*/ 8467 h 4639734"/>
                  <a:gd name="connsiteX249" fmla="*/ 3050612 w 7149692"/>
                  <a:gd name="connsiteY249" fmla="*/ 25400 h 4639734"/>
                  <a:gd name="connsiteX250" fmla="*/ 2991345 w 7149692"/>
                  <a:gd name="connsiteY250" fmla="*/ 42334 h 4639734"/>
                  <a:gd name="connsiteX251" fmla="*/ 2949012 w 7149692"/>
                  <a:gd name="connsiteY251" fmla="*/ 59267 h 4639734"/>
                  <a:gd name="connsiteX252" fmla="*/ 2898212 w 7149692"/>
                  <a:gd name="connsiteY252" fmla="*/ 93134 h 4639734"/>
                  <a:gd name="connsiteX253" fmla="*/ 2855879 w 7149692"/>
                  <a:gd name="connsiteY253" fmla="*/ 118534 h 4639734"/>
                  <a:gd name="connsiteX254" fmla="*/ 2830479 w 7149692"/>
                  <a:gd name="connsiteY254" fmla="*/ 143934 h 4639734"/>
                  <a:gd name="connsiteX255" fmla="*/ 2805079 w 7149692"/>
                  <a:gd name="connsiteY255" fmla="*/ 160867 h 4639734"/>
                  <a:gd name="connsiteX256" fmla="*/ 2745812 w 7149692"/>
                  <a:gd name="connsiteY256" fmla="*/ 203200 h 4639734"/>
                  <a:gd name="connsiteX257" fmla="*/ 2720412 w 7149692"/>
                  <a:gd name="connsiteY257" fmla="*/ 254000 h 4639734"/>
                  <a:gd name="connsiteX258" fmla="*/ 2695012 w 7149692"/>
                  <a:gd name="connsiteY258" fmla="*/ 296334 h 4639734"/>
                  <a:gd name="connsiteX259" fmla="*/ 2644212 w 7149692"/>
                  <a:gd name="connsiteY259" fmla="*/ 389467 h 4639734"/>
                  <a:gd name="connsiteX260" fmla="*/ 2627279 w 7149692"/>
                  <a:gd name="connsiteY260" fmla="*/ 414867 h 4639734"/>
                  <a:gd name="connsiteX261" fmla="*/ 2610345 w 7149692"/>
                  <a:gd name="connsiteY261" fmla="*/ 541867 h 4639734"/>
                  <a:gd name="connsiteX262" fmla="*/ 2593412 w 7149692"/>
                  <a:gd name="connsiteY262" fmla="*/ 584200 h 4639734"/>
                  <a:gd name="connsiteX263" fmla="*/ 2584945 w 7149692"/>
                  <a:gd name="connsiteY263" fmla="*/ 609600 h 4639734"/>
                  <a:gd name="connsiteX264" fmla="*/ 2568012 w 7149692"/>
                  <a:gd name="connsiteY264" fmla="*/ 643467 h 4639734"/>
                  <a:gd name="connsiteX265" fmla="*/ 2542612 w 7149692"/>
                  <a:gd name="connsiteY265" fmla="*/ 728134 h 4639734"/>
                  <a:gd name="connsiteX266" fmla="*/ 2551079 w 7149692"/>
                  <a:gd name="connsiteY266" fmla="*/ 880534 h 4639734"/>
                  <a:gd name="connsiteX267" fmla="*/ 2576479 w 7149692"/>
                  <a:gd name="connsiteY267" fmla="*/ 973667 h 4639734"/>
                  <a:gd name="connsiteX268" fmla="*/ 2593412 w 7149692"/>
                  <a:gd name="connsiteY268" fmla="*/ 1049867 h 4639734"/>
                  <a:gd name="connsiteX269" fmla="*/ 2618812 w 7149692"/>
                  <a:gd name="connsiteY269" fmla="*/ 1066800 h 4639734"/>
                  <a:gd name="connsiteX270" fmla="*/ 2678079 w 7149692"/>
                  <a:gd name="connsiteY270" fmla="*/ 1134534 h 4639734"/>
                  <a:gd name="connsiteX271" fmla="*/ 2728879 w 7149692"/>
                  <a:gd name="connsiteY271" fmla="*/ 1176867 h 4639734"/>
                  <a:gd name="connsiteX272" fmla="*/ 2703479 w 7149692"/>
                  <a:gd name="connsiteY272" fmla="*/ 1202267 h 4639734"/>
                  <a:gd name="connsiteX273" fmla="*/ 2635745 w 7149692"/>
                  <a:gd name="connsiteY273" fmla="*/ 1193800 h 4639734"/>
                  <a:gd name="connsiteX274" fmla="*/ 2568012 w 7149692"/>
                  <a:gd name="connsiteY274" fmla="*/ 1117600 h 4639734"/>
                  <a:gd name="connsiteX275" fmla="*/ 2551079 w 7149692"/>
                  <a:gd name="connsiteY275" fmla="*/ 1092200 h 4639734"/>
                  <a:gd name="connsiteX276" fmla="*/ 2525679 w 7149692"/>
                  <a:gd name="connsiteY276" fmla="*/ 1083734 h 4639734"/>
                  <a:gd name="connsiteX277" fmla="*/ 2508745 w 7149692"/>
                  <a:gd name="connsiteY277" fmla="*/ 1049867 h 4639734"/>
                  <a:gd name="connsiteX278" fmla="*/ 2466412 w 7149692"/>
                  <a:gd name="connsiteY278" fmla="*/ 1024467 h 4639734"/>
                  <a:gd name="connsiteX279" fmla="*/ 2432545 w 7149692"/>
                  <a:gd name="connsiteY279" fmla="*/ 999067 h 4639734"/>
                  <a:gd name="connsiteX280" fmla="*/ 2305545 w 7149692"/>
                  <a:gd name="connsiteY280" fmla="*/ 889000 h 4639734"/>
                  <a:gd name="connsiteX281" fmla="*/ 2187012 w 7149692"/>
                  <a:gd name="connsiteY281" fmla="*/ 804334 h 4639734"/>
                  <a:gd name="connsiteX282" fmla="*/ 2136212 w 7149692"/>
                  <a:gd name="connsiteY282" fmla="*/ 762000 h 4639734"/>
                  <a:gd name="connsiteX283" fmla="*/ 2017679 w 7149692"/>
                  <a:gd name="connsiteY283" fmla="*/ 677334 h 4639734"/>
                  <a:gd name="connsiteX284" fmla="*/ 1966879 w 7149692"/>
                  <a:gd name="connsiteY284" fmla="*/ 635000 h 4639734"/>
                  <a:gd name="connsiteX285" fmla="*/ 1873745 w 7149692"/>
                  <a:gd name="connsiteY285" fmla="*/ 575734 h 4639734"/>
                  <a:gd name="connsiteX286" fmla="*/ 1831412 w 7149692"/>
                  <a:gd name="connsiteY286" fmla="*/ 541867 h 4639734"/>
                  <a:gd name="connsiteX287" fmla="*/ 1789079 w 7149692"/>
                  <a:gd name="connsiteY287" fmla="*/ 533400 h 4639734"/>
                  <a:gd name="connsiteX288" fmla="*/ 1763679 w 7149692"/>
                  <a:gd name="connsiteY288" fmla="*/ 524934 h 4639734"/>
                  <a:gd name="connsiteX289" fmla="*/ 1738279 w 7149692"/>
                  <a:gd name="connsiteY289" fmla="*/ 508000 h 4639734"/>
                  <a:gd name="connsiteX290" fmla="*/ 1611279 w 7149692"/>
                  <a:gd name="connsiteY290" fmla="*/ 474134 h 4639734"/>
                  <a:gd name="connsiteX291" fmla="*/ 1501212 w 7149692"/>
                  <a:gd name="connsiteY291" fmla="*/ 465667 h 4639734"/>
                  <a:gd name="connsiteX292" fmla="*/ 1314945 w 7149692"/>
                  <a:gd name="connsiteY292" fmla="*/ 474134 h 4639734"/>
                  <a:gd name="connsiteX293" fmla="*/ 1255679 w 7149692"/>
                  <a:gd name="connsiteY293" fmla="*/ 491067 h 4639734"/>
                  <a:gd name="connsiteX294" fmla="*/ 1179479 w 7149692"/>
                  <a:gd name="connsiteY294" fmla="*/ 508000 h 4639734"/>
                  <a:gd name="connsiteX295" fmla="*/ 1111745 w 7149692"/>
                  <a:gd name="connsiteY295" fmla="*/ 524934 h 4639734"/>
                  <a:gd name="connsiteX296" fmla="*/ 1077879 w 7149692"/>
                  <a:gd name="connsiteY296" fmla="*/ 550334 h 4639734"/>
                  <a:gd name="connsiteX297" fmla="*/ 1044012 w 7149692"/>
                  <a:gd name="connsiteY297" fmla="*/ 567267 h 4639734"/>
                  <a:gd name="connsiteX298" fmla="*/ 993212 w 7149692"/>
                  <a:gd name="connsiteY298" fmla="*/ 618067 h 4639734"/>
                  <a:gd name="connsiteX299" fmla="*/ 933945 w 7149692"/>
                  <a:gd name="connsiteY299" fmla="*/ 728134 h 4639734"/>
                  <a:gd name="connsiteX300" fmla="*/ 900079 w 7149692"/>
                  <a:gd name="connsiteY300" fmla="*/ 778934 h 4639734"/>
                  <a:gd name="connsiteX301" fmla="*/ 883145 w 7149692"/>
                  <a:gd name="connsiteY301" fmla="*/ 838200 h 4639734"/>
                  <a:gd name="connsiteX302" fmla="*/ 866212 w 7149692"/>
                  <a:gd name="connsiteY302" fmla="*/ 905934 h 4639734"/>
                  <a:gd name="connsiteX303" fmla="*/ 883145 w 7149692"/>
                  <a:gd name="connsiteY303" fmla="*/ 1227667 h 4639734"/>
                  <a:gd name="connsiteX304" fmla="*/ 900079 w 7149692"/>
                  <a:gd name="connsiteY304" fmla="*/ 1278467 h 4639734"/>
                  <a:gd name="connsiteX305" fmla="*/ 908545 w 7149692"/>
                  <a:gd name="connsiteY305" fmla="*/ 1320800 h 4639734"/>
                  <a:gd name="connsiteX306" fmla="*/ 942412 w 7149692"/>
                  <a:gd name="connsiteY306" fmla="*/ 1380067 h 4639734"/>
                  <a:gd name="connsiteX307" fmla="*/ 967812 w 7149692"/>
                  <a:gd name="connsiteY307" fmla="*/ 1413934 h 4639734"/>
                  <a:gd name="connsiteX308" fmla="*/ 1010145 w 7149692"/>
                  <a:gd name="connsiteY308" fmla="*/ 1490134 h 4639734"/>
                  <a:gd name="connsiteX309" fmla="*/ 1060945 w 7149692"/>
                  <a:gd name="connsiteY309" fmla="*/ 1532467 h 4639734"/>
                  <a:gd name="connsiteX310" fmla="*/ 1077879 w 7149692"/>
                  <a:gd name="connsiteY310" fmla="*/ 1557867 h 4639734"/>
                  <a:gd name="connsiteX311" fmla="*/ 1120212 w 7149692"/>
                  <a:gd name="connsiteY311" fmla="*/ 1591734 h 4639734"/>
                  <a:gd name="connsiteX312" fmla="*/ 1145612 w 7149692"/>
                  <a:gd name="connsiteY312" fmla="*/ 1617134 h 4639734"/>
                  <a:gd name="connsiteX313" fmla="*/ 1179479 w 7149692"/>
                  <a:gd name="connsiteY313" fmla="*/ 1659467 h 4639734"/>
                  <a:gd name="connsiteX314" fmla="*/ 1230279 w 7149692"/>
                  <a:gd name="connsiteY314" fmla="*/ 1710267 h 4639734"/>
                  <a:gd name="connsiteX315" fmla="*/ 1289545 w 7149692"/>
                  <a:gd name="connsiteY315" fmla="*/ 1761067 h 4639734"/>
                  <a:gd name="connsiteX316" fmla="*/ 1314945 w 7149692"/>
                  <a:gd name="connsiteY316" fmla="*/ 1794934 h 4639734"/>
                  <a:gd name="connsiteX317" fmla="*/ 1374212 w 7149692"/>
                  <a:gd name="connsiteY317" fmla="*/ 1837267 h 4639734"/>
                  <a:gd name="connsiteX318" fmla="*/ 1391145 w 7149692"/>
                  <a:gd name="connsiteY318" fmla="*/ 1862667 h 4639734"/>
                  <a:gd name="connsiteX319" fmla="*/ 1425012 w 7149692"/>
                  <a:gd name="connsiteY319" fmla="*/ 1896534 h 4639734"/>
                  <a:gd name="connsiteX320" fmla="*/ 1433479 w 7149692"/>
                  <a:gd name="connsiteY320" fmla="*/ 1921934 h 4639734"/>
                  <a:gd name="connsiteX321" fmla="*/ 1416545 w 7149692"/>
                  <a:gd name="connsiteY321" fmla="*/ 1938867 h 4639734"/>
                  <a:gd name="connsiteX322" fmla="*/ 1357279 w 7149692"/>
                  <a:gd name="connsiteY322" fmla="*/ 1921934 h 4639734"/>
                  <a:gd name="connsiteX323" fmla="*/ 1298012 w 7149692"/>
                  <a:gd name="connsiteY323" fmla="*/ 1888067 h 4639734"/>
                  <a:gd name="connsiteX324" fmla="*/ 1264145 w 7149692"/>
                  <a:gd name="connsiteY324" fmla="*/ 1862667 h 4639734"/>
                  <a:gd name="connsiteX325" fmla="*/ 1230279 w 7149692"/>
                  <a:gd name="connsiteY325" fmla="*/ 1854200 h 4639734"/>
                  <a:gd name="connsiteX326" fmla="*/ 1204879 w 7149692"/>
                  <a:gd name="connsiteY326" fmla="*/ 1845734 h 4639734"/>
                  <a:gd name="connsiteX327" fmla="*/ 1128679 w 7149692"/>
                  <a:gd name="connsiteY327" fmla="*/ 1820334 h 4639734"/>
                  <a:gd name="connsiteX328" fmla="*/ 967812 w 7149692"/>
                  <a:gd name="connsiteY328" fmla="*/ 1811867 h 4639734"/>
                  <a:gd name="connsiteX329" fmla="*/ 866212 w 7149692"/>
                  <a:gd name="connsiteY329" fmla="*/ 1803400 h 4639734"/>
                  <a:gd name="connsiteX330" fmla="*/ 790012 w 7149692"/>
                  <a:gd name="connsiteY330" fmla="*/ 1811867 h 4639734"/>
                  <a:gd name="connsiteX331" fmla="*/ 722279 w 7149692"/>
                  <a:gd name="connsiteY331" fmla="*/ 1837267 h 4639734"/>
                  <a:gd name="connsiteX332" fmla="*/ 679945 w 7149692"/>
                  <a:gd name="connsiteY332" fmla="*/ 1871134 h 4639734"/>
                  <a:gd name="connsiteX333" fmla="*/ 654545 w 7149692"/>
                  <a:gd name="connsiteY333" fmla="*/ 1896534 h 4639734"/>
                  <a:gd name="connsiteX334" fmla="*/ 586812 w 7149692"/>
                  <a:gd name="connsiteY334" fmla="*/ 1947334 h 4639734"/>
                  <a:gd name="connsiteX335" fmla="*/ 544479 w 7149692"/>
                  <a:gd name="connsiteY335" fmla="*/ 1981200 h 4639734"/>
                  <a:gd name="connsiteX336" fmla="*/ 459812 w 7149692"/>
                  <a:gd name="connsiteY336" fmla="*/ 2032000 h 4639734"/>
                  <a:gd name="connsiteX337" fmla="*/ 400545 w 7149692"/>
                  <a:gd name="connsiteY337" fmla="*/ 2099734 h 4639734"/>
                  <a:gd name="connsiteX338" fmla="*/ 332812 w 7149692"/>
                  <a:gd name="connsiteY338" fmla="*/ 2159000 h 4639734"/>
                  <a:gd name="connsiteX339" fmla="*/ 282012 w 7149692"/>
                  <a:gd name="connsiteY339" fmla="*/ 2235200 h 4639734"/>
                  <a:gd name="connsiteX340" fmla="*/ 256612 w 7149692"/>
                  <a:gd name="connsiteY340" fmla="*/ 2252134 h 4639734"/>
                  <a:gd name="connsiteX341" fmla="*/ 248145 w 7149692"/>
                  <a:gd name="connsiteY341" fmla="*/ 2277534 h 4639734"/>
                  <a:gd name="connsiteX342" fmla="*/ 214279 w 7149692"/>
                  <a:gd name="connsiteY342" fmla="*/ 2328334 h 4639734"/>
                  <a:gd name="connsiteX343" fmla="*/ 205812 w 7149692"/>
                  <a:gd name="connsiteY343" fmla="*/ 2362200 h 4639734"/>
                  <a:gd name="connsiteX344" fmla="*/ 188879 w 7149692"/>
                  <a:gd name="connsiteY344" fmla="*/ 2404534 h 4639734"/>
                  <a:gd name="connsiteX345" fmla="*/ 180412 w 7149692"/>
                  <a:gd name="connsiteY345" fmla="*/ 2446867 h 4639734"/>
                  <a:gd name="connsiteX346" fmla="*/ 188879 w 7149692"/>
                  <a:gd name="connsiteY346" fmla="*/ 2531534 h 4639734"/>
                  <a:gd name="connsiteX347" fmla="*/ 214279 w 7149692"/>
                  <a:gd name="connsiteY347" fmla="*/ 2548467 h 4639734"/>
                  <a:gd name="connsiteX348" fmla="*/ 239679 w 7149692"/>
                  <a:gd name="connsiteY348" fmla="*/ 2573867 h 4639734"/>
                  <a:gd name="connsiteX349" fmla="*/ 265079 w 7149692"/>
                  <a:gd name="connsiteY349" fmla="*/ 2590800 h 4639734"/>
                  <a:gd name="connsiteX350" fmla="*/ 315879 w 7149692"/>
                  <a:gd name="connsiteY350" fmla="*/ 2641600 h 4639734"/>
                  <a:gd name="connsiteX351" fmla="*/ 375145 w 7149692"/>
                  <a:gd name="connsiteY351" fmla="*/ 2683934 h 4639734"/>
                  <a:gd name="connsiteX352" fmla="*/ 417479 w 7149692"/>
                  <a:gd name="connsiteY352" fmla="*/ 2709334 h 4639734"/>
                  <a:gd name="connsiteX353" fmla="*/ 510612 w 7149692"/>
                  <a:gd name="connsiteY353" fmla="*/ 2768600 h 4639734"/>
                  <a:gd name="connsiteX354" fmla="*/ 527545 w 7149692"/>
                  <a:gd name="connsiteY354" fmla="*/ 2785534 h 4639734"/>
                  <a:gd name="connsiteX355" fmla="*/ 536012 w 7149692"/>
                  <a:gd name="connsiteY355" fmla="*/ 2810934 h 4639734"/>
                  <a:gd name="connsiteX356" fmla="*/ 561412 w 7149692"/>
                  <a:gd name="connsiteY356" fmla="*/ 2827867 h 4639734"/>
                  <a:gd name="connsiteX357" fmla="*/ 603745 w 7149692"/>
                  <a:gd name="connsiteY357" fmla="*/ 2895600 h 4639734"/>
                  <a:gd name="connsiteX358" fmla="*/ 561412 w 7149692"/>
                  <a:gd name="connsiteY358" fmla="*/ 2921000 h 4639734"/>
                  <a:gd name="connsiteX359" fmla="*/ 544479 w 7149692"/>
                  <a:gd name="connsiteY359" fmla="*/ 2937934 h 4639734"/>
                  <a:gd name="connsiteX360" fmla="*/ 510612 w 7149692"/>
                  <a:gd name="connsiteY36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48279 w 7149692"/>
                  <a:gd name="connsiteY118" fmla="*/ 4487334 h 4639734"/>
                  <a:gd name="connsiteX119" fmla="*/ 5565212 w 7149692"/>
                  <a:gd name="connsiteY119" fmla="*/ 4461934 h 4639734"/>
                  <a:gd name="connsiteX120" fmla="*/ 5590612 w 7149692"/>
                  <a:gd name="connsiteY120" fmla="*/ 4445000 h 4639734"/>
                  <a:gd name="connsiteX121" fmla="*/ 5658345 w 7149692"/>
                  <a:gd name="connsiteY121" fmla="*/ 4385734 h 4639734"/>
                  <a:gd name="connsiteX122" fmla="*/ 5717612 w 7149692"/>
                  <a:gd name="connsiteY122" fmla="*/ 4343400 h 4639734"/>
                  <a:gd name="connsiteX123" fmla="*/ 5734545 w 7149692"/>
                  <a:gd name="connsiteY123" fmla="*/ 4318000 h 4639734"/>
                  <a:gd name="connsiteX124" fmla="*/ 5759945 w 7149692"/>
                  <a:gd name="connsiteY124" fmla="*/ 4292600 h 4639734"/>
                  <a:gd name="connsiteX125" fmla="*/ 5793812 w 7149692"/>
                  <a:gd name="connsiteY125" fmla="*/ 4216400 h 4639734"/>
                  <a:gd name="connsiteX126" fmla="*/ 5802279 w 7149692"/>
                  <a:gd name="connsiteY126" fmla="*/ 4174067 h 4639734"/>
                  <a:gd name="connsiteX127" fmla="*/ 5827679 w 7149692"/>
                  <a:gd name="connsiteY127" fmla="*/ 4097867 h 4639734"/>
                  <a:gd name="connsiteX128" fmla="*/ 5836145 w 7149692"/>
                  <a:gd name="connsiteY128" fmla="*/ 4072467 h 4639734"/>
                  <a:gd name="connsiteX129" fmla="*/ 5861545 w 7149692"/>
                  <a:gd name="connsiteY129" fmla="*/ 3987800 h 4639734"/>
                  <a:gd name="connsiteX130" fmla="*/ 5903879 w 7149692"/>
                  <a:gd name="connsiteY130" fmla="*/ 3979334 h 4639734"/>
                  <a:gd name="connsiteX131" fmla="*/ 5997012 w 7149692"/>
                  <a:gd name="connsiteY131" fmla="*/ 4013200 h 4639734"/>
                  <a:gd name="connsiteX132" fmla="*/ 6327212 w 7149692"/>
                  <a:gd name="connsiteY132" fmla="*/ 4004734 h 4639734"/>
                  <a:gd name="connsiteX133" fmla="*/ 6411879 w 7149692"/>
                  <a:gd name="connsiteY133" fmla="*/ 3996267 h 4639734"/>
                  <a:gd name="connsiteX134" fmla="*/ 6589679 w 7149692"/>
                  <a:gd name="connsiteY134" fmla="*/ 3979334 h 4639734"/>
                  <a:gd name="connsiteX135" fmla="*/ 6725145 w 7149692"/>
                  <a:gd name="connsiteY135" fmla="*/ 3962400 h 4639734"/>
                  <a:gd name="connsiteX136" fmla="*/ 6784412 w 7149692"/>
                  <a:gd name="connsiteY136" fmla="*/ 3945467 h 4639734"/>
                  <a:gd name="connsiteX137" fmla="*/ 6826745 w 7149692"/>
                  <a:gd name="connsiteY137" fmla="*/ 3937000 h 4639734"/>
                  <a:gd name="connsiteX138" fmla="*/ 6869079 w 7149692"/>
                  <a:gd name="connsiteY138" fmla="*/ 3869267 h 4639734"/>
                  <a:gd name="connsiteX139" fmla="*/ 6894479 w 7149692"/>
                  <a:gd name="connsiteY139" fmla="*/ 3843867 h 4639734"/>
                  <a:gd name="connsiteX140" fmla="*/ 6936812 w 7149692"/>
                  <a:gd name="connsiteY140" fmla="*/ 3759200 h 4639734"/>
                  <a:gd name="connsiteX141" fmla="*/ 6962212 w 7149692"/>
                  <a:gd name="connsiteY141" fmla="*/ 3733800 h 4639734"/>
                  <a:gd name="connsiteX142" fmla="*/ 6987612 w 7149692"/>
                  <a:gd name="connsiteY142" fmla="*/ 3666067 h 4639734"/>
                  <a:gd name="connsiteX143" fmla="*/ 7004545 w 7149692"/>
                  <a:gd name="connsiteY143" fmla="*/ 3640667 h 4639734"/>
                  <a:gd name="connsiteX144" fmla="*/ 7029945 w 7149692"/>
                  <a:gd name="connsiteY144" fmla="*/ 3572934 h 4639734"/>
                  <a:gd name="connsiteX145" fmla="*/ 7038412 w 7149692"/>
                  <a:gd name="connsiteY145" fmla="*/ 3547534 h 4639734"/>
                  <a:gd name="connsiteX146" fmla="*/ 7055345 w 7149692"/>
                  <a:gd name="connsiteY146" fmla="*/ 3479800 h 4639734"/>
                  <a:gd name="connsiteX147" fmla="*/ 7072279 w 7149692"/>
                  <a:gd name="connsiteY147" fmla="*/ 3462867 h 4639734"/>
                  <a:gd name="connsiteX148" fmla="*/ 7106145 w 7149692"/>
                  <a:gd name="connsiteY148" fmla="*/ 3378200 h 4639734"/>
                  <a:gd name="connsiteX149" fmla="*/ 7114612 w 7149692"/>
                  <a:gd name="connsiteY149" fmla="*/ 3327400 h 4639734"/>
                  <a:gd name="connsiteX150" fmla="*/ 7140012 w 7149692"/>
                  <a:gd name="connsiteY150" fmla="*/ 3259667 h 4639734"/>
                  <a:gd name="connsiteX151" fmla="*/ 7140012 w 7149692"/>
                  <a:gd name="connsiteY151" fmla="*/ 2937934 h 4639734"/>
                  <a:gd name="connsiteX152" fmla="*/ 7114612 w 7149692"/>
                  <a:gd name="connsiteY152" fmla="*/ 2836334 h 4639734"/>
                  <a:gd name="connsiteX153" fmla="*/ 7106145 w 7149692"/>
                  <a:gd name="connsiteY153" fmla="*/ 2810934 h 4639734"/>
                  <a:gd name="connsiteX154" fmla="*/ 7063812 w 7149692"/>
                  <a:gd name="connsiteY154" fmla="*/ 2743200 h 4639734"/>
                  <a:gd name="connsiteX155" fmla="*/ 7046879 w 7149692"/>
                  <a:gd name="connsiteY155" fmla="*/ 2675467 h 4639734"/>
                  <a:gd name="connsiteX156" fmla="*/ 7029945 w 7149692"/>
                  <a:gd name="connsiteY156" fmla="*/ 2641600 h 4639734"/>
                  <a:gd name="connsiteX157" fmla="*/ 7004545 w 7149692"/>
                  <a:gd name="connsiteY157" fmla="*/ 2582334 h 4639734"/>
                  <a:gd name="connsiteX158" fmla="*/ 6953745 w 7149692"/>
                  <a:gd name="connsiteY158" fmla="*/ 2514600 h 4639734"/>
                  <a:gd name="connsiteX159" fmla="*/ 6945279 w 7149692"/>
                  <a:gd name="connsiteY159" fmla="*/ 2489200 h 4639734"/>
                  <a:gd name="connsiteX160" fmla="*/ 6826745 w 7149692"/>
                  <a:gd name="connsiteY160" fmla="*/ 2421467 h 4639734"/>
                  <a:gd name="connsiteX161" fmla="*/ 6759012 w 7149692"/>
                  <a:gd name="connsiteY161" fmla="*/ 2396067 h 4639734"/>
                  <a:gd name="connsiteX162" fmla="*/ 6699745 w 7149692"/>
                  <a:gd name="connsiteY162" fmla="*/ 2353734 h 4639734"/>
                  <a:gd name="connsiteX163" fmla="*/ 6657412 w 7149692"/>
                  <a:gd name="connsiteY163" fmla="*/ 2319867 h 4639734"/>
                  <a:gd name="connsiteX164" fmla="*/ 6538879 w 7149692"/>
                  <a:gd name="connsiteY164" fmla="*/ 2294467 h 4639734"/>
                  <a:gd name="connsiteX165" fmla="*/ 6445745 w 7149692"/>
                  <a:gd name="connsiteY165" fmla="*/ 2260600 h 4639734"/>
                  <a:gd name="connsiteX166" fmla="*/ 6420345 w 7149692"/>
                  <a:gd name="connsiteY166" fmla="*/ 2252134 h 4639734"/>
                  <a:gd name="connsiteX167" fmla="*/ 6132479 w 7149692"/>
                  <a:gd name="connsiteY167" fmla="*/ 2260600 h 4639734"/>
                  <a:gd name="connsiteX168" fmla="*/ 6107079 w 7149692"/>
                  <a:gd name="connsiteY168" fmla="*/ 2269067 h 4639734"/>
                  <a:gd name="connsiteX169" fmla="*/ 6064745 w 7149692"/>
                  <a:gd name="connsiteY169" fmla="*/ 2286000 h 4639734"/>
                  <a:gd name="connsiteX170" fmla="*/ 6013945 w 7149692"/>
                  <a:gd name="connsiteY170" fmla="*/ 2302934 h 4639734"/>
                  <a:gd name="connsiteX171" fmla="*/ 5954679 w 7149692"/>
                  <a:gd name="connsiteY171" fmla="*/ 2319867 h 4639734"/>
                  <a:gd name="connsiteX172" fmla="*/ 5929279 w 7149692"/>
                  <a:gd name="connsiteY172" fmla="*/ 2167467 h 4639734"/>
                  <a:gd name="connsiteX173" fmla="*/ 5903879 w 7149692"/>
                  <a:gd name="connsiteY173" fmla="*/ 2091267 h 4639734"/>
                  <a:gd name="connsiteX174" fmla="*/ 5878479 w 7149692"/>
                  <a:gd name="connsiteY174" fmla="*/ 1955800 h 4639734"/>
                  <a:gd name="connsiteX175" fmla="*/ 5861545 w 7149692"/>
                  <a:gd name="connsiteY175" fmla="*/ 1930400 h 4639734"/>
                  <a:gd name="connsiteX176" fmla="*/ 5853079 w 7149692"/>
                  <a:gd name="connsiteY176" fmla="*/ 1905000 h 4639734"/>
                  <a:gd name="connsiteX177" fmla="*/ 5836145 w 7149692"/>
                  <a:gd name="connsiteY177" fmla="*/ 1871134 h 4639734"/>
                  <a:gd name="connsiteX178" fmla="*/ 5810745 w 7149692"/>
                  <a:gd name="connsiteY178" fmla="*/ 1811867 h 4639734"/>
                  <a:gd name="connsiteX179" fmla="*/ 5785345 w 7149692"/>
                  <a:gd name="connsiteY179" fmla="*/ 1744134 h 4639734"/>
                  <a:gd name="connsiteX180" fmla="*/ 5776879 w 7149692"/>
                  <a:gd name="connsiteY180" fmla="*/ 1718734 h 4639734"/>
                  <a:gd name="connsiteX181" fmla="*/ 5759945 w 7149692"/>
                  <a:gd name="connsiteY181" fmla="*/ 1693334 h 4639734"/>
                  <a:gd name="connsiteX182" fmla="*/ 5734545 w 7149692"/>
                  <a:gd name="connsiteY182" fmla="*/ 1617134 h 4639734"/>
                  <a:gd name="connsiteX183" fmla="*/ 5726079 w 7149692"/>
                  <a:gd name="connsiteY183" fmla="*/ 1591734 h 4639734"/>
                  <a:gd name="connsiteX184" fmla="*/ 5675279 w 7149692"/>
                  <a:gd name="connsiteY184" fmla="*/ 1507067 h 4639734"/>
                  <a:gd name="connsiteX185" fmla="*/ 5658345 w 7149692"/>
                  <a:gd name="connsiteY185" fmla="*/ 1473200 h 4639734"/>
                  <a:gd name="connsiteX186" fmla="*/ 5649879 w 7149692"/>
                  <a:gd name="connsiteY186" fmla="*/ 1447800 h 4639734"/>
                  <a:gd name="connsiteX187" fmla="*/ 5624479 w 7149692"/>
                  <a:gd name="connsiteY187" fmla="*/ 1405467 h 4639734"/>
                  <a:gd name="connsiteX188" fmla="*/ 5616012 w 7149692"/>
                  <a:gd name="connsiteY188" fmla="*/ 1380067 h 4639734"/>
                  <a:gd name="connsiteX189" fmla="*/ 5599079 w 7149692"/>
                  <a:gd name="connsiteY189" fmla="*/ 1346200 h 4639734"/>
                  <a:gd name="connsiteX190" fmla="*/ 5556745 w 7149692"/>
                  <a:gd name="connsiteY190" fmla="*/ 1270000 h 4639734"/>
                  <a:gd name="connsiteX191" fmla="*/ 5531345 w 7149692"/>
                  <a:gd name="connsiteY191" fmla="*/ 1227667 h 4639734"/>
                  <a:gd name="connsiteX192" fmla="*/ 5505945 w 7149692"/>
                  <a:gd name="connsiteY192" fmla="*/ 1185334 h 4639734"/>
                  <a:gd name="connsiteX193" fmla="*/ 5472079 w 7149692"/>
                  <a:gd name="connsiteY193" fmla="*/ 1126067 h 4639734"/>
                  <a:gd name="connsiteX194" fmla="*/ 5446679 w 7149692"/>
                  <a:gd name="connsiteY194" fmla="*/ 1083734 h 4639734"/>
                  <a:gd name="connsiteX195" fmla="*/ 5412812 w 7149692"/>
                  <a:gd name="connsiteY195" fmla="*/ 1049867 h 4639734"/>
                  <a:gd name="connsiteX196" fmla="*/ 5395879 w 7149692"/>
                  <a:gd name="connsiteY196" fmla="*/ 1024467 h 4639734"/>
                  <a:gd name="connsiteX197" fmla="*/ 5336612 w 7149692"/>
                  <a:gd name="connsiteY197" fmla="*/ 939800 h 4639734"/>
                  <a:gd name="connsiteX198" fmla="*/ 5311212 w 7149692"/>
                  <a:gd name="connsiteY198" fmla="*/ 914400 h 4639734"/>
                  <a:gd name="connsiteX199" fmla="*/ 5294279 w 7149692"/>
                  <a:gd name="connsiteY199" fmla="*/ 889000 h 4639734"/>
                  <a:gd name="connsiteX200" fmla="*/ 5226545 w 7149692"/>
                  <a:gd name="connsiteY200" fmla="*/ 838200 h 4639734"/>
                  <a:gd name="connsiteX201" fmla="*/ 5201145 w 7149692"/>
                  <a:gd name="connsiteY201" fmla="*/ 821267 h 4639734"/>
                  <a:gd name="connsiteX202" fmla="*/ 5158812 w 7149692"/>
                  <a:gd name="connsiteY202" fmla="*/ 812800 h 4639734"/>
                  <a:gd name="connsiteX203" fmla="*/ 5133412 w 7149692"/>
                  <a:gd name="connsiteY203" fmla="*/ 804334 h 4639734"/>
                  <a:gd name="connsiteX204" fmla="*/ 5065679 w 7149692"/>
                  <a:gd name="connsiteY204" fmla="*/ 778934 h 4639734"/>
                  <a:gd name="connsiteX205" fmla="*/ 5014879 w 7149692"/>
                  <a:gd name="connsiteY205" fmla="*/ 770467 h 4639734"/>
                  <a:gd name="connsiteX206" fmla="*/ 4955612 w 7149692"/>
                  <a:gd name="connsiteY206" fmla="*/ 753534 h 4639734"/>
                  <a:gd name="connsiteX207" fmla="*/ 4887879 w 7149692"/>
                  <a:gd name="connsiteY207" fmla="*/ 736600 h 4639734"/>
                  <a:gd name="connsiteX208" fmla="*/ 4862479 w 7149692"/>
                  <a:gd name="connsiteY208" fmla="*/ 745067 h 4639734"/>
                  <a:gd name="connsiteX209" fmla="*/ 4803212 w 7149692"/>
                  <a:gd name="connsiteY209" fmla="*/ 787400 h 4639734"/>
                  <a:gd name="connsiteX210" fmla="*/ 4760879 w 7149692"/>
                  <a:gd name="connsiteY210" fmla="*/ 795867 h 4639734"/>
                  <a:gd name="connsiteX211" fmla="*/ 4710079 w 7149692"/>
                  <a:gd name="connsiteY211" fmla="*/ 829734 h 4639734"/>
                  <a:gd name="connsiteX212" fmla="*/ 4667745 w 7149692"/>
                  <a:gd name="connsiteY212" fmla="*/ 872067 h 4639734"/>
                  <a:gd name="connsiteX213" fmla="*/ 4625412 w 7149692"/>
                  <a:gd name="connsiteY213" fmla="*/ 922867 h 4639734"/>
                  <a:gd name="connsiteX214" fmla="*/ 4600012 w 7149692"/>
                  <a:gd name="connsiteY214" fmla="*/ 990600 h 4639734"/>
                  <a:gd name="connsiteX215" fmla="*/ 4583079 w 7149692"/>
                  <a:gd name="connsiteY215" fmla="*/ 1041400 h 4639734"/>
                  <a:gd name="connsiteX216" fmla="*/ 4574612 w 7149692"/>
                  <a:gd name="connsiteY216" fmla="*/ 1066800 h 4639734"/>
                  <a:gd name="connsiteX217" fmla="*/ 4566145 w 7149692"/>
                  <a:gd name="connsiteY217" fmla="*/ 1092200 h 4639734"/>
                  <a:gd name="connsiteX218" fmla="*/ 4540745 w 7149692"/>
                  <a:gd name="connsiteY218" fmla="*/ 1210734 h 4639734"/>
                  <a:gd name="connsiteX219" fmla="*/ 4489945 w 7149692"/>
                  <a:gd name="connsiteY219" fmla="*/ 1168400 h 4639734"/>
                  <a:gd name="connsiteX220" fmla="*/ 4447612 w 7149692"/>
                  <a:gd name="connsiteY220" fmla="*/ 1049867 h 4639734"/>
                  <a:gd name="connsiteX221" fmla="*/ 4405279 w 7149692"/>
                  <a:gd name="connsiteY221" fmla="*/ 956734 h 4639734"/>
                  <a:gd name="connsiteX222" fmla="*/ 4379879 w 7149692"/>
                  <a:gd name="connsiteY222" fmla="*/ 922867 h 4639734"/>
                  <a:gd name="connsiteX223" fmla="*/ 4329079 w 7149692"/>
                  <a:gd name="connsiteY223" fmla="*/ 821267 h 4639734"/>
                  <a:gd name="connsiteX224" fmla="*/ 4303679 w 7149692"/>
                  <a:gd name="connsiteY224" fmla="*/ 762000 h 4639734"/>
                  <a:gd name="connsiteX225" fmla="*/ 4269812 w 7149692"/>
                  <a:gd name="connsiteY225" fmla="*/ 711200 h 4639734"/>
                  <a:gd name="connsiteX226" fmla="*/ 4210545 w 7149692"/>
                  <a:gd name="connsiteY226" fmla="*/ 609600 h 4639734"/>
                  <a:gd name="connsiteX227" fmla="*/ 4134345 w 7149692"/>
                  <a:gd name="connsiteY227" fmla="*/ 516467 h 4639734"/>
                  <a:gd name="connsiteX228" fmla="*/ 4100479 w 7149692"/>
                  <a:gd name="connsiteY228" fmla="*/ 448734 h 4639734"/>
                  <a:gd name="connsiteX229" fmla="*/ 4066612 w 7149692"/>
                  <a:gd name="connsiteY229" fmla="*/ 414867 h 4639734"/>
                  <a:gd name="connsiteX230" fmla="*/ 4041212 w 7149692"/>
                  <a:gd name="connsiteY230" fmla="*/ 372534 h 4639734"/>
                  <a:gd name="connsiteX231" fmla="*/ 4007345 w 7149692"/>
                  <a:gd name="connsiteY231" fmla="*/ 338667 h 4639734"/>
                  <a:gd name="connsiteX232" fmla="*/ 3990412 w 7149692"/>
                  <a:gd name="connsiteY232" fmla="*/ 313267 h 4639734"/>
                  <a:gd name="connsiteX233" fmla="*/ 3965012 w 7149692"/>
                  <a:gd name="connsiteY233" fmla="*/ 287867 h 4639734"/>
                  <a:gd name="connsiteX234" fmla="*/ 3939612 w 7149692"/>
                  <a:gd name="connsiteY234" fmla="*/ 254000 h 4639734"/>
                  <a:gd name="connsiteX235" fmla="*/ 3905745 w 7149692"/>
                  <a:gd name="connsiteY235" fmla="*/ 237067 h 4639734"/>
                  <a:gd name="connsiteX236" fmla="*/ 3888812 w 7149692"/>
                  <a:gd name="connsiteY236" fmla="*/ 211667 h 4639734"/>
                  <a:gd name="connsiteX237" fmla="*/ 3846479 w 7149692"/>
                  <a:gd name="connsiteY237" fmla="*/ 186267 h 4639734"/>
                  <a:gd name="connsiteX238" fmla="*/ 3821079 w 7149692"/>
                  <a:gd name="connsiteY238" fmla="*/ 169334 h 4639734"/>
                  <a:gd name="connsiteX239" fmla="*/ 3787212 w 7149692"/>
                  <a:gd name="connsiteY239" fmla="*/ 135467 h 4639734"/>
                  <a:gd name="connsiteX240" fmla="*/ 3694079 w 7149692"/>
                  <a:gd name="connsiteY240" fmla="*/ 101600 h 4639734"/>
                  <a:gd name="connsiteX241" fmla="*/ 3617879 w 7149692"/>
                  <a:gd name="connsiteY241" fmla="*/ 67734 h 4639734"/>
                  <a:gd name="connsiteX242" fmla="*/ 3584012 w 7149692"/>
                  <a:gd name="connsiteY242" fmla="*/ 59267 h 4639734"/>
                  <a:gd name="connsiteX243" fmla="*/ 3550145 w 7149692"/>
                  <a:gd name="connsiteY243" fmla="*/ 42334 h 4639734"/>
                  <a:gd name="connsiteX244" fmla="*/ 3516279 w 7149692"/>
                  <a:gd name="connsiteY244" fmla="*/ 33867 h 4639734"/>
                  <a:gd name="connsiteX245" fmla="*/ 3431612 w 7149692"/>
                  <a:gd name="connsiteY245" fmla="*/ 8467 h 4639734"/>
                  <a:gd name="connsiteX246" fmla="*/ 3330012 w 7149692"/>
                  <a:gd name="connsiteY246" fmla="*/ 0 h 4639734"/>
                  <a:gd name="connsiteX247" fmla="*/ 3143745 w 7149692"/>
                  <a:gd name="connsiteY247" fmla="*/ 8467 h 4639734"/>
                  <a:gd name="connsiteX248" fmla="*/ 3050612 w 7149692"/>
                  <a:gd name="connsiteY248" fmla="*/ 25400 h 4639734"/>
                  <a:gd name="connsiteX249" fmla="*/ 2991345 w 7149692"/>
                  <a:gd name="connsiteY249" fmla="*/ 42334 h 4639734"/>
                  <a:gd name="connsiteX250" fmla="*/ 2949012 w 7149692"/>
                  <a:gd name="connsiteY250" fmla="*/ 59267 h 4639734"/>
                  <a:gd name="connsiteX251" fmla="*/ 2898212 w 7149692"/>
                  <a:gd name="connsiteY251" fmla="*/ 93134 h 4639734"/>
                  <a:gd name="connsiteX252" fmla="*/ 2855879 w 7149692"/>
                  <a:gd name="connsiteY252" fmla="*/ 118534 h 4639734"/>
                  <a:gd name="connsiteX253" fmla="*/ 2830479 w 7149692"/>
                  <a:gd name="connsiteY253" fmla="*/ 143934 h 4639734"/>
                  <a:gd name="connsiteX254" fmla="*/ 2805079 w 7149692"/>
                  <a:gd name="connsiteY254" fmla="*/ 160867 h 4639734"/>
                  <a:gd name="connsiteX255" fmla="*/ 2745812 w 7149692"/>
                  <a:gd name="connsiteY255" fmla="*/ 203200 h 4639734"/>
                  <a:gd name="connsiteX256" fmla="*/ 2720412 w 7149692"/>
                  <a:gd name="connsiteY256" fmla="*/ 254000 h 4639734"/>
                  <a:gd name="connsiteX257" fmla="*/ 2695012 w 7149692"/>
                  <a:gd name="connsiteY257" fmla="*/ 296334 h 4639734"/>
                  <a:gd name="connsiteX258" fmla="*/ 2644212 w 7149692"/>
                  <a:gd name="connsiteY258" fmla="*/ 389467 h 4639734"/>
                  <a:gd name="connsiteX259" fmla="*/ 2627279 w 7149692"/>
                  <a:gd name="connsiteY259" fmla="*/ 414867 h 4639734"/>
                  <a:gd name="connsiteX260" fmla="*/ 2610345 w 7149692"/>
                  <a:gd name="connsiteY260" fmla="*/ 541867 h 4639734"/>
                  <a:gd name="connsiteX261" fmla="*/ 2593412 w 7149692"/>
                  <a:gd name="connsiteY261" fmla="*/ 584200 h 4639734"/>
                  <a:gd name="connsiteX262" fmla="*/ 2584945 w 7149692"/>
                  <a:gd name="connsiteY262" fmla="*/ 609600 h 4639734"/>
                  <a:gd name="connsiteX263" fmla="*/ 2568012 w 7149692"/>
                  <a:gd name="connsiteY263" fmla="*/ 643467 h 4639734"/>
                  <a:gd name="connsiteX264" fmla="*/ 2542612 w 7149692"/>
                  <a:gd name="connsiteY264" fmla="*/ 728134 h 4639734"/>
                  <a:gd name="connsiteX265" fmla="*/ 2551079 w 7149692"/>
                  <a:gd name="connsiteY265" fmla="*/ 880534 h 4639734"/>
                  <a:gd name="connsiteX266" fmla="*/ 2576479 w 7149692"/>
                  <a:gd name="connsiteY266" fmla="*/ 973667 h 4639734"/>
                  <a:gd name="connsiteX267" fmla="*/ 2593412 w 7149692"/>
                  <a:gd name="connsiteY267" fmla="*/ 1049867 h 4639734"/>
                  <a:gd name="connsiteX268" fmla="*/ 2618812 w 7149692"/>
                  <a:gd name="connsiteY268" fmla="*/ 1066800 h 4639734"/>
                  <a:gd name="connsiteX269" fmla="*/ 2678079 w 7149692"/>
                  <a:gd name="connsiteY269" fmla="*/ 1134534 h 4639734"/>
                  <a:gd name="connsiteX270" fmla="*/ 2728879 w 7149692"/>
                  <a:gd name="connsiteY270" fmla="*/ 1176867 h 4639734"/>
                  <a:gd name="connsiteX271" fmla="*/ 2703479 w 7149692"/>
                  <a:gd name="connsiteY271" fmla="*/ 1202267 h 4639734"/>
                  <a:gd name="connsiteX272" fmla="*/ 2635745 w 7149692"/>
                  <a:gd name="connsiteY272" fmla="*/ 1193800 h 4639734"/>
                  <a:gd name="connsiteX273" fmla="*/ 2568012 w 7149692"/>
                  <a:gd name="connsiteY273" fmla="*/ 1117600 h 4639734"/>
                  <a:gd name="connsiteX274" fmla="*/ 2551079 w 7149692"/>
                  <a:gd name="connsiteY274" fmla="*/ 1092200 h 4639734"/>
                  <a:gd name="connsiteX275" fmla="*/ 2525679 w 7149692"/>
                  <a:gd name="connsiteY275" fmla="*/ 1083734 h 4639734"/>
                  <a:gd name="connsiteX276" fmla="*/ 2508745 w 7149692"/>
                  <a:gd name="connsiteY276" fmla="*/ 1049867 h 4639734"/>
                  <a:gd name="connsiteX277" fmla="*/ 2466412 w 7149692"/>
                  <a:gd name="connsiteY277" fmla="*/ 1024467 h 4639734"/>
                  <a:gd name="connsiteX278" fmla="*/ 2432545 w 7149692"/>
                  <a:gd name="connsiteY278" fmla="*/ 999067 h 4639734"/>
                  <a:gd name="connsiteX279" fmla="*/ 2305545 w 7149692"/>
                  <a:gd name="connsiteY279" fmla="*/ 889000 h 4639734"/>
                  <a:gd name="connsiteX280" fmla="*/ 2187012 w 7149692"/>
                  <a:gd name="connsiteY280" fmla="*/ 804334 h 4639734"/>
                  <a:gd name="connsiteX281" fmla="*/ 2136212 w 7149692"/>
                  <a:gd name="connsiteY281" fmla="*/ 762000 h 4639734"/>
                  <a:gd name="connsiteX282" fmla="*/ 2017679 w 7149692"/>
                  <a:gd name="connsiteY282" fmla="*/ 677334 h 4639734"/>
                  <a:gd name="connsiteX283" fmla="*/ 1966879 w 7149692"/>
                  <a:gd name="connsiteY283" fmla="*/ 635000 h 4639734"/>
                  <a:gd name="connsiteX284" fmla="*/ 1873745 w 7149692"/>
                  <a:gd name="connsiteY284" fmla="*/ 575734 h 4639734"/>
                  <a:gd name="connsiteX285" fmla="*/ 1831412 w 7149692"/>
                  <a:gd name="connsiteY285" fmla="*/ 541867 h 4639734"/>
                  <a:gd name="connsiteX286" fmla="*/ 1789079 w 7149692"/>
                  <a:gd name="connsiteY286" fmla="*/ 533400 h 4639734"/>
                  <a:gd name="connsiteX287" fmla="*/ 1763679 w 7149692"/>
                  <a:gd name="connsiteY287" fmla="*/ 524934 h 4639734"/>
                  <a:gd name="connsiteX288" fmla="*/ 1738279 w 7149692"/>
                  <a:gd name="connsiteY288" fmla="*/ 508000 h 4639734"/>
                  <a:gd name="connsiteX289" fmla="*/ 1611279 w 7149692"/>
                  <a:gd name="connsiteY289" fmla="*/ 474134 h 4639734"/>
                  <a:gd name="connsiteX290" fmla="*/ 1501212 w 7149692"/>
                  <a:gd name="connsiteY290" fmla="*/ 465667 h 4639734"/>
                  <a:gd name="connsiteX291" fmla="*/ 1314945 w 7149692"/>
                  <a:gd name="connsiteY291" fmla="*/ 474134 h 4639734"/>
                  <a:gd name="connsiteX292" fmla="*/ 1255679 w 7149692"/>
                  <a:gd name="connsiteY292" fmla="*/ 491067 h 4639734"/>
                  <a:gd name="connsiteX293" fmla="*/ 1179479 w 7149692"/>
                  <a:gd name="connsiteY293" fmla="*/ 508000 h 4639734"/>
                  <a:gd name="connsiteX294" fmla="*/ 1111745 w 7149692"/>
                  <a:gd name="connsiteY294" fmla="*/ 524934 h 4639734"/>
                  <a:gd name="connsiteX295" fmla="*/ 1077879 w 7149692"/>
                  <a:gd name="connsiteY295" fmla="*/ 550334 h 4639734"/>
                  <a:gd name="connsiteX296" fmla="*/ 1044012 w 7149692"/>
                  <a:gd name="connsiteY296" fmla="*/ 567267 h 4639734"/>
                  <a:gd name="connsiteX297" fmla="*/ 993212 w 7149692"/>
                  <a:gd name="connsiteY297" fmla="*/ 618067 h 4639734"/>
                  <a:gd name="connsiteX298" fmla="*/ 933945 w 7149692"/>
                  <a:gd name="connsiteY298" fmla="*/ 728134 h 4639734"/>
                  <a:gd name="connsiteX299" fmla="*/ 900079 w 7149692"/>
                  <a:gd name="connsiteY299" fmla="*/ 778934 h 4639734"/>
                  <a:gd name="connsiteX300" fmla="*/ 883145 w 7149692"/>
                  <a:gd name="connsiteY300" fmla="*/ 838200 h 4639734"/>
                  <a:gd name="connsiteX301" fmla="*/ 866212 w 7149692"/>
                  <a:gd name="connsiteY301" fmla="*/ 905934 h 4639734"/>
                  <a:gd name="connsiteX302" fmla="*/ 883145 w 7149692"/>
                  <a:gd name="connsiteY302" fmla="*/ 1227667 h 4639734"/>
                  <a:gd name="connsiteX303" fmla="*/ 900079 w 7149692"/>
                  <a:gd name="connsiteY303" fmla="*/ 1278467 h 4639734"/>
                  <a:gd name="connsiteX304" fmla="*/ 908545 w 7149692"/>
                  <a:gd name="connsiteY304" fmla="*/ 1320800 h 4639734"/>
                  <a:gd name="connsiteX305" fmla="*/ 942412 w 7149692"/>
                  <a:gd name="connsiteY305" fmla="*/ 1380067 h 4639734"/>
                  <a:gd name="connsiteX306" fmla="*/ 967812 w 7149692"/>
                  <a:gd name="connsiteY306" fmla="*/ 1413934 h 4639734"/>
                  <a:gd name="connsiteX307" fmla="*/ 1010145 w 7149692"/>
                  <a:gd name="connsiteY307" fmla="*/ 1490134 h 4639734"/>
                  <a:gd name="connsiteX308" fmla="*/ 1060945 w 7149692"/>
                  <a:gd name="connsiteY308" fmla="*/ 1532467 h 4639734"/>
                  <a:gd name="connsiteX309" fmla="*/ 1077879 w 7149692"/>
                  <a:gd name="connsiteY309" fmla="*/ 1557867 h 4639734"/>
                  <a:gd name="connsiteX310" fmla="*/ 1120212 w 7149692"/>
                  <a:gd name="connsiteY310" fmla="*/ 1591734 h 4639734"/>
                  <a:gd name="connsiteX311" fmla="*/ 1145612 w 7149692"/>
                  <a:gd name="connsiteY311" fmla="*/ 1617134 h 4639734"/>
                  <a:gd name="connsiteX312" fmla="*/ 1179479 w 7149692"/>
                  <a:gd name="connsiteY312" fmla="*/ 1659467 h 4639734"/>
                  <a:gd name="connsiteX313" fmla="*/ 1230279 w 7149692"/>
                  <a:gd name="connsiteY313" fmla="*/ 1710267 h 4639734"/>
                  <a:gd name="connsiteX314" fmla="*/ 1289545 w 7149692"/>
                  <a:gd name="connsiteY314" fmla="*/ 1761067 h 4639734"/>
                  <a:gd name="connsiteX315" fmla="*/ 1314945 w 7149692"/>
                  <a:gd name="connsiteY315" fmla="*/ 1794934 h 4639734"/>
                  <a:gd name="connsiteX316" fmla="*/ 1374212 w 7149692"/>
                  <a:gd name="connsiteY316" fmla="*/ 1837267 h 4639734"/>
                  <a:gd name="connsiteX317" fmla="*/ 1391145 w 7149692"/>
                  <a:gd name="connsiteY317" fmla="*/ 1862667 h 4639734"/>
                  <a:gd name="connsiteX318" fmla="*/ 1425012 w 7149692"/>
                  <a:gd name="connsiteY318" fmla="*/ 1896534 h 4639734"/>
                  <a:gd name="connsiteX319" fmla="*/ 1433479 w 7149692"/>
                  <a:gd name="connsiteY319" fmla="*/ 1921934 h 4639734"/>
                  <a:gd name="connsiteX320" fmla="*/ 1416545 w 7149692"/>
                  <a:gd name="connsiteY320" fmla="*/ 1938867 h 4639734"/>
                  <a:gd name="connsiteX321" fmla="*/ 1357279 w 7149692"/>
                  <a:gd name="connsiteY321" fmla="*/ 1921934 h 4639734"/>
                  <a:gd name="connsiteX322" fmla="*/ 1298012 w 7149692"/>
                  <a:gd name="connsiteY322" fmla="*/ 1888067 h 4639734"/>
                  <a:gd name="connsiteX323" fmla="*/ 1264145 w 7149692"/>
                  <a:gd name="connsiteY323" fmla="*/ 1862667 h 4639734"/>
                  <a:gd name="connsiteX324" fmla="*/ 1230279 w 7149692"/>
                  <a:gd name="connsiteY324" fmla="*/ 1854200 h 4639734"/>
                  <a:gd name="connsiteX325" fmla="*/ 1204879 w 7149692"/>
                  <a:gd name="connsiteY325" fmla="*/ 1845734 h 4639734"/>
                  <a:gd name="connsiteX326" fmla="*/ 1128679 w 7149692"/>
                  <a:gd name="connsiteY326" fmla="*/ 1820334 h 4639734"/>
                  <a:gd name="connsiteX327" fmla="*/ 967812 w 7149692"/>
                  <a:gd name="connsiteY327" fmla="*/ 1811867 h 4639734"/>
                  <a:gd name="connsiteX328" fmla="*/ 866212 w 7149692"/>
                  <a:gd name="connsiteY328" fmla="*/ 1803400 h 4639734"/>
                  <a:gd name="connsiteX329" fmla="*/ 790012 w 7149692"/>
                  <a:gd name="connsiteY329" fmla="*/ 1811867 h 4639734"/>
                  <a:gd name="connsiteX330" fmla="*/ 722279 w 7149692"/>
                  <a:gd name="connsiteY330" fmla="*/ 1837267 h 4639734"/>
                  <a:gd name="connsiteX331" fmla="*/ 679945 w 7149692"/>
                  <a:gd name="connsiteY331" fmla="*/ 1871134 h 4639734"/>
                  <a:gd name="connsiteX332" fmla="*/ 654545 w 7149692"/>
                  <a:gd name="connsiteY332" fmla="*/ 1896534 h 4639734"/>
                  <a:gd name="connsiteX333" fmla="*/ 586812 w 7149692"/>
                  <a:gd name="connsiteY333" fmla="*/ 1947334 h 4639734"/>
                  <a:gd name="connsiteX334" fmla="*/ 544479 w 7149692"/>
                  <a:gd name="connsiteY334" fmla="*/ 1981200 h 4639734"/>
                  <a:gd name="connsiteX335" fmla="*/ 459812 w 7149692"/>
                  <a:gd name="connsiteY335" fmla="*/ 2032000 h 4639734"/>
                  <a:gd name="connsiteX336" fmla="*/ 400545 w 7149692"/>
                  <a:gd name="connsiteY336" fmla="*/ 2099734 h 4639734"/>
                  <a:gd name="connsiteX337" fmla="*/ 332812 w 7149692"/>
                  <a:gd name="connsiteY337" fmla="*/ 2159000 h 4639734"/>
                  <a:gd name="connsiteX338" fmla="*/ 282012 w 7149692"/>
                  <a:gd name="connsiteY338" fmla="*/ 2235200 h 4639734"/>
                  <a:gd name="connsiteX339" fmla="*/ 256612 w 7149692"/>
                  <a:gd name="connsiteY339" fmla="*/ 2252134 h 4639734"/>
                  <a:gd name="connsiteX340" fmla="*/ 248145 w 7149692"/>
                  <a:gd name="connsiteY340" fmla="*/ 2277534 h 4639734"/>
                  <a:gd name="connsiteX341" fmla="*/ 214279 w 7149692"/>
                  <a:gd name="connsiteY341" fmla="*/ 2328334 h 4639734"/>
                  <a:gd name="connsiteX342" fmla="*/ 205812 w 7149692"/>
                  <a:gd name="connsiteY342" fmla="*/ 2362200 h 4639734"/>
                  <a:gd name="connsiteX343" fmla="*/ 188879 w 7149692"/>
                  <a:gd name="connsiteY343" fmla="*/ 2404534 h 4639734"/>
                  <a:gd name="connsiteX344" fmla="*/ 180412 w 7149692"/>
                  <a:gd name="connsiteY344" fmla="*/ 2446867 h 4639734"/>
                  <a:gd name="connsiteX345" fmla="*/ 188879 w 7149692"/>
                  <a:gd name="connsiteY345" fmla="*/ 2531534 h 4639734"/>
                  <a:gd name="connsiteX346" fmla="*/ 214279 w 7149692"/>
                  <a:gd name="connsiteY346" fmla="*/ 2548467 h 4639734"/>
                  <a:gd name="connsiteX347" fmla="*/ 239679 w 7149692"/>
                  <a:gd name="connsiteY347" fmla="*/ 2573867 h 4639734"/>
                  <a:gd name="connsiteX348" fmla="*/ 265079 w 7149692"/>
                  <a:gd name="connsiteY348" fmla="*/ 2590800 h 4639734"/>
                  <a:gd name="connsiteX349" fmla="*/ 315879 w 7149692"/>
                  <a:gd name="connsiteY349" fmla="*/ 2641600 h 4639734"/>
                  <a:gd name="connsiteX350" fmla="*/ 375145 w 7149692"/>
                  <a:gd name="connsiteY350" fmla="*/ 2683934 h 4639734"/>
                  <a:gd name="connsiteX351" fmla="*/ 417479 w 7149692"/>
                  <a:gd name="connsiteY351" fmla="*/ 2709334 h 4639734"/>
                  <a:gd name="connsiteX352" fmla="*/ 510612 w 7149692"/>
                  <a:gd name="connsiteY352" fmla="*/ 2768600 h 4639734"/>
                  <a:gd name="connsiteX353" fmla="*/ 527545 w 7149692"/>
                  <a:gd name="connsiteY353" fmla="*/ 2785534 h 4639734"/>
                  <a:gd name="connsiteX354" fmla="*/ 536012 w 7149692"/>
                  <a:gd name="connsiteY354" fmla="*/ 2810934 h 4639734"/>
                  <a:gd name="connsiteX355" fmla="*/ 561412 w 7149692"/>
                  <a:gd name="connsiteY355" fmla="*/ 2827867 h 4639734"/>
                  <a:gd name="connsiteX356" fmla="*/ 603745 w 7149692"/>
                  <a:gd name="connsiteY356" fmla="*/ 2895600 h 4639734"/>
                  <a:gd name="connsiteX357" fmla="*/ 561412 w 7149692"/>
                  <a:gd name="connsiteY357" fmla="*/ 2921000 h 4639734"/>
                  <a:gd name="connsiteX358" fmla="*/ 544479 w 7149692"/>
                  <a:gd name="connsiteY358" fmla="*/ 2937934 h 4639734"/>
                  <a:gd name="connsiteX359" fmla="*/ 510612 w 7149692"/>
                  <a:gd name="connsiteY35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09879 w 7149692"/>
                  <a:gd name="connsiteY78" fmla="*/ 4512734 h 4639734"/>
                  <a:gd name="connsiteX79" fmla="*/ 3126812 w 7149692"/>
                  <a:gd name="connsiteY79" fmla="*/ 4470400 h 4639734"/>
                  <a:gd name="connsiteX80" fmla="*/ 3160679 w 7149692"/>
                  <a:gd name="connsiteY80" fmla="*/ 4419600 h 4639734"/>
                  <a:gd name="connsiteX81" fmla="*/ 3177612 w 7149692"/>
                  <a:gd name="connsiteY81" fmla="*/ 4385734 h 4639734"/>
                  <a:gd name="connsiteX82" fmla="*/ 3203012 w 7149692"/>
                  <a:gd name="connsiteY82" fmla="*/ 4351867 h 4639734"/>
                  <a:gd name="connsiteX83" fmla="*/ 3262279 w 7149692"/>
                  <a:gd name="connsiteY83" fmla="*/ 4275667 h 4639734"/>
                  <a:gd name="connsiteX84" fmla="*/ 3270745 w 7149692"/>
                  <a:gd name="connsiteY84" fmla="*/ 4250267 h 4639734"/>
                  <a:gd name="connsiteX85" fmla="*/ 3287679 w 7149692"/>
                  <a:gd name="connsiteY85" fmla="*/ 4224867 h 4639734"/>
                  <a:gd name="connsiteX86" fmla="*/ 3304612 w 7149692"/>
                  <a:gd name="connsiteY86" fmla="*/ 4148667 h 4639734"/>
                  <a:gd name="connsiteX87" fmla="*/ 3313079 w 7149692"/>
                  <a:gd name="connsiteY87" fmla="*/ 4123267 h 4639734"/>
                  <a:gd name="connsiteX88" fmla="*/ 3338479 w 7149692"/>
                  <a:gd name="connsiteY88" fmla="*/ 4055534 h 4639734"/>
                  <a:gd name="connsiteX89" fmla="*/ 3346945 w 7149692"/>
                  <a:gd name="connsiteY89" fmla="*/ 4013200 h 4639734"/>
                  <a:gd name="connsiteX90" fmla="*/ 3355412 w 7149692"/>
                  <a:gd name="connsiteY90" fmla="*/ 3987800 h 4639734"/>
                  <a:gd name="connsiteX91" fmla="*/ 3380812 w 7149692"/>
                  <a:gd name="connsiteY91" fmla="*/ 3996267 h 4639734"/>
                  <a:gd name="connsiteX92" fmla="*/ 3397745 w 7149692"/>
                  <a:gd name="connsiteY92" fmla="*/ 4021667 h 4639734"/>
                  <a:gd name="connsiteX93" fmla="*/ 3431612 w 7149692"/>
                  <a:gd name="connsiteY93" fmla="*/ 4047067 h 4639734"/>
                  <a:gd name="connsiteX94" fmla="*/ 3473945 w 7149692"/>
                  <a:gd name="connsiteY94" fmla="*/ 4089400 h 4639734"/>
                  <a:gd name="connsiteX95" fmla="*/ 3541679 w 7149692"/>
                  <a:gd name="connsiteY95" fmla="*/ 4165600 h 4639734"/>
                  <a:gd name="connsiteX96" fmla="*/ 3558612 w 7149692"/>
                  <a:gd name="connsiteY96" fmla="*/ 4182534 h 4639734"/>
                  <a:gd name="connsiteX97" fmla="*/ 3617879 w 7149692"/>
                  <a:gd name="connsiteY97" fmla="*/ 4233334 h 4639734"/>
                  <a:gd name="connsiteX98" fmla="*/ 3634812 w 7149692"/>
                  <a:gd name="connsiteY98" fmla="*/ 4258734 h 4639734"/>
                  <a:gd name="connsiteX99" fmla="*/ 3677145 w 7149692"/>
                  <a:gd name="connsiteY99" fmla="*/ 4292600 h 4639734"/>
                  <a:gd name="connsiteX100" fmla="*/ 3736412 w 7149692"/>
                  <a:gd name="connsiteY100" fmla="*/ 4360334 h 4639734"/>
                  <a:gd name="connsiteX101" fmla="*/ 3795679 w 7149692"/>
                  <a:gd name="connsiteY101" fmla="*/ 4402667 h 4639734"/>
                  <a:gd name="connsiteX102" fmla="*/ 3846479 w 7149692"/>
                  <a:gd name="connsiteY102" fmla="*/ 4428067 h 4639734"/>
                  <a:gd name="connsiteX103" fmla="*/ 3897279 w 7149692"/>
                  <a:gd name="connsiteY103" fmla="*/ 4461934 h 4639734"/>
                  <a:gd name="connsiteX104" fmla="*/ 3956545 w 7149692"/>
                  <a:gd name="connsiteY104" fmla="*/ 4478867 h 4639734"/>
                  <a:gd name="connsiteX105" fmla="*/ 3998879 w 7149692"/>
                  <a:gd name="connsiteY105" fmla="*/ 4495800 h 4639734"/>
                  <a:gd name="connsiteX106" fmla="*/ 4083545 w 7149692"/>
                  <a:gd name="connsiteY106" fmla="*/ 4512734 h 4639734"/>
                  <a:gd name="connsiteX107" fmla="*/ 4134345 w 7149692"/>
                  <a:gd name="connsiteY107" fmla="*/ 4529667 h 4639734"/>
                  <a:gd name="connsiteX108" fmla="*/ 4252879 w 7149692"/>
                  <a:gd name="connsiteY108" fmla="*/ 4538134 h 4639734"/>
                  <a:gd name="connsiteX109" fmla="*/ 4320612 w 7149692"/>
                  <a:gd name="connsiteY109" fmla="*/ 4546600 h 4639734"/>
                  <a:gd name="connsiteX110" fmla="*/ 4574612 w 7149692"/>
                  <a:gd name="connsiteY110" fmla="*/ 4555067 h 4639734"/>
                  <a:gd name="connsiteX111" fmla="*/ 4752412 w 7149692"/>
                  <a:gd name="connsiteY111" fmla="*/ 4572000 h 4639734"/>
                  <a:gd name="connsiteX112" fmla="*/ 4828612 w 7149692"/>
                  <a:gd name="connsiteY112" fmla="*/ 4580467 h 4639734"/>
                  <a:gd name="connsiteX113" fmla="*/ 5074145 w 7149692"/>
                  <a:gd name="connsiteY113" fmla="*/ 4588934 h 4639734"/>
                  <a:gd name="connsiteX114" fmla="*/ 5378945 w 7149692"/>
                  <a:gd name="connsiteY114" fmla="*/ 4580467 h 4639734"/>
                  <a:gd name="connsiteX115" fmla="*/ 5421279 w 7149692"/>
                  <a:gd name="connsiteY115" fmla="*/ 4563534 h 4639734"/>
                  <a:gd name="connsiteX116" fmla="*/ 5455145 w 7149692"/>
                  <a:gd name="connsiteY116" fmla="*/ 4555067 h 4639734"/>
                  <a:gd name="connsiteX117" fmla="*/ 5497479 w 7149692"/>
                  <a:gd name="connsiteY117" fmla="*/ 4529667 h 4639734"/>
                  <a:gd name="connsiteX118" fmla="*/ 5548279 w 7149692"/>
                  <a:gd name="connsiteY118" fmla="*/ 4487334 h 4639734"/>
                  <a:gd name="connsiteX119" fmla="*/ 5565212 w 7149692"/>
                  <a:gd name="connsiteY119" fmla="*/ 4461934 h 4639734"/>
                  <a:gd name="connsiteX120" fmla="*/ 5590612 w 7149692"/>
                  <a:gd name="connsiteY120" fmla="*/ 4445000 h 4639734"/>
                  <a:gd name="connsiteX121" fmla="*/ 5658345 w 7149692"/>
                  <a:gd name="connsiteY121" fmla="*/ 4385734 h 4639734"/>
                  <a:gd name="connsiteX122" fmla="*/ 5717612 w 7149692"/>
                  <a:gd name="connsiteY122" fmla="*/ 4343400 h 4639734"/>
                  <a:gd name="connsiteX123" fmla="*/ 5734545 w 7149692"/>
                  <a:gd name="connsiteY123" fmla="*/ 4318000 h 4639734"/>
                  <a:gd name="connsiteX124" fmla="*/ 5759945 w 7149692"/>
                  <a:gd name="connsiteY124" fmla="*/ 4292600 h 4639734"/>
                  <a:gd name="connsiteX125" fmla="*/ 5793812 w 7149692"/>
                  <a:gd name="connsiteY125" fmla="*/ 4216400 h 4639734"/>
                  <a:gd name="connsiteX126" fmla="*/ 5802279 w 7149692"/>
                  <a:gd name="connsiteY126" fmla="*/ 4174067 h 4639734"/>
                  <a:gd name="connsiteX127" fmla="*/ 5827679 w 7149692"/>
                  <a:gd name="connsiteY127" fmla="*/ 4097867 h 4639734"/>
                  <a:gd name="connsiteX128" fmla="*/ 5836145 w 7149692"/>
                  <a:gd name="connsiteY128" fmla="*/ 4072467 h 4639734"/>
                  <a:gd name="connsiteX129" fmla="*/ 5861545 w 7149692"/>
                  <a:gd name="connsiteY129" fmla="*/ 3987800 h 4639734"/>
                  <a:gd name="connsiteX130" fmla="*/ 5903879 w 7149692"/>
                  <a:gd name="connsiteY130" fmla="*/ 3979334 h 4639734"/>
                  <a:gd name="connsiteX131" fmla="*/ 5997012 w 7149692"/>
                  <a:gd name="connsiteY131" fmla="*/ 4013200 h 4639734"/>
                  <a:gd name="connsiteX132" fmla="*/ 6327212 w 7149692"/>
                  <a:gd name="connsiteY132" fmla="*/ 4004734 h 4639734"/>
                  <a:gd name="connsiteX133" fmla="*/ 6411879 w 7149692"/>
                  <a:gd name="connsiteY133" fmla="*/ 3996267 h 4639734"/>
                  <a:gd name="connsiteX134" fmla="*/ 6589679 w 7149692"/>
                  <a:gd name="connsiteY134" fmla="*/ 3979334 h 4639734"/>
                  <a:gd name="connsiteX135" fmla="*/ 6725145 w 7149692"/>
                  <a:gd name="connsiteY135" fmla="*/ 3962400 h 4639734"/>
                  <a:gd name="connsiteX136" fmla="*/ 6784412 w 7149692"/>
                  <a:gd name="connsiteY136" fmla="*/ 3945467 h 4639734"/>
                  <a:gd name="connsiteX137" fmla="*/ 6826745 w 7149692"/>
                  <a:gd name="connsiteY137" fmla="*/ 3937000 h 4639734"/>
                  <a:gd name="connsiteX138" fmla="*/ 6869079 w 7149692"/>
                  <a:gd name="connsiteY138" fmla="*/ 3869267 h 4639734"/>
                  <a:gd name="connsiteX139" fmla="*/ 6894479 w 7149692"/>
                  <a:gd name="connsiteY139" fmla="*/ 3843867 h 4639734"/>
                  <a:gd name="connsiteX140" fmla="*/ 6936812 w 7149692"/>
                  <a:gd name="connsiteY140" fmla="*/ 3759200 h 4639734"/>
                  <a:gd name="connsiteX141" fmla="*/ 6962212 w 7149692"/>
                  <a:gd name="connsiteY141" fmla="*/ 3733800 h 4639734"/>
                  <a:gd name="connsiteX142" fmla="*/ 6987612 w 7149692"/>
                  <a:gd name="connsiteY142" fmla="*/ 3666067 h 4639734"/>
                  <a:gd name="connsiteX143" fmla="*/ 7004545 w 7149692"/>
                  <a:gd name="connsiteY143" fmla="*/ 3640667 h 4639734"/>
                  <a:gd name="connsiteX144" fmla="*/ 7029945 w 7149692"/>
                  <a:gd name="connsiteY144" fmla="*/ 3572934 h 4639734"/>
                  <a:gd name="connsiteX145" fmla="*/ 7038412 w 7149692"/>
                  <a:gd name="connsiteY145" fmla="*/ 3547534 h 4639734"/>
                  <a:gd name="connsiteX146" fmla="*/ 7055345 w 7149692"/>
                  <a:gd name="connsiteY146" fmla="*/ 3479800 h 4639734"/>
                  <a:gd name="connsiteX147" fmla="*/ 7072279 w 7149692"/>
                  <a:gd name="connsiteY147" fmla="*/ 3462867 h 4639734"/>
                  <a:gd name="connsiteX148" fmla="*/ 7106145 w 7149692"/>
                  <a:gd name="connsiteY148" fmla="*/ 3378200 h 4639734"/>
                  <a:gd name="connsiteX149" fmla="*/ 7114612 w 7149692"/>
                  <a:gd name="connsiteY149" fmla="*/ 3327400 h 4639734"/>
                  <a:gd name="connsiteX150" fmla="*/ 7140012 w 7149692"/>
                  <a:gd name="connsiteY150" fmla="*/ 3259667 h 4639734"/>
                  <a:gd name="connsiteX151" fmla="*/ 7140012 w 7149692"/>
                  <a:gd name="connsiteY151" fmla="*/ 2937934 h 4639734"/>
                  <a:gd name="connsiteX152" fmla="*/ 7114612 w 7149692"/>
                  <a:gd name="connsiteY152" fmla="*/ 2836334 h 4639734"/>
                  <a:gd name="connsiteX153" fmla="*/ 7106145 w 7149692"/>
                  <a:gd name="connsiteY153" fmla="*/ 2810934 h 4639734"/>
                  <a:gd name="connsiteX154" fmla="*/ 7063812 w 7149692"/>
                  <a:gd name="connsiteY154" fmla="*/ 2743200 h 4639734"/>
                  <a:gd name="connsiteX155" fmla="*/ 7046879 w 7149692"/>
                  <a:gd name="connsiteY155" fmla="*/ 2675467 h 4639734"/>
                  <a:gd name="connsiteX156" fmla="*/ 7029945 w 7149692"/>
                  <a:gd name="connsiteY156" fmla="*/ 2641600 h 4639734"/>
                  <a:gd name="connsiteX157" fmla="*/ 7004545 w 7149692"/>
                  <a:gd name="connsiteY157" fmla="*/ 2582334 h 4639734"/>
                  <a:gd name="connsiteX158" fmla="*/ 6953745 w 7149692"/>
                  <a:gd name="connsiteY158" fmla="*/ 2514600 h 4639734"/>
                  <a:gd name="connsiteX159" fmla="*/ 6945279 w 7149692"/>
                  <a:gd name="connsiteY159" fmla="*/ 2489200 h 4639734"/>
                  <a:gd name="connsiteX160" fmla="*/ 6826745 w 7149692"/>
                  <a:gd name="connsiteY160" fmla="*/ 2421467 h 4639734"/>
                  <a:gd name="connsiteX161" fmla="*/ 6759012 w 7149692"/>
                  <a:gd name="connsiteY161" fmla="*/ 2396067 h 4639734"/>
                  <a:gd name="connsiteX162" fmla="*/ 6699745 w 7149692"/>
                  <a:gd name="connsiteY162" fmla="*/ 2353734 h 4639734"/>
                  <a:gd name="connsiteX163" fmla="*/ 6657412 w 7149692"/>
                  <a:gd name="connsiteY163" fmla="*/ 2319867 h 4639734"/>
                  <a:gd name="connsiteX164" fmla="*/ 6538879 w 7149692"/>
                  <a:gd name="connsiteY164" fmla="*/ 2294467 h 4639734"/>
                  <a:gd name="connsiteX165" fmla="*/ 6445745 w 7149692"/>
                  <a:gd name="connsiteY165" fmla="*/ 2260600 h 4639734"/>
                  <a:gd name="connsiteX166" fmla="*/ 6420345 w 7149692"/>
                  <a:gd name="connsiteY166" fmla="*/ 2252134 h 4639734"/>
                  <a:gd name="connsiteX167" fmla="*/ 6132479 w 7149692"/>
                  <a:gd name="connsiteY167" fmla="*/ 2260600 h 4639734"/>
                  <a:gd name="connsiteX168" fmla="*/ 6107079 w 7149692"/>
                  <a:gd name="connsiteY168" fmla="*/ 2269067 h 4639734"/>
                  <a:gd name="connsiteX169" fmla="*/ 6064745 w 7149692"/>
                  <a:gd name="connsiteY169" fmla="*/ 2286000 h 4639734"/>
                  <a:gd name="connsiteX170" fmla="*/ 6013945 w 7149692"/>
                  <a:gd name="connsiteY170" fmla="*/ 2302934 h 4639734"/>
                  <a:gd name="connsiteX171" fmla="*/ 5954679 w 7149692"/>
                  <a:gd name="connsiteY171" fmla="*/ 2319867 h 4639734"/>
                  <a:gd name="connsiteX172" fmla="*/ 5929279 w 7149692"/>
                  <a:gd name="connsiteY172" fmla="*/ 2167467 h 4639734"/>
                  <a:gd name="connsiteX173" fmla="*/ 5903879 w 7149692"/>
                  <a:gd name="connsiteY173" fmla="*/ 2091267 h 4639734"/>
                  <a:gd name="connsiteX174" fmla="*/ 5878479 w 7149692"/>
                  <a:gd name="connsiteY174" fmla="*/ 1955800 h 4639734"/>
                  <a:gd name="connsiteX175" fmla="*/ 5861545 w 7149692"/>
                  <a:gd name="connsiteY175" fmla="*/ 1930400 h 4639734"/>
                  <a:gd name="connsiteX176" fmla="*/ 5853079 w 7149692"/>
                  <a:gd name="connsiteY176" fmla="*/ 1905000 h 4639734"/>
                  <a:gd name="connsiteX177" fmla="*/ 5836145 w 7149692"/>
                  <a:gd name="connsiteY177" fmla="*/ 1871134 h 4639734"/>
                  <a:gd name="connsiteX178" fmla="*/ 5810745 w 7149692"/>
                  <a:gd name="connsiteY178" fmla="*/ 1811867 h 4639734"/>
                  <a:gd name="connsiteX179" fmla="*/ 5785345 w 7149692"/>
                  <a:gd name="connsiteY179" fmla="*/ 1744134 h 4639734"/>
                  <a:gd name="connsiteX180" fmla="*/ 5776879 w 7149692"/>
                  <a:gd name="connsiteY180" fmla="*/ 1718734 h 4639734"/>
                  <a:gd name="connsiteX181" fmla="*/ 5759945 w 7149692"/>
                  <a:gd name="connsiteY181" fmla="*/ 1693334 h 4639734"/>
                  <a:gd name="connsiteX182" fmla="*/ 5734545 w 7149692"/>
                  <a:gd name="connsiteY182" fmla="*/ 1617134 h 4639734"/>
                  <a:gd name="connsiteX183" fmla="*/ 5726079 w 7149692"/>
                  <a:gd name="connsiteY183" fmla="*/ 1591734 h 4639734"/>
                  <a:gd name="connsiteX184" fmla="*/ 5675279 w 7149692"/>
                  <a:gd name="connsiteY184" fmla="*/ 1507067 h 4639734"/>
                  <a:gd name="connsiteX185" fmla="*/ 5658345 w 7149692"/>
                  <a:gd name="connsiteY185" fmla="*/ 1473200 h 4639734"/>
                  <a:gd name="connsiteX186" fmla="*/ 5649879 w 7149692"/>
                  <a:gd name="connsiteY186" fmla="*/ 1447800 h 4639734"/>
                  <a:gd name="connsiteX187" fmla="*/ 5624479 w 7149692"/>
                  <a:gd name="connsiteY187" fmla="*/ 1405467 h 4639734"/>
                  <a:gd name="connsiteX188" fmla="*/ 5616012 w 7149692"/>
                  <a:gd name="connsiteY188" fmla="*/ 1380067 h 4639734"/>
                  <a:gd name="connsiteX189" fmla="*/ 5599079 w 7149692"/>
                  <a:gd name="connsiteY189" fmla="*/ 1346200 h 4639734"/>
                  <a:gd name="connsiteX190" fmla="*/ 5556745 w 7149692"/>
                  <a:gd name="connsiteY190" fmla="*/ 1270000 h 4639734"/>
                  <a:gd name="connsiteX191" fmla="*/ 5531345 w 7149692"/>
                  <a:gd name="connsiteY191" fmla="*/ 1227667 h 4639734"/>
                  <a:gd name="connsiteX192" fmla="*/ 5505945 w 7149692"/>
                  <a:gd name="connsiteY192" fmla="*/ 1185334 h 4639734"/>
                  <a:gd name="connsiteX193" fmla="*/ 5472079 w 7149692"/>
                  <a:gd name="connsiteY193" fmla="*/ 1126067 h 4639734"/>
                  <a:gd name="connsiteX194" fmla="*/ 5446679 w 7149692"/>
                  <a:gd name="connsiteY194" fmla="*/ 1083734 h 4639734"/>
                  <a:gd name="connsiteX195" fmla="*/ 5412812 w 7149692"/>
                  <a:gd name="connsiteY195" fmla="*/ 1049867 h 4639734"/>
                  <a:gd name="connsiteX196" fmla="*/ 5395879 w 7149692"/>
                  <a:gd name="connsiteY196" fmla="*/ 1024467 h 4639734"/>
                  <a:gd name="connsiteX197" fmla="*/ 5336612 w 7149692"/>
                  <a:gd name="connsiteY197" fmla="*/ 939800 h 4639734"/>
                  <a:gd name="connsiteX198" fmla="*/ 5311212 w 7149692"/>
                  <a:gd name="connsiteY198" fmla="*/ 914400 h 4639734"/>
                  <a:gd name="connsiteX199" fmla="*/ 5294279 w 7149692"/>
                  <a:gd name="connsiteY199" fmla="*/ 889000 h 4639734"/>
                  <a:gd name="connsiteX200" fmla="*/ 5226545 w 7149692"/>
                  <a:gd name="connsiteY200" fmla="*/ 838200 h 4639734"/>
                  <a:gd name="connsiteX201" fmla="*/ 5201145 w 7149692"/>
                  <a:gd name="connsiteY201" fmla="*/ 821267 h 4639734"/>
                  <a:gd name="connsiteX202" fmla="*/ 5158812 w 7149692"/>
                  <a:gd name="connsiteY202" fmla="*/ 812800 h 4639734"/>
                  <a:gd name="connsiteX203" fmla="*/ 5133412 w 7149692"/>
                  <a:gd name="connsiteY203" fmla="*/ 804334 h 4639734"/>
                  <a:gd name="connsiteX204" fmla="*/ 5065679 w 7149692"/>
                  <a:gd name="connsiteY204" fmla="*/ 778934 h 4639734"/>
                  <a:gd name="connsiteX205" fmla="*/ 5014879 w 7149692"/>
                  <a:gd name="connsiteY205" fmla="*/ 770467 h 4639734"/>
                  <a:gd name="connsiteX206" fmla="*/ 4955612 w 7149692"/>
                  <a:gd name="connsiteY206" fmla="*/ 753534 h 4639734"/>
                  <a:gd name="connsiteX207" fmla="*/ 4887879 w 7149692"/>
                  <a:gd name="connsiteY207" fmla="*/ 736600 h 4639734"/>
                  <a:gd name="connsiteX208" fmla="*/ 4862479 w 7149692"/>
                  <a:gd name="connsiteY208" fmla="*/ 745067 h 4639734"/>
                  <a:gd name="connsiteX209" fmla="*/ 4803212 w 7149692"/>
                  <a:gd name="connsiteY209" fmla="*/ 787400 h 4639734"/>
                  <a:gd name="connsiteX210" fmla="*/ 4760879 w 7149692"/>
                  <a:gd name="connsiteY210" fmla="*/ 795867 h 4639734"/>
                  <a:gd name="connsiteX211" fmla="*/ 4710079 w 7149692"/>
                  <a:gd name="connsiteY211" fmla="*/ 829734 h 4639734"/>
                  <a:gd name="connsiteX212" fmla="*/ 4667745 w 7149692"/>
                  <a:gd name="connsiteY212" fmla="*/ 872067 h 4639734"/>
                  <a:gd name="connsiteX213" fmla="*/ 4625412 w 7149692"/>
                  <a:gd name="connsiteY213" fmla="*/ 922867 h 4639734"/>
                  <a:gd name="connsiteX214" fmla="*/ 4600012 w 7149692"/>
                  <a:gd name="connsiteY214" fmla="*/ 990600 h 4639734"/>
                  <a:gd name="connsiteX215" fmla="*/ 4583079 w 7149692"/>
                  <a:gd name="connsiteY215" fmla="*/ 1041400 h 4639734"/>
                  <a:gd name="connsiteX216" fmla="*/ 4574612 w 7149692"/>
                  <a:gd name="connsiteY216" fmla="*/ 1066800 h 4639734"/>
                  <a:gd name="connsiteX217" fmla="*/ 4566145 w 7149692"/>
                  <a:gd name="connsiteY217" fmla="*/ 1092200 h 4639734"/>
                  <a:gd name="connsiteX218" fmla="*/ 4540745 w 7149692"/>
                  <a:gd name="connsiteY218" fmla="*/ 1210734 h 4639734"/>
                  <a:gd name="connsiteX219" fmla="*/ 4489945 w 7149692"/>
                  <a:gd name="connsiteY219" fmla="*/ 1168400 h 4639734"/>
                  <a:gd name="connsiteX220" fmla="*/ 4447612 w 7149692"/>
                  <a:gd name="connsiteY220" fmla="*/ 1049867 h 4639734"/>
                  <a:gd name="connsiteX221" fmla="*/ 4405279 w 7149692"/>
                  <a:gd name="connsiteY221" fmla="*/ 956734 h 4639734"/>
                  <a:gd name="connsiteX222" fmla="*/ 4379879 w 7149692"/>
                  <a:gd name="connsiteY222" fmla="*/ 922867 h 4639734"/>
                  <a:gd name="connsiteX223" fmla="*/ 4329079 w 7149692"/>
                  <a:gd name="connsiteY223" fmla="*/ 821267 h 4639734"/>
                  <a:gd name="connsiteX224" fmla="*/ 4303679 w 7149692"/>
                  <a:gd name="connsiteY224" fmla="*/ 762000 h 4639734"/>
                  <a:gd name="connsiteX225" fmla="*/ 4269812 w 7149692"/>
                  <a:gd name="connsiteY225" fmla="*/ 711200 h 4639734"/>
                  <a:gd name="connsiteX226" fmla="*/ 4210545 w 7149692"/>
                  <a:gd name="connsiteY226" fmla="*/ 609600 h 4639734"/>
                  <a:gd name="connsiteX227" fmla="*/ 4134345 w 7149692"/>
                  <a:gd name="connsiteY227" fmla="*/ 516467 h 4639734"/>
                  <a:gd name="connsiteX228" fmla="*/ 4100479 w 7149692"/>
                  <a:gd name="connsiteY228" fmla="*/ 448734 h 4639734"/>
                  <a:gd name="connsiteX229" fmla="*/ 4066612 w 7149692"/>
                  <a:gd name="connsiteY229" fmla="*/ 414867 h 4639734"/>
                  <a:gd name="connsiteX230" fmla="*/ 4041212 w 7149692"/>
                  <a:gd name="connsiteY230" fmla="*/ 372534 h 4639734"/>
                  <a:gd name="connsiteX231" fmla="*/ 4007345 w 7149692"/>
                  <a:gd name="connsiteY231" fmla="*/ 338667 h 4639734"/>
                  <a:gd name="connsiteX232" fmla="*/ 3990412 w 7149692"/>
                  <a:gd name="connsiteY232" fmla="*/ 313267 h 4639734"/>
                  <a:gd name="connsiteX233" fmla="*/ 3965012 w 7149692"/>
                  <a:gd name="connsiteY233" fmla="*/ 287867 h 4639734"/>
                  <a:gd name="connsiteX234" fmla="*/ 3939612 w 7149692"/>
                  <a:gd name="connsiteY234" fmla="*/ 254000 h 4639734"/>
                  <a:gd name="connsiteX235" fmla="*/ 3905745 w 7149692"/>
                  <a:gd name="connsiteY235" fmla="*/ 237067 h 4639734"/>
                  <a:gd name="connsiteX236" fmla="*/ 3846479 w 7149692"/>
                  <a:gd name="connsiteY236" fmla="*/ 186267 h 4639734"/>
                  <a:gd name="connsiteX237" fmla="*/ 3821079 w 7149692"/>
                  <a:gd name="connsiteY237" fmla="*/ 169334 h 4639734"/>
                  <a:gd name="connsiteX238" fmla="*/ 3787212 w 7149692"/>
                  <a:gd name="connsiteY238" fmla="*/ 135467 h 4639734"/>
                  <a:gd name="connsiteX239" fmla="*/ 3694079 w 7149692"/>
                  <a:gd name="connsiteY239" fmla="*/ 101600 h 4639734"/>
                  <a:gd name="connsiteX240" fmla="*/ 3617879 w 7149692"/>
                  <a:gd name="connsiteY240" fmla="*/ 67734 h 4639734"/>
                  <a:gd name="connsiteX241" fmla="*/ 3584012 w 7149692"/>
                  <a:gd name="connsiteY241" fmla="*/ 59267 h 4639734"/>
                  <a:gd name="connsiteX242" fmla="*/ 3550145 w 7149692"/>
                  <a:gd name="connsiteY242" fmla="*/ 42334 h 4639734"/>
                  <a:gd name="connsiteX243" fmla="*/ 3516279 w 7149692"/>
                  <a:gd name="connsiteY243" fmla="*/ 33867 h 4639734"/>
                  <a:gd name="connsiteX244" fmla="*/ 3431612 w 7149692"/>
                  <a:gd name="connsiteY244" fmla="*/ 8467 h 4639734"/>
                  <a:gd name="connsiteX245" fmla="*/ 3330012 w 7149692"/>
                  <a:gd name="connsiteY245" fmla="*/ 0 h 4639734"/>
                  <a:gd name="connsiteX246" fmla="*/ 3143745 w 7149692"/>
                  <a:gd name="connsiteY246" fmla="*/ 8467 h 4639734"/>
                  <a:gd name="connsiteX247" fmla="*/ 3050612 w 7149692"/>
                  <a:gd name="connsiteY247" fmla="*/ 25400 h 4639734"/>
                  <a:gd name="connsiteX248" fmla="*/ 2991345 w 7149692"/>
                  <a:gd name="connsiteY248" fmla="*/ 42334 h 4639734"/>
                  <a:gd name="connsiteX249" fmla="*/ 2949012 w 7149692"/>
                  <a:gd name="connsiteY249" fmla="*/ 59267 h 4639734"/>
                  <a:gd name="connsiteX250" fmla="*/ 2898212 w 7149692"/>
                  <a:gd name="connsiteY250" fmla="*/ 93134 h 4639734"/>
                  <a:gd name="connsiteX251" fmla="*/ 2855879 w 7149692"/>
                  <a:gd name="connsiteY251" fmla="*/ 118534 h 4639734"/>
                  <a:gd name="connsiteX252" fmla="*/ 2830479 w 7149692"/>
                  <a:gd name="connsiteY252" fmla="*/ 143934 h 4639734"/>
                  <a:gd name="connsiteX253" fmla="*/ 2805079 w 7149692"/>
                  <a:gd name="connsiteY253" fmla="*/ 160867 h 4639734"/>
                  <a:gd name="connsiteX254" fmla="*/ 2745812 w 7149692"/>
                  <a:gd name="connsiteY254" fmla="*/ 203200 h 4639734"/>
                  <a:gd name="connsiteX255" fmla="*/ 2720412 w 7149692"/>
                  <a:gd name="connsiteY255" fmla="*/ 254000 h 4639734"/>
                  <a:gd name="connsiteX256" fmla="*/ 2695012 w 7149692"/>
                  <a:gd name="connsiteY256" fmla="*/ 296334 h 4639734"/>
                  <a:gd name="connsiteX257" fmla="*/ 2644212 w 7149692"/>
                  <a:gd name="connsiteY257" fmla="*/ 389467 h 4639734"/>
                  <a:gd name="connsiteX258" fmla="*/ 2627279 w 7149692"/>
                  <a:gd name="connsiteY258" fmla="*/ 414867 h 4639734"/>
                  <a:gd name="connsiteX259" fmla="*/ 2610345 w 7149692"/>
                  <a:gd name="connsiteY259" fmla="*/ 541867 h 4639734"/>
                  <a:gd name="connsiteX260" fmla="*/ 2593412 w 7149692"/>
                  <a:gd name="connsiteY260" fmla="*/ 584200 h 4639734"/>
                  <a:gd name="connsiteX261" fmla="*/ 2584945 w 7149692"/>
                  <a:gd name="connsiteY261" fmla="*/ 609600 h 4639734"/>
                  <a:gd name="connsiteX262" fmla="*/ 2568012 w 7149692"/>
                  <a:gd name="connsiteY262" fmla="*/ 643467 h 4639734"/>
                  <a:gd name="connsiteX263" fmla="*/ 2542612 w 7149692"/>
                  <a:gd name="connsiteY263" fmla="*/ 728134 h 4639734"/>
                  <a:gd name="connsiteX264" fmla="*/ 2551079 w 7149692"/>
                  <a:gd name="connsiteY264" fmla="*/ 880534 h 4639734"/>
                  <a:gd name="connsiteX265" fmla="*/ 2576479 w 7149692"/>
                  <a:gd name="connsiteY265" fmla="*/ 973667 h 4639734"/>
                  <a:gd name="connsiteX266" fmla="*/ 2593412 w 7149692"/>
                  <a:gd name="connsiteY266" fmla="*/ 1049867 h 4639734"/>
                  <a:gd name="connsiteX267" fmla="*/ 2618812 w 7149692"/>
                  <a:gd name="connsiteY267" fmla="*/ 1066800 h 4639734"/>
                  <a:gd name="connsiteX268" fmla="*/ 2678079 w 7149692"/>
                  <a:gd name="connsiteY268" fmla="*/ 1134534 h 4639734"/>
                  <a:gd name="connsiteX269" fmla="*/ 2728879 w 7149692"/>
                  <a:gd name="connsiteY269" fmla="*/ 1176867 h 4639734"/>
                  <a:gd name="connsiteX270" fmla="*/ 2703479 w 7149692"/>
                  <a:gd name="connsiteY270" fmla="*/ 1202267 h 4639734"/>
                  <a:gd name="connsiteX271" fmla="*/ 2635745 w 7149692"/>
                  <a:gd name="connsiteY271" fmla="*/ 1193800 h 4639734"/>
                  <a:gd name="connsiteX272" fmla="*/ 2568012 w 7149692"/>
                  <a:gd name="connsiteY272" fmla="*/ 1117600 h 4639734"/>
                  <a:gd name="connsiteX273" fmla="*/ 2551079 w 7149692"/>
                  <a:gd name="connsiteY273" fmla="*/ 1092200 h 4639734"/>
                  <a:gd name="connsiteX274" fmla="*/ 2525679 w 7149692"/>
                  <a:gd name="connsiteY274" fmla="*/ 1083734 h 4639734"/>
                  <a:gd name="connsiteX275" fmla="*/ 2508745 w 7149692"/>
                  <a:gd name="connsiteY275" fmla="*/ 1049867 h 4639734"/>
                  <a:gd name="connsiteX276" fmla="*/ 2466412 w 7149692"/>
                  <a:gd name="connsiteY276" fmla="*/ 1024467 h 4639734"/>
                  <a:gd name="connsiteX277" fmla="*/ 2432545 w 7149692"/>
                  <a:gd name="connsiteY277" fmla="*/ 999067 h 4639734"/>
                  <a:gd name="connsiteX278" fmla="*/ 2305545 w 7149692"/>
                  <a:gd name="connsiteY278" fmla="*/ 889000 h 4639734"/>
                  <a:gd name="connsiteX279" fmla="*/ 2187012 w 7149692"/>
                  <a:gd name="connsiteY279" fmla="*/ 804334 h 4639734"/>
                  <a:gd name="connsiteX280" fmla="*/ 2136212 w 7149692"/>
                  <a:gd name="connsiteY280" fmla="*/ 762000 h 4639734"/>
                  <a:gd name="connsiteX281" fmla="*/ 2017679 w 7149692"/>
                  <a:gd name="connsiteY281" fmla="*/ 677334 h 4639734"/>
                  <a:gd name="connsiteX282" fmla="*/ 1966879 w 7149692"/>
                  <a:gd name="connsiteY282" fmla="*/ 635000 h 4639734"/>
                  <a:gd name="connsiteX283" fmla="*/ 1873745 w 7149692"/>
                  <a:gd name="connsiteY283" fmla="*/ 575734 h 4639734"/>
                  <a:gd name="connsiteX284" fmla="*/ 1831412 w 7149692"/>
                  <a:gd name="connsiteY284" fmla="*/ 541867 h 4639734"/>
                  <a:gd name="connsiteX285" fmla="*/ 1789079 w 7149692"/>
                  <a:gd name="connsiteY285" fmla="*/ 533400 h 4639734"/>
                  <a:gd name="connsiteX286" fmla="*/ 1763679 w 7149692"/>
                  <a:gd name="connsiteY286" fmla="*/ 524934 h 4639734"/>
                  <a:gd name="connsiteX287" fmla="*/ 1738279 w 7149692"/>
                  <a:gd name="connsiteY287" fmla="*/ 508000 h 4639734"/>
                  <a:gd name="connsiteX288" fmla="*/ 1611279 w 7149692"/>
                  <a:gd name="connsiteY288" fmla="*/ 474134 h 4639734"/>
                  <a:gd name="connsiteX289" fmla="*/ 1501212 w 7149692"/>
                  <a:gd name="connsiteY289" fmla="*/ 465667 h 4639734"/>
                  <a:gd name="connsiteX290" fmla="*/ 1314945 w 7149692"/>
                  <a:gd name="connsiteY290" fmla="*/ 474134 h 4639734"/>
                  <a:gd name="connsiteX291" fmla="*/ 1255679 w 7149692"/>
                  <a:gd name="connsiteY291" fmla="*/ 491067 h 4639734"/>
                  <a:gd name="connsiteX292" fmla="*/ 1179479 w 7149692"/>
                  <a:gd name="connsiteY292" fmla="*/ 508000 h 4639734"/>
                  <a:gd name="connsiteX293" fmla="*/ 1111745 w 7149692"/>
                  <a:gd name="connsiteY293" fmla="*/ 524934 h 4639734"/>
                  <a:gd name="connsiteX294" fmla="*/ 1077879 w 7149692"/>
                  <a:gd name="connsiteY294" fmla="*/ 550334 h 4639734"/>
                  <a:gd name="connsiteX295" fmla="*/ 1044012 w 7149692"/>
                  <a:gd name="connsiteY295" fmla="*/ 567267 h 4639734"/>
                  <a:gd name="connsiteX296" fmla="*/ 993212 w 7149692"/>
                  <a:gd name="connsiteY296" fmla="*/ 618067 h 4639734"/>
                  <a:gd name="connsiteX297" fmla="*/ 933945 w 7149692"/>
                  <a:gd name="connsiteY297" fmla="*/ 728134 h 4639734"/>
                  <a:gd name="connsiteX298" fmla="*/ 900079 w 7149692"/>
                  <a:gd name="connsiteY298" fmla="*/ 778934 h 4639734"/>
                  <a:gd name="connsiteX299" fmla="*/ 883145 w 7149692"/>
                  <a:gd name="connsiteY299" fmla="*/ 838200 h 4639734"/>
                  <a:gd name="connsiteX300" fmla="*/ 866212 w 7149692"/>
                  <a:gd name="connsiteY300" fmla="*/ 905934 h 4639734"/>
                  <a:gd name="connsiteX301" fmla="*/ 883145 w 7149692"/>
                  <a:gd name="connsiteY301" fmla="*/ 1227667 h 4639734"/>
                  <a:gd name="connsiteX302" fmla="*/ 900079 w 7149692"/>
                  <a:gd name="connsiteY302" fmla="*/ 1278467 h 4639734"/>
                  <a:gd name="connsiteX303" fmla="*/ 908545 w 7149692"/>
                  <a:gd name="connsiteY303" fmla="*/ 1320800 h 4639734"/>
                  <a:gd name="connsiteX304" fmla="*/ 942412 w 7149692"/>
                  <a:gd name="connsiteY304" fmla="*/ 1380067 h 4639734"/>
                  <a:gd name="connsiteX305" fmla="*/ 967812 w 7149692"/>
                  <a:gd name="connsiteY305" fmla="*/ 1413934 h 4639734"/>
                  <a:gd name="connsiteX306" fmla="*/ 1010145 w 7149692"/>
                  <a:gd name="connsiteY306" fmla="*/ 1490134 h 4639734"/>
                  <a:gd name="connsiteX307" fmla="*/ 1060945 w 7149692"/>
                  <a:gd name="connsiteY307" fmla="*/ 1532467 h 4639734"/>
                  <a:gd name="connsiteX308" fmla="*/ 1077879 w 7149692"/>
                  <a:gd name="connsiteY308" fmla="*/ 1557867 h 4639734"/>
                  <a:gd name="connsiteX309" fmla="*/ 1120212 w 7149692"/>
                  <a:gd name="connsiteY309" fmla="*/ 1591734 h 4639734"/>
                  <a:gd name="connsiteX310" fmla="*/ 1145612 w 7149692"/>
                  <a:gd name="connsiteY310" fmla="*/ 1617134 h 4639734"/>
                  <a:gd name="connsiteX311" fmla="*/ 1179479 w 7149692"/>
                  <a:gd name="connsiteY311" fmla="*/ 1659467 h 4639734"/>
                  <a:gd name="connsiteX312" fmla="*/ 1230279 w 7149692"/>
                  <a:gd name="connsiteY312" fmla="*/ 1710267 h 4639734"/>
                  <a:gd name="connsiteX313" fmla="*/ 1289545 w 7149692"/>
                  <a:gd name="connsiteY313" fmla="*/ 1761067 h 4639734"/>
                  <a:gd name="connsiteX314" fmla="*/ 1314945 w 7149692"/>
                  <a:gd name="connsiteY314" fmla="*/ 1794934 h 4639734"/>
                  <a:gd name="connsiteX315" fmla="*/ 1374212 w 7149692"/>
                  <a:gd name="connsiteY315" fmla="*/ 1837267 h 4639734"/>
                  <a:gd name="connsiteX316" fmla="*/ 1391145 w 7149692"/>
                  <a:gd name="connsiteY316" fmla="*/ 1862667 h 4639734"/>
                  <a:gd name="connsiteX317" fmla="*/ 1425012 w 7149692"/>
                  <a:gd name="connsiteY317" fmla="*/ 1896534 h 4639734"/>
                  <a:gd name="connsiteX318" fmla="*/ 1433479 w 7149692"/>
                  <a:gd name="connsiteY318" fmla="*/ 1921934 h 4639734"/>
                  <a:gd name="connsiteX319" fmla="*/ 1416545 w 7149692"/>
                  <a:gd name="connsiteY319" fmla="*/ 1938867 h 4639734"/>
                  <a:gd name="connsiteX320" fmla="*/ 1357279 w 7149692"/>
                  <a:gd name="connsiteY320" fmla="*/ 1921934 h 4639734"/>
                  <a:gd name="connsiteX321" fmla="*/ 1298012 w 7149692"/>
                  <a:gd name="connsiteY321" fmla="*/ 1888067 h 4639734"/>
                  <a:gd name="connsiteX322" fmla="*/ 1264145 w 7149692"/>
                  <a:gd name="connsiteY322" fmla="*/ 1862667 h 4639734"/>
                  <a:gd name="connsiteX323" fmla="*/ 1230279 w 7149692"/>
                  <a:gd name="connsiteY323" fmla="*/ 1854200 h 4639734"/>
                  <a:gd name="connsiteX324" fmla="*/ 1204879 w 7149692"/>
                  <a:gd name="connsiteY324" fmla="*/ 1845734 h 4639734"/>
                  <a:gd name="connsiteX325" fmla="*/ 1128679 w 7149692"/>
                  <a:gd name="connsiteY325" fmla="*/ 1820334 h 4639734"/>
                  <a:gd name="connsiteX326" fmla="*/ 967812 w 7149692"/>
                  <a:gd name="connsiteY326" fmla="*/ 1811867 h 4639734"/>
                  <a:gd name="connsiteX327" fmla="*/ 866212 w 7149692"/>
                  <a:gd name="connsiteY327" fmla="*/ 1803400 h 4639734"/>
                  <a:gd name="connsiteX328" fmla="*/ 790012 w 7149692"/>
                  <a:gd name="connsiteY328" fmla="*/ 1811867 h 4639734"/>
                  <a:gd name="connsiteX329" fmla="*/ 722279 w 7149692"/>
                  <a:gd name="connsiteY329" fmla="*/ 1837267 h 4639734"/>
                  <a:gd name="connsiteX330" fmla="*/ 679945 w 7149692"/>
                  <a:gd name="connsiteY330" fmla="*/ 1871134 h 4639734"/>
                  <a:gd name="connsiteX331" fmla="*/ 654545 w 7149692"/>
                  <a:gd name="connsiteY331" fmla="*/ 1896534 h 4639734"/>
                  <a:gd name="connsiteX332" fmla="*/ 586812 w 7149692"/>
                  <a:gd name="connsiteY332" fmla="*/ 1947334 h 4639734"/>
                  <a:gd name="connsiteX333" fmla="*/ 544479 w 7149692"/>
                  <a:gd name="connsiteY333" fmla="*/ 1981200 h 4639734"/>
                  <a:gd name="connsiteX334" fmla="*/ 459812 w 7149692"/>
                  <a:gd name="connsiteY334" fmla="*/ 2032000 h 4639734"/>
                  <a:gd name="connsiteX335" fmla="*/ 400545 w 7149692"/>
                  <a:gd name="connsiteY335" fmla="*/ 2099734 h 4639734"/>
                  <a:gd name="connsiteX336" fmla="*/ 332812 w 7149692"/>
                  <a:gd name="connsiteY336" fmla="*/ 2159000 h 4639734"/>
                  <a:gd name="connsiteX337" fmla="*/ 282012 w 7149692"/>
                  <a:gd name="connsiteY337" fmla="*/ 2235200 h 4639734"/>
                  <a:gd name="connsiteX338" fmla="*/ 256612 w 7149692"/>
                  <a:gd name="connsiteY338" fmla="*/ 2252134 h 4639734"/>
                  <a:gd name="connsiteX339" fmla="*/ 248145 w 7149692"/>
                  <a:gd name="connsiteY339" fmla="*/ 2277534 h 4639734"/>
                  <a:gd name="connsiteX340" fmla="*/ 214279 w 7149692"/>
                  <a:gd name="connsiteY340" fmla="*/ 2328334 h 4639734"/>
                  <a:gd name="connsiteX341" fmla="*/ 205812 w 7149692"/>
                  <a:gd name="connsiteY341" fmla="*/ 2362200 h 4639734"/>
                  <a:gd name="connsiteX342" fmla="*/ 188879 w 7149692"/>
                  <a:gd name="connsiteY342" fmla="*/ 2404534 h 4639734"/>
                  <a:gd name="connsiteX343" fmla="*/ 180412 w 7149692"/>
                  <a:gd name="connsiteY343" fmla="*/ 2446867 h 4639734"/>
                  <a:gd name="connsiteX344" fmla="*/ 188879 w 7149692"/>
                  <a:gd name="connsiteY344" fmla="*/ 2531534 h 4639734"/>
                  <a:gd name="connsiteX345" fmla="*/ 214279 w 7149692"/>
                  <a:gd name="connsiteY345" fmla="*/ 2548467 h 4639734"/>
                  <a:gd name="connsiteX346" fmla="*/ 239679 w 7149692"/>
                  <a:gd name="connsiteY346" fmla="*/ 2573867 h 4639734"/>
                  <a:gd name="connsiteX347" fmla="*/ 265079 w 7149692"/>
                  <a:gd name="connsiteY347" fmla="*/ 2590800 h 4639734"/>
                  <a:gd name="connsiteX348" fmla="*/ 315879 w 7149692"/>
                  <a:gd name="connsiteY348" fmla="*/ 2641600 h 4639734"/>
                  <a:gd name="connsiteX349" fmla="*/ 375145 w 7149692"/>
                  <a:gd name="connsiteY349" fmla="*/ 2683934 h 4639734"/>
                  <a:gd name="connsiteX350" fmla="*/ 417479 w 7149692"/>
                  <a:gd name="connsiteY350" fmla="*/ 2709334 h 4639734"/>
                  <a:gd name="connsiteX351" fmla="*/ 510612 w 7149692"/>
                  <a:gd name="connsiteY351" fmla="*/ 2768600 h 4639734"/>
                  <a:gd name="connsiteX352" fmla="*/ 527545 w 7149692"/>
                  <a:gd name="connsiteY352" fmla="*/ 2785534 h 4639734"/>
                  <a:gd name="connsiteX353" fmla="*/ 536012 w 7149692"/>
                  <a:gd name="connsiteY353" fmla="*/ 2810934 h 4639734"/>
                  <a:gd name="connsiteX354" fmla="*/ 561412 w 7149692"/>
                  <a:gd name="connsiteY354" fmla="*/ 2827867 h 4639734"/>
                  <a:gd name="connsiteX355" fmla="*/ 603745 w 7149692"/>
                  <a:gd name="connsiteY355" fmla="*/ 2895600 h 4639734"/>
                  <a:gd name="connsiteX356" fmla="*/ 561412 w 7149692"/>
                  <a:gd name="connsiteY356" fmla="*/ 2921000 h 4639734"/>
                  <a:gd name="connsiteX357" fmla="*/ 544479 w 7149692"/>
                  <a:gd name="connsiteY357" fmla="*/ 2937934 h 4639734"/>
                  <a:gd name="connsiteX358" fmla="*/ 510612 w 7149692"/>
                  <a:gd name="connsiteY35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26812 w 7149692"/>
                  <a:gd name="connsiteY78" fmla="*/ 4470400 h 4639734"/>
                  <a:gd name="connsiteX79" fmla="*/ 3160679 w 7149692"/>
                  <a:gd name="connsiteY79" fmla="*/ 4419600 h 4639734"/>
                  <a:gd name="connsiteX80" fmla="*/ 3177612 w 7149692"/>
                  <a:gd name="connsiteY80" fmla="*/ 4385734 h 4639734"/>
                  <a:gd name="connsiteX81" fmla="*/ 3203012 w 7149692"/>
                  <a:gd name="connsiteY81" fmla="*/ 4351867 h 4639734"/>
                  <a:gd name="connsiteX82" fmla="*/ 3262279 w 7149692"/>
                  <a:gd name="connsiteY82" fmla="*/ 4275667 h 4639734"/>
                  <a:gd name="connsiteX83" fmla="*/ 3270745 w 7149692"/>
                  <a:gd name="connsiteY83" fmla="*/ 4250267 h 4639734"/>
                  <a:gd name="connsiteX84" fmla="*/ 3287679 w 7149692"/>
                  <a:gd name="connsiteY84" fmla="*/ 4224867 h 4639734"/>
                  <a:gd name="connsiteX85" fmla="*/ 3304612 w 7149692"/>
                  <a:gd name="connsiteY85" fmla="*/ 4148667 h 4639734"/>
                  <a:gd name="connsiteX86" fmla="*/ 3313079 w 7149692"/>
                  <a:gd name="connsiteY86" fmla="*/ 4123267 h 4639734"/>
                  <a:gd name="connsiteX87" fmla="*/ 3338479 w 7149692"/>
                  <a:gd name="connsiteY87" fmla="*/ 4055534 h 4639734"/>
                  <a:gd name="connsiteX88" fmla="*/ 3346945 w 7149692"/>
                  <a:gd name="connsiteY88" fmla="*/ 4013200 h 4639734"/>
                  <a:gd name="connsiteX89" fmla="*/ 3355412 w 7149692"/>
                  <a:gd name="connsiteY89" fmla="*/ 3987800 h 4639734"/>
                  <a:gd name="connsiteX90" fmla="*/ 3380812 w 7149692"/>
                  <a:gd name="connsiteY90" fmla="*/ 3996267 h 4639734"/>
                  <a:gd name="connsiteX91" fmla="*/ 3397745 w 7149692"/>
                  <a:gd name="connsiteY91" fmla="*/ 4021667 h 4639734"/>
                  <a:gd name="connsiteX92" fmla="*/ 3431612 w 7149692"/>
                  <a:gd name="connsiteY92" fmla="*/ 4047067 h 4639734"/>
                  <a:gd name="connsiteX93" fmla="*/ 3473945 w 7149692"/>
                  <a:gd name="connsiteY93" fmla="*/ 4089400 h 4639734"/>
                  <a:gd name="connsiteX94" fmla="*/ 3541679 w 7149692"/>
                  <a:gd name="connsiteY94" fmla="*/ 4165600 h 4639734"/>
                  <a:gd name="connsiteX95" fmla="*/ 3558612 w 7149692"/>
                  <a:gd name="connsiteY95" fmla="*/ 4182534 h 4639734"/>
                  <a:gd name="connsiteX96" fmla="*/ 3617879 w 7149692"/>
                  <a:gd name="connsiteY96" fmla="*/ 4233334 h 4639734"/>
                  <a:gd name="connsiteX97" fmla="*/ 3634812 w 7149692"/>
                  <a:gd name="connsiteY97" fmla="*/ 4258734 h 4639734"/>
                  <a:gd name="connsiteX98" fmla="*/ 3677145 w 7149692"/>
                  <a:gd name="connsiteY98" fmla="*/ 4292600 h 4639734"/>
                  <a:gd name="connsiteX99" fmla="*/ 3736412 w 7149692"/>
                  <a:gd name="connsiteY99" fmla="*/ 4360334 h 4639734"/>
                  <a:gd name="connsiteX100" fmla="*/ 3795679 w 7149692"/>
                  <a:gd name="connsiteY100" fmla="*/ 4402667 h 4639734"/>
                  <a:gd name="connsiteX101" fmla="*/ 3846479 w 7149692"/>
                  <a:gd name="connsiteY101" fmla="*/ 4428067 h 4639734"/>
                  <a:gd name="connsiteX102" fmla="*/ 3897279 w 7149692"/>
                  <a:gd name="connsiteY102" fmla="*/ 4461934 h 4639734"/>
                  <a:gd name="connsiteX103" fmla="*/ 3956545 w 7149692"/>
                  <a:gd name="connsiteY103" fmla="*/ 4478867 h 4639734"/>
                  <a:gd name="connsiteX104" fmla="*/ 3998879 w 7149692"/>
                  <a:gd name="connsiteY104" fmla="*/ 4495800 h 4639734"/>
                  <a:gd name="connsiteX105" fmla="*/ 4083545 w 7149692"/>
                  <a:gd name="connsiteY105" fmla="*/ 4512734 h 4639734"/>
                  <a:gd name="connsiteX106" fmla="*/ 4134345 w 7149692"/>
                  <a:gd name="connsiteY106" fmla="*/ 4529667 h 4639734"/>
                  <a:gd name="connsiteX107" fmla="*/ 4252879 w 7149692"/>
                  <a:gd name="connsiteY107" fmla="*/ 4538134 h 4639734"/>
                  <a:gd name="connsiteX108" fmla="*/ 4320612 w 7149692"/>
                  <a:gd name="connsiteY108" fmla="*/ 4546600 h 4639734"/>
                  <a:gd name="connsiteX109" fmla="*/ 4574612 w 7149692"/>
                  <a:gd name="connsiteY109" fmla="*/ 4555067 h 4639734"/>
                  <a:gd name="connsiteX110" fmla="*/ 4752412 w 7149692"/>
                  <a:gd name="connsiteY110" fmla="*/ 4572000 h 4639734"/>
                  <a:gd name="connsiteX111" fmla="*/ 4828612 w 7149692"/>
                  <a:gd name="connsiteY111" fmla="*/ 4580467 h 4639734"/>
                  <a:gd name="connsiteX112" fmla="*/ 5074145 w 7149692"/>
                  <a:gd name="connsiteY112" fmla="*/ 4588934 h 4639734"/>
                  <a:gd name="connsiteX113" fmla="*/ 5378945 w 7149692"/>
                  <a:gd name="connsiteY113" fmla="*/ 4580467 h 4639734"/>
                  <a:gd name="connsiteX114" fmla="*/ 5421279 w 7149692"/>
                  <a:gd name="connsiteY114" fmla="*/ 4563534 h 4639734"/>
                  <a:gd name="connsiteX115" fmla="*/ 5455145 w 7149692"/>
                  <a:gd name="connsiteY115" fmla="*/ 4555067 h 4639734"/>
                  <a:gd name="connsiteX116" fmla="*/ 5497479 w 7149692"/>
                  <a:gd name="connsiteY116" fmla="*/ 4529667 h 4639734"/>
                  <a:gd name="connsiteX117" fmla="*/ 5548279 w 7149692"/>
                  <a:gd name="connsiteY117" fmla="*/ 4487334 h 4639734"/>
                  <a:gd name="connsiteX118" fmla="*/ 5565212 w 7149692"/>
                  <a:gd name="connsiteY118" fmla="*/ 4461934 h 4639734"/>
                  <a:gd name="connsiteX119" fmla="*/ 5590612 w 7149692"/>
                  <a:gd name="connsiteY119" fmla="*/ 4445000 h 4639734"/>
                  <a:gd name="connsiteX120" fmla="*/ 5658345 w 7149692"/>
                  <a:gd name="connsiteY120" fmla="*/ 4385734 h 4639734"/>
                  <a:gd name="connsiteX121" fmla="*/ 5717612 w 7149692"/>
                  <a:gd name="connsiteY121" fmla="*/ 4343400 h 4639734"/>
                  <a:gd name="connsiteX122" fmla="*/ 5734545 w 7149692"/>
                  <a:gd name="connsiteY122" fmla="*/ 4318000 h 4639734"/>
                  <a:gd name="connsiteX123" fmla="*/ 5759945 w 7149692"/>
                  <a:gd name="connsiteY123" fmla="*/ 4292600 h 4639734"/>
                  <a:gd name="connsiteX124" fmla="*/ 5793812 w 7149692"/>
                  <a:gd name="connsiteY124" fmla="*/ 4216400 h 4639734"/>
                  <a:gd name="connsiteX125" fmla="*/ 5802279 w 7149692"/>
                  <a:gd name="connsiteY125" fmla="*/ 4174067 h 4639734"/>
                  <a:gd name="connsiteX126" fmla="*/ 5827679 w 7149692"/>
                  <a:gd name="connsiteY126" fmla="*/ 4097867 h 4639734"/>
                  <a:gd name="connsiteX127" fmla="*/ 5836145 w 7149692"/>
                  <a:gd name="connsiteY127" fmla="*/ 4072467 h 4639734"/>
                  <a:gd name="connsiteX128" fmla="*/ 5861545 w 7149692"/>
                  <a:gd name="connsiteY128" fmla="*/ 3987800 h 4639734"/>
                  <a:gd name="connsiteX129" fmla="*/ 5903879 w 7149692"/>
                  <a:gd name="connsiteY129" fmla="*/ 3979334 h 4639734"/>
                  <a:gd name="connsiteX130" fmla="*/ 5997012 w 7149692"/>
                  <a:gd name="connsiteY130" fmla="*/ 4013200 h 4639734"/>
                  <a:gd name="connsiteX131" fmla="*/ 6327212 w 7149692"/>
                  <a:gd name="connsiteY131" fmla="*/ 4004734 h 4639734"/>
                  <a:gd name="connsiteX132" fmla="*/ 6411879 w 7149692"/>
                  <a:gd name="connsiteY132" fmla="*/ 3996267 h 4639734"/>
                  <a:gd name="connsiteX133" fmla="*/ 6589679 w 7149692"/>
                  <a:gd name="connsiteY133" fmla="*/ 3979334 h 4639734"/>
                  <a:gd name="connsiteX134" fmla="*/ 6725145 w 7149692"/>
                  <a:gd name="connsiteY134" fmla="*/ 3962400 h 4639734"/>
                  <a:gd name="connsiteX135" fmla="*/ 6784412 w 7149692"/>
                  <a:gd name="connsiteY135" fmla="*/ 3945467 h 4639734"/>
                  <a:gd name="connsiteX136" fmla="*/ 6826745 w 7149692"/>
                  <a:gd name="connsiteY136" fmla="*/ 3937000 h 4639734"/>
                  <a:gd name="connsiteX137" fmla="*/ 6869079 w 7149692"/>
                  <a:gd name="connsiteY137" fmla="*/ 3869267 h 4639734"/>
                  <a:gd name="connsiteX138" fmla="*/ 6894479 w 7149692"/>
                  <a:gd name="connsiteY138" fmla="*/ 3843867 h 4639734"/>
                  <a:gd name="connsiteX139" fmla="*/ 6936812 w 7149692"/>
                  <a:gd name="connsiteY139" fmla="*/ 3759200 h 4639734"/>
                  <a:gd name="connsiteX140" fmla="*/ 6962212 w 7149692"/>
                  <a:gd name="connsiteY140" fmla="*/ 3733800 h 4639734"/>
                  <a:gd name="connsiteX141" fmla="*/ 6987612 w 7149692"/>
                  <a:gd name="connsiteY141" fmla="*/ 3666067 h 4639734"/>
                  <a:gd name="connsiteX142" fmla="*/ 7004545 w 7149692"/>
                  <a:gd name="connsiteY142" fmla="*/ 3640667 h 4639734"/>
                  <a:gd name="connsiteX143" fmla="*/ 7029945 w 7149692"/>
                  <a:gd name="connsiteY143" fmla="*/ 3572934 h 4639734"/>
                  <a:gd name="connsiteX144" fmla="*/ 7038412 w 7149692"/>
                  <a:gd name="connsiteY144" fmla="*/ 3547534 h 4639734"/>
                  <a:gd name="connsiteX145" fmla="*/ 7055345 w 7149692"/>
                  <a:gd name="connsiteY145" fmla="*/ 3479800 h 4639734"/>
                  <a:gd name="connsiteX146" fmla="*/ 7072279 w 7149692"/>
                  <a:gd name="connsiteY146" fmla="*/ 3462867 h 4639734"/>
                  <a:gd name="connsiteX147" fmla="*/ 7106145 w 7149692"/>
                  <a:gd name="connsiteY147" fmla="*/ 3378200 h 4639734"/>
                  <a:gd name="connsiteX148" fmla="*/ 7114612 w 7149692"/>
                  <a:gd name="connsiteY148" fmla="*/ 3327400 h 4639734"/>
                  <a:gd name="connsiteX149" fmla="*/ 7140012 w 7149692"/>
                  <a:gd name="connsiteY149" fmla="*/ 3259667 h 4639734"/>
                  <a:gd name="connsiteX150" fmla="*/ 7140012 w 7149692"/>
                  <a:gd name="connsiteY150" fmla="*/ 2937934 h 4639734"/>
                  <a:gd name="connsiteX151" fmla="*/ 7114612 w 7149692"/>
                  <a:gd name="connsiteY151" fmla="*/ 2836334 h 4639734"/>
                  <a:gd name="connsiteX152" fmla="*/ 7106145 w 7149692"/>
                  <a:gd name="connsiteY152" fmla="*/ 2810934 h 4639734"/>
                  <a:gd name="connsiteX153" fmla="*/ 7063812 w 7149692"/>
                  <a:gd name="connsiteY153" fmla="*/ 2743200 h 4639734"/>
                  <a:gd name="connsiteX154" fmla="*/ 7046879 w 7149692"/>
                  <a:gd name="connsiteY154" fmla="*/ 2675467 h 4639734"/>
                  <a:gd name="connsiteX155" fmla="*/ 7029945 w 7149692"/>
                  <a:gd name="connsiteY155" fmla="*/ 2641600 h 4639734"/>
                  <a:gd name="connsiteX156" fmla="*/ 7004545 w 7149692"/>
                  <a:gd name="connsiteY156" fmla="*/ 2582334 h 4639734"/>
                  <a:gd name="connsiteX157" fmla="*/ 6953745 w 7149692"/>
                  <a:gd name="connsiteY157" fmla="*/ 2514600 h 4639734"/>
                  <a:gd name="connsiteX158" fmla="*/ 6945279 w 7149692"/>
                  <a:gd name="connsiteY158" fmla="*/ 2489200 h 4639734"/>
                  <a:gd name="connsiteX159" fmla="*/ 6826745 w 7149692"/>
                  <a:gd name="connsiteY159" fmla="*/ 2421467 h 4639734"/>
                  <a:gd name="connsiteX160" fmla="*/ 6759012 w 7149692"/>
                  <a:gd name="connsiteY160" fmla="*/ 2396067 h 4639734"/>
                  <a:gd name="connsiteX161" fmla="*/ 6699745 w 7149692"/>
                  <a:gd name="connsiteY161" fmla="*/ 2353734 h 4639734"/>
                  <a:gd name="connsiteX162" fmla="*/ 6657412 w 7149692"/>
                  <a:gd name="connsiteY162" fmla="*/ 2319867 h 4639734"/>
                  <a:gd name="connsiteX163" fmla="*/ 6538879 w 7149692"/>
                  <a:gd name="connsiteY163" fmla="*/ 2294467 h 4639734"/>
                  <a:gd name="connsiteX164" fmla="*/ 6445745 w 7149692"/>
                  <a:gd name="connsiteY164" fmla="*/ 2260600 h 4639734"/>
                  <a:gd name="connsiteX165" fmla="*/ 6420345 w 7149692"/>
                  <a:gd name="connsiteY165" fmla="*/ 2252134 h 4639734"/>
                  <a:gd name="connsiteX166" fmla="*/ 6132479 w 7149692"/>
                  <a:gd name="connsiteY166" fmla="*/ 2260600 h 4639734"/>
                  <a:gd name="connsiteX167" fmla="*/ 6107079 w 7149692"/>
                  <a:gd name="connsiteY167" fmla="*/ 2269067 h 4639734"/>
                  <a:gd name="connsiteX168" fmla="*/ 6064745 w 7149692"/>
                  <a:gd name="connsiteY168" fmla="*/ 2286000 h 4639734"/>
                  <a:gd name="connsiteX169" fmla="*/ 6013945 w 7149692"/>
                  <a:gd name="connsiteY169" fmla="*/ 2302934 h 4639734"/>
                  <a:gd name="connsiteX170" fmla="*/ 5954679 w 7149692"/>
                  <a:gd name="connsiteY170" fmla="*/ 2319867 h 4639734"/>
                  <a:gd name="connsiteX171" fmla="*/ 5929279 w 7149692"/>
                  <a:gd name="connsiteY171" fmla="*/ 2167467 h 4639734"/>
                  <a:gd name="connsiteX172" fmla="*/ 5903879 w 7149692"/>
                  <a:gd name="connsiteY172" fmla="*/ 2091267 h 4639734"/>
                  <a:gd name="connsiteX173" fmla="*/ 5878479 w 7149692"/>
                  <a:gd name="connsiteY173" fmla="*/ 1955800 h 4639734"/>
                  <a:gd name="connsiteX174" fmla="*/ 5861545 w 7149692"/>
                  <a:gd name="connsiteY174" fmla="*/ 1930400 h 4639734"/>
                  <a:gd name="connsiteX175" fmla="*/ 5853079 w 7149692"/>
                  <a:gd name="connsiteY175" fmla="*/ 1905000 h 4639734"/>
                  <a:gd name="connsiteX176" fmla="*/ 5836145 w 7149692"/>
                  <a:gd name="connsiteY176" fmla="*/ 1871134 h 4639734"/>
                  <a:gd name="connsiteX177" fmla="*/ 5810745 w 7149692"/>
                  <a:gd name="connsiteY177" fmla="*/ 1811867 h 4639734"/>
                  <a:gd name="connsiteX178" fmla="*/ 5785345 w 7149692"/>
                  <a:gd name="connsiteY178" fmla="*/ 1744134 h 4639734"/>
                  <a:gd name="connsiteX179" fmla="*/ 5776879 w 7149692"/>
                  <a:gd name="connsiteY179" fmla="*/ 1718734 h 4639734"/>
                  <a:gd name="connsiteX180" fmla="*/ 5759945 w 7149692"/>
                  <a:gd name="connsiteY180" fmla="*/ 1693334 h 4639734"/>
                  <a:gd name="connsiteX181" fmla="*/ 5734545 w 7149692"/>
                  <a:gd name="connsiteY181" fmla="*/ 1617134 h 4639734"/>
                  <a:gd name="connsiteX182" fmla="*/ 5726079 w 7149692"/>
                  <a:gd name="connsiteY182" fmla="*/ 1591734 h 4639734"/>
                  <a:gd name="connsiteX183" fmla="*/ 5675279 w 7149692"/>
                  <a:gd name="connsiteY183" fmla="*/ 1507067 h 4639734"/>
                  <a:gd name="connsiteX184" fmla="*/ 5658345 w 7149692"/>
                  <a:gd name="connsiteY184" fmla="*/ 1473200 h 4639734"/>
                  <a:gd name="connsiteX185" fmla="*/ 5649879 w 7149692"/>
                  <a:gd name="connsiteY185" fmla="*/ 1447800 h 4639734"/>
                  <a:gd name="connsiteX186" fmla="*/ 5624479 w 7149692"/>
                  <a:gd name="connsiteY186" fmla="*/ 1405467 h 4639734"/>
                  <a:gd name="connsiteX187" fmla="*/ 5616012 w 7149692"/>
                  <a:gd name="connsiteY187" fmla="*/ 1380067 h 4639734"/>
                  <a:gd name="connsiteX188" fmla="*/ 5599079 w 7149692"/>
                  <a:gd name="connsiteY188" fmla="*/ 1346200 h 4639734"/>
                  <a:gd name="connsiteX189" fmla="*/ 5556745 w 7149692"/>
                  <a:gd name="connsiteY189" fmla="*/ 1270000 h 4639734"/>
                  <a:gd name="connsiteX190" fmla="*/ 5531345 w 7149692"/>
                  <a:gd name="connsiteY190" fmla="*/ 1227667 h 4639734"/>
                  <a:gd name="connsiteX191" fmla="*/ 5505945 w 7149692"/>
                  <a:gd name="connsiteY191" fmla="*/ 1185334 h 4639734"/>
                  <a:gd name="connsiteX192" fmla="*/ 5472079 w 7149692"/>
                  <a:gd name="connsiteY192" fmla="*/ 1126067 h 4639734"/>
                  <a:gd name="connsiteX193" fmla="*/ 5446679 w 7149692"/>
                  <a:gd name="connsiteY193" fmla="*/ 1083734 h 4639734"/>
                  <a:gd name="connsiteX194" fmla="*/ 5412812 w 7149692"/>
                  <a:gd name="connsiteY194" fmla="*/ 1049867 h 4639734"/>
                  <a:gd name="connsiteX195" fmla="*/ 5395879 w 7149692"/>
                  <a:gd name="connsiteY195" fmla="*/ 1024467 h 4639734"/>
                  <a:gd name="connsiteX196" fmla="*/ 5336612 w 7149692"/>
                  <a:gd name="connsiteY196" fmla="*/ 939800 h 4639734"/>
                  <a:gd name="connsiteX197" fmla="*/ 5311212 w 7149692"/>
                  <a:gd name="connsiteY197" fmla="*/ 914400 h 4639734"/>
                  <a:gd name="connsiteX198" fmla="*/ 5294279 w 7149692"/>
                  <a:gd name="connsiteY198" fmla="*/ 889000 h 4639734"/>
                  <a:gd name="connsiteX199" fmla="*/ 5226545 w 7149692"/>
                  <a:gd name="connsiteY199" fmla="*/ 838200 h 4639734"/>
                  <a:gd name="connsiteX200" fmla="*/ 5201145 w 7149692"/>
                  <a:gd name="connsiteY200" fmla="*/ 821267 h 4639734"/>
                  <a:gd name="connsiteX201" fmla="*/ 5158812 w 7149692"/>
                  <a:gd name="connsiteY201" fmla="*/ 812800 h 4639734"/>
                  <a:gd name="connsiteX202" fmla="*/ 5133412 w 7149692"/>
                  <a:gd name="connsiteY202" fmla="*/ 804334 h 4639734"/>
                  <a:gd name="connsiteX203" fmla="*/ 5065679 w 7149692"/>
                  <a:gd name="connsiteY203" fmla="*/ 778934 h 4639734"/>
                  <a:gd name="connsiteX204" fmla="*/ 5014879 w 7149692"/>
                  <a:gd name="connsiteY204" fmla="*/ 770467 h 4639734"/>
                  <a:gd name="connsiteX205" fmla="*/ 4955612 w 7149692"/>
                  <a:gd name="connsiteY205" fmla="*/ 753534 h 4639734"/>
                  <a:gd name="connsiteX206" fmla="*/ 4887879 w 7149692"/>
                  <a:gd name="connsiteY206" fmla="*/ 736600 h 4639734"/>
                  <a:gd name="connsiteX207" fmla="*/ 4862479 w 7149692"/>
                  <a:gd name="connsiteY207" fmla="*/ 745067 h 4639734"/>
                  <a:gd name="connsiteX208" fmla="*/ 4803212 w 7149692"/>
                  <a:gd name="connsiteY208" fmla="*/ 787400 h 4639734"/>
                  <a:gd name="connsiteX209" fmla="*/ 4760879 w 7149692"/>
                  <a:gd name="connsiteY209" fmla="*/ 795867 h 4639734"/>
                  <a:gd name="connsiteX210" fmla="*/ 4710079 w 7149692"/>
                  <a:gd name="connsiteY210" fmla="*/ 829734 h 4639734"/>
                  <a:gd name="connsiteX211" fmla="*/ 4667745 w 7149692"/>
                  <a:gd name="connsiteY211" fmla="*/ 872067 h 4639734"/>
                  <a:gd name="connsiteX212" fmla="*/ 4625412 w 7149692"/>
                  <a:gd name="connsiteY212" fmla="*/ 922867 h 4639734"/>
                  <a:gd name="connsiteX213" fmla="*/ 4600012 w 7149692"/>
                  <a:gd name="connsiteY213" fmla="*/ 990600 h 4639734"/>
                  <a:gd name="connsiteX214" fmla="*/ 4583079 w 7149692"/>
                  <a:gd name="connsiteY214" fmla="*/ 1041400 h 4639734"/>
                  <a:gd name="connsiteX215" fmla="*/ 4574612 w 7149692"/>
                  <a:gd name="connsiteY215" fmla="*/ 1066800 h 4639734"/>
                  <a:gd name="connsiteX216" fmla="*/ 4566145 w 7149692"/>
                  <a:gd name="connsiteY216" fmla="*/ 1092200 h 4639734"/>
                  <a:gd name="connsiteX217" fmla="*/ 4540745 w 7149692"/>
                  <a:gd name="connsiteY217" fmla="*/ 1210734 h 4639734"/>
                  <a:gd name="connsiteX218" fmla="*/ 4489945 w 7149692"/>
                  <a:gd name="connsiteY218" fmla="*/ 1168400 h 4639734"/>
                  <a:gd name="connsiteX219" fmla="*/ 4447612 w 7149692"/>
                  <a:gd name="connsiteY219" fmla="*/ 1049867 h 4639734"/>
                  <a:gd name="connsiteX220" fmla="*/ 4405279 w 7149692"/>
                  <a:gd name="connsiteY220" fmla="*/ 956734 h 4639734"/>
                  <a:gd name="connsiteX221" fmla="*/ 4379879 w 7149692"/>
                  <a:gd name="connsiteY221" fmla="*/ 922867 h 4639734"/>
                  <a:gd name="connsiteX222" fmla="*/ 4329079 w 7149692"/>
                  <a:gd name="connsiteY222" fmla="*/ 821267 h 4639734"/>
                  <a:gd name="connsiteX223" fmla="*/ 4303679 w 7149692"/>
                  <a:gd name="connsiteY223" fmla="*/ 762000 h 4639734"/>
                  <a:gd name="connsiteX224" fmla="*/ 4269812 w 7149692"/>
                  <a:gd name="connsiteY224" fmla="*/ 711200 h 4639734"/>
                  <a:gd name="connsiteX225" fmla="*/ 4210545 w 7149692"/>
                  <a:gd name="connsiteY225" fmla="*/ 609600 h 4639734"/>
                  <a:gd name="connsiteX226" fmla="*/ 4134345 w 7149692"/>
                  <a:gd name="connsiteY226" fmla="*/ 516467 h 4639734"/>
                  <a:gd name="connsiteX227" fmla="*/ 4100479 w 7149692"/>
                  <a:gd name="connsiteY227" fmla="*/ 448734 h 4639734"/>
                  <a:gd name="connsiteX228" fmla="*/ 4066612 w 7149692"/>
                  <a:gd name="connsiteY228" fmla="*/ 414867 h 4639734"/>
                  <a:gd name="connsiteX229" fmla="*/ 4041212 w 7149692"/>
                  <a:gd name="connsiteY229" fmla="*/ 372534 h 4639734"/>
                  <a:gd name="connsiteX230" fmla="*/ 4007345 w 7149692"/>
                  <a:gd name="connsiteY230" fmla="*/ 338667 h 4639734"/>
                  <a:gd name="connsiteX231" fmla="*/ 3990412 w 7149692"/>
                  <a:gd name="connsiteY231" fmla="*/ 313267 h 4639734"/>
                  <a:gd name="connsiteX232" fmla="*/ 3965012 w 7149692"/>
                  <a:gd name="connsiteY232" fmla="*/ 287867 h 4639734"/>
                  <a:gd name="connsiteX233" fmla="*/ 3939612 w 7149692"/>
                  <a:gd name="connsiteY233" fmla="*/ 254000 h 4639734"/>
                  <a:gd name="connsiteX234" fmla="*/ 3905745 w 7149692"/>
                  <a:gd name="connsiteY234" fmla="*/ 237067 h 4639734"/>
                  <a:gd name="connsiteX235" fmla="*/ 3846479 w 7149692"/>
                  <a:gd name="connsiteY235" fmla="*/ 186267 h 4639734"/>
                  <a:gd name="connsiteX236" fmla="*/ 3821079 w 7149692"/>
                  <a:gd name="connsiteY236" fmla="*/ 169334 h 4639734"/>
                  <a:gd name="connsiteX237" fmla="*/ 3787212 w 7149692"/>
                  <a:gd name="connsiteY237" fmla="*/ 135467 h 4639734"/>
                  <a:gd name="connsiteX238" fmla="*/ 3694079 w 7149692"/>
                  <a:gd name="connsiteY238" fmla="*/ 101600 h 4639734"/>
                  <a:gd name="connsiteX239" fmla="*/ 3617879 w 7149692"/>
                  <a:gd name="connsiteY239" fmla="*/ 67734 h 4639734"/>
                  <a:gd name="connsiteX240" fmla="*/ 3584012 w 7149692"/>
                  <a:gd name="connsiteY240" fmla="*/ 59267 h 4639734"/>
                  <a:gd name="connsiteX241" fmla="*/ 3550145 w 7149692"/>
                  <a:gd name="connsiteY241" fmla="*/ 42334 h 4639734"/>
                  <a:gd name="connsiteX242" fmla="*/ 3516279 w 7149692"/>
                  <a:gd name="connsiteY242" fmla="*/ 33867 h 4639734"/>
                  <a:gd name="connsiteX243" fmla="*/ 3431612 w 7149692"/>
                  <a:gd name="connsiteY243" fmla="*/ 8467 h 4639734"/>
                  <a:gd name="connsiteX244" fmla="*/ 3330012 w 7149692"/>
                  <a:gd name="connsiteY244" fmla="*/ 0 h 4639734"/>
                  <a:gd name="connsiteX245" fmla="*/ 3143745 w 7149692"/>
                  <a:gd name="connsiteY245" fmla="*/ 8467 h 4639734"/>
                  <a:gd name="connsiteX246" fmla="*/ 3050612 w 7149692"/>
                  <a:gd name="connsiteY246" fmla="*/ 25400 h 4639734"/>
                  <a:gd name="connsiteX247" fmla="*/ 2991345 w 7149692"/>
                  <a:gd name="connsiteY247" fmla="*/ 42334 h 4639734"/>
                  <a:gd name="connsiteX248" fmla="*/ 2949012 w 7149692"/>
                  <a:gd name="connsiteY248" fmla="*/ 59267 h 4639734"/>
                  <a:gd name="connsiteX249" fmla="*/ 2898212 w 7149692"/>
                  <a:gd name="connsiteY249" fmla="*/ 93134 h 4639734"/>
                  <a:gd name="connsiteX250" fmla="*/ 2855879 w 7149692"/>
                  <a:gd name="connsiteY250" fmla="*/ 118534 h 4639734"/>
                  <a:gd name="connsiteX251" fmla="*/ 2830479 w 7149692"/>
                  <a:gd name="connsiteY251" fmla="*/ 143934 h 4639734"/>
                  <a:gd name="connsiteX252" fmla="*/ 2805079 w 7149692"/>
                  <a:gd name="connsiteY252" fmla="*/ 160867 h 4639734"/>
                  <a:gd name="connsiteX253" fmla="*/ 2745812 w 7149692"/>
                  <a:gd name="connsiteY253" fmla="*/ 203200 h 4639734"/>
                  <a:gd name="connsiteX254" fmla="*/ 2720412 w 7149692"/>
                  <a:gd name="connsiteY254" fmla="*/ 254000 h 4639734"/>
                  <a:gd name="connsiteX255" fmla="*/ 2695012 w 7149692"/>
                  <a:gd name="connsiteY255" fmla="*/ 296334 h 4639734"/>
                  <a:gd name="connsiteX256" fmla="*/ 2644212 w 7149692"/>
                  <a:gd name="connsiteY256" fmla="*/ 389467 h 4639734"/>
                  <a:gd name="connsiteX257" fmla="*/ 2627279 w 7149692"/>
                  <a:gd name="connsiteY257" fmla="*/ 414867 h 4639734"/>
                  <a:gd name="connsiteX258" fmla="*/ 2610345 w 7149692"/>
                  <a:gd name="connsiteY258" fmla="*/ 541867 h 4639734"/>
                  <a:gd name="connsiteX259" fmla="*/ 2593412 w 7149692"/>
                  <a:gd name="connsiteY259" fmla="*/ 584200 h 4639734"/>
                  <a:gd name="connsiteX260" fmla="*/ 2584945 w 7149692"/>
                  <a:gd name="connsiteY260" fmla="*/ 609600 h 4639734"/>
                  <a:gd name="connsiteX261" fmla="*/ 2568012 w 7149692"/>
                  <a:gd name="connsiteY261" fmla="*/ 643467 h 4639734"/>
                  <a:gd name="connsiteX262" fmla="*/ 2542612 w 7149692"/>
                  <a:gd name="connsiteY262" fmla="*/ 728134 h 4639734"/>
                  <a:gd name="connsiteX263" fmla="*/ 2551079 w 7149692"/>
                  <a:gd name="connsiteY263" fmla="*/ 880534 h 4639734"/>
                  <a:gd name="connsiteX264" fmla="*/ 2576479 w 7149692"/>
                  <a:gd name="connsiteY264" fmla="*/ 973667 h 4639734"/>
                  <a:gd name="connsiteX265" fmla="*/ 2593412 w 7149692"/>
                  <a:gd name="connsiteY265" fmla="*/ 1049867 h 4639734"/>
                  <a:gd name="connsiteX266" fmla="*/ 2618812 w 7149692"/>
                  <a:gd name="connsiteY266" fmla="*/ 1066800 h 4639734"/>
                  <a:gd name="connsiteX267" fmla="*/ 2678079 w 7149692"/>
                  <a:gd name="connsiteY267" fmla="*/ 1134534 h 4639734"/>
                  <a:gd name="connsiteX268" fmla="*/ 2728879 w 7149692"/>
                  <a:gd name="connsiteY268" fmla="*/ 1176867 h 4639734"/>
                  <a:gd name="connsiteX269" fmla="*/ 2703479 w 7149692"/>
                  <a:gd name="connsiteY269" fmla="*/ 1202267 h 4639734"/>
                  <a:gd name="connsiteX270" fmla="*/ 2635745 w 7149692"/>
                  <a:gd name="connsiteY270" fmla="*/ 1193800 h 4639734"/>
                  <a:gd name="connsiteX271" fmla="*/ 2568012 w 7149692"/>
                  <a:gd name="connsiteY271" fmla="*/ 1117600 h 4639734"/>
                  <a:gd name="connsiteX272" fmla="*/ 2551079 w 7149692"/>
                  <a:gd name="connsiteY272" fmla="*/ 1092200 h 4639734"/>
                  <a:gd name="connsiteX273" fmla="*/ 2525679 w 7149692"/>
                  <a:gd name="connsiteY273" fmla="*/ 1083734 h 4639734"/>
                  <a:gd name="connsiteX274" fmla="*/ 2508745 w 7149692"/>
                  <a:gd name="connsiteY274" fmla="*/ 1049867 h 4639734"/>
                  <a:gd name="connsiteX275" fmla="*/ 2466412 w 7149692"/>
                  <a:gd name="connsiteY275" fmla="*/ 1024467 h 4639734"/>
                  <a:gd name="connsiteX276" fmla="*/ 2432545 w 7149692"/>
                  <a:gd name="connsiteY276" fmla="*/ 999067 h 4639734"/>
                  <a:gd name="connsiteX277" fmla="*/ 2305545 w 7149692"/>
                  <a:gd name="connsiteY277" fmla="*/ 889000 h 4639734"/>
                  <a:gd name="connsiteX278" fmla="*/ 2187012 w 7149692"/>
                  <a:gd name="connsiteY278" fmla="*/ 804334 h 4639734"/>
                  <a:gd name="connsiteX279" fmla="*/ 2136212 w 7149692"/>
                  <a:gd name="connsiteY279" fmla="*/ 762000 h 4639734"/>
                  <a:gd name="connsiteX280" fmla="*/ 2017679 w 7149692"/>
                  <a:gd name="connsiteY280" fmla="*/ 677334 h 4639734"/>
                  <a:gd name="connsiteX281" fmla="*/ 1966879 w 7149692"/>
                  <a:gd name="connsiteY281" fmla="*/ 635000 h 4639734"/>
                  <a:gd name="connsiteX282" fmla="*/ 1873745 w 7149692"/>
                  <a:gd name="connsiteY282" fmla="*/ 575734 h 4639734"/>
                  <a:gd name="connsiteX283" fmla="*/ 1831412 w 7149692"/>
                  <a:gd name="connsiteY283" fmla="*/ 541867 h 4639734"/>
                  <a:gd name="connsiteX284" fmla="*/ 1789079 w 7149692"/>
                  <a:gd name="connsiteY284" fmla="*/ 533400 h 4639734"/>
                  <a:gd name="connsiteX285" fmla="*/ 1763679 w 7149692"/>
                  <a:gd name="connsiteY285" fmla="*/ 524934 h 4639734"/>
                  <a:gd name="connsiteX286" fmla="*/ 1738279 w 7149692"/>
                  <a:gd name="connsiteY286" fmla="*/ 508000 h 4639734"/>
                  <a:gd name="connsiteX287" fmla="*/ 1611279 w 7149692"/>
                  <a:gd name="connsiteY287" fmla="*/ 474134 h 4639734"/>
                  <a:gd name="connsiteX288" fmla="*/ 1501212 w 7149692"/>
                  <a:gd name="connsiteY288" fmla="*/ 465667 h 4639734"/>
                  <a:gd name="connsiteX289" fmla="*/ 1314945 w 7149692"/>
                  <a:gd name="connsiteY289" fmla="*/ 474134 h 4639734"/>
                  <a:gd name="connsiteX290" fmla="*/ 1255679 w 7149692"/>
                  <a:gd name="connsiteY290" fmla="*/ 491067 h 4639734"/>
                  <a:gd name="connsiteX291" fmla="*/ 1179479 w 7149692"/>
                  <a:gd name="connsiteY291" fmla="*/ 508000 h 4639734"/>
                  <a:gd name="connsiteX292" fmla="*/ 1111745 w 7149692"/>
                  <a:gd name="connsiteY292" fmla="*/ 524934 h 4639734"/>
                  <a:gd name="connsiteX293" fmla="*/ 1077879 w 7149692"/>
                  <a:gd name="connsiteY293" fmla="*/ 550334 h 4639734"/>
                  <a:gd name="connsiteX294" fmla="*/ 1044012 w 7149692"/>
                  <a:gd name="connsiteY294" fmla="*/ 567267 h 4639734"/>
                  <a:gd name="connsiteX295" fmla="*/ 993212 w 7149692"/>
                  <a:gd name="connsiteY295" fmla="*/ 618067 h 4639734"/>
                  <a:gd name="connsiteX296" fmla="*/ 933945 w 7149692"/>
                  <a:gd name="connsiteY296" fmla="*/ 728134 h 4639734"/>
                  <a:gd name="connsiteX297" fmla="*/ 900079 w 7149692"/>
                  <a:gd name="connsiteY297" fmla="*/ 778934 h 4639734"/>
                  <a:gd name="connsiteX298" fmla="*/ 883145 w 7149692"/>
                  <a:gd name="connsiteY298" fmla="*/ 838200 h 4639734"/>
                  <a:gd name="connsiteX299" fmla="*/ 866212 w 7149692"/>
                  <a:gd name="connsiteY299" fmla="*/ 905934 h 4639734"/>
                  <a:gd name="connsiteX300" fmla="*/ 883145 w 7149692"/>
                  <a:gd name="connsiteY300" fmla="*/ 1227667 h 4639734"/>
                  <a:gd name="connsiteX301" fmla="*/ 900079 w 7149692"/>
                  <a:gd name="connsiteY301" fmla="*/ 1278467 h 4639734"/>
                  <a:gd name="connsiteX302" fmla="*/ 908545 w 7149692"/>
                  <a:gd name="connsiteY302" fmla="*/ 1320800 h 4639734"/>
                  <a:gd name="connsiteX303" fmla="*/ 942412 w 7149692"/>
                  <a:gd name="connsiteY303" fmla="*/ 1380067 h 4639734"/>
                  <a:gd name="connsiteX304" fmla="*/ 967812 w 7149692"/>
                  <a:gd name="connsiteY304" fmla="*/ 1413934 h 4639734"/>
                  <a:gd name="connsiteX305" fmla="*/ 1010145 w 7149692"/>
                  <a:gd name="connsiteY305" fmla="*/ 1490134 h 4639734"/>
                  <a:gd name="connsiteX306" fmla="*/ 1060945 w 7149692"/>
                  <a:gd name="connsiteY306" fmla="*/ 1532467 h 4639734"/>
                  <a:gd name="connsiteX307" fmla="*/ 1077879 w 7149692"/>
                  <a:gd name="connsiteY307" fmla="*/ 1557867 h 4639734"/>
                  <a:gd name="connsiteX308" fmla="*/ 1120212 w 7149692"/>
                  <a:gd name="connsiteY308" fmla="*/ 1591734 h 4639734"/>
                  <a:gd name="connsiteX309" fmla="*/ 1145612 w 7149692"/>
                  <a:gd name="connsiteY309" fmla="*/ 1617134 h 4639734"/>
                  <a:gd name="connsiteX310" fmla="*/ 1179479 w 7149692"/>
                  <a:gd name="connsiteY310" fmla="*/ 1659467 h 4639734"/>
                  <a:gd name="connsiteX311" fmla="*/ 1230279 w 7149692"/>
                  <a:gd name="connsiteY311" fmla="*/ 1710267 h 4639734"/>
                  <a:gd name="connsiteX312" fmla="*/ 1289545 w 7149692"/>
                  <a:gd name="connsiteY312" fmla="*/ 1761067 h 4639734"/>
                  <a:gd name="connsiteX313" fmla="*/ 1314945 w 7149692"/>
                  <a:gd name="connsiteY313" fmla="*/ 1794934 h 4639734"/>
                  <a:gd name="connsiteX314" fmla="*/ 1374212 w 7149692"/>
                  <a:gd name="connsiteY314" fmla="*/ 1837267 h 4639734"/>
                  <a:gd name="connsiteX315" fmla="*/ 1391145 w 7149692"/>
                  <a:gd name="connsiteY315" fmla="*/ 1862667 h 4639734"/>
                  <a:gd name="connsiteX316" fmla="*/ 1425012 w 7149692"/>
                  <a:gd name="connsiteY316" fmla="*/ 1896534 h 4639734"/>
                  <a:gd name="connsiteX317" fmla="*/ 1433479 w 7149692"/>
                  <a:gd name="connsiteY317" fmla="*/ 1921934 h 4639734"/>
                  <a:gd name="connsiteX318" fmla="*/ 1416545 w 7149692"/>
                  <a:gd name="connsiteY318" fmla="*/ 1938867 h 4639734"/>
                  <a:gd name="connsiteX319" fmla="*/ 1357279 w 7149692"/>
                  <a:gd name="connsiteY319" fmla="*/ 1921934 h 4639734"/>
                  <a:gd name="connsiteX320" fmla="*/ 1298012 w 7149692"/>
                  <a:gd name="connsiteY320" fmla="*/ 1888067 h 4639734"/>
                  <a:gd name="connsiteX321" fmla="*/ 1264145 w 7149692"/>
                  <a:gd name="connsiteY321" fmla="*/ 1862667 h 4639734"/>
                  <a:gd name="connsiteX322" fmla="*/ 1230279 w 7149692"/>
                  <a:gd name="connsiteY322" fmla="*/ 1854200 h 4639734"/>
                  <a:gd name="connsiteX323" fmla="*/ 1204879 w 7149692"/>
                  <a:gd name="connsiteY323" fmla="*/ 1845734 h 4639734"/>
                  <a:gd name="connsiteX324" fmla="*/ 1128679 w 7149692"/>
                  <a:gd name="connsiteY324" fmla="*/ 1820334 h 4639734"/>
                  <a:gd name="connsiteX325" fmla="*/ 967812 w 7149692"/>
                  <a:gd name="connsiteY325" fmla="*/ 1811867 h 4639734"/>
                  <a:gd name="connsiteX326" fmla="*/ 866212 w 7149692"/>
                  <a:gd name="connsiteY326" fmla="*/ 1803400 h 4639734"/>
                  <a:gd name="connsiteX327" fmla="*/ 790012 w 7149692"/>
                  <a:gd name="connsiteY327" fmla="*/ 1811867 h 4639734"/>
                  <a:gd name="connsiteX328" fmla="*/ 722279 w 7149692"/>
                  <a:gd name="connsiteY328" fmla="*/ 1837267 h 4639734"/>
                  <a:gd name="connsiteX329" fmla="*/ 679945 w 7149692"/>
                  <a:gd name="connsiteY329" fmla="*/ 1871134 h 4639734"/>
                  <a:gd name="connsiteX330" fmla="*/ 654545 w 7149692"/>
                  <a:gd name="connsiteY330" fmla="*/ 1896534 h 4639734"/>
                  <a:gd name="connsiteX331" fmla="*/ 586812 w 7149692"/>
                  <a:gd name="connsiteY331" fmla="*/ 1947334 h 4639734"/>
                  <a:gd name="connsiteX332" fmla="*/ 544479 w 7149692"/>
                  <a:gd name="connsiteY332" fmla="*/ 1981200 h 4639734"/>
                  <a:gd name="connsiteX333" fmla="*/ 459812 w 7149692"/>
                  <a:gd name="connsiteY333" fmla="*/ 2032000 h 4639734"/>
                  <a:gd name="connsiteX334" fmla="*/ 400545 w 7149692"/>
                  <a:gd name="connsiteY334" fmla="*/ 2099734 h 4639734"/>
                  <a:gd name="connsiteX335" fmla="*/ 332812 w 7149692"/>
                  <a:gd name="connsiteY335" fmla="*/ 2159000 h 4639734"/>
                  <a:gd name="connsiteX336" fmla="*/ 282012 w 7149692"/>
                  <a:gd name="connsiteY336" fmla="*/ 2235200 h 4639734"/>
                  <a:gd name="connsiteX337" fmla="*/ 256612 w 7149692"/>
                  <a:gd name="connsiteY337" fmla="*/ 2252134 h 4639734"/>
                  <a:gd name="connsiteX338" fmla="*/ 248145 w 7149692"/>
                  <a:gd name="connsiteY338" fmla="*/ 2277534 h 4639734"/>
                  <a:gd name="connsiteX339" fmla="*/ 214279 w 7149692"/>
                  <a:gd name="connsiteY339" fmla="*/ 2328334 h 4639734"/>
                  <a:gd name="connsiteX340" fmla="*/ 205812 w 7149692"/>
                  <a:gd name="connsiteY340" fmla="*/ 2362200 h 4639734"/>
                  <a:gd name="connsiteX341" fmla="*/ 188879 w 7149692"/>
                  <a:gd name="connsiteY341" fmla="*/ 2404534 h 4639734"/>
                  <a:gd name="connsiteX342" fmla="*/ 180412 w 7149692"/>
                  <a:gd name="connsiteY342" fmla="*/ 2446867 h 4639734"/>
                  <a:gd name="connsiteX343" fmla="*/ 188879 w 7149692"/>
                  <a:gd name="connsiteY343" fmla="*/ 2531534 h 4639734"/>
                  <a:gd name="connsiteX344" fmla="*/ 214279 w 7149692"/>
                  <a:gd name="connsiteY344" fmla="*/ 2548467 h 4639734"/>
                  <a:gd name="connsiteX345" fmla="*/ 239679 w 7149692"/>
                  <a:gd name="connsiteY345" fmla="*/ 2573867 h 4639734"/>
                  <a:gd name="connsiteX346" fmla="*/ 265079 w 7149692"/>
                  <a:gd name="connsiteY346" fmla="*/ 2590800 h 4639734"/>
                  <a:gd name="connsiteX347" fmla="*/ 315879 w 7149692"/>
                  <a:gd name="connsiteY347" fmla="*/ 2641600 h 4639734"/>
                  <a:gd name="connsiteX348" fmla="*/ 375145 w 7149692"/>
                  <a:gd name="connsiteY348" fmla="*/ 2683934 h 4639734"/>
                  <a:gd name="connsiteX349" fmla="*/ 417479 w 7149692"/>
                  <a:gd name="connsiteY349" fmla="*/ 2709334 h 4639734"/>
                  <a:gd name="connsiteX350" fmla="*/ 510612 w 7149692"/>
                  <a:gd name="connsiteY350" fmla="*/ 2768600 h 4639734"/>
                  <a:gd name="connsiteX351" fmla="*/ 527545 w 7149692"/>
                  <a:gd name="connsiteY351" fmla="*/ 2785534 h 4639734"/>
                  <a:gd name="connsiteX352" fmla="*/ 536012 w 7149692"/>
                  <a:gd name="connsiteY352" fmla="*/ 2810934 h 4639734"/>
                  <a:gd name="connsiteX353" fmla="*/ 561412 w 7149692"/>
                  <a:gd name="connsiteY353" fmla="*/ 2827867 h 4639734"/>
                  <a:gd name="connsiteX354" fmla="*/ 603745 w 7149692"/>
                  <a:gd name="connsiteY354" fmla="*/ 2895600 h 4639734"/>
                  <a:gd name="connsiteX355" fmla="*/ 561412 w 7149692"/>
                  <a:gd name="connsiteY355" fmla="*/ 2921000 h 4639734"/>
                  <a:gd name="connsiteX356" fmla="*/ 544479 w 7149692"/>
                  <a:gd name="connsiteY356" fmla="*/ 2937934 h 4639734"/>
                  <a:gd name="connsiteX357" fmla="*/ 510612 w 7149692"/>
                  <a:gd name="connsiteY35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85879 w 7149692"/>
                  <a:gd name="connsiteY54" fmla="*/ 4097867 h 4639734"/>
                  <a:gd name="connsiteX55" fmla="*/ 1594345 w 7149692"/>
                  <a:gd name="connsiteY55" fmla="*/ 4123267 h 4639734"/>
                  <a:gd name="connsiteX56" fmla="*/ 1679012 w 7149692"/>
                  <a:gd name="connsiteY56" fmla="*/ 4241800 h 4639734"/>
                  <a:gd name="connsiteX57" fmla="*/ 1695945 w 7149692"/>
                  <a:gd name="connsiteY57" fmla="*/ 4267200 h 4639734"/>
                  <a:gd name="connsiteX58" fmla="*/ 1746745 w 7149692"/>
                  <a:gd name="connsiteY58" fmla="*/ 4309534 h 4639734"/>
                  <a:gd name="connsiteX59" fmla="*/ 1763679 w 7149692"/>
                  <a:gd name="connsiteY59" fmla="*/ 4334934 h 4639734"/>
                  <a:gd name="connsiteX60" fmla="*/ 1831412 w 7149692"/>
                  <a:gd name="connsiteY60" fmla="*/ 4368800 h 4639734"/>
                  <a:gd name="connsiteX61" fmla="*/ 1890679 w 7149692"/>
                  <a:gd name="connsiteY61" fmla="*/ 4411134 h 4639734"/>
                  <a:gd name="connsiteX62" fmla="*/ 1958412 w 7149692"/>
                  <a:gd name="connsiteY62" fmla="*/ 4436534 h 4639734"/>
                  <a:gd name="connsiteX63" fmla="*/ 1983812 w 7149692"/>
                  <a:gd name="connsiteY63" fmla="*/ 4453467 h 4639734"/>
                  <a:gd name="connsiteX64" fmla="*/ 2076945 w 7149692"/>
                  <a:gd name="connsiteY64" fmla="*/ 4478867 h 4639734"/>
                  <a:gd name="connsiteX65" fmla="*/ 2119279 w 7149692"/>
                  <a:gd name="connsiteY65" fmla="*/ 4495800 h 4639734"/>
                  <a:gd name="connsiteX66" fmla="*/ 2237812 w 7149692"/>
                  <a:gd name="connsiteY66" fmla="*/ 4512734 h 4639734"/>
                  <a:gd name="connsiteX67" fmla="*/ 2297079 w 7149692"/>
                  <a:gd name="connsiteY67" fmla="*/ 4529667 h 4639734"/>
                  <a:gd name="connsiteX68" fmla="*/ 2381745 w 7149692"/>
                  <a:gd name="connsiteY68" fmla="*/ 4538134 h 4639734"/>
                  <a:gd name="connsiteX69" fmla="*/ 2457945 w 7149692"/>
                  <a:gd name="connsiteY69" fmla="*/ 4546600 h 4639734"/>
                  <a:gd name="connsiteX70" fmla="*/ 2525679 w 7149692"/>
                  <a:gd name="connsiteY70" fmla="*/ 4563534 h 4639734"/>
                  <a:gd name="connsiteX71" fmla="*/ 2601879 w 7149692"/>
                  <a:gd name="connsiteY71" fmla="*/ 4580467 h 4639734"/>
                  <a:gd name="connsiteX72" fmla="*/ 2720412 w 7149692"/>
                  <a:gd name="connsiteY72" fmla="*/ 4605867 h 4639734"/>
                  <a:gd name="connsiteX73" fmla="*/ 2771212 w 7149692"/>
                  <a:gd name="connsiteY73" fmla="*/ 4622800 h 4639734"/>
                  <a:gd name="connsiteX74" fmla="*/ 2915145 w 7149692"/>
                  <a:gd name="connsiteY74" fmla="*/ 4639734 h 4639734"/>
                  <a:gd name="connsiteX75" fmla="*/ 3025212 w 7149692"/>
                  <a:gd name="connsiteY75" fmla="*/ 4631267 h 4639734"/>
                  <a:gd name="connsiteX76" fmla="*/ 3050612 w 7149692"/>
                  <a:gd name="connsiteY76" fmla="*/ 4605867 h 4639734"/>
                  <a:gd name="connsiteX77" fmla="*/ 3084479 w 7149692"/>
                  <a:gd name="connsiteY77" fmla="*/ 4555067 h 4639734"/>
                  <a:gd name="connsiteX78" fmla="*/ 3126812 w 7149692"/>
                  <a:gd name="connsiteY78" fmla="*/ 4470400 h 4639734"/>
                  <a:gd name="connsiteX79" fmla="*/ 3160679 w 7149692"/>
                  <a:gd name="connsiteY79" fmla="*/ 4419600 h 4639734"/>
                  <a:gd name="connsiteX80" fmla="*/ 3177612 w 7149692"/>
                  <a:gd name="connsiteY80" fmla="*/ 4385734 h 4639734"/>
                  <a:gd name="connsiteX81" fmla="*/ 3203012 w 7149692"/>
                  <a:gd name="connsiteY81" fmla="*/ 4351867 h 4639734"/>
                  <a:gd name="connsiteX82" fmla="*/ 3262279 w 7149692"/>
                  <a:gd name="connsiteY82" fmla="*/ 4275667 h 4639734"/>
                  <a:gd name="connsiteX83" fmla="*/ 3270745 w 7149692"/>
                  <a:gd name="connsiteY83" fmla="*/ 4250267 h 4639734"/>
                  <a:gd name="connsiteX84" fmla="*/ 3287679 w 7149692"/>
                  <a:gd name="connsiteY84" fmla="*/ 4224867 h 4639734"/>
                  <a:gd name="connsiteX85" fmla="*/ 3304612 w 7149692"/>
                  <a:gd name="connsiteY85" fmla="*/ 4148667 h 4639734"/>
                  <a:gd name="connsiteX86" fmla="*/ 3313079 w 7149692"/>
                  <a:gd name="connsiteY86" fmla="*/ 4123267 h 4639734"/>
                  <a:gd name="connsiteX87" fmla="*/ 3338479 w 7149692"/>
                  <a:gd name="connsiteY87" fmla="*/ 4055534 h 4639734"/>
                  <a:gd name="connsiteX88" fmla="*/ 3346945 w 7149692"/>
                  <a:gd name="connsiteY88" fmla="*/ 4013200 h 4639734"/>
                  <a:gd name="connsiteX89" fmla="*/ 3355412 w 7149692"/>
                  <a:gd name="connsiteY89" fmla="*/ 3987800 h 4639734"/>
                  <a:gd name="connsiteX90" fmla="*/ 3380812 w 7149692"/>
                  <a:gd name="connsiteY90" fmla="*/ 3996267 h 4639734"/>
                  <a:gd name="connsiteX91" fmla="*/ 3431612 w 7149692"/>
                  <a:gd name="connsiteY91" fmla="*/ 4047067 h 4639734"/>
                  <a:gd name="connsiteX92" fmla="*/ 3473945 w 7149692"/>
                  <a:gd name="connsiteY92" fmla="*/ 4089400 h 4639734"/>
                  <a:gd name="connsiteX93" fmla="*/ 3541679 w 7149692"/>
                  <a:gd name="connsiteY93" fmla="*/ 4165600 h 4639734"/>
                  <a:gd name="connsiteX94" fmla="*/ 3558612 w 7149692"/>
                  <a:gd name="connsiteY94" fmla="*/ 4182534 h 4639734"/>
                  <a:gd name="connsiteX95" fmla="*/ 3617879 w 7149692"/>
                  <a:gd name="connsiteY95" fmla="*/ 4233334 h 4639734"/>
                  <a:gd name="connsiteX96" fmla="*/ 3634812 w 7149692"/>
                  <a:gd name="connsiteY96" fmla="*/ 4258734 h 4639734"/>
                  <a:gd name="connsiteX97" fmla="*/ 3677145 w 7149692"/>
                  <a:gd name="connsiteY97" fmla="*/ 4292600 h 4639734"/>
                  <a:gd name="connsiteX98" fmla="*/ 3736412 w 7149692"/>
                  <a:gd name="connsiteY98" fmla="*/ 4360334 h 4639734"/>
                  <a:gd name="connsiteX99" fmla="*/ 3795679 w 7149692"/>
                  <a:gd name="connsiteY99" fmla="*/ 4402667 h 4639734"/>
                  <a:gd name="connsiteX100" fmla="*/ 3846479 w 7149692"/>
                  <a:gd name="connsiteY100" fmla="*/ 4428067 h 4639734"/>
                  <a:gd name="connsiteX101" fmla="*/ 3897279 w 7149692"/>
                  <a:gd name="connsiteY101" fmla="*/ 4461934 h 4639734"/>
                  <a:gd name="connsiteX102" fmla="*/ 3956545 w 7149692"/>
                  <a:gd name="connsiteY102" fmla="*/ 4478867 h 4639734"/>
                  <a:gd name="connsiteX103" fmla="*/ 3998879 w 7149692"/>
                  <a:gd name="connsiteY103" fmla="*/ 4495800 h 4639734"/>
                  <a:gd name="connsiteX104" fmla="*/ 4083545 w 7149692"/>
                  <a:gd name="connsiteY104" fmla="*/ 4512734 h 4639734"/>
                  <a:gd name="connsiteX105" fmla="*/ 4134345 w 7149692"/>
                  <a:gd name="connsiteY105" fmla="*/ 4529667 h 4639734"/>
                  <a:gd name="connsiteX106" fmla="*/ 4252879 w 7149692"/>
                  <a:gd name="connsiteY106" fmla="*/ 4538134 h 4639734"/>
                  <a:gd name="connsiteX107" fmla="*/ 4320612 w 7149692"/>
                  <a:gd name="connsiteY107" fmla="*/ 4546600 h 4639734"/>
                  <a:gd name="connsiteX108" fmla="*/ 4574612 w 7149692"/>
                  <a:gd name="connsiteY108" fmla="*/ 4555067 h 4639734"/>
                  <a:gd name="connsiteX109" fmla="*/ 4752412 w 7149692"/>
                  <a:gd name="connsiteY109" fmla="*/ 4572000 h 4639734"/>
                  <a:gd name="connsiteX110" fmla="*/ 4828612 w 7149692"/>
                  <a:gd name="connsiteY110" fmla="*/ 4580467 h 4639734"/>
                  <a:gd name="connsiteX111" fmla="*/ 5074145 w 7149692"/>
                  <a:gd name="connsiteY111" fmla="*/ 4588934 h 4639734"/>
                  <a:gd name="connsiteX112" fmla="*/ 5378945 w 7149692"/>
                  <a:gd name="connsiteY112" fmla="*/ 4580467 h 4639734"/>
                  <a:gd name="connsiteX113" fmla="*/ 5421279 w 7149692"/>
                  <a:gd name="connsiteY113" fmla="*/ 4563534 h 4639734"/>
                  <a:gd name="connsiteX114" fmla="*/ 5455145 w 7149692"/>
                  <a:gd name="connsiteY114" fmla="*/ 4555067 h 4639734"/>
                  <a:gd name="connsiteX115" fmla="*/ 5497479 w 7149692"/>
                  <a:gd name="connsiteY115" fmla="*/ 4529667 h 4639734"/>
                  <a:gd name="connsiteX116" fmla="*/ 5548279 w 7149692"/>
                  <a:gd name="connsiteY116" fmla="*/ 4487334 h 4639734"/>
                  <a:gd name="connsiteX117" fmla="*/ 5565212 w 7149692"/>
                  <a:gd name="connsiteY117" fmla="*/ 4461934 h 4639734"/>
                  <a:gd name="connsiteX118" fmla="*/ 5590612 w 7149692"/>
                  <a:gd name="connsiteY118" fmla="*/ 4445000 h 4639734"/>
                  <a:gd name="connsiteX119" fmla="*/ 5658345 w 7149692"/>
                  <a:gd name="connsiteY119" fmla="*/ 4385734 h 4639734"/>
                  <a:gd name="connsiteX120" fmla="*/ 5717612 w 7149692"/>
                  <a:gd name="connsiteY120" fmla="*/ 4343400 h 4639734"/>
                  <a:gd name="connsiteX121" fmla="*/ 5734545 w 7149692"/>
                  <a:gd name="connsiteY121" fmla="*/ 4318000 h 4639734"/>
                  <a:gd name="connsiteX122" fmla="*/ 5759945 w 7149692"/>
                  <a:gd name="connsiteY122" fmla="*/ 4292600 h 4639734"/>
                  <a:gd name="connsiteX123" fmla="*/ 5793812 w 7149692"/>
                  <a:gd name="connsiteY123" fmla="*/ 4216400 h 4639734"/>
                  <a:gd name="connsiteX124" fmla="*/ 5802279 w 7149692"/>
                  <a:gd name="connsiteY124" fmla="*/ 4174067 h 4639734"/>
                  <a:gd name="connsiteX125" fmla="*/ 5827679 w 7149692"/>
                  <a:gd name="connsiteY125" fmla="*/ 4097867 h 4639734"/>
                  <a:gd name="connsiteX126" fmla="*/ 5836145 w 7149692"/>
                  <a:gd name="connsiteY126" fmla="*/ 4072467 h 4639734"/>
                  <a:gd name="connsiteX127" fmla="*/ 5861545 w 7149692"/>
                  <a:gd name="connsiteY127" fmla="*/ 3987800 h 4639734"/>
                  <a:gd name="connsiteX128" fmla="*/ 5903879 w 7149692"/>
                  <a:gd name="connsiteY128" fmla="*/ 3979334 h 4639734"/>
                  <a:gd name="connsiteX129" fmla="*/ 5997012 w 7149692"/>
                  <a:gd name="connsiteY129" fmla="*/ 4013200 h 4639734"/>
                  <a:gd name="connsiteX130" fmla="*/ 6327212 w 7149692"/>
                  <a:gd name="connsiteY130" fmla="*/ 4004734 h 4639734"/>
                  <a:gd name="connsiteX131" fmla="*/ 6411879 w 7149692"/>
                  <a:gd name="connsiteY131" fmla="*/ 3996267 h 4639734"/>
                  <a:gd name="connsiteX132" fmla="*/ 6589679 w 7149692"/>
                  <a:gd name="connsiteY132" fmla="*/ 3979334 h 4639734"/>
                  <a:gd name="connsiteX133" fmla="*/ 6725145 w 7149692"/>
                  <a:gd name="connsiteY133" fmla="*/ 3962400 h 4639734"/>
                  <a:gd name="connsiteX134" fmla="*/ 6784412 w 7149692"/>
                  <a:gd name="connsiteY134" fmla="*/ 3945467 h 4639734"/>
                  <a:gd name="connsiteX135" fmla="*/ 6826745 w 7149692"/>
                  <a:gd name="connsiteY135" fmla="*/ 3937000 h 4639734"/>
                  <a:gd name="connsiteX136" fmla="*/ 6869079 w 7149692"/>
                  <a:gd name="connsiteY136" fmla="*/ 3869267 h 4639734"/>
                  <a:gd name="connsiteX137" fmla="*/ 6894479 w 7149692"/>
                  <a:gd name="connsiteY137" fmla="*/ 3843867 h 4639734"/>
                  <a:gd name="connsiteX138" fmla="*/ 6936812 w 7149692"/>
                  <a:gd name="connsiteY138" fmla="*/ 3759200 h 4639734"/>
                  <a:gd name="connsiteX139" fmla="*/ 6962212 w 7149692"/>
                  <a:gd name="connsiteY139" fmla="*/ 3733800 h 4639734"/>
                  <a:gd name="connsiteX140" fmla="*/ 6987612 w 7149692"/>
                  <a:gd name="connsiteY140" fmla="*/ 3666067 h 4639734"/>
                  <a:gd name="connsiteX141" fmla="*/ 7004545 w 7149692"/>
                  <a:gd name="connsiteY141" fmla="*/ 3640667 h 4639734"/>
                  <a:gd name="connsiteX142" fmla="*/ 7029945 w 7149692"/>
                  <a:gd name="connsiteY142" fmla="*/ 3572934 h 4639734"/>
                  <a:gd name="connsiteX143" fmla="*/ 7038412 w 7149692"/>
                  <a:gd name="connsiteY143" fmla="*/ 3547534 h 4639734"/>
                  <a:gd name="connsiteX144" fmla="*/ 7055345 w 7149692"/>
                  <a:gd name="connsiteY144" fmla="*/ 3479800 h 4639734"/>
                  <a:gd name="connsiteX145" fmla="*/ 7072279 w 7149692"/>
                  <a:gd name="connsiteY145" fmla="*/ 3462867 h 4639734"/>
                  <a:gd name="connsiteX146" fmla="*/ 7106145 w 7149692"/>
                  <a:gd name="connsiteY146" fmla="*/ 3378200 h 4639734"/>
                  <a:gd name="connsiteX147" fmla="*/ 7114612 w 7149692"/>
                  <a:gd name="connsiteY147" fmla="*/ 3327400 h 4639734"/>
                  <a:gd name="connsiteX148" fmla="*/ 7140012 w 7149692"/>
                  <a:gd name="connsiteY148" fmla="*/ 3259667 h 4639734"/>
                  <a:gd name="connsiteX149" fmla="*/ 7140012 w 7149692"/>
                  <a:gd name="connsiteY149" fmla="*/ 2937934 h 4639734"/>
                  <a:gd name="connsiteX150" fmla="*/ 7114612 w 7149692"/>
                  <a:gd name="connsiteY150" fmla="*/ 2836334 h 4639734"/>
                  <a:gd name="connsiteX151" fmla="*/ 7106145 w 7149692"/>
                  <a:gd name="connsiteY151" fmla="*/ 2810934 h 4639734"/>
                  <a:gd name="connsiteX152" fmla="*/ 7063812 w 7149692"/>
                  <a:gd name="connsiteY152" fmla="*/ 2743200 h 4639734"/>
                  <a:gd name="connsiteX153" fmla="*/ 7046879 w 7149692"/>
                  <a:gd name="connsiteY153" fmla="*/ 2675467 h 4639734"/>
                  <a:gd name="connsiteX154" fmla="*/ 7029945 w 7149692"/>
                  <a:gd name="connsiteY154" fmla="*/ 2641600 h 4639734"/>
                  <a:gd name="connsiteX155" fmla="*/ 7004545 w 7149692"/>
                  <a:gd name="connsiteY155" fmla="*/ 2582334 h 4639734"/>
                  <a:gd name="connsiteX156" fmla="*/ 6953745 w 7149692"/>
                  <a:gd name="connsiteY156" fmla="*/ 2514600 h 4639734"/>
                  <a:gd name="connsiteX157" fmla="*/ 6945279 w 7149692"/>
                  <a:gd name="connsiteY157" fmla="*/ 2489200 h 4639734"/>
                  <a:gd name="connsiteX158" fmla="*/ 6826745 w 7149692"/>
                  <a:gd name="connsiteY158" fmla="*/ 2421467 h 4639734"/>
                  <a:gd name="connsiteX159" fmla="*/ 6759012 w 7149692"/>
                  <a:gd name="connsiteY159" fmla="*/ 2396067 h 4639734"/>
                  <a:gd name="connsiteX160" fmla="*/ 6699745 w 7149692"/>
                  <a:gd name="connsiteY160" fmla="*/ 2353734 h 4639734"/>
                  <a:gd name="connsiteX161" fmla="*/ 6657412 w 7149692"/>
                  <a:gd name="connsiteY161" fmla="*/ 2319867 h 4639734"/>
                  <a:gd name="connsiteX162" fmla="*/ 6538879 w 7149692"/>
                  <a:gd name="connsiteY162" fmla="*/ 2294467 h 4639734"/>
                  <a:gd name="connsiteX163" fmla="*/ 6445745 w 7149692"/>
                  <a:gd name="connsiteY163" fmla="*/ 2260600 h 4639734"/>
                  <a:gd name="connsiteX164" fmla="*/ 6420345 w 7149692"/>
                  <a:gd name="connsiteY164" fmla="*/ 2252134 h 4639734"/>
                  <a:gd name="connsiteX165" fmla="*/ 6132479 w 7149692"/>
                  <a:gd name="connsiteY165" fmla="*/ 2260600 h 4639734"/>
                  <a:gd name="connsiteX166" fmla="*/ 6107079 w 7149692"/>
                  <a:gd name="connsiteY166" fmla="*/ 2269067 h 4639734"/>
                  <a:gd name="connsiteX167" fmla="*/ 6064745 w 7149692"/>
                  <a:gd name="connsiteY167" fmla="*/ 2286000 h 4639734"/>
                  <a:gd name="connsiteX168" fmla="*/ 6013945 w 7149692"/>
                  <a:gd name="connsiteY168" fmla="*/ 2302934 h 4639734"/>
                  <a:gd name="connsiteX169" fmla="*/ 5954679 w 7149692"/>
                  <a:gd name="connsiteY169" fmla="*/ 2319867 h 4639734"/>
                  <a:gd name="connsiteX170" fmla="*/ 5929279 w 7149692"/>
                  <a:gd name="connsiteY170" fmla="*/ 2167467 h 4639734"/>
                  <a:gd name="connsiteX171" fmla="*/ 5903879 w 7149692"/>
                  <a:gd name="connsiteY171" fmla="*/ 2091267 h 4639734"/>
                  <a:gd name="connsiteX172" fmla="*/ 5878479 w 7149692"/>
                  <a:gd name="connsiteY172" fmla="*/ 1955800 h 4639734"/>
                  <a:gd name="connsiteX173" fmla="*/ 5861545 w 7149692"/>
                  <a:gd name="connsiteY173" fmla="*/ 1930400 h 4639734"/>
                  <a:gd name="connsiteX174" fmla="*/ 5853079 w 7149692"/>
                  <a:gd name="connsiteY174" fmla="*/ 1905000 h 4639734"/>
                  <a:gd name="connsiteX175" fmla="*/ 5836145 w 7149692"/>
                  <a:gd name="connsiteY175" fmla="*/ 1871134 h 4639734"/>
                  <a:gd name="connsiteX176" fmla="*/ 5810745 w 7149692"/>
                  <a:gd name="connsiteY176" fmla="*/ 1811867 h 4639734"/>
                  <a:gd name="connsiteX177" fmla="*/ 5785345 w 7149692"/>
                  <a:gd name="connsiteY177" fmla="*/ 1744134 h 4639734"/>
                  <a:gd name="connsiteX178" fmla="*/ 5776879 w 7149692"/>
                  <a:gd name="connsiteY178" fmla="*/ 1718734 h 4639734"/>
                  <a:gd name="connsiteX179" fmla="*/ 5759945 w 7149692"/>
                  <a:gd name="connsiteY179" fmla="*/ 1693334 h 4639734"/>
                  <a:gd name="connsiteX180" fmla="*/ 5734545 w 7149692"/>
                  <a:gd name="connsiteY180" fmla="*/ 1617134 h 4639734"/>
                  <a:gd name="connsiteX181" fmla="*/ 5726079 w 7149692"/>
                  <a:gd name="connsiteY181" fmla="*/ 1591734 h 4639734"/>
                  <a:gd name="connsiteX182" fmla="*/ 5675279 w 7149692"/>
                  <a:gd name="connsiteY182" fmla="*/ 1507067 h 4639734"/>
                  <a:gd name="connsiteX183" fmla="*/ 5658345 w 7149692"/>
                  <a:gd name="connsiteY183" fmla="*/ 1473200 h 4639734"/>
                  <a:gd name="connsiteX184" fmla="*/ 5649879 w 7149692"/>
                  <a:gd name="connsiteY184" fmla="*/ 1447800 h 4639734"/>
                  <a:gd name="connsiteX185" fmla="*/ 5624479 w 7149692"/>
                  <a:gd name="connsiteY185" fmla="*/ 1405467 h 4639734"/>
                  <a:gd name="connsiteX186" fmla="*/ 5616012 w 7149692"/>
                  <a:gd name="connsiteY186" fmla="*/ 1380067 h 4639734"/>
                  <a:gd name="connsiteX187" fmla="*/ 5599079 w 7149692"/>
                  <a:gd name="connsiteY187" fmla="*/ 1346200 h 4639734"/>
                  <a:gd name="connsiteX188" fmla="*/ 5556745 w 7149692"/>
                  <a:gd name="connsiteY188" fmla="*/ 1270000 h 4639734"/>
                  <a:gd name="connsiteX189" fmla="*/ 5531345 w 7149692"/>
                  <a:gd name="connsiteY189" fmla="*/ 1227667 h 4639734"/>
                  <a:gd name="connsiteX190" fmla="*/ 5505945 w 7149692"/>
                  <a:gd name="connsiteY190" fmla="*/ 1185334 h 4639734"/>
                  <a:gd name="connsiteX191" fmla="*/ 5472079 w 7149692"/>
                  <a:gd name="connsiteY191" fmla="*/ 1126067 h 4639734"/>
                  <a:gd name="connsiteX192" fmla="*/ 5446679 w 7149692"/>
                  <a:gd name="connsiteY192" fmla="*/ 1083734 h 4639734"/>
                  <a:gd name="connsiteX193" fmla="*/ 5412812 w 7149692"/>
                  <a:gd name="connsiteY193" fmla="*/ 1049867 h 4639734"/>
                  <a:gd name="connsiteX194" fmla="*/ 5395879 w 7149692"/>
                  <a:gd name="connsiteY194" fmla="*/ 1024467 h 4639734"/>
                  <a:gd name="connsiteX195" fmla="*/ 5336612 w 7149692"/>
                  <a:gd name="connsiteY195" fmla="*/ 939800 h 4639734"/>
                  <a:gd name="connsiteX196" fmla="*/ 5311212 w 7149692"/>
                  <a:gd name="connsiteY196" fmla="*/ 914400 h 4639734"/>
                  <a:gd name="connsiteX197" fmla="*/ 5294279 w 7149692"/>
                  <a:gd name="connsiteY197" fmla="*/ 889000 h 4639734"/>
                  <a:gd name="connsiteX198" fmla="*/ 5226545 w 7149692"/>
                  <a:gd name="connsiteY198" fmla="*/ 838200 h 4639734"/>
                  <a:gd name="connsiteX199" fmla="*/ 5201145 w 7149692"/>
                  <a:gd name="connsiteY199" fmla="*/ 821267 h 4639734"/>
                  <a:gd name="connsiteX200" fmla="*/ 5158812 w 7149692"/>
                  <a:gd name="connsiteY200" fmla="*/ 812800 h 4639734"/>
                  <a:gd name="connsiteX201" fmla="*/ 5133412 w 7149692"/>
                  <a:gd name="connsiteY201" fmla="*/ 804334 h 4639734"/>
                  <a:gd name="connsiteX202" fmla="*/ 5065679 w 7149692"/>
                  <a:gd name="connsiteY202" fmla="*/ 778934 h 4639734"/>
                  <a:gd name="connsiteX203" fmla="*/ 5014879 w 7149692"/>
                  <a:gd name="connsiteY203" fmla="*/ 770467 h 4639734"/>
                  <a:gd name="connsiteX204" fmla="*/ 4955612 w 7149692"/>
                  <a:gd name="connsiteY204" fmla="*/ 753534 h 4639734"/>
                  <a:gd name="connsiteX205" fmla="*/ 4887879 w 7149692"/>
                  <a:gd name="connsiteY205" fmla="*/ 736600 h 4639734"/>
                  <a:gd name="connsiteX206" fmla="*/ 4862479 w 7149692"/>
                  <a:gd name="connsiteY206" fmla="*/ 745067 h 4639734"/>
                  <a:gd name="connsiteX207" fmla="*/ 4803212 w 7149692"/>
                  <a:gd name="connsiteY207" fmla="*/ 787400 h 4639734"/>
                  <a:gd name="connsiteX208" fmla="*/ 4760879 w 7149692"/>
                  <a:gd name="connsiteY208" fmla="*/ 795867 h 4639734"/>
                  <a:gd name="connsiteX209" fmla="*/ 4710079 w 7149692"/>
                  <a:gd name="connsiteY209" fmla="*/ 829734 h 4639734"/>
                  <a:gd name="connsiteX210" fmla="*/ 4667745 w 7149692"/>
                  <a:gd name="connsiteY210" fmla="*/ 872067 h 4639734"/>
                  <a:gd name="connsiteX211" fmla="*/ 4625412 w 7149692"/>
                  <a:gd name="connsiteY211" fmla="*/ 922867 h 4639734"/>
                  <a:gd name="connsiteX212" fmla="*/ 4600012 w 7149692"/>
                  <a:gd name="connsiteY212" fmla="*/ 990600 h 4639734"/>
                  <a:gd name="connsiteX213" fmla="*/ 4583079 w 7149692"/>
                  <a:gd name="connsiteY213" fmla="*/ 1041400 h 4639734"/>
                  <a:gd name="connsiteX214" fmla="*/ 4574612 w 7149692"/>
                  <a:gd name="connsiteY214" fmla="*/ 1066800 h 4639734"/>
                  <a:gd name="connsiteX215" fmla="*/ 4566145 w 7149692"/>
                  <a:gd name="connsiteY215" fmla="*/ 1092200 h 4639734"/>
                  <a:gd name="connsiteX216" fmla="*/ 4540745 w 7149692"/>
                  <a:gd name="connsiteY216" fmla="*/ 1210734 h 4639734"/>
                  <a:gd name="connsiteX217" fmla="*/ 4489945 w 7149692"/>
                  <a:gd name="connsiteY217" fmla="*/ 1168400 h 4639734"/>
                  <a:gd name="connsiteX218" fmla="*/ 4447612 w 7149692"/>
                  <a:gd name="connsiteY218" fmla="*/ 1049867 h 4639734"/>
                  <a:gd name="connsiteX219" fmla="*/ 4405279 w 7149692"/>
                  <a:gd name="connsiteY219" fmla="*/ 956734 h 4639734"/>
                  <a:gd name="connsiteX220" fmla="*/ 4379879 w 7149692"/>
                  <a:gd name="connsiteY220" fmla="*/ 922867 h 4639734"/>
                  <a:gd name="connsiteX221" fmla="*/ 4329079 w 7149692"/>
                  <a:gd name="connsiteY221" fmla="*/ 821267 h 4639734"/>
                  <a:gd name="connsiteX222" fmla="*/ 4303679 w 7149692"/>
                  <a:gd name="connsiteY222" fmla="*/ 762000 h 4639734"/>
                  <a:gd name="connsiteX223" fmla="*/ 4269812 w 7149692"/>
                  <a:gd name="connsiteY223" fmla="*/ 711200 h 4639734"/>
                  <a:gd name="connsiteX224" fmla="*/ 4210545 w 7149692"/>
                  <a:gd name="connsiteY224" fmla="*/ 609600 h 4639734"/>
                  <a:gd name="connsiteX225" fmla="*/ 4134345 w 7149692"/>
                  <a:gd name="connsiteY225" fmla="*/ 516467 h 4639734"/>
                  <a:gd name="connsiteX226" fmla="*/ 4100479 w 7149692"/>
                  <a:gd name="connsiteY226" fmla="*/ 448734 h 4639734"/>
                  <a:gd name="connsiteX227" fmla="*/ 4066612 w 7149692"/>
                  <a:gd name="connsiteY227" fmla="*/ 414867 h 4639734"/>
                  <a:gd name="connsiteX228" fmla="*/ 4041212 w 7149692"/>
                  <a:gd name="connsiteY228" fmla="*/ 372534 h 4639734"/>
                  <a:gd name="connsiteX229" fmla="*/ 4007345 w 7149692"/>
                  <a:gd name="connsiteY229" fmla="*/ 338667 h 4639734"/>
                  <a:gd name="connsiteX230" fmla="*/ 3990412 w 7149692"/>
                  <a:gd name="connsiteY230" fmla="*/ 313267 h 4639734"/>
                  <a:gd name="connsiteX231" fmla="*/ 3965012 w 7149692"/>
                  <a:gd name="connsiteY231" fmla="*/ 287867 h 4639734"/>
                  <a:gd name="connsiteX232" fmla="*/ 3939612 w 7149692"/>
                  <a:gd name="connsiteY232" fmla="*/ 254000 h 4639734"/>
                  <a:gd name="connsiteX233" fmla="*/ 3905745 w 7149692"/>
                  <a:gd name="connsiteY233" fmla="*/ 237067 h 4639734"/>
                  <a:gd name="connsiteX234" fmla="*/ 3846479 w 7149692"/>
                  <a:gd name="connsiteY234" fmla="*/ 186267 h 4639734"/>
                  <a:gd name="connsiteX235" fmla="*/ 3821079 w 7149692"/>
                  <a:gd name="connsiteY235" fmla="*/ 169334 h 4639734"/>
                  <a:gd name="connsiteX236" fmla="*/ 3787212 w 7149692"/>
                  <a:gd name="connsiteY236" fmla="*/ 135467 h 4639734"/>
                  <a:gd name="connsiteX237" fmla="*/ 3694079 w 7149692"/>
                  <a:gd name="connsiteY237" fmla="*/ 101600 h 4639734"/>
                  <a:gd name="connsiteX238" fmla="*/ 3617879 w 7149692"/>
                  <a:gd name="connsiteY238" fmla="*/ 67734 h 4639734"/>
                  <a:gd name="connsiteX239" fmla="*/ 3584012 w 7149692"/>
                  <a:gd name="connsiteY239" fmla="*/ 59267 h 4639734"/>
                  <a:gd name="connsiteX240" fmla="*/ 3550145 w 7149692"/>
                  <a:gd name="connsiteY240" fmla="*/ 42334 h 4639734"/>
                  <a:gd name="connsiteX241" fmla="*/ 3516279 w 7149692"/>
                  <a:gd name="connsiteY241" fmla="*/ 33867 h 4639734"/>
                  <a:gd name="connsiteX242" fmla="*/ 3431612 w 7149692"/>
                  <a:gd name="connsiteY242" fmla="*/ 8467 h 4639734"/>
                  <a:gd name="connsiteX243" fmla="*/ 3330012 w 7149692"/>
                  <a:gd name="connsiteY243" fmla="*/ 0 h 4639734"/>
                  <a:gd name="connsiteX244" fmla="*/ 3143745 w 7149692"/>
                  <a:gd name="connsiteY244" fmla="*/ 8467 h 4639734"/>
                  <a:gd name="connsiteX245" fmla="*/ 3050612 w 7149692"/>
                  <a:gd name="connsiteY245" fmla="*/ 25400 h 4639734"/>
                  <a:gd name="connsiteX246" fmla="*/ 2991345 w 7149692"/>
                  <a:gd name="connsiteY246" fmla="*/ 42334 h 4639734"/>
                  <a:gd name="connsiteX247" fmla="*/ 2949012 w 7149692"/>
                  <a:gd name="connsiteY247" fmla="*/ 59267 h 4639734"/>
                  <a:gd name="connsiteX248" fmla="*/ 2898212 w 7149692"/>
                  <a:gd name="connsiteY248" fmla="*/ 93134 h 4639734"/>
                  <a:gd name="connsiteX249" fmla="*/ 2855879 w 7149692"/>
                  <a:gd name="connsiteY249" fmla="*/ 118534 h 4639734"/>
                  <a:gd name="connsiteX250" fmla="*/ 2830479 w 7149692"/>
                  <a:gd name="connsiteY250" fmla="*/ 143934 h 4639734"/>
                  <a:gd name="connsiteX251" fmla="*/ 2805079 w 7149692"/>
                  <a:gd name="connsiteY251" fmla="*/ 160867 h 4639734"/>
                  <a:gd name="connsiteX252" fmla="*/ 2745812 w 7149692"/>
                  <a:gd name="connsiteY252" fmla="*/ 203200 h 4639734"/>
                  <a:gd name="connsiteX253" fmla="*/ 2720412 w 7149692"/>
                  <a:gd name="connsiteY253" fmla="*/ 254000 h 4639734"/>
                  <a:gd name="connsiteX254" fmla="*/ 2695012 w 7149692"/>
                  <a:gd name="connsiteY254" fmla="*/ 296334 h 4639734"/>
                  <a:gd name="connsiteX255" fmla="*/ 2644212 w 7149692"/>
                  <a:gd name="connsiteY255" fmla="*/ 389467 h 4639734"/>
                  <a:gd name="connsiteX256" fmla="*/ 2627279 w 7149692"/>
                  <a:gd name="connsiteY256" fmla="*/ 414867 h 4639734"/>
                  <a:gd name="connsiteX257" fmla="*/ 2610345 w 7149692"/>
                  <a:gd name="connsiteY257" fmla="*/ 541867 h 4639734"/>
                  <a:gd name="connsiteX258" fmla="*/ 2593412 w 7149692"/>
                  <a:gd name="connsiteY258" fmla="*/ 584200 h 4639734"/>
                  <a:gd name="connsiteX259" fmla="*/ 2584945 w 7149692"/>
                  <a:gd name="connsiteY259" fmla="*/ 609600 h 4639734"/>
                  <a:gd name="connsiteX260" fmla="*/ 2568012 w 7149692"/>
                  <a:gd name="connsiteY260" fmla="*/ 643467 h 4639734"/>
                  <a:gd name="connsiteX261" fmla="*/ 2542612 w 7149692"/>
                  <a:gd name="connsiteY261" fmla="*/ 728134 h 4639734"/>
                  <a:gd name="connsiteX262" fmla="*/ 2551079 w 7149692"/>
                  <a:gd name="connsiteY262" fmla="*/ 880534 h 4639734"/>
                  <a:gd name="connsiteX263" fmla="*/ 2576479 w 7149692"/>
                  <a:gd name="connsiteY263" fmla="*/ 973667 h 4639734"/>
                  <a:gd name="connsiteX264" fmla="*/ 2593412 w 7149692"/>
                  <a:gd name="connsiteY264" fmla="*/ 1049867 h 4639734"/>
                  <a:gd name="connsiteX265" fmla="*/ 2618812 w 7149692"/>
                  <a:gd name="connsiteY265" fmla="*/ 1066800 h 4639734"/>
                  <a:gd name="connsiteX266" fmla="*/ 2678079 w 7149692"/>
                  <a:gd name="connsiteY266" fmla="*/ 1134534 h 4639734"/>
                  <a:gd name="connsiteX267" fmla="*/ 2728879 w 7149692"/>
                  <a:gd name="connsiteY267" fmla="*/ 1176867 h 4639734"/>
                  <a:gd name="connsiteX268" fmla="*/ 2703479 w 7149692"/>
                  <a:gd name="connsiteY268" fmla="*/ 1202267 h 4639734"/>
                  <a:gd name="connsiteX269" fmla="*/ 2635745 w 7149692"/>
                  <a:gd name="connsiteY269" fmla="*/ 1193800 h 4639734"/>
                  <a:gd name="connsiteX270" fmla="*/ 2568012 w 7149692"/>
                  <a:gd name="connsiteY270" fmla="*/ 1117600 h 4639734"/>
                  <a:gd name="connsiteX271" fmla="*/ 2551079 w 7149692"/>
                  <a:gd name="connsiteY271" fmla="*/ 1092200 h 4639734"/>
                  <a:gd name="connsiteX272" fmla="*/ 2525679 w 7149692"/>
                  <a:gd name="connsiteY272" fmla="*/ 1083734 h 4639734"/>
                  <a:gd name="connsiteX273" fmla="*/ 2508745 w 7149692"/>
                  <a:gd name="connsiteY273" fmla="*/ 1049867 h 4639734"/>
                  <a:gd name="connsiteX274" fmla="*/ 2466412 w 7149692"/>
                  <a:gd name="connsiteY274" fmla="*/ 1024467 h 4639734"/>
                  <a:gd name="connsiteX275" fmla="*/ 2432545 w 7149692"/>
                  <a:gd name="connsiteY275" fmla="*/ 999067 h 4639734"/>
                  <a:gd name="connsiteX276" fmla="*/ 2305545 w 7149692"/>
                  <a:gd name="connsiteY276" fmla="*/ 889000 h 4639734"/>
                  <a:gd name="connsiteX277" fmla="*/ 2187012 w 7149692"/>
                  <a:gd name="connsiteY277" fmla="*/ 804334 h 4639734"/>
                  <a:gd name="connsiteX278" fmla="*/ 2136212 w 7149692"/>
                  <a:gd name="connsiteY278" fmla="*/ 762000 h 4639734"/>
                  <a:gd name="connsiteX279" fmla="*/ 2017679 w 7149692"/>
                  <a:gd name="connsiteY279" fmla="*/ 677334 h 4639734"/>
                  <a:gd name="connsiteX280" fmla="*/ 1966879 w 7149692"/>
                  <a:gd name="connsiteY280" fmla="*/ 635000 h 4639734"/>
                  <a:gd name="connsiteX281" fmla="*/ 1873745 w 7149692"/>
                  <a:gd name="connsiteY281" fmla="*/ 575734 h 4639734"/>
                  <a:gd name="connsiteX282" fmla="*/ 1831412 w 7149692"/>
                  <a:gd name="connsiteY282" fmla="*/ 541867 h 4639734"/>
                  <a:gd name="connsiteX283" fmla="*/ 1789079 w 7149692"/>
                  <a:gd name="connsiteY283" fmla="*/ 533400 h 4639734"/>
                  <a:gd name="connsiteX284" fmla="*/ 1763679 w 7149692"/>
                  <a:gd name="connsiteY284" fmla="*/ 524934 h 4639734"/>
                  <a:gd name="connsiteX285" fmla="*/ 1738279 w 7149692"/>
                  <a:gd name="connsiteY285" fmla="*/ 508000 h 4639734"/>
                  <a:gd name="connsiteX286" fmla="*/ 1611279 w 7149692"/>
                  <a:gd name="connsiteY286" fmla="*/ 474134 h 4639734"/>
                  <a:gd name="connsiteX287" fmla="*/ 1501212 w 7149692"/>
                  <a:gd name="connsiteY287" fmla="*/ 465667 h 4639734"/>
                  <a:gd name="connsiteX288" fmla="*/ 1314945 w 7149692"/>
                  <a:gd name="connsiteY288" fmla="*/ 474134 h 4639734"/>
                  <a:gd name="connsiteX289" fmla="*/ 1255679 w 7149692"/>
                  <a:gd name="connsiteY289" fmla="*/ 491067 h 4639734"/>
                  <a:gd name="connsiteX290" fmla="*/ 1179479 w 7149692"/>
                  <a:gd name="connsiteY290" fmla="*/ 508000 h 4639734"/>
                  <a:gd name="connsiteX291" fmla="*/ 1111745 w 7149692"/>
                  <a:gd name="connsiteY291" fmla="*/ 524934 h 4639734"/>
                  <a:gd name="connsiteX292" fmla="*/ 1077879 w 7149692"/>
                  <a:gd name="connsiteY292" fmla="*/ 550334 h 4639734"/>
                  <a:gd name="connsiteX293" fmla="*/ 1044012 w 7149692"/>
                  <a:gd name="connsiteY293" fmla="*/ 567267 h 4639734"/>
                  <a:gd name="connsiteX294" fmla="*/ 993212 w 7149692"/>
                  <a:gd name="connsiteY294" fmla="*/ 618067 h 4639734"/>
                  <a:gd name="connsiteX295" fmla="*/ 933945 w 7149692"/>
                  <a:gd name="connsiteY295" fmla="*/ 728134 h 4639734"/>
                  <a:gd name="connsiteX296" fmla="*/ 900079 w 7149692"/>
                  <a:gd name="connsiteY296" fmla="*/ 778934 h 4639734"/>
                  <a:gd name="connsiteX297" fmla="*/ 883145 w 7149692"/>
                  <a:gd name="connsiteY297" fmla="*/ 838200 h 4639734"/>
                  <a:gd name="connsiteX298" fmla="*/ 866212 w 7149692"/>
                  <a:gd name="connsiteY298" fmla="*/ 905934 h 4639734"/>
                  <a:gd name="connsiteX299" fmla="*/ 883145 w 7149692"/>
                  <a:gd name="connsiteY299" fmla="*/ 1227667 h 4639734"/>
                  <a:gd name="connsiteX300" fmla="*/ 900079 w 7149692"/>
                  <a:gd name="connsiteY300" fmla="*/ 1278467 h 4639734"/>
                  <a:gd name="connsiteX301" fmla="*/ 908545 w 7149692"/>
                  <a:gd name="connsiteY301" fmla="*/ 1320800 h 4639734"/>
                  <a:gd name="connsiteX302" fmla="*/ 942412 w 7149692"/>
                  <a:gd name="connsiteY302" fmla="*/ 1380067 h 4639734"/>
                  <a:gd name="connsiteX303" fmla="*/ 967812 w 7149692"/>
                  <a:gd name="connsiteY303" fmla="*/ 1413934 h 4639734"/>
                  <a:gd name="connsiteX304" fmla="*/ 1010145 w 7149692"/>
                  <a:gd name="connsiteY304" fmla="*/ 1490134 h 4639734"/>
                  <a:gd name="connsiteX305" fmla="*/ 1060945 w 7149692"/>
                  <a:gd name="connsiteY305" fmla="*/ 1532467 h 4639734"/>
                  <a:gd name="connsiteX306" fmla="*/ 1077879 w 7149692"/>
                  <a:gd name="connsiteY306" fmla="*/ 1557867 h 4639734"/>
                  <a:gd name="connsiteX307" fmla="*/ 1120212 w 7149692"/>
                  <a:gd name="connsiteY307" fmla="*/ 1591734 h 4639734"/>
                  <a:gd name="connsiteX308" fmla="*/ 1145612 w 7149692"/>
                  <a:gd name="connsiteY308" fmla="*/ 1617134 h 4639734"/>
                  <a:gd name="connsiteX309" fmla="*/ 1179479 w 7149692"/>
                  <a:gd name="connsiteY309" fmla="*/ 1659467 h 4639734"/>
                  <a:gd name="connsiteX310" fmla="*/ 1230279 w 7149692"/>
                  <a:gd name="connsiteY310" fmla="*/ 1710267 h 4639734"/>
                  <a:gd name="connsiteX311" fmla="*/ 1289545 w 7149692"/>
                  <a:gd name="connsiteY311" fmla="*/ 1761067 h 4639734"/>
                  <a:gd name="connsiteX312" fmla="*/ 1314945 w 7149692"/>
                  <a:gd name="connsiteY312" fmla="*/ 1794934 h 4639734"/>
                  <a:gd name="connsiteX313" fmla="*/ 1374212 w 7149692"/>
                  <a:gd name="connsiteY313" fmla="*/ 1837267 h 4639734"/>
                  <a:gd name="connsiteX314" fmla="*/ 1391145 w 7149692"/>
                  <a:gd name="connsiteY314" fmla="*/ 1862667 h 4639734"/>
                  <a:gd name="connsiteX315" fmla="*/ 1425012 w 7149692"/>
                  <a:gd name="connsiteY315" fmla="*/ 1896534 h 4639734"/>
                  <a:gd name="connsiteX316" fmla="*/ 1433479 w 7149692"/>
                  <a:gd name="connsiteY316" fmla="*/ 1921934 h 4639734"/>
                  <a:gd name="connsiteX317" fmla="*/ 1416545 w 7149692"/>
                  <a:gd name="connsiteY317" fmla="*/ 1938867 h 4639734"/>
                  <a:gd name="connsiteX318" fmla="*/ 1357279 w 7149692"/>
                  <a:gd name="connsiteY318" fmla="*/ 1921934 h 4639734"/>
                  <a:gd name="connsiteX319" fmla="*/ 1298012 w 7149692"/>
                  <a:gd name="connsiteY319" fmla="*/ 1888067 h 4639734"/>
                  <a:gd name="connsiteX320" fmla="*/ 1264145 w 7149692"/>
                  <a:gd name="connsiteY320" fmla="*/ 1862667 h 4639734"/>
                  <a:gd name="connsiteX321" fmla="*/ 1230279 w 7149692"/>
                  <a:gd name="connsiteY321" fmla="*/ 1854200 h 4639734"/>
                  <a:gd name="connsiteX322" fmla="*/ 1204879 w 7149692"/>
                  <a:gd name="connsiteY322" fmla="*/ 1845734 h 4639734"/>
                  <a:gd name="connsiteX323" fmla="*/ 1128679 w 7149692"/>
                  <a:gd name="connsiteY323" fmla="*/ 1820334 h 4639734"/>
                  <a:gd name="connsiteX324" fmla="*/ 967812 w 7149692"/>
                  <a:gd name="connsiteY324" fmla="*/ 1811867 h 4639734"/>
                  <a:gd name="connsiteX325" fmla="*/ 866212 w 7149692"/>
                  <a:gd name="connsiteY325" fmla="*/ 1803400 h 4639734"/>
                  <a:gd name="connsiteX326" fmla="*/ 790012 w 7149692"/>
                  <a:gd name="connsiteY326" fmla="*/ 1811867 h 4639734"/>
                  <a:gd name="connsiteX327" fmla="*/ 722279 w 7149692"/>
                  <a:gd name="connsiteY327" fmla="*/ 1837267 h 4639734"/>
                  <a:gd name="connsiteX328" fmla="*/ 679945 w 7149692"/>
                  <a:gd name="connsiteY328" fmla="*/ 1871134 h 4639734"/>
                  <a:gd name="connsiteX329" fmla="*/ 654545 w 7149692"/>
                  <a:gd name="connsiteY329" fmla="*/ 1896534 h 4639734"/>
                  <a:gd name="connsiteX330" fmla="*/ 586812 w 7149692"/>
                  <a:gd name="connsiteY330" fmla="*/ 1947334 h 4639734"/>
                  <a:gd name="connsiteX331" fmla="*/ 544479 w 7149692"/>
                  <a:gd name="connsiteY331" fmla="*/ 1981200 h 4639734"/>
                  <a:gd name="connsiteX332" fmla="*/ 459812 w 7149692"/>
                  <a:gd name="connsiteY332" fmla="*/ 2032000 h 4639734"/>
                  <a:gd name="connsiteX333" fmla="*/ 400545 w 7149692"/>
                  <a:gd name="connsiteY333" fmla="*/ 2099734 h 4639734"/>
                  <a:gd name="connsiteX334" fmla="*/ 332812 w 7149692"/>
                  <a:gd name="connsiteY334" fmla="*/ 2159000 h 4639734"/>
                  <a:gd name="connsiteX335" fmla="*/ 282012 w 7149692"/>
                  <a:gd name="connsiteY335" fmla="*/ 2235200 h 4639734"/>
                  <a:gd name="connsiteX336" fmla="*/ 256612 w 7149692"/>
                  <a:gd name="connsiteY336" fmla="*/ 2252134 h 4639734"/>
                  <a:gd name="connsiteX337" fmla="*/ 248145 w 7149692"/>
                  <a:gd name="connsiteY337" fmla="*/ 2277534 h 4639734"/>
                  <a:gd name="connsiteX338" fmla="*/ 214279 w 7149692"/>
                  <a:gd name="connsiteY338" fmla="*/ 2328334 h 4639734"/>
                  <a:gd name="connsiteX339" fmla="*/ 205812 w 7149692"/>
                  <a:gd name="connsiteY339" fmla="*/ 2362200 h 4639734"/>
                  <a:gd name="connsiteX340" fmla="*/ 188879 w 7149692"/>
                  <a:gd name="connsiteY340" fmla="*/ 2404534 h 4639734"/>
                  <a:gd name="connsiteX341" fmla="*/ 180412 w 7149692"/>
                  <a:gd name="connsiteY341" fmla="*/ 2446867 h 4639734"/>
                  <a:gd name="connsiteX342" fmla="*/ 188879 w 7149692"/>
                  <a:gd name="connsiteY342" fmla="*/ 2531534 h 4639734"/>
                  <a:gd name="connsiteX343" fmla="*/ 214279 w 7149692"/>
                  <a:gd name="connsiteY343" fmla="*/ 2548467 h 4639734"/>
                  <a:gd name="connsiteX344" fmla="*/ 239679 w 7149692"/>
                  <a:gd name="connsiteY344" fmla="*/ 2573867 h 4639734"/>
                  <a:gd name="connsiteX345" fmla="*/ 265079 w 7149692"/>
                  <a:gd name="connsiteY345" fmla="*/ 2590800 h 4639734"/>
                  <a:gd name="connsiteX346" fmla="*/ 315879 w 7149692"/>
                  <a:gd name="connsiteY346" fmla="*/ 2641600 h 4639734"/>
                  <a:gd name="connsiteX347" fmla="*/ 375145 w 7149692"/>
                  <a:gd name="connsiteY347" fmla="*/ 2683934 h 4639734"/>
                  <a:gd name="connsiteX348" fmla="*/ 417479 w 7149692"/>
                  <a:gd name="connsiteY348" fmla="*/ 2709334 h 4639734"/>
                  <a:gd name="connsiteX349" fmla="*/ 510612 w 7149692"/>
                  <a:gd name="connsiteY349" fmla="*/ 2768600 h 4639734"/>
                  <a:gd name="connsiteX350" fmla="*/ 527545 w 7149692"/>
                  <a:gd name="connsiteY350" fmla="*/ 2785534 h 4639734"/>
                  <a:gd name="connsiteX351" fmla="*/ 536012 w 7149692"/>
                  <a:gd name="connsiteY351" fmla="*/ 2810934 h 4639734"/>
                  <a:gd name="connsiteX352" fmla="*/ 561412 w 7149692"/>
                  <a:gd name="connsiteY352" fmla="*/ 2827867 h 4639734"/>
                  <a:gd name="connsiteX353" fmla="*/ 603745 w 7149692"/>
                  <a:gd name="connsiteY353" fmla="*/ 2895600 h 4639734"/>
                  <a:gd name="connsiteX354" fmla="*/ 561412 w 7149692"/>
                  <a:gd name="connsiteY354" fmla="*/ 2921000 h 4639734"/>
                  <a:gd name="connsiteX355" fmla="*/ 544479 w 7149692"/>
                  <a:gd name="connsiteY355" fmla="*/ 2937934 h 4639734"/>
                  <a:gd name="connsiteX356" fmla="*/ 510612 w 7149692"/>
                  <a:gd name="connsiteY35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25012 w 7149692"/>
                  <a:gd name="connsiteY47" fmla="*/ 4140200 h 4639734"/>
                  <a:gd name="connsiteX48" fmla="*/ 1450412 w 7149692"/>
                  <a:gd name="connsiteY48" fmla="*/ 4123267 h 4639734"/>
                  <a:gd name="connsiteX49" fmla="*/ 1484279 w 7149692"/>
                  <a:gd name="connsiteY49" fmla="*/ 4064000 h 4639734"/>
                  <a:gd name="connsiteX50" fmla="*/ 1518145 w 7149692"/>
                  <a:gd name="connsiteY50" fmla="*/ 4013200 h 4639734"/>
                  <a:gd name="connsiteX51" fmla="*/ 1535079 w 7149692"/>
                  <a:gd name="connsiteY51" fmla="*/ 4030134 h 4639734"/>
                  <a:gd name="connsiteX52" fmla="*/ 1543545 w 7149692"/>
                  <a:gd name="connsiteY52" fmla="*/ 4055534 h 4639734"/>
                  <a:gd name="connsiteX53" fmla="*/ 1568945 w 7149692"/>
                  <a:gd name="connsiteY53" fmla="*/ 4072467 h 4639734"/>
                  <a:gd name="connsiteX54" fmla="*/ 1594345 w 7149692"/>
                  <a:gd name="connsiteY54" fmla="*/ 4123267 h 4639734"/>
                  <a:gd name="connsiteX55" fmla="*/ 1679012 w 7149692"/>
                  <a:gd name="connsiteY55" fmla="*/ 4241800 h 4639734"/>
                  <a:gd name="connsiteX56" fmla="*/ 1695945 w 7149692"/>
                  <a:gd name="connsiteY56" fmla="*/ 4267200 h 4639734"/>
                  <a:gd name="connsiteX57" fmla="*/ 1746745 w 7149692"/>
                  <a:gd name="connsiteY57" fmla="*/ 4309534 h 4639734"/>
                  <a:gd name="connsiteX58" fmla="*/ 1763679 w 7149692"/>
                  <a:gd name="connsiteY58" fmla="*/ 4334934 h 4639734"/>
                  <a:gd name="connsiteX59" fmla="*/ 1831412 w 7149692"/>
                  <a:gd name="connsiteY59" fmla="*/ 4368800 h 4639734"/>
                  <a:gd name="connsiteX60" fmla="*/ 1890679 w 7149692"/>
                  <a:gd name="connsiteY60" fmla="*/ 4411134 h 4639734"/>
                  <a:gd name="connsiteX61" fmla="*/ 1958412 w 7149692"/>
                  <a:gd name="connsiteY61" fmla="*/ 4436534 h 4639734"/>
                  <a:gd name="connsiteX62" fmla="*/ 1983812 w 7149692"/>
                  <a:gd name="connsiteY62" fmla="*/ 4453467 h 4639734"/>
                  <a:gd name="connsiteX63" fmla="*/ 2076945 w 7149692"/>
                  <a:gd name="connsiteY63" fmla="*/ 4478867 h 4639734"/>
                  <a:gd name="connsiteX64" fmla="*/ 2119279 w 7149692"/>
                  <a:gd name="connsiteY64" fmla="*/ 4495800 h 4639734"/>
                  <a:gd name="connsiteX65" fmla="*/ 2237812 w 7149692"/>
                  <a:gd name="connsiteY65" fmla="*/ 4512734 h 4639734"/>
                  <a:gd name="connsiteX66" fmla="*/ 2297079 w 7149692"/>
                  <a:gd name="connsiteY66" fmla="*/ 4529667 h 4639734"/>
                  <a:gd name="connsiteX67" fmla="*/ 2381745 w 7149692"/>
                  <a:gd name="connsiteY67" fmla="*/ 4538134 h 4639734"/>
                  <a:gd name="connsiteX68" fmla="*/ 2457945 w 7149692"/>
                  <a:gd name="connsiteY68" fmla="*/ 4546600 h 4639734"/>
                  <a:gd name="connsiteX69" fmla="*/ 2525679 w 7149692"/>
                  <a:gd name="connsiteY69" fmla="*/ 4563534 h 4639734"/>
                  <a:gd name="connsiteX70" fmla="*/ 2601879 w 7149692"/>
                  <a:gd name="connsiteY70" fmla="*/ 4580467 h 4639734"/>
                  <a:gd name="connsiteX71" fmla="*/ 2720412 w 7149692"/>
                  <a:gd name="connsiteY71" fmla="*/ 4605867 h 4639734"/>
                  <a:gd name="connsiteX72" fmla="*/ 2771212 w 7149692"/>
                  <a:gd name="connsiteY72" fmla="*/ 4622800 h 4639734"/>
                  <a:gd name="connsiteX73" fmla="*/ 2915145 w 7149692"/>
                  <a:gd name="connsiteY73" fmla="*/ 4639734 h 4639734"/>
                  <a:gd name="connsiteX74" fmla="*/ 3025212 w 7149692"/>
                  <a:gd name="connsiteY74" fmla="*/ 4631267 h 4639734"/>
                  <a:gd name="connsiteX75" fmla="*/ 3050612 w 7149692"/>
                  <a:gd name="connsiteY75" fmla="*/ 4605867 h 4639734"/>
                  <a:gd name="connsiteX76" fmla="*/ 3084479 w 7149692"/>
                  <a:gd name="connsiteY76" fmla="*/ 4555067 h 4639734"/>
                  <a:gd name="connsiteX77" fmla="*/ 3126812 w 7149692"/>
                  <a:gd name="connsiteY77" fmla="*/ 4470400 h 4639734"/>
                  <a:gd name="connsiteX78" fmla="*/ 3160679 w 7149692"/>
                  <a:gd name="connsiteY78" fmla="*/ 4419600 h 4639734"/>
                  <a:gd name="connsiteX79" fmla="*/ 3177612 w 7149692"/>
                  <a:gd name="connsiteY79" fmla="*/ 4385734 h 4639734"/>
                  <a:gd name="connsiteX80" fmla="*/ 3203012 w 7149692"/>
                  <a:gd name="connsiteY80" fmla="*/ 4351867 h 4639734"/>
                  <a:gd name="connsiteX81" fmla="*/ 3262279 w 7149692"/>
                  <a:gd name="connsiteY81" fmla="*/ 4275667 h 4639734"/>
                  <a:gd name="connsiteX82" fmla="*/ 3270745 w 7149692"/>
                  <a:gd name="connsiteY82" fmla="*/ 4250267 h 4639734"/>
                  <a:gd name="connsiteX83" fmla="*/ 3287679 w 7149692"/>
                  <a:gd name="connsiteY83" fmla="*/ 4224867 h 4639734"/>
                  <a:gd name="connsiteX84" fmla="*/ 3304612 w 7149692"/>
                  <a:gd name="connsiteY84" fmla="*/ 4148667 h 4639734"/>
                  <a:gd name="connsiteX85" fmla="*/ 3313079 w 7149692"/>
                  <a:gd name="connsiteY85" fmla="*/ 4123267 h 4639734"/>
                  <a:gd name="connsiteX86" fmla="*/ 3338479 w 7149692"/>
                  <a:gd name="connsiteY86" fmla="*/ 4055534 h 4639734"/>
                  <a:gd name="connsiteX87" fmla="*/ 3346945 w 7149692"/>
                  <a:gd name="connsiteY87" fmla="*/ 4013200 h 4639734"/>
                  <a:gd name="connsiteX88" fmla="*/ 3355412 w 7149692"/>
                  <a:gd name="connsiteY88" fmla="*/ 3987800 h 4639734"/>
                  <a:gd name="connsiteX89" fmla="*/ 3380812 w 7149692"/>
                  <a:gd name="connsiteY89" fmla="*/ 3996267 h 4639734"/>
                  <a:gd name="connsiteX90" fmla="*/ 3431612 w 7149692"/>
                  <a:gd name="connsiteY90" fmla="*/ 4047067 h 4639734"/>
                  <a:gd name="connsiteX91" fmla="*/ 3473945 w 7149692"/>
                  <a:gd name="connsiteY91" fmla="*/ 4089400 h 4639734"/>
                  <a:gd name="connsiteX92" fmla="*/ 3541679 w 7149692"/>
                  <a:gd name="connsiteY92" fmla="*/ 4165600 h 4639734"/>
                  <a:gd name="connsiteX93" fmla="*/ 3558612 w 7149692"/>
                  <a:gd name="connsiteY93" fmla="*/ 4182534 h 4639734"/>
                  <a:gd name="connsiteX94" fmla="*/ 3617879 w 7149692"/>
                  <a:gd name="connsiteY94" fmla="*/ 4233334 h 4639734"/>
                  <a:gd name="connsiteX95" fmla="*/ 3634812 w 7149692"/>
                  <a:gd name="connsiteY95" fmla="*/ 4258734 h 4639734"/>
                  <a:gd name="connsiteX96" fmla="*/ 3677145 w 7149692"/>
                  <a:gd name="connsiteY96" fmla="*/ 4292600 h 4639734"/>
                  <a:gd name="connsiteX97" fmla="*/ 3736412 w 7149692"/>
                  <a:gd name="connsiteY97" fmla="*/ 4360334 h 4639734"/>
                  <a:gd name="connsiteX98" fmla="*/ 3795679 w 7149692"/>
                  <a:gd name="connsiteY98" fmla="*/ 4402667 h 4639734"/>
                  <a:gd name="connsiteX99" fmla="*/ 3846479 w 7149692"/>
                  <a:gd name="connsiteY99" fmla="*/ 4428067 h 4639734"/>
                  <a:gd name="connsiteX100" fmla="*/ 3897279 w 7149692"/>
                  <a:gd name="connsiteY100" fmla="*/ 4461934 h 4639734"/>
                  <a:gd name="connsiteX101" fmla="*/ 3956545 w 7149692"/>
                  <a:gd name="connsiteY101" fmla="*/ 4478867 h 4639734"/>
                  <a:gd name="connsiteX102" fmla="*/ 3998879 w 7149692"/>
                  <a:gd name="connsiteY102" fmla="*/ 4495800 h 4639734"/>
                  <a:gd name="connsiteX103" fmla="*/ 4083545 w 7149692"/>
                  <a:gd name="connsiteY103" fmla="*/ 4512734 h 4639734"/>
                  <a:gd name="connsiteX104" fmla="*/ 4134345 w 7149692"/>
                  <a:gd name="connsiteY104" fmla="*/ 4529667 h 4639734"/>
                  <a:gd name="connsiteX105" fmla="*/ 4252879 w 7149692"/>
                  <a:gd name="connsiteY105" fmla="*/ 4538134 h 4639734"/>
                  <a:gd name="connsiteX106" fmla="*/ 4320612 w 7149692"/>
                  <a:gd name="connsiteY106" fmla="*/ 4546600 h 4639734"/>
                  <a:gd name="connsiteX107" fmla="*/ 4574612 w 7149692"/>
                  <a:gd name="connsiteY107" fmla="*/ 4555067 h 4639734"/>
                  <a:gd name="connsiteX108" fmla="*/ 4752412 w 7149692"/>
                  <a:gd name="connsiteY108" fmla="*/ 4572000 h 4639734"/>
                  <a:gd name="connsiteX109" fmla="*/ 4828612 w 7149692"/>
                  <a:gd name="connsiteY109" fmla="*/ 4580467 h 4639734"/>
                  <a:gd name="connsiteX110" fmla="*/ 5074145 w 7149692"/>
                  <a:gd name="connsiteY110" fmla="*/ 4588934 h 4639734"/>
                  <a:gd name="connsiteX111" fmla="*/ 5378945 w 7149692"/>
                  <a:gd name="connsiteY111" fmla="*/ 4580467 h 4639734"/>
                  <a:gd name="connsiteX112" fmla="*/ 5421279 w 7149692"/>
                  <a:gd name="connsiteY112" fmla="*/ 4563534 h 4639734"/>
                  <a:gd name="connsiteX113" fmla="*/ 5455145 w 7149692"/>
                  <a:gd name="connsiteY113" fmla="*/ 4555067 h 4639734"/>
                  <a:gd name="connsiteX114" fmla="*/ 5497479 w 7149692"/>
                  <a:gd name="connsiteY114" fmla="*/ 4529667 h 4639734"/>
                  <a:gd name="connsiteX115" fmla="*/ 5548279 w 7149692"/>
                  <a:gd name="connsiteY115" fmla="*/ 4487334 h 4639734"/>
                  <a:gd name="connsiteX116" fmla="*/ 5565212 w 7149692"/>
                  <a:gd name="connsiteY116" fmla="*/ 4461934 h 4639734"/>
                  <a:gd name="connsiteX117" fmla="*/ 5590612 w 7149692"/>
                  <a:gd name="connsiteY117" fmla="*/ 4445000 h 4639734"/>
                  <a:gd name="connsiteX118" fmla="*/ 5658345 w 7149692"/>
                  <a:gd name="connsiteY118" fmla="*/ 4385734 h 4639734"/>
                  <a:gd name="connsiteX119" fmla="*/ 5717612 w 7149692"/>
                  <a:gd name="connsiteY119" fmla="*/ 4343400 h 4639734"/>
                  <a:gd name="connsiteX120" fmla="*/ 5734545 w 7149692"/>
                  <a:gd name="connsiteY120" fmla="*/ 4318000 h 4639734"/>
                  <a:gd name="connsiteX121" fmla="*/ 5759945 w 7149692"/>
                  <a:gd name="connsiteY121" fmla="*/ 4292600 h 4639734"/>
                  <a:gd name="connsiteX122" fmla="*/ 5793812 w 7149692"/>
                  <a:gd name="connsiteY122" fmla="*/ 4216400 h 4639734"/>
                  <a:gd name="connsiteX123" fmla="*/ 5802279 w 7149692"/>
                  <a:gd name="connsiteY123" fmla="*/ 4174067 h 4639734"/>
                  <a:gd name="connsiteX124" fmla="*/ 5827679 w 7149692"/>
                  <a:gd name="connsiteY124" fmla="*/ 4097867 h 4639734"/>
                  <a:gd name="connsiteX125" fmla="*/ 5836145 w 7149692"/>
                  <a:gd name="connsiteY125" fmla="*/ 4072467 h 4639734"/>
                  <a:gd name="connsiteX126" fmla="*/ 5861545 w 7149692"/>
                  <a:gd name="connsiteY126" fmla="*/ 3987800 h 4639734"/>
                  <a:gd name="connsiteX127" fmla="*/ 5903879 w 7149692"/>
                  <a:gd name="connsiteY127" fmla="*/ 3979334 h 4639734"/>
                  <a:gd name="connsiteX128" fmla="*/ 5997012 w 7149692"/>
                  <a:gd name="connsiteY128" fmla="*/ 4013200 h 4639734"/>
                  <a:gd name="connsiteX129" fmla="*/ 6327212 w 7149692"/>
                  <a:gd name="connsiteY129" fmla="*/ 4004734 h 4639734"/>
                  <a:gd name="connsiteX130" fmla="*/ 6411879 w 7149692"/>
                  <a:gd name="connsiteY130" fmla="*/ 3996267 h 4639734"/>
                  <a:gd name="connsiteX131" fmla="*/ 6589679 w 7149692"/>
                  <a:gd name="connsiteY131" fmla="*/ 3979334 h 4639734"/>
                  <a:gd name="connsiteX132" fmla="*/ 6725145 w 7149692"/>
                  <a:gd name="connsiteY132" fmla="*/ 3962400 h 4639734"/>
                  <a:gd name="connsiteX133" fmla="*/ 6784412 w 7149692"/>
                  <a:gd name="connsiteY133" fmla="*/ 3945467 h 4639734"/>
                  <a:gd name="connsiteX134" fmla="*/ 6826745 w 7149692"/>
                  <a:gd name="connsiteY134" fmla="*/ 3937000 h 4639734"/>
                  <a:gd name="connsiteX135" fmla="*/ 6869079 w 7149692"/>
                  <a:gd name="connsiteY135" fmla="*/ 3869267 h 4639734"/>
                  <a:gd name="connsiteX136" fmla="*/ 6894479 w 7149692"/>
                  <a:gd name="connsiteY136" fmla="*/ 3843867 h 4639734"/>
                  <a:gd name="connsiteX137" fmla="*/ 6936812 w 7149692"/>
                  <a:gd name="connsiteY137" fmla="*/ 3759200 h 4639734"/>
                  <a:gd name="connsiteX138" fmla="*/ 6962212 w 7149692"/>
                  <a:gd name="connsiteY138" fmla="*/ 3733800 h 4639734"/>
                  <a:gd name="connsiteX139" fmla="*/ 6987612 w 7149692"/>
                  <a:gd name="connsiteY139" fmla="*/ 3666067 h 4639734"/>
                  <a:gd name="connsiteX140" fmla="*/ 7004545 w 7149692"/>
                  <a:gd name="connsiteY140" fmla="*/ 3640667 h 4639734"/>
                  <a:gd name="connsiteX141" fmla="*/ 7029945 w 7149692"/>
                  <a:gd name="connsiteY141" fmla="*/ 3572934 h 4639734"/>
                  <a:gd name="connsiteX142" fmla="*/ 7038412 w 7149692"/>
                  <a:gd name="connsiteY142" fmla="*/ 3547534 h 4639734"/>
                  <a:gd name="connsiteX143" fmla="*/ 7055345 w 7149692"/>
                  <a:gd name="connsiteY143" fmla="*/ 3479800 h 4639734"/>
                  <a:gd name="connsiteX144" fmla="*/ 7072279 w 7149692"/>
                  <a:gd name="connsiteY144" fmla="*/ 3462867 h 4639734"/>
                  <a:gd name="connsiteX145" fmla="*/ 7106145 w 7149692"/>
                  <a:gd name="connsiteY145" fmla="*/ 3378200 h 4639734"/>
                  <a:gd name="connsiteX146" fmla="*/ 7114612 w 7149692"/>
                  <a:gd name="connsiteY146" fmla="*/ 3327400 h 4639734"/>
                  <a:gd name="connsiteX147" fmla="*/ 7140012 w 7149692"/>
                  <a:gd name="connsiteY147" fmla="*/ 3259667 h 4639734"/>
                  <a:gd name="connsiteX148" fmla="*/ 7140012 w 7149692"/>
                  <a:gd name="connsiteY148" fmla="*/ 2937934 h 4639734"/>
                  <a:gd name="connsiteX149" fmla="*/ 7114612 w 7149692"/>
                  <a:gd name="connsiteY149" fmla="*/ 2836334 h 4639734"/>
                  <a:gd name="connsiteX150" fmla="*/ 7106145 w 7149692"/>
                  <a:gd name="connsiteY150" fmla="*/ 2810934 h 4639734"/>
                  <a:gd name="connsiteX151" fmla="*/ 7063812 w 7149692"/>
                  <a:gd name="connsiteY151" fmla="*/ 2743200 h 4639734"/>
                  <a:gd name="connsiteX152" fmla="*/ 7046879 w 7149692"/>
                  <a:gd name="connsiteY152" fmla="*/ 2675467 h 4639734"/>
                  <a:gd name="connsiteX153" fmla="*/ 7029945 w 7149692"/>
                  <a:gd name="connsiteY153" fmla="*/ 2641600 h 4639734"/>
                  <a:gd name="connsiteX154" fmla="*/ 7004545 w 7149692"/>
                  <a:gd name="connsiteY154" fmla="*/ 2582334 h 4639734"/>
                  <a:gd name="connsiteX155" fmla="*/ 6953745 w 7149692"/>
                  <a:gd name="connsiteY155" fmla="*/ 2514600 h 4639734"/>
                  <a:gd name="connsiteX156" fmla="*/ 6945279 w 7149692"/>
                  <a:gd name="connsiteY156" fmla="*/ 2489200 h 4639734"/>
                  <a:gd name="connsiteX157" fmla="*/ 6826745 w 7149692"/>
                  <a:gd name="connsiteY157" fmla="*/ 2421467 h 4639734"/>
                  <a:gd name="connsiteX158" fmla="*/ 6759012 w 7149692"/>
                  <a:gd name="connsiteY158" fmla="*/ 2396067 h 4639734"/>
                  <a:gd name="connsiteX159" fmla="*/ 6699745 w 7149692"/>
                  <a:gd name="connsiteY159" fmla="*/ 2353734 h 4639734"/>
                  <a:gd name="connsiteX160" fmla="*/ 6657412 w 7149692"/>
                  <a:gd name="connsiteY160" fmla="*/ 2319867 h 4639734"/>
                  <a:gd name="connsiteX161" fmla="*/ 6538879 w 7149692"/>
                  <a:gd name="connsiteY161" fmla="*/ 2294467 h 4639734"/>
                  <a:gd name="connsiteX162" fmla="*/ 6445745 w 7149692"/>
                  <a:gd name="connsiteY162" fmla="*/ 2260600 h 4639734"/>
                  <a:gd name="connsiteX163" fmla="*/ 6420345 w 7149692"/>
                  <a:gd name="connsiteY163" fmla="*/ 2252134 h 4639734"/>
                  <a:gd name="connsiteX164" fmla="*/ 6132479 w 7149692"/>
                  <a:gd name="connsiteY164" fmla="*/ 2260600 h 4639734"/>
                  <a:gd name="connsiteX165" fmla="*/ 6107079 w 7149692"/>
                  <a:gd name="connsiteY165" fmla="*/ 2269067 h 4639734"/>
                  <a:gd name="connsiteX166" fmla="*/ 6064745 w 7149692"/>
                  <a:gd name="connsiteY166" fmla="*/ 2286000 h 4639734"/>
                  <a:gd name="connsiteX167" fmla="*/ 6013945 w 7149692"/>
                  <a:gd name="connsiteY167" fmla="*/ 2302934 h 4639734"/>
                  <a:gd name="connsiteX168" fmla="*/ 5954679 w 7149692"/>
                  <a:gd name="connsiteY168" fmla="*/ 2319867 h 4639734"/>
                  <a:gd name="connsiteX169" fmla="*/ 5929279 w 7149692"/>
                  <a:gd name="connsiteY169" fmla="*/ 2167467 h 4639734"/>
                  <a:gd name="connsiteX170" fmla="*/ 5903879 w 7149692"/>
                  <a:gd name="connsiteY170" fmla="*/ 2091267 h 4639734"/>
                  <a:gd name="connsiteX171" fmla="*/ 5878479 w 7149692"/>
                  <a:gd name="connsiteY171" fmla="*/ 1955800 h 4639734"/>
                  <a:gd name="connsiteX172" fmla="*/ 5861545 w 7149692"/>
                  <a:gd name="connsiteY172" fmla="*/ 1930400 h 4639734"/>
                  <a:gd name="connsiteX173" fmla="*/ 5853079 w 7149692"/>
                  <a:gd name="connsiteY173" fmla="*/ 1905000 h 4639734"/>
                  <a:gd name="connsiteX174" fmla="*/ 5836145 w 7149692"/>
                  <a:gd name="connsiteY174" fmla="*/ 1871134 h 4639734"/>
                  <a:gd name="connsiteX175" fmla="*/ 5810745 w 7149692"/>
                  <a:gd name="connsiteY175" fmla="*/ 1811867 h 4639734"/>
                  <a:gd name="connsiteX176" fmla="*/ 5785345 w 7149692"/>
                  <a:gd name="connsiteY176" fmla="*/ 1744134 h 4639734"/>
                  <a:gd name="connsiteX177" fmla="*/ 5776879 w 7149692"/>
                  <a:gd name="connsiteY177" fmla="*/ 1718734 h 4639734"/>
                  <a:gd name="connsiteX178" fmla="*/ 5759945 w 7149692"/>
                  <a:gd name="connsiteY178" fmla="*/ 1693334 h 4639734"/>
                  <a:gd name="connsiteX179" fmla="*/ 5734545 w 7149692"/>
                  <a:gd name="connsiteY179" fmla="*/ 1617134 h 4639734"/>
                  <a:gd name="connsiteX180" fmla="*/ 5726079 w 7149692"/>
                  <a:gd name="connsiteY180" fmla="*/ 1591734 h 4639734"/>
                  <a:gd name="connsiteX181" fmla="*/ 5675279 w 7149692"/>
                  <a:gd name="connsiteY181" fmla="*/ 1507067 h 4639734"/>
                  <a:gd name="connsiteX182" fmla="*/ 5658345 w 7149692"/>
                  <a:gd name="connsiteY182" fmla="*/ 1473200 h 4639734"/>
                  <a:gd name="connsiteX183" fmla="*/ 5649879 w 7149692"/>
                  <a:gd name="connsiteY183" fmla="*/ 1447800 h 4639734"/>
                  <a:gd name="connsiteX184" fmla="*/ 5624479 w 7149692"/>
                  <a:gd name="connsiteY184" fmla="*/ 1405467 h 4639734"/>
                  <a:gd name="connsiteX185" fmla="*/ 5616012 w 7149692"/>
                  <a:gd name="connsiteY185" fmla="*/ 1380067 h 4639734"/>
                  <a:gd name="connsiteX186" fmla="*/ 5599079 w 7149692"/>
                  <a:gd name="connsiteY186" fmla="*/ 1346200 h 4639734"/>
                  <a:gd name="connsiteX187" fmla="*/ 5556745 w 7149692"/>
                  <a:gd name="connsiteY187" fmla="*/ 1270000 h 4639734"/>
                  <a:gd name="connsiteX188" fmla="*/ 5531345 w 7149692"/>
                  <a:gd name="connsiteY188" fmla="*/ 1227667 h 4639734"/>
                  <a:gd name="connsiteX189" fmla="*/ 5505945 w 7149692"/>
                  <a:gd name="connsiteY189" fmla="*/ 1185334 h 4639734"/>
                  <a:gd name="connsiteX190" fmla="*/ 5472079 w 7149692"/>
                  <a:gd name="connsiteY190" fmla="*/ 1126067 h 4639734"/>
                  <a:gd name="connsiteX191" fmla="*/ 5446679 w 7149692"/>
                  <a:gd name="connsiteY191" fmla="*/ 1083734 h 4639734"/>
                  <a:gd name="connsiteX192" fmla="*/ 5412812 w 7149692"/>
                  <a:gd name="connsiteY192" fmla="*/ 1049867 h 4639734"/>
                  <a:gd name="connsiteX193" fmla="*/ 5395879 w 7149692"/>
                  <a:gd name="connsiteY193" fmla="*/ 1024467 h 4639734"/>
                  <a:gd name="connsiteX194" fmla="*/ 5336612 w 7149692"/>
                  <a:gd name="connsiteY194" fmla="*/ 939800 h 4639734"/>
                  <a:gd name="connsiteX195" fmla="*/ 5311212 w 7149692"/>
                  <a:gd name="connsiteY195" fmla="*/ 914400 h 4639734"/>
                  <a:gd name="connsiteX196" fmla="*/ 5294279 w 7149692"/>
                  <a:gd name="connsiteY196" fmla="*/ 889000 h 4639734"/>
                  <a:gd name="connsiteX197" fmla="*/ 5226545 w 7149692"/>
                  <a:gd name="connsiteY197" fmla="*/ 838200 h 4639734"/>
                  <a:gd name="connsiteX198" fmla="*/ 5201145 w 7149692"/>
                  <a:gd name="connsiteY198" fmla="*/ 821267 h 4639734"/>
                  <a:gd name="connsiteX199" fmla="*/ 5158812 w 7149692"/>
                  <a:gd name="connsiteY199" fmla="*/ 812800 h 4639734"/>
                  <a:gd name="connsiteX200" fmla="*/ 5133412 w 7149692"/>
                  <a:gd name="connsiteY200" fmla="*/ 804334 h 4639734"/>
                  <a:gd name="connsiteX201" fmla="*/ 5065679 w 7149692"/>
                  <a:gd name="connsiteY201" fmla="*/ 778934 h 4639734"/>
                  <a:gd name="connsiteX202" fmla="*/ 5014879 w 7149692"/>
                  <a:gd name="connsiteY202" fmla="*/ 770467 h 4639734"/>
                  <a:gd name="connsiteX203" fmla="*/ 4955612 w 7149692"/>
                  <a:gd name="connsiteY203" fmla="*/ 753534 h 4639734"/>
                  <a:gd name="connsiteX204" fmla="*/ 4887879 w 7149692"/>
                  <a:gd name="connsiteY204" fmla="*/ 736600 h 4639734"/>
                  <a:gd name="connsiteX205" fmla="*/ 4862479 w 7149692"/>
                  <a:gd name="connsiteY205" fmla="*/ 745067 h 4639734"/>
                  <a:gd name="connsiteX206" fmla="*/ 4803212 w 7149692"/>
                  <a:gd name="connsiteY206" fmla="*/ 787400 h 4639734"/>
                  <a:gd name="connsiteX207" fmla="*/ 4760879 w 7149692"/>
                  <a:gd name="connsiteY207" fmla="*/ 795867 h 4639734"/>
                  <a:gd name="connsiteX208" fmla="*/ 4710079 w 7149692"/>
                  <a:gd name="connsiteY208" fmla="*/ 829734 h 4639734"/>
                  <a:gd name="connsiteX209" fmla="*/ 4667745 w 7149692"/>
                  <a:gd name="connsiteY209" fmla="*/ 872067 h 4639734"/>
                  <a:gd name="connsiteX210" fmla="*/ 4625412 w 7149692"/>
                  <a:gd name="connsiteY210" fmla="*/ 922867 h 4639734"/>
                  <a:gd name="connsiteX211" fmla="*/ 4600012 w 7149692"/>
                  <a:gd name="connsiteY211" fmla="*/ 990600 h 4639734"/>
                  <a:gd name="connsiteX212" fmla="*/ 4583079 w 7149692"/>
                  <a:gd name="connsiteY212" fmla="*/ 1041400 h 4639734"/>
                  <a:gd name="connsiteX213" fmla="*/ 4574612 w 7149692"/>
                  <a:gd name="connsiteY213" fmla="*/ 1066800 h 4639734"/>
                  <a:gd name="connsiteX214" fmla="*/ 4566145 w 7149692"/>
                  <a:gd name="connsiteY214" fmla="*/ 1092200 h 4639734"/>
                  <a:gd name="connsiteX215" fmla="*/ 4540745 w 7149692"/>
                  <a:gd name="connsiteY215" fmla="*/ 1210734 h 4639734"/>
                  <a:gd name="connsiteX216" fmla="*/ 4489945 w 7149692"/>
                  <a:gd name="connsiteY216" fmla="*/ 1168400 h 4639734"/>
                  <a:gd name="connsiteX217" fmla="*/ 4447612 w 7149692"/>
                  <a:gd name="connsiteY217" fmla="*/ 1049867 h 4639734"/>
                  <a:gd name="connsiteX218" fmla="*/ 4405279 w 7149692"/>
                  <a:gd name="connsiteY218" fmla="*/ 956734 h 4639734"/>
                  <a:gd name="connsiteX219" fmla="*/ 4379879 w 7149692"/>
                  <a:gd name="connsiteY219" fmla="*/ 922867 h 4639734"/>
                  <a:gd name="connsiteX220" fmla="*/ 4329079 w 7149692"/>
                  <a:gd name="connsiteY220" fmla="*/ 821267 h 4639734"/>
                  <a:gd name="connsiteX221" fmla="*/ 4303679 w 7149692"/>
                  <a:gd name="connsiteY221" fmla="*/ 762000 h 4639734"/>
                  <a:gd name="connsiteX222" fmla="*/ 4269812 w 7149692"/>
                  <a:gd name="connsiteY222" fmla="*/ 711200 h 4639734"/>
                  <a:gd name="connsiteX223" fmla="*/ 4210545 w 7149692"/>
                  <a:gd name="connsiteY223" fmla="*/ 609600 h 4639734"/>
                  <a:gd name="connsiteX224" fmla="*/ 4134345 w 7149692"/>
                  <a:gd name="connsiteY224" fmla="*/ 516467 h 4639734"/>
                  <a:gd name="connsiteX225" fmla="*/ 4100479 w 7149692"/>
                  <a:gd name="connsiteY225" fmla="*/ 448734 h 4639734"/>
                  <a:gd name="connsiteX226" fmla="*/ 4066612 w 7149692"/>
                  <a:gd name="connsiteY226" fmla="*/ 414867 h 4639734"/>
                  <a:gd name="connsiteX227" fmla="*/ 4041212 w 7149692"/>
                  <a:gd name="connsiteY227" fmla="*/ 372534 h 4639734"/>
                  <a:gd name="connsiteX228" fmla="*/ 4007345 w 7149692"/>
                  <a:gd name="connsiteY228" fmla="*/ 338667 h 4639734"/>
                  <a:gd name="connsiteX229" fmla="*/ 3990412 w 7149692"/>
                  <a:gd name="connsiteY229" fmla="*/ 313267 h 4639734"/>
                  <a:gd name="connsiteX230" fmla="*/ 3965012 w 7149692"/>
                  <a:gd name="connsiteY230" fmla="*/ 287867 h 4639734"/>
                  <a:gd name="connsiteX231" fmla="*/ 3939612 w 7149692"/>
                  <a:gd name="connsiteY231" fmla="*/ 254000 h 4639734"/>
                  <a:gd name="connsiteX232" fmla="*/ 3905745 w 7149692"/>
                  <a:gd name="connsiteY232" fmla="*/ 237067 h 4639734"/>
                  <a:gd name="connsiteX233" fmla="*/ 3846479 w 7149692"/>
                  <a:gd name="connsiteY233" fmla="*/ 186267 h 4639734"/>
                  <a:gd name="connsiteX234" fmla="*/ 3821079 w 7149692"/>
                  <a:gd name="connsiteY234" fmla="*/ 169334 h 4639734"/>
                  <a:gd name="connsiteX235" fmla="*/ 3787212 w 7149692"/>
                  <a:gd name="connsiteY235" fmla="*/ 135467 h 4639734"/>
                  <a:gd name="connsiteX236" fmla="*/ 3694079 w 7149692"/>
                  <a:gd name="connsiteY236" fmla="*/ 101600 h 4639734"/>
                  <a:gd name="connsiteX237" fmla="*/ 3617879 w 7149692"/>
                  <a:gd name="connsiteY237" fmla="*/ 67734 h 4639734"/>
                  <a:gd name="connsiteX238" fmla="*/ 3584012 w 7149692"/>
                  <a:gd name="connsiteY238" fmla="*/ 59267 h 4639734"/>
                  <a:gd name="connsiteX239" fmla="*/ 3550145 w 7149692"/>
                  <a:gd name="connsiteY239" fmla="*/ 42334 h 4639734"/>
                  <a:gd name="connsiteX240" fmla="*/ 3516279 w 7149692"/>
                  <a:gd name="connsiteY240" fmla="*/ 33867 h 4639734"/>
                  <a:gd name="connsiteX241" fmla="*/ 3431612 w 7149692"/>
                  <a:gd name="connsiteY241" fmla="*/ 8467 h 4639734"/>
                  <a:gd name="connsiteX242" fmla="*/ 3330012 w 7149692"/>
                  <a:gd name="connsiteY242" fmla="*/ 0 h 4639734"/>
                  <a:gd name="connsiteX243" fmla="*/ 3143745 w 7149692"/>
                  <a:gd name="connsiteY243" fmla="*/ 8467 h 4639734"/>
                  <a:gd name="connsiteX244" fmla="*/ 3050612 w 7149692"/>
                  <a:gd name="connsiteY244" fmla="*/ 25400 h 4639734"/>
                  <a:gd name="connsiteX245" fmla="*/ 2991345 w 7149692"/>
                  <a:gd name="connsiteY245" fmla="*/ 42334 h 4639734"/>
                  <a:gd name="connsiteX246" fmla="*/ 2949012 w 7149692"/>
                  <a:gd name="connsiteY246" fmla="*/ 59267 h 4639734"/>
                  <a:gd name="connsiteX247" fmla="*/ 2898212 w 7149692"/>
                  <a:gd name="connsiteY247" fmla="*/ 93134 h 4639734"/>
                  <a:gd name="connsiteX248" fmla="*/ 2855879 w 7149692"/>
                  <a:gd name="connsiteY248" fmla="*/ 118534 h 4639734"/>
                  <a:gd name="connsiteX249" fmla="*/ 2830479 w 7149692"/>
                  <a:gd name="connsiteY249" fmla="*/ 143934 h 4639734"/>
                  <a:gd name="connsiteX250" fmla="*/ 2805079 w 7149692"/>
                  <a:gd name="connsiteY250" fmla="*/ 160867 h 4639734"/>
                  <a:gd name="connsiteX251" fmla="*/ 2745812 w 7149692"/>
                  <a:gd name="connsiteY251" fmla="*/ 203200 h 4639734"/>
                  <a:gd name="connsiteX252" fmla="*/ 2720412 w 7149692"/>
                  <a:gd name="connsiteY252" fmla="*/ 254000 h 4639734"/>
                  <a:gd name="connsiteX253" fmla="*/ 2695012 w 7149692"/>
                  <a:gd name="connsiteY253" fmla="*/ 296334 h 4639734"/>
                  <a:gd name="connsiteX254" fmla="*/ 2644212 w 7149692"/>
                  <a:gd name="connsiteY254" fmla="*/ 389467 h 4639734"/>
                  <a:gd name="connsiteX255" fmla="*/ 2627279 w 7149692"/>
                  <a:gd name="connsiteY255" fmla="*/ 414867 h 4639734"/>
                  <a:gd name="connsiteX256" fmla="*/ 2610345 w 7149692"/>
                  <a:gd name="connsiteY256" fmla="*/ 541867 h 4639734"/>
                  <a:gd name="connsiteX257" fmla="*/ 2593412 w 7149692"/>
                  <a:gd name="connsiteY257" fmla="*/ 584200 h 4639734"/>
                  <a:gd name="connsiteX258" fmla="*/ 2584945 w 7149692"/>
                  <a:gd name="connsiteY258" fmla="*/ 609600 h 4639734"/>
                  <a:gd name="connsiteX259" fmla="*/ 2568012 w 7149692"/>
                  <a:gd name="connsiteY259" fmla="*/ 643467 h 4639734"/>
                  <a:gd name="connsiteX260" fmla="*/ 2542612 w 7149692"/>
                  <a:gd name="connsiteY260" fmla="*/ 728134 h 4639734"/>
                  <a:gd name="connsiteX261" fmla="*/ 2551079 w 7149692"/>
                  <a:gd name="connsiteY261" fmla="*/ 880534 h 4639734"/>
                  <a:gd name="connsiteX262" fmla="*/ 2576479 w 7149692"/>
                  <a:gd name="connsiteY262" fmla="*/ 973667 h 4639734"/>
                  <a:gd name="connsiteX263" fmla="*/ 2593412 w 7149692"/>
                  <a:gd name="connsiteY263" fmla="*/ 1049867 h 4639734"/>
                  <a:gd name="connsiteX264" fmla="*/ 2618812 w 7149692"/>
                  <a:gd name="connsiteY264" fmla="*/ 1066800 h 4639734"/>
                  <a:gd name="connsiteX265" fmla="*/ 2678079 w 7149692"/>
                  <a:gd name="connsiteY265" fmla="*/ 1134534 h 4639734"/>
                  <a:gd name="connsiteX266" fmla="*/ 2728879 w 7149692"/>
                  <a:gd name="connsiteY266" fmla="*/ 1176867 h 4639734"/>
                  <a:gd name="connsiteX267" fmla="*/ 2703479 w 7149692"/>
                  <a:gd name="connsiteY267" fmla="*/ 1202267 h 4639734"/>
                  <a:gd name="connsiteX268" fmla="*/ 2635745 w 7149692"/>
                  <a:gd name="connsiteY268" fmla="*/ 1193800 h 4639734"/>
                  <a:gd name="connsiteX269" fmla="*/ 2568012 w 7149692"/>
                  <a:gd name="connsiteY269" fmla="*/ 1117600 h 4639734"/>
                  <a:gd name="connsiteX270" fmla="*/ 2551079 w 7149692"/>
                  <a:gd name="connsiteY270" fmla="*/ 1092200 h 4639734"/>
                  <a:gd name="connsiteX271" fmla="*/ 2525679 w 7149692"/>
                  <a:gd name="connsiteY271" fmla="*/ 1083734 h 4639734"/>
                  <a:gd name="connsiteX272" fmla="*/ 2508745 w 7149692"/>
                  <a:gd name="connsiteY272" fmla="*/ 1049867 h 4639734"/>
                  <a:gd name="connsiteX273" fmla="*/ 2466412 w 7149692"/>
                  <a:gd name="connsiteY273" fmla="*/ 1024467 h 4639734"/>
                  <a:gd name="connsiteX274" fmla="*/ 2432545 w 7149692"/>
                  <a:gd name="connsiteY274" fmla="*/ 999067 h 4639734"/>
                  <a:gd name="connsiteX275" fmla="*/ 2305545 w 7149692"/>
                  <a:gd name="connsiteY275" fmla="*/ 889000 h 4639734"/>
                  <a:gd name="connsiteX276" fmla="*/ 2187012 w 7149692"/>
                  <a:gd name="connsiteY276" fmla="*/ 804334 h 4639734"/>
                  <a:gd name="connsiteX277" fmla="*/ 2136212 w 7149692"/>
                  <a:gd name="connsiteY277" fmla="*/ 762000 h 4639734"/>
                  <a:gd name="connsiteX278" fmla="*/ 2017679 w 7149692"/>
                  <a:gd name="connsiteY278" fmla="*/ 677334 h 4639734"/>
                  <a:gd name="connsiteX279" fmla="*/ 1966879 w 7149692"/>
                  <a:gd name="connsiteY279" fmla="*/ 635000 h 4639734"/>
                  <a:gd name="connsiteX280" fmla="*/ 1873745 w 7149692"/>
                  <a:gd name="connsiteY280" fmla="*/ 575734 h 4639734"/>
                  <a:gd name="connsiteX281" fmla="*/ 1831412 w 7149692"/>
                  <a:gd name="connsiteY281" fmla="*/ 541867 h 4639734"/>
                  <a:gd name="connsiteX282" fmla="*/ 1789079 w 7149692"/>
                  <a:gd name="connsiteY282" fmla="*/ 533400 h 4639734"/>
                  <a:gd name="connsiteX283" fmla="*/ 1763679 w 7149692"/>
                  <a:gd name="connsiteY283" fmla="*/ 524934 h 4639734"/>
                  <a:gd name="connsiteX284" fmla="*/ 1738279 w 7149692"/>
                  <a:gd name="connsiteY284" fmla="*/ 508000 h 4639734"/>
                  <a:gd name="connsiteX285" fmla="*/ 1611279 w 7149692"/>
                  <a:gd name="connsiteY285" fmla="*/ 474134 h 4639734"/>
                  <a:gd name="connsiteX286" fmla="*/ 1501212 w 7149692"/>
                  <a:gd name="connsiteY286" fmla="*/ 465667 h 4639734"/>
                  <a:gd name="connsiteX287" fmla="*/ 1314945 w 7149692"/>
                  <a:gd name="connsiteY287" fmla="*/ 474134 h 4639734"/>
                  <a:gd name="connsiteX288" fmla="*/ 1255679 w 7149692"/>
                  <a:gd name="connsiteY288" fmla="*/ 491067 h 4639734"/>
                  <a:gd name="connsiteX289" fmla="*/ 1179479 w 7149692"/>
                  <a:gd name="connsiteY289" fmla="*/ 508000 h 4639734"/>
                  <a:gd name="connsiteX290" fmla="*/ 1111745 w 7149692"/>
                  <a:gd name="connsiteY290" fmla="*/ 524934 h 4639734"/>
                  <a:gd name="connsiteX291" fmla="*/ 1077879 w 7149692"/>
                  <a:gd name="connsiteY291" fmla="*/ 550334 h 4639734"/>
                  <a:gd name="connsiteX292" fmla="*/ 1044012 w 7149692"/>
                  <a:gd name="connsiteY292" fmla="*/ 567267 h 4639734"/>
                  <a:gd name="connsiteX293" fmla="*/ 993212 w 7149692"/>
                  <a:gd name="connsiteY293" fmla="*/ 618067 h 4639734"/>
                  <a:gd name="connsiteX294" fmla="*/ 933945 w 7149692"/>
                  <a:gd name="connsiteY294" fmla="*/ 728134 h 4639734"/>
                  <a:gd name="connsiteX295" fmla="*/ 900079 w 7149692"/>
                  <a:gd name="connsiteY295" fmla="*/ 778934 h 4639734"/>
                  <a:gd name="connsiteX296" fmla="*/ 883145 w 7149692"/>
                  <a:gd name="connsiteY296" fmla="*/ 838200 h 4639734"/>
                  <a:gd name="connsiteX297" fmla="*/ 866212 w 7149692"/>
                  <a:gd name="connsiteY297" fmla="*/ 905934 h 4639734"/>
                  <a:gd name="connsiteX298" fmla="*/ 883145 w 7149692"/>
                  <a:gd name="connsiteY298" fmla="*/ 1227667 h 4639734"/>
                  <a:gd name="connsiteX299" fmla="*/ 900079 w 7149692"/>
                  <a:gd name="connsiteY299" fmla="*/ 1278467 h 4639734"/>
                  <a:gd name="connsiteX300" fmla="*/ 908545 w 7149692"/>
                  <a:gd name="connsiteY300" fmla="*/ 1320800 h 4639734"/>
                  <a:gd name="connsiteX301" fmla="*/ 942412 w 7149692"/>
                  <a:gd name="connsiteY301" fmla="*/ 1380067 h 4639734"/>
                  <a:gd name="connsiteX302" fmla="*/ 967812 w 7149692"/>
                  <a:gd name="connsiteY302" fmla="*/ 1413934 h 4639734"/>
                  <a:gd name="connsiteX303" fmla="*/ 1010145 w 7149692"/>
                  <a:gd name="connsiteY303" fmla="*/ 1490134 h 4639734"/>
                  <a:gd name="connsiteX304" fmla="*/ 1060945 w 7149692"/>
                  <a:gd name="connsiteY304" fmla="*/ 1532467 h 4639734"/>
                  <a:gd name="connsiteX305" fmla="*/ 1077879 w 7149692"/>
                  <a:gd name="connsiteY305" fmla="*/ 1557867 h 4639734"/>
                  <a:gd name="connsiteX306" fmla="*/ 1120212 w 7149692"/>
                  <a:gd name="connsiteY306" fmla="*/ 1591734 h 4639734"/>
                  <a:gd name="connsiteX307" fmla="*/ 1145612 w 7149692"/>
                  <a:gd name="connsiteY307" fmla="*/ 1617134 h 4639734"/>
                  <a:gd name="connsiteX308" fmla="*/ 1179479 w 7149692"/>
                  <a:gd name="connsiteY308" fmla="*/ 1659467 h 4639734"/>
                  <a:gd name="connsiteX309" fmla="*/ 1230279 w 7149692"/>
                  <a:gd name="connsiteY309" fmla="*/ 1710267 h 4639734"/>
                  <a:gd name="connsiteX310" fmla="*/ 1289545 w 7149692"/>
                  <a:gd name="connsiteY310" fmla="*/ 1761067 h 4639734"/>
                  <a:gd name="connsiteX311" fmla="*/ 1314945 w 7149692"/>
                  <a:gd name="connsiteY311" fmla="*/ 1794934 h 4639734"/>
                  <a:gd name="connsiteX312" fmla="*/ 1374212 w 7149692"/>
                  <a:gd name="connsiteY312" fmla="*/ 1837267 h 4639734"/>
                  <a:gd name="connsiteX313" fmla="*/ 1391145 w 7149692"/>
                  <a:gd name="connsiteY313" fmla="*/ 1862667 h 4639734"/>
                  <a:gd name="connsiteX314" fmla="*/ 1425012 w 7149692"/>
                  <a:gd name="connsiteY314" fmla="*/ 1896534 h 4639734"/>
                  <a:gd name="connsiteX315" fmla="*/ 1433479 w 7149692"/>
                  <a:gd name="connsiteY315" fmla="*/ 1921934 h 4639734"/>
                  <a:gd name="connsiteX316" fmla="*/ 1416545 w 7149692"/>
                  <a:gd name="connsiteY316" fmla="*/ 1938867 h 4639734"/>
                  <a:gd name="connsiteX317" fmla="*/ 1357279 w 7149692"/>
                  <a:gd name="connsiteY317" fmla="*/ 1921934 h 4639734"/>
                  <a:gd name="connsiteX318" fmla="*/ 1298012 w 7149692"/>
                  <a:gd name="connsiteY318" fmla="*/ 1888067 h 4639734"/>
                  <a:gd name="connsiteX319" fmla="*/ 1264145 w 7149692"/>
                  <a:gd name="connsiteY319" fmla="*/ 1862667 h 4639734"/>
                  <a:gd name="connsiteX320" fmla="*/ 1230279 w 7149692"/>
                  <a:gd name="connsiteY320" fmla="*/ 1854200 h 4639734"/>
                  <a:gd name="connsiteX321" fmla="*/ 1204879 w 7149692"/>
                  <a:gd name="connsiteY321" fmla="*/ 1845734 h 4639734"/>
                  <a:gd name="connsiteX322" fmla="*/ 1128679 w 7149692"/>
                  <a:gd name="connsiteY322" fmla="*/ 1820334 h 4639734"/>
                  <a:gd name="connsiteX323" fmla="*/ 967812 w 7149692"/>
                  <a:gd name="connsiteY323" fmla="*/ 1811867 h 4639734"/>
                  <a:gd name="connsiteX324" fmla="*/ 866212 w 7149692"/>
                  <a:gd name="connsiteY324" fmla="*/ 1803400 h 4639734"/>
                  <a:gd name="connsiteX325" fmla="*/ 790012 w 7149692"/>
                  <a:gd name="connsiteY325" fmla="*/ 1811867 h 4639734"/>
                  <a:gd name="connsiteX326" fmla="*/ 722279 w 7149692"/>
                  <a:gd name="connsiteY326" fmla="*/ 1837267 h 4639734"/>
                  <a:gd name="connsiteX327" fmla="*/ 679945 w 7149692"/>
                  <a:gd name="connsiteY327" fmla="*/ 1871134 h 4639734"/>
                  <a:gd name="connsiteX328" fmla="*/ 654545 w 7149692"/>
                  <a:gd name="connsiteY328" fmla="*/ 1896534 h 4639734"/>
                  <a:gd name="connsiteX329" fmla="*/ 586812 w 7149692"/>
                  <a:gd name="connsiteY329" fmla="*/ 1947334 h 4639734"/>
                  <a:gd name="connsiteX330" fmla="*/ 544479 w 7149692"/>
                  <a:gd name="connsiteY330" fmla="*/ 1981200 h 4639734"/>
                  <a:gd name="connsiteX331" fmla="*/ 459812 w 7149692"/>
                  <a:gd name="connsiteY331" fmla="*/ 2032000 h 4639734"/>
                  <a:gd name="connsiteX332" fmla="*/ 400545 w 7149692"/>
                  <a:gd name="connsiteY332" fmla="*/ 2099734 h 4639734"/>
                  <a:gd name="connsiteX333" fmla="*/ 332812 w 7149692"/>
                  <a:gd name="connsiteY333" fmla="*/ 2159000 h 4639734"/>
                  <a:gd name="connsiteX334" fmla="*/ 282012 w 7149692"/>
                  <a:gd name="connsiteY334" fmla="*/ 2235200 h 4639734"/>
                  <a:gd name="connsiteX335" fmla="*/ 256612 w 7149692"/>
                  <a:gd name="connsiteY335" fmla="*/ 2252134 h 4639734"/>
                  <a:gd name="connsiteX336" fmla="*/ 248145 w 7149692"/>
                  <a:gd name="connsiteY336" fmla="*/ 2277534 h 4639734"/>
                  <a:gd name="connsiteX337" fmla="*/ 214279 w 7149692"/>
                  <a:gd name="connsiteY337" fmla="*/ 2328334 h 4639734"/>
                  <a:gd name="connsiteX338" fmla="*/ 205812 w 7149692"/>
                  <a:gd name="connsiteY338" fmla="*/ 2362200 h 4639734"/>
                  <a:gd name="connsiteX339" fmla="*/ 188879 w 7149692"/>
                  <a:gd name="connsiteY339" fmla="*/ 2404534 h 4639734"/>
                  <a:gd name="connsiteX340" fmla="*/ 180412 w 7149692"/>
                  <a:gd name="connsiteY340" fmla="*/ 2446867 h 4639734"/>
                  <a:gd name="connsiteX341" fmla="*/ 188879 w 7149692"/>
                  <a:gd name="connsiteY341" fmla="*/ 2531534 h 4639734"/>
                  <a:gd name="connsiteX342" fmla="*/ 214279 w 7149692"/>
                  <a:gd name="connsiteY342" fmla="*/ 2548467 h 4639734"/>
                  <a:gd name="connsiteX343" fmla="*/ 239679 w 7149692"/>
                  <a:gd name="connsiteY343" fmla="*/ 2573867 h 4639734"/>
                  <a:gd name="connsiteX344" fmla="*/ 265079 w 7149692"/>
                  <a:gd name="connsiteY344" fmla="*/ 2590800 h 4639734"/>
                  <a:gd name="connsiteX345" fmla="*/ 315879 w 7149692"/>
                  <a:gd name="connsiteY345" fmla="*/ 2641600 h 4639734"/>
                  <a:gd name="connsiteX346" fmla="*/ 375145 w 7149692"/>
                  <a:gd name="connsiteY346" fmla="*/ 2683934 h 4639734"/>
                  <a:gd name="connsiteX347" fmla="*/ 417479 w 7149692"/>
                  <a:gd name="connsiteY347" fmla="*/ 2709334 h 4639734"/>
                  <a:gd name="connsiteX348" fmla="*/ 510612 w 7149692"/>
                  <a:gd name="connsiteY348" fmla="*/ 2768600 h 4639734"/>
                  <a:gd name="connsiteX349" fmla="*/ 527545 w 7149692"/>
                  <a:gd name="connsiteY349" fmla="*/ 2785534 h 4639734"/>
                  <a:gd name="connsiteX350" fmla="*/ 536012 w 7149692"/>
                  <a:gd name="connsiteY350" fmla="*/ 2810934 h 4639734"/>
                  <a:gd name="connsiteX351" fmla="*/ 561412 w 7149692"/>
                  <a:gd name="connsiteY351" fmla="*/ 2827867 h 4639734"/>
                  <a:gd name="connsiteX352" fmla="*/ 603745 w 7149692"/>
                  <a:gd name="connsiteY352" fmla="*/ 2895600 h 4639734"/>
                  <a:gd name="connsiteX353" fmla="*/ 561412 w 7149692"/>
                  <a:gd name="connsiteY353" fmla="*/ 2921000 h 4639734"/>
                  <a:gd name="connsiteX354" fmla="*/ 544479 w 7149692"/>
                  <a:gd name="connsiteY354" fmla="*/ 2937934 h 4639734"/>
                  <a:gd name="connsiteX355" fmla="*/ 510612 w 7149692"/>
                  <a:gd name="connsiteY35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47679 w 7149692"/>
                  <a:gd name="connsiteY34" fmla="*/ 4368800 h 4639734"/>
                  <a:gd name="connsiteX35" fmla="*/ 764612 w 7149692"/>
                  <a:gd name="connsiteY35" fmla="*/ 4385734 h 4639734"/>
                  <a:gd name="connsiteX36" fmla="*/ 806945 w 7149692"/>
                  <a:gd name="connsiteY36" fmla="*/ 4394200 h 4639734"/>
                  <a:gd name="connsiteX37" fmla="*/ 832345 w 7149692"/>
                  <a:gd name="connsiteY37" fmla="*/ 4402667 h 4639734"/>
                  <a:gd name="connsiteX38" fmla="*/ 891612 w 7149692"/>
                  <a:gd name="connsiteY38" fmla="*/ 4394200 h 4639734"/>
                  <a:gd name="connsiteX39" fmla="*/ 1060945 w 7149692"/>
                  <a:gd name="connsiteY39" fmla="*/ 4377267 h 4639734"/>
                  <a:gd name="connsiteX40" fmla="*/ 1137145 w 7149692"/>
                  <a:gd name="connsiteY40" fmla="*/ 4360334 h 4639734"/>
                  <a:gd name="connsiteX41" fmla="*/ 1187945 w 7149692"/>
                  <a:gd name="connsiteY41" fmla="*/ 4326467 h 4639734"/>
                  <a:gd name="connsiteX42" fmla="*/ 1247212 w 7149692"/>
                  <a:gd name="connsiteY42" fmla="*/ 4275667 h 4639734"/>
                  <a:gd name="connsiteX43" fmla="*/ 1272612 w 7149692"/>
                  <a:gd name="connsiteY43" fmla="*/ 4267200 h 4639734"/>
                  <a:gd name="connsiteX44" fmla="*/ 1323412 w 7149692"/>
                  <a:gd name="connsiteY44" fmla="*/ 4216400 h 4639734"/>
                  <a:gd name="connsiteX45" fmla="*/ 1348812 w 7149692"/>
                  <a:gd name="connsiteY45" fmla="*/ 4191000 h 4639734"/>
                  <a:gd name="connsiteX46" fmla="*/ 1399612 w 7149692"/>
                  <a:gd name="connsiteY46" fmla="*/ 4157134 h 4639734"/>
                  <a:gd name="connsiteX47" fmla="*/ 1450412 w 7149692"/>
                  <a:gd name="connsiteY47" fmla="*/ 4123267 h 4639734"/>
                  <a:gd name="connsiteX48" fmla="*/ 1484279 w 7149692"/>
                  <a:gd name="connsiteY48" fmla="*/ 4064000 h 4639734"/>
                  <a:gd name="connsiteX49" fmla="*/ 1518145 w 7149692"/>
                  <a:gd name="connsiteY49" fmla="*/ 4013200 h 4639734"/>
                  <a:gd name="connsiteX50" fmla="*/ 1535079 w 7149692"/>
                  <a:gd name="connsiteY50" fmla="*/ 4030134 h 4639734"/>
                  <a:gd name="connsiteX51" fmla="*/ 1543545 w 7149692"/>
                  <a:gd name="connsiteY51" fmla="*/ 4055534 h 4639734"/>
                  <a:gd name="connsiteX52" fmla="*/ 1568945 w 7149692"/>
                  <a:gd name="connsiteY52" fmla="*/ 4072467 h 4639734"/>
                  <a:gd name="connsiteX53" fmla="*/ 1594345 w 7149692"/>
                  <a:gd name="connsiteY53" fmla="*/ 4123267 h 4639734"/>
                  <a:gd name="connsiteX54" fmla="*/ 1679012 w 7149692"/>
                  <a:gd name="connsiteY54" fmla="*/ 4241800 h 4639734"/>
                  <a:gd name="connsiteX55" fmla="*/ 1695945 w 7149692"/>
                  <a:gd name="connsiteY55" fmla="*/ 4267200 h 4639734"/>
                  <a:gd name="connsiteX56" fmla="*/ 1746745 w 7149692"/>
                  <a:gd name="connsiteY56" fmla="*/ 4309534 h 4639734"/>
                  <a:gd name="connsiteX57" fmla="*/ 1763679 w 7149692"/>
                  <a:gd name="connsiteY57" fmla="*/ 4334934 h 4639734"/>
                  <a:gd name="connsiteX58" fmla="*/ 1831412 w 7149692"/>
                  <a:gd name="connsiteY58" fmla="*/ 4368800 h 4639734"/>
                  <a:gd name="connsiteX59" fmla="*/ 1890679 w 7149692"/>
                  <a:gd name="connsiteY59" fmla="*/ 4411134 h 4639734"/>
                  <a:gd name="connsiteX60" fmla="*/ 1958412 w 7149692"/>
                  <a:gd name="connsiteY60" fmla="*/ 4436534 h 4639734"/>
                  <a:gd name="connsiteX61" fmla="*/ 1983812 w 7149692"/>
                  <a:gd name="connsiteY61" fmla="*/ 4453467 h 4639734"/>
                  <a:gd name="connsiteX62" fmla="*/ 2076945 w 7149692"/>
                  <a:gd name="connsiteY62" fmla="*/ 4478867 h 4639734"/>
                  <a:gd name="connsiteX63" fmla="*/ 2119279 w 7149692"/>
                  <a:gd name="connsiteY63" fmla="*/ 4495800 h 4639734"/>
                  <a:gd name="connsiteX64" fmla="*/ 2237812 w 7149692"/>
                  <a:gd name="connsiteY64" fmla="*/ 4512734 h 4639734"/>
                  <a:gd name="connsiteX65" fmla="*/ 2297079 w 7149692"/>
                  <a:gd name="connsiteY65" fmla="*/ 4529667 h 4639734"/>
                  <a:gd name="connsiteX66" fmla="*/ 2381745 w 7149692"/>
                  <a:gd name="connsiteY66" fmla="*/ 4538134 h 4639734"/>
                  <a:gd name="connsiteX67" fmla="*/ 2457945 w 7149692"/>
                  <a:gd name="connsiteY67" fmla="*/ 4546600 h 4639734"/>
                  <a:gd name="connsiteX68" fmla="*/ 2525679 w 7149692"/>
                  <a:gd name="connsiteY68" fmla="*/ 4563534 h 4639734"/>
                  <a:gd name="connsiteX69" fmla="*/ 2601879 w 7149692"/>
                  <a:gd name="connsiteY69" fmla="*/ 4580467 h 4639734"/>
                  <a:gd name="connsiteX70" fmla="*/ 2720412 w 7149692"/>
                  <a:gd name="connsiteY70" fmla="*/ 4605867 h 4639734"/>
                  <a:gd name="connsiteX71" fmla="*/ 2771212 w 7149692"/>
                  <a:gd name="connsiteY71" fmla="*/ 4622800 h 4639734"/>
                  <a:gd name="connsiteX72" fmla="*/ 2915145 w 7149692"/>
                  <a:gd name="connsiteY72" fmla="*/ 4639734 h 4639734"/>
                  <a:gd name="connsiteX73" fmla="*/ 3025212 w 7149692"/>
                  <a:gd name="connsiteY73" fmla="*/ 4631267 h 4639734"/>
                  <a:gd name="connsiteX74" fmla="*/ 3050612 w 7149692"/>
                  <a:gd name="connsiteY74" fmla="*/ 4605867 h 4639734"/>
                  <a:gd name="connsiteX75" fmla="*/ 3084479 w 7149692"/>
                  <a:gd name="connsiteY75" fmla="*/ 4555067 h 4639734"/>
                  <a:gd name="connsiteX76" fmla="*/ 3126812 w 7149692"/>
                  <a:gd name="connsiteY76" fmla="*/ 4470400 h 4639734"/>
                  <a:gd name="connsiteX77" fmla="*/ 3160679 w 7149692"/>
                  <a:gd name="connsiteY77" fmla="*/ 4419600 h 4639734"/>
                  <a:gd name="connsiteX78" fmla="*/ 3177612 w 7149692"/>
                  <a:gd name="connsiteY78" fmla="*/ 4385734 h 4639734"/>
                  <a:gd name="connsiteX79" fmla="*/ 3203012 w 7149692"/>
                  <a:gd name="connsiteY79" fmla="*/ 4351867 h 4639734"/>
                  <a:gd name="connsiteX80" fmla="*/ 3262279 w 7149692"/>
                  <a:gd name="connsiteY80" fmla="*/ 4275667 h 4639734"/>
                  <a:gd name="connsiteX81" fmla="*/ 3270745 w 7149692"/>
                  <a:gd name="connsiteY81" fmla="*/ 4250267 h 4639734"/>
                  <a:gd name="connsiteX82" fmla="*/ 3287679 w 7149692"/>
                  <a:gd name="connsiteY82" fmla="*/ 4224867 h 4639734"/>
                  <a:gd name="connsiteX83" fmla="*/ 3304612 w 7149692"/>
                  <a:gd name="connsiteY83" fmla="*/ 4148667 h 4639734"/>
                  <a:gd name="connsiteX84" fmla="*/ 3313079 w 7149692"/>
                  <a:gd name="connsiteY84" fmla="*/ 4123267 h 4639734"/>
                  <a:gd name="connsiteX85" fmla="*/ 3338479 w 7149692"/>
                  <a:gd name="connsiteY85" fmla="*/ 4055534 h 4639734"/>
                  <a:gd name="connsiteX86" fmla="*/ 3346945 w 7149692"/>
                  <a:gd name="connsiteY86" fmla="*/ 4013200 h 4639734"/>
                  <a:gd name="connsiteX87" fmla="*/ 3355412 w 7149692"/>
                  <a:gd name="connsiteY87" fmla="*/ 3987800 h 4639734"/>
                  <a:gd name="connsiteX88" fmla="*/ 3380812 w 7149692"/>
                  <a:gd name="connsiteY88" fmla="*/ 3996267 h 4639734"/>
                  <a:gd name="connsiteX89" fmla="*/ 3431612 w 7149692"/>
                  <a:gd name="connsiteY89" fmla="*/ 4047067 h 4639734"/>
                  <a:gd name="connsiteX90" fmla="*/ 3473945 w 7149692"/>
                  <a:gd name="connsiteY90" fmla="*/ 4089400 h 4639734"/>
                  <a:gd name="connsiteX91" fmla="*/ 3541679 w 7149692"/>
                  <a:gd name="connsiteY91" fmla="*/ 4165600 h 4639734"/>
                  <a:gd name="connsiteX92" fmla="*/ 3558612 w 7149692"/>
                  <a:gd name="connsiteY92" fmla="*/ 4182534 h 4639734"/>
                  <a:gd name="connsiteX93" fmla="*/ 3617879 w 7149692"/>
                  <a:gd name="connsiteY93" fmla="*/ 4233334 h 4639734"/>
                  <a:gd name="connsiteX94" fmla="*/ 3634812 w 7149692"/>
                  <a:gd name="connsiteY94" fmla="*/ 4258734 h 4639734"/>
                  <a:gd name="connsiteX95" fmla="*/ 3677145 w 7149692"/>
                  <a:gd name="connsiteY95" fmla="*/ 4292600 h 4639734"/>
                  <a:gd name="connsiteX96" fmla="*/ 3736412 w 7149692"/>
                  <a:gd name="connsiteY96" fmla="*/ 4360334 h 4639734"/>
                  <a:gd name="connsiteX97" fmla="*/ 3795679 w 7149692"/>
                  <a:gd name="connsiteY97" fmla="*/ 4402667 h 4639734"/>
                  <a:gd name="connsiteX98" fmla="*/ 3846479 w 7149692"/>
                  <a:gd name="connsiteY98" fmla="*/ 4428067 h 4639734"/>
                  <a:gd name="connsiteX99" fmla="*/ 3897279 w 7149692"/>
                  <a:gd name="connsiteY99" fmla="*/ 4461934 h 4639734"/>
                  <a:gd name="connsiteX100" fmla="*/ 3956545 w 7149692"/>
                  <a:gd name="connsiteY100" fmla="*/ 4478867 h 4639734"/>
                  <a:gd name="connsiteX101" fmla="*/ 3998879 w 7149692"/>
                  <a:gd name="connsiteY101" fmla="*/ 4495800 h 4639734"/>
                  <a:gd name="connsiteX102" fmla="*/ 4083545 w 7149692"/>
                  <a:gd name="connsiteY102" fmla="*/ 4512734 h 4639734"/>
                  <a:gd name="connsiteX103" fmla="*/ 4134345 w 7149692"/>
                  <a:gd name="connsiteY103" fmla="*/ 4529667 h 4639734"/>
                  <a:gd name="connsiteX104" fmla="*/ 4252879 w 7149692"/>
                  <a:gd name="connsiteY104" fmla="*/ 4538134 h 4639734"/>
                  <a:gd name="connsiteX105" fmla="*/ 4320612 w 7149692"/>
                  <a:gd name="connsiteY105" fmla="*/ 4546600 h 4639734"/>
                  <a:gd name="connsiteX106" fmla="*/ 4574612 w 7149692"/>
                  <a:gd name="connsiteY106" fmla="*/ 4555067 h 4639734"/>
                  <a:gd name="connsiteX107" fmla="*/ 4752412 w 7149692"/>
                  <a:gd name="connsiteY107" fmla="*/ 4572000 h 4639734"/>
                  <a:gd name="connsiteX108" fmla="*/ 4828612 w 7149692"/>
                  <a:gd name="connsiteY108" fmla="*/ 4580467 h 4639734"/>
                  <a:gd name="connsiteX109" fmla="*/ 5074145 w 7149692"/>
                  <a:gd name="connsiteY109" fmla="*/ 4588934 h 4639734"/>
                  <a:gd name="connsiteX110" fmla="*/ 5378945 w 7149692"/>
                  <a:gd name="connsiteY110" fmla="*/ 4580467 h 4639734"/>
                  <a:gd name="connsiteX111" fmla="*/ 5421279 w 7149692"/>
                  <a:gd name="connsiteY111" fmla="*/ 4563534 h 4639734"/>
                  <a:gd name="connsiteX112" fmla="*/ 5455145 w 7149692"/>
                  <a:gd name="connsiteY112" fmla="*/ 4555067 h 4639734"/>
                  <a:gd name="connsiteX113" fmla="*/ 5497479 w 7149692"/>
                  <a:gd name="connsiteY113" fmla="*/ 4529667 h 4639734"/>
                  <a:gd name="connsiteX114" fmla="*/ 5548279 w 7149692"/>
                  <a:gd name="connsiteY114" fmla="*/ 4487334 h 4639734"/>
                  <a:gd name="connsiteX115" fmla="*/ 5565212 w 7149692"/>
                  <a:gd name="connsiteY115" fmla="*/ 4461934 h 4639734"/>
                  <a:gd name="connsiteX116" fmla="*/ 5590612 w 7149692"/>
                  <a:gd name="connsiteY116" fmla="*/ 4445000 h 4639734"/>
                  <a:gd name="connsiteX117" fmla="*/ 5658345 w 7149692"/>
                  <a:gd name="connsiteY117" fmla="*/ 4385734 h 4639734"/>
                  <a:gd name="connsiteX118" fmla="*/ 5717612 w 7149692"/>
                  <a:gd name="connsiteY118" fmla="*/ 4343400 h 4639734"/>
                  <a:gd name="connsiteX119" fmla="*/ 5734545 w 7149692"/>
                  <a:gd name="connsiteY119" fmla="*/ 4318000 h 4639734"/>
                  <a:gd name="connsiteX120" fmla="*/ 5759945 w 7149692"/>
                  <a:gd name="connsiteY120" fmla="*/ 4292600 h 4639734"/>
                  <a:gd name="connsiteX121" fmla="*/ 5793812 w 7149692"/>
                  <a:gd name="connsiteY121" fmla="*/ 4216400 h 4639734"/>
                  <a:gd name="connsiteX122" fmla="*/ 5802279 w 7149692"/>
                  <a:gd name="connsiteY122" fmla="*/ 4174067 h 4639734"/>
                  <a:gd name="connsiteX123" fmla="*/ 5827679 w 7149692"/>
                  <a:gd name="connsiteY123" fmla="*/ 4097867 h 4639734"/>
                  <a:gd name="connsiteX124" fmla="*/ 5836145 w 7149692"/>
                  <a:gd name="connsiteY124" fmla="*/ 4072467 h 4639734"/>
                  <a:gd name="connsiteX125" fmla="*/ 5861545 w 7149692"/>
                  <a:gd name="connsiteY125" fmla="*/ 3987800 h 4639734"/>
                  <a:gd name="connsiteX126" fmla="*/ 5903879 w 7149692"/>
                  <a:gd name="connsiteY126" fmla="*/ 3979334 h 4639734"/>
                  <a:gd name="connsiteX127" fmla="*/ 5997012 w 7149692"/>
                  <a:gd name="connsiteY127" fmla="*/ 4013200 h 4639734"/>
                  <a:gd name="connsiteX128" fmla="*/ 6327212 w 7149692"/>
                  <a:gd name="connsiteY128" fmla="*/ 4004734 h 4639734"/>
                  <a:gd name="connsiteX129" fmla="*/ 6411879 w 7149692"/>
                  <a:gd name="connsiteY129" fmla="*/ 3996267 h 4639734"/>
                  <a:gd name="connsiteX130" fmla="*/ 6589679 w 7149692"/>
                  <a:gd name="connsiteY130" fmla="*/ 3979334 h 4639734"/>
                  <a:gd name="connsiteX131" fmla="*/ 6725145 w 7149692"/>
                  <a:gd name="connsiteY131" fmla="*/ 3962400 h 4639734"/>
                  <a:gd name="connsiteX132" fmla="*/ 6784412 w 7149692"/>
                  <a:gd name="connsiteY132" fmla="*/ 3945467 h 4639734"/>
                  <a:gd name="connsiteX133" fmla="*/ 6826745 w 7149692"/>
                  <a:gd name="connsiteY133" fmla="*/ 3937000 h 4639734"/>
                  <a:gd name="connsiteX134" fmla="*/ 6869079 w 7149692"/>
                  <a:gd name="connsiteY134" fmla="*/ 3869267 h 4639734"/>
                  <a:gd name="connsiteX135" fmla="*/ 6894479 w 7149692"/>
                  <a:gd name="connsiteY135" fmla="*/ 3843867 h 4639734"/>
                  <a:gd name="connsiteX136" fmla="*/ 6936812 w 7149692"/>
                  <a:gd name="connsiteY136" fmla="*/ 3759200 h 4639734"/>
                  <a:gd name="connsiteX137" fmla="*/ 6962212 w 7149692"/>
                  <a:gd name="connsiteY137" fmla="*/ 3733800 h 4639734"/>
                  <a:gd name="connsiteX138" fmla="*/ 6987612 w 7149692"/>
                  <a:gd name="connsiteY138" fmla="*/ 3666067 h 4639734"/>
                  <a:gd name="connsiteX139" fmla="*/ 7004545 w 7149692"/>
                  <a:gd name="connsiteY139" fmla="*/ 3640667 h 4639734"/>
                  <a:gd name="connsiteX140" fmla="*/ 7029945 w 7149692"/>
                  <a:gd name="connsiteY140" fmla="*/ 3572934 h 4639734"/>
                  <a:gd name="connsiteX141" fmla="*/ 7038412 w 7149692"/>
                  <a:gd name="connsiteY141" fmla="*/ 3547534 h 4639734"/>
                  <a:gd name="connsiteX142" fmla="*/ 7055345 w 7149692"/>
                  <a:gd name="connsiteY142" fmla="*/ 3479800 h 4639734"/>
                  <a:gd name="connsiteX143" fmla="*/ 7072279 w 7149692"/>
                  <a:gd name="connsiteY143" fmla="*/ 3462867 h 4639734"/>
                  <a:gd name="connsiteX144" fmla="*/ 7106145 w 7149692"/>
                  <a:gd name="connsiteY144" fmla="*/ 3378200 h 4639734"/>
                  <a:gd name="connsiteX145" fmla="*/ 7114612 w 7149692"/>
                  <a:gd name="connsiteY145" fmla="*/ 3327400 h 4639734"/>
                  <a:gd name="connsiteX146" fmla="*/ 7140012 w 7149692"/>
                  <a:gd name="connsiteY146" fmla="*/ 3259667 h 4639734"/>
                  <a:gd name="connsiteX147" fmla="*/ 7140012 w 7149692"/>
                  <a:gd name="connsiteY147" fmla="*/ 2937934 h 4639734"/>
                  <a:gd name="connsiteX148" fmla="*/ 7114612 w 7149692"/>
                  <a:gd name="connsiteY148" fmla="*/ 2836334 h 4639734"/>
                  <a:gd name="connsiteX149" fmla="*/ 7106145 w 7149692"/>
                  <a:gd name="connsiteY149" fmla="*/ 2810934 h 4639734"/>
                  <a:gd name="connsiteX150" fmla="*/ 7063812 w 7149692"/>
                  <a:gd name="connsiteY150" fmla="*/ 2743200 h 4639734"/>
                  <a:gd name="connsiteX151" fmla="*/ 7046879 w 7149692"/>
                  <a:gd name="connsiteY151" fmla="*/ 2675467 h 4639734"/>
                  <a:gd name="connsiteX152" fmla="*/ 7029945 w 7149692"/>
                  <a:gd name="connsiteY152" fmla="*/ 2641600 h 4639734"/>
                  <a:gd name="connsiteX153" fmla="*/ 7004545 w 7149692"/>
                  <a:gd name="connsiteY153" fmla="*/ 2582334 h 4639734"/>
                  <a:gd name="connsiteX154" fmla="*/ 6953745 w 7149692"/>
                  <a:gd name="connsiteY154" fmla="*/ 2514600 h 4639734"/>
                  <a:gd name="connsiteX155" fmla="*/ 6945279 w 7149692"/>
                  <a:gd name="connsiteY155" fmla="*/ 2489200 h 4639734"/>
                  <a:gd name="connsiteX156" fmla="*/ 6826745 w 7149692"/>
                  <a:gd name="connsiteY156" fmla="*/ 2421467 h 4639734"/>
                  <a:gd name="connsiteX157" fmla="*/ 6759012 w 7149692"/>
                  <a:gd name="connsiteY157" fmla="*/ 2396067 h 4639734"/>
                  <a:gd name="connsiteX158" fmla="*/ 6699745 w 7149692"/>
                  <a:gd name="connsiteY158" fmla="*/ 2353734 h 4639734"/>
                  <a:gd name="connsiteX159" fmla="*/ 6657412 w 7149692"/>
                  <a:gd name="connsiteY159" fmla="*/ 2319867 h 4639734"/>
                  <a:gd name="connsiteX160" fmla="*/ 6538879 w 7149692"/>
                  <a:gd name="connsiteY160" fmla="*/ 2294467 h 4639734"/>
                  <a:gd name="connsiteX161" fmla="*/ 6445745 w 7149692"/>
                  <a:gd name="connsiteY161" fmla="*/ 2260600 h 4639734"/>
                  <a:gd name="connsiteX162" fmla="*/ 6420345 w 7149692"/>
                  <a:gd name="connsiteY162" fmla="*/ 2252134 h 4639734"/>
                  <a:gd name="connsiteX163" fmla="*/ 6132479 w 7149692"/>
                  <a:gd name="connsiteY163" fmla="*/ 2260600 h 4639734"/>
                  <a:gd name="connsiteX164" fmla="*/ 6107079 w 7149692"/>
                  <a:gd name="connsiteY164" fmla="*/ 2269067 h 4639734"/>
                  <a:gd name="connsiteX165" fmla="*/ 6064745 w 7149692"/>
                  <a:gd name="connsiteY165" fmla="*/ 2286000 h 4639734"/>
                  <a:gd name="connsiteX166" fmla="*/ 6013945 w 7149692"/>
                  <a:gd name="connsiteY166" fmla="*/ 2302934 h 4639734"/>
                  <a:gd name="connsiteX167" fmla="*/ 5954679 w 7149692"/>
                  <a:gd name="connsiteY167" fmla="*/ 2319867 h 4639734"/>
                  <a:gd name="connsiteX168" fmla="*/ 5929279 w 7149692"/>
                  <a:gd name="connsiteY168" fmla="*/ 2167467 h 4639734"/>
                  <a:gd name="connsiteX169" fmla="*/ 5903879 w 7149692"/>
                  <a:gd name="connsiteY169" fmla="*/ 2091267 h 4639734"/>
                  <a:gd name="connsiteX170" fmla="*/ 5878479 w 7149692"/>
                  <a:gd name="connsiteY170" fmla="*/ 1955800 h 4639734"/>
                  <a:gd name="connsiteX171" fmla="*/ 5861545 w 7149692"/>
                  <a:gd name="connsiteY171" fmla="*/ 1930400 h 4639734"/>
                  <a:gd name="connsiteX172" fmla="*/ 5853079 w 7149692"/>
                  <a:gd name="connsiteY172" fmla="*/ 1905000 h 4639734"/>
                  <a:gd name="connsiteX173" fmla="*/ 5836145 w 7149692"/>
                  <a:gd name="connsiteY173" fmla="*/ 1871134 h 4639734"/>
                  <a:gd name="connsiteX174" fmla="*/ 5810745 w 7149692"/>
                  <a:gd name="connsiteY174" fmla="*/ 1811867 h 4639734"/>
                  <a:gd name="connsiteX175" fmla="*/ 5785345 w 7149692"/>
                  <a:gd name="connsiteY175" fmla="*/ 1744134 h 4639734"/>
                  <a:gd name="connsiteX176" fmla="*/ 5776879 w 7149692"/>
                  <a:gd name="connsiteY176" fmla="*/ 1718734 h 4639734"/>
                  <a:gd name="connsiteX177" fmla="*/ 5759945 w 7149692"/>
                  <a:gd name="connsiteY177" fmla="*/ 1693334 h 4639734"/>
                  <a:gd name="connsiteX178" fmla="*/ 5734545 w 7149692"/>
                  <a:gd name="connsiteY178" fmla="*/ 1617134 h 4639734"/>
                  <a:gd name="connsiteX179" fmla="*/ 5726079 w 7149692"/>
                  <a:gd name="connsiteY179" fmla="*/ 1591734 h 4639734"/>
                  <a:gd name="connsiteX180" fmla="*/ 5675279 w 7149692"/>
                  <a:gd name="connsiteY180" fmla="*/ 1507067 h 4639734"/>
                  <a:gd name="connsiteX181" fmla="*/ 5658345 w 7149692"/>
                  <a:gd name="connsiteY181" fmla="*/ 1473200 h 4639734"/>
                  <a:gd name="connsiteX182" fmla="*/ 5649879 w 7149692"/>
                  <a:gd name="connsiteY182" fmla="*/ 1447800 h 4639734"/>
                  <a:gd name="connsiteX183" fmla="*/ 5624479 w 7149692"/>
                  <a:gd name="connsiteY183" fmla="*/ 1405467 h 4639734"/>
                  <a:gd name="connsiteX184" fmla="*/ 5616012 w 7149692"/>
                  <a:gd name="connsiteY184" fmla="*/ 1380067 h 4639734"/>
                  <a:gd name="connsiteX185" fmla="*/ 5599079 w 7149692"/>
                  <a:gd name="connsiteY185" fmla="*/ 1346200 h 4639734"/>
                  <a:gd name="connsiteX186" fmla="*/ 5556745 w 7149692"/>
                  <a:gd name="connsiteY186" fmla="*/ 1270000 h 4639734"/>
                  <a:gd name="connsiteX187" fmla="*/ 5531345 w 7149692"/>
                  <a:gd name="connsiteY187" fmla="*/ 1227667 h 4639734"/>
                  <a:gd name="connsiteX188" fmla="*/ 5505945 w 7149692"/>
                  <a:gd name="connsiteY188" fmla="*/ 1185334 h 4639734"/>
                  <a:gd name="connsiteX189" fmla="*/ 5472079 w 7149692"/>
                  <a:gd name="connsiteY189" fmla="*/ 1126067 h 4639734"/>
                  <a:gd name="connsiteX190" fmla="*/ 5446679 w 7149692"/>
                  <a:gd name="connsiteY190" fmla="*/ 1083734 h 4639734"/>
                  <a:gd name="connsiteX191" fmla="*/ 5412812 w 7149692"/>
                  <a:gd name="connsiteY191" fmla="*/ 1049867 h 4639734"/>
                  <a:gd name="connsiteX192" fmla="*/ 5395879 w 7149692"/>
                  <a:gd name="connsiteY192" fmla="*/ 1024467 h 4639734"/>
                  <a:gd name="connsiteX193" fmla="*/ 5336612 w 7149692"/>
                  <a:gd name="connsiteY193" fmla="*/ 939800 h 4639734"/>
                  <a:gd name="connsiteX194" fmla="*/ 5311212 w 7149692"/>
                  <a:gd name="connsiteY194" fmla="*/ 914400 h 4639734"/>
                  <a:gd name="connsiteX195" fmla="*/ 5294279 w 7149692"/>
                  <a:gd name="connsiteY195" fmla="*/ 889000 h 4639734"/>
                  <a:gd name="connsiteX196" fmla="*/ 5226545 w 7149692"/>
                  <a:gd name="connsiteY196" fmla="*/ 838200 h 4639734"/>
                  <a:gd name="connsiteX197" fmla="*/ 5201145 w 7149692"/>
                  <a:gd name="connsiteY197" fmla="*/ 821267 h 4639734"/>
                  <a:gd name="connsiteX198" fmla="*/ 5158812 w 7149692"/>
                  <a:gd name="connsiteY198" fmla="*/ 812800 h 4639734"/>
                  <a:gd name="connsiteX199" fmla="*/ 5133412 w 7149692"/>
                  <a:gd name="connsiteY199" fmla="*/ 804334 h 4639734"/>
                  <a:gd name="connsiteX200" fmla="*/ 5065679 w 7149692"/>
                  <a:gd name="connsiteY200" fmla="*/ 778934 h 4639734"/>
                  <a:gd name="connsiteX201" fmla="*/ 5014879 w 7149692"/>
                  <a:gd name="connsiteY201" fmla="*/ 770467 h 4639734"/>
                  <a:gd name="connsiteX202" fmla="*/ 4955612 w 7149692"/>
                  <a:gd name="connsiteY202" fmla="*/ 753534 h 4639734"/>
                  <a:gd name="connsiteX203" fmla="*/ 4887879 w 7149692"/>
                  <a:gd name="connsiteY203" fmla="*/ 736600 h 4639734"/>
                  <a:gd name="connsiteX204" fmla="*/ 4862479 w 7149692"/>
                  <a:gd name="connsiteY204" fmla="*/ 745067 h 4639734"/>
                  <a:gd name="connsiteX205" fmla="*/ 4803212 w 7149692"/>
                  <a:gd name="connsiteY205" fmla="*/ 787400 h 4639734"/>
                  <a:gd name="connsiteX206" fmla="*/ 4760879 w 7149692"/>
                  <a:gd name="connsiteY206" fmla="*/ 795867 h 4639734"/>
                  <a:gd name="connsiteX207" fmla="*/ 4710079 w 7149692"/>
                  <a:gd name="connsiteY207" fmla="*/ 829734 h 4639734"/>
                  <a:gd name="connsiteX208" fmla="*/ 4667745 w 7149692"/>
                  <a:gd name="connsiteY208" fmla="*/ 872067 h 4639734"/>
                  <a:gd name="connsiteX209" fmla="*/ 4625412 w 7149692"/>
                  <a:gd name="connsiteY209" fmla="*/ 922867 h 4639734"/>
                  <a:gd name="connsiteX210" fmla="*/ 4600012 w 7149692"/>
                  <a:gd name="connsiteY210" fmla="*/ 990600 h 4639734"/>
                  <a:gd name="connsiteX211" fmla="*/ 4583079 w 7149692"/>
                  <a:gd name="connsiteY211" fmla="*/ 1041400 h 4639734"/>
                  <a:gd name="connsiteX212" fmla="*/ 4574612 w 7149692"/>
                  <a:gd name="connsiteY212" fmla="*/ 1066800 h 4639734"/>
                  <a:gd name="connsiteX213" fmla="*/ 4566145 w 7149692"/>
                  <a:gd name="connsiteY213" fmla="*/ 1092200 h 4639734"/>
                  <a:gd name="connsiteX214" fmla="*/ 4540745 w 7149692"/>
                  <a:gd name="connsiteY214" fmla="*/ 1210734 h 4639734"/>
                  <a:gd name="connsiteX215" fmla="*/ 4489945 w 7149692"/>
                  <a:gd name="connsiteY215" fmla="*/ 1168400 h 4639734"/>
                  <a:gd name="connsiteX216" fmla="*/ 4447612 w 7149692"/>
                  <a:gd name="connsiteY216" fmla="*/ 1049867 h 4639734"/>
                  <a:gd name="connsiteX217" fmla="*/ 4405279 w 7149692"/>
                  <a:gd name="connsiteY217" fmla="*/ 956734 h 4639734"/>
                  <a:gd name="connsiteX218" fmla="*/ 4379879 w 7149692"/>
                  <a:gd name="connsiteY218" fmla="*/ 922867 h 4639734"/>
                  <a:gd name="connsiteX219" fmla="*/ 4329079 w 7149692"/>
                  <a:gd name="connsiteY219" fmla="*/ 821267 h 4639734"/>
                  <a:gd name="connsiteX220" fmla="*/ 4303679 w 7149692"/>
                  <a:gd name="connsiteY220" fmla="*/ 762000 h 4639734"/>
                  <a:gd name="connsiteX221" fmla="*/ 4269812 w 7149692"/>
                  <a:gd name="connsiteY221" fmla="*/ 711200 h 4639734"/>
                  <a:gd name="connsiteX222" fmla="*/ 4210545 w 7149692"/>
                  <a:gd name="connsiteY222" fmla="*/ 609600 h 4639734"/>
                  <a:gd name="connsiteX223" fmla="*/ 4134345 w 7149692"/>
                  <a:gd name="connsiteY223" fmla="*/ 516467 h 4639734"/>
                  <a:gd name="connsiteX224" fmla="*/ 4100479 w 7149692"/>
                  <a:gd name="connsiteY224" fmla="*/ 448734 h 4639734"/>
                  <a:gd name="connsiteX225" fmla="*/ 4066612 w 7149692"/>
                  <a:gd name="connsiteY225" fmla="*/ 414867 h 4639734"/>
                  <a:gd name="connsiteX226" fmla="*/ 4041212 w 7149692"/>
                  <a:gd name="connsiteY226" fmla="*/ 372534 h 4639734"/>
                  <a:gd name="connsiteX227" fmla="*/ 4007345 w 7149692"/>
                  <a:gd name="connsiteY227" fmla="*/ 338667 h 4639734"/>
                  <a:gd name="connsiteX228" fmla="*/ 3990412 w 7149692"/>
                  <a:gd name="connsiteY228" fmla="*/ 313267 h 4639734"/>
                  <a:gd name="connsiteX229" fmla="*/ 3965012 w 7149692"/>
                  <a:gd name="connsiteY229" fmla="*/ 287867 h 4639734"/>
                  <a:gd name="connsiteX230" fmla="*/ 3939612 w 7149692"/>
                  <a:gd name="connsiteY230" fmla="*/ 254000 h 4639734"/>
                  <a:gd name="connsiteX231" fmla="*/ 3905745 w 7149692"/>
                  <a:gd name="connsiteY231" fmla="*/ 237067 h 4639734"/>
                  <a:gd name="connsiteX232" fmla="*/ 3846479 w 7149692"/>
                  <a:gd name="connsiteY232" fmla="*/ 186267 h 4639734"/>
                  <a:gd name="connsiteX233" fmla="*/ 3821079 w 7149692"/>
                  <a:gd name="connsiteY233" fmla="*/ 169334 h 4639734"/>
                  <a:gd name="connsiteX234" fmla="*/ 3787212 w 7149692"/>
                  <a:gd name="connsiteY234" fmla="*/ 135467 h 4639734"/>
                  <a:gd name="connsiteX235" fmla="*/ 3694079 w 7149692"/>
                  <a:gd name="connsiteY235" fmla="*/ 101600 h 4639734"/>
                  <a:gd name="connsiteX236" fmla="*/ 3617879 w 7149692"/>
                  <a:gd name="connsiteY236" fmla="*/ 67734 h 4639734"/>
                  <a:gd name="connsiteX237" fmla="*/ 3584012 w 7149692"/>
                  <a:gd name="connsiteY237" fmla="*/ 59267 h 4639734"/>
                  <a:gd name="connsiteX238" fmla="*/ 3550145 w 7149692"/>
                  <a:gd name="connsiteY238" fmla="*/ 42334 h 4639734"/>
                  <a:gd name="connsiteX239" fmla="*/ 3516279 w 7149692"/>
                  <a:gd name="connsiteY239" fmla="*/ 33867 h 4639734"/>
                  <a:gd name="connsiteX240" fmla="*/ 3431612 w 7149692"/>
                  <a:gd name="connsiteY240" fmla="*/ 8467 h 4639734"/>
                  <a:gd name="connsiteX241" fmla="*/ 3330012 w 7149692"/>
                  <a:gd name="connsiteY241" fmla="*/ 0 h 4639734"/>
                  <a:gd name="connsiteX242" fmla="*/ 3143745 w 7149692"/>
                  <a:gd name="connsiteY242" fmla="*/ 8467 h 4639734"/>
                  <a:gd name="connsiteX243" fmla="*/ 3050612 w 7149692"/>
                  <a:gd name="connsiteY243" fmla="*/ 25400 h 4639734"/>
                  <a:gd name="connsiteX244" fmla="*/ 2991345 w 7149692"/>
                  <a:gd name="connsiteY244" fmla="*/ 42334 h 4639734"/>
                  <a:gd name="connsiteX245" fmla="*/ 2949012 w 7149692"/>
                  <a:gd name="connsiteY245" fmla="*/ 59267 h 4639734"/>
                  <a:gd name="connsiteX246" fmla="*/ 2898212 w 7149692"/>
                  <a:gd name="connsiteY246" fmla="*/ 93134 h 4639734"/>
                  <a:gd name="connsiteX247" fmla="*/ 2855879 w 7149692"/>
                  <a:gd name="connsiteY247" fmla="*/ 118534 h 4639734"/>
                  <a:gd name="connsiteX248" fmla="*/ 2830479 w 7149692"/>
                  <a:gd name="connsiteY248" fmla="*/ 143934 h 4639734"/>
                  <a:gd name="connsiteX249" fmla="*/ 2805079 w 7149692"/>
                  <a:gd name="connsiteY249" fmla="*/ 160867 h 4639734"/>
                  <a:gd name="connsiteX250" fmla="*/ 2745812 w 7149692"/>
                  <a:gd name="connsiteY250" fmla="*/ 203200 h 4639734"/>
                  <a:gd name="connsiteX251" fmla="*/ 2720412 w 7149692"/>
                  <a:gd name="connsiteY251" fmla="*/ 254000 h 4639734"/>
                  <a:gd name="connsiteX252" fmla="*/ 2695012 w 7149692"/>
                  <a:gd name="connsiteY252" fmla="*/ 296334 h 4639734"/>
                  <a:gd name="connsiteX253" fmla="*/ 2644212 w 7149692"/>
                  <a:gd name="connsiteY253" fmla="*/ 389467 h 4639734"/>
                  <a:gd name="connsiteX254" fmla="*/ 2627279 w 7149692"/>
                  <a:gd name="connsiteY254" fmla="*/ 414867 h 4639734"/>
                  <a:gd name="connsiteX255" fmla="*/ 2610345 w 7149692"/>
                  <a:gd name="connsiteY255" fmla="*/ 541867 h 4639734"/>
                  <a:gd name="connsiteX256" fmla="*/ 2593412 w 7149692"/>
                  <a:gd name="connsiteY256" fmla="*/ 584200 h 4639734"/>
                  <a:gd name="connsiteX257" fmla="*/ 2584945 w 7149692"/>
                  <a:gd name="connsiteY257" fmla="*/ 609600 h 4639734"/>
                  <a:gd name="connsiteX258" fmla="*/ 2568012 w 7149692"/>
                  <a:gd name="connsiteY258" fmla="*/ 643467 h 4639734"/>
                  <a:gd name="connsiteX259" fmla="*/ 2542612 w 7149692"/>
                  <a:gd name="connsiteY259" fmla="*/ 728134 h 4639734"/>
                  <a:gd name="connsiteX260" fmla="*/ 2551079 w 7149692"/>
                  <a:gd name="connsiteY260" fmla="*/ 880534 h 4639734"/>
                  <a:gd name="connsiteX261" fmla="*/ 2576479 w 7149692"/>
                  <a:gd name="connsiteY261" fmla="*/ 973667 h 4639734"/>
                  <a:gd name="connsiteX262" fmla="*/ 2593412 w 7149692"/>
                  <a:gd name="connsiteY262" fmla="*/ 1049867 h 4639734"/>
                  <a:gd name="connsiteX263" fmla="*/ 2618812 w 7149692"/>
                  <a:gd name="connsiteY263" fmla="*/ 1066800 h 4639734"/>
                  <a:gd name="connsiteX264" fmla="*/ 2678079 w 7149692"/>
                  <a:gd name="connsiteY264" fmla="*/ 1134534 h 4639734"/>
                  <a:gd name="connsiteX265" fmla="*/ 2728879 w 7149692"/>
                  <a:gd name="connsiteY265" fmla="*/ 1176867 h 4639734"/>
                  <a:gd name="connsiteX266" fmla="*/ 2703479 w 7149692"/>
                  <a:gd name="connsiteY266" fmla="*/ 1202267 h 4639734"/>
                  <a:gd name="connsiteX267" fmla="*/ 2635745 w 7149692"/>
                  <a:gd name="connsiteY267" fmla="*/ 1193800 h 4639734"/>
                  <a:gd name="connsiteX268" fmla="*/ 2568012 w 7149692"/>
                  <a:gd name="connsiteY268" fmla="*/ 1117600 h 4639734"/>
                  <a:gd name="connsiteX269" fmla="*/ 2551079 w 7149692"/>
                  <a:gd name="connsiteY269" fmla="*/ 1092200 h 4639734"/>
                  <a:gd name="connsiteX270" fmla="*/ 2525679 w 7149692"/>
                  <a:gd name="connsiteY270" fmla="*/ 1083734 h 4639734"/>
                  <a:gd name="connsiteX271" fmla="*/ 2508745 w 7149692"/>
                  <a:gd name="connsiteY271" fmla="*/ 1049867 h 4639734"/>
                  <a:gd name="connsiteX272" fmla="*/ 2466412 w 7149692"/>
                  <a:gd name="connsiteY272" fmla="*/ 1024467 h 4639734"/>
                  <a:gd name="connsiteX273" fmla="*/ 2432545 w 7149692"/>
                  <a:gd name="connsiteY273" fmla="*/ 999067 h 4639734"/>
                  <a:gd name="connsiteX274" fmla="*/ 2305545 w 7149692"/>
                  <a:gd name="connsiteY274" fmla="*/ 889000 h 4639734"/>
                  <a:gd name="connsiteX275" fmla="*/ 2187012 w 7149692"/>
                  <a:gd name="connsiteY275" fmla="*/ 804334 h 4639734"/>
                  <a:gd name="connsiteX276" fmla="*/ 2136212 w 7149692"/>
                  <a:gd name="connsiteY276" fmla="*/ 762000 h 4639734"/>
                  <a:gd name="connsiteX277" fmla="*/ 2017679 w 7149692"/>
                  <a:gd name="connsiteY277" fmla="*/ 677334 h 4639734"/>
                  <a:gd name="connsiteX278" fmla="*/ 1966879 w 7149692"/>
                  <a:gd name="connsiteY278" fmla="*/ 635000 h 4639734"/>
                  <a:gd name="connsiteX279" fmla="*/ 1873745 w 7149692"/>
                  <a:gd name="connsiteY279" fmla="*/ 575734 h 4639734"/>
                  <a:gd name="connsiteX280" fmla="*/ 1831412 w 7149692"/>
                  <a:gd name="connsiteY280" fmla="*/ 541867 h 4639734"/>
                  <a:gd name="connsiteX281" fmla="*/ 1789079 w 7149692"/>
                  <a:gd name="connsiteY281" fmla="*/ 533400 h 4639734"/>
                  <a:gd name="connsiteX282" fmla="*/ 1763679 w 7149692"/>
                  <a:gd name="connsiteY282" fmla="*/ 524934 h 4639734"/>
                  <a:gd name="connsiteX283" fmla="*/ 1738279 w 7149692"/>
                  <a:gd name="connsiteY283" fmla="*/ 508000 h 4639734"/>
                  <a:gd name="connsiteX284" fmla="*/ 1611279 w 7149692"/>
                  <a:gd name="connsiteY284" fmla="*/ 474134 h 4639734"/>
                  <a:gd name="connsiteX285" fmla="*/ 1501212 w 7149692"/>
                  <a:gd name="connsiteY285" fmla="*/ 465667 h 4639734"/>
                  <a:gd name="connsiteX286" fmla="*/ 1314945 w 7149692"/>
                  <a:gd name="connsiteY286" fmla="*/ 474134 h 4639734"/>
                  <a:gd name="connsiteX287" fmla="*/ 1255679 w 7149692"/>
                  <a:gd name="connsiteY287" fmla="*/ 491067 h 4639734"/>
                  <a:gd name="connsiteX288" fmla="*/ 1179479 w 7149692"/>
                  <a:gd name="connsiteY288" fmla="*/ 508000 h 4639734"/>
                  <a:gd name="connsiteX289" fmla="*/ 1111745 w 7149692"/>
                  <a:gd name="connsiteY289" fmla="*/ 524934 h 4639734"/>
                  <a:gd name="connsiteX290" fmla="*/ 1077879 w 7149692"/>
                  <a:gd name="connsiteY290" fmla="*/ 550334 h 4639734"/>
                  <a:gd name="connsiteX291" fmla="*/ 1044012 w 7149692"/>
                  <a:gd name="connsiteY291" fmla="*/ 567267 h 4639734"/>
                  <a:gd name="connsiteX292" fmla="*/ 993212 w 7149692"/>
                  <a:gd name="connsiteY292" fmla="*/ 618067 h 4639734"/>
                  <a:gd name="connsiteX293" fmla="*/ 933945 w 7149692"/>
                  <a:gd name="connsiteY293" fmla="*/ 728134 h 4639734"/>
                  <a:gd name="connsiteX294" fmla="*/ 900079 w 7149692"/>
                  <a:gd name="connsiteY294" fmla="*/ 778934 h 4639734"/>
                  <a:gd name="connsiteX295" fmla="*/ 883145 w 7149692"/>
                  <a:gd name="connsiteY295" fmla="*/ 838200 h 4639734"/>
                  <a:gd name="connsiteX296" fmla="*/ 866212 w 7149692"/>
                  <a:gd name="connsiteY296" fmla="*/ 905934 h 4639734"/>
                  <a:gd name="connsiteX297" fmla="*/ 883145 w 7149692"/>
                  <a:gd name="connsiteY297" fmla="*/ 1227667 h 4639734"/>
                  <a:gd name="connsiteX298" fmla="*/ 900079 w 7149692"/>
                  <a:gd name="connsiteY298" fmla="*/ 1278467 h 4639734"/>
                  <a:gd name="connsiteX299" fmla="*/ 908545 w 7149692"/>
                  <a:gd name="connsiteY299" fmla="*/ 1320800 h 4639734"/>
                  <a:gd name="connsiteX300" fmla="*/ 942412 w 7149692"/>
                  <a:gd name="connsiteY300" fmla="*/ 1380067 h 4639734"/>
                  <a:gd name="connsiteX301" fmla="*/ 967812 w 7149692"/>
                  <a:gd name="connsiteY301" fmla="*/ 1413934 h 4639734"/>
                  <a:gd name="connsiteX302" fmla="*/ 1010145 w 7149692"/>
                  <a:gd name="connsiteY302" fmla="*/ 1490134 h 4639734"/>
                  <a:gd name="connsiteX303" fmla="*/ 1060945 w 7149692"/>
                  <a:gd name="connsiteY303" fmla="*/ 1532467 h 4639734"/>
                  <a:gd name="connsiteX304" fmla="*/ 1077879 w 7149692"/>
                  <a:gd name="connsiteY304" fmla="*/ 1557867 h 4639734"/>
                  <a:gd name="connsiteX305" fmla="*/ 1120212 w 7149692"/>
                  <a:gd name="connsiteY305" fmla="*/ 1591734 h 4639734"/>
                  <a:gd name="connsiteX306" fmla="*/ 1145612 w 7149692"/>
                  <a:gd name="connsiteY306" fmla="*/ 1617134 h 4639734"/>
                  <a:gd name="connsiteX307" fmla="*/ 1179479 w 7149692"/>
                  <a:gd name="connsiteY307" fmla="*/ 1659467 h 4639734"/>
                  <a:gd name="connsiteX308" fmla="*/ 1230279 w 7149692"/>
                  <a:gd name="connsiteY308" fmla="*/ 1710267 h 4639734"/>
                  <a:gd name="connsiteX309" fmla="*/ 1289545 w 7149692"/>
                  <a:gd name="connsiteY309" fmla="*/ 1761067 h 4639734"/>
                  <a:gd name="connsiteX310" fmla="*/ 1314945 w 7149692"/>
                  <a:gd name="connsiteY310" fmla="*/ 1794934 h 4639734"/>
                  <a:gd name="connsiteX311" fmla="*/ 1374212 w 7149692"/>
                  <a:gd name="connsiteY311" fmla="*/ 1837267 h 4639734"/>
                  <a:gd name="connsiteX312" fmla="*/ 1391145 w 7149692"/>
                  <a:gd name="connsiteY312" fmla="*/ 1862667 h 4639734"/>
                  <a:gd name="connsiteX313" fmla="*/ 1425012 w 7149692"/>
                  <a:gd name="connsiteY313" fmla="*/ 1896534 h 4639734"/>
                  <a:gd name="connsiteX314" fmla="*/ 1433479 w 7149692"/>
                  <a:gd name="connsiteY314" fmla="*/ 1921934 h 4639734"/>
                  <a:gd name="connsiteX315" fmla="*/ 1416545 w 7149692"/>
                  <a:gd name="connsiteY315" fmla="*/ 1938867 h 4639734"/>
                  <a:gd name="connsiteX316" fmla="*/ 1357279 w 7149692"/>
                  <a:gd name="connsiteY316" fmla="*/ 1921934 h 4639734"/>
                  <a:gd name="connsiteX317" fmla="*/ 1298012 w 7149692"/>
                  <a:gd name="connsiteY317" fmla="*/ 1888067 h 4639734"/>
                  <a:gd name="connsiteX318" fmla="*/ 1264145 w 7149692"/>
                  <a:gd name="connsiteY318" fmla="*/ 1862667 h 4639734"/>
                  <a:gd name="connsiteX319" fmla="*/ 1230279 w 7149692"/>
                  <a:gd name="connsiteY319" fmla="*/ 1854200 h 4639734"/>
                  <a:gd name="connsiteX320" fmla="*/ 1204879 w 7149692"/>
                  <a:gd name="connsiteY320" fmla="*/ 1845734 h 4639734"/>
                  <a:gd name="connsiteX321" fmla="*/ 1128679 w 7149692"/>
                  <a:gd name="connsiteY321" fmla="*/ 1820334 h 4639734"/>
                  <a:gd name="connsiteX322" fmla="*/ 967812 w 7149692"/>
                  <a:gd name="connsiteY322" fmla="*/ 1811867 h 4639734"/>
                  <a:gd name="connsiteX323" fmla="*/ 866212 w 7149692"/>
                  <a:gd name="connsiteY323" fmla="*/ 1803400 h 4639734"/>
                  <a:gd name="connsiteX324" fmla="*/ 790012 w 7149692"/>
                  <a:gd name="connsiteY324" fmla="*/ 1811867 h 4639734"/>
                  <a:gd name="connsiteX325" fmla="*/ 722279 w 7149692"/>
                  <a:gd name="connsiteY325" fmla="*/ 1837267 h 4639734"/>
                  <a:gd name="connsiteX326" fmla="*/ 679945 w 7149692"/>
                  <a:gd name="connsiteY326" fmla="*/ 1871134 h 4639734"/>
                  <a:gd name="connsiteX327" fmla="*/ 654545 w 7149692"/>
                  <a:gd name="connsiteY327" fmla="*/ 1896534 h 4639734"/>
                  <a:gd name="connsiteX328" fmla="*/ 586812 w 7149692"/>
                  <a:gd name="connsiteY328" fmla="*/ 1947334 h 4639734"/>
                  <a:gd name="connsiteX329" fmla="*/ 544479 w 7149692"/>
                  <a:gd name="connsiteY329" fmla="*/ 1981200 h 4639734"/>
                  <a:gd name="connsiteX330" fmla="*/ 459812 w 7149692"/>
                  <a:gd name="connsiteY330" fmla="*/ 2032000 h 4639734"/>
                  <a:gd name="connsiteX331" fmla="*/ 400545 w 7149692"/>
                  <a:gd name="connsiteY331" fmla="*/ 2099734 h 4639734"/>
                  <a:gd name="connsiteX332" fmla="*/ 332812 w 7149692"/>
                  <a:gd name="connsiteY332" fmla="*/ 2159000 h 4639734"/>
                  <a:gd name="connsiteX333" fmla="*/ 282012 w 7149692"/>
                  <a:gd name="connsiteY333" fmla="*/ 2235200 h 4639734"/>
                  <a:gd name="connsiteX334" fmla="*/ 256612 w 7149692"/>
                  <a:gd name="connsiteY334" fmla="*/ 2252134 h 4639734"/>
                  <a:gd name="connsiteX335" fmla="*/ 248145 w 7149692"/>
                  <a:gd name="connsiteY335" fmla="*/ 2277534 h 4639734"/>
                  <a:gd name="connsiteX336" fmla="*/ 214279 w 7149692"/>
                  <a:gd name="connsiteY336" fmla="*/ 2328334 h 4639734"/>
                  <a:gd name="connsiteX337" fmla="*/ 205812 w 7149692"/>
                  <a:gd name="connsiteY337" fmla="*/ 2362200 h 4639734"/>
                  <a:gd name="connsiteX338" fmla="*/ 188879 w 7149692"/>
                  <a:gd name="connsiteY338" fmla="*/ 2404534 h 4639734"/>
                  <a:gd name="connsiteX339" fmla="*/ 180412 w 7149692"/>
                  <a:gd name="connsiteY339" fmla="*/ 2446867 h 4639734"/>
                  <a:gd name="connsiteX340" fmla="*/ 188879 w 7149692"/>
                  <a:gd name="connsiteY340" fmla="*/ 2531534 h 4639734"/>
                  <a:gd name="connsiteX341" fmla="*/ 214279 w 7149692"/>
                  <a:gd name="connsiteY341" fmla="*/ 2548467 h 4639734"/>
                  <a:gd name="connsiteX342" fmla="*/ 239679 w 7149692"/>
                  <a:gd name="connsiteY342" fmla="*/ 2573867 h 4639734"/>
                  <a:gd name="connsiteX343" fmla="*/ 265079 w 7149692"/>
                  <a:gd name="connsiteY343" fmla="*/ 2590800 h 4639734"/>
                  <a:gd name="connsiteX344" fmla="*/ 315879 w 7149692"/>
                  <a:gd name="connsiteY344" fmla="*/ 2641600 h 4639734"/>
                  <a:gd name="connsiteX345" fmla="*/ 375145 w 7149692"/>
                  <a:gd name="connsiteY345" fmla="*/ 2683934 h 4639734"/>
                  <a:gd name="connsiteX346" fmla="*/ 417479 w 7149692"/>
                  <a:gd name="connsiteY346" fmla="*/ 2709334 h 4639734"/>
                  <a:gd name="connsiteX347" fmla="*/ 510612 w 7149692"/>
                  <a:gd name="connsiteY347" fmla="*/ 2768600 h 4639734"/>
                  <a:gd name="connsiteX348" fmla="*/ 527545 w 7149692"/>
                  <a:gd name="connsiteY348" fmla="*/ 2785534 h 4639734"/>
                  <a:gd name="connsiteX349" fmla="*/ 536012 w 7149692"/>
                  <a:gd name="connsiteY349" fmla="*/ 2810934 h 4639734"/>
                  <a:gd name="connsiteX350" fmla="*/ 561412 w 7149692"/>
                  <a:gd name="connsiteY350" fmla="*/ 2827867 h 4639734"/>
                  <a:gd name="connsiteX351" fmla="*/ 603745 w 7149692"/>
                  <a:gd name="connsiteY351" fmla="*/ 2895600 h 4639734"/>
                  <a:gd name="connsiteX352" fmla="*/ 561412 w 7149692"/>
                  <a:gd name="connsiteY352" fmla="*/ 2921000 h 4639734"/>
                  <a:gd name="connsiteX353" fmla="*/ 544479 w 7149692"/>
                  <a:gd name="connsiteY353" fmla="*/ 2937934 h 4639734"/>
                  <a:gd name="connsiteX354" fmla="*/ 510612 w 7149692"/>
                  <a:gd name="connsiteY35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64612 w 7149692"/>
                  <a:gd name="connsiteY34" fmla="*/ 4385734 h 4639734"/>
                  <a:gd name="connsiteX35" fmla="*/ 806945 w 7149692"/>
                  <a:gd name="connsiteY35" fmla="*/ 4394200 h 4639734"/>
                  <a:gd name="connsiteX36" fmla="*/ 832345 w 7149692"/>
                  <a:gd name="connsiteY36" fmla="*/ 4402667 h 4639734"/>
                  <a:gd name="connsiteX37" fmla="*/ 891612 w 7149692"/>
                  <a:gd name="connsiteY37" fmla="*/ 4394200 h 4639734"/>
                  <a:gd name="connsiteX38" fmla="*/ 1060945 w 7149692"/>
                  <a:gd name="connsiteY38" fmla="*/ 4377267 h 4639734"/>
                  <a:gd name="connsiteX39" fmla="*/ 1137145 w 7149692"/>
                  <a:gd name="connsiteY39" fmla="*/ 4360334 h 4639734"/>
                  <a:gd name="connsiteX40" fmla="*/ 1187945 w 7149692"/>
                  <a:gd name="connsiteY40" fmla="*/ 4326467 h 4639734"/>
                  <a:gd name="connsiteX41" fmla="*/ 1247212 w 7149692"/>
                  <a:gd name="connsiteY41" fmla="*/ 4275667 h 4639734"/>
                  <a:gd name="connsiteX42" fmla="*/ 1272612 w 7149692"/>
                  <a:gd name="connsiteY42" fmla="*/ 4267200 h 4639734"/>
                  <a:gd name="connsiteX43" fmla="*/ 1323412 w 7149692"/>
                  <a:gd name="connsiteY43" fmla="*/ 4216400 h 4639734"/>
                  <a:gd name="connsiteX44" fmla="*/ 1348812 w 7149692"/>
                  <a:gd name="connsiteY44" fmla="*/ 4191000 h 4639734"/>
                  <a:gd name="connsiteX45" fmla="*/ 1399612 w 7149692"/>
                  <a:gd name="connsiteY45" fmla="*/ 4157134 h 4639734"/>
                  <a:gd name="connsiteX46" fmla="*/ 1450412 w 7149692"/>
                  <a:gd name="connsiteY46" fmla="*/ 4123267 h 4639734"/>
                  <a:gd name="connsiteX47" fmla="*/ 1484279 w 7149692"/>
                  <a:gd name="connsiteY47" fmla="*/ 4064000 h 4639734"/>
                  <a:gd name="connsiteX48" fmla="*/ 1518145 w 7149692"/>
                  <a:gd name="connsiteY48" fmla="*/ 4013200 h 4639734"/>
                  <a:gd name="connsiteX49" fmla="*/ 1535079 w 7149692"/>
                  <a:gd name="connsiteY49" fmla="*/ 4030134 h 4639734"/>
                  <a:gd name="connsiteX50" fmla="*/ 1543545 w 7149692"/>
                  <a:gd name="connsiteY50" fmla="*/ 4055534 h 4639734"/>
                  <a:gd name="connsiteX51" fmla="*/ 1568945 w 7149692"/>
                  <a:gd name="connsiteY51" fmla="*/ 4072467 h 4639734"/>
                  <a:gd name="connsiteX52" fmla="*/ 1594345 w 7149692"/>
                  <a:gd name="connsiteY52" fmla="*/ 4123267 h 4639734"/>
                  <a:gd name="connsiteX53" fmla="*/ 1679012 w 7149692"/>
                  <a:gd name="connsiteY53" fmla="*/ 4241800 h 4639734"/>
                  <a:gd name="connsiteX54" fmla="*/ 1695945 w 7149692"/>
                  <a:gd name="connsiteY54" fmla="*/ 4267200 h 4639734"/>
                  <a:gd name="connsiteX55" fmla="*/ 1746745 w 7149692"/>
                  <a:gd name="connsiteY55" fmla="*/ 4309534 h 4639734"/>
                  <a:gd name="connsiteX56" fmla="*/ 1763679 w 7149692"/>
                  <a:gd name="connsiteY56" fmla="*/ 4334934 h 4639734"/>
                  <a:gd name="connsiteX57" fmla="*/ 1831412 w 7149692"/>
                  <a:gd name="connsiteY57" fmla="*/ 4368800 h 4639734"/>
                  <a:gd name="connsiteX58" fmla="*/ 1890679 w 7149692"/>
                  <a:gd name="connsiteY58" fmla="*/ 4411134 h 4639734"/>
                  <a:gd name="connsiteX59" fmla="*/ 1958412 w 7149692"/>
                  <a:gd name="connsiteY59" fmla="*/ 4436534 h 4639734"/>
                  <a:gd name="connsiteX60" fmla="*/ 1983812 w 7149692"/>
                  <a:gd name="connsiteY60" fmla="*/ 4453467 h 4639734"/>
                  <a:gd name="connsiteX61" fmla="*/ 2076945 w 7149692"/>
                  <a:gd name="connsiteY61" fmla="*/ 4478867 h 4639734"/>
                  <a:gd name="connsiteX62" fmla="*/ 2119279 w 7149692"/>
                  <a:gd name="connsiteY62" fmla="*/ 4495800 h 4639734"/>
                  <a:gd name="connsiteX63" fmla="*/ 2237812 w 7149692"/>
                  <a:gd name="connsiteY63" fmla="*/ 4512734 h 4639734"/>
                  <a:gd name="connsiteX64" fmla="*/ 2297079 w 7149692"/>
                  <a:gd name="connsiteY64" fmla="*/ 4529667 h 4639734"/>
                  <a:gd name="connsiteX65" fmla="*/ 2381745 w 7149692"/>
                  <a:gd name="connsiteY65" fmla="*/ 4538134 h 4639734"/>
                  <a:gd name="connsiteX66" fmla="*/ 2457945 w 7149692"/>
                  <a:gd name="connsiteY66" fmla="*/ 4546600 h 4639734"/>
                  <a:gd name="connsiteX67" fmla="*/ 2525679 w 7149692"/>
                  <a:gd name="connsiteY67" fmla="*/ 4563534 h 4639734"/>
                  <a:gd name="connsiteX68" fmla="*/ 2601879 w 7149692"/>
                  <a:gd name="connsiteY68" fmla="*/ 4580467 h 4639734"/>
                  <a:gd name="connsiteX69" fmla="*/ 2720412 w 7149692"/>
                  <a:gd name="connsiteY69" fmla="*/ 4605867 h 4639734"/>
                  <a:gd name="connsiteX70" fmla="*/ 2771212 w 7149692"/>
                  <a:gd name="connsiteY70" fmla="*/ 4622800 h 4639734"/>
                  <a:gd name="connsiteX71" fmla="*/ 2915145 w 7149692"/>
                  <a:gd name="connsiteY71" fmla="*/ 4639734 h 4639734"/>
                  <a:gd name="connsiteX72" fmla="*/ 3025212 w 7149692"/>
                  <a:gd name="connsiteY72" fmla="*/ 4631267 h 4639734"/>
                  <a:gd name="connsiteX73" fmla="*/ 3050612 w 7149692"/>
                  <a:gd name="connsiteY73" fmla="*/ 4605867 h 4639734"/>
                  <a:gd name="connsiteX74" fmla="*/ 3084479 w 7149692"/>
                  <a:gd name="connsiteY74" fmla="*/ 4555067 h 4639734"/>
                  <a:gd name="connsiteX75" fmla="*/ 3126812 w 7149692"/>
                  <a:gd name="connsiteY75" fmla="*/ 4470400 h 4639734"/>
                  <a:gd name="connsiteX76" fmla="*/ 3160679 w 7149692"/>
                  <a:gd name="connsiteY76" fmla="*/ 4419600 h 4639734"/>
                  <a:gd name="connsiteX77" fmla="*/ 3177612 w 7149692"/>
                  <a:gd name="connsiteY77" fmla="*/ 4385734 h 4639734"/>
                  <a:gd name="connsiteX78" fmla="*/ 3203012 w 7149692"/>
                  <a:gd name="connsiteY78" fmla="*/ 4351867 h 4639734"/>
                  <a:gd name="connsiteX79" fmla="*/ 3262279 w 7149692"/>
                  <a:gd name="connsiteY79" fmla="*/ 4275667 h 4639734"/>
                  <a:gd name="connsiteX80" fmla="*/ 3270745 w 7149692"/>
                  <a:gd name="connsiteY80" fmla="*/ 4250267 h 4639734"/>
                  <a:gd name="connsiteX81" fmla="*/ 3287679 w 7149692"/>
                  <a:gd name="connsiteY81" fmla="*/ 4224867 h 4639734"/>
                  <a:gd name="connsiteX82" fmla="*/ 3304612 w 7149692"/>
                  <a:gd name="connsiteY82" fmla="*/ 4148667 h 4639734"/>
                  <a:gd name="connsiteX83" fmla="*/ 3313079 w 7149692"/>
                  <a:gd name="connsiteY83" fmla="*/ 4123267 h 4639734"/>
                  <a:gd name="connsiteX84" fmla="*/ 3338479 w 7149692"/>
                  <a:gd name="connsiteY84" fmla="*/ 4055534 h 4639734"/>
                  <a:gd name="connsiteX85" fmla="*/ 3346945 w 7149692"/>
                  <a:gd name="connsiteY85" fmla="*/ 4013200 h 4639734"/>
                  <a:gd name="connsiteX86" fmla="*/ 3355412 w 7149692"/>
                  <a:gd name="connsiteY86" fmla="*/ 3987800 h 4639734"/>
                  <a:gd name="connsiteX87" fmla="*/ 3380812 w 7149692"/>
                  <a:gd name="connsiteY87" fmla="*/ 3996267 h 4639734"/>
                  <a:gd name="connsiteX88" fmla="*/ 3431612 w 7149692"/>
                  <a:gd name="connsiteY88" fmla="*/ 4047067 h 4639734"/>
                  <a:gd name="connsiteX89" fmla="*/ 3473945 w 7149692"/>
                  <a:gd name="connsiteY89" fmla="*/ 4089400 h 4639734"/>
                  <a:gd name="connsiteX90" fmla="*/ 3541679 w 7149692"/>
                  <a:gd name="connsiteY90" fmla="*/ 4165600 h 4639734"/>
                  <a:gd name="connsiteX91" fmla="*/ 3558612 w 7149692"/>
                  <a:gd name="connsiteY91" fmla="*/ 4182534 h 4639734"/>
                  <a:gd name="connsiteX92" fmla="*/ 3617879 w 7149692"/>
                  <a:gd name="connsiteY92" fmla="*/ 4233334 h 4639734"/>
                  <a:gd name="connsiteX93" fmla="*/ 3634812 w 7149692"/>
                  <a:gd name="connsiteY93" fmla="*/ 4258734 h 4639734"/>
                  <a:gd name="connsiteX94" fmla="*/ 3677145 w 7149692"/>
                  <a:gd name="connsiteY94" fmla="*/ 4292600 h 4639734"/>
                  <a:gd name="connsiteX95" fmla="*/ 3736412 w 7149692"/>
                  <a:gd name="connsiteY95" fmla="*/ 4360334 h 4639734"/>
                  <a:gd name="connsiteX96" fmla="*/ 3795679 w 7149692"/>
                  <a:gd name="connsiteY96" fmla="*/ 4402667 h 4639734"/>
                  <a:gd name="connsiteX97" fmla="*/ 3846479 w 7149692"/>
                  <a:gd name="connsiteY97" fmla="*/ 4428067 h 4639734"/>
                  <a:gd name="connsiteX98" fmla="*/ 3897279 w 7149692"/>
                  <a:gd name="connsiteY98" fmla="*/ 4461934 h 4639734"/>
                  <a:gd name="connsiteX99" fmla="*/ 3956545 w 7149692"/>
                  <a:gd name="connsiteY99" fmla="*/ 4478867 h 4639734"/>
                  <a:gd name="connsiteX100" fmla="*/ 3998879 w 7149692"/>
                  <a:gd name="connsiteY100" fmla="*/ 4495800 h 4639734"/>
                  <a:gd name="connsiteX101" fmla="*/ 4083545 w 7149692"/>
                  <a:gd name="connsiteY101" fmla="*/ 4512734 h 4639734"/>
                  <a:gd name="connsiteX102" fmla="*/ 4134345 w 7149692"/>
                  <a:gd name="connsiteY102" fmla="*/ 4529667 h 4639734"/>
                  <a:gd name="connsiteX103" fmla="*/ 4252879 w 7149692"/>
                  <a:gd name="connsiteY103" fmla="*/ 4538134 h 4639734"/>
                  <a:gd name="connsiteX104" fmla="*/ 4320612 w 7149692"/>
                  <a:gd name="connsiteY104" fmla="*/ 4546600 h 4639734"/>
                  <a:gd name="connsiteX105" fmla="*/ 4574612 w 7149692"/>
                  <a:gd name="connsiteY105" fmla="*/ 4555067 h 4639734"/>
                  <a:gd name="connsiteX106" fmla="*/ 4752412 w 7149692"/>
                  <a:gd name="connsiteY106" fmla="*/ 4572000 h 4639734"/>
                  <a:gd name="connsiteX107" fmla="*/ 4828612 w 7149692"/>
                  <a:gd name="connsiteY107" fmla="*/ 4580467 h 4639734"/>
                  <a:gd name="connsiteX108" fmla="*/ 5074145 w 7149692"/>
                  <a:gd name="connsiteY108" fmla="*/ 4588934 h 4639734"/>
                  <a:gd name="connsiteX109" fmla="*/ 5378945 w 7149692"/>
                  <a:gd name="connsiteY109" fmla="*/ 4580467 h 4639734"/>
                  <a:gd name="connsiteX110" fmla="*/ 5421279 w 7149692"/>
                  <a:gd name="connsiteY110" fmla="*/ 4563534 h 4639734"/>
                  <a:gd name="connsiteX111" fmla="*/ 5455145 w 7149692"/>
                  <a:gd name="connsiteY111" fmla="*/ 4555067 h 4639734"/>
                  <a:gd name="connsiteX112" fmla="*/ 5497479 w 7149692"/>
                  <a:gd name="connsiteY112" fmla="*/ 4529667 h 4639734"/>
                  <a:gd name="connsiteX113" fmla="*/ 5548279 w 7149692"/>
                  <a:gd name="connsiteY113" fmla="*/ 4487334 h 4639734"/>
                  <a:gd name="connsiteX114" fmla="*/ 5565212 w 7149692"/>
                  <a:gd name="connsiteY114" fmla="*/ 4461934 h 4639734"/>
                  <a:gd name="connsiteX115" fmla="*/ 5590612 w 7149692"/>
                  <a:gd name="connsiteY115" fmla="*/ 4445000 h 4639734"/>
                  <a:gd name="connsiteX116" fmla="*/ 5658345 w 7149692"/>
                  <a:gd name="connsiteY116" fmla="*/ 4385734 h 4639734"/>
                  <a:gd name="connsiteX117" fmla="*/ 5717612 w 7149692"/>
                  <a:gd name="connsiteY117" fmla="*/ 4343400 h 4639734"/>
                  <a:gd name="connsiteX118" fmla="*/ 5734545 w 7149692"/>
                  <a:gd name="connsiteY118" fmla="*/ 4318000 h 4639734"/>
                  <a:gd name="connsiteX119" fmla="*/ 5759945 w 7149692"/>
                  <a:gd name="connsiteY119" fmla="*/ 4292600 h 4639734"/>
                  <a:gd name="connsiteX120" fmla="*/ 5793812 w 7149692"/>
                  <a:gd name="connsiteY120" fmla="*/ 4216400 h 4639734"/>
                  <a:gd name="connsiteX121" fmla="*/ 5802279 w 7149692"/>
                  <a:gd name="connsiteY121" fmla="*/ 4174067 h 4639734"/>
                  <a:gd name="connsiteX122" fmla="*/ 5827679 w 7149692"/>
                  <a:gd name="connsiteY122" fmla="*/ 4097867 h 4639734"/>
                  <a:gd name="connsiteX123" fmla="*/ 5836145 w 7149692"/>
                  <a:gd name="connsiteY123" fmla="*/ 4072467 h 4639734"/>
                  <a:gd name="connsiteX124" fmla="*/ 5861545 w 7149692"/>
                  <a:gd name="connsiteY124" fmla="*/ 3987800 h 4639734"/>
                  <a:gd name="connsiteX125" fmla="*/ 5903879 w 7149692"/>
                  <a:gd name="connsiteY125" fmla="*/ 3979334 h 4639734"/>
                  <a:gd name="connsiteX126" fmla="*/ 5997012 w 7149692"/>
                  <a:gd name="connsiteY126" fmla="*/ 4013200 h 4639734"/>
                  <a:gd name="connsiteX127" fmla="*/ 6327212 w 7149692"/>
                  <a:gd name="connsiteY127" fmla="*/ 4004734 h 4639734"/>
                  <a:gd name="connsiteX128" fmla="*/ 6411879 w 7149692"/>
                  <a:gd name="connsiteY128" fmla="*/ 3996267 h 4639734"/>
                  <a:gd name="connsiteX129" fmla="*/ 6589679 w 7149692"/>
                  <a:gd name="connsiteY129" fmla="*/ 3979334 h 4639734"/>
                  <a:gd name="connsiteX130" fmla="*/ 6725145 w 7149692"/>
                  <a:gd name="connsiteY130" fmla="*/ 3962400 h 4639734"/>
                  <a:gd name="connsiteX131" fmla="*/ 6784412 w 7149692"/>
                  <a:gd name="connsiteY131" fmla="*/ 3945467 h 4639734"/>
                  <a:gd name="connsiteX132" fmla="*/ 6826745 w 7149692"/>
                  <a:gd name="connsiteY132" fmla="*/ 3937000 h 4639734"/>
                  <a:gd name="connsiteX133" fmla="*/ 6869079 w 7149692"/>
                  <a:gd name="connsiteY133" fmla="*/ 3869267 h 4639734"/>
                  <a:gd name="connsiteX134" fmla="*/ 6894479 w 7149692"/>
                  <a:gd name="connsiteY134" fmla="*/ 3843867 h 4639734"/>
                  <a:gd name="connsiteX135" fmla="*/ 6936812 w 7149692"/>
                  <a:gd name="connsiteY135" fmla="*/ 3759200 h 4639734"/>
                  <a:gd name="connsiteX136" fmla="*/ 6962212 w 7149692"/>
                  <a:gd name="connsiteY136" fmla="*/ 3733800 h 4639734"/>
                  <a:gd name="connsiteX137" fmla="*/ 6987612 w 7149692"/>
                  <a:gd name="connsiteY137" fmla="*/ 3666067 h 4639734"/>
                  <a:gd name="connsiteX138" fmla="*/ 7004545 w 7149692"/>
                  <a:gd name="connsiteY138" fmla="*/ 3640667 h 4639734"/>
                  <a:gd name="connsiteX139" fmla="*/ 7029945 w 7149692"/>
                  <a:gd name="connsiteY139" fmla="*/ 3572934 h 4639734"/>
                  <a:gd name="connsiteX140" fmla="*/ 7038412 w 7149692"/>
                  <a:gd name="connsiteY140" fmla="*/ 3547534 h 4639734"/>
                  <a:gd name="connsiteX141" fmla="*/ 7055345 w 7149692"/>
                  <a:gd name="connsiteY141" fmla="*/ 3479800 h 4639734"/>
                  <a:gd name="connsiteX142" fmla="*/ 7072279 w 7149692"/>
                  <a:gd name="connsiteY142" fmla="*/ 3462867 h 4639734"/>
                  <a:gd name="connsiteX143" fmla="*/ 7106145 w 7149692"/>
                  <a:gd name="connsiteY143" fmla="*/ 3378200 h 4639734"/>
                  <a:gd name="connsiteX144" fmla="*/ 7114612 w 7149692"/>
                  <a:gd name="connsiteY144" fmla="*/ 3327400 h 4639734"/>
                  <a:gd name="connsiteX145" fmla="*/ 7140012 w 7149692"/>
                  <a:gd name="connsiteY145" fmla="*/ 3259667 h 4639734"/>
                  <a:gd name="connsiteX146" fmla="*/ 7140012 w 7149692"/>
                  <a:gd name="connsiteY146" fmla="*/ 2937934 h 4639734"/>
                  <a:gd name="connsiteX147" fmla="*/ 7114612 w 7149692"/>
                  <a:gd name="connsiteY147" fmla="*/ 2836334 h 4639734"/>
                  <a:gd name="connsiteX148" fmla="*/ 7106145 w 7149692"/>
                  <a:gd name="connsiteY148" fmla="*/ 2810934 h 4639734"/>
                  <a:gd name="connsiteX149" fmla="*/ 7063812 w 7149692"/>
                  <a:gd name="connsiteY149" fmla="*/ 2743200 h 4639734"/>
                  <a:gd name="connsiteX150" fmla="*/ 7046879 w 7149692"/>
                  <a:gd name="connsiteY150" fmla="*/ 2675467 h 4639734"/>
                  <a:gd name="connsiteX151" fmla="*/ 7029945 w 7149692"/>
                  <a:gd name="connsiteY151" fmla="*/ 2641600 h 4639734"/>
                  <a:gd name="connsiteX152" fmla="*/ 7004545 w 7149692"/>
                  <a:gd name="connsiteY152" fmla="*/ 2582334 h 4639734"/>
                  <a:gd name="connsiteX153" fmla="*/ 6953745 w 7149692"/>
                  <a:gd name="connsiteY153" fmla="*/ 2514600 h 4639734"/>
                  <a:gd name="connsiteX154" fmla="*/ 6945279 w 7149692"/>
                  <a:gd name="connsiteY154" fmla="*/ 2489200 h 4639734"/>
                  <a:gd name="connsiteX155" fmla="*/ 6826745 w 7149692"/>
                  <a:gd name="connsiteY155" fmla="*/ 2421467 h 4639734"/>
                  <a:gd name="connsiteX156" fmla="*/ 6759012 w 7149692"/>
                  <a:gd name="connsiteY156" fmla="*/ 2396067 h 4639734"/>
                  <a:gd name="connsiteX157" fmla="*/ 6699745 w 7149692"/>
                  <a:gd name="connsiteY157" fmla="*/ 2353734 h 4639734"/>
                  <a:gd name="connsiteX158" fmla="*/ 6657412 w 7149692"/>
                  <a:gd name="connsiteY158" fmla="*/ 2319867 h 4639734"/>
                  <a:gd name="connsiteX159" fmla="*/ 6538879 w 7149692"/>
                  <a:gd name="connsiteY159" fmla="*/ 2294467 h 4639734"/>
                  <a:gd name="connsiteX160" fmla="*/ 6445745 w 7149692"/>
                  <a:gd name="connsiteY160" fmla="*/ 2260600 h 4639734"/>
                  <a:gd name="connsiteX161" fmla="*/ 6420345 w 7149692"/>
                  <a:gd name="connsiteY161" fmla="*/ 2252134 h 4639734"/>
                  <a:gd name="connsiteX162" fmla="*/ 6132479 w 7149692"/>
                  <a:gd name="connsiteY162" fmla="*/ 2260600 h 4639734"/>
                  <a:gd name="connsiteX163" fmla="*/ 6107079 w 7149692"/>
                  <a:gd name="connsiteY163" fmla="*/ 2269067 h 4639734"/>
                  <a:gd name="connsiteX164" fmla="*/ 6064745 w 7149692"/>
                  <a:gd name="connsiteY164" fmla="*/ 2286000 h 4639734"/>
                  <a:gd name="connsiteX165" fmla="*/ 6013945 w 7149692"/>
                  <a:gd name="connsiteY165" fmla="*/ 2302934 h 4639734"/>
                  <a:gd name="connsiteX166" fmla="*/ 5954679 w 7149692"/>
                  <a:gd name="connsiteY166" fmla="*/ 2319867 h 4639734"/>
                  <a:gd name="connsiteX167" fmla="*/ 5929279 w 7149692"/>
                  <a:gd name="connsiteY167" fmla="*/ 2167467 h 4639734"/>
                  <a:gd name="connsiteX168" fmla="*/ 5903879 w 7149692"/>
                  <a:gd name="connsiteY168" fmla="*/ 2091267 h 4639734"/>
                  <a:gd name="connsiteX169" fmla="*/ 5878479 w 7149692"/>
                  <a:gd name="connsiteY169" fmla="*/ 1955800 h 4639734"/>
                  <a:gd name="connsiteX170" fmla="*/ 5861545 w 7149692"/>
                  <a:gd name="connsiteY170" fmla="*/ 1930400 h 4639734"/>
                  <a:gd name="connsiteX171" fmla="*/ 5853079 w 7149692"/>
                  <a:gd name="connsiteY171" fmla="*/ 1905000 h 4639734"/>
                  <a:gd name="connsiteX172" fmla="*/ 5836145 w 7149692"/>
                  <a:gd name="connsiteY172" fmla="*/ 1871134 h 4639734"/>
                  <a:gd name="connsiteX173" fmla="*/ 5810745 w 7149692"/>
                  <a:gd name="connsiteY173" fmla="*/ 1811867 h 4639734"/>
                  <a:gd name="connsiteX174" fmla="*/ 5785345 w 7149692"/>
                  <a:gd name="connsiteY174" fmla="*/ 1744134 h 4639734"/>
                  <a:gd name="connsiteX175" fmla="*/ 5776879 w 7149692"/>
                  <a:gd name="connsiteY175" fmla="*/ 1718734 h 4639734"/>
                  <a:gd name="connsiteX176" fmla="*/ 5759945 w 7149692"/>
                  <a:gd name="connsiteY176" fmla="*/ 1693334 h 4639734"/>
                  <a:gd name="connsiteX177" fmla="*/ 5734545 w 7149692"/>
                  <a:gd name="connsiteY177" fmla="*/ 1617134 h 4639734"/>
                  <a:gd name="connsiteX178" fmla="*/ 5726079 w 7149692"/>
                  <a:gd name="connsiteY178" fmla="*/ 1591734 h 4639734"/>
                  <a:gd name="connsiteX179" fmla="*/ 5675279 w 7149692"/>
                  <a:gd name="connsiteY179" fmla="*/ 1507067 h 4639734"/>
                  <a:gd name="connsiteX180" fmla="*/ 5658345 w 7149692"/>
                  <a:gd name="connsiteY180" fmla="*/ 1473200 h 4639734"/>
                  <a:gd name="connsiteX181" fmla="*/ 5649879 w 7149692"/>
                  <a:gd name="connsiteY181" fmla="*/ 1447800 h 4639734"/>
                  <a:gd name="connsiteX182" fmla="*/ 5624479 w 7149692"/>
                  <a:gd name="connsiteY182" fmla="*/ 1405467 h 4639734"/>
                  <a:gd name="connsiteX183" fmla="*/ 5616012 w 7149692"/>
                  <a:gd name="connsiteY183" fmla="*/ 1380067 h 4639734"/>
                  <a:gd name="connsiteX184" fmla="*/ 5599079 w 7149692"/>
                  <a:gd name="connsiteY184" fmla="*/ 1346200 h 4639734"/>
                  <a:gd name="connsiteX185" fmla="*/ 5556745 w 7149692"/>
                  <a:gd name="connsiteY185" fmla="*/ 1270000 h 4639734"/>
                  <a:gd name="connsiteX186" fmla="*/ 5531345 w 7149692"/>
                  <a:gd name="connsiteY186" fmla="*/ 1227667 h 4639734"/>
                  <a:gd name="connsiteX187" fmla="*/ 5505945 w 7149692"/>
                  <a:gd name="connsiteY187" fmla="*/ 1185334 h 4639734"/>
                  <a:gd name="connsiteX188" fmla="*/ 5472079 w 7149692"/>
                  <a:gd name="connsiteY188" fmla="*/ 1126067 h 4639734"/>
                  <a:gd name="connsiteX189" fmla="*/ 5446679 w 7149692"/>
                  <a:gd name="connsiteY189" fmla="*/ 1083734 h 4639734"/>
                  <a:gd name="connsiteX190" fmla="*/ 5412812 w 7149692"/>
                  <a:gd name="connsiteY190" fmla="*/ 1049867 h 4639734"/>
                  <a:gd name="connsiteX191" fmla="*/ 5395879 w 7149692"/>
                  <a:gd name="connsiteY191" fmla="*/ 1024467 h 4639734"/>
                  <a:gd name="connsiteX192" fmla="*/ 5336612 w 7149692"/>
                  <a:gd name="connsiteY192" fmla="*/ 939800 h 4639734"/>
                  <a:gd name="connsiteX193" fmla="*/ 5311212 w 7149692"/>
                  <a:gd name="connsiteY193" fmla="*/ 914400 h 4639734"/>
                  <a:gd name="connsiteX194" fmla="*/ 5294279 w 7149692"/>
                  <a:gd name="connsiteY194" fmla="*/ 889000 h 4639734"/>
                  <a:gd name="connsiteX195" fmla="*/ 5226545 w 7149692"/>
                  <a:gd name="connsiteY195" fmla="*/ 838200 h 4639734"/>
                  <a:gd name="connsiteX196" fmla="*/ 5201145 w 7149692"/>
                  <a:gd name="connsiteY196" fmla="*/ 821267 h 4639734"/>
                  <a:gd name="connsiteX197" fmla="*/ 5158812 w 7149692"/>
                  <a:gd name="connsiteY197" fmla="*/ 812800 h 4639734"/>
                  <a:gd name="connsiteX198" fmla="*/ 5133412 w 7149692"/>
                  <a:gd name="connsiteY198" fmla="*/ 804334 h 4639734"/>
                  <a:gd name="connsiteX199" fmla="*/ 5065679 w 7149692"/>
                  <a:gd name="connsiteY199" fmla="*/ 778934 h 4639734"/>
                  <a:gd name="connsiteX200" fmla="*/ 5014879 w 7149692"/>
                  <a:gd name="connsiteY200" fmla="*/ 770467 h 4639734"/>
                  <a:gd name="connsiteX201" fmla="*/ 4955612 w 7149692"/>
                  <a:gd name="connsiteY201" fmla="*/ 753534 h 4639734"/>
                  <a:gd name="connsiteX202" fmla="*/ 4887879 w 7149692"/>
                  <a:gd name="connsiteY202" fmla="*/ 736600 h 4639734"/>
                  <a:gd name="connsiteX203" fmla="*/ 4862479 w 7149692"/>
                  <a:gd name="connsiteY203" fmla="*/ 745067 h 4639734"/>
                  <a:gd name="connsiteX204" fmla="*/ 4803212 w 7149692"/>
                  <a:gd name="connsiteY204" fmla="*/ 787400 h 4639734"/>
                  <a:gd name="connsiteX205" fmla="*/ 4760879 w 7149692"/>
                  <a:gd name="connsiteY205" fmla="*/ 795867 h 4639734"/>
                  <a:gd name="connsiteX206" fmla="*/ 4710079 w 7149692"/>
                  <a:gd name="connsiteY206" fmla="*/ 829734 h 4639734"/>
                  <a:gd name="connsiteX207" fmla="*/ 4667745 w 7149692"/>
                  <a:gd name="connsiteY207" fmla="*/ 872067 h 4639734"/>
                  <a:gd name="connsiteX208" fmla="*/ 4625412 w 7149692"/>
                  <a:gd name="connsiteY208" fmla="*/ 922867 h 4639734"/>
                  <a:gd name="connsiteX209" fmla="*/ 4600012 w 7149692"/>
                  <a:gd name="connsiteY209" fmla="*/ 990600 h 4639734"/>
                  <a:gd name="connsiteX210" fmla="*/ 4583079 w 7149692"/>
                  <a:gd name="connsiteY210" fmla="*/ 1041400 h 4639734"/>
                  <a:gd name="connsiteX211" fmla="*/ 4574612 w 7149692"/>
                  <a:gd name="connsiteY211" fmla="*/ 1066800 h 4639734"/>
                  <a:gd name="connsiteX212" fmla="*/ 4566145 w 7149692"/>
                  <a:gd name="connsiteY212" fmla="*/ 1092200 h 4639734"/>
                  <a:gd name="connsiteX213" fmla="*/ 4540745 w 7149692"/>
                  <a:gd name="connsiteY213" fmla="*/ 1210734 h 4639734"/>
                  <a:gd name="connsiteX214" fmla="*/ 4489945 w 7149692"/>
                  <a:gd name="connsiteY214" fmla="*/ 1168400 h 4639734"/>
                  <a:gd name="connsiteX215" fmla="*/ 4447612 w 7149692"/>
                  <a:gd name="connsiteY215" fmla="*/ 1049867 h 4639734"/>
                  <a:gd name="connsiteX216" fmla="*/ 4405279 w 7149692"/>
                  <a:gd name="connsiteY216" fmla="*/ 956734 h 4639734"/>
                  <a:gd name="connsiteX217" fmla="*/ 4379879 w 7149692"/>
                  <a:gd name="connsiteY217" fmla="*/ 922867 h 4639734"/>
                  <a:gd name="connsiteX218" fmla="*/ 4329079 w 7149692"/>
                  <a:gd name="connsiteY218" fmla="*/ 821267 h 4639734"/>
                  <a:gd name="connsiteX219" fmla="*/ 4303679 w 7149692"/>
                  <a:gd name="connsiteY219" fmla="*/ 762000 h 4639734"/>
                  <a:gd name="connsiteX220" fmla="*/ 4269812 w 7149692"/>
                  <a:gd name="connsiteY220" fmla="*/ 711200 h 4639734"/>
                  <a:gd name="connsiteX221" fmla="*/ 4210545 w 7149692"/>
                  <a:gd name="connsiteY221" fmla="*/ 609600 h 4639734"/>
                  <a:gd name="connsiteX222" fmla="*/ 4134345 w 7149692"/>
                  <a:gd name="connsiteY222" fmla="*/ 516467 h 4639734"/>
                  <a:gd name="connsiteX223" fmla="*/ 4100479 w 7149692"/>
                  <a:gd name="connsiteY223" fmla="*/ 448734 h 4639734"/>
                  <a:gd name="connsiteX224" fmla="*/ 4066612 w 7149692"/>
                  <a:gd name="connsiteY224" fmla="*/ 414867 h 4639734"/>
                  <a:gd name="connsiteX225" fmla="*/ 4041212 w 7149692"/>
                  <a:gd name="connsiteY225" fmla="*/ 372534 h 4639734"/>
                  <a:gd name="connsiteX226" fmla="*/ 4007345 w 7149692"/>
                  <a:gd name="connsiteY226" fmla="*/ 338667 h 4639734"/>
                  <a:gd name="connsiteX227" fmla="*/ 3990412 w 7149692"/>
                  <a:gd name="connsiteY227" fmla="*/ 313267 h 4639734"/>
                  <a:gd name="connsiteX228" fmla="*/ 3965012 w 7149692"/>
                  <a:gd name="connsiteY228" fmla="*/ 287867 h 4639734"/>
                  <a:gd name="connsiteX229" fmla="*/ 3939612 w 7149692"/>
                  <a:gd name="connsiteY229" fmla="*/ 254000 h 4639734"/>
                  <a:gd name="connsiteX230" fmla="*/ 3905745 w 7149692"/>
                  <a:gd name="connsiteY230" fmla="*/ 237067 h 4639734"/>
                  <a:gd name="connsiteX231" fmla="*/ 3846479 w 7149692"/>
                  <a:gd name="connsiteY231" fmla="*/ 186267 h 4639734"/>
                  <a:gd name="connsiteX232" fmla="*/ 3821079 w 7149692"/>
                  <a:gd name="connsiteY232" fmla="*/ 169334 h 4639734"/>
                  <a:gd name="connsiteX233" fmla="*/ 3787212 w 7149692"/>
                  <a:gd name="connsiteY233" fmla="*/ 135467 h 4639734"/>
                  <a:gd name="connsiteX234" fmla="*/ 3694079 w 7149692"/>
                  <a:gd name="connsiteY234" fmla="*/ 101600 h 4639734"/>
                  <a:gd name="connsiteX235" fmla="*/ 3617879 w 7149692"/>
                  <a:gd name="connsiteY235" fmla="*/ 67734 h 4639734"/>
                  <a:gd name="connsiteX236" fmla="*/ 3584012 w 7149692"/>
                  <a:gd name="connsiteY236" fmla="*/ 59267 h 4639734"/>
                  <a:gd name="connsiteX237" fmla="*/ 3550145 w 7149692"/>
                  <a:gd name="connsiteY237" fmla="*/ 42334 h 4639734"/>
                  <a:gd name="connsiteX238" fmla="*/ 3516279 w 7149692"/>
                  <a:gd name="connsiteY238" fmla="*/ 33867 h 4639734"/>
                  <a:gd name="connsiteX239" fmla="*/ 3431612 w 7149692"/>
                  <a:gd name="connsiteY239" fmla="*/ 8467 h 4639734"/>
                  <a:gd name="connsiteX240" fmla="*/ 3330012 w 7149692"/>
                  <a:gd name="connsiteY240" fmla="*/ 0 h 4639734"/>
                  <a:gd name="connsiteX241" fmla="*/ 3143745 w 7149692"/>
                  <a:gd name="connsiteY241" fmla="*/ 8467 h 4639734"/>
                  <a:gd name="connsiteX242" fmla="*/ 3050612 w 7149692"/>
                  <a:gd name="connsiteY242" fmla="*/ 25400 h 4639734"/>
                  <a:gd name="connsiteX243" fmla="*/ 2991345 w 7149692"/>
                  <a:gd name="connsiteY243" fmla="*/ 42334 h 4639734"/>
                  <a:gd name="connsiteX244" fmla="*/ 2949012 w 7149692"/>
                  <a:gd name="connsiteY244" fmla="*/ 59267 h 4639734"/>
                  <a:gd name="connsiteX245" fmla="*/ 2898212 w 7149692"/>
                  <a:gd name="connsiteY245" fmla="*/ 93134 h 4639734"/>
                  <a:gd name="connsiteX246" fmla="*/ 2855879 w 7149692"/>
                  <a:gd name="connsiteY246" fmla="*/ 118534 h 4639734"/>
                  <a:gd name="connsiteX247" fmla="*/ 2830479 w 7149692"/>
                  <a:gd name="connsiteY247" fmla="*/ 143934 h 4639734"/>
                  <a:gd name="connsiteX248" fmla="*/ 2805079 w 7149692"/>
                  <a:gd name="connsiteY248" fmla="*/ 160867 h 4639734"/>
                  <a:gd name="connsiteX249" fmla="*/ 2745812 w 7149692"/>
                  <a:gd name="connsiteY249" fmla="*/ 203200 h 4639734"/>
                  <a:gd name="connsiteX250" fmla="*/ 2720412 w 7149692"/>
                  <a:gd name="connsiteY250" fmla="*/ 254000 h 4639734"/>
                  <a:gd name="connsiteX251" fmla="*/ 2695012 w 7149692"/>
                  <a:gd name="connsiteY251" fmla="*/ 296334 h 4639734"/>
                  <a:gd name="connsiteX252" fmla="*/ 2644212 w 7149692"/>
                  <a:gd name="connsiteY252" fmla="*/ 389467 h 4639734"/>
                  <a:gd name="connsiteX253" fmla="*/ 2627279 w 7149692"/>
                  <a:gd name="connsiteY253" fmla="*/ 414867 h 4639734"/>
                  <a:gd name="connsiteX254" fmla="*/ 2610345 w 7149692"/>
                  <a:gd name="connsiteY254" fmla="*/ 541867 h 4639734"/>
                  <a:gd name="connsiteX255" fmla="*/ 2593412 w 7149692"/>
                  <a:gd name="connsiteY255" fmla="*/ 584200 h 4639734"/>
                  <a:gd name="connsiteX256" fmla="*/ 2584945 w 7149692"/>
                  <a:gd name="connsiteY256" fmla="*/ 609600 h 4639734"/>
                  <a:gd name="connsiteX257" fmla="*/ 2568012 w 7149692"/>
                  <a:gd name="connsiteY257" fmla="*/ 643467 h 4639734"/>
                  <a:gd name="connsiteX258" fmla="*/ 2542612 w 7149692"/>
                  <a:gd name="connsiteY258" fmla="*/ 728134 h 4639734"/>
                  <a:gd name="connsiteX259" fmla="*/ 2551079 w 7149692"/>
                  <a:gd name="connsiteY259" fmla="*/ 880534 h 4639734"/>
                  <a:gd name="connsiteX260" fmla="*/ 2576479 w 7149692"/>
                  <a:gd name="connsiteY260" fmla="*/ 973667 h 4639734"/>
                  <a:gd name="connsiteX261" fmla="*/ 2593412 w 7149692"/>
                  <a:gd name="connsiteY261" fmla="*/ 1049867 h 4639734"/>
                  <a:gd name="connsiteX262" fmla="*/ 2618812 w 7149692"/>
                  <a:gd name="connsiteY262" fmla="*/ 1066800 h 4639734"/>
                  <a:gd name="connsiteX263" fmla="*/ 2678079 w 7149692"/>
                  <a:gd name="connsiteY263" fmla="*/ 1134534 h 4639734"/>
                  <a:gd name="connsiteX264" fmla="*/ 2728879 w 7149692"/>
                  <a:gd name="connsiteY264" fmla="*/ 1176867 h 4639734"/>
                  <a:gd name="connsiteX265" fmla="*/ 2703479 w 7149692"/>
                  <a:gd name="connsiteY265" fmla="*/ 1202267 h 4639734"/>
                  <a:gd name="connsiteX266" fmla="*/ 2635745 w 7149692"/>
                  <a:gd name="connsiteY266" fmla="*/ 1193800 h 4639734"/>
                  <a:gd name="connsiteX267" fmla="*/ 2568012 w 7149692"/>
                  <a:gd name="connsiteY267" fmla="*/ 1117600 h 4639734"/>
                  <a:gd name="connsiteX268" fmla="*/ 2551079 w 7149692"/>
                  <a:gd name="connsiteY268" fmla="*/ 1092200 h 4639734"/>
                  <a:gd name="connsiteX269" fmla="*/ 2525679 w 7149692"/>
                  <a:gd name="connsiteY269" fmla="*/ 1083734 h 4639734"/>
                  <a:gd name="connsiteX270" fmla="*/ 2508745 w 7149692"/>
                  <a:gd name="connsiteY270" fmla="*/ 1049867 h 4639734"/>
                  <a:gd name="connsiteX271" fmla="*/ 2466412 w 7149692"/>
                  <a:gd name="connsiteY271" fmla="*/ 1024467 h 4639734"/>
                  <a:gd name="connsiteX272" fmla="*/ 2432545 w 7149692"/>
                  <a:gd name="connsiteY272" fmla="*/ 999067 h 4639734"/>
                  <a:gd name="connsiteX273" fmla="*/ 2305545 w 7149692"/>
                  <a:gd name="connsiteY273" fmla="*/ 889000 h 4639734"/>
                  <a:gd name="connsiteX274" fmla="*/ 2187012 w 7149692"/>
                  <a:gd name="connsiteY274" fmla="*/ 804334 h 4639734"/>
                  <a:gd name="connsiteX275" fmla="*/ 2136212 w 7149692"/>
                  <a:gd name="connsiteY275" fmla="*/ 762000 h 4639734"/>
                  <a:gd name="connsiteX276" fmla="*/ 2017679 w 7149692"/>
                  <a:gd name="connsiteY276" fmla="*/ 677334 h 4639734"/>
                  <a:gd name="connsiteX277" fmla="*/ 1966879 w 7149692"/>
                  <a:gd name="connsiteY277" fmla="*/ 635000 h 4639734"/>
                  <a:gd name="connsiteX278" fmla="*/ 1873745 w 7149692"/>
                  <a:gd name="connsiteY278" fmla="*/ 575734 h 4639734"/>
                  <a:gd name="connsiteX279" fmla="*/ 1831412 w 7149692"/>
                  <a:gd name="connsiteY279" fmla="*/ 541867 h 4639734"/>
                  <a:gd name="connsiteX280" fmla="*/ 1789079 w 7149692"/>
                  <a:gd name="connsiteY280" fmla="*/ 533400 h 4639734"/>
                  <a:gd name="connsiteX281" fmla="*/ 1763679 w 7149692"/>
                  <a:gd name="connsiteY281" fmla="*/ 524934 h 4639734"/>
                  <a:gd name="connsiteX282" fmla="*/ 1738279 w 7149692"/>
                  <a:gd name="connsiteY282" fmla="*/ 508000 h 4639734"/>
                  <a:gd name="connsiteX283" fmla="*/ 1611279 w 7149692"/>
                  <a:gd name="connsiteY283" fmla="*/ 474134 h 4639734"/>
                  <a:gd name="connsiteX284" fmla="*/ 1501212 w 7149692"/>
                  <a:gd name="connsiteY284" fmla="*/ 465667 h 4639734"/>
                  <a:gd name="connsiteX285" fmla="*/ 1314945 w 7149692"/>
                  <a:gd name="connsiteY285" fmla="*/ 474134 h 4639734"/>
                  <a:gd name="connsiteX286" fmla="*/ 1255679 w 7149692"/>
                  <a:gd name="connsiteY286" fmla="*/ 491067 h 4639734"/>
                  <a:gd name="connsiteX287" fmla="*/ 1179479 w 7149692"/>
                  <a:gd name="connsiteY287" fmla="*/ 508000 h 4639734"/>
                  <a:gd name="connsiteX288" fmla="*/ 1111745 w 7149692"/>
                  <a:gd name="connsiteY288" fmla="*/ 524934 h 4639734"/>
                  <a:gd name="connsiteX289" fmla="*/ 1077879 w 7149692"/>
                  <a:gd name="connsiteY289" fmla="*/ 550334 h 4639734"/>
                  <a:gd name="connsiteX290" fmla="*/ 1044012 w 7149692"/>
                  <a:gd name="connsiteY290" fmla="*/ 567267 h 4639734"/>
                  <a:gd name="connsiteX291" fmla="*/ 993212 w 7149692"/>
                  <a:gd name="connsiteY291" fmla="*/ 618067 h 4639734"/>
                  <a:gd name="connsiteX292" fmla="*/ 933945 w 7149692"/>
                  <a:gd name="connsiteY292" fmla="*/ 728134 h 4639734"/>
                  <a:gd name="connsiteX293" fmla="*/ 900079 w 7149692"/>
                  <a:gd name="connsiteY293" fmla="*/ 778934 h 4639734"/>
                  <a:gd name="connsiteX294" fmla="*/ 883145 w 7149692"/>
                  <a:gd name="connsiteY294" fmla="*/ 838200 h 4639734"/>
                  <a:gd name="connsiteX295" fmla="*/ 866212 w 7149692"/>
                  <a:gd name="connsiteY295" fmla="*/ 905934 h 4639734"/>
                  <a:gd name="connsiteX296" fmla="*/ 883145 w 7149692"/>
                  <a:gd name="connsiteY296" fmla="*/ 1227667 h 4639734"/>
                  <a:gd name="connsiteX297" fmla="*/ 900079 w 7149692"/>
                  <a:gd name="connsiteY297" fmla="*/ 1278467 h 4639734"/>
                  <a:gd name="connsiteX298" fmla="*/ 908545 w 7149692"/>
                  <a:gd name="connsiteY298" fmla="*/ 1320800 h 4639734"/>
                  <a:gd name="connsiteX299" fmla="*/ 942412 w 7149692"/>
                  <a:gd name="connsiteY299" fmla="*/ 1380067 h 4639734"/>
                  <a:gd name="connsiteX300" fmla="*/ 967812 w 7149692"/>
                  <a:gd name="connsiteY300" fmla="*/ 1413934 h 4639734"/>
                  <a:gd name="connsiteX301" fmla="*/ 1010145 w 7149692"/>
                  <a:gd name="connsiteY301" fmla="*/ 1490134 h 4639734"/>
                  <a:gd name="connsiteX302" fmla="*/ 1060945 w 7149692"/>
                  <a:gd name="connsiteY302" fmla="*/ 1532467 h 4639734"/>
                  <a:gd name="connsiteX303" fmla="*/ 1077879 w 7149692"/>
                  <a:gd name="connsiteY303" fmla="*/ 1557867 h 4639734"/>
                  <a:gd name="connsiteX304" fmla="*/ 1120212 w 7149692"/>
                  <a:gd name="connsiteY304" fmla="*/ 1591734 h 4639734"/>
                  <a:gd name="connsiteX305" fmla="*/ 1145612 w 7149692"/>
                  <a:gd name="connsiteY305" fmla="*/ 1617134 h 4639734"/>
                  <a:gd name="connsiteX306" fmla="*/ 1179479 w 7149692"/>
                  <a:gd name="connsiteY306" fmla="*/ 1659467 h 4639734"/>
                  <a:gd name="connsiteX307" fmla="*/ 1230279 w 7149692"/>
                  <a:gd name="connsiteY307" fmla="*/ 1710267 h 4639734"/>
                  <a:gd name="connsiteX308" fmla="*/ 1289545 w 7149692"/>
                  <a:gd name="connsiteY308" fmla="*/ 1761067 h 4639734"/>
                  <a:gd name="connsiteX309" fmla="*/ 1314945 w 7149692"/>
                  <a:gd name="connsiteY309" fmla="*/ 1794934 h 4639734"/>
                  <a:gd name="connsiteX310" fmla="*/ 1374212 w 7149692"/>
                  <a:gd name="connsiteY310" fmla="*/ 1837267 h 4639734"/>
                  <a:gd name="connsiteX311" fmla="*/ 1391145 w 7149692"/>
                  <a:gd name="connsiteY311" fmla="*/ 1862667 h 4639734"/>
                  <a:gd name="connsiteX312" fmla="*/ 1425012 w 7149692"/>
                  <a:gd name="connsiteY312" fmla="*/ 1896534 h 4639734"/>
                  <a:gd name="connsiteX313" fmla="*/ 1433479 w 7149692"/>
                  <a:gd name="connsiteY313" fmla="*/ 1921934 h 4639734"/>
                  <a:gd name="connsiteX314" fmla="*/ 1416545 w 7149692"/>
                  <a:gd name="connsiteY314" fmla="*/ 1938867 h 4639734"/>
                  <a:gd name="connsiteX315" fmla="*/ 1357279 w 7149692"/>
                  <a:gd name="connsiteY315" fmla="*/ 1921934 h 4639734"/>
                  <a:gd name="connsiteX316" fmla="*/ 1298012 w 7149692"/>
                  <a:gd name="connsiteY316" fmla="*/ 1888067 h 4639734"/>
                  <a:gd name="connsiteX317" fmla="*/ 1264145 w 7149692"/>
                  <a:gd name="connsiteY317" fmla="*/ 1862667 h 4639734"/>
                  <a:gd name="connsiteX318" fmla="*/ 1230279 w 7149692"/>
                  <a:gd name="connsiteY318" fmla="*/ 1854200 h 4639734"/>
                  <a:gd name="connsiteX319" fmla="*/ 1204879 w 7149692"/>
                  <a:gd name="connsiteY319" fmla="*/ 1845734 h 4639734"/>
                  <a:gd name="connsiteX320" fmla="*/ 1128679 w 7149692"/>
                  <a:gd name="connsiteY320" fmla="*/ 1820334 h 4639734"/>
                  <a:gd name="connsiteX321" fmla="*/ 967812 w 7149692"/>
                  <a:gd name="connsiteY321" fmla="*/ 1811867 h 4639734"/>
                  <a:gd name="connsiteX322" fmla="*/ 866212 w 7149692"/>
                  <a:gd name="connsiteY322" fmla="*/ 1803400 h 4639734"/>
                  <a:gd name="connsiteX323" fmla="*/ 790012 w 7149692"/>
                  <a:gd name="connsiteY323" fmla="*/ 1811867 h 4639734"/>
                  <a:gd name="connsiteX324" fmla="*/ 722279 w 7149692"/>
                  <a:gd name="connsiteY324" fmla="*/ 1837267 h 4639734"/>
                  <a:gd name="connsiteX325" fmla="*/ 679945 w 7149692"/>
                  <a:gd name="connsiteY325" fmla="*/ 1871134 h 4639734"/>
                  <a:gd name="connsiteX326" fmla="*/ 654545 w 7149692"/>
                  <a:gd name="connsiteY326" fmla="*/ 1896534 h 4639734"/>
                  <a:gd name="connsiteX327" fmla="*/ 586812 w 7149692"/>
                  <a:gd name="connsiteY327" fmla="*/ 1947334 h 4639734"/>
                  <a:gd name="connsiteX328" fmla="*/ 544479 w 7149692"/>
                  <a:gd name="connsiteY328" fmla="*/ 1981200 h 4639734"/>
                  <a:gd name="connsiteX329" fmla="*/ 459812 w 7149692"/>
                  <a:gd name="connsiteY329" fmla="*/ 2032000 h 4639734"/>
                  <a:gd name="connsiteX330" fmla="*/ 400545 w 7149692"/>
                  <a:gd name="connsiteY330" fmla="*/ 2099734 h 4639734"/>
                  <a:gd name="connsiteX331" fmla="*/ 332812 w 7149692"/>
                  <a:gd name="connsiteY331" fmla="*/ 2159000 h 4639734"/>
                  <a:gd name="connsiteX332" fmla="*/ 282012 w 7149692"/>
                  <a:gd name="connsiteY332" fmla="*/ 2235200 h 4639734"/>
                  <a:gd name="connsiteX333" fmla="*/ 256612 w 7149692"/>
                  <a:gd name="connsiteY333" fmla="*/ 2252134 h 4639734"/>
                  <a:gd name="connsiteX334" fmla="*/ 248145 w 7149692"/>
                  <a:gd name="connsiteY334" fmla="*/ 2277534 h 4639734"/>
                  <a:gd name="connsiteX335" fmla="*/ 214279 w 7149692"/>
                  <a:gd name="connsiteY335" fmla="*/ 2328334 h 4639734"/>
                  <a:gd name="connsiteX336" fmla="*/ 205812 w 7149692"/>
                  <a:gd name="connsiteY336" fmla="*/ 2362200 h 4639734"/>
                  <a:gd name="connsiteX337" fmla="*/ 188879 w 7149692"/>
                  <a:gd name="connsiteY337" fmla="*/ 2404534 h 4639734"/>
                  <a:gd name="connsiteX338" fmla="*/ 180412 w 7149692"/>
                  <a:gd name="connsiteY338" fmla="*/ 2446867 h 4639734"/>
                  <a:gd name="connsiteX339" fmla="*/ 188879 w 7149692"/>
                  <a:gd name="connsiteY339" fmla="*/ 2531534 h 4639734"/>
                  <a:gd name="connsiteX340" fmla="*/ 214279 w 7149692"/>
                  <a:gd name="connsiteY340" fmla="*/ 2548467 h 4639734"/>
                  <a:gd name="connsiteX341" fmla="*/ 239679 w 7149692"/>
                  <a:gd name="connsiteY341" fmla="*/ 2573867 h 4639734"/>
                  <a:gd name="connsiteX342" fmla="*/ 265079 w 7149692"/>
                  <a:gd name="connsiteY342" fmla="*/ 2590800 h 4639734"/>
                  <a:gd name="connsiteX343" fmla="*/ 315879 w 7149692"/>
                  <a:gd name="connsiteY343" fmla="*/ 2641600 h 4639734"/>
                  <a:gd name="connsiteX344" fmla="*/ 375145 w 7149692"/>
                  <a:gd name="connsiteY344" fmla="*/ 2683934 h 4639734"/>
                  <a:gd name="connsiteX345" fmla="*/ 417479 w 7149692"/>
                  <a:gd name="connsiteY345" fmla="*/ 2709334 h 4639734"/>
                  <a:gd name="connsiteX346" fmla="*/ 510612 w 7149692"/>
                  <a:gd name="connsiteY346" fmla="*/ 2768600 h 4639734"/>
                  <a:gd name="connsiteX347" fmla="*/ 527545 w 7149692"/>
                  <a:gd name="connsiteY347" fmla="*/ 2785534 h 4639734"/>
                  <a:gd name="connsiteX348" fmla="*/ 536012 w 7149692"/>
                  <a:gd name="connsiteY348" fmla="*/ 2810934 h 4639734"/>
                  <a:gd name="connsiteX349" fmla="*/ 561412 w 7149692"/>
                  <a:gd name="connsiteY349" fmla="*/ 2827867 h 4639734"/>
                  <a:gd name="connsiteX350" fmla="*/ 603745 w 7149692"/>
                  <a:gd name="connsiteY350" fmla="*/ 2895600 h 4639734"/>
                  <a:gd name="connsiteX351" fmla="*/ 561412 w 7149692"/>
                  <a:gd name="connsiteY351" fmla="*/ 2921000 h 4639734"/>
                  <a:gd name="connsiteX352" fmla="*/ 544479 w 7149692"/>
                  <a:gd name="connsiteY352" fmla="*/ 2937934 h 4639734"/>
                  <a:gd name="connsiteX353" fmla="*/ 510612 w 7149692"/>
                  <a:gd name="connsiteY35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197345 w 7149692"/>
                  <a:gd name="connsiteY23" fmla="*/ 4047067 h 4639734"/>
                  <a:gd name="connsiteX24" fmla="*/ 239679 w 7149692"/>
                  <a:gd name="connsiteY24" fmla="*/ 4089400 h 4639734"/>
                  <a:gd name="connsiteX25" fmla="*/ 273545 w 7149692"/>
                  <a:gd name="connsiteY25" fmla="*/ 4114800 h 4639734"/>
                  <a:gd name="connsiteX26" fmla="*/ 298945 w 7149692"/>
                  <a:gd name="connsiteY26" fmla="*/ 4131734 h 4639734"/>
                  <a:gd name="connsiteX27" fmla="*/ 315879 w 7149692"/>
                  <a:gd name="connsiteY27" fmla="*/ 4148667 h 4639734"/>
                  <a:gd name="connsiteX28" fmla="*/ 442879 w 7149692"/>
                  <a:gd name="connsiteY28" fmla="*/ 4233334 h 4639734"/>
                  <a:gd name="connsiteX29" fmla="*/ 476745 w 7149692"/>
                  <a:gd name="connsiteY29" fmla="*/ 4258734 h 4639734"/>
                  <a:gd name="connsiteX30" fmla="*/ 510612 w 7149692"/>
                  <a:gd name="connsiteY30" fmla="*/ 4267200 h 4639734"/>
                  <a:gd name="connsiteX31" fmla="*/ 552945 w 7149692"/>
                  <a:gd name="connsiteY31" fmla="*/ 4284134 h 4639734"/>
                  <a:gd name="connsiteX32" fmla="*/ 595279 w 7149692"/>
                  <a:gd name="connsiteY32" fmla="*/ 4309534 h 4639734"/>
                  <a:gd name="connsiteX33" fmla="*/ 713812 w 7149692"/>
                  <a:gd name="connsiteY33" fmla="*/ 4360334 h 4639734"/>
                  <a:gd name="connsiteX34" fmla="*/ 764612 w 7149692"/>
                  <a:gd name="connsiteY34" fmla="*/ 4385734 h 4639734"/>
                  <a:gd name="connsiteX35" fmla="*/ 832345 w 7149692"/>
                  <a:gd name="connsiteY35" fmla="*/ 4402667 h 4639734"/>
                  <a:gd name="connsiteX36" fmla="*/ 891612 w 7149692"/>
                  <a:gd name="connsiteY36" fmla="*/ 4394200 h 4639734"/>
                  <a:gd name="connsiteX37" fmla="*/ 1060945 w 7149692"/>
                  <a:gd name="connsiteY37" fmla="*/ 4377267 h 4639734"/>
                  <a:gd name="connsiteX38" fmla="*/ 1137145 w 7149692"/>
                  <a:gd name="connsiteY38" fmla="*/ 4360334 h 4639734"/>
                  <a:gd name="connsiteX39" fmla="*/ 1187945 w 7149692"/>
                  <a:gd name="connsiteY39" fmla="*/ 4326467 h 4639734"/>
                  <a:gd name="connsiteX40" fmla="*/ 1247212 w 7149692"/>
                  <a:gd name="connsiteY40" fmla="*/ 4275667 h 4639734"/>
                  <a:gd name="connsiteX41" fmla="*/ 1272612 w 7149692"/>
                  <a:gd name="connsiteY41" fmla="*/ 4267200 h 4639734"/>
                  <a:gd name="connsiteX42" fmla="*/ 1323412 w 7149692"/>
                  <a:gd name="connsiteY42" fmla="*/ 4216400 h 4639734"/>
                  <a:gd name="connsiteX43" fmla="*/ 1348812 w 7149692"/>
                  <a:gd name="connsiteY43" fmla="*/ 4191000 h 4639734"/>
                  <a:gd name="connsiteX44" fmla="*/ 1399612 w 7149692"/>
                  <a:gd name="connsiteY44" fmla="*/ 4157134 h 4639734"/>
                  <a:gd name="connsiteX45" fmla="*/ 1450412 w 7149692"/>
                  <a:gd name="connsiteY45" fmla="*/ 4123267 h 4639734"/>
                  <a:gd name="connsiteX46" fmla="*/ 1484279 w 7149692"/>
                  <a:gd name="connsiteY46" fmla="*/ 4064000 h 4639734"/>
                  <a:gd name="connsiteX47" fmla="*/ 1518145 w 7149692"/>
                  <a:gd name="connsiteY47" fmla="*/ 4013200 h 4639734"/>
                  <a:gd name="connsiteX48" fmla="*/ 1535079 w 7149692"/>
                  <a:gd name="connsiteY48" fmla="*/ 4030134 h 4639734"/>
                  <a:gd name="connsiteX49" fmla="*/ 1543545 w 7149692"/>
                  <a:gd name="connsiteY49" fmla="*/ 4055534 h 4639734"/>
                  <a:gd name="connsiteX50" fmla="*/ 1568945 w 7149692"/>
                  <a:gd name="connsiteY50" fmla="*/ 4072467 h 4639734"/>
                  <a:gd name="connsiteX51" fmla="*/ 1594345 w 7149692"/>
                  <a:gd name="connsiteY51" fmla="*/ 4123267 h 4639734"/>
                  <a:gd name="connsiteX52" fmla="*/ 1679012 w 7149692"/>
                  <a:gd name="connsiteY52" fmla="*/ 4241800 h 4639734"/>
                  <a:gd name="connsiteX53" fmla="*/ 1695945 w 7149692"/>
                  <a:gd name="connsiteY53" fmla="*/ 4267200 h 4639734"/>
                  <a:gd name="connsiteX54" fmla="*/ 1746745 w 7149692"/>
                  <a:gd name="connsiteY54" fmla="*/ 4309534 h 4639734"/>
                  <a:gd name="connsiteX55" fmla="*/ 1763679 w 7149692"/>
                  <a:gd name="connsiteY55" fmla="*/ 4334934 h 4639734"/>
                  <a:gd name="connsiteX56" fmla="*/ 1831412 w 7149692"/>
                  <a:gd name="connsiteY56" fmla="*/ 4368800 h 4639734"/>
                  <a:gd name="connsiteX57" fmla="*/ 1890679 w 7149692"/>
                  <a:gd name="connsiteY57" fmla="*/ 4411134 h 4639734"/>
                  <a:gd name="connsiteX58" fmla="*/ 1958412 w 7149692"/>
                  <a:gd name="connsiteY58" fmla="*/ 4436534 h 4639734"/>
                  <a:gd name="connsiteX59" fmla="*/ 1983812 w 7149692"/>
                  <a:gd name="connsiteY59" fmla="*/ 4453467 h 4639734"/>
                  <a:gd name="connsiteX60" fmla="*/ 2076945 w 7149692"/>
                  <a:gd name="connsiteY60" fmla="*/ 4478867 h 4639734"/>
                  <a:gd name="connsiteX61" fmla="*/ 2119279 w 7149692"/>
                  <a:gd name="connsiteY61" fmla="*/ 4495800 h 4639734"/>
                  <a:gd name="connsiteX62" fmla="*/ 2237812 w 7149692"/>
                  <a:gd name="connsiteY62" fmla="*/ 4512734 h 4639734"/>
                  <a:gd name="connsiteX63" fmla="*/ 2297079 w 7149692"/>
                  <a:gd name="connsiteY63" fmla="*/ 4529667 h 4639734"/>
                  <a:gd name="connsiteX64" fmla="*/ 2381745 w 7149692"/>
                  <a:gd name="connsiteY64" fmla="*/ 4538134 h 4639734"/>
                  <a:gd name="connsiteX65" fmla="*/ 2457945 w 7149692"/>
                  <a:gd name="connsiteY65" fmla="*/ 4546600 h 4639734"/>
                  <a:gd name="connsiteX66" fmla="*/ 2525679 w 7149692"/>
                  <a:gd name="connsiteY66" fmla="*/ 4563534 h 4639734"/>
                  <a:gd name="connsiteX67" fmla="*/ 2601879 w 7149692"/>
                  <a:gd name="connsiteY67" fmla="*/ 4580467 h 4639734"/>
                  <a:gd name="connsiteX68" fmla="*/ 2720412 w 7149692"/>
                  <a:gd name="connsiteY68" fmla="*/ 4605867 h 4639734"/>
                  <a:gd name="connsiteX69" fmla="*/ 2771212 w 7149692"/>
                  <a:gd name="connsiteY69" fmla="*/ 4622800 h 4639734"/>
                  <a:gd name="connsiteX70" fmla="*/ 2915145 w 7149692"/>
                  <a:gd name="connsiteY70" fmla="*/ 4639734 h 4639734"/>
                  <a:gd name="connsiteX71" fmla="*/ 3025212 w 7149692"/>
                  <a:gd name="connsiteY71" fmla="*/ 4631267 h 4639734"/>
                  <a:gd name="connsiteX72" fmla="*/ 3050612 w 7149692"/>
                  <a:gd name="connsiteY72" fmla="*/ 4605867 h 4639734"/>
                  <a:gd name="connsiteX73" fmla="*/ 3084479 w 7149692"/>
                  <a:gd name="connsiteY73" fmla="*/ 4555067 h 4639734"/>
                  <a:gd name="connsiteX74" fmla="*/ 3126812 w 7149692"/>
                  <a:gd name="connsiteY74" fmla="*/ 4470400 h 4639734"/>
                  <a:gd name="connsiteX75" fmla="*/ 3160679 w 7149692"/>
                  <a:gd name="connsiteY75" fmla="*/ 4419600 h 4639734"/>
                  <a:gd name="connsiteX76" fmla="*/ 3177612 w 7149692"/>
                  <a:gd name="connsiteY76" fmla="*/ 4385734 h 4639734"/>
                  <a:gd name="connsiteX77" fmla="*/ 3203012 w 7149692"/>
                  <a:gd name="connsiteY77" fmla="*/ 4351867 h 4639734"/>
                  <a:gd name="connsiteX78" fmla="*/ 3262279 w 7149692"/>
                  <a:gd name="connsiteY78" fmla="*/ 4275667 h 4639734"/>
                  <a:gd name="connsiteX79" fmla="*/ 3270745 w 7149692"/>
                  <a:gd name="connsiteY79" fmla="*/ 4250267 h 4639734"/>
                  <a:gd name="connsiteX80" fmla="*/ 3287679 w 7149692"/>
                  <a:gd name="connsiteY80" fmla="*/ 4224867 h 4639734"/>
                  <a:gd name="connsiteX81" fmla="*/ 3304612 w 7149692"/>
                  <a:gd name="connsiteY81" fmla="*/ 4148667 h 4639734"/>
                  <a:gd name="connsiteX82" fmla="*/ 3313079 w 7149692"/>
                  <a:gd name="connsiteY82" fmla="*/ 4123267 h 4639734"/>
                  <a:gd name="connsiteX83" fmla="*/ 3338479 w 7149692"/>
                  <a:gd name="connsiteY83" fmla="*/ 4055534 h 4639734"/>
                  <a:gd name="connsiteX84" fmla="*/ 3346945 w 7149692"/>
                  <a:gd name="connsiteY84" fmla="*/ 4013200 h 4639734"/>
                  <a:gd name="connsiteX85" fmla="*/ 3355412 w 7149692"/>
                  <a:gd name="connsiteY85" fmla="*/ 3987800 h 4639734"/>
                  <a:gd name="connsiteX86" fmla="*/ 3380812 w 7149692"/>
                  <a:gd name="connsiteY86" fmla="*/ 3996267 h 4639734"/>
                  <a:gd name="connsiteX87" fmla="*/ 3431612 w 7149692"/>
                  <a:gd name="connsiteY87" fmla="*/ 4047067 h 4639734"/>
                  <a:gd name="connsiteX88" fmla="*/ 3473945 w 7149692"/>
                  <a:gd name="connsiteY88" fmla="*/ 4089400 h 4639734"/>
                  <a:gd name="connsiteX89" fmla="*/ 3541679 w 7149692"/>
                  <a:gd name="connsiteY89" fmla="*/ 4165600 h 4639734"/>
                  <a:gd name="connsiteX90" fmla="*/ 3558612 w 7149692"/>
                  <a:gd name="connsiteY90" fmla="*/ 4182534 h 4639734"/>
                  <a:gd name="connsiteX91" fmla="*/ 3617879 w 7149692"/>
                  <a:gd name="connsiteY91" fmla="*/ 4233334 h 4639734"/>
                  <a:gd name="connsiteX92" fmla="*/ 3634812 w 7149692"/>
                  <a:gd name="connsiteY92" fmla="*/ 4258734 h 4639734"/>
                  <a:gd name="connsiteX93" fmla="*/ 3677145 w 7149692"/>
                  <a:gd name="connsiteY93" fmla="*/ 4292600 h 4639734"/>
                  <a:gd name="connsiteX94" fmla="*/ 3736412 w 7149692"/>
                  <a:gd name="connsiteY94" fmla="*/ 4360334 h 4639734"/>
                  <a:gd name="connsiteX95" fmla="*/ 3795679 w 7149692"/>
                  <a:gd name="connsiteY95" fmla="*/ 4402667 h 4639734"/>
                  <a:gd name="connsiteX96" fmla="*/ 3846479 w 7149692"/>
                  <a:gd name="connsiteY96" fmla="*/ 4428067 h 4639734"/>
                  <a:gd name="connsiteX97" fmla="*/ 3897279 w 7149692"/>
                  <a:gd name="connsiteY97" fmla="*/ 4461934 h 4639734"/>
                  <a:gd name="connsiteX98" fmla="*/ 3956545 w 7149692"/>
                  <a:gd name="connsiteY98" fmla="*/ 4478867 h 4639734"/>
                  <a:gd name="connsiteX99" fmla="*/ 3998879 w 7149692"/>
                  <a:gd name="connsiteY99" fmla="*/ 4495800 h 4639734"/>
                  <a:gd name="connsiteX100" fmla="*/ 4083545 w 7149692"/>
                  <a:gd name="connsiteY100" fmla="*/ 4512734 h 4639734"/>
                  <a:gd name="connsiteX101" fmla="*/ 4134345 w 7149692"/>
                  <a:gd name="connsiteY101" fmla="*/ 4529667 h 4639734"/>
                  <a:gd name="connsiteX102" fmla="*/ 4252879 w 7149692"/>
                  <a:gd name="connsiteY102" fmla="*/ 4538134 h 4639734"/>
                  <a:gd name="connsiteX103" fmla="*/ 4320612 w 7149692"/>
                  <a:gd name="connsiteY103" fmla="*/ 4546600 h 4639734"/>
                  <a:gd name="connsiteX104" fmla="*/ 4574612 w 7149692"/>
                  <a:gd name="connsiteY104" fmla="*/ 4555067 h 4639734"/>
                  <a:gd name="connsiteX105" fmla="*/ 4752412 w 7149692"/>
                  <a:gd name="connsiteY105" fmla="*/ 4572000 h 4639734"/>
                  <a:gd name="connsiteX106" fmla="*/ 4828612 w 7149692"/>
                  <a:gd name="connsiteY106" fmla="*/ 4580467 h 4639734"/>
                  <a:gd name="connsiteX107" fmla="*/ 5074145 w 7149692"/>
                  <a:gd name="connsiteY107" fmla="*/ 4588934 h 4639734"/>
                  <a:gd name="connsiteX108" fmla="*/ 5378945 w 7149692"/>
                  <a:gd name="connsiteY108" fmla="*/ 4580467 h 4639734"/>
                  <a:gd name="connsiteX109" fmla="*/ 5421279 w 7149692"/>
                  <a:gd name="connsiteY109" fmla="*/ 4563534 h 4639734"/>
                  <a:gd name="connsiteX110" fmla="*/ 5455145 w 7149692"/>
                  <a:gd name="connsiteY110" fmla="*/ 4555067 h 4639734"/>
                  <a:gd name="connsiteX111" fmla="*/ 5497479 w 7149692"/>
                  <a:gd name="connsiteY111" fmla="*/ 4529667 h 4639734"/>
                  <a:gd name="connsiteX112" fmla="*/ 5548279 w 7149692"/>
                  <a:gd name="connsiteY112" fmla="*/ 4487334 h 4639734"/>
                  <a:gd name="connsiteX113" fmla="*/ 5565212 w 7149692"/>
                  <a:gd name="connsiteY113" fmla="*/ 4461934 h 4639734"/>
                  <a:gd name="connsiteX114" fmla="*/ 5590612 w 7149692"/>
                  <a:gd name="connsiteY114" fmla="*/ 4445000 h 4639734"/>
                  <a:gd name="connsiteX115" fmla="*/ 5658345 w 7149692"/>
                  <a:gd name="connsiteY115" fmla="*/ 4385734 h 4639734"/>
                  <a:gd name="connsiteX116" fmla="*/ 5717612 w 7149692"/>
                  <a:gd name="connsiteY116" fmla="*/ 4343400 h 4639734"/>
                  <a:gd name="connsiteX117" fmla="*/ 5734545 w 7149692"/>
                  <a:gd name="connsiteY117" fmla="*/ 4318000 h 4639734"/>
                  <a:gd name="connsiteX118" fmla="*/ 5759945 w 7149692"/>
                  <a:gd name="connsiteY118" fmla="*/ 4292600 h 4639734"/>
                  <a:gd name="connsiteX119" fmla="*/ 5793812 w 7149692"/>
                  <a:gd name="connsiteY119" fmla="*/ 4216400 h 4639734"/>
                  <a:gd name="connsiteX120" fmla="*/ 5802279 w 7149692"/>
                  <a:gd name="connsiteY120" fmla="*/ 4174067 h 4639734"/>
                  <a:gd name="connsiteX121" fmla="*/ 5827679 w 7149692"/>
                  <a:gd name="connsiteY121" fmla="*/ 4097867 h 4639734"/>
                  <a:gd name="connsiteX122" fmla="*/ 5836145 w 7149692"/>
                  <a:gd name="connsiteY122" fmla="*/ 4072467 h 4639734"/>
                  <a:gd name="connsiteX123" fmla="*/ 5861545 w 7149692"/>
                  <a:gd name="connsiteY123" fmla="*/ 3987800 h 4639734"/>
                  <a:gd name="connsiteX124" fmla="*/ 5903879 w 7149692"/>
                  <a:gd name="connsiteY124" fmla="*/ 3979334 h 4639734"/>
                  <a:gd name="connsiteX125" fmla="*/ 5997012 w 7149692"/>
                  <a:gd name="connsiteY125" fmla="*/ 4013200 h 4639734"/>
                  <a:gd name="connsiteX126" fmla="*/ 6327212 w 7149692"/>
                  <a:gd name="connsiteY126" fmla="*/ 4004734 h 4639734"/>
                  <a:gd name="connsiteX127" fmla="*/ 6411879 w 7149692"/>
                  <a:gd name="connsiteY127" fmla="*/ 3996267 h 4639734"/>
                  <a:gd name="connsiteX128" fmla="*/ 6589679 w 7149692"/>
                  <a:gd name="connsiteY128" fmla="*/ 3979334 h 4639734"/>
                  <a:gd name="connsiteX129" fmla="*/ 6725145 w 7149692"/>
                  <a:gd name="connsiteY129" fmla="*/ 3962400 h 4639734"/>
                  <a:gd name="connsiteX130" fmla="*/ 6784412 w 7149692"/>
                  <a:gd name="connsiteY130" fmla="*/ 3945467 h 4639734"/>
                  <a:gd name="connsiteX131" fmla="*/ 6826745 w 7149692"/>
                  <a:gd name="connsiteY131" fmla="*/ 3937000 h 4639734"/>
                  <a:gd name="connsiteX132" fmla="*/ 6869079 w 7149692"/>
                  <a:gd name="connsiteY132" fmla="*/ 3869267 h 4639734"/>
                  <a:gd name="connsiteX133" fmla="*/ 6894479 w 7149692"/>
                  <a:gd name="connsiteY133" fmla="*/ 3843867 h 4639734"/>
                  <a:gd name="connsiteX134" fmla="*/ 6936812 w 7149692"/>
                  <a:gd name="connsiteY134" fmla="*/ 3759200 h 4639734"/>
                  <a:gd name="connsiteX135" fmla="*/ 6962212 w 7149692"/>
                  <a:gd name="connsiteY135" fmla="*/ 3733800 h 4639734"/>
                  <a:gd name="connsiteX136" fmla="*/ 6987612 w 7149692"/>
                  <a:gd name="connsiteY136" fmla="*/ 3666067 h 4639734"/>
                  <a:gd name="connsiteX137" fmla="*/ 7004545 w 7149692"/>
                  <a:gd name="connsiteY137" fmla="*/ 3640667 h 4639734"/>
                  <a:gd name="connsiteX138" fmla="*/ 7029945 w 7149692"/>
                  <a:gd name="connsiteY138" fmla="*/ 3572934 h 4639734"/>
                  <a:gd name="connsiteX139" fmla="*/ 7038412 w 7149692"/>
                  <a:gd name="connsiteY139" fmla="*/ 3547534 h 4639734"/>
                  <a:gd name="connsiteX140" fmla="*/ 7055345 w 7149692"/>
                  <a:gd name="connsiteY140" fmla="*/ 3479800 h 4639734"/>
                  <a:gd name="connsiteX141" fmla="*/ 7072279 w 7149692"/>
                  <a:gd name="connsiteY141" fmla="*/ 3462867 h 4639734"/>
                  <a:gd name="connsiteX142" fmla="*/ 7106145 w 7149692"/>
                  <a:gd name="connsiteY142" fmla="*/ 3378200 h 4639734"/>
                  <a:gd name="connsiteX143" fmla="*/ 7114612 w 7149692"/>
                  <a:gd name="connsiteY143" fmla="*/ 3327400 h 4639734"/>
                  <a:gd name="connsiteX144" fmla="*/ 7140012 w 7149692"/>
                  <a:gd name="connsiteY144" fmla="*/ 3259667 h 4639734"/>
                  <a:gd name="connsiteX145" fmla="*/ 7140012 w 7149692"/>
                  <a:gd name="connsiteY145" fmla="*/ 2937934 h 4639734"/>
                  <a:gd name="connsiteX146" fmla="*/ 7114612 w 7149692"/>
                  <a:gd name="connsiteY146" fmla="*/ 2836334 h 4639734"/>
                  <a:gd name="connsiteX147" fmla="*/ 7106145 w 7149692"/>
                  <a:gd name="connsiteY147" fmla="*/ 2810934 h 4639734"/>
                  <a:gd name="connsiteX148" fmla="*/ 7063812 w 7149692"/>
                  <a:gd name="connsiteY148" fmla="*/ 2743200 h 4639734"/>
                  <a:gd name="connsiteX149" fmla="*/ 7046879 w 7149692"/>
                  <a:gd name="connsiteY149" fmla="*/ 2675467 h 4639734"/>
                  <a:gd name="connsiteX150" fmla="*/ 7029945 w 7149692"/>
                  <a:gd name="connsiteY150" fmla="*/ 2641600 h 4639734"/>
                  <a:gd name="connsiteX151" fmla="*/ 7004545 w 7149692"/>
                  <a:gd name="connsiteY151" fmla="*/ 2582334 h 4639734"/>
                  <a:gd name="connsiteX152" fmla="*/ 6953745 w 7149692"/>
                  <a:gd name="connsiteY152" fmla="*/ 2514600 h 4639734"/>
                  <a:gd name="connsiteX153" fmla="*/ 6945279 w 7149692"/>
                  <a:gd name="connsiteY153" fmla="*/ 2489200 h 4639734"/>
                  <a:gd name="connsiteX154" fmla="*/ 6826745 w 7149692"/>
                  <a:gd name="connsiteY154" fmla="*/ 2421467 h 4639734"/>
                  <a:gd name="connsiteX155" fmla="*/ 6759012 w 7149692"/>
                  <a:gd name="connsiteY155" fmla="*/ 2396067 h 4639734"/>
                  <a:gd name="connsiteX156" fmla="*/ 6699745 w 7149692"/>
                  <a:gd name="connsiteY156" fmla="*/ 2353734 h 4639734"/>
                  <a:gd name="connsiteX157" fmla="*/ 6657412 w 7149692"/>
                  <a:gd name="connsiteY157" fmla="*/ 2319867 h 4639734"/>
                  <a:gd name="connsiteX158" fmla="*/ 6538879 w 7149692"/>
                  <a:gd name="connsiteY158" fmla="*/ 2294467 h 4639734"/>
                  <a:gd name="connsiteX159" fmla="*/ 6445745 w 7149692"/>
                  <a:gd name="connsiteY159" fmla="*/ 2260600 h 4639734"/>
                  <a:gd name="connsiteX160" fmla="*/ 6420345 w 7149692"/>
                  <a:gd name="connsiteY160" fmla="*/ 2252134 h 4639734"/>
                  <a:gd name="connsiteX161" fmla="*/ 6132479 w 7149692"/>
                  <a:gd name="connsiteY161" fmla="*/ 2260600 h 4639734"/>
                  <a:gd name="connsiteX162" fmla="*/ 6107079 w 7149692"/>
                  <a:gd name="connsiteY162" fmla="*/ 2269067 h 4639734"/>
                  <a:gd name="connsiteX163" fmla="*/ 6064745 w 7149692"/>
                  <a:gd name="connsiteY163" fmla="*/ 2286000 h 4639734"/>
                  <a:gd name="connsiteX164" fmla="*/ 6013945 w 7149692"/>
                  <a:gd name="connsiteY164" fmla="*/ 2302934 h 4639734"/>
                  <a:gd name="connsiteX165" fmla="*/ 5954679 w 7149692"/>
                  <a:gd name="connsiteY165" fmla="*/ 2319867 h 4639734"/>
                  <a:gd name="connsiteX166" fmla="*/ 5929279 w 7149692"/>
                  <a:gd name="connsiteY166" fmla="*/ 2167467 h 4639734"/>
                  <a:gd name="connsiteX167" fmla="*/ 5903879 w 7149692"/>
                  <a:gd name="connsiteY167" fmla="*/ 2091267 h 4639734"/>
                  <a:gd name="connsiteX168" fmla="*/ 5878479 w 7149692"/>
                  <a:gd name="connsiteY168" fmla="*/ 1955800 h 4639734"/>
                  <a:gd name="connsiteX169" fmla="*/ 5861545 w 7149692"/>
                  <a:gd name="connsiteY169" fmla="*/ 1930400 h 4639734"/>
                  <a:gd name="connsiteX170" fmla="*/ 5853079 w 7149692"/>
                  <a:gd name="connsiteY170" fmla="*/ 1905000 h 4639734"/>
                  <a:gd name="connsiteX171" fmla="*/ 5836145 w 7149692"/>
                  <a:gd name="connsiteY171" fmla="*/ 1871134 h 4639734"/>
                  <a:gd name="connsiteX172" fmla="*/ 5810745 w 7149692"/>
                  <a:gd name="connsiteY172" fmla="*/ 1811867 h 4639734"/>
                  <a:gd name="connsiteX173" fmla="*/ 5785345 w 7149692"/>
                  <a:gd name="connsiteY173" fmla="*/ 1744134 h 4639734"/>
                  <a:gd name="connsiteX174" fmla="*/ 5776879 w 7149692"/>
                  <a:gd name="connsiteY174" fmla="*/ 1718734 h 4639734"/>
                  <a:gd name="connsiteX175" fmla="*/ 5759945 w 7149692"/>
                  <a:gd name="connsiteY175" fmla="*/ 1693334 h 4639734"/>
                  <a:gd name="connsiteX176" fmla="*/ 5734545 w 7149692"/>
                  <a:gd name="connsiteY176" fmla="*/ 1617134 h 4639734"/>
                  <a:gd name="connsiteX177" fmla="*/ 5726079 w 7149692"/>
                  <a:gd name="connsiteY177" fmla="*/ 1591734 h 4639734"/>
                  <a:gd name="connsiteX178" fmla="*/ 5675279 w 7149692"/>
                  <a:gd name="connsiteY178" fmla="*/ 1507067 h 4639734"/>
                  <a:gd name="connsiteX179" fmla="*/ 5658345 w 7149692"/>
                  <a:gd name="connsiteY179" fmla="*/ 1473200 h 4639734"/>
                  <a:gd name="connsiteX180" fmla="*/ 5649879 w 7149692"/>
                  <a:gd name="connsiteY180" fmla="*/ 1447800 h 4639734"/>
                  <a:gd name="connsiteX181" fmla="*/ 5624479 w 7149692"/>
                  <a:gd name="connsiteY181" fmla="*/ 1405467 h 4639734"/>
                  <a:gd name="connsiteX182" fmla="*/ 5616012 w 7149692"/>
                  <a:gd name="connsiteY182" fmla="*/ 1380067 h 4639734"/>
                  <a:gd name="connsiteX183" fmla="*/ 5599079 w 7149692"/>
                  <a:gd name="connsiteY183" fmla="*/ 1346200 h 4639734"/>
                  <a:gd name="connsiteX184" fmla="*/ 5556745 w 7149692"/>
                  <a:gd name="connsiteY184" fmla="*/ 1270000 h 4639734"/>
                  <a:gd name="connsiteX185" fmla="*/ 5531345 w 7149692"/>
                  <a:gd name="connsiteY185" fmla="*/ 1227667 h 4639734"/>
                  <a:gd name="connsiteX186" fmla="*/ 5505945 w 7149692"/>
                  <a:gd name="connsiteY186" fmla="*/ 1185334 h 4639734"/>
                  <a:gd name="connsiteX187" fmla="*/ 5472079 w 7149692"/>
                  <a:gd name="connsiteY187" fmla="*/ 1126067 h 4639734"/>
                  <a:gd name="connsiteX188" fmla="*/ 5446679 w 7149692"/>
                  <a:gd name="connsiteY188" fmla="*/ 1083734 h 4639734"/>
                  <a:gd name="connsiteX189" fmla="*/ 5412812 w 7149692"/>
                  <a:gd name="connsiteY189" fmla="*/ 1049867 h 4639734"/>
                  <a:gd name="connsiteX190" fmla="*/ 5395879 w 7149692"/>
                  <a:gd name="connsiteY190" fmla="*/ 1024467 h 4639734"/>
                  <a:gd name="connsiteX191" fmla="*/ 5336612 w 7149692"/>
                  <a:gd name="connsiteY191" fmla="*/ 939800 h 4639734"/>
                  <a:gd name="connsiteX192" fmla="*/ 5311212 w 7149692"/>
                  <a:gd name="connsiteY192" fmla="*/ 914400 h 4639734"/>
                  <a:gd name="connsiteX193" fmla="*/ 5294279 w 7149692"/>
                  <a:gd name="connsiteY193" fmla="*/ 889000 h 4639734"/>
                  <a:gd name="connsiteX194" fmla="*/ 5226545 w 7149692"/>
                  <a:gd name="connsiteY194" fmla="*/ 838200 h 4639734"/>
                  <a:gd name="connsiteX195" fmla="*/ 5201145 w 7149692"/>
                  <a:gd name="connsiteY195" fmla="*/ 821267 h 4639734"/>
                  <a:gd name="connsiteX196" fmla="*/ 5158812 w 7149692"/>
                  <a:gd name="connsiteY196" fmla="*/ 812800 h 4639734"/>
                  <a:gd name="connsiteX197" fmla="*/ 5133412 w 7149692"/>
                  <a:gd name="connsiteY197" fmla="*/ 804334 h 4639734"/>
                  <a:gd name="connsiteX198" fmla="*/ 5065679 w 7149692"/>
                  <a:gd name="connsiteY198" fmla="*/ 778934 h 4639734"/>
                  <a:gd name="connsiteX199" fmla="*/ 5014879 w 7149692"/>
                  <a:gd name="connsiteY199" fmla="*/ 770467 h 4639734"/>
                  <a:gd name="connsiteX200" fmla="*/ 4955612 w 7149692"/>
                  <a:gd name="connsiteY200" fmla="*/ 753534 h 4639734"/>
                  <a:gd name="connsiteX201" fmla="*/ 4887879 w 7149692"/>
                  <a:gd name="connsiteY201" fmla="*/ 736600 h 4639734"/>
                  <a:gd name="connsiteX202" fmla="*/ 4862479 w 7149692"/>
                  <a:gd name="connsiteY202" fmla="*/ 745067 h 4639734"/>
                  <a:gd name="connsiteX203" fmla="*/ 4803212 w 7149692"/>
                  <a:gd name="connsiteY203" fmla="*/ 787400 h 4639734"/>
                  <a:gd name="connsiteX204" fmla="*/ 4760879 w 7149692"/>
                  <a:gd name="connsiteY204" fmla="*/ 795867 h 4639734"/>
                  <a:gd name="connsiteX205" fmla="*/ 4710079 w 7149692"/>
                  <a:gd name="connsiteY205" fmla="*/ 829734 h 4639734"/>
                  <a:gd name="connsiteX206" fmla="*/ 4667745 w 7149692"/>
                  <a:gd name="connsiteY206" fmla="*/ 872067 h 4639734"/>
                  <a:gd name="connsiteX207" fmla="*/ 4625412 w 7149692"/>
                  <a:gd name="connsiteY207" fmla="*/ 922867 h 4639734"/>
                  <a:gd name="connsiteX208" fmla="*/ 4600012 w 7149692"/>
                  <a:gd name="connsiteY208" fmla="*/ 990600 h 4639734"/>
                  <a:gd name="connsiteX209" fmla="*/ 4583079 w 7149692"/>
                  <a:gd name="connsiteY209" fmla="*/ 1041400 h 4639734"/>
                  <a:gd name="connsiteX210" fmla="*/ 4574612 w 7149692"/>
                  <a:gd name="connsiteY210" fmla="*/ 1066800 h 4639734"/>
                  <a:gd name="connsiteX211" fmla="*/ 4566145 w 7149692"/>
                  <a:gd name="connsiteY211" fmla="*/ 1092200 h 4639734"/>
                  <a:gd name="connsiteX212" fmla="*/ 4540745 w 7149692"/>
                  <a:gd name="connsiteY212" fmla="*/ 1210734 h 4639734"/>
                  <a:gd name="connsiteX213" fmla="*/ 4489945 w 7149692"/>
                  <a:gd name="connsiteY213" fmla="*/ 1168400 h 4639734"/>
                  <a:gd name="connsiteX214" fmla="*/ 4447612 w 7149692"/>
                  <a:gd name="connsiteY214" fmla="*/ 1049867 h 4639734"/>
                  <a:gd name="connsiteX215" fmla="*/ 4405279 w 7149692"/>
                  <a:gd name="connsiteY215" fmla="*/ 956734 h 4639734"/>
                  <a:gd name="connsiteX216" fmla="*/ 4379879 w 7149692"/>
                  <a:gd name="connsiteY216" fmla="*/ 922867 h 4639734"/>
                  <a:gd name="connsiteX217" fmla="*/ 4329079 w 7149692"/>
                  <a:gd name="connsiteY217" fmla="*/ 821267 h 4639734"/>
                  <a:gd name="connsiteX218" fmla="*/ 4303679 w 7149692"/>
                  <a:gd name="connsiteY218" fmla="*/ 762000 h 4639734"/>
                  <a:gd name="connsiteX219" fmla="*/ 4269812 w 7149692"/>
                  <a:gd name="connsiteY219" fmla="*/ 711200 h 4639734"/>
                  <a:gd name="connsiteX220" fmla="*/ 4210545 w 7149692"/>
                  <a:gd name="connsiteY220" fmla="*/ 609600 h 4639734"/>
                  <a:gd name="connsiteX221" fmla="*/ 4134345 w 7149692"/>
                  <a:gd name="connsiteY221" fmla="*/ 516467 h 4639734"/>
                  <a:gd name="connsiteX222" fmla="*/ 4100479 w 7149692"/>
                  <a:gd name="connsiteY222" fmla="*/ 448734 h 4639734"/>
                  <a:gd name="connsiteX223" fmla="*/ 4066612 w 7149692"/>
                  <a:gd name="connsiteY223" fmla="*/ 414867 h 4639734"/>
                  <a:gd name="connsiteX224" fmla="*/ 4041212 w 7149692"/>
                  <a:gd name="connsiteY224" fmla="*/ 372534 h 4639734"/>
                  <a:gd name="connsiteX225" fmla="*/ 4007345 w 7149692"/>
                  <a:gd name="connsiteY225" fmla="*/ 338667 h 4639734"/>
                  <a:gd name="connsiteX226" fmla="*/ 3990412 w 7149692"/>
                  <a:gd name="connsiteY226" fmla="*/ 313267 h 4639734"/>
                  <a:gd name="connsiteX227" fmla="*/ 3965012 w 7149692"/>
                  <a:gd name="connsiteY227" fmla="*/ 287867 h 4639734"/>
                  <a:gd name="connsiteX228" fmla="*/ 3939612 w 7149692"/>
                  <a:gd name="connsiteY228" fmla="*/ 254000 h 4639734"/>
                  <a:gd name="connsiteX229" fmla="*/ 3905745 w 7149692"/>
                  <a:gd name="connsiteY229" fmla="*/ 237067 h 4639734"/>
                  <a:gd name="connsiteX230" fmla="*/ 3846479 w 7149692"/>
                  <a:gd name="connsiteY230" fmla="*/ 186267 h 4639734"/>
                  <a:gd name="connsiteX231" fmla="*/ 3821079 w 7149692"/>
                  <a:gd name="connsiteY231" fmla="*/ 169334 h 4639734"/>
                  <a:gd name="connsiteX232" fmla="*/ 3787212 w 7149692"/>
                  <a:gd name="connsiteY232" fmla="*/ 135467 h 4639734"/>
                  <a:gd name="connsiteX233" fmla="*/ 3694079 w 7149692"/>
                  <a:gd name="connsiteY233" fmla="*/ 101600 h 4639734"/>
                  <a:gd name="connsiteX234" fmla="*/ 3617879 w 7149692"/>
                  <a:gd name="connsiteY234" fmla="*/ 67734 h 4639734"/>
                  <a:gd name="connsiteX235" fmla="*/ 3584012 w 7149692"/>
                  <a:gd name="connsiteY235" fmla="*/ 59267 h 4639734"/>
                  <a:gd name="connsiteX236" fmla="*/ 3550145 w 7149692"/>
                  <a:gd name="connsiteY236" fmla="*/ 42334 h 4639734"/>
                  <a:gd name="connsiteX237" fmla="*/ 3516279 w 7149692"/>
                  <a:gd name="connsiteY237" fmla="*/ 33867 h 4639734"/>
                  <a:gd name="connsiteX238" fmla="*/ 3431612 w 7149692"/>
                  <a:gd name="connsiteY238" fmla="*/ 8467 h 4639734"/>
                  <a:gd name="connsiteX239" fmla="*/ 3330012 w 7149692"/>
                  <a:gd name="connsiteY239" fmla="*/ 0 h 4639734"/>
                  <a:gd name="connsiteX240" fmla="*/ 3143745 w 7149692"/>
                  <a:gd name="connsiteY240" fmla="*/ 8467 h 4639734"/>
                  <a:gd name="connsiteX241" fmla="*/ 3050612 w 7149692"/>
                  <a:gd name="connsiteY241" fmla="*/ 25400 h 4639734"/>
                  <a:gd name="connsiteX242" fmla="*/ 2991345 w 7149692"/>
                  <a:gd name="connsiteY242" fmla="*/ 42334 h 4639734"/>
                  <a:gd name="connsiteX243" fmla="*/ 2949012 w 7149692"/>
                  <a:gd name="connsiteY243" fmla="*/ 59267 h 4639734"/>
                  <a:gd name="connsiteX244" fmla="*/ 2898212 w 7149692"/>
                  <a:gd name="connsiteY244" fmla="*/ 93134 h 4639734"/>
                  <a:gd name="connsiteX245" fmla="*/ 2855879 w 7149692"/>
                  <a:gd name="connsiteY245" fmla="*/ 118534 h 4639734"/>
                  <a:gd name="connsiteX246" fmla="*/ 2830479 w 7149692"/>
                  <a:gd name="connsiteY246" fmla="*/ 143934 h 4639734"/>
                  <a:gd name="connsiteX247" fmla="*/ 2805079 w 7149692"/>
                  <a:gd name="connsiteY247" fmla="*/ 160867 h 4639734"/>
                  <a:gd name="connsiteX248" fmla="*/ 2745812 w 7149692"/>
                  <a:gd name="connsiteY248" fmla="*/ 203200 h 4639734"/>
                  <a:gd name="connsiteX249" fmla="*/ 2720412 w 7149692"/>
                  <a:gd name="connsiteY249" fmla="*/ 254000 h 4639734"/>
                  <a:gd name="connsiteX250" fmla="*/ 2695012 w 7149692"/>
                  <a:gd name="connsiteY250" fmla="*/ 296334 h 4639734"/>
                  <a:gd name="connsiteX251" fmla="*/ 2644212 w 7149692"/>
                  <a:gd name="connsiteY251" fmla="*/ 389467 h 4639734"/>
                  <a:gd name="connsiteX252" fmla="*/ 2627279 w 7149692"/>
                  <a:gd name="connsiteY252" fmla="*/ 414867 h 4639734"/>
                  <a:gd name="connsiteX253" fmla="*/ 2610345 w 7149692"/>
                  <a:gd name="connsiteY253" fmla="*/ 541867 h 4639734"/>
                  <a:gd name="connsiteX254" fmla="*/ 2593412 w 7149692"/>
                  <a:gd name="connsiteY254" fmla="*/ 584200 h 4639734"/>
                  <a:gd name="connsiteX255" fmla="*/ 2584945 w 7149692"/>
                  <a:gd name="connsiteY255" fmla="*/ 609600 h 4639734"/>
                  <a:gd name="connsiteX256" fmla="*/ 2568012 w 7149692"/>
                  <a:gd name="connsiteY256" fmla="*/ 643467 h 4639734"/>
                  <a:gd name="connsiteX257" fmla="*/ 2542612 w 7149692"/>
                  <a:gd name="connsiteY257" fmla="*/ 728134 h 4639734"/>
                  <a:gd name="connsiteX258" fmla="*/ 2551079 w 7149692"/>
                  <a:gd name="connsiteY258" fmla="*/ 880534 h 4639734"/>
                  <a:gd name="connsiteX259" fmla="*/ 2576479 w 7149692"/>
                  <a:gd name="connsiteY259" fmla="*/ 973667 h 4639734"/>
                  <a:gd name="connsiteX260" fmla="*/ 2593412 w 7149692"/>
                  <a:gd name="connsiteY260" fmla="*/ 1049867 h 4639734"/>
                  <a:gd name="connsiteX261" fmla="*/ 2618812 w 7149692"/>
                  <a:gd name="connsiteY261" fmla="*/ 1066800 h 4639734"/>
                  <a:gd name="connsiteX262" fmla="*/ 2678079 w 7149692"/>
                  <a:gd name="connsiteY262" fmla="*/ 1134534 h 4639734"/>
                  <a:gd name="connsiteX263" fmla="*/ 2728879 w 7149692"/>
                  <a:gd name="connsiteY263" fmla="*/ 1176867 h 4639734"/>
                  <a:gd name="connsiteX264" fmla="*/ 2703479 w 7149692"/>
                  <a:gd name="connsiteY264" fmla="*/ 1202267 h 4639734"/>
                  <a:gd name="connsiteX265" fmla="*/ 2635745 w 7149692"/>
                  <a:gd name="connsiteY265" fmla="*/ 1193800 h 4639734"/>
                  <a:gd name="connsiteX266" fmla="*/ 2568012 w 7149692"/>
                  <a:gd name="connsiteY266" fmla="*/ 1117600 h 4639734"/>
                  <a:gd name="connsiteX267" fmla="*/ 2551079 w 7149692"/>
                  <a:gd name="connsiteY267" fmla="*/ 1092200 h 4639734"/>
                  <a:gd name="connsiteX268" fmla="*/ 2525679 w 7149692"/>
                  <a:gd name="connsiteY268" fmla="*/ 1083734 h 4639734"/>
                  <a:gd name="connsiteX269" fmla="*/ 2508745 w 7149692"/>
                  <a:gd name="connsiteY269" fmla="*/ 1049867 h 4639734"/>
                  <a:gd name="connsiteX270" fmla="*/ 2466412 w 7149692"/>
                  <a:gd name="connsiteY270" fmla="*/ 1024467 h 4639734"/>
                  <a:gd name="connsiteX271" fmla="*/ 2432545 w 7149692"/>
                  <a:gd name="connsiteY271" fmla="*/ 999067 h 4639734"/>
                  <a:gd name="connsiteX272" fmla="*/ 2305545 w 7149692"/>
                  <a:gd name="connsiteY272" fmla="*/ 889000 h 4639734"/>
                  <a:gd name="connsiteX273" fmla="*/ 2187012 w 7149692"/>
                  <a:gd name="connsiteY273" fmla="*/ 804334 h 4639734"/>
                  <a:gd name="connsiteX274" fmla="*/ 2136212 w 7149692"/>
                  <a:gd name="connsiteY274" fmla="*/ 762000 h 4639734"/>
                  <a:gd name="connsiteX275" fmla="*/ 2017679 w 7149692"/>
                  <a:gd name="connsiteY275" fmla="*/ 677334 h 4639734"/>
                  <a:gd name="connsiteX276" fmla="*/ 1966879 w 7149692"/>
                  <a:gd name="connsiteY276" fmla="*/ 635000 h 4639734"/>
                  <a:gd name="connsiteX277" fmla="*/ 1873745 w 7149692"/>
                  <a:gd name="connsiteY277" fmla="*/ 575734 h 4639734"/>
                  <a:gd name="connsiteX278" fmla="*/ 1831412 w 7149692"/>
                  <a:gd name="connsiteY278" fmla="*/ 541867 h 4639734"/>
                  <a:gd name="connsiteX279" fmla="*/ 1789079 w 7149692"/>
                  <a:gd name="connsiteY279" fmla="*/ 533400 h 4639734"/>
                  <a:gd name="connsiteX280" fmla="*/ 1763679 w 7149692"/>
                  <a:gd name="connsiteY280" fmla="*/ 524934 h 4639734"/>
                  <a:gd name="connsiteX281" fmla="*/ 1738279 w 7149692"/>
                  <a:gd name="connsiteY281" fmla="*/ 508000 h 4639734"/>
                  <a:gd name="connsiteX282" fmla="*/ 1611279 w 7149692"/>
                  <a:gd name="connsiteY282" fmla="*/ 474134 h 4639734"/>
                  <a:gd name="connsiteX283" fmla="*/ 1501212 w 7149692"/>
                  <a:gd name="connsiteY283" fmla="*/ 465667 h 4639734"/>
                  <a:gd name="connsiteX284" fmla="*/ 1314945 w 7149692"/>
                  <a:gd name="connsiteY284" fmla="*/ 474134 h 4639734"/>
                  <a:gd name="connsiteX285" fmla="*/ 1255679 w 7149692"/>
                  <a:gd name="connsiteY285" fmla="*/ 491067 h 4639734"/>
                  <a:gd name="connsiteX286" fmla="*/ 1179479 w 7149692"/>
                  <a:gd name="connsiteY286" fmla="*/ 508000 h 4639734"/>
                  <a:gd name="connsiteX287" fmla="*/ 1111745 w 7149692"/>
                  <a:gd name="connsiteY287" fmla="*/ 524934 h 4639734"/>
                  <a:gd name="connsiteX288" fmla="*/ 1077879 w 7149692"/>
                  <a:gd name="connsiteY288" fmla="*/ 550334 h 4639734"/>
                  <a:gd name="connsiteX289" fmla="*/ 1044012 w 7149692"/>
                  <a:gd name="connsiteY289" fmla="*/ 567267 h 4639734"/>
                  <a:gd name="connsiteX290" fmla="*/ 993212 w 7149692"/>
                  <a:gd name="connsiteY290" fmla="*/ 618067 h 4639734"/>
                  <a:gd name="connsiteX291" fmla="*/ 933945 w 7149692"/>
                  <a:gd name="connsiteY291" fmla="*/ 728134 h 4639734"/>
                  <a:gd name="connsiteX292" fmla="*/ 900079 w 7149692"/>
                  <a:gd name="connsiteY292" fmla="*/ 778934 h 4639734"/>
                  <a:gd name="connsiteX293" fmla="*/ 883145 w 7149692"/>
                  <a:gd name="connsiteY293" fmla="*/ 838200 h 4639734"/>
                  <a:gd name="connsiteX294" fmla="*/ 866212 w 7149692"/>
                  <a:gd name="connsiteY294" fmla="*/ 905934 h 4639734"/>
                  <a:gd name="connsiteX295" fmla="*/ 883145 w 7149692"/>
                  <a:gd name="connsiteY295" fmla="*/ 1227667 h 4639734"/>
                  <a:gd name="connsiteX296" fmla="*/ 900079 w 7149692"/>
                  <a:gd name="connsiteY296" fmla="*/ 1278467 h 4639734"/>
                  <a:gd name="connsiteX297" fmla="*/ 908545 w 7149692"/>
                  <a:gd name="connsiteY297" fmla="*/ 1320800 h 4639734"/>
                  <a:gd name="connsiteX298" fmla="*/ 942412 w 7149692"/>
                  <a:gd name="connsiteY298" fmla="*/ 1380067 h 4639734"/>
                  <a:gd name="connsiteX299" fmla="*/ 967812 w 7149692"/>
                  <a:gd name="connsiteY299" fmla="*/ 1413934 h 4639734"/>
                  <a:gd name="connsiteX300" fmla="*/ 1010145 w 7149692"/>
                  <a:gd name="connsiteY300" fmla="*/ 1490134 h 4639734"/>
                  <a:gd name="connsiteX301" fmla="*/ 1060945 w 7149692"/>
                  <a:gd name="connsiteY301" fmla="*/ 1532467 h 4639734"/>
                  <a:gd name="connsiteX302" fmla="*/ 1077879 w 7149692"/>
                  <a:gd name="connsiteY302" fmla="*/ 1557867 h 4639734"/>
                  <a:gd name="connsiteX303" fmla="*/ 1120212 w 7149692"/>
                  <a:gd name="connsiteY303" fmla="*/ 1591734 h 4639734"/>
                  <a:gd name="connsiteX304" fmla="*/ 1145612 w 7149692"/>
                  <a:gd name="connsiteY304" fmla="*/ 1617134 h 4639734"/>
                  <a:gd name="connsiteX305" fmla="*/ 1179479 w 7149692"/>
                  <a:gd name="connsiteY305" fmla="*/ 1659467 h 4639734"/>
                  <a:gd name="connsiteX306" fmla="*/ 1230279 w 7149692"/>
                  <a:gd name="connsiteY306" fmla="*/ 1710267 h 4639734"/>
                  <a:gd name="connsiteX307" fmla="*/ 1289545 w 7149692"/>
                  <a:gd name="connsiteY307" fmla="*/ 1761067 h 4639734"/>
                  <a:gd name="connsiteX308" fmla="*/ 1314945 w 7149692"/>
                  <a:gd name="connsiteY308" fmla="*/ 1794934 h 4639734"/>
                  <a:gd name="connsiteX309" fmla="*/ 1374212 w 7149692"/>
                  <a:gd name="connsiteY309" fmla="*/ 1837267 h 4639734"/>
                  <a:gd name="connsiteX310" fmla="*/ 1391145 w 7149692"/>
                  <a:gd name="connsiteY310" fmla="*/ 1862667 h 4639734"/>
                  <a:gd name="connsiteX311" fmla="*/ 1425012 w 7149692"/>
                  <a:gd name="connsiteY311" fmla="*/ 1896534 h 4639734"/>
                  <a:gd name="connsiteX312" fmla="*/ 1433479 w 7149692"/>
                  <a:gd name="connsiteY312" fmla="*/ 1921934 h 4639734"/>
                  <a:gd name="connsiteX313" fmla="*/ 1416545 w 7149692"/>
                  <a:gd name="connsiteY313" fmla="*/ 1938867 h 4639734"/>
                  <a:gd name="connsiteX314" fmla="*/ 1357279 w 7149692"/>
                  <a:gd name="connsiteY314" fmla="*/ 1921934 h 4639734"/>
                  <a:gd name="connsiteX315" fmla="*/ 1298012 w 7149692"/>
                  <a:gd name="connsiteY315" fmla="*/ 1888067 h 4639734"/>
                  <a:gd name="connsiteX316" fmla="*/ 1264145 w 7149692"/>
                  <a:gd name="connsiteY316" fmla="*/ 1862667 h 4639734"/>
                  <a:gd name="connsiteX317" fmla="*/ 1230279 w 7149692"/>
                  <a:gd name="connsiteY317" fmla="*/ 1854200 h 4639734"/>
                  <a:gd name="connsiteX318" fmla="*/ 1204879 w 7149692"/>
                  <a:gd name="connsiteY318" fmla="*/ 1845734 h 4639734"/>
                  <a:gd name="connsiteX319" fmla="*/ 1128679 w 7149692"/>
                  <a:gd name="connsiteY319" fmla="*/ 1820334 h 4639734"/>
                  <a:gd name="connsiteX320" fmla="*/ 967812 w 7149692"/>
                  <a:gd name="connsiteY320" fmla="*/ 1811867 h 4639734"/>
                  <a:gd name="connsiteX321" fmla="*/ 866212 w 7149692"/>
                  <a:gd name="connsiteY321" fmla="*/ 1803400 h 4639734"/>
                  <a:gd name="connsiteX322" fmla="*/ 790012 w 7149692"/>
                  <a:gd name="connsiteY322" fmla="*/ 1811867 h 4639734"/>
                  <a:gd name="connsiteX323" fmla="*/ 722279 w 7149692"/>
                  <a:gd name="connsiteY323" fmla="*/ 1837267 h 4639734"/>
                  <a:gd name="connsiteX324" fmla="*/ 679945 w 7149692"/>
                  <a:gd name="connsiteY324" fmla="*/ 1871134 h 4639734"/>
                  <a:gd name="connsiteX325" fmla="*/ 654545 w 7149692"/>
                  <a:gd name="connsiteY325" fmla="*/ 1896534 h 4639734"/>
                  <a:gd name="connsiteX326" fmla="*/ 586812 w 7149692"/>
                  <a:gd name="connsiteY326" fmla="*/ 1947334 h 4639734"/>
                  <a:gd name="connsiteX327" fmla="*/ 544479 w 7149692"/>
                  <a:gd name="connsiteY327" fmla="*/ 1981200 h 4639734"/>
                  <a:gd name="connsiteX328" fmla="*/ 459812 w 7149692"/>
                  <a:gd name="connsiteY328" fmla="*/ 2032000 h 4639734"/>
                  <a:gd name="connsiteX329" fmla="*/ 400545 w 7149692"/>
                  <a:gd name="connsiteY329" fmla="*/ 2099734 h 4639734"/>
                  <a:gd name="connsiteX330" fmla="*/ 332812 w 7149692"/>
                  <a:gd name="connsiteY330" fmla="*/ 2159000 h 4639734"/>
                  <a:gd name="connsiteX331" fmla="*/ 282012 w 7149692"/>
                  <a:gd name="connsiteY331" fmla="*/ 2235200 h 4639734"/>
                  <a:gd name="connsiteX332" fmla="*/ 256612 w 7149692"/>
                  <a:gd name="connsiteY332" fmla="*/ 2252134 h 4639734"/>
                  <a:gd name="connsiteX333" fmla="*/ 248145 w 7149692"/>
                  <a:gd name="connsiteY333" fmla="*/ 2277534 h 4639734"/>
                  <a:gd name="connsiteX334" fmla="*/ 214279 w 7149692"/>
                  <a:gd name="connsiteY334" fmla="*/ 2328334 h 4639734"/>
                  <a:gd name="connsiteX335" fmla="*/ 205812 w 7149692"/>
                  <a:gd name="connsiteY335" fmla="*/ 2362200 h 4639734"/>
                  <a:gd name="connsiteX336" fmla="*/ 188879 w 7149692"/>
                  <a:gd name="connsiteY336" fmla="*/ 2404534 h 4639734"/>
                  <a:gd name="connsiteX337" fmla="*/ 180412 w 7149692"/>
                  <a:gd name="connsiteY337" fmla="*/ 2446867 h 4639734"/>
                  <a:gd name="connsiteX338" fmla="*/ 188879 w 7149692"/>
                  <a:gd name="connsiteY338" fmla="*/ 2531534 h 4639734"/>
                  <a:gd name="connsiteX339" fmla="*/ 214279 w 7149692"/>
                  <a:gd name="connsiteY339" fmla="*/ 2548467 h 4639734"/>
                  <a:gd name="connsiteX340" fmla="*/ 239679 w 7149692"/>
                  <a:gd name="connsiteY340" fmla="*/ 2573867 h 4639734"/>
                  <a:gd name="connsiteX341" fmla="*/ 265079 w 7149692"/>
                  <a:gd name="connsiteY341" fmla="*/ 2590800 h 4639734"/>
                  <a:gd name="connsiteX342" fmla="*/ 315879 w 7149692"/>
                  <a:gd name="connsiteY342" fmla="*/ 2641600 h 4639734"/>
                  <a:gd name="connsiteX343" fmla="*/ 375145 w 7149692"/>
                  <a:gd name="connsiteY343" fmla="*/ 2683934 h 4639734"/>
                  <a:gd name="connsiteX344" fmla="*/ 417479 w 7149692"/>
                  <a:gd name="connsiteY344" fmla="*/ 2709334 h 4639734"/>
                  <a:gd name="connsiteX345" fmla="*/ 510612 w 7149692"/>
                  <a:gd name="connsiteY345" fmla="*/ 2768600 h 4639734"/>
                  <a:gd name="connsiteX346" fmla="*/ 527545 w 7149692"/>
                  <a:gd name="connsiteY346" fmla="*/ 2785534 h 4639734"/>
                  <a:gd name="connsiteX347" fmla="*/ 536012 w 7149692"/>
                  <a:gd name="connsiteY347" fmla="*/ 2810934 h 4639734"/>
                  <a:gd name="connsiteX348" fmla="*/ 561412 w 7149692"/>
                  <a:gd name="connsiteY348" fmla="*/ 2827867 h 4639734"/>
                  <a:gd name="connsiteX349" fmla="*/ 603745 w 7149692"/>
                  <a:gd name="connsiteY349" fmla="*/ 2895600 h 4639734"/>
                  <a:gd name="connsiteX350" fmla="*/ 561412 w 7149692"/>
                  <a:gd name="connsiteY350" fmla="*/ 2921000 h 4639734"/>
                  <a:gd name="connsiteX351" fmla="*/ 544479 w 7149692"/>
                  <a:gd name="connsiteY351" fmla="*/ 2937934 h 4639734"/>
                  <a:gd name="connsiteX352" fmla="*/ 510612 w 7149692"/>
                  <a:gd name="connsiteY35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239679 w 7149692"/>
                  <a:gd name="connsiteY23" fmla="*/ 4089400 h 4639734"/>
                  <a:gd name="connsiteX24" fmla="*/ 273545 w 7149692"/>
                  <a:gd name="connsiteY24" fmla="*/ 4114800 h 4639734"/>
                  <a:gd name="connsiteX25" fmla="*/ 298945 w 7149692"/>
                  <a:gd name="connsiteY25" fmla="*/ 4131734 h 4639734"/>
                  <a:gd name="connsiteX26" fmla="*/ 315879 w 7149692"/>
                  <a:gd name="connsiteY26" fmla="*/ 4148667 h 4639734"/>
                  <a:gd name="connsiteX27" fmla="*/ 442879 w 7149692"/>
                  <a:gd name="connsiteY27" fmla="*/ 4233334 h 4639734"/>
                  <a:gd name="connsiteX28" fmla="*/ 476745 w 7149692"/>
                  <a:gd name="connsiteY28" fmla="*/ 4258734 h 4639734"/>
                  <a:gd name="connsiteX29" fmla="*/ 510612 w 7149692"/>
                  <a:gd name="connsiteY29" fmla="*/ 4267200 h 4639734"/>
                  <a:gd name="connsiteX30" fmla="*/ 552945 w 7149692"/>
                  <a:gd name="connsiteY30" fmla="*/ 4284134 h 4639734"/>
                  <a:gd name="connsiteX31" fmla="*/ 595279 w 7149692"/>
                  <a:gd name="connsiteY31" fmla="*/ 4309534 h 4639734"/>
                  <a:gd name="connsiteX32" fmla="*/ 713812 w 7149692"/>
                  <a:gd name="connsiteY32" fmla="*/ 4360334 h 4639734"/>
                  <a:gd name="connsiteX33" fmla="*/ 764612 w 7149692"/>
                  <a:gd name="connsiteY33" fmla="*/ 4385734 h 4639734"/>
                  <a:gd name="connsiteX34" fmla="*/ 832345 w 7149692"/>
                  <a:gd name="connsiteY34" fmla="*/ 4402667 h 4639734"/>
                  <a:gd name="connsiteX35" fmla="*/ 891612 w 7149692"/>
                  <a:gd name="connsiteY35" fmla="*/ 4394200 h 4639734"/>
                  <a:gd name="connsiteX36" fmla="*/ 1060945 w 7149692"/>
                  <a:gd name="connsiteY36" fmla="*/ 4377267 h 4639734"/>
                  <a:gd name="connsiteX37" fmla="*/ 1137145 w 7149692"/>
                  <a:gd name="connsiteY37" fmla="*/ 4360334 h 4639734"/>
                  <a:gd name="connsiteX38" fmla="*/ 1187945 w 7149692"/>
                  <a:gd name="connsiteY38" fmla="*/ 4326467 h 4639734"/>
                  <a:gd name="connsiteX39" fmla="*/ 1247212 w 7149692"/>
                  <a:gd name="connsiteY39" fmla="*/ 4275667 h 4639734"/>
                  <a:gd name="connsiteX40" fmla="*/ 1272612 w 7149692"/>
                  <a:gd name="connsiteY40" fmla="*/ 4267200 h 4639734"/>
                  <a:gd name="connsiteX41" fmla="*/ 1323412 w 7149692"/>
                  <a:gd name="connsiteY41" fmla="*/ 4216400 h 4639734"/>
                  <a:gd name="connsiteX42" fmla="*/ 1348812 w 7149692"/>
                  <a:gd name="connsiteY42" fmla="*/ 4191000 h 4639734"/>
                  <a:gd name="connsiteX43" fmla="*/ 1399612 w 7149692"/>
                  <a:gd name="connsiteY43" fmla="*/ 4157134 h 4639734"/>
                  <a:gd name="connsiteX44" fmla="*/ 1450412 w 7149692"/>
                  <a:gd name="connsiteY44" fmla="*/ 4123267 h 4639734"/>
                  <a:gd name="connsiteX45" fmla="*/ 1484279 w 7149692"/>
                  <a:gd name="connsiteY45" fmla="*/ 4064000 h 4639734"/>
                  <a:gd name="connsiteX46" fmla="*/ 1518145 w 7149692"/>
                  <a:gd name="connsiteY46" fmla="*/ 4013200 h 4639734"/>
                  <a:gd name="connsiteX47" fmla="*/ 1535079 w 7149692"/>
                  <a:gd name="connsiteY47" fmla="*/ 4030134 h 4639734"/>
                  <a:gd name="connsiteX48" fmla="*/ 1543545 w 7149692"/>
                  <a:gd name="connsiteY48" fmla="*/ 4055534 h 4639734"/>
                  <a:gd name="connsiteX49" fmla="*/ 1568945 w 7149692"/>
                  <a:gd name="connsiteY49" fmla="*/ 4072467 h 4639734"/>
                  <a:gd name="connsiteX50" fmla="*/ 1594345 w 7149692"/>
                  <a:gd name="connsiteY50" fmla="*/ 4123267 h 4639734"/>
                  <a:gd name="connsiteX51" fmla="*/ 1679012 w 7149692"/>
                  <a:gd name="connsiteY51" fmla="*/ 4241800 h 4639734"/>
                  <a:gd name="connsiteX52" fmla="*/ 1695945 w 7149692"/>
                  <a:gd name="connsiteY52" fmla="*/ 4267200 h 4639734"/>
                  <a:gd name="connsiteX53" fmla="*/ 1746745 w 7149692"/>
                  <a:gd name="connsiteY53" fmla="*/ 4309534 h 4639734"/>
                  <a:gd name="connsiteX54" fmla="*/ 1763679 w 7149692"/>
                  <a:gd name="connsiteY54" fmla="*/ 4334934 h 4639734"/>
                  <a:gd name="connsiteX55" fmla="*/ 1831412 w 7149692"/>
                  <a:gd name="connsiteY55" fmla="*/ 4368800 h 4639734"/>
                  <a:gd name="connsiteX56" fmla="*/ 1890679 w 7149692"/>
                  <a:gd name="connsiteY56" fmla="*/ 4411134 h 4639734"/>
                  <a:gd name="connsiteX57" fmla="*/ 1958412 w 7149692"/>
                  <a:gd name="connsiteY57" fmla="*/ 4436534 h 4639734"/>
                  <a:gd name="connsiteX58" fmla="*/ 1983812 w 7149692"/>
                  <a:gd name="connsiteY58" fmla="*/ 4453467 h 4639734"/>
                  <a:gd name="connsiteX59" fmla="*/ 2076945 w 7149692"/>
                  <a:gd name="connsiteY59" fmla="*/ 4478867 h 4639734"/>
                  <a:gd name="connsiteX60" fmla="*/ 2119279 w 7149692"/>
                  <a:gd name="connsiteY60" fmla="*/ 4495800 h 4639734"/>
                  <a:gd name="connsiteX61" fmla="*/ 2237812 w 7149692"/>
                  <a:gd name="connsiteY61" fmla="*/ 4512734 h 4639734"/>
                  <a:gd name="connsiteX62" fmla="*/ 2297079 w 7149692"/>
                  <a:gd name="connsiteY62" fmla="*/ 4529667 h 4639734"/>
                  <a:gd name="connsiteX63" fmla="*/ 2381745 w 7149692"/>
                  <a:gd name="connsiteY63" fmla="*/ 4538134 h 4639734"/>
                  <a:gd name="connsiteX64" fmla="*/ 2457945 w 7149692"/>
                  <a:gd name="connsiteY64" fmla="*/ 4546600 h 4639734"/>
                  <a:gd name="connsiteX65" fmla="*/ 2525679 w 7149692"/>
                  <a:gd name="connsiteY65" fmla="*/ 4563534 h 4639734"/>
                  <a:gd name="connsiteX66" fmla="*/ 2601879 w 7149692"/>
                  <a:gd name="connsiteY66" fmla="*/ 4580467 h 4639734"/>
                  <a:gd name="connsiteX67" fmla="*/ 2720412 w 7149692"/>
                  <a:gd name="connsiteY67" fmla="*/ 4605867 h 4639734"/>
                  <a:gd name="connsiteX68" fmla="*/ 2771212 w 7149692"/>
                  <a:gd name="connsiteY68" fmla="*/ 4622800 h 4639734"/>
                  <a:gd name="connsiteX69" fmla="*/ 2915145 w 7149692"/>
                  <a:gd name="connsiteY69" fmla="*/ 4639734 h 4639734"/>
                  <a:gd name="connsiteX70" fmla="*/ 3025212 w 7149692"/>
                  <a:gd name="connsiteY70" fmla="*/ 4631267 h 4639734"/>
                  <a:gd name="connsiteX71" fmla="*/ 3050612 w 7149692"/>
                  <a:gd name="connsiteY71" fmla="*/ 4605867 h 4639734"/>
                  <a:gd name="connsiteX72" fmla="*/ 3084479 w 7149692"/>
                  <a:gd name="connsiteY72" fmla="*/ 4555067 h 4639734"/>
                  <a:gd name="connsiteX73" fmla="*/ 3126812 w 7149692"/>
                  <a:gd name="connsiteY73" fmla="*/ 4470400 h 4639734"/>
                  <a:gd name="connsiteX74" fmla="*/ 3160679 w 7149692"/>
                  <a:gd name="connsiteY74" fmla="*/ 4419600 h 4639734"/>
                  <a:gd name="connsiteX75" fmla="*/ 3177612 w 7149692"/>
                  <a:gd name="connsiteY75" fmla="*/ 4385734 h 4639734"/>
                  <a:gd name="connsiteX76" fmla="*/ 3203012 w 7149692"/>
                  <a:gd name="connsiteY76" fmla="*/ 4351867 h 4639734"/>
                  <a:gd name="connsiteX77" fmla="*/ 3262279 w 7149692"/>
                  <a:gd name="connsiteY77" fmla="*/ 4275667 h 4639734"/>
                  <a:gd name="connsiteX78" fmla="*/ 3270745 w 7149692"/>
                  <a:gd name="connsiteY78" fmla="*/ 4250267 h 4639734"/>
                  <a:gd name="connsiteX79" fmla="*/ 3287679 w 7149692"/>
                  <a:gd name="connsiteY79" fmla="*/ 4224867 h 4639734"/>
                  <a:gd name="connsiteX80" fmla="*/ 3304612 w 7149692"/>
                  <a:gd name="connsiteY80" fmla="*/ 4148667 h 4639734"/>
                  <a:gd name="connsiteX81" fmla="*/ 3313079 w 7149692"/>
                  <a:gd name="connsiteY81" fmla="*/ 4123267 h 4639734"/>
                  <a:gd name="connsiteX82" fmla="*/ 3338479 w 7149692"/>
                  <a:gd name="connsiteY82" fmla="*/ 4055534 h 4639734"/>
                  <a:gd name="connsiteX83" fmla="*/ 3346945 w 7149692"/>
                  <a:gd name="connsiteY83" fmla="*/ 4013200 h 4639734"/>
                  <a:gd name="connsiteX84" fmla="*/ 3355412 w 7149692"/>
                  <a:gd name="connsiteY84" fmla="*/ 3987800 h 4639734"/>
                  <a:gd name="connsiteX85" fmla="*/ 3380812 w 7149692"/>
                  <a:gd name="connsiteY85" fmla="*/ 3996267 h 4639734"/>
                  <a:gd name="connsiteX86" fmla="*/ 3431612 w 7149692"/>
                  <a:gd name="connsiteY86" fmla="*/ 4047067 h 4639734"/>
                  <a:gd name="connsiteX87" fmla="*/ 3473945 w 7149692"/>
                  <a:gd name="connsiteY87" fmla="*/ 4089400 h 4639734"/>
                  <a:gd name="connsiteX88" fmla="*/ 3541679 w 7149692"/>
                  <a:gd name="connsiteY88" fmla="*/ 4165600 h 4639734"/>
                  <a:gd name="connsiteX89" fmla="*/ 3558612 w 7149692"/>
                  <a:gd name="connsiteY89" fmla="*/ 4182534 h 4639734"/>
                  <a:gd name="connsiteX90" fmla="*/ 3617879 w 7149692"/>
                  <a:gd name="connsiteY90" fmla="*/ 4233334 h 4639734"/>
                  <a:gd name="connsiteX91" fmla="*/ 3634812 w 7149692"/>
                  <a:gd name="connsiteY91" fmla="*/ 4258734 h 4639734"/>
                  <a:gd name="connsiteX92" fmla="*/ 3677145 w 7149692"/>
                  <a:gd name="connsiteY92" fmla="*/ 4292600 h 4639734"/>
                  <a:gd name="connsiteX93" fmla="*/ 3736412 w 7149692"/>
                  <a:gd name="connsiteY93" fmla="*/ 4360334 h 4639734"/>
                  <a:gd name="connsiteX94" fmla="*/ 3795679 w 7149692"/>
                  <a:gd name="connsiteY94" fmla="*/ 4402667 h 4639734"/>
                  <a:gd name="connsiteX95" fmla="*/ 3846479 w 7149692"/>
                  <a:gd name="connsiteY95" fmla="*/ 4428067 h 4639734"/>
                  <a:gd name="connsiteX96" fmla="*/ 3897279 w 7149692"/>
                  <a:gd name="connsiteY96" fmla="*/ 4461934 h 4639734"/>
                  <a:gd name="connsiteX97" fmla="*/ 3956545 w 7149692"/>
                  <a:gd name="connsiteY97" fmla="*/ 4478867 h 4639734"/>
                  <a:gd name="connsiteX98" fmla="*/ 3998879 w 7149692"/>
                  <a:gd name="connsiteY98" fmla="*/ 4495800 h 4639734"/>
                  <a:gd name="connsiteX99" fmla="*/ 4083545 w 7149692"/>
                  <a:gd name="connsiteY99" fmla="*/ 4512734 h 4639734"/>
                  <a:gd name="connsiteX100" fmla="*/ 4134345 w 7149692"/>
                  <a:gd name="connsiteY100" fmla="*/ 4529667 h 4639734"/>
                  <a:gd name="connsiteX101" fmla="*/ 4252879 w 7149692"/>
                  <a:gd name="connsiteY101" fmla="*/ 4538134 h 4639734"/>
                  <a:gd name="connsiteX102" fmla="*/ 4320612 w 7149692"/>
                  <a:gd name="connsiteY102" fmla="*/ 4546600 h 4639734"/>
                  <a:gd name="connsiteX103" fmla="*/ 4574612 w 7149692"/>
                  <a:gd name="connsiteY103" fmla="*/ 4555067 h 4639734"/>
                  <a:gd name="connsiteX104" fmla="*/ 4752412 w 7149692"/>
                  <a:gd name="connsiteY104" fmla="*/ 4572000 h 4639734"/>
                  <a:gd name="connsiteX105" fmla="*/ 4828612 w 7149692"/>
                  <a:gd name="connsiteY105" fmla="*/ 4580467 h 4639734"/>
                  <a:gd name="connsiteX106" fmla="*/ 5074145 w 7149692"/>
                  <a:gd name="connsiteY106" fmla="*/ 4588934 h 4639734"/>
                  <a:gd name="connsiteX107" fmla="*/ 5378945 w 7149692"/>
                  <a:gd name="connsiteY107" fmla="*/ 4580467 h 4639734"/>
                  <a:gd name="connsiteX108" fmla="*/ 5421279 w 7149692"/>
                  <a:gd name="connsiteY108" fmla="*/ 4563534 h 4639734"/>
                  <a:gd name="connsiteX109" fmla="*/ 5455145 w 7149692"/>
                  <a:gd name="connsiteY109" fmla="*/ 4555067 h 4639734"/>
                  <a:gd name="connsiteX110" fmla="*/ 5497479 w 7149692"/>
                  <a:gd name="connsiteY110" fmla="*/ 4529667 h 4639734"/>
                  <a:gd name="connsiteX111" fmla="*/ 5548279 w 7149692"/>
                  <a:gd name="connsiteY111" fmla="*/ 4487334 h 4639734"/>
                  <a:gd name="connsiteX112" fmla="*/ 5565212 w 7149692"/>
                  <a:gd name="connsiteY112" fmla="*/ 4461934 h 4639734"/>
                  <a:gd name="connsiteX113" fmla="*/ 5590612 w 7149692"/>
                  <a:gd name="connsiteY113" fmla="*/ 4445000 h 4639734"/>
                  <a:gd name="connsiteX114" fmla="*/ 5658345 w 7149692"/>
                  <a:gd name="connsiteY114" fmla="*/ 4385734 h 4639734"/>
                  <a:gd name="connsiteX115" fmla="*/ 5717612 w 7149692"/>
                  <a:gd name="connsiteY115" fmla="*/ 4343400 h 4639734"/>
                  <a:gd name="connsiteX116" fmla="*/ 5734545 w 7149692"/>
                  <a:gd name="connsiteY116" fmla="*/ 4318000 h 4639734"/>
                  <a:gd name="connsiteX117" fmla="*/ 5759945 w 7149692"/>
                  <a:gd name="connsiteY117" fmla="*/ 4292600 h 4639734"/>
                  <a:gd name="connsiteX118" fmla="*/ 5793812 w 7149692"/>
                  <a:gd name="connsiteY118" fmla="*/ 4216400 h 4639734"/>
                  <a:gd name="connsiteX119" fmla="*/ 5802279 w 7149692"/>
                  <a:gd name="connsiteY119" fmla="*/ 4174067 h 4639734"/>
                  <a:gd name="connsiteX120" fmla="*/ 5827679 w 7149692"/>
                  <a:gd name="connsiteY120" fmla="*/ 4097867 h 4639734"/>
                  <a:gd name="connsiteX121" fmla="*/ 5836145 w 7149692"/>
                  <a:gd name="connsiteY121" fmla="*/ 4072467 h 4639734"/>
                  <a:gd name="connsiteX122" fmla="*/ 5861545 w 7149692"/>
                  <a:gd name="connsiteY122" fmla="*/ 3987800 h 4639734"/>
                  <a:gd name="connsiteX123" fmla="*/ 5903879 w 7149692"/>
                  <a:gd name="connsiteY123" fmla="*/ 3979334 h 4639734"/>
                  <a:gd name="connsiteX124" fmla="*/ 5997012 w 7149692"/>
                  <a:gd name="connsiteY124" fmla="*/ 4013200 h 4639734"/>
                  <a:gd name="connsiteX125" fmla="*/ 6327212 w 7149692"/>
                  <a:gd name="connsiteY125" fmla="*/ 4004734 h 4639734"/>
                  <a:gd name="connsiteX126" fmla="*/ 6411879 w 7149692"/>
                  <a:gd name="connsiteY126" fmla="*/ 3996267 h 4639734"/>
                  <a:gd name="connsiteX127" fmla="*/ 6589679 w 7149692"/>
                  <a:gd name="connsiteY127" fmla="*/ 3979334 h 4639734"/>
                  <a:gd name="connsiteX128" fmla="*/ 6725145 w 7149692"/>
                  <a:gd name="connsiteY128" fmla="*/ 3962400 h 4639734"/>
                  <a:gd name="connsiteX129" fmla="*/ 6784412 w 7149692"/>
                  <a:gd name="connsiteY129" fmla="*/ 3945467 h 4639734"/>
                  <a:gd name="connsiteX130" fmla="*/ 6826745 w 7149692"/>
                  <a:gd name="connsiteY130" fmla="*/ 3937000 h 4639734"/>
                  <a:gd name="connsiteX131" fmla="*/ 6869079 w 7149692"/>
                  <a:gd name="connsiteY131" fmla="*/ 3869267 h 4639734"/>
                  <a:gd name="connsiteX132" fmla="*/ 6894479 w 7149692"/>
                  <a:gd name="connsiteY132" fmla="*/ 3843867 h 4639734"/>
                  <a:gd name="connsiteX133" fmla="*/ 6936812 w 7149692"/>
                  <a:gd name="connsiteY133" fmla="*/ 3759200 h 4639734"/>
                  <a:gd name="connsiteX134" fmla="*/ 6962212 w 7149692"/>
                  <a:gd name="connsiteY134" fmla="*/ 3733800 h 4639734"/>
                  <a:gd name="connsiteX135" fmla="*/ 6987612 w 7149692"/>
                  <a:gd name="connsiteY135" fmla="*/ 3666067 h 4639734"/>
                  <a:gd name="connsiteX136" fmla="*/ 7004545 w 7149692"/>
                  <a:gd name="connsiteY136" fmla="*/ 3640667 h 4639734"/>
                  <a:gd name="connsiteX137" fmla="*/ 7029945 w 7149692"/>
                  <a:gd name="connsiteY137" fmla="*/ 3572934 h 4639734"/>
                  <a:gd name="connsiteX138" fmla="*/ 7038412 w 7149692"/>
                  <a:gd name="connsiteY138" fmla="*/ 3547534 h 4639734"/>
                  <a:gd name="connsiteX139" fmla="*/ 7055345 w 7149692"/>
                  <a:gd name="connsiteY139" fmla="*/ 3479800 h 4639734"/>
                  <a:gd name="connsiteX140" fmla="*/ 7072279 w 7149692"/>
                  <a:gd name="connsiteY140" fmla="*/ 3462867 h 4639734"/>
                  <a:gd name="connsiteX141" fmla="*/ 7106145 w 7149692"/>
                  <a:gd name="connsiteY141" fmla="*/ 3378200 h 4639734"/>
                  <a:gd name="connsiteX142" fmla="*/ 7114612 w 7149692"/>
                  <a:gd name="connsiteY142" fmla="*/ 3327400 h 4639734"/>
                  <a:gd name="connsiteX143" fmla="*/ 7140012 w 7149692"/>
                  <a:gd name="connsiteY143" fmla="*/ 3259667 h 4639734"/>
                  <a:gd name="connsiteX144" fmla="*/ 7140012 w 7149692"/>
                  <a:gd name="connsiteY144" fmla="*/ 2937934 h 4639734"/>
                  <a:gd name="connsiteX145" fmla="*/ 7114612 w 7149692"/>
                  <a:gd name="connsiteY145" fmla="*/ 2836334 h 4639734"/>
                  <a:gd name="connsiteX146" fmla="*/ 7106145 w 7149692"/>
                  <a:gd name="connsiteY146" fmla="*/ 2810934 h 4639734"/>
                  <a:gd name="connsiteX147" fmla="*/ 7063812 w 7149692"/>
                  <a:gd name="connsiteY147" fmla="*/ 2743200 h 4639734"/>
                  <a:gd name="connsiteX148" fmla="*/ 7046879 w 7149692"/>
                  <a:gd name="connsiteY148" fmla="*/ 2675467 h 4639734"/>
                  <a:gd name="connsiteX149" fmla="*/ 7029945 w 7149692"/>
                  <a:gd name="connsiteY149" fmla="*/ 2641600 h 4639734"/>
                  <a:gd name="connsiteX150" fmla="*/ 7004545 w 7149692"/>
                  <a:gd name="connsiteY150" fmla="*/ 2582334 h 4639734"/>
                  <a:gd name="connsiteX151" fmla="*/ 6953745 w 7149692"/>
                  <a:gd name="connsiteY151" fmla="*/ 2514600 h 4639734"/>
                  <a:gd name="connsiteX152" fmla="*/ 6945279 w 7149692"/>
                  <a:gd name="connsiteY152" fmla="*/ 2489200 h 4639734"/>
                  <a:gd name="connsiteX153" fmla="*/ 6826745 w 7149692"/>
                  <a:gd name="connsiteY153" fmla="*/ 2421467 h 4639734"/>
                  <a:gd name="connsiteX154" fmla="*/ 6759012 w 7149692"/>
                  <a:gd name="connsiteY154" fmla="*/ 2396067 h 4639734"/>
                  <a:gd name="connsiteX155" fmla="*/ 6699745 w 7149692"/>
                  <a:gd name="connsiteY155" fmla="*/ 2353734 h 4639734"/>
                  <a:gd name="connsiteX156" fmla="*/ 6657412 w 7149692"/>
                  <a:gd name="connsiteY156" fmla="*/ 2319867 h 4639734"/>
                  <a:gd name="connsiteX157" fmla="*/ 6538879 w 7149692"/>
                  <a:gd name="connsiteY157" fmla="*/ 2294467 h 4639734"/>
                  <a:gd name="connsiteX158" fmla="*/ 6445745 w 7149692"/>
                  <a:gd name="connsiteY158" fmla="*/ 2260600 h 4639734"/>
                  <a:gd name="connsiteX159" fmla="*/ 6420345 w 7149692"/>
                  <a:gd name="connsiteY159" fmla="*/ 2252134 h 4639734"/>
                  <a:gd name="connsiteX160" fmla="*/ 6132479 w 7149692"/>
                  <a:gd name="connsiteY160" fmla="*/ 2260600 h 4639734"/>
                  <a:gd name="connsiteX161" fmla="*/ 6107079 w 7149692"/>
                  <a:gd name="connsiteY161" fmla="*/ 2269067 h 4639734"/>
                  <a:gd name="connsiteX162" fmla="*/ 6064745 w 7149692"/>
                  <a:gd name="connsiteY162" fmla="*/ 2286000 h 4639734"/>
                  <a:gd name="connsiteX163" fmla="*/ 6013945 w 7149692"/>
                  <a:gd name="connsiteY163" fmla="*/ 2302934 h 4639734"/>
                  <a:gd name="connsiteX164" fmla="*/ 5954679 w 7149692"/>
                  <a:gd name="connsiteY164" fmla="*/ 2319867 h 4639734"/>
                  <a:gd name="connsiteX165" fmla="*/ 5929279 w 7149692"/>
                  <a:gd name="connsiteY165" fmla="*/ 2167467 h 4639734"/>
                  <a:gd name="connsiteX166" fmla="*/ 5903879 w 7149692"/>
                  <a:gd name="connsiteY166" fmla="*/ 2091267 h 4639734"/>
                  <a:gd name="connsiteX167" fmla="*/ 5878479 w 7149692"/>
                  <a:gd name="connsiteY167" fmla="*/ 1955800 h 4639734"/>
                  <a:gd name="connsiteX168" fmla="*/ 5861545 w 7149692"/>
                  <a:gd name="connsiteY168" fmla="*/ 1930400 h 4639734"/>
                  <a:gd name="connsiteX169" fmla="*/ 5853079 w 7149692"/>
                  <a:gd name="connsiteY169" fmla="*/ 1905000 h 4639734"/>
                  <a:gd name="connsiteX170" fmla="*/ 5836145 w 7149692"/>
                  <a:gd name="connsiteY170" fmla="*/ 1871134 h 4639734"/>
                  <a:gd name="connsiteX171" fmla="*/ 5810745 w 7149692"/>
                  <a:gd name="connsiteY171" fmla="*/ 1811867 h 4639734"/>
                  <a:gd name="connsiteX172" fmla="*/ 5785345 w 7149692"/>
                  <a:gd name="connsiteY172" fmla="*/ 1744134 h 4639734"/>
                  <a:gd name="connsiteX173" fmla="*/ 5776879 w 7149692"/>
                  <a:gd name="connsiteY173" fmla="*/ 1718734 h 4639734"/>
                  <a:gd name="connsiteX174" fmla="*/ 5759945 w 7149692"/>
                  <a:gd name="connsiteY174" fmla="*/ 1693334 h 4639734"/>
                  <a:gd name="connsiteX175" fmla="*/ 5734545 w 7149692"/>
                  <a:gd name="connsiteY175" fmla="*/ 1617134 h 4639734"/>
                  <a:gd name="connsiteX176" fmla="*/ 5726079 w 7149692"/>
                  <a:gd name="connsiteY176" fmla="*/ 1591734 h 4639734"/>
                  <a:gd name="connsiteX177" fmla="*/ 5675279 w 7149692"/>
                  <a:gd name="connsiteY177" fmla="*/ 1507067 h 4639734"/>
                  <a:gd name="connsiteX178" fmla="*/ 5658345 w 7149692"/>
                  <a:gd name="connsiteY178" fmla="*/ 1473200 h 4639734"/>
                  <a:gd name="connsiteX179" fmla="*/ 5649879 w 7149692"/>
                  <a:gd name="connsiteY179" fmla="*/ 1447800 h 4639734"/>
                  <a:gd name="connsiteX180" fmla="*/ 5624479 w 7149692"/>
                  <a:gd name="connsiteY180" fmla="*/ 1405467 h 4639734"/>
                  <a:gd name="connsiteX181" fmla="*/ 5616012 w 7149692"/>
                  <a:gd name="connsiteY181" fmla="*/ 1380067 h 4639734"/>
                  <a:gd name="connsiteX182" fmla="*/ 5599079 w 7149692"/>
                  <a:gd name="connsiteY182" fmla="*/ 1346200 h 4639734"/>
                  <a:gd name="connsiteX183" fmla="*/ 5556745 w 7149692"/>
                  <a:gd name="connsiteY183" fmla="*/ 1270000 h 4639734"/>
                  <a:gd name="connsiteX184" fmla="*/ 5531345 w 7149692"/>
                  <a:gd name="connsiteY184" fmla="*/ 1227667 h 4639734"/>
                  <a:gd name="connsiteX185" fmla="*/ 5505945 w 7149692"/>
                  <a:gd name="connsiteY185" fmla="*/ 1185334 h 4639734"/>
                  <a:gd name="connsiteX186" fmla="*/ 5472079 w 7149692"/>
                  <a:gd name="connsiteY186" fmla="*/ 1126067 h 4639734"/>
                  <a:gd name="connsiteX187" fmla="*/ 5446679 w 7149692"/>
                  <a:gd name="connsiteY187" fmla="*/ 1083734 h 4639734"/>
                  <a:gd name="connsiteX188" fmla="*/ 5412812 w 7149692"/>
                  <a:gd name="connsiteY188" fmla="*/ 1049867 h 4639734"/>
                  <a:gd name="connsiteX189" fmla="*/ 5395879 w 7149692"/>
                  <a:gd name="connsiteY189" fmla="*/ 1024467 h 4639734"/>
                  <a:gd name="connsiteX190" fmla="*/ 5336612 w 7149692"/>
                  <a:gd name="connsiteY190" fmla="*/ 939800 h 4639734"/>
                  <a:gd name="connsiteX191" fmla="*/ 5311212 w 7149692"/>
                  <a:gd name="connsiteY191" fmla="*/ 914400 h 4639734"/>
                  <a:gd name="connsiteX192" fmla="*/ 5294279 w 7149692"/>
                  <a:gd name="connsiteY192" fmla="*/ 889000 h 4639734"/>
                  <a:gd name="connsiteX193" fmla="*/ 5226545 w 7149692"/>
                  <a:gd name="connsiteY193" fmla="*/ 838200 h 4639734"/>
                  <a:gd name="connsiteX194" fmla="*/ 5201145 w 7149692"/>
                  <a:gd name="connsiteY194" fmla="*/ 821267 h 4639734"/>
                  <a:gd name="connsiteX195" fmla="*/ 5158812 w 7149692"/>
                  <a:gd name="connsiteY195" fmla="*/ 812800 h 4639734"/>
                  <a:gd name="connsiteX196" fmla="*/ 5133412 w 7149692"/>
                  <a:gd name="connsiteY196" fmla="*/ 804334 h 4639734"/>
                  <a:gd name="connsiteX197" fmla="*/ 5065679 w 7149692"/>
                  <a:gd name="connsiteY197" fmla="*/ 778934 h 4639734"/>
                  <a:gd name="connsiteX198" fmla="*/ 5014879 w 7149692"/>
                  <a:gd name="connsiteY198" fmla="*/ 770467 h 4639734"/>
                  <a:gd name="connsiteX199" fmla="*/ 4955612 w 7149692"/>
                  <a:gd name="connsiteY199" fmla="*/ 753534 h 4639734"/>
                  <a:gd name="connsiteX200" fmla="*/ 4887879 w 7149692"/>
                  <a:gd name="connsiteY200" fmla="*/ 736600 h 4639734"/>
                  <a:gd name="connsiteX201" fmla="*/ 4862479 w 7149692"/>
                  <a:gd name="connsiteY201" fmla="*/ 745067 h 4639734"/>
                  <a:gd name="connsiteX202" fmla="*/ 4803212 w 7149692"/>
                  <a:gd name="connsiteY202" fmla="*/ 787400 h 4639734"/>
                  <a:gd name="connsiteX203" fmla="*/ 4760879 w 7149692"/>
                  <a:gd name="connsiteY203" fmla="*/ 795867 h 4639734"/>
                  <a:gd name="connsiteX204" fmla="*/ 4710079 w 7149692"/>
                  <a:gd name="connsiteY204" fmla="*/ 829734 h 4639734"/>
                  <a:gd name="connsiteX205" fmla="*/ 4667745 w 7149692"/>
                  <a:gd name="connsiteY205" fmla="*/ 872067 h 4639734"/>
                  <a:gd name="connsiteX206" fmla="*/ 4625412 w 7149692"/>
                  <a:gd name="connsiteY206" fmla="*/ 922867 h 4639734"/>
                  <a:gd name="connsiteX207" fmla="*/ 4600012 w 7149692"/>
                  <a:gd name="connsiteY207" fmla="*/ 990600 h 4639734"/>
                  <a:gd name="connsiteX208" fmla="*/ 4583079 w 7149692"/>
                  <a:gd name="connsiteY208" fmla="*/ 1041400 h 4639734"/>
                  <a:gd name="connsiteX209" fmla="*/ 4574612 w 7149692"/>
                  <a:gd name="connsiteY209" fmla="*/ 1066800 h 4639734"/>
                  <a:gd name="connsiteX210" fmla="*/ 4566145 w 7149692"/>
                  <a:gd name="connsiteY210" fmla="*/ 1092200 h 4639734"/>
                  <a:gd name="connsiteX211" fmla="*/ 4540745 w 7149692"/>
                  <a:gd name="connsiteY211" fmla="*/ 1210734 h 4639734"/>
                  <a:gd name="connsiteX212" fmla="*/ 4489945 w 7149692"/>
                  <a:gd name="connsiteY212" fmla="*/ 1168400 h 4639734"/>
                  <a:gd name="connsiteX213" fmla="*/ 4447612 w 7149692"/>
                  <a:gd name="connsiteY213" fmla="*/ 1049867 h 4639734"/>
                  <a:gd name="connsiteX214" fmla="*/ 4405279 w 7149692"/>
                  <a:gd name="connsiteY214" fmla="*/ 956734 h 4639734"/>
                  <a:gd name="connsiteX215" fmla="*/ 4379879 w 7149692"/>
                  <a:gd name="connsiteY215" fmla="*/ 922867 h 4639734"/>
                  <a:gd name="connsiteX216" fmla="*/ 4329079 w 7149692"/>
                  <a:gd name="connsiteY216" fmla="*/ 821267 h 4639734"/>
                  <a:gd name="connsiteX217" fmla="*/ 4303679 w 7149692"/>
                  <a:gd name="connsiteY217" fmla="*/ 762000 h 4639734"/>
                  <a:gd name="connsiteX218" fmla="*/ 4269812 w 7149692"/>
                  <a:gd name="connsiteY218" fmla="*/ 711200 h 4639734"/>
                  <a:gd name="connsiteX219" fmla="*/ 4210545 w 7149692"/>
                  <a:gd name="connsiteY219" fmla="*/ 609600 h 4639734"/>
                  <a:gd name="connsiteX220" fmla="*/ 4134345 w 7149692"/>
                  <a:gd name="connsiteY220" fmla="*/ 516467 h 4639734"/>
                  <a:gd name="connsiteX221" fmla="*/ 4100479 w 7149692"/>
                  <a:gd name="connsiteY221" fmla="*/ 448734 h 4639734"/>
                  <a:gd name="connsiteX222" fmla="*/ 4066612 w 7149692"/>
                  <a:gd name="connsiteY222" fmla="*/ 414867 h 4639734"/>
                  <a:gd name="connsiteX223" fmla="*/ 4041212 w 7149692"/>
                  <a:gd name="connsiteY223" fmla="*/ 372534 h 4639734"/>
                  <a:gd name="connsiteX224" fmla="*/ 4007345 w 7149692"/>
                  <a:gd name="connsiteY224" fmla="*/ 338667 h 4639734"/>
                  <a:gd name="connsiteX225" fmla="*/ 3990412 w 7149692"/>
                  <a:gd name="connsiteY225" fmla="*/ 313267 h 4639734"/>
                  <a:gd name="connsiteX226" fmla="*/ 3965012 w 7149692"/>
                  <a:gd name="connsiteY226" fmla="*/ 287867 h 4639734"/>
                  <a:gd name="connsiteX227" fmla="*/ 3939612 w 7149692"/>
                  <a:gd name="connsiteY227" fmla="*/ 254000 h 4639734"/>
                  <a:gd name="connsiteX228" fmla="*/ 3905745 w 7149692"/>
                  <a:gd name="connsiteY228" fmla="*/ 237067 h 4639734"/>
                  <a:gd name="connsiteX229" fmla="*/ 3846479 w 7149692"/>
                  <a:gd name="connsiteY229" fmla="*/ 186267 h 4639734"/>
                  <a:gd name="connsiteX230" fmla="*/ 3821079 w 7149692"/>
                  <a:gd name="connsiteY230" fmla="*/ 169334 h 4639734"/>
                  <a:gd name="connsiteX231" fmla="*/ 3787212 w 7149692"/>
                  <a:gd name="connsiteY231" fmla="*/ 135467 h 4639734"/>
                  <a:gd name="connsiteX232" fmla="*/ 3694079 w 7149692"/>
                  <a:gd name="connsiteY232" fmla="*/ 101600 h 4639734"/>
                  <a:gd name="connsiteX233" fmla="*/ 3617879 w 7149692"/>
                  <a:gd name="connsiteY233" fmla="*/ 67734 h 4639734"/>
                  <a:gd name="connsiteX234" fmla="*/ 3584012 w 7149692"/>
                  <a:gd name="connsiteY234" fmla="*/ 59267 h 4639734"/>
                  <a:gd name="connsiteX235" fmla="*/ 3550145 w 7149692"/>
                  <a:gd name="connsiteY235" fmla="*/ 42334 h 4639734"/>
                  <a:gd name="connsiteX236" fmla="*/ 3516279 w 7149692"/>
                  <a:gd name="connsiteY236" fmla="*/ 33867 h 4639734"/>
                  <a:gd name="connsiteX237" fmla="*/ 3431612 w 7149692"/>
                  <a:gd name="connsiteY237" fmla="*/ 8467 h 4639734"/>
                  <a:gd name="connsiteX238" fmla="*/ 3330012 w 7149692"/>
                  <a:gd name="connsiteY238" fmla="*/ 0 h 4639734"/>
                  <a:gd name="connsiteX239" fmla="*/ 3143745 w 7149692"/>
                  <a:gd name="connsiteY239" fmla="*/ 8467 h 4639734"/>
                  <a:gd name="connsiteX240" fmla="*/ 3050612 w 7149692"/>
                  <a:gd name="connsiteY240" fmla="*/ 25400 h 4639734"/>
                  <a:gd name="connsiteX241" fmla="*/ 2991345 w 7149692"/>
                  <a:gd name="connsiteY241" fmla="*/ 42334 h 4639734"/>
                  <a:gd name="connsiteX242" fmla="*/ 2949012 w 7149692"/>
                  <a:gd name="connsiteY242" fmla="*/ 59267 h 4639734"/>
                  <a:gd name="connsiteX243" fmla="*/ 2898212 w 7149692"/>
                  <a:gd name="connsiteY243" fmla="*/ 93134 h 4639734"/>
                  <a:gd name="connsiteX244" fmla="*/ 2855879 w 7149692"/>
                  <a:gd name="connsiteY244" fmla="*/ 118534 h 4639734"/>
                  <a:gd name="connsiteX245" fmla="*/ 2830479 w 7149692"/>
                  <a:gd name="connsiteY245" fmla="*/ 143934 h 4639734"/>
                  <a:gd name="connsiteX246" fmla="*/ 2805079 w 7149692"/>
                  <a:gd name="connsiteY246" fmla="*/ 160867 h 4639734"/>
                  <a:gd name="connsiteX247" fmla="*/ 2745812 w 7149692"/>
                  <a:gd name="connsiteY247" fmla="*/ 203200 h 4639734"/>
                  <a:gd name="connsiteX248" fmla="*/ 2720412 w 7149692"/>
                  <a:gd name="connsiteY248" fmla="*/ 254000 h 4639734"/>
                  <a:gd name="connsiteX249" fmla="*/ 2695012 w 7149692"/>
                  <a:gd name="connsiteY249" fmla="*/ 296334 h 4639734"/>
                  <a:gd name="connsiteX250" fmla="*/ 2644212 w 7149692"/>
                  <a:gd name="connsiteY250" fmla="*/ 389467 h 4639734"/>
                  <a:gd name="connsiteX251" fmla="*/ 2627279 w 7149692"/>
                  <a:gd name="connsiteY251" fmla="*/ 414867 h 4639734"/>
                  <a:gd name="connsiteX252" fmla="*/ 2610345 w 7149692"/>
                  <a:gd name="connsiteY252" fmla="*/ 541867 h 4639734"/>
                  <a:gd name="connsiteX253" fmla="*/ 2593412 w 7149692"/>
                  <a:gd name="connsiteY253" fmla="*/ 584200 h 4639734"/>
                  <a:gd name="connsiteX254" fmla="*/ 2584945 w 7149692"/>
                  <a:gd name="connsiteY254" fmla="*/ 609600 h 4639734"/>
                  <a:gd name="connsiteX255" fmla="*/ 2568012 w 7149692"/>
                  <a:gd name="connsiteY255" fmla="*/ 643467 h 4639734"/>
                  <a:gd name="connsiteX256" fmla="*/ 2542612 w 7149692"/>
                  <a:gd name="connsiteY256" fmla="*/ 728134 h 4639734"/>
                  <a:gd name="connsiteX257" fmla="*/ 2551079 w 7149692"/>
                  <a:gd name="connsiteY257" fmla="*/ 880534 h 4639734"/>
                  <a:gd name="connsiteX258" fmla="*/ 2576479 w 7149692"/>
                  <a:gd name="connsiteY258" fmla="*/ 973667 h 4639734"/>
                  <a:gd name="connsiteX259" fmla="*/ 2593412 w 7149692"/>
                  <a:gd name="connsiteY259" fmla="*/ 1049867 h 4639734"/>
                  <a:gd name="connsiteX260" fmla="*/ 2618812 w 7149692"/>
                  <a:gd name="connsiteY260" fmla="*/ 1066800 h 4639734"/>
                  <a:gd name="connsiteX261" fmla="*/ 2678079 w 7149692"/>
                  <a:gd name="connsiteY261" fmla="*/ 1134534 h 4639734"/>
                  <a:gd name="connsiteX262" fmla="*/ 2728879 w 7149692"/>
                  <a:gd name="connsiteY262" fmla="*/ 1176867 h 4639734"/>
                  <a:gd name="connsiteX263" fmla="*/ 2703479 w 7149692"/>
                  <a:gd name="connsiteY263" fmla="*/ 1202267 h 4639734"/>
                  <a:gd name="connsiteX264" fmla="*/ 2635745 w 7149692"/>
                  <a:gd name="connsiteY264" fmla="*/ 1193800 h 4639734"/>
                  <a:gd name="connsiteX265" fmla="*/ 2568012 w 7149692"/>
                  <a:gd name="connsiteY265" fmla="*/ 1117600 h 4639734"/>
                  <a:gd name="connsiteX266" fmla="*/ 2551079 w 7149692"/>
                  <a:gd name="connsiteY266" fmla="*/ 1092200 h 4639734"/>
                  <a:gd name="connsiteX267" fmla="*/ 2525679 w 7149692"/>
                  <a:gd name="connsiteY267" fmla="*/ 1083734 h 4639734"/>
                  <a:gd name="connsiteX268" fmla="*/ 2508745 w 7149692"/>
                  <a:gd name="connsiteY268" fmla="*/ 1049867 h 4639734"/>
                  <a:gd name="connsiteX269" fmla="*/ 2466412 w 7149692"/>
                  <a:gd name="connsiteY269" fmla="*/ 1024467 h 4639734"/>
                  <a:gd name="connsiteX270" fmla="*/ 2432545 w 7149692"/>
                  <a:gd name="connsiteY270" fmla="*/ 999067 h 4639734"/>
                  <a:gd name="connsiteX271" fmla="*/ 2305545 w 7149692"/>
                  <a:gd name="connsiteY271" fmla="*/ 889000 h 4639734"/>
                  <a:gd name="connsiteX272" fmla="*/ 2187012 w 7149692"/>
                  <a:gd name="connsiteY272" fmla="*/ 804334 h 4639734"/>
                  <a:gd name="connsiteX273" fmla="*/ 2136212 w 7149692"/>
                  <a:gd name="connsiteY273" fmla="*/ 762000 h 4639734"/>
                  <a:gd name="connsiteX274" fmla="*/ 2017679 w 7149692"/>
                  <a:gd name="connsiteY274" fmla="*/ 677334 h 4639734"/>
                  <a:gd name="connsiteX275" fmla="*/ 1966879 w 7149692"/>
                  <a:gd name="connsiteY275" fmla="*/ 635000 h 4639734"/>
                  <a:gd name="connsiteX276" fmla="*/ 1873745 w 7149692"/>
                  <a:gd name="connsiteY276" fmla="*/ 575734 h 4639734"/>
                  <a:gd name="connsiteX277" fmla="*/ 1831412 w 7149692"/>
                  <a:gd name="connsiteY277" fmla="*/ 541867 h 4639734"/>
                  <a:gd name="connsiteX278" fmla="*/ 1789079 w 7149692"/>
                  <a:gd name="connsiteY278" fmla="*/ 533400 h 4639734"/>
                  <a:gd name="connsiteX279" fmla="*/ 1763679 w 7149692"/>
                  <a:gd name="connsiteY279" fmla="*/ 524934 h 4639734"/>
                  <a:gd name="connsiteX280" fmla="*/ 1738279 w 7149692"/>
                  <a:gd name="connsiteY280" fmla="*/ 508000 h 4639734"/>
                  <a:gd name="connsiteX281" fmla="*/ 1611279 w 7149692"/>
                  <a:gd name="connsiteY281" fmla="*/ 474134 h 4639734"/>
                  <a:gd name="connsiteX282" fmla="*/ 1501212 w 7149692"/>
                  <a:gd name="connsiteY282" fmla="*/ 465667 h 4639734"/>
                  <a:gd name="connsiteX283" fmla="*/ 1314945 w 7149692"/>
                  <a:gd name="connsiteY283" fmla="*/ 474134 h 4639734"/>
                  <a:gd name="connsiteX284" fmla="*/ 1255679 w 7149692"/>
                  <a:gd name="connsiteY284" fmla="*/ 491067 h 4639734"/>
                  <a:gd name="connsiteX285" fmla="*/ 1179479 w 7149692"/>
                  <a:gd name="connsiteY285" fmla="*/ 508000 h 4639734"/>
                  <a:gd name="connsiteX286" fmla="*/ 1111745 w 7149692"/>
                  <a:gd name="connsiteY286" fmla="*/ 524934 h 4639734"/>
                  <a:gd name="connsiteX287" fmla="*/ 1077879 w 7149692"/>
                  <a:gd name="connsiteY287" fmla="*/ 550334 h 4639734"/>
                  <a:gd name="connsiteX288" fmla="*/ 1044012 w 7149692"/>
                  <a:gd name="connsiteY288" fmla="*/ 567267 h 4639734"/>
                  <a:gd name="connsiteX289" fmla="*/ 993212 w 7149692"/>
                  <a:gd name="connsiteY289" fmla="*/ 618067 h 4639734"/>
                  <a:gd name="connsiteX290" fmla="*/ 933945 w 7149692"/>
                  <a:gd name="connsiteY290" fmla="*/ 728134 h 4639734"/>
                  <a:gd name="connsiteX291" fmla="*/ 900079 w 7149692"/>
                  <a:gd name="connsiteY291" fmla="*/ 778934 h 4639734"/>
                  <a:gd name="connsiteX292" fmla="*/ 883145 w 7149692"/>
                  <a:gd name="connsiteY292" fmla="*/ 838200 h 4639734"/>
                  <a:gd name="connsiteX293" fmla="*/ 866212 w 7149692"/>
                  <a:gd name="connsiteY293" fmla="*/ 905934 h 4639734"/>
                  <a:gd name="connsiteX294" fmla="*/ 883145 w 7149692"/>
                  <a:gd name="connsiteY294" fmla="*/ 1227667 h 4639734"/>
                  <a:gd name="connsiteX295" fmla="*/ 900079 w 7149692"/>
                  <a:gd name="connsiteY295" fmla="*/ 1278467 h 4639734"/>
                  <a:gd name="connsiteX296" fmla="*/ 908545 w 7149692"/>
                  <a:gd name="connsiteY296" fmla="*/ 1320800 h 4639734"/>
                  <a:gd name="connsiteX297" fmla="*/ 942412 w 7149692"/>
                  <a:gd name="connsiteY297" fmla="*/ 1380067 h 4639734"/>
                  <a:gd name="connsiteX298" fmla="*/ 967812 w 7149692"/>
                  <a:gd name="connsiteY298" fmla="*/ 1413934 h 4639734"/>
                  <a:gd name="connsiteX299" fmla="*/ 1010145 w 7149692"/>
                  <a:gd name="connsiteY299" fmla="*/ 1490134 h 4639734"/>
                  <a:gd name="connsiteX300" fmla="*/ 1060945 w 7149692"/>
                  <a:gd name="connsiteY300" fmla="*/ 1532467 h 4639734"/>
                  <a:gd name="connsiteX301" fmla="*/ 1077879 w 7149692"/>
                  <a:gd name="connsiteY301" fmla="*/ 1557867 h 4639734"/>
                  <a:gd name="connsiteX302" fmla="*/ 1120212 w 7149692"/>
                  <a:gd name="connsiteY302" fmla="*/ 1591734 h 4639734"/>
                  <a:gd name="connsiteX303" fmla="*/ 1145612 w 7149692"/>
                  <a:gd name="connsiteY303" fmla="*/ 1617134 h 4639734"/>
                  <a:gd name="connsiteX304" fmla="*/ 1179479 w 7149692"/>
                  <a:gd name="connsiteY304" fmla="*/ 1659467 h 4639734"/>
                  <a:gd name="connsiteX305" fmla="*/ 1230279 w 7149692"/>
                  <a:gd name="connsiteY305" fmla="*/ 1710267 h 4639734"/>
                  <a:gd name="connsiteX306" fmla="*/ 1289545 w 7149692"/>
                  <a:gd name="connsiteY306" fmla="*/ 1761067 h 4639734"/>
                  <a:gd name="connsiteX307" fmla="*/ 1314945 w 7149692"/>
                  <a:gd name="connsiteY307" fmla="*/ 1794934 h 4639734"/>
                  <a:gd name="connsiteX308" fmla="*/ 1374212 w 7149692"/>
                  <a:gd name="connsiteY308" fmla="*/ 1837267 h 4639734"/>
                  <a:gd name="connsiteX309" fmla="*/ 1391145 w 7149692"/>
                  <a:gd name="connsiteY309" fmla="*/ 1862667 h 4639734"/>
                  <a:gd name="connsiteX310" fmla="*/ 1425012 w 7149692"/>
                  <a:gd name="connsiteY310" fmla="*/ 1896534 h 4639734"/>
                  <a:gd name="connsiteX311" fmla="*/ 1433479 w 7149692"/>
                  <a:gd name="connsiteY311" fmla="*/ 1921934 h 4639734"/>
                  <a:gd name="connsiteX312" fmla="*/ 1416545 w 7149692"/>
                  <a:gd name="connsiteY312" fmla="*/ 1938867 h 4639734"/>
                  <a:gd name="connsiteX313" fmla="*/ 1357279 w 7149692"/>
                  <a:gd name="connsiteY313" fmla="*/ 1921934 h 4639734"/>
                  <a:gd name="connsiteX314" fmla="*/ 1298012 w 7149692"/>
                  <a:gd name="connsiteY314" fmla="*/ 1888067 h 4639734"/>
                  <a:gd name="connsiteX315" fmla="*/ 1264145 w 7149692"/>
                  <a:gd name="connsiteY315" fmla="*/ 1862667 h 4639734"/>
                  <a:gd name="connsiteX316" fmla="*/ 1230279 w 7149692"/>
                  <a:gd name="connsiteY316" fmla="*/ 1854200 h 4639734"/>
                  <a:gd name="connsiteX317" fmla="*/ 1204879 w 7149692"/>
                  <a:gd name="connsiteY317" fmla="*/ 1845734 h 4639734"/>
                  <a:gd name="connsiteX318" fmla="*/ 1128679 w 7149692"/>
                  <a:gd name="connsiteY318" fmla="*/ 1820334 h 4639734"/>
                  <a:gd name="connsiteX319" fmla="*/ 967812 w 7149692"/>
                  <a:gd name="connsiteY319" fmla="*/ 1811867 h 4639734"/>
                  <a:gd name="connsiteX320" fmla="*/ 866212 w 7149692"/>
                  <a:gd name="connsiteY320" fmla="*/ 1803400 h 4639734"/>
                  <a:gd name="connsiteX321" fmla="*/ 790012 w 7149692"/>
                  <a:gd name="connsiteY321" fmla="*/ 1811867 h 4639734"/>
                  <a:gd name="connsiteX322" fmla="*/ 722279 w 7149692"/>
                  <a:gd name="connsiteY322" fmla="*/ 1837267 h 4639734"/>
                  <a:gd name="connsiteX323" fmla="*/ 679945 w 7149692"/>
                  <a:gd name="connsiteY323" fmla="*/ 1871134 h 4639734"/>
                  <a:gd name="connsiteX324" fmla="*/ 654545 w 7149692"/>
                  <a:gd name="connsiteY324" fmla="*/ 1896534 h 4639734"/>
                  <a:gd name="connsiteX325" fmla="*/ 586812 w 7149692"/>
                  <a:gd name="connsiteY325" fmla="*/ 1947334 h 4639734"/>
                  <a:gd name="connsiteX326" fmla="*/ 544479 w 7149692"/>
                  <a:gd name="connsiteY326" fmla="*/ 1981200 h 4639734"/>
                  <a:gd name="connsiteX327" fmla="*/ 459812 w 7149692"/>
                  <a:gd name="connsiteY327" fmla="*/ 2032000 h 4639734"/>
                  <a:gd name="connsiteX328" fmla="*/ 400545 w 7149692"/>
                  <a:gd name="connsiteY328" fmla="*/ 2099734 h 4639734"/>
                  <a:gd name="connsiteX329" fmla="*/ 332812 w 7149692"/>
                  <a:gd name="connsiteY329" fmla="*/ 2159000 h 4639734"/>
                  <a:gd name="connsiteX330" fmla="*/ 282012 w 7149692"/>
                  <a:gd name="connsiteY330" fmla="*/ 2235200 h 4639734"/>
                  <a:gd name="connsiteX331" fmla="*/ 256612 w 7149692"/>
                  <a:gd name="connsiteY331" fmla="*/ 2252134 h 4639734"/>
                  <a:gd name="connsiteX332" fmla="*/ 248145 w 7149692"/>
                  <a:gd name="connsiteY332" fmla="*/ 2277534 h 4639734"/>
                  <a:gd name="connsiteX333" fmla="*/ 214279 w 7149692"/>
                  <a:gd name="connsiteY333" fmla="*/ 2328334 h 4639734"/>
                  <a:gd name="connsiteX334" fmla="*/ 205812 w 7149692"/>
                  <a:gd name="connsiteY334" fmla="*/ 2362200 h 4639734"/>
                  <a:gd name="connsiteX335" fmla="*/ 188879 w 7149692"/>
                  <a:gd name="connsiteY335" fmla="*/ 2404534 h 4639734"/>
                  <a:gd name="connsiteX336" fmla="*/ 180412 w 7149692"/>
                  <a:gd name="connsiteY336" fmla="*/ 2446867 h 4639734"/>
                  <a:gd name="connsiteX337" fmla="*/ 188879 w 7149692"/>
                  <a:gd name="connsiteY337" fmla="*/ 2531534 h 4639734"/>
                  <a:gd name="connsiteX338" fmla="*/ 214279 w 7149692"/>
                  <a:gd name="connsiteY338" fmla="*/ 2548467 h 4639734"/>
                  <a:gd name="connsiteX339" fmla="*/ 239679 w 7149692"/>
                  <a:gd name="connsiteY339" fmla="*/ 2573867 h 4639734"/>
                  <a:gd name="connsiteX340" fmla="*/ 265079 w 7149692"/>
                  <a:gd name="connsiteY340" fmla="*/ 2590800 h 4639734"/>
                  <a:gd name="connsiteX341" fmla="*/ 315879 w 7149692"/>
                  <a:gd name="connsiteY341" fmla="*/ 2641600 h 4639734"/>
                  <a:gd name="connsiteX342" fmla="*/ 375145 w 7149692"/>
                  <a:gd name="connsiteY342" fmla="*/ 2683934 h 4639734"/>
                  <a:gd name="connsiteX343" fmla="*/ 417479 w 7149692"/>
                  <a:gd name="connsiteY343" fmla="*/ 2709334 h 4639734"/>
                  <a:gd name="connsiteX344" fmla="*/ 510612 w 7149692"/>
                  <a:gd name="connsiteY344" fmla="*/ 2768600 h 4639734"/>
                  <a:gd name="connsiteX345" fmla="*/ 527545 w 7149692"/>
                  <a:gd name="connsiteY345" fmla="*/ 2785534 h 4639734"/>
                  <a:gd name="connsiteX346" fmla="*/ 536012 w 7149692"/>
                  <a:gd name="connsiteY346" fmla="*/ 2810934 h 4639734"/>
                  <a:gd name="connsiteX347" fmla="*/ 561412 w 7149692"/>
                  <a:gd name="connsiteY347" fmla="*/ 2827867 h 4639734"/>
                  <a:gd name="connsiteX348" fmla="*/ 603745 w 7149692"/>
                  <a:gd name="connsiteY348" fmla="*/ 2895600 h 4639734"/>
                  <a:gd name="connsiteX349" fmla="*/ 561412 w 7149692"/>
                  <a:gd name="connsiteY349" fmla="*/ 2921000 h 4639734"/>
                  <a:gd name="connsiteX350" fmla="*/ 544479 w 7149692"/>
                  <a:gd name="connsiteY350" fmla="*/ 2937934 h 4639734"/>
                  <a:gd name="connsiteX351" fmla="*/ 510612 w 7149692"/>
                  <a:gd name="connsiteY35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04212 w 7149692"/>
                  <a:gd name="connsiteY19" fmla="*/ 3920067 h 4639734"/>
                  <a:gd name="connsiteX20" fmla="*/ 121145 w 7149692"/>
                  <a:gd name="connsiteY20" fmla="*/ 3953934 h 4639734"/>
                  <a:gd name="connsiteX21" fmla="*/ 155012 w 7149692"/>
                  <a:gd name="connsiteY21" fmla="*/ 4004734 h 4639734"/>
                  <a:gd name="connsiteX22" fmla="*/ 171945 w 7149692"/>
                  <a:gd name="connsiteY22" fmla="*/ 4030134 h 4639734"/>
                  <a:gd name="connsiteX23" fmla="*/ 239679 w 7149692"/>
                  <a:gd name="connsiteY23" fmla="*/ 4089400 h 4639734"/>
                  <a:gd name="connsiteX24" fmla="*/ 273545 w 7149692"/>
                  <a:gd name="connsiteY24" fmla="*/ 4114800 h 4639734"/>
                  <a:gd name="connsiteX25" fmla="*/ 315879 w 7149692"/>
                  <a:gd name="connsiteY25" fmla="*/ 4148667 h 4639734"/>
                  <a:gd name="connsiteX26" fmla="*/ 442879 w 7149692"/>
                  <a:gd name="connsiteY26" fmla="*/ 4233334 h 4639734"/>
                  <a:gd name="connsiteX27" fmla="*/ 476745 w 7149692"/>
                  <a:gd name="connsiteY27" fmla="*/ 4258734 h 4639734"/>
                  <a:gd name="connsiteX28" fmla="*/ 510612 w 7149692"/>
                  <a:gd name="connsiteY28" fmla="*/ 4267200 h 4639734"/>
                  <a:gd name="connsiteX29" fmla="*/ 552945 w 7149692"/>
                  <a:gd name="connsiteY29" fmla="*/ 4284134 h 4639734"/>
                  <a:gd name="connsiteX30" fmla="*/ 595279 w 7149692"/>
                  <a:gd name="connsiteY30" fmla="*/ 4309534 h 4639734"/>
                  <a:gd name="connsiteX31" fmla="*/ 713812 w 7149692"/>
                  <a:gd name="connsiteY31" fmla="*/ 4360334 h 4639734"/>
                  <a:gd name="connsiteX32" fmla="*/ 764612 w 7149692"/>
                  <a:gd name="connsiteY32" fmla="*/ 4385734 h 4639734"/>
                  <a:gd name="connsiteX33" fmla="*/ 832345 w 7149692"/>
                  <a:gd name="connsiteY33" fmla="*/ 4402667 h 4639734"/>
                  <a:gd name="connsiteX34" fmla="*/ 891612 w 7149692"/>
                  <a:gd name="connsiteY34" fmla="*/ 4394200 h 4639734"/>
                  <a:gd name="connsiteX35" fmla="*/ 1060945 w 7149692"/>
                  <a:gd name="connsiteY35" fmla="*/ 4377267 h 4639734"/>
                  <a:gd name="connsiteX36" fmla="*/ 1137145 w 7149692"/>
                  <a:gd name="connsiteY36" fmla="*/ 4360334 h 4639734"/>
                  <a:gd name="connsiteX37" fmla="*/ 1187945 w 7149692"/>
                  <a:gd name="connsiteY37" fmla="*/ 4326467 h 4639734"/>
                  <a:gd name="connsiteX38" fmla="*/ 1247212 w 7149692"/>
                  <a:gd name="connsiteY38" fmla="*/ 4275667 h 4639734"/>
                  <a:gd name="connsiteX39" fmla="*/ 1272612 w 7149692"/>
                  <a:gd name="connsiteY39" fmla="*/ 4267200 h 4639734"/>
                  <a:gd name="connsiteX40" fmla="*/ 1323412 w 7149692"/>
                  <a:gd name="connsiteY40" fmla="*/ 4216400 h 4639734"/>
                  <a:gd name="connsiteX41" fmla="*/ 1348812 w 7149692"/>
                  <a:gd name="connsiteY41" fmla="*/ 4191000 h 4639734"/>
                  <a:gd name="connsiteX42" fmla="*/ 1399612 w 7149692"/>
                  <a:gd name="connsiteY42" fmla="*/ 4157134 h 4639734"/>
                  <a:gd name="connsiteX43" fmla="*/ 1450412 w 7149692"/>
                  <a:gd name="connsiteY43" fmla="*/ 4123267 h 4639734"/>
                  <a:gd name="connsiteX44" fmla="*/ 1484279 w 7149692"/>
                  <a:gd name="connsiteY44" fmla="*/ 4064000 h 4639734"/>
                  <a:gd name="connsiteX45" fmla="*/ 1518145 w 7149692"/>
                  <a:gd name="connsiteY45" fmla="*/ 4013200 h 4639734"/>
                  <a:gd name="connsiteX46" fmla="*/ 1535079 w 7149692"/>
                  <a:gd name="connsiteY46" fmla="*/ 4030134 h 4639734"/>
                  <a:gd name="connsiteX47" fmla="*/ 1543545 w 7149692"/>
                  <a:gd name="connsiteY47" fmla="*/ 4055534 h 4639734"/>
                  <a:gd name="connsiteX48" fmla="*/ 1568945 w 7149692"/>
                  <a:gd name="connsiteY48" fmla="*/ 4072467 h 4639734"/>
                  <a:gd name="connsiteX49" fmla="*/ 1594345 w 7149692"/>
                  <a:gd name="connsiteY49" fmla="*/ 4123267 h 4639734"/>
                  <a:gd name="connsiteX50" fmla="*/ 1679012 w 7149692"/>
                  <a:gd name="connsiteY50" fmla="*/ 4241800 h 4639734"/>
                  <a:gd name="connsiteX51" fmla="*/ 1695945 w 7149692"/>
                  <a:gd name="connsiteY51" fmla="*/ 4267200 h 4639734"/>
                  <a:gd name="connsiteX52" fmla="*/ 1746745 w 7149692"/>
                  <a:gd name="connsiteY52" fmla="*/ 4309534 h 4639734"/>
                  <a:gd name="connsiteX53" fmla="*/ 1763679 w 7149692"/>
                  <a:gd name="connsiteY53" fmla="*/ 4334934 h 4639734"/>
                  <a:gd name="connsiteX54" fmla="*/ 1831412 w 7149692"/>
                  <a:gd name="connsiteY54" fmla="*/ 4368800 h 4639734"/>
                  <a:gd name="connsiteX55" fmla="*/ 1890679 w 7149692"/>
                  <a:gd name="connsiteY55" fmla="*/ 4411134 h 4639734"/>
                  <a:gd name="connsiteX56" fmla="*/ 1958412 w 7149692"/>
                  <a:gd name="connsiteY56" fmla="*/ 4436534 h 4639734"/>
                  <a:gd name="connsiteX57" fmla="*/ 1983812 w 7149692"/>
                  <a:gd name="connsiteY57" fmla="*/ 4453467 h 4639734"/>
                  <a:gd name="connsiteX58" fmla="*/ 2076945 w 7149692"/>
                  <a:gd name="connsiteY58" fmla="*/ 4478867 h 4639734"/>
                  <a:gd name="connsiteX59" fmla="*/ 2119279 w 7149692"/>
                  <a:gd name="connsiteY59" fmla="*/ 4495800 h 4639734"/>
                  <a:gd name="connsiteX60" fmla="*/ 2237812 w 7149692"/>
                  <a:gd name="connsiteY60" fmla="*/ 4512734 h 4639734"/>
                  <a:gd name="connsiteX61" fmla="*/ 2297079 w 7149692"/>
                  <a:gd name="connsiteY61" fmla="*/ 4529667 h 4639734"/>
                  <a:gd name="connsiteX62" fmla="*/ 2381745 w 7149692"/>
                  <a:gd name="connsiteY62" fmla="*/ 4538134 h 4639734"/>
                  <a:gd name="connsiteX63" fmla="*/ 2457945 w 7149692"/>
                  <a:gd name="connsiteY63" fmla="*/ 4546600 h 4639734"/>
                  <a:gd name="connsiteX64" fmla="*/ 2525679 w 7149692"/>
                  <a:gd name="connsiteY64" fmla="*/ 4563534 h 4639734"/>
                  <a:gd name="connsiteX65" fmla="*/ 2601879 w 7149692"/>
                  <a:gd name="connsiteY65" fmla="*/ 4580467 h 4639734"/>
                  <a:gd name="connsiteX66" fmla="*/ 2720412 w 7149692"/>
                  <a:gd name="connsiteY66" fmla="*/ 4605867 h 4639734"/>
                  <a:gd name="connsiteX67" fmla="*/ 2771212 w 7149692"/>
                  <a:gd name="connsiteY67" fmla="*/ 4622800 h 4639734"/>
                  <a:gd name="connsiteX68" fmla="*/ 2915145 w 7149692"/>
                  <a:gd name="connsiteY68" fmla="*/ 4639734 h 4639734"/>
                  <a:gd name="connsiteX69" fmla="*/ 3025212 w 7149692"/>
                  <a:gd name="connsiteY69" fmla="*/ 4631267 h 4639734"/>
                  <a:gd name="connsiteX70" fmla="*/ 3050612 w 7149692"/>
                  <a:gd name="connsiteY70" fmla="*/ 4605867 h 4639734"/>
                  <a:gd name="connsiteX71" fmla="*/ 3084479 w 7149692"/>
                  <a:gd name="connsiteY71" fmla="*/ 4555067 h 4639734"/>
                  <a:gd name="connsiteX72" fmla="*/ 3126812 w 7149692"/>
                  <a:gd name="connsiteY72" fmla="*/ 4470400 h 4639734"/>
                  <a:gd name="connsiteX73" fmla="*/ 3160679 w 7149692"/>
                  <a:gd name="connsiteY73" fmla="*/ 4419600 h 4639734"/>
                  <a:gd name="connsiteX74" fmla="*/ 3177612 w 7149692"/>
                  <a:gd name="connsiteY74" fmla="*/ 4385734 h 4639734"/>
                  <a:gd name="connsiteX75" fmla="*/ 3203012 w 7149692"/>
                  <a:gd name="connsiteY75" fmla="*/ 4351867 h 4639734"/>
                  <a:gd name="connsiteX76" fmla="*/ 3262279 w 7149692"/>
                  <a:gd name="connsiteY76" fmla="*/ 4275667 h 4639734"/>
                  <a:gd name="connsiteX77" fmla="*/ 3270745 w 7149692"/>
                  <a:gd name="connsiteY77" fmla="*/ 4250267 h 4639734"/>
                  <a:gd name="connsiteX78" fmla="*/ 3287679 w 7149692"/>
                  <a:gd name="connsiteY78" fmla="*/ 4224867 h 4639734"/>
                  <a:gd name="connsiteX79" fmla="*/ 3304612 w 7149692"/>
                  <a:gd name="connsiteY79" fmla="*/ 4148667 h 4639734"/>
                  <a:gd name="connsiteX80" fmla="*/ 3313079 w 7149692"/>
                  <a:gd name="connsiteY80" fmla="*/ 4123267 h 4639734"/>
                  <a:gd name="connsiteX81" fmla="*/ 3338479 w 7149692"/>
                  <a:gd name="connsiteY81" fmla="*/ 4055534 h 4639734"/>
                  <a:gd name="connsiteX82" fmla="*/ 3346945 w 7149692"/>
                  <a:gd name="connsiteY82" fmla="*/ 4013200 h 4639734"/>
                  <a:gd name="connsiteX83" fmla="*/ 3355412 w 7149692"/>
                  <a:gd name="connsiteY83" fmla="*/ 3987800 h 4639734"/>
                  <a:gd name="connsiteX84" fmla="*/ 3380812 w 7149692"/>
                  <a:gd name="connsiteY84" fmla="*/ 3996267 h 4639734"/>
                  <a:gd name="connsiteX85" fmla="*/ 3431612 w 7149692"/>
                  <a:gd name="connsiteY85" fmla="*/ 4047067 h 4639734"/>
                  <a:gd name="connsiteX86" fmla="*/ 3473945 w 7149692"/>
                  <a:gd name="connsiteY86" fmla="*/ 4089400 h 4639734"/>
                  <a:gd name="connsiteX87" fmla="*/ 3541679 w 7149692"/>
                  <a:gd name="connsiteY87" fmla="*/ 4165600 h 4639734"/>
                  <a:gd name="connsiteX88" fmla="*/ 3558612 w 7149692"/>
                  <a:gd name="connsiteY88" fmla="*/ 4182534 h 4639734"/>
                  <a:gd name="connsiteX89" fmla="*/ 3617879 w 7149692"/>
                  <a:gd name="connsiteY89" fmla="*/ 4233334 h 4639734"/>
                  <a:gd name="connsiteX90" fmla="*/ 3634812 w 7149692"/>
                  <a:gd name="connsiteY90" fmla="*/ 4258734 h 4639734"/>
                  <a:gd name="connsiteX91" fmla="*/ 3677145 w 7149692"/>
                  <a:gd name="connsiteY91" fmla="*/ 4292600 h 4639734"/>
                  <a:gd name="connsiteX92" fmla="*/ 3736412 w 7149692"/>
                  <a:gd name="connsiteY92" fmla="*/ 4360334 h 4639734"/>
                  <a:gd name="connsiteX93" fmla="*/ 3795679 w 7149692"/>
                  <a:gd name="connsiteY93" fmla="*/ 4402667 h 4639734"/>
                  <a:gd name="connsiteX94" fmla="*/ 3846479 w 7149692"/>
                  <a:gd name="connsiteY94" fmla="*/ 4428067 h 4639734"/>
                  <a:gd name="connsiteX95" fmla="*/ 3897279 w 7149692"/>
                  <a:gd name="connsiteY95" fmla="*/ 4461934 h 4639734"/>
                  <a:gd name="connsiteX96" fmla="*/ 3956545 w 7149692"/>
                  <a:gd name="connsiteY96" fmla="*/ 4478867 h 4639734"/>
                  <a:gd name="connsiteX97" fmla="*/ 3998879 w 7149692"/>
                  <a:gd name="connsiteY97" fmla="*/ 4495800 h 4639734"/>
                  <a:gd name="connsiteX98" fmla="*/ 4083545 w 7149692"/>
                  <a:gd name="connsiteY98" fmla="*/ 4512734 h 4639734"/>
                  <a:gd name="connsiteX99" fmla="*/ 4134345 w 7149692"/>
                  <a:gd name="connsiteY99" fmla="*/ 4529667 h 4639734"/>
                  <a:gd name="connsiteX100" fmla="*/ 4252879 w 7149692"/>
                  <a:gd name="connsiteY100" fmla="*/ 4538134 h 4639734"/>
                  <a:gd name="connsiteX101" fmla="*/ 4320612 w 7149692"/>
                  <a:gd name="connsiteY101" fmla="*/ 4546600 h 4639734"/>
                  <a:gd name="connsiteX102" fmla="*/ 4574612 w 7149692"/>
                  <a:gd name="connsiteY102" fmla="*/ 4555067 h 4639734"/>
                  <a:gd name="connsiteX103" fmla="*/ 4752412 w 7149692"/>
                  <a:gd name="connsiteY103" fmla="*/ 4572000 h 4639734"/>
                  <a:gd name="connsiteX104" fmla="*/ 4828612 w 7149692"/>
                  <a:gd name="connsiteY104" fmla="*/ 4580467 h 4639734"/>
                  <a:gd name="connsiteX105" fmla="*/ 5074145 w 7149692"/>
                  <a:gd name="connsiteY105" fmla="*/ 4588934 h 4639734"/>
                  <a:gd name="connsiteX106" fmla="*/ 5378945 w 7149692"/>
                  <a:gd name="connsiteY106" fmla="*/ 4580467 h 4639734"/>
                  <a:gd name="connsiteX107" fmla="*/ 5421279 w 7149692"/>
                  <a:gd name="connsiteY107" fmla="*/ 4563534 h 4639734"/>
                  <a:gd name="connsiteX108" fmla="*/ 5455145 w 7149692"/>
                  <a:gd name="connsiteY108" fmla="*/ 4555067 h 4639734"/>
                  <a:gd name="connsiteX109" fmla="*/ 5497479 w 7149692"/>
                  <a:gd name="connsiteY109" fmla="*/ 4529667 h 4639734"/>
                  <a:gd name="connsiteX110" fmla="*/ 5548279 w 7149692"/>
                  <a:gd name="connsiteY110" fmla="*/ 4487334 h 4639734"/>
                  <a:gd name="connsiteX111" fmla="*/ 5565212 w 7149692"/>
                  <a:gd name="connsiteY111" fmla="*/ 4461934 h 4639734"/>
                  <a:gd name="connsiteX112" fmla="*/ 5590612 w 7149692"/>
                  <a:gd name="connsiteY112" fmla="*/ 4445000 h 4639734"/>
                  <a:gd name="connsiteX113" fmla="*/ 5658345 w 7149692"/>
                  <a:gd name="connsiteY113" fmla="*/ 4385734 h 4639734"/>
                  <a:gd name="connsiteX114" fmla="*/ 5717612 w 7149692"/>
                  <a:gd name="connsiteY114" fmla="*/ 4343400 h 4639734"/>
                  <a:gd name="connsiteX115" fmla="*/ 5734545 w 7149692"/>
                  <a:gd name="connsiteY115" fmla="*/ 4318000 h 4639734"/>
                  <a:gd name="connsiteX116" fmla="*/ 5759945 w 7149692"/>
                  <a:gd name="connsiteY116" fmla="*/ 4292600 h 4639734"/>
                  <a:gd name="connsiteX117" fmla="*/ 5793812 w 7149692"/>
                  <a:gd name="connsiteY117" fmla="*/ 4216400 h 4639734"/>
                  <a:gd name="connsiteX118" fmla="*/ 5802279 w 7149692"/>
                  <a:gd name="connsiteY118" fmla="*/ 4174067 h 4639734"/>
                  <a:gd name="connsiteX119" fmla="*/ 5827679 w 7149692"/>
                  <a:gd name="connsiteY119" fmla="*/ 4097867 h 4639734"/>
                  <a:gd name="connsiteX120" fmla="*/ 5836145 w 7149692"/>
                  <a:gd name="connsiteY120" fmla="*/ 4072467 h 4639734"/>
                  <a:gd name="connsiteX121" fmla="*/ 5861545 w 7149692"/>
                  <a:gd name="connsiteY121" fmla="*/ 3987800 h 4639734"/>
                  <a:gd name="connsiteX122" fmla="*/ 5903879 w 7149692"/>
                  <a:gd name="connsiteY122" fmla="*/ 3979334 h 4639734"/>
                  <a:gd name="connsiteX123" fmla="*/ 5997012 w 7149692"/>
                  <a:gd name="connsiteY123" fmla="*/ 4013200 h 4639734"/>
                  <a:gd name="connsiteX124" fmla="*/ 6327212 w 7149692"/>
                  <a:gd name="connsiteY124" fmla="*/ 4004734 h 4639734"/>
                  <a:gd name="connsiteX125" fmla="*/ 6411879 w 7149692"/>
                  <a:gd name="connsiteY125" fmla="*/ 3996267 h 4639734"/>
                  <a:gd name="connsiteX126" fmla="*/ 6589679 w 7149692"/>
                  <a:gd name="connsiteY126" fmla="*/ 3979334 h 4639734"/>
                  <a:gd name="connsiteX127" fmla="*/ 6725145 w 7149692"/>
                  <a:gd name="connsiteY127" fmla="*/ 3962400 h 4639734"/>
                  <a:gd name="connsiteX128" fmla="*/ 6784412 w 7149692"/>
                  <a:gd name="connsiteY128" fmla="*/ 3945467 h 4639734"/>
                  <a:gd name="connsiteX129" fmla="*/ 6826745 w 7149692"/>
                  <a:gd name="connsiteY129" fmla="*/ 3937000 h 4639734"/>
                  <a:gd name="connsiteX130" fmla="*/ 6869079 w 7149692"/>
                  <a:gd name="connsiteY130" fmla="*/ 3869267 h 4639734"/>
                  <a:gd name="connsiteX131" fmla="*/ 6894479 w 7149692"/>
                  <a:gd name="connsiteY131" fmla="*/ 3843867 h 4639734"/>
                  <a:gd name="connsiteX132" fmla="*/ 6936812 w 7149692"/>
                  <a:gd name="connsiteY132" fmla="*/ 3759200 h 4639734"/>
                  <a:gd name="connsiteX133" fmla="*/ 6962212 w 7149692"/>
                  <a:gd name="connsiteY133" fmla="*/ 3733800 h 4639734"/>
                  <a:gd name="connsiteX134" fmla="*/ 6987612 w 7149692"/>
                  <a:gd name="connsiteY134" fmla="*/ 3666067 h 4639734"/>
                  <a:gd name="connsiteX135" fmla="*/ 7004545 w 7149692"/>
                  <a:gd name="connsiteY135" fmla="*/ 3640667 h 4639734"/>
                  <a:gd name="connsiteX136" fmla="*/ 7029945 w 7149692"/>
                  <a:gd name="connsiteY136" fmla="*/ 3572934 h 4639734"/>
                  <a:gd name="connsiteX137" fmla="*/ 7038412 w 7149692"/>
                  <a:gd name="connsiteY137" fmla="*/ 3547534 h 4639734"/>
                  <a:gd name="connsiteX138" fmla="*/ 7055345 w 7149692"/>
                  <a:gd name="connsiteY138" fmla="*/ 3479800 h 4639734"/>
                  <a:gd name="connsiteX139" fmla="*/ 7072279 w 7149692"/>
                  <a:gd name="connsiteY139" fmla="*/ 3462867 h 4639734"/>
                  <a:gd name="connsiteX140" fmla="*/ 7106145 w 7149692"/>
                  <a:gd name="connsiteY140" fmla="*/ 3378200 h 4639734"/>
                  <a:gd name="connsiteX141" fmla="*/ 7114612 w 7149692"/>
                  <a:gd name="connsiteY141" fmla="*/ 3327400 h 4639734"/>
                  <a:gd name="connsiteX142" fmla="*/ 7140012 w 7149692"/>
                  <a:gd name="connsiteY142" fmla="*/ 3259667 h 4639734"/>
                  <a:gd name="connsiteX143" fmla="*/ 7140012 w 7149692"/>
                  <a:gd name="connsiteY143" fmla="*/ 2937934 h 4639734"/>
                  <a:gd name="connsiteX144" fmla="*/ 7114612 w 7149692"/>
                  <a:gd name="connsiteY144" fmla="*/ 2836334 h 4639734"/>
                  <a:gd name="connsiteX145" fmla="*/ 7106145 w 7149692"/>
                  <a:gd name="connsiteY145" fmla="*/ 2810934 h 4639734"/>
                  <a:gd name="connsiteX146" fmla="*/ 7063812 w 7149692"/>
                  <a:gd name="connsiteY146" fmla="*/ 2743200 h 4639734"/>
                  <a:gd name="connsiteX147" fmla="*/ 7046879 w 7149692"/>
                  <a:gd name="connsiteY147" fmla="*/ 2675467 h 4639734"/>
                  <a:gd name="connsiteX148" fmla="*/ 7029945 w 7149692"/>
                  <a:gd name="connsiteY148" fmla="*/ 2641600 h 4639734"/>
                  <a:gd name="connsiteX149" fmla="*/ 7004545 w 7149692"/>
                  <a:gd name="connsiteY149" fmla="*/ 2582334 h 4639734"/>
                  <a:gd name="connsiteX150" fmla="*/ 6953745 w 7149692"/>
                  <a:gd name="connsiteY150" fmla="*/ 2514600 h 4639734"/>
                  <a:gd name="connsiteX151" fmla="*/ 6945279 w 7149692"/>
                  <a:gd name="connsiteY151" fmla="*/ 2489200 h 4639734"/>
                  <a:gd name="connsiteX152" fmla="*/ 6826745 w 7149692"/>
                  <a:gd name="connsiteY152" fmla="*/ 2421467 h 4639734"/>
                  <a:gd name="connsiteX153" fmla="*/ 6759012 w 7149692"/>
                  <a:gd name="connsiteY153" fmla="*/ 2396067 h 4639734"/>
                  <a:gd name="connsiteX154" fmla="*/ 6699745 w 7149692"/>
                  <a:gd name="connsiteY154" fmla="*/ 2353734 h 4639734"/>
                  <a:gd name="connsiteX155" fmla="*/ 6657412 w 7149692"/>
                  <a:gd name="connsiteY155" fmla="*/ 2319867 h 4639734"/>
                  <a:gd name="connsiteX156" fmla="*/ 6538879 w 7149692"/>
                  <a:gd name="connsiteY156" fmla="*/ 2294467 h 4639734"/>
                  <a:gd name="connsiteX157" fmla="*/ 6445745 w 7149692"/>
                  <a:gd name="connsiteY157" fmla="*/ 2260600 h 4639734"/>
                  <a:gd name="connsiteX158" fmla="*/ 6420345 w 7149692"/>
                  <a:gd name="connsiteY158" fmla="*/ 2252134 h 4639734"/>
                  <a:gd name="connsiteX159" fmla="*/ 6132479 w 7149692"/>
                  <a:gd name="connsiteY159" fmla="*/ 2260600 h 4639734"/>
                  <a:gd name="connsiteX160" fmla="*/ 6107079 w 7149692"/>
                  <a:gd name="connsiteY160" fmla="*/ 2269067 h 4639734"/>
                  <a:gd name="connsiteX161" fmla="*/ 6064745 w 7149692"/>
                  <a:gd name="connsiteY161" fmla="*/ 2286000 h 4639734"/>
                  <a:gd name="connsiteX162" fmla="*/ 6013945 w 7149692"/>
                  <a:gd name="connsiteY162" fmla="*/ 2302934 h 4639734"/>
                  <a:gd name="connsiteX163" fmla="*/ 5954679 w 7149692"/>
                  <a:gd name="connsiteY163" fmla="*/ 2319867 h 4639734"/>
                  <a:gd name="connsiteX164" fmla="*/ 5929279 w 7149692"/>
                  <a:gd name="connsiteY164" fmla="*/ 2167467 h 4639734"/>
                  <a:gd name="connsiteX165" fmla="*/ 5903879 w 7149692"/>
                  <a:gd name="connsiteY165" fmla="*/ 2091267 h 4639734"/>
                  <a:gd name="connsiteX166" fmla="*/ 5878479 w 7149692"/>
                  <a:gd name="connsiteY166" fmla="*/ 1955800 h 4639734"/>
                  <a:gd name="connsiteX167" fmla="*/ 5861545 w 7149692"/>
                  <a:gd name="connsiteY167" fmla="*/ 1930400 h 4639734"/>
                  <a:gd name="connsiteX168" fmla="*/ 5853079 w 7149692"/>
                  <a:gd name="connsiteY168" fmla="*/ 1905000 h 4639734"/>
                  <a:gd name="connsiteX169" fmla="*/ 5836145 w 7149692"/>
                  <a:gd name="connsiteY169" fmla="*/ 1871134 h 4639734"/>
                  <a:gd name="connsiteX170" fmla="*/ 5810745 w 7149692"/>
                  <a:gd name="connsiteY170" fmla="*/ 1811867 h 4639734"/>
                  <a:gd name="connsiteX171" fmla="*/ 5785345 w 7149692"/>
                  <a:gd name="connsiteY171" fmla="*/ 1744134 h 4639734"/>
                  <a:gd name="connsiteX172" fmla="*/ 5776879 w 7149692"/>
                  <a:gd name="connsiteY172" fmla="*/ 1718734 h 4639734"/>
                  <a:gd name="connsiteX173" fmla="*/ 5759945 w 7149692"/>
                  <a:gd name="connsiteY173" fmla="*/ 1693334 h 4639734"/>
                  <a:gd name="connsiteX174" fmla="*/ 5734545 w 7149692"/>
                  <a:gd name="connsiteY174" fmla="*/ 1617134 h 4639734"/>
                  <a:gd name="connsiteX175" fmla="*/ 5726079 w 7149692"/>
                  <a:gd name="connsiteY175" fmla="*/ 1591734 h 4639734"/>
                  <a:gd name="connsiteX176" fmla="*/ 5675279 w 7149692"/>
                  <a:gd name="connsiteY176" fmla="*/ 1507067 h 4639734"/>
                  <a:gd name="connsiteX177" fmla="*/ 5658345 w 7149692"/>
                  <a:gd name="connsiteY177" fmla="*/ 1473200 h 4639734"/>
                  <a:gd name="connsiteX178" fmla="*/ 5649879 w 7149692"/>
                  <a:gd name="connsiteY178" fmla="*/ 1447800 h 4639734"/>
                  <a:gd name="connsiteX179" fmla="*/ 5624479 w 7149692"/>
                  <a:gd name="connsiteY179" fmla="*/ 1405467 h 4639734"/>
                  <a:gd name="connsiteX180" fmla="*/ 5616012 w 7149692"/>
                  <a:gd name="connsiteY180" fmla="*/ 1380067 h 4639734"/>
                  <a:gd name="connsiteX181" fmla="*/ 5599079 w 7149692"/>
                  <a:gd name="connsiteY181" fmla="*/ 1346200 h 4639734"/>
                  <a:gd name="connsiteX182" fmla="*/ 5556745 w 7149692"/>
                  <a:gd name="connsiteY182" fmla="*/ 1270000 h 4639734"/>
                  <a:gd name="connsiteX183" fmla="*/ 5531345 w 7149692"/>
                  <a:gd name="connsiteY183" fmla="*/ 1227667 h 4639734"/>
                  <a:gd name="connsiteX184" fmla="*/ 5505945 w 7149692"/>
                  <a:gd name="connsiteY184" fmla="*/ 1185334 h 4639734"/>
                  <a:gd name="connsiteX185" fmla="*/ 5472079 w 7149692"/>
                  <a:gd name="connsiteY185" fmla="*/ 1126067 h 4639734"/>
                  <a:gd name="connsiteX186" fmla="*/ 5446679 w 7149692"/>
                  <a:gd name="connsiteY186" fmla="*/ 1083734 h 4639734"/>
                  <a:gd name="connsiteX187" fmla="*/ 5412812 w 7149692"/>
                  <a:gd name="connsiteY187" fmla="*/ 1049867 h 4639734"/>
                  <a:gd name="connsiteX188" fmla="*/ 5395879 w 7149692"/>
                  <a:gd name="connsiteY188" fmla="*/ 1024467 h 4639734"/>
                  <a:gd name="connsiteX189" fmla="*/ 5336612 w 7149692"/>
                  <a:gd name="connsiteY189" fmla="*/ 939800 h 4639734"/>
                  <a:gd name="connsiteX190" fmla="*/ 5311212 w 7149692"/>
                  <a:gd name="connsiteY190" fmla="*/ 914400 h 4639734"/>
                  <a:gd name="connsiteX191" fmla="*/ 5294279 w 7149692"/>
                  <a:gd name="connsiteY191" fmla="*/ 889000 h 4639734"/>
                  <a:gd name="connsiteX192" fmla="*/ 5226545 w 7149692"/>
                  <a:gd name="connsiteY192" fmla="*/ 838200 h 4639734"/>
                  <a:gd name="connsiteX193" fmla="*/ 5201145 w 7149692"/>
                  <a:gd name="connsiteY193" fmla="*/ 821267 h 4639734"/>
                  <a:gd name="connsiteX194" fmla="*/ 5158812 w 7149692"/>
                  <a:gd name="connsiteY194" fmla="*/ 812800 h 4639734"/>
                  <a:gd name="connsiteX195" fmla="*/ 5133412 w 7149692"/>
                  <a:gd name="connsiteY195" fmla="*/ 804334 h 4639734"/>
                  <a:gd name="connsiteX196" fmla="*/ 5065679 w 7149692"/>
                  <a:gd name="connsiteY196" fmla="*/ 778934 h 4639734"/>
                  <a:gd name="connsiteX197" fmla="*/ 5014879 w 7149692"/>
                  <a:gd name="connsiteY197" fmla="*/ 770467 h 4639734"/>
                  <a:gd name="connsiteX198" fmla="*/ 4955612 w 7149692"/>
                  <a:gd name="connsiteY198" fmla="*/ 753534 h 4639734"/>
                  <a:gd name="connsiteX199" fmla="*/ 4887879 w 7149692"/>
                  <a:gd name="connsiteY199" fmla="*/ 736600 h 4639734"/>
                  <a:gd name="connsiteX200" fmla="*/ 4862479 w 7149692"/>
                  <a:gd name="connsiteY200" fmla="*/ 745067 h 4639734"/>
                  <a:gd name="connsiteX201" fmla="*/ 4803212 w 7149692"/>
                  <a:gd name="connsiteY201" fmla="*/ 787400 h 4639734"/>
                  <a:gd name="connsiteX202" fmla="*/ 4760879 w 7149692"/>
                  <a:gd name="connsiteY202" fmla="*/ 795867 h 4639734"/>
                  <a:gd name="connsiteX203" fmla="*/ 4710079 w 7149692"/>
                  <a:gd name="connsiteY203" fmla="*/ 829734 h 4639734"/>
                  <a:gd name="connsiteX204" fmla="*/ 4667745 w 7149692"/>
                  <a:gd name="connsiteY204" fmla="*/ 872067 h 4639734"/>
                  <a:gd name="connsiteX205" fmla="*/ 4625412 w 7149692"/>
                  <a:gd name="connsiteY205" fmla="*/ 922867 h 4639734"/>
                  <a:gd name="connsiteX206" fmla="*/ 4600012 w 7149692"/>
                  <a:gd name="connsiteY206" fmla="*/ 990600 h 4639734"/>
                  <a:gd name="connsiteX207" fmla="*/ 4583079 w 7149692"/>
                  <a:gd name="connsiteY207" fmla="*/ 1041400 h 4639734"/>
                  <a:gd name="connsiteX208" fmla="*/ 4574612 w 7149692"/>
                  <a:gd name="connsiteY208" fmla="*/ 1066800 h 4639734"/>
                  <a:gd name="connsiteX209" fmla="*/ 4566145 w 7149692"/>
                  <a:gd name="connsiteY209" fmla="*/ 1092200 h 4639734"/>
                  <a:gd name="connsiteX210" fmla="*/ 4540745 w 7149692"/>
                  <a:gd name="connsiteY210" fmla="*/ 1210734 h 4639734"/>
                  <a:gd name="connsiteX211" fmla="*/ 4489945 w 7149692"/>
                  <a:gd name="connsiteY211" fmla="*/ 1168400 h 4639734"/>
                  <a:gd name="connsiteX212" fmla="*/ 4447612 w 7149692"/>
                  <a:gd name="connsiteY212" fmla="*/ 1049867 h 4639734"/>
                  <a:gd name="connsiteX213" fmla="*/ 4405279 w 7149692"/>
                  <a:gd name="connsiteY213" fmla="*/ 956734 h 4639734"/>
                  <a:gd name="connsiteX214" fmla="*/ 4379879 w 7149692"/>
                  <a:gd name="connsiteY214" fmla="*/ 922867 h 4639734"/>
                  <a:gd name="connsiteX215" fmla="*/ 4329079 w 7149692"/>
                  <a:gd name="connsiteY215" fmla="*/ 821267 h 4639734"/>
                  <a:gd name="connsiteX216" fmla="*/ 4303679 w 7149692"/>
                  <a:gd name="connsiteY216" fmla="*/ 762000 h 4639734"/>
                  <a:gd name="connsiteX217" fmla="*/ 4269812 w 7149692"/>
                  <a:gd name="connsiteY217" fmla="*/ 711200 h 4639734"/>
                  <a:gd name="connsiteX218" fmla="*/ 4210545 w 7149692"/>
                  <a:gd name="connsiteY218" fmla="*/ 609600 h 4639734"/>
                  <a:gd name="connsiteX219" fmla="*/ 4134345 w 7149692"/>
                  <a:gd name="connsiteY219" fmla="*/ 516467 h 4639734"/>
                  <a:gd name="connsiteX220" fmla="*/ 4100479 w 7149692"/>
                  <a:gd name="connsiteY220" fmla="*/ 448734 h 4639734"/>
                  <a:gd name="connsiteX221" fmla="*/ 4066612 w 7149692"/>
                  <a:gd name="connsiteY221" fmla="*/ 414867 h 4639734"/>
                  <a:gd name="connsiteX222" fmla="*/ 4041212 w 7149692"/>
                  <a:gd name="connsiteY222" fmla="*/ 372534 h 4639734"/>
                  <a:gd name="connsiteX223" fmla="*/ 4007345 w 7149692"/>
                  <a:gd name="connsiteY223" fmla="*/ 338667 h 4639734"/>
                  <a:gd name="connsiteX224" fmla="*/ 3990412 w 7149692"/>
                  <a:gd name="connsiteY224" fmla="*/ 313267 h 4639734"/>
                  <a:gd name="connsiteX225" fmla="*/ 3965012 w 7149692"/>
                  <a:gd name="connsiteY225" fmla="*/ 287867 h 4639734"/>
                  <a:gd name="connsiteX226" fmla="*/ 3939612 w 7149692"/>
                  <a:gd name="connsiteY226" fmla="*/ 254000 h 4639734"/>
                  <a:gd name="connsiteX227" fmla="*/ 3905745 w 7149692"/>
                  <a:gd name="connsiteY227" fmla="*/ 237067 h 4639734"/>
                  <a:gd name="connsiteX228" fmla="*/ 3846479 w 7149692"/>
                  <a:gd name="connsiteY228" fmla="*/ 186267 h 4639734"/>
                  <a:gd name="connsiteX229" fmla="*/ 3821079 w 7149692"/>
                  <a:gd name="connsiteY229" fmla="*/ 169334 h 4639734"/>
                  <a:gd name="connsiteX230" fmla="*/ 3787212 w 7149692"/>
                  <a:gd name="connsiteY230" fmla="*/ 135467 h 4639734"/>
                  <a:gd name="connsiteX231" fmla="*/ 3694079 w 7149692"/>
                  <a:gd name="connsiteY231" fmla="*/ 101600 h 4639734"/>
                  <a:gd name="connsiteX232" fmla="*/ 3617879 w 7149692"/>
                  <a:gd name="connsiteY232" fmla="*/ 67734 h 4639734"/>
                  <a:gd name="connsiteX233" fmla="*/ 3584012 w 7149692"/>
                  <a:gd name="connsiteY233" fmla="*/ 59267 h 4639734"/>
                  <a:gd name="connsiteX234" fmla="*/ 3550145 w 7149692"/>
                  <a:gd name="connsiteY234" fmla="*/ 42334 h 4639734"/>
                  <a:gd name="connsiteX235" fmla="*/ 3516279 w 7149692"/>
                  <a:gd name="connsiteY235" fmla="*/ 33867 h 4639734"/>
                  <a:gd name="connsiteX236" fmla="*/ 3431612 w 7149692"/>
                  <a:gd name="connsiteY236" fmla="*/ 8467 h 4639734"/>
                  <a:gd name="connsiteX237" fmla="*/ 3330012 w 7149692"/>
                  <a:gd name="connsiteY237" fmla="*/ 0 h 4639734"/>
                  <a:gd name="connsiteX238" fmla="*/ 3143745 w 7149692"/>
                  <a:gd name="connsiteY238" fmla="*/ 8467 h 4639734"/>
                  <a:gd name="connsiteX239" fmla="*/ 3050612 w 7149692"/>
                  <a:gd name="connsiteY239" fmla="*/ 25400 h 4639734"/>
                  <a:gd name="connsiteX240" fmla="*/ 2991345 w 7149692"/>
                  <a:gd name="connsiteY240" fmla="*/ 42334 h 4639734"/>
                  <a:gd name="connsiteX241" fmla="*/ 2949012 w 7149692"/>
                  <a:gd name="connsiteY241" fmla="*/ 59267 h 4639734"/>
                  <a:gd name="connsiteX242" fmla="*/ 2898212 w 7149692"/>
                  <a:gd name="connsiteY242" fmla="*/ 93134 h 4639734"/>
                  <a:gd name="connsiteX243" fmla="*/ 2855879 w 7149692"/>
                  <a:gd name="connsiteY243" fmla="*/ 118534 h 4639734"/>
                  <a:gd name="connsiteX244" fmla="*/ 2830479 w 7149692"/>
                  <a:gd name="connsiteY244" fmla="*/ 143934 h 4639734"/>
                  <a:gd name="connsiteX245" fmla="*/ 2805079 w 7149692"/>
                  <a:gd name="connsiteY245" fmla="*/ 160867 h 4639734"/>
                  <a:gd name="connsiteX246" fmla="*/ 2745812 w 7149692"/>
                  <a:gd name="connsiteY246" fmla="*/ 203200 h 4639734"/>
                  <a:gd name="connsiteX247" fmla="*/ 2720412 w 7149692"/>
                  <a:gd name="connsiteY247" fmla="*/ 254000 h 4639734"/>
                  <a:gd name="connsiteX248" fmla="*/ 2695012 w 7149692"/>
                  <a:gd name="connsiteY248" fmla="*/ 296334 h 4639734"/>
                  <a:gd name="connsiteX249" fmla="*/ 2644212 w 7149692"/>
                  <a:gd name="connsiteY249" fmla="*/ 389467 h 4639734"/>
                  <a:gd name="connsiteX250" fmla="*/ 2627279 w 7149692"/>
                  <a:gd name="connsiteY250" fmla="*/ 414867 h 4639734"/>
                  <a:gd name="connsiteX251" fmla="*/ 2610345 w 7149692"/>
                  <a:gd name="connsiteY251" fmla="*/ 541867 h 4639734"/>
                  <a:gd name="connsiteX252" fmla="*/ 2593412 w 7149692"/>
                  <a:gd name="connsiteY252" fmla="*/ 584200 h 4639734"/>
                  <a:gd name="connsiteX253" fmla="*/ 2584945 w 7149692"/>
                  <a:gd name="connsiteY253" fmla="*/ 609600 h 4639734"/>
                  <a:gd name="connsiteX254" fmla="*/ 2568012 w 7149692"/>
                  <a:gd name="connsiteY254" fmla="*/ 643467 h 4639734"/>
                  <a:gd name="connsiteX255" fmla="*/ 2542612 w 7149692"/>
                  <a:gd name="connsiteY255" fmla="*/ 728134 h 4639734"/>
                  <a:gd name="connsiteX256" fmla="*/ 2551079 w 7149692"/>
                  <a:gd name="connsiteY256" fmla="*/ 880534 h 4639734"/>
                  <a:gd name="connsiteX257" fmla="*/ 2576479 w 7149692"/>
                  <a:gd name="connsiteY257" fmla="*/ 973667 h 4639734"/>
                  <a:gd name="connsiteX258" fmla="*/ 2593412 w 7149692"/>
                  <a:gd name="connsiteY258" fmla="*/ 1049867 h 4639734"/>
                  <a:gd name="connsiteX259" fmla="*/ 2618812 w 7149692"/>
                  <a:gd name="connsiteY259" fmla="*/ 1066800 h 4639734"/>
                  <a:gd name="connsiteX260" fmla="*/ 2678079 w 7149692"/>
                  <a:gd name="connsiteY260" fmla="*/ 1134534 h 4639734"/>
                  <a:gd name="connsiteX261" fmla="*/ 2728879 w 7149692"/>
                  <a:gd name="connsiteY261" fmla="*/ 1176867 h 4639734"/>
                  <a:gd name="connsiteX262" fmla="*/ 2703479 w 7149692"/>
                  <a:gd name="connsiteY262" fmla="*/ 1202267 h 4639734"/>
                  <a:gd name="connsiteX263" fmla="*/ 2635745 w 7149692"/>
                  <a:gd name="connsiteY263" fmla="*/ 1193800 h 4639734"/>
                  <a:gd name="connsiteX264" fmla="*/ 2568012 w 7149692"/>
                  <a:gd name="connsiteY264" fmla="*/ 1117600 h 4639734"/>
                  <a:gd name="connsiteX265" fmla="*/ 2551079 w 7149692"/>
                  <a:gd name="connsiteY265" fmla="*/ 1092200 h 4639734"/>
                  <a:gd name="connsiteX266" fmla="*/ 2525679 w 7149692"/>
                  <a:gd name="connsiteY266" fmla="*/ 1083734 h 4639734"/>
                  <a:gd name="connsiteX267" fmla="*/ 2508745 w 7149692"/>
                  <a:gd name="connsiteY267" fmla="*/ 1049867 h 4639734"/>
                  <a:gd name="connsiteX268" fmla="*/ 2466412 w 7149692"/>
                  <a:gd name="connsiteY268" fmla="*/ 1024467 h 4639734"/>
                  <a:gd name="connsiteX269" fmla="*/ 2432545 w 7149692"/>
                  <a:gd name="connsiteY269" fmla="*/ 999067 h 4639734"/>
                  <a:gd name="connsiteX270" fmla="*/ 2305545 w 7149692"/>
                  <a:gd name="connsiteY270" fmla="*/ 889000 h 4639734"/>
                  <a:gd name="connsiteX271" fmla="*/ 2187012 w 7149692"/>
                  <a:gd name="connsiteY271" fmla="*/ 804334 h 4639734"/>
                  <a:gd name="connsiteX272" fmla="*/ 2136212 w 7149692"/>
                  <a:gd name="connsiteY272" fmla="*/ 762000 h 4639734"/>
                  <a:gd name="connsiteX273" fmla="*/ 2017679 w 7149692"/>
                  <a:gd name="connsiteY273" fmla="*/ 677334 h 4639734"/>
                  <a:gd name="connsiteX274" fmla="*/ 1966879 w 7149692"/>
                  <a:gd name="connsiteY274" fmla="*/ 635000 h 4639734"/>
                  <a:gd name="connsiteX275" fmla="*/ 1873745 w 7149692"/>
                  <a:gd name="connsiteY275" fmla="*/ 575734 h 4639734"/>
                  <a:gd name="connsiteX276" fmla="*/ 1831412 w 7149692"/>
                  <a:gd name="connsiteY276" fmla="*/ 541867 h 4639734"/>
                  <a:gd name="connsiteX277" fmla="*/ 1789079 w 7149692"/>
                  <a:gd name="connsiteY277" fmla="*/ 533400 h 4639734"/>
                  <a:gd name="connsiteX278" fmla="*/ 1763679 w 7149692"/>
                  <a:gd name="connsiteY278" fmla="*/ 524934 h 4639734"/>
                  <a:gd name="connsiteX279" fmla="*/ 1738279 w 7149692"/>
                  <a:gd name="connsiteY279" fmla="*/ 508000 h 4639734"/>
                  <a:gd name="connsiteX280" fmla="*/ 1611279 w 7149692"/>
                  <a:gd name="connsiteY280" fmla="*/ 474134 h 4639734"/>
                  <a:gd name="connsiteX281" fmla="*/ 1501212 w 7149692"/>
                  <a:gd name="connsiteY281" fmla="*/ 465667 h 4639734"/>
                  <a:gd name="connsiteX282" fmla="*/ 1314945 w 7149692"/>
                  <a:gd name="connsiteY282" fmla="*/ 474134 h 4639734"/>
                  <a:gd name="connsiteX283" fmla="*/ 1255679 w 7149692"/>
                  <a:gd name="connsiteY283" fmla="*/ 491067 h 4639734"/>
                  <a:gd name="connsiteX284" fmla="*/ 1179479 w 7149692"/>
                  <a:gd name="connsiteY284" fmla="*/ 508000 h 4639734"/>
                  <a:gd name="connsiteX285" fmla="*/ 1111745 w 7149692"/>
                  <a:gd name="connsiteY285" fmla="*/ 524934 h 4639734"/>
                  <a:gd name="connsiteX286" fmla="*/ 1077879 w 7149692"/>
                  <a:gd name="connsiteY286" fmla="*/ 550334 h 4639734"/>
                  <a:gd name="connsiteX287" fmla="*/ 1044012 w 7149692"/>
                  <a:gd name="connsiteY287" fmla="*/ 567267 h 4639734"/>
                  <a:gd name="connsiteX288" fmla="*/ 993212 w 7149692"/>
                  <a:gd name="connsiteY288" fmla="*/ 618067 h 4639734"/>
                  <a:gd name="connsiteX289" fmla="*/ 933945 w 7149692"/>
                  <a:gd name="connsiteY289" fmla="*/ 728134 h 4639734"/>
                  <a:gd name="connsiteX290" fmla="*/ 900079 w 7149692"/>
                  <a:gd name="connsiteY290" fmla="*/ 778934 h 4639734"/>
                  <a:gd name="connsiteX291" fmla="*/ 883145 w 7149692"/>
                  <a:gd name="connsiteY291" fmla="*/ 838200 h 4639734"/>
                  <a:gd name="connsiteX292" fmla="*/ 866212 w 7149692"/>
                  <a:gd name="connsiteY292" fmla="*/ 905934 h 4639734"/>
                  <a:gd name="connsiteX293" fmla="*/ 883145 w 7149692"/>
                  <a:gd name="connsiteY293" fmla="*/ 1227667 h 4639734"/>
                  <a:gd name="connsiteX294" fmla="*/ 900079 w 7149692"/>
                  <a:gd name="connsiteY294" fmla="*/ 1278467 h 4639734"/>
                  <a:gd name="connsiteX295" fmla="*/ 908545 w 7149692"/>
                  <a:gd name="connsiteY295" fmla="*/ 1320800 h 4639734"/>
                  <a:gd name="connsiteX296" fmla="*/ 942412 w 7149692"/>
                  <a:gd name="connsiteY296" fmla="*/ 1380067 h 4639734"/>
                  <a:gd name="connsiteX297" fmla="*/ 967812 w 7149692"/>
                  <a:gd name="connsiteY297" fmla="*/ 1413934 h 4639734"/>
                  <a:gd name="connsiteX298" fmla="*/ 1010145 w 7149692"/>
                  <a:gd name="connsiteY298" fmla="*/ 1490134 h 4639734"/>
                  <a:gd name="connsiteX299" fmla="*/ 1060945 w 7149692"/>
                  <a:gd name="connsiteY299" fmla="*/ 1532467 h 4639734"/>
                  <a:gd name="connsiteX300" fmla="*/ 1077879 w 7149692"/>
                  <a:gd name="connsiteY300" fmla="*/ 1557867 h 4639734"/>
                  <a:gd name="connsiteX301" fmla="*/ 1120212 w 7149692"/>
                  <a:gd name="connsiteY301" fmla="*/ 1591734 h 4639734"/>
                  <a:gd name="connsiteX302" fmla="*/ 1145612 w 7149692"/>
                  <a:gd name="connsiteY302" fmla="*/ 1617134 h 4639734"/>
                  <a:gd name="connsiteX303" fmla="*/ 1179479 w 7149692"/>
                  <a:gd name="connsiteY303" fmla="*/ 1659467 h 4639734"/>
                  <a:gd name="connsiteX304" fmla="*/ 1230279 w 7149692"/>
                  <a:gd name="connsiteY304" fmla="*/ 1710267 h 4639734"/>
                  <a:gd name="connsiteX305" fmla="*/ 1289545 w 7149692"/>
                  <a:gd name="connsiteY305" fmla="*/ 1761067 h 4639734"/>
                  <a:gd name="connsiteX306" fmla="*/ 1314945 w 7149692"/>
                  <a:gd name="connsiteY306" fmla="*/ 1794934 h 4639734"/>
                  <a:gd name="connsiteX307" fmla="*/ 1374212 w 7149692"/>
                  <a:gd name="connsiteY307" fmla="*/ 1837267 h 4639734"/>
                  <a:gd name="connsiteX308" fmla="*/ 1391145 w 7149692"/>
                  <a:gd name="connsiteY308" fmla="*/ 1862667 h 4639734"/>
                  <a:gd name="connsiteX309" fmla="*/ 1425012 w 7149692"/>
                  <a:gd name="connsiteY309" fmla="*/ 1896534 h 4639734"/>
                  <a:gd name="connsiteX310" fmla="*/ 1433479 w 7149692"/>
                  <a:gd name="connsiteY310" fmla="*/ 1921934 h 4639734"/>
                  <a:gd name="connsiteX311" fmla="*/ 1416545 w 7149692"/>
                  <a:gd name="connsiteY311" fmla="*/ 1938867 h 4639734"/>
                  <a:gd name="connsiteX312" fmla="*/ 1357279 w 7149692"/>
                  <a:gd name="connsiteY312" fmla="*/ 1921934 h 4639734"/>
                  <a:gd name="connsiteX313" fmla="*/ 1298012 w 7149692"/>
                  <a:gd name="connsiteY313" fmla="*/ 1888067 h 4639734"/>
                  <a:gd name="connsiteX314" fmla="*/ 1264145 w 7149692"/>
                  <a:gd name="connsiteY314" fmla="*/ 1862667 h 4639734"/>
                  <a:gd name="connsiteX315" fmla="*/ 1230279 w 7149692"/>
                  <a:gd name="connsiteY315" fmla="*/ 1854200 h 4639734"/>
                  <a:gd name="connsiteX316" fmla="*/ 1204879 w 7149692"/>
                  <a:gd name="connsiteY316" fmla="*/ 1845734 h 4639734"/>
                  <a:gd name="connsiteX317" fmla="*/ 1128679 w 7149692"/>
                  <a:gd name="connsiteY317" fmla="*/ 1820334 h 4639734"/>
                  <a:gd name="connsiteX318" fmla="*/ 967812 w 7149692"/>
                  <a:gd name="connsiteY318" fmla="*/ 1811867 h 4639734"/>
                  <a:gd name="connsiteX319" fmla="*/ 866212 w 7149692"/>
                  <a:gd name="connsiteY319" fmla="*/ 1803400 h 4639734"/>
                  <a:gd name="connsiteX320" fmla="*/ 790012 w 7149692"/>
                  <a:gd name="connsiteY320" fmla="*/ 1811867 h 4639734"/>
                  <a:gd name="connsiteX321" fmla="*/ 722279 w 7149692"/>
                  <a:gd name="connsiteY321" fmla="*/ 1837267 h 4639734"/>
                  <a:gd name="connsiteX322" fmla="*/ 679945 w 7149692"/>
                  <a:gd name="connsiteY322" fmla="*/ 1871134 h 4639734"/>
                  <a:gd name="connsiteX323" fmla="*/ 654545 w 7149692"/>
                  <a:gd name="connsiteY323" fmla="*/ 1896534 h 4639734"/>
                  <a:gd name="connsiteX324" fmla="*/ 586812 w 7149692"/>
                  <a:gd name="connsiteY324" fmla="*/ 1947334 h 4639734"/>
                  <a:gd name="connsiteX325" fmla="*/ 544479 w 7149692"/>
                  <a:gd name="connsiteY325" fmla="*/ 1981200 h 4639734"/>
                  <a:gd name="connsiteX326" fmla="*/ 459812 w 7149692"/>
                  <a:gd name="connsiteY326" fmla="*/ 2032000 h 4639734"/>
                  <a:gd name="connsiteX327" fmla="*/ 400545 w 7149692"/>
                  <a:gd name="connsiteY327" fmla="*/ 2099734 h 4639734"/>
                  <a:gd name="connsiteX328" fmla="*/ 332812 w 7149692"/>
                  <a:gd name="connsiteY328" fmla="*/ 2159000 h 4639734"/>
                  <a:gd name="connsiteX329" fmla="*/ 282012 w 7149692"/>
                  <a:gd name="connsiteY329" fmla="*/ 2235200 h 4639734"/>
                  <a:gd name="connsiteX330" fmla="*/ 256612 w 7149692"/>
                  <a:gd name="connsiteY330" fmla="*/ 2252134 h 4639734"/>
                  <a:gd name="connsiteX331" fmla="*/ 248145 w 7149692"/>
                  <a:gd name="connsiteY331" fmla="*/ 2277534 h 4639734"/>
                  <a:gd name="connsiteX332" fmla="*/ 214279 w 7149692"/>
                  <a:gd name="connsiteY332" fmla="*/ 2328334 h 4639734"/>
                  <a:gd name="connsiteX333" fmla="*/ 205812 w 7149692"/>
                  <a:gd name="connsiteY333" fmla="*/ 2362200 h 4639734"/>
                  <a:gd name="connsiteX334" fmla="*/ 188879 w 7149692"/>
                  <a:gd name="connsiteY334" fmla="*/ 2404534 h 4639734"/>
                  <a:gd name="connsiteX335" fmla="*/ 180412 w 7149692"/>
                  <a:gd name="connsiteY335" fmla="*/ 2446867 h 4639734"/>
                  <a:gd name="connsiteX336" fmla="*/ 188879 w 7149692"/>
                  <a:gd name="connsiteY336" fmla="*/ 2531534 h 4639734"/>
                  <a:gd name="connsiteX337" fmla="*/ 214279 w 7149692"/>
                  <a:gd name="connsiteY337" fmla="*/ 2548467 h 4639734"/>
                  <a:gd name="connsiteX338" fmla="*/ 239679 w 7149692"/>
                  <a:gd name="connsiteY338" fmla="*/ 2573867 h 4639734"/>
                  <a:gd name="connsiteX339" fmla="*/ 265079 w 7149692"/>
                  <a:gd name="connsiteY339" fmla="*/ 2590800 h 4639734"/>
                  <a:gd name="connsiteX340" fmla="*/ 315879 w 7149692"/>
                  <a:gd name="connsiteY340" fmla="*/ 2641600 h 4639734"/>
                  <a:gd name="connsiteX341" fmla="*/ 375145 w 7149692"/>
                  <a:gd name="connsiteY341" fmla="*/ 2683934 h 4639734"/>
                  <a:gd name="connsiteX342" fmla="*/ 417479 w 7149692"/>
                  <a:gd name="connsiteY342" fmla="*/ 2709334 h 4639734"/>
                  <a:gd name="connsiteX343" fmla="*/ 510612 w 7149692"/>
                  <a:gd name="connsiteY343" fmla="*/ 2768600 h 4639734"/>
                  <a:gd name="connsiteX344" fmla="*/ 527545 w 7149692"/>
                  <a:gd name="connsiteY344" fmla="*/ 2785534 h 4639734"/>
                  <a:gd name="connsiteX345" fmla="*/ 536012 w 7149692"/>
                  <a:gd name="connsiteY345" fmla="*/ 2810934 h 4639734"/>
                  <a:gd name="connsiteX346" fmla="*/ 561412 w 7149692"/>
                  <a:gd name="connsiteY346" fmla="*/ 2827867 h 4639734"/>
                  <a:gd name="connsiteX347" fmla="*/ 603745 w 7149692"/>
                  <a:gd name="connsiteY347" fmla="*/ 2895600 h 4639734"/>
                  <a:gd name="connsiteX348" fmla="*/ 561412 w 7149692"/>
                  <a:gd name="connsiteY348" fmla="*/ 2921000 h 4639734"/>
                  <a:gd name="connsiteX349" fmla="*/ 544479 w 7149692"/>
                  <a:gd name="connsiteY349" fmla="*/ 2937934 h 4639734"/>
                  <a:gd name="connsiteX350" fmla="*/ 510612 w 7149692"/>
                  <a:gd name="connsiteY35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945279 w 7149692"/>
                  <a:gd name="connsiteY150" fmla="*/ 2489200 h 4639734"/>
                  <a:gd name="connsiteX151" fmla="*/ 6826745 w 7149692"/>
                  <a:gd name="connsiteY151" fmla="*/ 2421467 h 4639734"/>
                  <a:gd name="connsiteX152" fmla="*/ 6759012 w 7149692"/>
                  <a:gd name="connsiteY152" fmla="*/ 2396067 h 4639734"/>
                  <a:gd name="connsiteX153" fmla="*/ 6699745 w 7149692"/>
                  <a:gd name="connsiteY153" fmla="*/ 2353734 h 4639734"/>
                  <a:gd name="connsiteX154" fmla="*/ 6657412 w 7149692"/>
                  <a:gd name="connsiteY154" fmla="*/ 2319867 h 4639734"/>
                  <a:gd name="connsiteX155" fmla="*/ 6538879 w 7149692"/>
                  <a:gd name="connsiteY155" fmla="*/ 2294467 h 4639734"/>
                  <a:gd name="connsiteX156" fmla="*/ 6445745 w 7149692"/>
                  <a:gd name="connsiteY156" fmla="*/ 2260600 h 4639734"/>
                  <a:gd name="connsiteX157" fmla="*/ 6420345 w 7149692"/>
                  <a:gd name="connsiteY157" fmla="*/ 2252134 h 4639734"/>
                  <a:gd name="connsiteX158" fmla="*/ 6132479 w 7149692"/>
                  <a:gd name="connsiteY158" fmla="*/ 2260600 h 4639734"/>
                  <a:gd name="connsiteX159" fmla="*/ 6107079 w 7149692"/>
                  <a:gd name="connsiteY159" fmla="*/ 2269067 h 4639734"/>
                  <a:gd name="connsiteX160" fmla="*/ 6064745 w 7149692"/>
                  <a:gd name="connsiteY160" fmla="*/ 2286000 h 4639734"/>
                  <a:gd name="connsiteX161" fmla="*/ 6013945 w 7149692"/>
                  <a:gd name="connsiteY161" fmla="*/ 2302934 h 4639734"/>
                  <a:gd name="connsiteX162" fmla="*/ 5954679 w 7149692"/>
                  <a:gd name="connsiteY162" fmla="*/ 2319867 h 4639734"/>
                  <a:gd name="connsiteX163" fmla="*/ 5929279 w 7149692"/>
                  <a:gd name="connsiteY163" fmla="*/ 2167467 h 4639734"/>
                  <a:gd name="connsiteX164" fmla="*/ 5903879 w 7149692"/>
                  <a:gd name="connsiteY164" fmla="*/ 2091267 h 4639734"/>
                  <a:gd name="connsiteX165" fmla="*/ 5878479 w 7149692"/>
                  <a:gd name="connsiteY165" fmla="*/ 1955800 h 4639734"/>
                  <a:gd name="connsiteX166" fmla="*/ 5861545 w 7149692"/>
                  <a:gd name="connsiteY166" fmla="*/ 1930400 h 4639734"/>
                  <a:gd name="connsiteX167" fmla="*/ 5853079 w 7149692"/>
                  <a:gd name="connsiteY167" fmla="*/ 1905000 h 4639734"/>
                  <a:gd name="connsiteX168" fmla="*/ 5836145 w 7149692"/>
                  <a:gd name="connsiteY168" fmla="*/ 1871134 h 4639734"/>
                  <a:gd name="connsiteX169" fmla="*/ 5810745 w 7149692"/>
                  <a:gd name="connsiteY169" fmla="*/ 1811867 h 4639734"/>
                  <a:gd name="connsiteX170" fmla="*/ 5785345 w 7149692"/>
                  <a:gd name="connsiteY170" fmla="*/ 1744134 h 4639734"/>
                  <a:gd name="connsiteX171" fmla="*/ 5776879 w 7149692"/>
                  <a:gd name="connsiteY171" fmla="*/ 1718734 h 4639734"/>
                  <a:gd name="connsiteX172" fmla="*/ 5759945 w 7149692"/>
                  <a:gd name="connsiteY172" fmla="*/ 1693334 h 4639734"/>
                  <a:gd name="connsiteX173" fmla="*/ 5734545 w 7149692"/>
                  <a:gd name="connsiteY173" fmla="*/ 1617134 h 4639734"/>
                  <a:gd name="connsiteX174" fmla="*/ 5726079 w 7149692"/>
                  <a:gd name="connsiteY174" fmla="*/ 1591734 h 4639734"/>
                  <a:gd name="connsiteX175" fmla="*/ 5675279 w 7149692"/>
                  <a:gd name="connsiteY175" fmla="*/ 1507067 h 4639734"/>
                  <a:gd name="connsiteX176" fmla="*/ 5658345 w 7149692"/>
                  <a:gd name="connsiteY176" fmla="*/ 1473200 h 4639734"/>
                  <a:gd name="connsiteX177" fmla="*/ 5649879 w 7149692"/>
                  <a:gd name="connsiteY177" fmla="*/ 1447800 h 4639734"/>
                  <a:gd name="connsiteX178" fmla="*/ 5624479 w 7149692"/>
                  <a:gd name="connsiteY178" fmla="*/ 1405467 h 4639734"/>
                  <a:gd name="connsiteX179" fmla="*/ 5616012 w 7149692"/>
                  <a:gd name="connsiteY179" fmla="*/ 1380067 h 4639734"/>
                  <a:gd name="connsiteX180" fmla="*/ 5599079 w 7149692"/>
                  <a:gd name="connsiteY180" fmla="*/ 1346200 h 4639734"/>
                  <a:gd name="connsiteX181" fmla="*/ 5556745 w 7149692"/>
                  <a:gd name="connsiteY181" fmla="*/ 1270000 h 4639734"/>
                  <a:gd name="connsiteX182" fmla="*/ 5531345 w 7149692"/>
                  <a:gd name="connsiteY182" fmla="*/ 1227667 h 4639734"/>
                  <a:gd name="connsiteX183" fmla="*/ 5505945 w 7149692"/>
                  <a:gd name="connsiteY183" fmla="*/ 1185334 h 4639734"/>
                  <a:gd name="connsiteX184" fmla="*/ 5472079 w 7149692"/>
                  <a:gd name="connsiteY184" fmla="*/ 1126067 h 4639734"/>
                  <a:gd name="connsiteX185" fmla="*/ 5446679 w 7149692"/>
                  <a:gd name="connsiteY185" fmla="*/ 1083734 h 4639734"/>
                  <a:gd name="connsiteX186" fmla="*/ 5412812 w 7149692"/>
                  <a:gd name="connsiteY186" fmla="*/ 1049867 h 4639734"/>
                  <a:gd name="connsiteX187" fmla="*/ 5395879 w 7149692"/>
                  <a:gd name="connsiteY187" fmla="*/ 1024467 h 4639734"/>
                  <a:gd name="connsiteX188" fmla="*/ 5336612 w 7149692"/>
                  <a:gd name="connsiteY188" fmla="*/ 939800 h 4639734"/>
                  <a:gd name="connsiteX189" fmla="*/ 5311212 w 7149692"/>
                  <a:gd name="connsiteY189" fmla="*/ 914400 h 4639734"/>
                  <a:gd name="connsiteX190" fmla="*/ 5294279 w 7149692"/>
                  <a:gd name="connsiteY190" fmla="*/ 889000 h 4639734"/>
                  <a:gd name="connsiteX191" fmla="*/ 5226545 w 7149692"/>
                  <a:gd name="connsiteY191" fmla="*/ 838200 h 4639734"/>
                  <a:gd name="connsiteX192" fmla="*/ 5201145 w 7149692"/>
                  <a:gd name="connsiteY192" fmla="*/ 821267 h 4639734"/>
                  <a:gd name="connsiteX193" fmla="*/ 5158812 w 7149692"/>
                  <a:gd name="connsiteY193" fmla="*/ 812800 h 4639734"/>
                  <a:gd name="connsiteX194" fmla="*/ 5133412 w 7149692"/>
                  <a:gd name="connsiteY194" fmla="*/ 804334 h 4639734"/>
                  <a:gd name="connsiteX195" fmla="*/ 5065679 w 7149692"/>
                  <a:gd name="connsiteY195" fmla="*/ 778934 h 4639734"/>
                  <a:gd name="connsiteX196" fmla="*/ 5014879 w 7149692"/>
                  <a:gd name="connsiteY196" fmla="*/ 770467 h 4639734"/>
                  <a:gd name="connsiteX197" fmla="*/ 4955612 w 7149692"/>
                  <a:gd name="connsiteY197" fmla="*/ 753534 h 4639734"/>
                  <a:gd name="connsiteX198" fmla="*/ 4887879 w 7149692"/>
                  <a:gd name="connsiteY198" fmla="*/ 736600 h 4639734"/>
                  <a:gd name="connsiteX199" fmla="*/ 4862479 w 7149692"/>
                  <a:gd name="connsiteY199" fmla="*/ 745067 h 4639734"/>
                  <a:gd name="connsiteX200" fmla="*/ 4803212 w 7149692"/>
                  <a:gd name="connsiteY200" fmla="*/ 787400 h 4639734"/>
                  <a:gd name="connsiteX201" fmla="*/ 4760879 w 7149692"/>
                  <a:gd name="connsiteY201" fmla="*/ 795867 h 4639734"/>
                  <a:gd name="connsiteX202" fmla="*/ 4710079 w 7149692"/>
                  <a:gd name="connsiteY202" fmla="*/ 829734 h 4639734"/>
                  <a:gd name="connsiteX203" fmla="*/ 4667745 w 7149692"/>
                  <a:gd name="connsiteY203" fmla="*/ 872067 h 4639734"/>
                  <a:gd name="connsiteX204" fmla="*/ 4625412 w 7149692"/>
                  <a:gd name="connsiteY204" fmla="*/ 922867 h 4639734"/>
                  <a:gd name="connsiteX205" fmla="*/ 4600012 w 7149692"/>
                  <a:gd name="connsiteY205" fmla="*/ 990600 h 4639734"/>
                  <a:gd name="connsiteX206" fmla="*/ 4583079 w 7149692"/>
                  <a:gd name="connsiteY206" fmla="*/ 1041400 h 4639734"/>
                  <a:gd name="connsiteX207" fmla="*/ 4574612 w 7149692"/>
                  <a:gd name="connsiteY207" fmla="*/ 1066800 h 4639734"/>
                  <a:gd name="connsiteX208" fmla="*/ 4566145 w 7149692"/>
                  <a:gd name="connsiteY208" fmla="*/ 1092200 h 4639734"/>
                  <a:gd name="connsiteX209" fmla="*/ 4540745 w 7149692"/>
                  <a:gd name="connsiteY209" fmla="*/ 1210734 h 4639734"/>
                  <a:gd name="connsiteX210" fmla="*/ 4489945 w 7149692"/>
                  <a:gd name="connsiteY210" fmla="*/ 1168400 h 4639734"/>
                  <a:gd name="connsiteX211" fmla="*/ 4447612 w 7149692"/>
                  <a:gd name="connsiteY211" fmla="*/ 1049867 h 4639734"/>
                  <a:gd name="connsiteX212" fmla="*/ 4405279 w 7149692"/>
                  <a:gd name="connsiteY212" fmla="*/ 956734 h 4639734"/>
                  <a:gd name="connsiteX213" fmla="*/ 4379879 w 7149692"/>
                  <a:gd name="connsiteY213" fmla="*/ 922867 h 4639734"/>
                  <a:gd name="connsiteX214" fmla="*/ 4329079 w 7149692"/>
                  <a:gd name="connsiteY214" fmla="*/ 821267 h 4639734"/>
                  <a:gd name="connsiteX215" fmla="*/ 4303679 w 7149692"/>
                  <a:gd name="connsiteY215" fmla="*/ 762000 h 4639734"/>
                  <a:gd name="connsiteX216" fmla="*/ 4269812 w 7149692"/>
                  <a:gd name="connsiteY216" fmla="*/ 711200 h 4639734"/>
                  <a:gd name="connsiteX217" fmla="*/ 4210545 w 7149692"/>
                  <a:gd name="connsiteY217" fmla="*/ 609600 h 4639734"/>
                  <a:gd name="connsiteX218" fmla="*/ 4134345 w 7149692"/>
                  <a:gd name="connsiteY218" fmla="*/ 516467 h 4639734"/>
                  <a:gd name="connsiteX219" fmla="*/ 4100479 w 7149692"/>
                  <a:gd name="connsiteY219" fmla="*/ 448734 h 4639734"/>
                  <a:gd name="connsiteX220" fmla="*/ 4066612 w 7149692"/>
                  <a:gd name="connsiteY220" fmla="*/ 414867 h 4639734"/>
                  <a:gd name="connsiteX221" fmla="*/ 4041212 w 7149692"/>
                  <a:gd name="connsiteY221" fmla="*/ 372534 h 4639734"/>
                  <a:gd name="connsiteX222" fmla="*/ 4007345 w 7149692"/>
                  <a:gd name="connsiteY222" fmla="*/ 338667 h 4639734"/>
                  <a:gd name="connsiteX223" fmla="*/ 3990412 w 7149692"/>
                  <a:gd name="connsiteY223" fmla="*/ 313267 h 4639734"/>
                  <a:gd name="connsiteX224" fmla="*/ 3965012 w 7149692"/>
                  <a:gd name="connsiteY224" fmla="*/ 287867 h 4639734"/>
                  <a:gd name="connsiteX225" fmla="*/ 3939612 w 7149692"/>
                  <a:gd name="connsiteY225" fmla="*/ 254000 h 4639734"/>
                  <a:gd name="connsiteX226" fmla="*/ 3905745 w 7149692"/>
                  <a:gd name="connsiteY226" fmla="*/ 237067 h 4639734"/>
                  <a:gd name="connsiteX227" fmla="*/ 3846479 w 7149692"/>
                  <a:gd name="connsiteY227" fmla="*/ 186267 h 4639734"/>
                  <a:gd name="connsiteX228" fmla="*/ 3821079 w 7149692"/>
                  <a:gd name="connsiteY228" fmla="*/ 169334 h 4639734"/>
                  <a:gd name="connsiteX229" fmla="*/ 3787212 w 7149692"/>
                  <a:gd name="connsiteY229" fmla="*/ 135467 h 4639734"/>
                  <a:gd name="connsiteX230" fmla="*/ 3694079 w 7149692"/>
                  <a:gd name="connsiteY230" fmla="*/ 101600 h 4639734"/>
                  <a:gd name="connsiteX231" fmla="*/ 3617879 w 7149692"/>
                  <a:gd name="connsiteY231" fmla="*/ 67734 h 4639734"/>
                  <a:gd name="connsiteX232" fmla="*/ 3584012 w 7149692"/>
                  <a:gd name="connsiteY232" fmla="*/ 59267 h 4639734"/>
                  <a:gd name="connsiteX233" fmla="*/ 3550145 w 7149692"/>
                  <a:gd name="connsiteY233" fmla="*/ 42334 h 4639734"/>
                  <a:gd name="connsiteX234" fmla="*/ 3516279 w 7149692"/>
                  <a:gd name="connsiteY234" fmla="*/ 33867 h 4639734"/>
                  <a:gd name="connsiteX235" fmla="*/ 3431612 w 7149692"/>
                  <a:gd name="connsiteY235" fmla="*/ 8467 h 4639734"/>
                  <a:gd name="connsiteX236" fmla="*/ 3330012 w 7149692"/>
                  <a:gd name="connsiteY236" fmla="*/ 0 h 4639734"/>
                  <a:gd name="connsiteX237" fmla="*/ 3143745 w 7149692"/>
                  <a:gd name="connsiteY237" fmla="*/ 8467 h 4639734"/>
                  <a:gd name="connsiteX238" fmla="*/ 3050612 w 7149692"/>
                  <a:gd name="connsiteY238" fmla="*/ 25400 h 4639734"/>
                  <a:gd name="connsiteX239" fmla="*/ 2991345 w 7149692"/>
                  <a:gd name="connsiteY239" fmla="*/ 42334 h 4639734"/>
                  <a:gd name="connsiteX240" fmla="*/ 2949012 w 7149692"/>
                  <a:gd name="connsiteY240" fmla="*/ 59267 h 4639734"/>
                  <a:gd name="connsiteX241" fmla="*/ 2898212 w 7149692"/>
                  <a:gd name="connsiteY241" fmla="*/ 93134 h 4639734"/>
                  <a:gd name="connsiteX242" fmla="*/ 2855879 w 7149692"/>
                  <a:gd name="connsiteY242" fmla="*/ 118534 h 4639734"/>
                  <a:gd name="connsiteX243" fmla="*/ 2830479 w 7149692"/>
                  <a:gd name="connsiteY243" fmla="*/ 143934 h 4639734"/>
                  <a:gd name="connsiteX244" fmla="*/ 2805079 w 7149692"/>
                  <a:gd name="connsiteY244" fmla="*/ 160867 h 4639734"/>
                  <a:gd name="connsiteX245" fmla="*/ 2745812 w 7149692"/>
                  <a:gd name="connsiteY245" fmla="*/ 203200 h 4639734"/>
                  <a:gd name="connsiteX246" fmla="*/ 2720412 w 7149692"/>
                  <a:gd name="connsiteY246" fmla="*/ 254000 h 4639734"/>
                  <a:gd name="connsiteX247" fmla="*/ 2695012 w 7149692"/>
                  <a:gd name="connsiteY247" fmla="*/ 296334 h 4639734"/>
                  <a:gd name="connsiteX248" fmla="*/ 2644212 w 7149692"/>
                  <a:gd name="connsiteY248" fmla="*/ 389467 h 4639734"/>
                  <a:gd name="connsiteX249" fmla="*/ 2627279 w 7149692"/>
                  <a:gd name="connsiteY249" fmla="*/ 414867 h 4639734"/>
                  <a:gd name="connsiteX250" fmla="*/ 2610345 w 7149692"/>
                  <a:gd name="connsiteY250" fmla="*/ 541867 h 4639734"/>
                  <a:gd name="connsiteX251" fmla="*/ 2593412 w 7149692"/>
                  <a:gd name="connsiteY251" fmla="*/ 584200 h 4639734"/>
                  <a:gd name="connsiteX252" fmla="*/ 2584945 w 7149692"/>
                  <a:gd name="connsiteY252" fmla="*/ 609600 h 4639734"/>
                  <a:gd name="connsiteX253" fmla="*/ 2568012 w 7149692"/>
                  <a:gd name="connsiteY253" fmla="*/ 643467 h 4639734"/>
                  <a:gd name="connsiteX254" fmla="*/ 2542612 w 7149692"/>
                  <a:gd name="connsiteY254" fmla="*/ 728134 h 4639734"/>
                  <a:gd name="connsiteX255" fmla="*/ 2551079 w 7149692"/>
                  <a:gd name="connsiteY255" fmla="*/ 880534 h 4639734"/>
                  <a:gd name="connsiteX256" fmla="*/ 2576479 w 7149692"/>
                  <a:gd name="connsiteY256" fmla="*/ 973667 h 4639734"/>
                  <a:gd name="connsiteX257" fmla="*/ 2593412 w 7149692"/>
                  <a:gd name="connsiteY257" fmla="*/ 1049867 h 4639734"/>
                  <a:gd name="connsiteX258" fmla="*/ 2618812 w 7149692"/>
                  <a:gd name="connsiteY258" fmla="*/ 1066800 h 4639734"/>
                  <a:gd name="connsiteX259" fmla="*/ 2678079 w 7149692"/>
                  <a:gd name="connsiteY259" fmla="*/ 1134534 h 4639734"/>
                  <a:gd name="connsiteX260" fmla="*/ 2728879 w 7149692"/>
                  <a:gd name="connsiteY260" fmla="*/ 1176867 h 4639734"/>
                  <a:gd name="connsiteX261" fmla="*/ 2703479 w 7149692"/>
                  <a:gd name="connsiteY261" fmla="*/ 1202267 h 4639734"/>
                  <a:gd name="connsiteX262" fmla="*/ 2635745 w 7149692"/>
                  <a:gd name="connsiteY262" fmla="*/ 1193800 h 4639734"/>
                  <a:gd name="connsiteX263" fmla="*/ 2568012 w 7149692"/>
                  <a:gd name="connsiteY263" fmla="*/ 1117600 h 4639734"/>
                  <a:gd name="connsiteX264" fmla="*/ 2551079 w 7149692"/>
                  <a:gd name="connsiteY264" fmla="*/ 1092200 h 4639734"/>
                  <a:gd name="connsiteX265" fmla="*/ 2525679 w 7149692"/>
                  <a:gd name="connsiteY265" fmla="*/ 1083734 h 4639734"/>
                  <a:gd name="connsiteX266" fmla="*/ 2508745 w 7149692"/>
                  <a:gd name="connsiteY266" fmla="*/ 1049867 h 4639734"/>
                  <a:gd name="connsiteX267" fmla="*/ 2466412 w 7149692"/>
                  <a:gd name="connsiteY267" fmla="*/ 1024467 h 4639734"/>
                  <a:gd name="connsiteX268" fmla="*/ 2432545 w 7149692"/>
                  <a:gd name="connsiteY268" fmla="*/ 999067 h 4639734"/>
                  <a:gd name="connsiteX269" fmla="*/ 2305545 w 7149692"/>
                  <a:gd name="connsiteY269" fmla="*/ 889000 h 4639734"/>
                  <a:gd name="connsiteX270" fmla="*/ 2187012 w 7149692"/>
                  <a:gd name="connsiteY270" fmla="*/ 804334 h 4639734"/>
                  <a:gd name="connsiteX271" fmla="*/ 2136212 w 7149692"/>
                  <a:gd name="connsiteY271" fmla="*/ 762000 h 4639734"/>
                  <a:gd name="connsiteX272" fmla="*/ 2017679 w 7149692"/>
                  <a:gd name="connsiteY272" fmla="*/ 677334 h 4639734"/>
                  <a:gd name="connsiteX273" fmla="*/ 1966879 w 7149692"/>
                  <a:gd name="connsiteY273" fmla="*/ 635000 h 4639734"/>
                  <a:gd name="connsiteX274" fmla="*/ 1873745 w 7149692"/>
                  <a:gd name="connsiteY274" fmla="*/ 575734 h 4639734"/>
                  <a:gd name="connsiteX275" fmla="*/ 1831412 w 7149692"/>
                  <a:gd name="connsiteY275" fmla="*/ 541867 h 4639734"/>
                  <a:gd name="connsiteX276" fmla="*/ 1789079 w 7149692"/>
                  <a:gd name="connsiteY276" fmla="*/ 533400 h 4639734"/>
                  <a:gd name="connsiteX277" fmla="*/ 1763679 w 7149692"/>
                  <a:gd name="connsiteY277" fmla="*/ 524934 h 4639734"/>
                  <a:gd name="connsiteX278" fmla="*/ 1738279 w 7149692"/>
                  <a:gd name="connsiteY278" fmla="*/ 508000 h 4639734"/>
                  <a:gd name="connsiteX279" fmla="*/ 1611279 w 7149692"/>
                  <a:gd name="connsiteY279" fmla="*/ 474134 h 4639734"/>
                  <a:gd name="connsiteX280" fmla="*/ 1501212 w 7149692"/>
                  <a:gd name="connsiteY280" fmla="*/ 465667 h 4639734"/>
                  <a:gd name="connsiteX281" fmla="*/ 1314945 w 7149692"/>
                  <a:gd name="connsiteY281" fmla="*/ 474134 h 4639734"/>
                  <a:gd name="connsiteX282" fmla="*/ 1255679 w 7149692"/>
                  <a:gd name="connsiteY282" fmla="*/ 491067 h 4639734"/>
                  <a:gd name="connsiteX283" fmla="*/ 1179479 w 7149692"/>
                  <a:gd name="connsiteY283" fmla="*/ 508000 h 4639734"/>
                  <a:gd name="connsiteX284" fmla="*/ 1111745 w 7149692"/>
                  <a:gd name="connsiteY284" fmla="*/ 524934 h 4639734"/>
                  <a:gd name="connsiteX285" fmla="*/ 1077879 w 7149692"/>
                  <a:gd name="connsiteY285" fmla="*/ 550334 h 4639734"/>
                  <a:gd name="connsiteX286" fmla="*/ 1044012 w 7149692"/>
                  <a:gd name="connsiteY286" fmla="*/ 567267 h 4639734"/>
                  <a:gd name="connsiteX287" fmla="*/ 993212 w 7149692"/>
                  <a:gd name="connsiteY287" fmla="*/ 618067 h 4639734"/>
                  <a:gd name="connsiteX288" fmla="*/ 933945 w 7149692"/>
                  <a:gd name="connsiteY288" fmla="*/ 728134 h 4639734"/>
                  <a:gd name="connsiteX289" fmla="*/ 900079 w 7149692"/>
                  <a:gd name="connsiteY289" fmla="*/ 778934 h 4639734"/>
                  <a:gd name="connsiteX290" fmla="*/ 883145 w 7149692"/>
                  <a:gd name="connsiteY290" fmla="*/ 838200 h 4639734"/>
                  <a:gd name="connsiteX291" fmla="*/ 866212 w 7149692"/>
                  <a:gd name="connsiteY291" fmla="*/ 905934 h 4639734"/>
                  <a:gd name="connsiteX292" fmla="*/ 883145 w 7149692"/>
                  <a:gd name="connsiteY292" fmla="*/ 1227667 h 4639734"/>
                  <a:gd name="connsiteX293" fmla="*/ 900079 w 7149692"/>
                  <a:gd name="connsiteY293" fmla="*/ 1278467 h 4639734"/>
                  <a:gd name="connsiteX294" fmla="*/ 908545 w 7149692"/>
                  <a:gd name="connsiteY294" fmla="*/ 1320800 h 4639734"/>
                  <a:gd name="connsiteX295" fmla="*/ 942412 w 7149692"/>
                  <a:gd name="connsiteY295" fmla="*/ 1380067 h 4639734"/>
                  <a:gd name="connsiteX296" fmla="*/ 967812 w 7149692"/>
                  <a:gd name="connsiteY296" fmla="*/ 1413934 h 4639734"/>
                  <a:gd name="connsiteX297" fmla="*/ 1010145 w 7149692"/>
                  <a:gd name="connsiteY297" fmla="*/ 1490134 h 4639734"/>
                  <a:gd name="connsiteX298" fmla="*/ 1060945 w 7149692"/>
                  <a:gd name="connsiteY298" fmla="*/ 1532467 h 4639734"/>
                  <a:gd name="connsiteX299" fmla="*/ 1077879 w 7149692"/>
                  <a:gd name="connsiteY299" fmla="*/ 1557867 h 4639734"/>
                  <a:gd name="connsiteX300" fmla="*/ 1120212 w 7149692"/>
                  <a:gd name="connsiteY300" fmla="*/ 1591734 h 4639734"/>
                  <a:gd name="connsiteX301" fmla="*/ 1145612 w 7149692"/>
                  <a:gd name="connsiteY301" fmla="*/ 1617134 h 4639734"/>
                  <a:gd name="connsiteX302" fmla="*/ 1179479 w 7149692"/>
                  <a:gd name="connsiteY302" fmla="*/ 1659467 h 4639734"/>
                  <a:gd name="connsiteX303" fmla="*/ 1230279 w 7149692"/>
                  <a:gd name="connsiteY303" fmla="*/ 1710267 h 4639734"/>
                  <a:gd name="connsiteX304" fmla="*/ 1289545 w 7149692"/>
                  <a:gd name="connsiteY304" fmla="*/ 1761067 h 4639734"/>
                  <a:gd name="connsiteX305" fmla="*/ 1314945 w 7149692"/>
                  <a:gd name="connsiteY305" fmla="*/ 1794934 h 4639734"/>
                  <a:gd name="connsiteX306" fmla="*/ 1374212 w 7149692"/>
                  <a:gd name="connsiteY306" fmla="*/ 1837267 h 4639734"/>
                  <a:gd name="connsiteX307" fmla="*/ 1391145 w 7149692"/>
                  <a:gd name="connsiteY307" fmla="*/ 1862667 h 4639734"/>
                  <a:gd name="connsiteX308" fmla="*/ 1425012 w 7149692"/>
                  <a:gd name="connsiteY308" fmla="*/ 1896534 h 4639734"/>
                  <a:gd name="connsiteX309" fmla="*/ 1433479 w 7149692"/>
                  <a:gd name="connsiteY309" fmla="*/ 1921934 h 4639734"/>
                  <a:gd name="connsiteX310" fmla="*/ 1416545 w 7149692"/>
                  <a:gd name="connsiteY310" fmla="*/ 1938867 h 4639734"/>
                  <a:gd name="connsiteX311" fmla="*/ 1357279 w 7149692"/>
                  <a:gd name="connsiteY311" fmla="*/ 1921934 h 4639734"/>
                  <a:gd name="connsiteX312" fmla="*/ 1298012 w 7149692"/>
                  <a:gd name="connsiteY312" fmla="*/ 1888067 h 4639734"/>
                  <a:gd name="connsiteX313" fmla="*/ 1264145 w 7149692"/>
                  <a:gd name="connsiteY313" fmla="*/ 1862667 h 4639734"/>
                  <a:gd name="connsiteX314" fmla="*/ 1230279 w 7149692"/>
                  <a:gd name="connsiteY314" fmla="*/ 1854200 h 4639734"/>
                  <a:gd name="connsiteX315" fmla="*/ 1204879 w 7149692"/>
                  <a:gd name="connsiteY315" fmla="*/ 1845734 h 4639734"/>
                  <a:gd name="connsiteX316" fmla="*/ 1128679 w 7149692"/>
                  <a:gd name="connsiteY316" fmla="*/ 1820334 h 4639734"/>
                  <a:gd name="connsiteX317" fmla="*/ 967812 w 7149692"/>
                  <a:gd name="connsiteY317" fmla="*/ 1811867 h 4639734"/>
                  <a:gd name="connsiteX318" fmla="*/ 866212 w 7149692"/>
                  <a:gd name="connsiteY318" fmla="*/ 1803400 h 4639734"/>
                  <a:gd name="connsiteX319" fmla="*/ 790012 w 7149692"/>
                  <a:gd name="connsiteY319" fmla="*/ 1811867 h 4639734"/>
                  <a:gd name="connsiteX320" fmla="*/ 722279 w 7149692"/>
                  <a:gd name="connsiteY320" fmla="*/ 1837267 h 4639734"/>
                  <a:gd name="connsiteX321" fmla="*/ 679945 w 7149692"/>
                  <a:gd name="connsiteY321" fmla="*/ 1871134 h 4639734"/>
                  <a:gd name="connsiteX322" fmla="*/ 654545 w 7149692"/>
                  <a:gd name="connsiteY322" fmla="*/ 1896534 h 4639734"/>
                  <a:gd name="connsiteX323" fmla="*/ 586812 w 7149692"/>
                  <a:gd name="connsiteY323" fmla="*/ 1947334 h 4639734"/>
                  <a:gd name="connsiteX324" fmla="*/ 544479 w 7149692"/>
                  <a:gd name="connsiteY324" fmla="*/ 1981200 h 4639734"/>
                  <a:gd name="connsiteX325" fmla="*/ 459812 w 7149692"/>
                  <a:gd name="connsiteY325" fmla="*/ 2032000 h 4639734"/>
                  <a:gd name="connsiteX326" fmla="*/ 400545 w 7149692"/>
                  <a:gd name="connsiteY326" fmla="*/ 2099734 h 4639734"/>
                  <a:gd name="connsiteX327" fmla="*/ 332812 w 7149692"/>
                  <a:gd name="connsiteY327" fmla="*/ 2159000 h 4639734"/>
                  <a:gd name="connsiteX328" fmla="*/ 282012 w 7149692"/>
                  <a:gd name="connsiteY328" fmla="*/ 2235200 h 4639734"/>
                  <a:gd name="connsiteX329" fmla="*/ 256612 w 7149692"/>
                  <a:gd name="connsiteY329" fmla="*/ 2252134 h 4639734"/>
                  <a:gd name="connsiteX330" fmla="*/ 248145 w 7149692"/>
                  <a:gd name="connsiteY330" fmla="*/ 2277534 h 4639734"/>
                  <a:gd name="connsiteX331" fmla="*/ 214279 w 7149692"/>
                  <a:gd name="connsiteY331" fmla="*/ 2328334 h 4639734"/>
                  <a:gd name="connsiteX332" fmla="*/ 205812 w 7149692"/>
                  <a:gd name="connsiteY332" fmla="*/ 2362200 h 4639734"/>
                  <a:gd name="connsiteX333" fmla="*/ 188879 w 7149692"/>
                  <a:gd name="connsiteY333" fmla="*/ 2404534 h 4639734"/>
                  <a:gd name="connsiteX334" fmla="*/ 180412 w 7149692"/>
                  <a:gd name="connsiteY334" fmla="*/ 2446867 h 4639734"/>
                  <a:gd name="connsiteX335" fmla="*/ 188879 w 7149692"/>
                  <a:gd name="connsiteY335" fmla="*/ 2531534 h 4639734"/>
                  <a:gd name="connsiteX336" fmla="*/ 214279 w 7149692"/>
                  <a:gd name="connsiteY336" fmla="*/ 2548467 h 4639734"/>
                  <a:gd name="connsiteX337" fmla="*/ 239679 w 7149692"/>
                  <a:gd name="connsiteY337" fmla="*/ 2573867 h 4639734"/>
                  <a:gd name="connsiteX338" fmla="*/ 265079 w 7149692"/>
                  <a:gd name="connsiteY338" fmla="*/ 2590800 h 4639734"/>
                  <a:gd name="connsiteX339" fmla="*/ 315879 w 7149692"/>
                  <a:gd name="connsiteY339" fmla="*/ 2641600 h 4639734"/>
                  <a:gd name="connsiteX340" fmla="*/ 375145 w 7149692"/>
                  <a:gd name="connsiteY340" fmla="*/ 2683934 h 4639734"/>
                  <a:gd name="connsiteX341" fmla="*/ 417479 w 7149692"/>
                  <a:gd name="connsiteY341" fmla="*/ 2709334 h 4639734"/>
                  <a:gd name="connsiteX342" fmla="*/ 510612 w 7149692"/>
                  <a:gd name="connsiteY342" fmla="*/ 2768600 h 4639734"/>
                  <a:gd name="connsiteX343" fmla="*/ 527545 w 7149692"/>
                  <a:gd name="connsiteY343" fmla="*/ 2785534 h 4639734"/>
                  <a:gd name="connsiteX344" fmla="*/ 536012 w 7149692"/>
                  <a:gd name="connsiteY344" fmla="*/ 2810934 h 4639734"/>
                  <a:gd name="connsiteX345" fmla="*/ 561412 w 7149692"/>
                  <a:gd name="connsiteY345" fmla="*/ 2827867 h 4639734"/>
                  <a:gd name="connsiteX346" fmla="*/ 603745 w 7149692"/>
                  <a:gd name="connsiteY346" fmla="*/ 2895600 h 4639734"/>
                  <a:gd name="connsiteX347" fmla="*/ 561412 w 7149692"/>
                  <a:gd name="connsiteY347" fmla="*/ 2921000 h 4639734"/>
                  <a:gd name="connsiteX348" fmla="*/ 544479 w 7149692"/>
                  <a:gd name="connsiteY348" fmla="*/ 2937934 h 4639734"/>
                  <a:gd name="connsiteX349" fmla="*/ 510612 w 7149692"/>
                  <a:gd name="connsiteY34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945279 w 7149692"/>
                  <a:gd name="connsiteY150" fmla="*/ 2489200 h 4639734"/>
                  <a:gd name="connsiteX151" fmla="*/ 6826745 w 7149692"/>
                  <a:gd name="connsiteY151" fmla="*/ 2421467 h 4639734"/>
                  <a:gd name="connsiteX152" fmla="*/ 6759012 w 7149692"/>
                  <a:gd name="connsiteY152" fmla="*/ 2396067 h 4639734"/>
                  <a:gd name="connsiteX153" fmla="*/ 6699745 w 7149692"/>
                  <a:gd name="connsiteY153" fmla="*/ 2353734 h 4639734"/>
                  <a:gd name="connsiteX154" fmla="*/ 6657412 w 7149692"/>
                  <a:gd name="connsiteY154" fmla="*/ 2319867 h 4639734"/>
                  <a:gd name="connsiteX155" fmla="*/ 6538879 w 7149692"/>
                  <a:gd name="connsiteY155" fmla="*/ 2294467 h 4639734"/>
                  <a:gd name="connsiteX156" fmla="*/ 6445745 w 7149692"/>
                  <a:gd name="connsiteY156" fmla="*/ 2260600 h 4639734"/>
                  <a:gd name="connsiteX157" fmla="*/ 6420345 w 7149692"/>
                  <a:gd name="connsiteY157" fmla="*/ 2252134 h 4639734"/>
                  <a:gd name="connsiteX158" fmla="*/ 6132479 w 7149692"/>
                  <a:gd name="connsiteY158" fmla="*/ 2260600 h 4639734"/>
                  <a:gd name="connsiteX159" fmla="*/ 6107079 w 7149692"/>
                  <a:gd name="connsiteY159" fmla="*/ 2269067 h 4639734"/>
                  <a:gd name="connsiteX160" fmla="*/ 6064745 w 7149692"/>
                  <a:gd name="connsiteY160" fmla="*/ 2286000 h 4639734"/>
                  <a:gd name="connsiteX161" fmla="*/ 6013945 w 7149692"/>
                  <a:gd name="connsiteY161" fmla="*/ 2302934 h 4639734"/>
                  <a:gd name="connsiteX162" fmla="*/ 5954679 w 7149692"/>
                  <a:gd name="connsiteY162" fmla="*/ 2319867 h 4639734"/>
                  <a:gd name="connsiteX163" fmla="*/ 5929279 w 7149692"/>
                  <a:gd name="connsiteY163" fmla="*/ 2167467 h 4639734"/>
                  <a:gd name="connsiteX164" fmla="*/ 5903879 w 7149692"/>
                  <a:gd name="connsiteY164" fmla="*/ 2091267 h 4639734"/>
                  <a:gd name="connsiteX165" fmla="*/ 5878479 w 7149692"/>
                  <a:gd name="connsiteY165" fmla="*/ 1955800 h 4639734"/>
                  <a:gd name="connsiteX166" fmla="*/ 5861545 w 7149692"/>
                  <a:gd name="connsiteY166" fmla="*/ 1930400 h 4639734"/>
                  <a:gd name="connsiteX167" fmla="*/ 5853079 w 7149692"/>
                  <a:gd name="connsiteY167" fmla="*/ 1905000 h 4639734"/>
                  <a:gd name="connsiteX168" fmla="*/ 5836145 w 7149692"/>
                  <a:gd name="connsiteY168" fmla="*/ 1871134 h 4639734"/>
                  <a:gd name="connsiteX169" fmla="*/ 5810745 w 7149692"/>
                  <a:gd name="connsiteY169" fmla="*/ 1811867 h 4639734"/>
                  <a:gd name="connsiteX170" fmla="*/ 5785345 w 7149692"/>
                  <a:gd name="connsiteY170" fmla="*/ 1744134 h 4639734"/>
                  <a:gd name="connsiteX171" fmla="*/ 5776879 w 7149692"/>
                  <a:gd name="connsiteY171" fmla="*/ 1718734 h 4639734"/>
                  <a:gd name="connsiteX172" fmla="*/ 5759945 w 7149692"/>
                  <a:gd name="connsiteY172" fmla="*/ 1693334 h 4639734"/>
                  <a:gd name="connsiteX173" fmla="*/ 5734545 w 7149692"/>
                  <a:gd name="connsiteY173" fmla="*/ 1617134 h 4639734"/>
                  <a:gd name="connsiteX174" fmla="*/ 5726079 w 7149692"/>
                  <a:gd name="connsiteY174" fmla="*/ 1591734 h 4639734"/>
                  <a:gd name="connsiteX175" fmla="*/ 5675279 w 7149692"/>
                  <a:gd name="connsiteY175" fmla="*/ 1507067 h 4639734"/>
                  <a:gd name="connsiteX176" fmla="*/ 5658345 w 7149692"/>
                  <a:gd name="connsiteY176" fmla="*/ 1473200 h 4639734"/>
                  <a:gd name="connsiteX177" fmla="*/ 5649879 w 7149692"/>
                  <a:gd name="connsiteY177" fmla="*/ 1447800 h 4639734"/>
                  <a:gd name="connsiteX178" fmla="*/ 5624479 w 7149692"/>
                  <a:gd name="connsiteY178" fmla="*/ 1405467 h 4639734"/>
                  <a:gd name="connsiteX179" fmla="*/ 5616012 w 7149692"/>
                  <a:gd name="connsiteY179" fmla="*/ 1380067 h 4639734"/>
                  <a:gd name="connsiteX180" fmla="*/ 5599079 w 7149692"/>
                  <a:gd name="connsiteY180" fmla="*/ 1346200 h 4639734"/>
                  <a:gd name="connsiteX181" fmla="*/ 5556745 w 7149692"/>
                  <a:gd name="connsiteY181" fmla="*/ 1270000 h 4639734"/>
                  <a:gd name="connsiteX182" fmla="*/ 5531345 w 7149692"/>
                  <a:gd name="connsiteY182" fmla="*/ 1227667 h 4639734"/>
                  <a:gd name="connsiteX183" fmla="*/ 5505945 w 7149692"/>
                  <a:gd name="connsiteY183" fmla="*/ 1185334 h 4639734"/>
                  <a:gd name="connsiteX184" fmla="*/ 5472079 w 7149692"/>
                  <a:gd name="connsiteY184" fmla="*/ 1126067 h 4639734"/>
                  <a:gd name="connsiteX185" fmla="*/ 5446679 w 7149692"/>
                  <a:gd name="connsiteY185" fmla="*/ 1083734 h 4639734"/>
                  <a:gd name="connsiteX186" fmla="*/ 5412812 w 7149692"/>
                  <a:gd name="connsiteY186" fmla="*/ 1049867 h 4639734"/>
                  <a:gd name="connsiteX187" fmla="*/ 5395879 w 7149692"/>
                  <a:gd name="connsiteY187" fmla="*/ 1024467 h 4639734"/>
                  <a:gd name="connsiteX188" fmla="*/ 5336612 w 7149692"/>
                  <a:gd name="connsiteY188" fmla="*/ 939800 h 4639734"/>
                  <a:gd name="connsiteX189" fmla="*/ 5311212 w 7149692"/>
                  <a:gd name="connsiteY189" fmla="*/ 914400 h 4639734"/>
                  <a:gd name="connsiteX190" fmla="*/ 5294279 w 7149692"/>
                  <a:gd name="connsiteY190" fmla="*/ 889000 h 4639734"/>
                  <a:gd name="connsiteX191" fmla="*/ 5226545 w 7149692"/>
                  <a:gd name="connsiteY191" fmla="*/ 838200 h 4639734"/>
                  <a:gd name="connsiteX192" fmla="*/ 5201145 w 7149692"/>
                  <a:gd name="connsiteY192" fmla="*/ 821267 h 4639734"/>
                  <a:gd name="connsiteX193" fmla="*/ 5158812 w 7149692"/>
                  <a:gd name="connsiteY193" fmla="*/ 812800 h 4639734"/>
                  <a:gd name="connsiteX194" fmla="*/ 5133412 w 7149692"/>
                  <a:gd name="connsiteY194" fmla="*/ 804334 h 4639734"/>
                  <a:gd name="connsiteX195" fmla="*/ 5065679 w 7149692"/>
                  <a:gd name="connsiteY195" fmla="*/ 778934 h 4639734"/>
                  <a:gd name="connsiteX196" fmla="*/ 5014879 w 7149692"/>
                  <a:gd name="connsiteY196" fmla="*/ 770467 h 4639734"/>
                  <a:gd name="connsiteX197" fmla="*/ 4955612 w 7149692"/>
                  <a:gd name="connsiteY197" fmla="*/ 753534 h 4639734"/>
                  <a:gd name="connsiteX198" fmla="*/ 4887879 w 7149692"/>
                  <a:gd name="connsiteY198" fmla="*/ 736600 h 4639734"/>
                  <a:gd name="connsiteX199" fmla="*/ 4862479 w 7149692"/>
                  <a:gd name="connsiteY199" fmla="*/ 745067 h 4639734"/>
                  <a:gd name="connsiteX200" fmla="*/ 4803212 w 7149692"/>
                  <a:gd name="connsiteY200" fmla="*/ 787400 h 4639734"/>
                  <a:gd name="connsiteX201" fmla="*/ 4760879 w 7149692"/>
                  <a:gd name="connsiteY201" fmla="*/ 795867 h 4639734"/>
                  <a:gd name="connsiteX202" fmla="*/ 4710079 w 7149692"/>
                  <a:gd name="connsiteY202" fmla="*/ 829734 h 4639734"/>
                  <a:gd name="connsiteX203" fmla="*/ 4667745 w 7149692"/>
                  <a:gd name="connsiteY203" fmla="*/ 872067 h 4639734"/>
                  <a:gd name="connsiteX204" fmla="*/ 4625412 w 7149692"/>
                  <a:gd name="connsiteY204" fmla="*/ 922867 h 4639734"/>
                  <a:gd name="connsiteX205" fmla="*/ 4600012 w 7149692"/>
                  <a:gd name="connsiteY205" fmla="*/ 990600 h 4639734"/>
                  <a:gd name="connsiteX206" fmla="*/ 4583079 w 7149692"/>
                  <a:gd name="connsiteY206" fmla="*/ 1041400 h 4639734"/>
                  <a:gd name="connsiteX207" fmla="*/ 4574612 w 7149692"/>
                  <a:gd name="connsiteY207" fmla="*/ 1066800 h 4639734"/>
                  <a:gd name="connsiteX208" fmla="*/ 4566145 w 7149692"/>
                  <a:gd name="connsiteY208" fmla="*/ 1092200 h 4639734"/>
                  <a:gd name="connsiteX209" fmla="*/ 4540745 w 7149692"/>
                  <a:gd name="connsiteY209" fmla="*/ 1210734 h 4639734"/>
                  <a:gd name="connsiteX210" fmla="*/ 4489945 w 7149692"/>
                  <a:gd name="connsiteY210" fmla="*/ 1168400 h 4639734"/>
                  <a:gd name="connsiteX211" fmla="*/ 4447612 w 7149692"/>
                  <a:gd name="connsiteY211" fmla="*/ 1049867 h 4639734"/>
                  <a:gd name="connsiteX212" fmla="*/ 4405279 w 7149692"/>
                  <a:gd name="connsiteY212" fmla="*/ 956734 h 4639734"/>
                  <a:gd name="connsiteX213" fmla="*/ 4379879 w 7149692"/>
                  <a:gd name="connsiteY213" fmla="*/ 922867 h 4639734"/>
                  <a:gd name="connsiteX214" fmla="*/ 4329079 w 7149692"/>
                  <a:gd name="connsiteY214" fmla="*/ 821267 h 4639734"/>
                  <a:gd name="connsiteX215" fmla="*/ 4303679 w 7149692"/>
                  <a:gd name="connsiteY215" fmla="*/ 762000 h 4639734"/>
                  <a:gd name="connsiteX216" fmla="*/ 4269812 w 7149692"/>
                  <a:gd name="connsiteY216" fmla="*/ 711200 h 4639734"/>
                  <a:gd name="connsiteX217" fmla="*/ 4210545 w 7149692"/>
                  <a:gd name="connsiteY217" fmla="*/ 609600 h 4639734"/>
                  <a:gd name="connsiteX218" fmla="*/ 4134345 w 7149692"/>
                  <a:gd name="connsiteY218" fmla="*/ 516467 h 4639734"/>
                  <a:gd name="connsiteX219" fmla="*/ 4100479 w 7149692"/>
                  <a:gd name="connsiteY219" fmla="*/ 448734 h 4639734"/>
                  <a:gd name="connsiteX220" fmla="*/ 4066612 w 7149692"/>
                  <a:gd name="connsiteY220" fmla="*/ 414867 h 4639734"/>
                  <a:gd name="connsiteX221" fmla="*/ 4041212 w 7149692"/>
                  <a:gd name="connsiteY221" fmla="*/ 372534 h 4639734"/>
                  <a:gd name="connsiteX222" fmla="*/ 4007345 w 7149692"/>
                  <a:gd name="connsiteY222" fmla="*/ 338667 h 4639734"/>
                  <a:gd name="connsiteX223" fmla="*/ 3990412 w 7149692"/>
                  <a:gd name="connsiteY223" fmla="*/ 313267 h 4639734"/>
                  <a:gd name="connsiteX224" fmla="*/ 3965012 w 7149692"/>
                  <a:gd name="connsiteY224" fmla="*/ 287867 h 4639734"/>
                  <a:gd name="connsiteX225" fmla="*/ 3939612 w 7149692"/>
                  <a:gd name="connsiteY225" fmla="*/ 254000 h 4639734"/>
                  <a:gd name="connsiteX226" fmla="*/ 3905745 w 7149692"/>
                  <a:gd name="connsiteY226" fmla="*/ 237067 h 4639734"/>
                  <a:gd name="connsiteX227" fmla="*/ 3846479 w 7149692"/>
                  <a:gd name="connsiteY227" fmla="*/ 186267 h 4639734"/>
                  <a:gd name="connsiteX228" fmla="*/ 3821079 w 7149692"/>
                  <a:gd name="connsiteY228" fmla="*/ 169334 h 4639734"/>
                  <a:gd name="connsiteX229" fmla="*/ 3787212 w 7149692"/>
                  <a:gd name="connsiteY229" fmla="*/ 135467 h 4639734"/>
                  <a:gd name="connsiteX230" fmla="*/ 3694079 w 7149692"/>
                  <a:gd name="connsiteY230" fmla="*/ 101600 h 4639734"/>
                  <a:gd name="connsiteX231" fmla="*/ 3617879 w 7149692"/>
                  <a:gd name="connsiteY231" fmla="*/ 67734 h 4639734"/>
                  <a:gd name="connsiteX232" fmla="*/ 3584012 w 7149692"/>
                  <a:gd name="connsiteY232" fmla="*/ 59267 h 4639734"/>
                  <a:gd name="connsiteX233" fmla="*/ 3550145 w 7149692"/>
                  <a:gd name="connsiteY233" fmla="*/ 42334 h 4639734"/>
                  <a:gd name="connsiteX234" fmla="*/ 3516279 w 7149692"/>
                  <a:gd name="connsiteY234" fmla="*/ 33867 h 4639734"/>
                  <a:gd name="connsiteX235" fmla="*/ 3431612 w 7149692"/>
                  <a:gd name="connsiteY235" fmla="*/ 8467 h 4639734"/>
                  <a:gd name="connsiteX236" fmla="*/ 3330012 w 7149692"/>
                  <a:gd name="connsiteY236" fmla="*/ 0 h 4639734"/>
                  <a:gd name="connsiteX237" fmla="*/ 3143745 w 7149692"/>
                  <a:gd name="connsiteY237" fmla="*/ 8467 h 4639734"/>
                  <a:gd name="connsiteX238" fmla="*/ 3050612 w 7149692"/>
                  <a:gd name="connsiteY238" fmla="*/ 25400 h 4639734"/>
                  <a:gd name="connsiteX239" fmla="*/ 2991345 w 7149692"/>
                  <a:gd name="connsiteY239" fmla="*/ 42334 h 4639734"/>
                  <a:gd name="connsiteX240" fmla="*/ 2949012 w 7149692"/>
                  <a:gd name="connsiteY240" fmla="*/ 59267 h 4639734"/>
                  <a:gd name="connsiteX241" fmla="*/ 2898212 w 7149692"/>
                  <a:gd name="connsiteY241" fmla="*/ 93134 h 4639734"/>
                  <a:gd name="connsiteX242" fmla="*/ 2855879 w 7149692"/>
                  <a:gd name="connsiteY242" fmla="*/ 118534 h 4639734"/>
                  <a:gd name="connsiteX243" fmla="*/ 2830479 w 7149692"/>
                  <a:gd name="connsiteY243" fmla="*/ 143934 h 4639734"/>
                  <a:gd name="connsiteX244" fmla="*/ 2805079 w 7149692"/>
                  <a:gd name="connsiteY244" fmla="*/ 160867 h 4639734"/>
                  <a:gd name="connsiteX245" fmla="*/ 2745812 w 7149692"/>
                  <a:gd name="connsiteY245" fmla="*/ 203200 h 4639734"/>
                  <a:gd name="connsiteX246" fmla="*/ 2720412 w 7149692"/>
                  <a:gd name="connsiteY246" fmla="*/ 254000 h 4639734"/>
                  <a:gd name="connsiteX247" fmla="*/ 2695012 w 7149692"/>
                  <a:gd name="connsiteY247" fmla="*/ 296334 h 4639734"/>
                  <a:gd name="connsiteX248" fmla="*/ 2644212 w 7149692"/>
                  <a:gd name="connsiteY248" fmla="*/ 389467 h 4639734"/>
                  <a:gd name="connsiteX249" fmla="*/ 2627279 w 7149692"/>
                  <a:gd name="connsiteY249" fmla="*/ 414867 h 4639734"/>
                  <a:gd name="connsiteX250" fmla="*/ 2610345 w 7149692"/>
                  <a:gd name="connsiteY250" fmla="*/ 541867 h 4639734"/>
                  <a:gd name="connsiteX251" fmla="*/ 2593412 w 7149692"/>
                  <a:gd name="connsiteY251" fmla="*/ 584200 h 4639734"/>
                  <a:gd name="connsiteX252" fmla="*/ 2584945 w 7149692"/>
                  <a:gd name="connsiteY252" fmla="*/ 609600 h 4639734"/>
                  <a:gd name="connsiteX253" fmla="*/ 2568012 w 7149692"/>
                  <a:gd name="connsiteY253" fmla="*/ 643467 h 4639734"/>
                  <a:gd name="connsiteX254" fmla="*/ 2542612 w 7149692"/>
                  <a:gd name="connsiteY254" fmla="*/ 728134 h 4639734"/>
                  <a:gd name="connsiteX255" fmla="*/ 2551079 w 7149692"/>
                  <a:gd name="connsiteY255" fmla="*/ 880534 h 4639734"/>
                  <a:gd name="connsiteX256" fmla="*/ 2576479 w 7149692"/>
                  <a:gd name="connsiteY256" fmla="*/ 973667 h 4639734"/>
                  <a:gd name="connsiteX257" fmla="*/ 2593412 w 7149692"/>
                  <a:gd name="connsiteY257" fmla="*/ 1049867 h 4639734"/>
                  <a:gd name="connsiteX258" fmla="*/ 2618812 w 7149692"/>
                  <a:gd name="connsiteY258" fmla="*/ 1066800 h 4639734"/>
                  <a:gd name="connsiteX259" fmla="*/ 2678079 w 7149692"/>
                  <a:gd name="connsiteY259" fmla="*/ 1134534 h 4639734"/>
                  <a:gd name="connsiteX260" fmla="*/ 2728879 w 7149692"/>
                  <a:gd name="connsiteY260" fmla="*/ 1176867 h 4639734"/>
                  <a:gd name="connsiteX261" fmla="*/ 2703479 w 7149692"/>
                  <a:gd name="connsiteY261" fmla="*/ 1202267 h 4639734"/>
                  <a:gd name="connsiteX262" fmla="*/ 2635745 w 7149692"/>
                  <a:gd name="connsiteY262" fmla="*/ 1193800 h 4639734"/>
                  <a:gd name="connsiteX263" fmla="*/ 2568012 w 7149692"/>
                  <a:gd name="connsiteY263" fmla="*/ 1117600 h 4639734"/>
                  <a:gd name="connsiteX264" fmla="*/ 2551079 w 7149692"/>
                  <a:gd name="connsiteY264" fmla="*/ 1092200 h 4639734"/>
                  <a:gd name="connsiteX265" fmla="*/ 2525679 w 7149692"/>
                  <a:gd name="connsiteY265" fmla="*/ 1083734 h 4639734"/>
                  <a:gd name="connsiteX266" fmla="*/ 2508745 w 7149692"/>
                  <a:gd name="connsiteY266" fmla="*/ 1049867 h 4639734"/>
                  <a:gd name="connsiteX267" fmla="*/ 2466412 w 7149692"/>
                  <a:gd name="connsiteY267" fmla="*/ 1024467 h 4639734"/>
                  <a:gd name="connsiteX268" fmla="*/ 2432545 w 7149692"/>
                  <a:gd name="connsiteY268" fmla="*/ 999067 h 4639734"/>
                  <a:gd name="connsiteX269" fmla="*/ 2305545 w 7149692"/>
                  <a:gd name="connsiteY269" fmla="*/ 889000 h 4639734"/>
                  <a:gd name="connsiteX270" fmla="*/ 2187012 w 7149692"/>
                  <a:gd name="connsiteY270" fmla="*/ 804334 h 4639734"/>
                  <a:gd name="connsiteX271" fmla="*/ 2136212 w 7149692"/>
                  <a:gd name="connsiteY271" fmla="*/ 762000 h 4639734"/>
                  <a:gd name="connsiteX272" fmla="*/ 2017679 w 7149692"/>
                  <a:gd name="connsiteY272" fmla="*/ 677334 h 4639734"/>
                  <a:gd name="connsiteX273" fmla="*/ 1966879 w 7149692"/>
                  <a:gd name="connsiteY273" fmla="*/ 635000 h 4639734"/>
                  <a:gd name="connsiteX274" fmla="*/ 1873745 w 7149692"/>
                  <a:gd name="connsiteY274" fmla="*/ 575734 h 4639734"/>
                  <a:gd name="connsiteX275" fmla="*/ 1831412 w 7149692"/>
                  <a:gd name="connsiteY275" fmla="*/ 541867 h 4639734"/>
                  <a:gd name="connsiteX276" fmla="*/ 1789079 w 7149692"/>
                  <a:gd name="connsiteY276" fmla="*/ 533400 h 4639734"/>
                  <a:gd name="connsiteX277" fmla="*/ 1763679 w 7149692"/>
                  <a:gd name="connsiteY277" fmla="*/ 524934 h 4639734"/>
                  <a:gd name="connsiteX278" fmla="*/ 1738279 w 7149692"/>
                  <a:gd name="connsiteY278" fmla="*/ 508000 h 4639734"/>
                  <a:gd name="connsiteX279" fmla="*/ 1611279 w 7149692"/>
                  <a:gd name="connsiteY279" fmla="*/ 474134 h 4639734"/>
                  <a:gd name="connsiteX280" fmla="*/ 1501212 w 7149692"/>
                  <a:gd name="connsiteY280" fmla="*/ 465667 h 4639734"/>
                  <a:gd name="connsiteX281" fmla="*/ 1314945 w 7149692"/>
                  <a:gd name="connsiteY281" fmla="*/ 474134 h 4639734"/>
                  <a:gd name="connsiteX282" fmla="*/ 1255679 w 7149692"/>
                  <a:gd name="connsiteY282" fmla="*/ 491067 h 4639734"/>
                  <a:gd name="connsiteX283" fmla="*/ 1179479 w 7149692"/>
                  <a:gd name="connsiteY283" fmla="*/ 508000 h 4639734"/>
                  <a:gd name="connsiteX284" fmla="*/ 1111745 w 7149692"/>
                  <a:gd name="connsiteY284" fmla="*/ 524934 h 4639734"/>
                  <a:gd name="connsiteX285" fmla="*/ 1077879 w 7149692"/>
                  <a:gd name="connsiteY285" fmla="*/ 550334 h 4639734"/>
                  <a:gd name="connsiteX286" fmla="*/ 1044012 w 7149692"/>
                  <a:gd name="connsiteY286" fmla="*/ 567267 h 4639734"/>
                  <a:gd name="connsiteX287" fmla="*/ 993212 w 7149692"/>
                  <a:gd name="connsiteY287" fmla="*/ 618067 h 4639734"/>
                  <a:gd name="connsiteX288" fmla="*/ 933945 w 7149692"/>
                  <a:gd name="connsiteY288" fmla="*/ 728134 h 4639734"/>
                  <a:gd name="connsiteX289" fmla="*/ 900079 w 7149692"/>
                  <a:gd name="connsiteY289" fmla="*/ 778934 h 4639734"/>
                  <a:gd name="connsiteX290" fmla="*/ 883145 w 7149692"/>
                  <a:gd name="connsiteY290" fmla="*/ 838200 h 4639734"/>
                  <a:gd name="connsiteX291" fmla="*/ 866212 w 7149692"/>
                  <a:gd name="connsiteY291" fmla="*/ 905934 h 4639734"/>
                  <a:gd name="connsiteX292" fmla="*/ 883145 w 7149692"/>
                  <a:gd name="connsiteY292" fmla="*/ 1227667 h 4639734"/>
                  <a:gd name="connsiteX293" fmla="*/ 900079 w 7149692"/>
                  <a:gd name="connsiteY293" fmla="*/ 1278467 h 4639734"/>
                  <a:gd name="connsiteX294" fmla="*/ 908545 w 7149692"/>
                  <a:gd name="connsiteY294" fmla="*/ 1320800 h 4639734"/>
                  <a:gd name="connsiteX295" fmla="*/ 942412 w 7149692"/>
                  <a:gd name="connsiteY295" fmla="*/ 1380067 h 4639734"/>
                  <a:gd name="connsiteX296" fmla="*/ 967812 w 7149692"/>
                  <a:gd name="connsiteY296" fmla="*/ 1413934 h 4639734"/>
                  <a:gd name="connsiteX297" fmla="*/ 1010145 w 7149692"/>
                  <a:gd name="connsiteY297" fmla="*/ 1490134 h 4639734"/>
                  <a:gd name="connsiteX298" fmla="*/ 1060945 w 7149692"/>
                  <a:gd name="connsiteY298" fmla="*/ 1532467 h 4639734"/>
                  <a:gd name="connsiteX299" fmla="*/ 1077879 w 7149692"/>
                  <a:gd name="connsiteY299" fmla="*/ 1557867 h 4639734"/>
                  <a:gd name="connsiteX300" fmla="*/ 1120212 w 7149692"/>
                  <a:gd name="connsiteY300" fmla="*/ 1591734 h 4639734"/>
                  <a:gd name="connsiteX301" fmla="*/ 1145612 w 7149692"/>
                  <a:gd name="connsiteY301" fmla="*/ 1617134 h 4639734"/>
                  <a:gd name="connsiteX302" fmla="*/ 1179479 w 7149692"/>
                  <a:gd name="connsiteY302" fmla="*/ 1659467 h 4639734"/>
                  <a:gd name="connsiteX303" fmla="*/ 1230279 w 7149692"/>
                  <a:gd name="connsiteY303" fmla="*/ 1710267 h 4639734"/>
                  <a:gd name="connsiteX304" fmla="*/ 1289545 w 7149692"/>
                  <a:gd name="connsiteY304" fmla="*/ 1761067 h 4639734"/>
                  <a:gd name="connsiteX305" fmla="*/ 1314945 w 7149692"/>
                  <a:gd name="connsiteY305" fmla="*/ 1794934 h 4639734"/>
                  <a:gd name="connsiteX306" fmla="*/ 1374212 w 7149692"/>
                  <a:gd name="connsiteY306" fmla="*/ 1837267 h 4639734"/>
                  <a:gd name="connsiteX307" fmla="*/ 1391145 w 7149692"/>
                  <a:gd name="connsiteY307" fmla="*/ 1862667 h 4639734"/>
                  <a:gd name="connsiteX308" fmla="*/ 1425012 w 7149692"/>
                  <a:gd name="connsiteY308" fmla="*/ 1896534 h 4639734"/>
                  <a:gd name="connsiteX309" fmla="*/ 1433479 w 7149692"/>
                  <a:gd name="connsiteY309" fmla="*/ 1921934 h 4639734"/>
                  <a:gd name="connsiteX310" fmla="*/ 1416545 w 7149692"/>
                  <a:gd name="connsiteY310" fmla="*/ 1938867 h 4639734"/>
                  <a:gd name="connsiteX311" fmla="*/ 1357279 w 7149692"/>
                  <a:gd name="connsiteY311" fmla="*/ 1921934 h 4639734"/>
                  <a:gd name="connsiteX312" fmla="*/ 1298012 w 7149692"/>
                  <a:gd name="connsiteY312" fmla="*/ 1888067 h 4639734"/>
                  <a:gd name="connsiteX313" fmla="*/ 1264145 w 7149692"/>
                  <a:gd name="connsiteY313" fmla="*/ 1862667 h 4639734"/>
                  <a:gd name="connsiteX314" fmla="*/ 1230279 w 7149692"/>
                  <a:gd name="connsiteY314" fmla="*/ 1854200 h 4639734"/>
                  <a:gd name="connsiteX315" fmla="*/ 1204879 w 7149692"/>
                  <a:gd name="connsiteY315" fmla="*/ 1845734 h 4639734"/>
                  <a:gd name="connsiteX316" fmla="*/ 1128679 w 7149692"/>
                  <a:gd name="connsiteY316" fmla="*/ 1820334 h 4639734"/>
                  <a:gd name="connsiteX317" fmla="*/ 967812 w 7149692"/>
                  <a:gd name="connsiteY317" fmla="*/ 1811867 h 4639734"/>
                  <a:gd name="connsiteX318" fmla="*/ 866212 w 7149692"/>
                  <a:gd name="connsiteY318" fmla="*/ 1803400 h 4639734"/>
                  <a:gd name="connsiteX319" fmla="*/ 790012 w 7149692"/>
                  <a:gd name="connsiteY319" fmla="*/ 1811867 h 4639734"/>
                  <a:gd name="connsiteX320" fmla="*/ 722279 w 7149692"/>
                  <a:gd name="connsiteY320" fmla="*/ 1837267 h 4639734"/>
                  <a:gd name="connsiteX321" fmla="*/ 679945 w 7149692"/>
                  <a:gd name="connsiteY321" fmla="*/ 1871134 h 4639734"/>
                  <a:gd name="connsiteX322" fmla="*/ 654545 w 7149692"/>
                  <a:gd name="connsiteY322" fmla="*/ 1896534 h 4639734"/>
                  <a:gd name="connsiteX323" fmla="*/ 586812 w 7149692"/>
                  <a:gd name="connsiteY323" fmla="*/ 1947334 h 4639734"/>
                  <a:gd name="connsiteX324" fmla="*/ 544479 w 7149692"/>
                  <a:gd name="connsiteY324" fmla="*/ 1981200 h 4639734"/>
                  <a:gd name="connsiteX325" fmla="*/ 459812 w 7149692"/>
                  <a:gd name="connsiteY325" fmla="*/ 2032000 h 4639734"/>
                  <a:gd name="connsiteX326" fmla="*/ 400545 w 7149692"/>
                  <a:gd name="connsiteY326" fmla="*/ 2099734 h 4639734"/>
                  <a:gd name="connsiteX327" fmla="*/ 332812 w 7149692"/>
                  <a:gd name="connsiteY327" fmla="*/ 2159000 h 4639734"/>
                  <a:gd name="connsiteX328" fmla="*/ 282012 w 7149692"/>
                  <a:gd name="connsiteY328" fmla="*/ 2235200 h 4639734"/>
                  <a:gd name="connsiteX329" fmla="*/ 256612 w 7149692"/>
                  <a:gd name="connsiteY329" fmla="*/ 2252134 h 4639734"/>
                  <a:gd name="connsiteX330" fmla="*/ 248145 w 7149692"/>
                  <a:gd name="connsiteY330" fmla="*/ 2277534 h 4639734"/>
                  <a:gd name="connsiteX331" fmla="*/ 214279 w 7149692"/>
                  <a:gd name="connsiteY331" fmla="*/ 2328334 h 4639734"/>
                  <a:gd name="connsiteX332" fmla="*/ 205812 w 7149692"/>
                  <a:gd name="connsiteY332" fmla="*/ 2362200 h 4639734"/>
                  <a:gd name="connsiteX333" fmla="*/ 188879 w 7149692"/>
                  <a:gd name="connsiteY333" fmla="*/ 2404534 h 4639734"/>
                  <a:gd name="connsiteX334" fmla="*/ 180412 w 7149692"/>
                  <a:gd name="connsiteY334" fmla="*/ 2446867 h 4639734"/>
                  <a:gd name="connsiteX335" fmla="*/ 188879 w 7149692"/>
                  <a:gd name="connsiteY335" fmla="*/ 2531534 h 4639734"/>
                  <a:gd name="connsiteX336" fmla="*/ 214279 w 7149692"/>
                  <a:gd name="connsiteY336" fmla="*/ 2548467 h 4639734"/>
                  <a:gd name="connsiteX337" fmla="*/ 239679 w 7149692"/>
                  <a:gd name="connsiteY337" fmla="*/ 2573867 h 4639734"/>
                  <a:gd name="connsiteX338" fmla="*/ 265079 w 7149692"/>
                  <a:gd name="connsiteY338" fmla="*/ 2590800 h 4639734"/>
                  <a:gd name="connsiteX339" fmla="*/ 315879 w 7149692"/>
                  <a:gd name="connsiteY339" fmla="*/ 2641600 h 4639734"/>
                  <a:gd name="connsiteX340" fmla="*/ 375145 w 7149692"/>
                  <a:gd name="connsiteY340" fmla="*/ 2683934 h 4639734"/>
                  <a:gd name="connsiteX341" fmla="*/ 417479 w 7149692"/>
                  <a:gd name="connsiteY341" fmla="*/ 2709334 h 4639734"/>
                  <a:gd name="connsiteX342" fmla="*/ 510612 w 7149692"/>
                  <a:gd name="connsiteY342" fmla="*/ 2768600 h 4639734"/>
                  <a:gd name="connsiteX343" fmla="*/ 527545 w 7149692"/>
                  <a:gd name="connsiteY343" fmla="*/ 2785534 h 4639734"/>
                  <a:gd name="connsiteX344" fmla="*/ 536012 w 7149692"/>
                  <a:gd name="connsiteY344" fmla="*/ 2810934 h 4639734"/>
                  <a:gd name="connsiteX345" fmla="*/ 561412 w 7149692"/>
                  <a:gd name="connsiteY345" fmla="*/ 2827867 h 4639734"/>
                  <a:gd name="connsiteX346" fmla="*/ 603745 w 7149692"/>
                  <a:gd name="connsiteY346" fmla="*/ 2895600 h 4639734"/>
                  <a:gd name="connsiteX347" fmla="*/ 561412 w 7149692"/>
                  <a:gd name="connsiteY347" fmla="*/ 2921000 h 4639734"/>
                  <a:gd name="connsiteX348" fmla="*/ 510612 w 7149692"/>
                  <a:gd name="connsiteY34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945279 w 7149692"/>
                  <a:gd name="connsiteY150" fmla="*/ 2489200 h 4639734"/>
                  <a:gd name="connsiteX151" fmla="*/ 6826745 w 7149692"/>
                  <a:gd name="connsiteY151" fmla="*/ 2421467 h 4639734"/>
                  <a:gd name="connsiteX152" fmla="*/ 6759012 w 7149692"/>
                  <a:gd name="connsiteY152" fmla="*/ 2396067 h 4639734"/>
                  <a:gd name="connsiteX153" fmla="*/ 6699745 w 7149692"/>
                  <a:gd name="connsiteY153" fmla="*/ 2353734 h 4639734"/>
                  <a:gd name="connsiteX154" fmla="*/ 6657412 w 7149692"/>
                  <a:gd name="connsiteY154" fmla="*/ 2319867 h 4639734"/>
                  <a:gd name="connsiteX155" fmla="*/ 6538879 w 7149692"/>
                  <a:gd name="connsiteY155" fmla="*/ 2294467 h 4639734"/>
                  <a:gd name="connsiteX156" fmla="*/ 6445745 w 7149692"/>
                  <a:gd name="connsiteY156" fmla="*/ 2260600 h 4639734"/>
                  <a:gd name="connsiteX157" fmla="*/ 6420345 w 7149692"/>
                  <a:gd name="connsiteY157" fmla="*/ 2252134 h 4639734"/>
                  <a:gd name="connsiteX158" fmla="*/ 6132479 w 7149692"/>
                  <a:gd name="connsiteY158" fmla="*/ 2260600 h 4639734"/>
                  <a:gd name="connsiteX159" fmla="*/ 6107079 w 7149692"/>
                  <a:gd name="connsiteY159" fmla="*/ 2269067 h 4639734"/>
                  <a:gd name="connsiteX160" fmla="*/ 6064745 w 7149692"/>
                  <a:gd name="connsiteY160" fmla="*/ 2286000 h 4639734"/>
                  <a:gd name="connsiteX161" fmla="*/ 6013945 w 7149692"/>
                  <a:gd name="connsiteY161" fmla="*/ 2302934 h 4639734"/>
                  <a:gd name="connsiteX162" fmla="*/ 5954679 w 7149692"/>
                  <a:gd name="connsiteY162" fmla="*/ 2319867 h 4639734"/>
                  <a:gd name="connsiteX163" fmla="*/ 5929279 w 7149692"/>
                  <a:gd name="connsiteY163" fmla="*/ 2167467 h 4639734"/>
                  <a:gd name="connsiteX164" fmla="*/ 5903879 w 7149692"/>
                  <a:gd name="connsiteY164" fmla="*/ 2091267 h 4639734"/>
                  <a:gd name="connsiteX165" fmla="*/ 5878479 w 7149692"/>
                  <a:gd name="connsiteY165" fmla="*/ 1955800 h 4639734"/>
                  <a:gd name="connsiteX166" fmla="*/ 5861545 w 7149692"/>
                  <a:gd name="connsiteY166" fmla="*/ 1930400 h 4639734"/>
                  <a:gd name="connsiteX167" fmla="*/ 5853079 w 7149692"/>
                  <a:gd name="connsiteY167" fmla="*/ 1905000 h 4639734"/>
                  <a:gd name="connsiteX168" fmla="*/ 5836145 w 7149692"/>
                  <a:gd name="connsiteY168" fmla="*/ 1871134 h 4639734"/>
                  <a:gd name="connsiteX169" fmla="*/ 5810745 w 7149692"/>
                  <a:gd name="connsiteY169" fmla="*/ 1811867 h 4639734"/>
                  <a:gd name="connsiteX170" fmla="*/ 5785345 w 7149692"/>
                  <a:gd name="connsiteY170" fmla="*/ 1744134 h 4639734"/>
                  <a:gd name="connsiteX171" fmla="*/ 5776879 w 7149692"/>
                  <a:gd name="connsiteY171" fmla="*/ 1718734 h 4639734"/>
                  <a:gd name="connsiteX172" fmla="*/ 5759945 w 7149692"/>
                  <a:gd name="connsiteY172" fmla="*/ 1693334 h 4639734"/>
                  <a:gd name="connsiteX173" fmla="*/ 5734545 w 7149692"/>
                  <a:gd name="connsiteY173" fmla="*/ 1617134 h 4639734"/>
                  <a:gd name="connsiteX174" fmla="*/ 5726079 w 7149692"/>
                  <a:gd name="connsiteY174" fmla="*/ 1591734 h 4639734"/>
                  <a:gd name="connsiteX175" fmla="*/ 5675279 w 7149692"/>
                  <a:gd name="connsiteY175" fmla="*/ 1507067 h 4639734"/>
                  <a:gd name="connsiteX176" fmla="*/ 5658345 w 7149692"/>
                  <a:gd name="connsiteY176" fmla="*/ 1473200 h 4639734"/>
                  <a:gd name="connsiteX177" fmla="*/ 5649879 w 7149692"/>
                  <a:gd name="connsiteY177" fmla="*/ 1447800 h 4639734"/>
                  <a:gd name="connsiteX178" fmla="*/ 5624479 w 7149692"/>
                  <a:gd name="connsiteY178" fmla="*/ 1405467 h 4639734"/>
                  <a:gd name="connsiteX179" fmla="*/ 5616012 w 7149692"/>
                  <a:gd name="connsiteY179" fmla="*/ 1380067 h 4639734"/>
                  <a:gd name="connsiteX180" fmla="*/ 5599079 w 7149692"/>
                  <a:gd name="connsiteY180" fmla="*/ 1346200 h 4639734"/>
                  <a:gd name="connsiteX181" fmla="*/ 5556745 w 7149692"/>
                  <a:gd name="connsiteY181" fmla="*/ 1270000 h 4639734"/>
                  <a:gd name="connsiteX182" fmla="*/ 5531345 w 7149692"/>
                  <a:gd name="connsiteY182" fmla="*/ 1227667 h 4639734"/>
                  <a:gd name="connsiteX183" fmla="*/ 5505945 w 7149692"/>
                  <a:gd name="connsiteY183" fmla="*/ 1185334 h 4639734"/>
                  <a:gd name="connsiteX184" fmla="*/ 5472079 w 7149692"/>
                  <a:gd name="connsiteY184" fmla="*/ 1126067 h 4639734"/>
                  <a:gd name="connsiteX185" fmla="*/ 5446679 w 7149692"/>
                  <a:gd name="connsiteY185" fmla="*/ 1083734 h 4639734"/>
                  <a:gd name="connsiteX186" fmla="*/ 5412812 w 7149692"/>
                  <a:gd name="connsiteY186" fmla="*/ 1049867 h 4639734"/>
                  <a:gd name="connsiteX187" fmla="*/ 5395879 w 7149692"/>
                  <a:gd name="connsiteY187" fmla="*/ 1024467 h 4639734"/>
                  <a:gd name="connsiteX188" fmla="*/ 5336612 w 7149692"/>
                  <a:gd name="connsiteY188" fmla="*/ 939800 h 4639734"/>
                  <a:gd name="connsiteX189" fmla="*/ 5311212 w 7149692"/>
                  <a:gd name="connsiteY189" fmla="*/ 914400 h 4639734"/>
                  <a:gd name="connsiteX190" fmla="*/ 5294279 w 7149692"/>
                  <a:gd name="connsiteY190" fmla="*/ 889000 h 4639734"/>
                  <a:gd name="connsiteX191" fmla="*/ 5226545 w 7149692"/>
                  <a:gd name="connsiteY191" fmla="*/ 838200 h 4639734"/>
                  <a:gd name="connsiteX192" fmla="*/ 5201145 w 7149692"/>
                  <a:gd name="connsiteY192" fmla="*/ 821267 h 4639734"/>
                  <a:gd name="connsiteX193" fmla="*/ 5158812 w 7149692"/>
                  <a:gd name="connsiteY193" fmla="*/ 812800 h 4639734"/>
                  <a:gd name="connsiteX194" fmla="*/ 5133412 w 7149692"/>
                  <a:gd name="connsiteY194" fmla="*/ 804334 h 4639734"/>
                  <a:gd name="connsiteX195" fmla="*/ 5065679 w 7149692"/>
                  <a:gd name="connsiteY195" fmla="*/ 778934 h 4639734"/>
                  <a:gd name="connsiteX196" fmla="*/ 5014879 w 7149692"/>
                  <a:gd name="connsiteY196" fmla="*/ 770467 h 4639734"/>
                  <a:gd name="connsiteX197" fmla="*/ 4955612 w 7149692"/>
                  <a:gd name="connsiteY197" fmla="*/ 753534 h 4639734"/>
                  <a:gd name="connsiteX198" fmla="*/ 4887879 w 7149692"/>
                  <a:gd name="connsiteY198" fmla="*/ 736600 h 4639734"/>
                  <a:gd name="connsiteX199" fmla="*/ 4862479 w 7149692"/>
                  <a:gd name="connsiteY199" fmla="*/ 745067 h 4639734"/>
                  <a:gd name="connsiteX200" fmla="*/ 4803212 w 7149692"/>
                  <a:gd name="connsiteY200" fmla="*/ 787400 h 4639734"/>
                  <a:gd name="connsiteX201" fmla="*/ 4760879 w 7149692"/>
                  <a:gd name="connsiteY201" fmla="*/ 795867 h 4639734"/>
                  <a:gd name="connsiteX202" fmla="*/ 4710079 w 7149692"/>
                  <a:gd name="connsiteY202" fmla="*/ 829734 h 4639734"/>
                  <a:gd name="connsiteX203" fmla="*/ 4667745 w 7149692"/>
                  <a:gd name="connsiteY203" fmla="*/ 872067 h 4639734"/>
                  <a:gd name="connsiteX204" fmla="*/ 4625412 w 7149692"/>
                  <a:gd name="connsiteY204" fmla="*/ 922867 h 4639734"/>
                  <a:gd name="connsiteX205" fmla="*/ 4600012 w 7149692"/>
                  <a:gd name="connsiteY205" fmla="*/ 990600 h 4639734"/>
                  <a:gd name="connsiteX206" fmla="*/ 4583079 w 7149692"/>
                  <a:gd name="connsiteY206" fmla="*/ 1041400 h 4639734"/>
                  <a:gd name="connsiteX207" fmla="*/ 4574612 w 7149692"/>
                  <a:gd name="connsiteY207" fmla="*/ 1066800 h 4639734"/>
                  <a:gd name="connsiteX208" fmla="*/ 4566145 w 7149692"/>
                  <a:gd name="connsiteY208" fmla="*/ 1092200 h 4639734"/>
                  <a:gd name="connsiteX209" fmla="*/ 4540745 w 7149692"/>
                  <a:gd name="connsiteY209" fmla="*/ 1210734 h 4639734"/>
                  <a:gd name="connsiteX210" fmla="*/ 4489945 w 7149692"/>
                  <a:gd name="connsiteY210" fmla="*/ 1168400 h 4639734"/>
                  <a:gd name="connsiteX211" fmla="*/ 4447612 w 7149692"/>
                  <a:gd name="connsiteY211" fmla="*/ 1049867 h 4639734"/>
                  <a:gd name="connsiteX212" fmla="*/ 4405279 w 7149692"/>
                  <a:gd name="connsiteY212" fmla="*/ 956734 h 4639734"/>
                  <a:gd name="connsiteX213" fmla="*/ 4379879 w 7149692"/>
                  <a:gd name="connsiteY213" fmla="*/ 922867 h 4639734"/>
                  <a:gd name="connsiteX214" fmla="*/ 4329079 w 7149692"/>
                  <a:gd name="connsiteY214" fmla="*/ 821267 h 4639734"/>
                  <a:gd name="connsiteX215" fmla="*/ 4303679 w 7149692"/>
                  <a:gd name="connsiteY215" fmla="*/ 762000 h 4639734"/>
                  <a:gd name="connsiteX216" fmla="*/ 4269812 w 7149692"/>
                  <a:gd name="connsiteY216" fmla="*/ 711200 h 4639734"/>
                  <a:gd name="connsiteX217" fmla="*/ 4210545 w 7149692"/>
                  <a:gd name="connsiteY217" fmla="*/ 609600 h 4639734"/>
                  <a:gd name="connsiteX218" fmla="*/ 4134345 w 7149692"/>
                  <a:gd name="connsiteY218" fmla="*/ 516467 h 4639734"/>
                  <a:gd name="connsiteX219" fmla="*/ 4100479 w 7149692"/>
                  <a:gd name="connsiteY219" fmla="*/ 448734 h 4639734"/>
                  <a:gd name="connsiteX220" fmla="*/ 4066612 w 7149692"/>
                  <a:gd name="connsiteY220" fmla="*/ 414867 h 4639734"/>
                  <a:gd name="connsiteX221" fmla="*/ 4041212 w 7149692"/>
                  <a:gd name="connsiteY221" fmla="*/ 372534 h 4639734"/>
                  <a:gd name="connsiteX222" fmla="*/ 4007345 w 7149692"/>
                  <a:gd name="connsiteY222" fmla="*/ 338667 h 4639734"/>
                  <a:gd name="connsiteX223" fmla="*/ 3990412 w 7149692"/>
                  <a:gd name="connsiteY223" fmla="*/ 313267 h 4639734"/>
                  <a:gd name="connsiteX224" fmla="*/ 3965012 w 7149692"/>
                  <a:gd name="connsiteY224" fmla="*/ 287867 h 4639734"/>
                  <a:gd name="connsiteX225" fmla="*/ 3939612 w 7149692"/>
                  <a:gd name="connsiteY225" fmla="*/ 254000 h 4639734"/>
                  <a:gd name="connsiteX226" fmla="*/ 3905745 w 7149692"/>
                  <a:gd name="connsiteY226" fmla="*/ 237067 h 4639734"/>
                  <a:gd name="connsiteX227" fmla="*/ 3846479 w 7149692"/>
                  <a:gd name="connsiteY227" fmla="*/ 186267 h 4639734"/>
                  <a:gd name="connsiteX228" fmla="*/ 3821079 w 7149692"/>
                  <a:gd name="connsiteY228" fmla="*/ 169334 h 4639734"/>
                  <a:gd name="connsiteX229" fmla="*/ 3787212 w 7149692"/>
                  <a:gd name="connsiteY229" fmla="*/ 135467 h 4639734"/>
                  <a:gd name="connsiteX230" fmla="*/ 3694079 w 7149692"/>
                  <a:gd name="connsiteY230" fmla="*/ 101600 h 4639734"/>
                  <a:gd name="connsiteX231" fmla="*/ 3617879 w 7149692"/>
                  <a:gd name="connsiteY231" fmla="*/ 67734 h 4639734"/>
                  <a:gd name="connsiteX232" fmla="*/ 3584012 w 7149692"/>
                  <a:gd name="connsiteY232" fmla="*/ 59267 h 4639734"/>
                  <a:gd name="connsiteX233" fmla="*/ 3550145 w 7149692"/>
                  <a:gd name="connsiteY233" fmla="*/ 42334 h 4639734"/>
                  <a:gd name="connsiteX234" fmla="*/ 3516279 w 7149692"/>
                  <a:gd name="connsiteY234" fmla="*/ 33867 h 4639734"/>
                  <a:gd name="connsiteX235" fmla="*/ 3431612 w 7149692"/>
                  <a:gd name="connsiteY235" fmla="*/ 8467 h 4639734"/>
                  <a:gd name="connsiteX236" fmla="*/ 3330012 w 7149692"/>
                  <a:gd name="connsiteY236" fmla="*/ 0 h 4639734"/>
                  <a:gd name="connsiteX237" fmla="*/ 3143745 w 7149692"/>
                  <a:gd name="connsiteY237" fmla="*/ 8467 h 4639734"/>
                  <a:gd name="connsiteX238" fmla="*/ 3050612 w 7149692"/>
                  <a:gd name="connsiteY238" fmla="*/ 25400 h 4639734"/>
                  <a:gd name="connsiteX239" fmla="*/ 2991345 w 7149692"/>
                  <a:gd name="connsiteY239" fmla="*/ 42334 h 4639734"/>
                  <a:gd name="connsiteX240" fmla="*/ 2949012 w 7149692"/>
                  <a:gd name="connsiteY240" fmla="*/ 59267 h 4639734"/>
                  <a:gd name="connsiteX241" fmla="*/ 2898212 w 7149692"/>
                  <a:gd name="connsiteY241" fmla="*/ 93134 h 4639734"/>
                  <a:gd name="connsiteX242" fmla="*/ 2855879 w 7149692"/>
                  <a:gd name="connsiteY242" fmla="*/ 118534 h 4639734"/>
                  <a:gd name="connsiteX243" fmla="*/ 2830479 w 7149692"/>
                  <a:gd name="connsiteY243" fmla="*/ 143934 h 4639734"/>
                  <a:gd name="connsiteX244" fmla="*/ 2805079 w 7149692"/>
                  <a:gd name="connsiteY244" fmla="*/ 160867 h 4639734"/>
                  <a:gd name="connsiteX245" fmla="*/ 2745812 w 7149692"/>
                  <a:gd name="connsiteY245" fmla="*/ 203200 h 4639734"/>
                  <a:gd name="connsiteX246" fmla="*/ 2720412 w 7149692"/>
                  <a:gd name="connsiteY246" fmla="*/ 254000 h 4639734"/>
                  <a:gd name="connsiteX247" fmla="*/ 2695012 w 7149692"/>
                  <a:gd name="connsiteY247" fmla="*/ 296334 h 4639734"/>
                  <a:gd name="connsiteX248" fmla="*/ 2644212 w 7149692"/>
                  <a:gd name="connsiteY248" fmla="*/ 389467 h 4639734"/>
                  <a:gd name="connsiteX249" fmla="*/ 2627279 w 7149692"/>
                  <a:gd name="connsiteY249" fmla="*/ 414867 h 4639734"/>
                  <a:gd name="connsiteX250" fmla="*/ 2610345 w 7149692"/>
                  <a:gd name="connsiteY250" fmla="*/ 541867 h 4639734"/>
                  <a:gd name="connsiteX251" fmla="*/ 2593412 w 7149692"/>
                  <a:gd name="connsiteY251" fmla="*/ 584200 h 4639734"/>
                  <a:gd name="connsiteX252" fmla="*/ 2584945 w 7149692"/>
                  <a:gd name="connsiteY252" fmla="*/ 609600 h 4639734"/>
                  <a:gd name="connsiteX253" fmla="*/ 2568012 w 7149692"/>
                  <a:gd name="connsiteY253" fmla="*/ 643467 h 4639734"/>
                  <a:gd name="connsiteX254" fmla="*/ 2542612 w 7149692"/>
                  <a:gd name="connsiteY254" fmla="*/ 728134 h 4639734"/>
                  <a:gd name="connsiteX255" fmla="*/ 2551079 w 7149692"/>
                  <a:gd name="connsiteY255" fmla="*/ 880534 h 4639734"/>
                  <a:gd name="connsiteX256" fmla="*/ 2576479 w 7149692"/>
                  <a:gd name="connsiteY256" fmla="*/ 973667 h 4639734"/>
                  <a:gd name="connsiteX257" fmla="*/ 2593412 w 7149692"/>
                  <a:gd name="connsiteY257" fmla="*/ 1049867 h 4639734"/>
                  <a:gd name="connsiteX258" fmla="*/ 2618812 w 7149692"/>
                  <a:gd name="connsiteY258" fmla="*/ 1066800 h 4639734"/>
                  <a:gd name="connsiteX259" fmla="*/ 2678079 w 7149692"/>
                  <a:gd name="connsiteY259" fmla="*/ 1134534 h 4639734"/>
                  <a:gd name="connsiteX260" fmla="*/ 2728879 w 7149692"/>
                  <a:gd name="connsiteY260" fmla="*/ 1176867 h 4639734"/>
                  <a:gd name="connsiteX261" fmla="*/ 2703479 w 7149692"/>
                  <a:gd name="connsiteY261" fmla="*/ 1202267 h 4639734"/>
                  <a:gd name="connsiteX262" fmla="*/ 2635745 w 7149692"/>
                  <a:gd name="connsiteY262" fmla="*/ 1193800 h 4639734"/>
                  <a:gd name="connsiteX263" fmla="*/ 2568012 w 7149692"/>
                  <a:gd name="connsiteY263" fmla="*/ 1117600 h 4639734"/>
                  <a:gd name="connsiteX264" fmla="*/ 2551079 w 7149692"/>
                  <a:gd name="connsiteY264" fmla="*/ 1092200 h 4639734"/>
                  <a:gd name="connsiteX265" fmla="*/ 2525679 w 7149692"/>
                  <a:gd name="connsiteY265" fmla="*/ 1083734 h 4639734"/>
                  <a:gd name="connsiteX266" fmla="*/ 2508745 w 7149692"/>
                  <a:gd name="connsiteY266" fmla="*/ 1049867 h 4639734"/>
                  <a:gd name="connsiteX267" fmla="*/ 2466412 w 7149692"/>
                  <a:gd name="connsiteY267" fmla="*/ 1024467 h 4639734"/>
                  <a:gd name="connsiteX268" fmla="*/ 2432545 w 7149692"/>
                  <a:gd name="connsiteY268" fmla="*/ 999067 h 4639734"/>
                  <a:gd name="connsiteX269" fmla="*/ 2305545 w 7149692"/>
                  <a:gd name="connsiteY269" fmla="*/ 889000 h 4639734"/>
                  <a:gd name="connsiteX270" fmla="*/ 2187012 w 7149692"/>
                  <a:gd name="connsiteY270" fmla="*/ 804334 h 4639734"/>
                  <a:gd name="connsiteX271" fmla="*/ 2136212 w 7149692"/>
                  <a:gd name="connsiteY271" fmla="*/ 762000 h 4639734"/>
                  <a:gd name="connsiteX272" fmla="*/ 2017679 w 7149692"/>
                  <a:gd name="connsiteY272" fmla="*/ 677334 h 4639734"/>
                  <a:gd name="connsiteX273" fmla="*/ 1966879 w 7149692"/>
                  <a:gd name="connsiteY273" fmla="*/ 635000 h 4639734"/>
                  <a:gd name="connsiteX274" fmla="*/ 1873745 w 7149692"/>
                  <a:gd name="connsiteY274" fmla="*/ 575734 h 4639734"/>
                  <a:gd name="connsiteX275" fmla="*/ 1831412 w 7149692"/>
                  <a:gd name="connsiteY275" fmla="*/ 541867 h 4639734"/>
                  <a:gd name="connsiteX276" fmla="*/ 1789079 w 7149692"/>
                  <a:gd name="connsiteY276" fmla="*/ 533400 h 4639734"/>
                  <a:gd name="connsiteX277" fmla="*/ 1763679 w 7149692"/>
                  <a:gd name="connsiteY277" fmla="*/ 524934 h 4639734"/>
                  <a:gd name="connsiteX278" fmla="*/ 1738279 w 7149692"/>
                  <a:gd name="connsiteY278" fmla="*/ 508000 h 4639734"/>
                  <a:gd name="connsiteX279" fmla="*/ 1611279 w 7149692"/>
                  <a:gd name="connsiteY279" fmla="*/ 474134 h 4639734"/>
                  <a:gd name="connsiteX280" fmla="*/ 1501212 w 7149692"/>
                  <a:gd name="connsiteY280" fmla="*/ 465667 h 4639734"/>
                  <a:gd name="connsiteX281" fmla="*/ 1314945 w 7149692"/>
                  <a:gd name="connsiteY281" fmla="*/ 474134 h 4639734"/>
                  <a:gd name="connsiteX282" fmla="*/ 1255679 w 7149692"/>
                  <a:gd name="connsiteY282" fmla="*/ 491067 h 4639734"/>
                  <a:gd name="connsiteX283" fmla="*/ 1179479 w 7149692"/>
                  <a:gd name="connsiteY283" fmla="*/ 508000 h 4639734"/>
                  <a:gd name="connsiteX284" fmla="*/ 1111745 w 7149692"/>
                  <a:gd name="connsiteY284" fmla="*/ 524934 h 4639734"/>
                  <a:gd name="connsiteX285" fmla="*/ 1077879 w 7149692"/>
                  <a:gd name="connsiteY285" fmla="*/ 550334 h 4639734"/>
                  <a:gd name="connsiteX286" fmla="*/ 1044012 w 7149692"/>
                  <a:gd name="connsiteY286" fmla="*/ 567267 h 4639734"/>
                  <a:gd name="connsiteX287" fmla="*/ 993212 w 7149692"/>
                  <a:gd name="connsiteY287" fmla="*/ 618067 h 4639734"/>
                  <a:gd name="connsiteX288" fmla="*/ 933945 w 7149692"/>
                  <a:gd name="connsiteY288" fmla="*/ 728134 h 4639734"/>
                  <a:gd name="connsiteX289" fmla="*/ 900079 w 7149692"/>
                  <a:gd name="connsiteY289" fmla="*/ 778934 h 4639734"/>
                  <a:gd name="connsiteX290" fmla="*/ 883145 w 7149692"/>
                  <a:gd name="connsiteY290" fmla="*/ 838200 h 4639734"/>
                  <a:gd name="connsiteX291" fmla="*/ 866212 w 7149692"/>
                  <a:gd name="connsiteY291" fmla="*/ 905934 h 4639734"/>
                  <a:gd name="connsiteX292" fmla="*/ 883145 w 7149692"/>
                  <a:gd name="connsiteY292" fmla="*/ 1227667 h 4639734"/>
                  <a:gd name="connsiteX293" fmla="*/ 900079 w 7149692"/>
                  <a:gd name="connsiteY293" fmla="*/ 1278467 h 4639734"/>
                  <a:gd name="connsiteX294" fmla="*/ 908545 w 7149692"/>
                  <a:gd name="connsiteY294" fmla="*/ 1320800 h 4639734"/>
                  <a:gd name="connsiteX295" fmla="*/ 942412 w 7149692"/>
                  <a:gd name="connsiteY295" fmla="*/ 1380067 h 4639734"/>
                  <a:gd name="connsiteX296" fmla="*/ 967812 w 7149692"/>
                  <a:gd name="connsiteY296" fmla="*/ 1413934 h 4639734"/>
                  <a:gd name="connsiteX297" fmla="*/ 1010145 w 7149692"/>
                  <a:gd name="connsiteY297" fmla="*/ 1490134 h 4639734"/>
                  <a:gd name="connsiteX298" fmla="*/ 1060945 w 7149692"/>
                  <a:gd name="connsiteY298" fmla="*/ 1532467 h 4639734"/>
                  <a:gd name="connsiteX299" fmla="*/ 1077879 w 7149692"/>
                  <a:gd name="connsiteY299" fmla="*/ 1557867 h 4639734"/>
                  <a:gd name="connsiteX300" fmla="*/ 1120212 w 7149692"/>
                  <a:gd name="connsiteY300" fmla="*/ 1591734 h 4639734"/>
                  <a:gd name="connsiteX301" fmla="*/ 1145612 w 7149692"/>
                  <a:gd name="connsiteY301" fmla="*/ 1617134 h 4639734"/>
                  <a:gd name="connsiteX302" fmla="*/ 1179479 w 7149692"/>
                  <a:gd name="connsiteY302" fmla="*/ 1659467 h 4639734"/>
                  <a:gd name="connsiteX303" fmla="*/ 1230279 w 7149692"/>
                  <a:gd name="connsiteY303" fmla="*/ 1710267 h 4639734"/>
                  <a:gd name="connsiteX304" fmla="*/ 1289545 w 7149692"/>
                  <a:gd name="connsiteY304" fmla="*/ 1761067 h 4639734"/>
                  <a:gd name="connsiteX305" fmla="*/ 1314945 w 7149692"/>
                  <a:gd name="connsiteY305" fmla="*/ 1794934 h 4639734"/>
                  <a:gd name="connsiteX306" fmla="*/ 1374212 w 7149692"/>
                  <a:gd name="connsiteY306" fmla="*/ 1837267 h 4639734"/>
                  <a:gd name="connsiteX307" fmla="*/ 1391145 w 7149692"/>
                  <a:gd name="connsiteY307" fmla="*/ 1862667 h 4639734"/>
                  <a:gd name="connsiteX308" fmla="*/ 1425012 w 7149692"/>
                  <a:gd name="connsiteY308" fmla="*/ 1896534 h 4639734"/>
                  <a:gd name="connsiteX309" fmla="*/ 1433479 w 7149692"/>
                  <a:gd name="connsiteY309" fmla="*/ 1921934 h 4639734"/>
                  <a:gd name="connsiteX310" fmla="*/ 1416545 w 7149692"/>
                  <a:gd name="connsiteY310" fmla="*/ 1938867 h 4639734"/>
                  <a:gd name="connsiteX311" fmla="*/ 1357279 w 7149692"/>
                  <a:gd name="connsiteY311" fmla="*/ 1921934 h 4639734"/>
                  <a:gd name="connsiteX312" fmla="*/ 1298012 w 7149692"/>
                  <a:gd name="connsiteY312" fmla="*/ 1888067 h 4639734"/>
                  <a:gd name="connsiteX313" fmla="*/ 1264145 w 7149692"/>
                  <a:gd name="connsiteY313" fmla="*/ 1862667 h 4639734"/>
                  <a:gd name="connsiteX314" fmla="*/ 1230279 w 7149692"/>
                  <a:gd name="connsiteY314" fmla="*/ 1854200 h 4639734"/>
                  <a:gd name="connsiteX315" fmla="*/ 1204879 w 7149692"/>
                  <a:gd name="connsiteY315" fmla="*/ 1845734 h 4639734"/>
                  <a:gd name="connsiteX316" fmla="*/ 1128679 w 7149692"/>
                  <a:gd name="connsiteY316" fmla="*/ 1820334 h 4639734"/>
                  <a:gd name="connsiteX317" fmla="*/ 967812 w 7149692"/>
                  <a:gd name="connsiteY317" fmla="*/ 1811867 h 4639734"/>
                  <a:gd name="connsiteX318" fmla="*/ 866212 w 7149692"/>
                  <a:gd name="connsiteY318" fmla="*/ 1803400 h 4639734"/>
                  <a:gd name="connsiteX319" fmla="*/ 790012 w 7149692"/>
                  <a:gd name="connsiteY319" fmla="*/ 1811867 h 4639734"/>
                  <a:gd name="connsiteX320" fmla="*/ 722279 w 7149692"/>
                  <a:gd name="connsiteY320" fmla="*/ 1837267 h 4639734"/>
                  <a:gd name="connsiteX321" fmla="*/ 679945 w 7149692"/>
                  <a:gd name="connsiteY321" fmla="*/ 1871134 h 4639734"/>
                  <a:gd name="connsiteX322" fmla="*/ 654545 w 7149692"/>
                  <a:gd name="connsiteY322" fmla="*/ 1896534 h 4639734"/>
                  <a:gd name="connsiteX323" fmla="*/ 586812 w 7149692"/>
                  <a:gd name="connsiteY323" fmla="*/ 1947334 h 4639734"/>
                  <a:gd name="connsiteX324" fmla="*/ 544479 w 7149692"/>
                  <a:gd name="connsiteY324" fmla="*/ 1981200 h 4639734"/>
                  <a:gd name="connsiteX325" fmla="*/ 459812 w 7149692"/>
                  <a:gd name="connsiteY325" fmla="*/ 2032000 h 4639734"/>
                  <a:gd name="connsiteX326" fmla="*/ 400545 w 7149692"/>
                  <a:gd name="connsiteY326" fmla="*/ 2099734 h 4639734"/>
                  <a:gd name="connsiteX327" fmla="*/ 332812 w 7149692"/>
                  <a:gd name="connsiteY327" fmla="*/ 2159000 h 4639734"/>
                  <a:gd name="connsiteX328" fmla="*/ 282012 w 7149692"/>
                  <a:gd name="connsiteY328" fmla="*/ 2235200 h 4639734"/>
                  <a:gd name="connsiteX329" fmla="*/ 256612 w 7149692"/>
                  <a:gd name="connsiteY329" fmla="*/ 2252134 h 4639734"/>
                  <a:gd name="connsiteX330" fmla="*/ 248145 w 7149692"/>
                  <a:gd name="connsiteY330" fmla="*/ 2277534 h 4639734"/>
                  <a:gd name="connsiteX331" fmla="*/ 214279 w 7149692"/>
                  <a:gd name="connsiteY331" fmla="*/ 2328334 h 4639734"/>
                  <a:gd name="connsiteX332" fmla="*/ 205812 w 7149692"/>
                  <a:gd name="connsiteY332" fmla="*/ 2362200 h 4639734"/>
                  <a:gd name="connsiteX333" fmla="*/ 188879 w 7149692"/>
                  <a:gd name="connsiteY333" fmla="*/ 2404534 h 4639734"/>
                  <a:gd name="connsiteX334" fmla="*/ 180412 w 7149692"/>
                  <a:gd name="connsiteY334" fmla="*/ 2446867 h 4639734"/>
                  <a:gd name="connsiteX335" fmla="*/ 188879 w 7149692"/>
                  <a:gd name="connsiteY335" fmla="*/ 2531534 h 4639734"/>
                  <a:gd name="connsiteX336" fmla="*/ 214279 w 7149692"/>
                  <a:gd name="connsiteY336" fmla="*/ 2548467 h 4639734"/>
                  <a:gd name="connsiteX337" fmla="*/ 239679 w 7149692"/>
                  <a:gd name="connsiteY337" fmla="*/ 2573867 h 4639734"/>
                  <a:gd name="connsiteX338" fmla="*/ 265079 w 7149692"/>
                  <a:gd name="connsiteY338" fmla="*/ 2590800 h 4639734"/>
                  <a:gd name="connsiteX339" fmla="*/ 315879 w 7149692"/>
                  <a:gd name="connsiteY339" fmla="*/ 2641600 h 4639734"/>
                  <a:gd name="connsiteX340" fmla="*/ 375145 w 7149692"/>
                  <a:gd name="connsiteY340" fmla="*/ 2683934 h 4639734"/>
                  <a:gd name="connsiteX341" fmla="*/ 417479 w 7149692"/>
                  <a:gd name="connsiteY341" fmla="*/ 2709334 h 4639734"/>
                  <a:gd name="connsiteX342" fmla="*/ 510612 w 7149692"/>
                  <a:gd name="connsiteY342" fmla="*/ 2768600 h 4639734"/>
                  <a:gd name="connsiteX343" fmla="*/ 527545 w 7149692"/>
                  <a:gd name="connsiteY343" fmla="*/ 2785534 h 4639734"/>
                  <a:gd name="connsiteX344" fmla="*/ 561412 w 7149692"/>
                  <a:gd name="connsiteY344" fmla="*/ 2827867 h 4639734"/>
                  <a:gd name="connsiteX345" fmla="*/ 603745 w 7149692"/>
                  <a:gd name="connsiteY345" fmla="*/ 2895600 h 4639734"/>
                  <a:gd name="connsiteX346" fmla="*/ 561412 w 7149692"/>
                  <a:gd name="connsiteY346" fmla="*/ 2921000 h 4639734"/>
                  <a:gd name="connsiteX347" fmla="*/ 510612 w 7149692"/>
                  <a:gd name="connsiteY34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945279 w 7149692"/>
                  <a:gd name="connsiteY150" fmla="*/ 2489200 h 4639734"/>
                  <a:gd name="connsiteX151" fmla="*/ 6826745 w 7149692"/>
                  <a:gd name="connsiteY151" fmla="*/ 2421467 h 4639734"/>
                  <a:gd name="connsiteX152" fmla="*/ 6759012 w 7149692"/>
                  <a:gd name="connsiteY152" fmla="*/ 2396067 h 4639734"/>
                  <a:gd name="connsiteX153" fmla="*/ 6699745 w 7149692"/>
                  <a:gd name="connsiteY153" fmla="*/ 2353734 h 4639734"/>
                  <a:gd name="connsiteX154" fmla="*/ 6657412 w 7149692"/>
                  <a:gd name="connsiteY154" fmla="*/ 2319867 h 4639734"/>
                  <a:gd name="connsiteX155" fmla="*/ 6538879 w 7149692"/>
                  <a:gd name="connsiteY155" fmla="*/ 2294467 h 4639734"/>
                  <a:gd name="connsiteX156" fmla="*/ 6445745 w 7149692"/>
                  <a:gd name="connsiteY156" fmla="*/ 2260600 h 4639734"/>
                  <a:gd name="connsiteX157" fmla="*/ 6420345 w 7149692"/>
                  <a:gd name="connsiteY157" fmla="*/ 2252134 h 4639734"/>
                  <a:gd name="connsiteX158" fmla="*/ 6132479 w 7149692"/>
                  <a:gd name="connsiteY158" fmla="*/ 2260600 h 4639734"/>
                  <a:gd name="connsiteX159" fmla="*/ 6107079 w 7149692"/>
                  <a:gd name="connsiteY159" fmla="*/ 2269067 h 4639734"/>
                  <a:gd name="connsiteX160" fmla="*/ 6064745 w 7149692"/>
                  <a:gd name="connsiteY160" fmla="*/ 2286000 h 4639734"/>
                  <a:gd name="connsiteX161" fmla="*/ 6013945 w 7149692"/>
                  <a:gd name="connsiteY161" fmla="*/ 2302934 h 4639734"/>
                  <a:gd name="connsiteX162" fmla="*/ 5954679 w 7149692"/>
                  <a:gd name="connsiteY162" fmla="*/ 2319867 h 4639734"/>
                  <a:gd name="connsiteX163" fmla="*/ 5929279 w 7149692"/>
                  <a:gd name="connsiteY163" fmla="*/ 2167467 h 4639734"/>
                  <a:gd name="connsiteX164" fmla="*/ 5903879 w 7149692"/>
                  <a:gd name="connsiteY164" fmla="*/ 2091267 h 4639734"/>
                  <a:gd name="connsiteX165" fmla="*/ 5878479 w 7149692"/>
                  <a:gd name="connsiteY165" fmla="*/ 1955800 h 4639734"/>
                  <a:gd name="connsiteX166" fmla="*/ 5861545 w 7149692"/>
                  <a:gd name="connsiteY166" fmla="*/ 1930400 h 4639734"/>
                  <a:gd name="connsiteX167" fmla="*/ 5853079 w 7149692"/>
                  <a:gd name="connsiteY167" fmla="*/ 1905000 h 4639734"/>
                  <a:gd name="connsiteX168" fmla="*/ 5836145 w 7149692"/>
                  <a:gd name="connsiteY168" fmla="*/ 1871134 h 4639734"/>
                  <a:gd name="connsiteX169" fmla="*/ 5810745 w 7149692"/>
                  <a:gd name="connsiteY169" fmla="*/ 1811867 h 4639734"/>
                  <a:gd name="connsiteX170" fmla="*/ 5785345 w 7149692"/>
                  <a:gd name="connsiteY170" fmla="*/ 1744134 h 4639734"/>
                  <a:gd name="connsiteX171" fmla="*/ 5776879 w 7149692"/>
                  <a:gd name="connsiteY171" fmla="*/ 1718734 h 4639734"/>
                  <a:gd name="connsiteX172" fmla="*/ 5759945 w 7149692"/>
                  <a:gd name="connsiteY172" fmla="*/ 1693334 h 4639734"/>
                  <a:gd name="connsiteX173" fmla="*/ 5734545 w 7149692"/>
                  <a:gd name="connsiteY173" fmla="*/ 1617134 h 4639734"/>
                  <a:gd name="connsiteX174" fmla="*/ 5726079 w 7149692"/>
                  <a:gd name="connsiteY174" fmla="*/ 1591734 h 4639734"/>
                  <a:gd name="connsiteX175" fmla="*/ 5675279 w 7149692"/>
                  <a:gd name="connsiteY175" fmla="*/ 1507067 h 4639734"/>
                  <a:gd name="connsiteX176" fmla="*/ 5658345 w 7149692"/>
                  <a:gd name="connsiteY176" fmla="*/ 1473200 h 4639734"/>
                  <a:gd name="connsiteX177" fmla="*/ 5649879 w 7149692"/>
                  <a:gd name="connsiteY177" fmla="*/ 1447800 h 4639734"/>
                  <a:gd name="connsiteX178" fmla="*/ 5624479 w 7149692"/>
                  <a:gd name="connsiteY178" fmla="*/ 1405467 h 4639734"/>
                  <a:gd name="connsiteX179" fmla="*/ 5616012 w 7149692"/>
                  <a:gd name="connsiteY179" fmla="*/ 1380067 h 4639734"/>
                  <a:gd name="connsiteX180" fmla="*/ 5599079 w 7149692"/>
                  <a:gd name="connsiteY180" fmla="*/ 1346200 h 4639734"/>
                  <a:gd name="connsiteX181" fmla="*/ 5556745 w 7149692"/>
                  <a:gd name="connsiteY181" fmla="*/ 1270000 h 4639734"/>
                  <a:gd name="connsiteX182" fmla="*/ 5531345 w 7149692"/>
                  <a:gd name="connsiteY182" fmla="*/ 1227667 h 4639734"/>
                  <a:gd name="connsiteX183" fmla="*/ 5505945 w 7149692"/>
                  <a:gd name="connsiteY183" fmla="*/ 1185334 h 4639734"/>
                  <a:gd name="connsiteX184" fmla="*/ 5472079 w 7149692"/>
                  <a:gd name="connsiteY184" fmla="*/ 1126067 h 4639734"/>
                  <a:gd name="connsiteX185" fmla="*/ 5446679 w 7149692"/>
                  <a:gd name="connsiteY185" fmla="*/ 1083734 h 4639734"/>
                  <a:gd name="connsiteX186" fmla="*/ 5412812 w 7149692"/>
                  <a:gd name="connsiteY186" fmla="*/ 1049867 h 4639734"/>
                  <a:gd name="connsiteX187" fmla="*/ 5395879 w 7149692"/>
                  <a:gd name="connsiteY187" fmla="*/ 1024467 h 4639734"/>
                  <a:gd name="connsiteX188" fmla="*/ 5336612 w 7149692"/>
                  <a:gd name="connsiteY188" fmla="*/ 939800 h 4639734"/>
                  <a:gd name="connsiteX189" fmla="*/ 5311212 w 7149692"/>
                  <a:gd name="connsiteY189" fmla="*/ 914400 h 4639734"/>
                  <a:gd name="connsiteX190" fmla="*/ 5294279 w 7149692"/>
                  <a:gd name="connsiteY190" fmla="*/ 889000 h 4639734"/>
                  <a:gd name="connsiteX191" fmla="*/ 5226545 w 7149692"/>
                  <a:gd name="connsiteY191" fmla="*/ 838200 h 4639734"/>
                  <a:gd name="connsiteX192" fmla="*/ 5201145 w 7149692"/>
                  <a:gd name="connsiteY192" fmla="*/ 821267 h 4639734"/>
                  <a:gd name="connsiteX193" fmla="*/ 5158812 w 7149692"/>
                  <a:gd name="connsiteY193" fmla="*/ 812800 h 4639734"/>
                  <a:gd name="connsiteX194" fmla="*/ 5133412 w 7149692"/>
                  <a:gd name="connsiteY194" fmla="*/ 804334 h 4639734"/>
                  <a:gd name="connsiteX195" fmla="*/ 5065679 w 7149692"/>
                  <a:gd name="connsiteY195" fmla="*/ 778934 h 4639734"/>
                  <a:gd name="connsiteX196" fmla="*/ 5014879 w 7149692"/>
                  <a:gd name="connsiteY196" fmla="*/ 770467 h 4639734"/>
                  <a:gd name="connsiteX197" fmla="*/ 4955612 w 7149692"/>
                  <a:gd name="connsiteY197" fmla="*/ 753534 h 4639734"/>
                  <a:gd name="connsiteX198" fmla="*/ 4887879 w 7149692"/>
                  <a:gd name="connsiteY198" fmla="*/ 736600 h 4639734"/>
                  <a:gd name="connsiteX199" fmla="*/ 4862479 w 7149692"/>
                  <a:gd name="connsiteY199" fmla="*/ 745067 h 4639734"/>
                  <a:gd name="connsiteX200" fmla="*/ 4803212 w 7149692"/>
                  <a:gd name="connsiteY200" fmla="*/ 787400 h 4639734"/>
                  <a:gd name="connsiteX201" fmla="*/ 4760879 w 7149692"/>
                  <a:gd name="connsiteY201" fmla="*/ 795867 h 4639734"/>
                  <a:gd name="connsiteX202" fmla="*/ 4710079 w 7149692"/>
                  <a:gd name="connsiteY202" fmla="*/ 829734 h 4639734"/>
                  <a:gd name="connsiteX203" fmla="*/ 4667745 w 7149692"/>
                  <a:gd name="connsiteY203" fmla="*/ 872067 h 4639734"/>
                  <a:gd name="connsiteX204" fmla="*/ 4625412 w 7149692"/>
                  <a:gd name="connsiteY204" fmla="*/ 922867 h 4639734"/>
                  <a:gd name="connsiteX205" fmla="*/ 4600012 w 7149692"/>
                  <a:gd name="connsiteY205" fmla="*/ 990600 h 4639734"/>
                  <a:gd name="connsiteX206" fmla="*/ 4583079 w 7149692"/>
                  <a:gd name="connsiteY206" fmla="*/ 1041400 h 4639734"/>
                  <a:gd name="connsiteX207" fmla="*/ 4574612 w 7149692"/>
                  <a:gd name="connsiteY207" fmla="*/ 1066800 h 4639734"/>
                  <a:gd name="connsiteX208" fmla="*/ 4566145 w 7149692"/>
                  <a:gd name="connsiteY208" fmla="*/ 1092200 h 4639734"/>
                  <a:gd name="connsiteX209" fmla="*/ 4540745 w 7149692"/>
                  <a:gd name="connsiteY209" fmla="*/ 1210734 h 4639734"/>
                  <a:gd name="connsiteX210" fmla="*/ 4489945 w 7149692"/>
                  <a:gd name="connsiteY210" fmla="*/ 1168400 h 4639734"/>
                  <a:gd name="connsiteX211" fmla="*/ 4447612 w 7149692"/>
                  <a:gd name="connsiteY211" fmla="*/ 1049867 h 4639734"/>
                  <a:gd name="connsiteX212" fmla="*/ 4405279 w 7149692"/>
                  <a:gd name="connsiteY212" fmla="*/ 956734 h 4639734"/>
                  <a:gd name="connsiteX213" fmla="*/ 4379879 w 7149692"/>
                  <a:gd name="connsiteY213" fmla="*/ 922867 h 4639734"/>
                  <a:gd name="connsiteX214" fmla="*/ 4329079 w 7149692"/>
                  <a:gd name="connsiteY214" fmla="*/ 821267 h 4639734"/>
                  <a:gd name="connsiteX215" fmla="*/ 4303679 w 7149692"/>
                  <a:gd name="connsiteY215" fmla="*/ 762000 h 4639734"/>
                  <a:gd name="connsiteX216" fmla="*/ 4269812 w 7149692"/>
                  <a:gd name="connsiteY216" fmla="*/ 711200 h 4639734"/>
                  <a:gd name="connsiteX217" fmla="*/ 4210545 w 7149692"/>
                  <a:gd name="connsiteY217" fmla="*/ 609600 h 4639734"/>
                  <a:gd name="connsiteX218" fmla="*/ 4134345 w 7149692"/>
                  <a:gd name="connsiteY218" fmla="*/ 516467 h 4639734"/>
                  <a:gd name="connsiteX219" fmla="*/ 4100479 w 7149692"/>
                  <a:gd name="connsiteY219" fmla="*/ 448734 h 4639734"/>
                  <a:gd name="connsiteX220" fmla="*/ 4066612 w 7149692"/>
                  <a:gd name="connsiteY220" fmla="*/ 414867 h 4639734"/>
                  <a:gd name="connsiteX221" fmla="*/ 4041212 w 7149692"/>
                  <a:gd name="connsiteY221" fmla="*/ 372534 h 4639734"/>
                  <a:gd name="connsiteX222" fmla="*/ 4007345 w 7149692"/>
                  <a:gd name="connsiteY222" fmla="*/ 338667 h 4639734"/>
                  <a:gd name="connsiteX223" fmla="*/ 3990412 w 7149692"/>
                  <a:gd name="connsiteY223" fmla="*/ 313267 h 4639734"/>
                  <a:gd name="connsiteX224" fmla="*/ 3965012 w 7149692"/>
                  <a:gd name="connsiteY224" fmla="*/ 287867 h 4639734"/>
                  <a:gd name="connsiteX225" fmla="*/ 3939612 w 7149692"/>
                  <a:gd name="connsiteY225" fmla="*/ 254000 h 4639734"/>
                  <a:gd name="connsiteX226" fmla="*/ 3905745 w 7149692"/>
                  <a:gd name="connsiteY226" fmla="*/ 237067 h 4639734"/>
                  <a:gd name="connsiteX227" fmla="*/ 3846479 w 7149692"/>
                  <a:gd name="connsiteY227" fmla="*/ 186267 h 4639734"/>
                  <a:gd name="connsiteX228" fmla="*/ 3821079 w 7149692"/>
                  <a:gd name="connsiteY228" fmla="*/ 169334 h 4639734"/>
                  <a:gd name="connsiteX229" fmla="*/ 3787212 w 7149692"/>
                  <a:gd name="connsiteY229" fmla="*/ 135467 h 4639734"/>
                  <a:gd name="connsiteX230" fmla="*/ 3694079 w 7149692"/>
                  <a:gd name="connsiteY230" fmla="*/ 101600 h 4639734"/>
                  <a:gd name="connsiteX231" fmla="*/ 3617879 w 7149692"/>
                  <a:gd name="connsiteY231" fmla="*/ 67734 h 4639734"/>
                  <a:gd name="connsiteX232" fmla="*/ 3584012 w 7149692"/>
                  <a:gd name="connsiteY232" fmla="*/ 59267 h 4639734"/>
                  <a:gd name="connsiteX233" fmla="*/ 3550145 w 7149692"/>
                  <a:gd name="connsiteY233" fmla="*/ 42334 h 4639734"/>
                  <a:gd name="connsiteX234" fmla="*/ 3516279 w 7149692"/>
                  <a:gd name="connsiteY234" fmla="*/ 33867 h 4639734"/>
                  <a:gd name="connsiteX235" fmla="*/ 3431612 w 7149692"/>
                  <a:gd name="connsiteY235" fmla="*/ 8467 h 4639734"/>
                  <a:gd name="connsiteX236" fmla="*/ 3330012 w 7149692"/>
                  <a:gd name="connsiteY236" fmla="*/ 0 h 4639734"/>
                  <a:gd name="connsiteX237" fmla="*/ 3143745 w 7149692"/>
                  <a:gd name="connsiteY237" fmla="*/ 8467 h 4639734"/>
                  <a:gd name="connsiteX238" fmla="*/ 3050612 w 7149692"/>
                  <a:gd name="connsiteY238" fmla="*/ 25400 h 4639734"/>
                  <a:gd name="connsiteX239" fmla="*/ 2991345 w 7149692"/>
                  <a:gd name="connsiteY239" fmla="*/ 42334 h 4639734"/>
                  <a:gd name="connsiteX240" fmla="*/ 2949012 w 7149692"/>
                  <a:gd name="connsiteY240" fmla="*/ 59267 h 4639734"/>
                  <a:gd name="connsiteX241" fmla="*/ 2898212 w 7149692"/>
                  <a:gd name="connsiteY241" fmla="*/ 93134 h 4639734"/>
                  <a:gd name="connsiteX242" fmla="*/ 2855879 w 7149692"/>
                  <a:gd name="connsiteY242" fmla="*/ 118534 h 4639734"/>
                  <a:gd name="connsiteX243" fmla="*/ 2830479 w 7149692"/>
                  <a:gd name="connsiteY243" fmla="*/ 143934 h 4639734"/>
                  <a:gd name="connsiteX244" fmla="*/ 2805079 w 7149692"/>
                  <a:gd name="connsiteY244" fmla="*/ 160867 h 4639734"/>
                  <a:gd name="connsiteX245" fmla="*/ 2745812 w 7149692"/>
                  <a:gd name="connsiteY245" fmla="*/ 203200 h 4639734"/>
                  <a:gd name="connsiteX246" fmla="*/ 2720412 w 7149692"/>
                  <a:gd name="connsiteY246" fmla="*/ 254000 h 4639734"/>
                  <a:gd name="connsiteX247" fmla="*/ 2695012 w 7149692"/>
                  <a:gd name="connsiteY247" fmla="*/ 296334 h 4639734"/>
                  <a:gd name="connsiteX248" fmla="*/ 2644212 w 7149692"/>
                  <a:gd name="connsiteY248" fmla="*/ 389467 h 4639734"/>
                  <a:gd name="connsiteX249" fmla="*/ 2627279 w 7149692"/>
                  <a:gd name="connsiteY249" fmla="*/ 414867 h 4639734"/>
                  <a:gd name="connsiteX250" fmla="*/ 2610345 w 7149692"/>
                  <a:gd name="connsiteY250" fmla="*/ 541867 h 4639734"/>
                  <a:gd name="connsiteX251" fmla="*/ 2593412 w 7149692"/>
                  <a:gd name="connsiteY251" fmla="*/ 584200 h 4639734"/>
                  <a:gd name="connsiteX252" fmla="*/ 2584945 w 7149692"/>
                  <a:gd name="connsiteY252" fmla="*/ 609600 h 4639734"/>
                  <a:gd name="connsiteX253" fmla="*/ 2568012 w 7149692"/>
                  <a:gd name="connsiteY253" fmla="*/ 643467 h 4639734"/>
                  <a:gd name="connsiteX254" fmla="*/ 2542612 w 7149692"/>
                  <a:gd name="connsiteY254" fmla="*/ 728134 h 4639734"/>
                  <a:gd name="connsiteX255" fmla="*/ 2551079 w 7149692"/>
                  <a:gd name="connsiteY255" fmla="*/ 880534 h 4639734"/>
                  <a:gd name="connsiteX256" fmla="*/ 2576479 w 7149692"/>
                  <a:gd name="connsiteY256" fmla="*/ 973667 h 4639734"/>
                  <a:gd name="connsiteX257" fmla="*/ 2593412 w 7149692"/>
                  <a:gd name="connsiteY257" fmla="*/ 1049867 h 4639734"/>
                  <a:gd name="connsiteX258" fmla="*/ 2618812 w 7149692"/>
                  <a:gd name="connsiteY258" fmla="*/ 1066800 h 4639734"/>
                  <a:gd name="connsiteX259" fmla="*/ 2678079 w 7149692"/>
                  <a:gd name="connsiteY259" fmla="*/ 1134534 h 4639734"/>
                  <a:gd name="connsiteX260" fmla="*/ 2728879 w 7149692"/>
                  <a:gd name="connsiteY260" fmla="*/ 1176867 h 4639734"/>
                  <a:gd name="connsiteX261" fmla="*/ 2703479 w 7149692"/>
                  <a:gd name="connsiteY261" fmla="*/ 1202267 h 4639734"/>
                  <a:gd name="connsiteX262" fmla="*/ 2635745 w 7149692"/>
                  <a:gd name="connsiteY262" fmla="*/ 1193800 h 4639734"/>
                  <a:gd name="connsiteX263" fmla="*/ 2568012 w 7149692"/>
                  <a:gd name="connsiteY263" fmla="*/ 1117600 h 4639734"/>
                  <a:gd name="connsiteX264" fmla="*/ 2551079 w 7149692"/>
                  <a:gd name="connsiteY264" fmla="*/ 1092200 h 4639734"/>
                  <a:gd name="connsiteX265" fmla="*/ 2525679 w 7149692"/>
                  <a:gd name="connsiteY265" fmla="*/ 1083734 h 4639734"/>
                  <a:gd name="connsiteX266" fmla="*/ 2508745 w 7149692"/>
                  <a:gd name="connsiteY266" fmla="*/ 1049867 h 4639734"/>
                  <a:gd name="connsiteX267" fmla="*/ 2466412 w 7149692"/>
                  <a:gd name="connsiteY267" fmla="*/ 1024467 h 4639734"/>
                  <a:gd name="connsiteX268" fmla="*/ 2432545 w 7149692"/>
                  <a:gd name="connsiteY268" fmla="*/ 999067 h 4639734"/>
                  <a:gd name="connsiteX269" fmla="*/ 2305545 w 7149692"/>
                  <a:gd name="connsiteY269" fmla="*/ 889000 h 4639734"/>
                  <a:gd name="connsiteX270" fmla="*/ 2187012 w 7149692"/>
                  <a:gd name="connsiteY270" fmla="*/ 804334 h 4639734"/>
                  <a:gd name="connsiteX271" fmla="*/ 2136212 w 7149692"/>
                  <a:gd name="connsiteY271" fmla="*/ 762000 h 4639734"/>
                  <a:gd name="connsiteX272" fmla="*/ 2017679 w 7149692"/>
                  <a:gd name="connsiteY272" fmla="*/ 677334 h 4639734"/>
                  <a:gd name="connsiteX273" fmla="*/ 1966879 w 7149692"/>
                  <a:gd name="connsiteY273" fmla="*/ 635000 h 4639734"/>
                  <a:gd name="connsiteX274" fmla="*/ 1873745 w 7149692"/>
                  <a:gd name="connsiteY274" fmla="*/ 575734 h 4639734"/>
                  <a:gd name="connsiteX275" fmla="*/ 1831412 w 7149692"/>
                  <a:gd name="connsiteY275" fmla="*/ 541867 h 4639734"/>
                  <a:gd name="connsiteX276" fmla="*/ 1789079 w 7149692"/>
                  <a:gd name="connsiteY276" fmla="*/ 533400 h 4639734"/>
                  <a:gd name="connsiteX277" fmla="*/ 1763679 w 7149692"/>
                  <a:gd name="connsiteY277" fmla="*/ 524934 h 4639734"/>
                  <a:gd name="connsiteX278" fmla="*/ 1738279 w 7149692"/>
                  <a:gd name="connsiteY278" fmla="*/ 508000 h 4639734"/>
                  <a:gd name="connsiteX279" fmla="*/ 1611279 w 7149692"/>
                  <a:gd name="connsiteY279" fmla="*/ 474134 h 4639734"/>
                  <a:gd name="connsiteX280" fmla="*/ 1501212 w 7149692"/>
                  <a:gd name="connsiteY280" fmla="*/ 465667 h 4639734"/>
                  <a:gd name="connsiteX281" fmla="*/ 1314945 w 7149692"/>
                  <a:gd name="connsiteY281" fmla="*/ 474134 h 4639734"/>
                  <a:gd name="connsiteX282" fmla="*/ 1255679 w 7149692"/>
                  <a:gd name="connsiteY282" fmla="*/ 491067 h 4639734"/>
                  <a:gd name="connsiteX283" fmla="*/ 1179479 w 7149692"/>
                  <a:gd name="connsiteY283" fmla="*/ 508000 h 4639734"/>
                  <a:gd name="connsiteX284" fmla="*/ 1111745 w 7149692"/>
                  <a:gd name="connsiteY284" fmla="*/ 524934 h 4639734"/>
                  <a:gd name="connsiteX285" fmla="*/ 1077879 w 7149692"/>
                  <a:gd name="connsiteY285" fmla="*/ 550334 h 4639734"/>
                  <a:gd name="connsiteX286" fmla="*/ 1044012 w 7149692"/>
                  <a:gd name="connsiteY286" fmla="*/ 567267 h 4639734"/>
                  <a:gd name="connsiteX287" fmla="*/ 993212 w 7149692"/>
                  <a:gd name="connsiteY287" fmla="*/ 618067 h 4639734"/>
                  <a:gd name="connsiteX288" fmla="*/ 933945 w 7149692"/>
                  <a:gd name="connsiteY288" fmla="*/ 728134 h 4639734"/>
                  <a:gd name="connsiteX289" fmla="*/ 900079 w 7149692"/>
                  <a:gd name="connsiteY289" fmla="*/ 778934 h 4639734"/>
                  <a:gd name="connsiteX290" fmla="*/ 883145 w 7149692"/>
                  <a:gd name="connsiteY290" fmla="*/ 838200 h 4639734"/>
                  <a:gd name="connsiteX291" fmla="*/ 866212 w 7149692"/>
                  <a:gd name="connsiteY291" fmla="*/ 905934 h 4639734"/>
                  <a:gd name="connsiteX292" fmla="*/ 883145 w 7149692"/>
                  <a:gd name="connsiteY292" fmla="*/ 1227667 h 4639734"/>
                  <a:gd name="connsiteX293" fmla="*/ 900079 w 7149692"/>
                  <a:gd name="connsiteY293" fmla="*/ 1278467 h 4639734"/>
                  <a:gd name="connsiteX294" fmla="*/ 908545 w 7149692"/>
                  <a:gd name="connsiteY294" fmla="*/ 1320800 h 4639734"/>
                  <a:gd name="connsiteX295" fmla="*/ 942412 w 7149692"/>
                  <a:gd name="connsiteY295" fmla="*/ 1380067 h 4639734"/>
                  <a:gd name="connsiteX296" fmla="*/ 967812 w 7149692"/>
                  <a:gd name="connsiteY296" fmla="*/ 1413934 h 4639734"/>
                  <a:gd name="connsiteX297" fmla="*/ 1010145 w 7149692"/>
                  <a:gd name="connsiteY297" fmla="*/ 1490134 h 4639734"/>
                  <a:gd name="connsiteX298" fmla="*/ 1060945 w 7149692"/>
                  <a:gd name="connsiteY298" fmla="*/ 1532467 h 4639734"/>
                  <a:gd name="connsiteX299" fmla="*/ 1077879 w 7149692"/>
                  <a:gd name="connsiteY299" fmla="*/ 1557867 h 4639734"/>
                  <a:gd name="connsiteX300" fmla="*/ 1120212 w 7149692"/>
                  <a:gd name="connsiteY300" fmla="*/ 1591734 h 4639734"/>
                  <a:gd name="connsiteX301" fmla="*/ 1145612 w 7149692"/>
                  <a:gd name="connsiteY301" fmla="*/ 1617134 h 4639734"/>
                  <a:gd name="connsiteX302" fmla="*/ 1179479 w 7149692"/>
                  <a:gd name="connsiteY302" fmla="*/ 1659467 h 4639734"/>
                  <a:gd name="connsiteX303" fmla="*/ 1230279 w 7149692"/>
                  <a:gd name="connsiteY303" fmla="*/ 1710267 h 4639734"/>
                  <a:gd name="connsiteX304" fmla="*/ 1289545 w 7149692"/>
                  <a:gd name="connsiteY304" fmla="*/ 1761067 h 4639734"/>
                  <a:gd name="connsiteX305" fmla="*/ 1314945 w 7149692"/>
                  <a:gd name="connsiteY305" fmla="*/ 1794934 h 4639734"/>
                  <a:gd name="connsiteX306" fmla="*/ 1374212 w 7149692"/>
                  <a:gd name="connsiteY306" fmla="*/ 1837267 h 4639734"/>
                  <a:gd name="connsiteX307" fmla="*/ 1391145 w 7149692"/>
                  <a:gd name="connsiteY307" fmla="*/ 1862667 h 4639734"/>
                  <a:gd name="connsiteX308" fmla="*/ 1425012 w 7149692"/>
                  <a:gd name="connsiteY308" fmla="*/ 1896534 h 4639734"/>
                  <a:gd name="connsiteX309" fmla="*/ 1433479 w 7149692"/>
                  <a:gd name="connsiteY309" fmla="*/ 1921934 h 4639734"/>
                  <a:gd name="connsiteX310" fmla="*/ 1416545 w 7149692"/>
                  <a:gd name="connsiteY310" fmla="*/ 1938867 h 4639734"/>
                  <a:gd name="connsiteX311" fmla="*/ 1357279 w 7149692"/>
                  <a:gd name="connsiteY311" fmla="*/ 1921934 h 4639734"/>
                  <a:gd name="connsiteX312" fmla="*/ 1298012 w 7149692"/>
                  <a:gd name="connsiteY312" fmla="*/ 1888067 h 4639734"/>
                  <a:gd name="connsiteX313" fmla="*/ 1264145 w 7149692"/>
                  <a:gd name="connsiteY313" fmla="*/ 1862667 h 4639734"/>
                  <a:gd name="connsiteX314" fmla="*/ 1230279 w 7149692"/>
                  <a:gd name="connsiteY314" fmla="*/ 1854200 h 4639734"/>
                  <a:gd name="connsiteX315" fmla="*/ 1204879 w 7149692"/>
                  <a:gd name="connsiteY315" fmla="*/ 1845734 h 4639734"/>
                  <a:gd name="connsiteX316" fmla="*/ 1128679 w 7149692"/>
                  <a:gd name="connsiteY316" fmla="*/ 1820334 h 4639734"/>
                  <a:gd name="connsiteX317" fmla="*/ 967812 w 7149692"/>
                  <a:gd name="connsiteY317" fmla="*/ 1811867 h 4639734"/>
                  <a:gd name="connsiteX318" fmla="*/ 866212 w 7149692"/>
                  <a:gd name="connsiteY318" fmla="*/ 1803400 h 4639734"/>
                  <a:gd name="connsiteX319" fmla="*/ 790012 w 7149692"/>
                  <a:gd name="connsiteY319" fmla="*/ 1811867 h 4639734"/>
                  <a:gd name="connsiteX320" fmla="*/ 722279 w 7149692"/>
                  <a:gd name="connsiteY320" fmla="*/ 1837267 h 4639734"/>
                  <a:gd name="connsiteX321" fmla="*/ 679945 w 7149692"/>
                  <a:gd name="connsiteY321" fmla="*/ 1871134 h 4639734"/>
                  <a:gd name="connsiteX322" fmla="*/ 654545 w 7149692"/>
                  <a:gd name="connsiteY322" fmla="*/ 1896534 h 4639734"/>
                  <a:gd name="connsiteX323" fmla="*/ 586812 w 7149692"/>
                  <a:gd name="connsiteY323" fmla="*/ 1947334 h 4639734"/>
                  <a:gd name="connsiteX324" fmla="*/ 544479 w 7149692"/>
                  <a:gd name="connsiteY324" fmla="*/ 1981200 h 4639734"/>
                  <a:gd name="connsiteX325" fmla="*/ 459812 w 7149692"/>
                  <a:gd name="connsiteY325" fmla="*/ 2032000 h 4639734"/>
                  <a:gd name="connsiteX326" fmla="*/ 400545 w 7149692"/>
                  <a:gd name="connsiteY326" fmla="*/ 2099734 h 4639734"/>
                  <a:gd name="connsiteX327" fmla="*/ 332812 w 7149692"/>
                  <a:gd name="connsiteY327" fmla="*/ 2159000 h 4639734"/>
                  <a:gd name="connsiteX328" fmla="*/ 282012 w 7149692"/>
                  <a:gd name="connsiteY328" fmla="*/ 2235200 h 4639734"/>
                  <a:gd name="connsiteX329" fmla="*/ 256612 w 7149692"/>
                  <a:gd name="connsiteY329" fmla="*/ 2252134 h 4639734"/>
                  <a:gd name="connsiteX330" fmla="*/ 248145 w 7149692"/>
                  <a:gd name="connsiteY330" fmla="*/ 2277534 h 4639734"/>
                  <a:gd name="connsiteX331" fmla="*/ 214279 w 7149692"/>
                  <a:gd name="connsiteY331" fmla="*/ 2328334 h 4639734"/>
                  <a:gd name="connsiteX332" fmla="*/ 205812 w 7149692"/>
                  <a:gd name="connsiteY332" fmla="*/ 2362200 h 4639734"/>
                  <a:gd name="connsiteX333" fmla="*/ 188879 w 7149692"/>
                  <a:gd name="connsiteY333" fmla="*/ 2404534 h 4639734"/>
                  <a:gd name="connsiteX334" fmla="*/ 180412 w 7149692"/>
                  <a:gd name="connsiteY334" fmla="*/ 2446867 h 4639734"/>
                  <a:gd name="connsiteX335" fmla="*/ 188879 w 7149692"/>
                  <a:gd name="connsiteY335" fmla="*/ 2531534 h 4639734"/>
                  <a:gd name="connsiteX336" fmla="*/ 239679 w 7149692"/>
                  <a:gd name="connsiteY336" fmla="*/ 2573867 h 4639734"/>
                  <a:gd name="connsiteX337" fmla="*/ 265079 w 7149692"/>
                  <a:gd name="connsiteY337" fmla="*/ 2590800 h 4639734"/>
                  <a:gd name="connsiteX338" fmla="*/ 315879 w 7149692"/>
                  <a:gd name="connsiteY338" fmla="*/ 2641600 h 4639734"/>
                  <a:gd name="connsiteX339" fmla="*/ 375145 w 7149692"/>
                  <a:gd name="connsiteY339" fmla="*/ 2683934 h 4639734"/>
                  <a:gd name="connsiteX340" fmla="*/ 417479 w 7149692"/>
                  <a:gd name="connsiteY340" fmla="*/ 2709334 h 4639734"/>
                  <a:gd name="connsiteX341" fmla="*/ 510612 w 7149692"/>
                  <a:gd name="connsiteY341" fmla="*/ 2768600 h 4639734"/>
                  <a:gd name="connsiteX342" fmla="*/ 527545 w 7149692"/>
                  <a:gd name="connsiteY342" fmla="*/ 2785534 h 4639734"/>
                  <a:gd name="connsiteX343" fmla="*/ 561412 w 7149692"/>
                  <a:gd name="connsiteY343" fmla="*/ 2827867 h 4639734"/>
                  <a:gd name="connsiteX344" fmla="*/ 603745 w 7149692"/>
                  <a:gd name="connsiteY344" fmla="*/ 2895600 h 4639734"/>
                  <a:gd name="connsiteX345" fmla="*/ 561412 w 7149692"/>
                  <a:gd name="connsiteY345" fmla="*/ 2921000 h 4639734"/>
                  <a:gd name="connsiteX346" fmla="*/ 510612 w 7149692"/>
                  <a:gd name="connsiteY34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945279 w 7149692"/>
                  <a:gd name="connsiteY150" fmla="*/ 2489200 h 4639734"/>
                  <a:gd name="connsiteX151" fmla="*/ 6826745 w 7149692"/>
                  <a:gd name="connsiteY151" fmla="*/ 2421467 h 4639734"/>
                  <a:gd name="connsiteX152" fmla="*/ 6759012 w 7149692"/>
                  <a:gd name="connsiteY152" fmla="*/ 2396067 h 4639734"/>
                  <a:gd name="connsiteX153" fmla="*/ 6699745 w 7149692"/>
                  <a:gd name="connsiteY153" fmla="*/ 2353734 h 4639734"/>
                  <a:gd name="connsiteX154" fmla="*/ 6657412 w 7149692"/>
                  <a:gd name="connsiteY154" fmla="*/ 2319867 h 4639734"/>
                  <a:gd name="connsiteX155" fmla="*/ 6538879 w 7149692"/>
                  <a:gd name="connsiteY155" fmla="*/ 2294467 h 4639734"/>
                  <a:gd name="connsiteX156" fmla="*/ 6445745 w 7149692"/>
                  <a:gd name="connsiteY156" fmla="*/ 2260600 h 4639734"/>
                  <a:gd name="connsiteX157" fmla="*/ 6420345 w 7149692"/>
                  <a:gd name="connsiteY157" fmla="*/ 2252134 h 4639734"/>
                  <a:gd name="connsiteX158" fmla="*/ 6132479 w 7149692"/>
                  <a:gd name="connsiteY158" fmla="*/ 2260600 h 4639734"/>
                  <a:gd name="connsiteX159" fmla="*/ 6107079 w 7149692"/>
                  <a:gd name="connsiteY159" fmla="*/ 2269067 h 4639734"/>
                  <a:gd name="connsiteX160" fmla="*/ 6064745 w 7149692"/>
                  <a:gd name="connsiteY160" fmla="*/ 2286000 h 4639734"/>
                  <a:gd name="connsiteX161" fmla="*/ 6013945 w 7149692"/>
                  <a:gd name="connsiteY161" fmla="*/ 2302934 h 4639734"/>
                  <a:gd name="connsiteX162" fmla="*/ 5954679 w 7149692"/>
                  <a:gd name="connsiteY162" fmla="*/ 2319867 h 4639734"/>
                  <a:gd name="connsiteX163" fmla="*/ 5929279 w 7149692"/>
                  <a:gd name="connsiteY163" fmla="*/ 2167467 h 4639734"/>
                  <a:gd name="connsiteX164" fmla="*/ 5903879 w 7149692"/>
                  <a:gd name="connsiteY164" fmla="*/ 2091267 h 4639734"/>
                  <a:gd name="connsiteX165" fmla="*/ 5878479 w 7149692"/>
                  <a:gd name="connsiteY165" fmla="*/ 1955800 h 4639734"/>
                  <a:gd name="connsiteX166" fmla="*/ 5861545 w 7149692"/>
                  <a:gd name="connsiteY166" fmla="*/ 1930400 h 4639734"/>
                  <a:gd name="connsiteX167" fmla="*/ 5853079 w 7149692"/>
                  <a:gd name="connsiteY167" fmla="*/ 1905000 h 4639734"/>
                  <a:gd name="connsiteX168" fmla="*/ 5836145 w 7149692"/>
                  <a:gd name="connsiteY168" fmla="*/ 1871134 h 4639734"/>
                  <a:gd name="connsiteX169" fmla="*/ 5810745 w 7149692"/>
                  <a:gd name="connsiteY169" fmla="*/ 1811867 h 4639734"/>
                  <a:gd name="connsiteX170" fmla="*/ 5785345 w 7149692"/>
                  <a:gd name="connsiteY170" fmla="*/ 1744134 h 4639734"/>
                  <a:gd name="connsiteX171" fmla="*/ 5776879 w 7149692"/>
                  <a:gd name="connsiteY171" fmla="*/ 1718734 h 4639734"/>
                  <a:gd name="connsiteX172" fmla="*/ 5759945 w 7149692"/>
                  <a:gd name="connsiteY172" fmla="*/ 1693334 h 4639734"/>
                  <a:gd name="connsiteX173" fmla="*/ 5734545 w 7149692"/>
                  <a:gd name="connsiteY173" fmla="*/ 1617134 h 4639734"/>
                  <a:gd name="connsiteX174" fmla="*/ 5726079 w 7149692"/>
                  <a:gd name="connsiteY174" fmla="*/ 1591734 h 4639734"/>
                  <a:gd name="connsiteX175" fmla="*/ 5675279 w 7149692"/>
                  <a:gd name="connsiteY175" fmla="*/ 1507067 h 4639734"/>
                  <a:gd name="connsiteX176" fmla="*/ 5658345 w 7149692"/>
                  <a:gd name="connsiteY176" fmla="*/ 1473200 h 4639734"/>
                  <a:gd name="connsiteX177" fmla="*/ 5649879 w 7149692"/>
                  <a:gd name="connsiteY177" fmla="*/ 1447800 h 4639734"/>
                  <a:gd name="connsiteX178" fmla="*/ 5624479 w 7149692"/>
                  <a:gd name="connsiteY178" fmla="*/ 1405467 h 4639734"/>
                  <a:gd name="connsiteX179" fmla="*/ 5616012 w 7149692"/>
                  <a:gd name="connsiteY179" fmla="*/ 1380067 h 4639734"/>
                  <a:gd name="connsiteX180" fmla="*/ 5599079 w 7149692"/>
                  <a:gd name="connsiteY180" fmla="*/ 1346200 h 4639734"/>
                  <a:gd name="connsiteX181" fmla="*/ 5556745 w 7149692"/>
                  <a:gd name="connsiteY181" fmla="*/ 1270000 h 4639734"/>
                  <a:gd name="connsiteX182" fmla="*/ 5531345 w 7149692"/>
                  <a:gd name="connsiteY182" fmla="*/ 1227667 h 4639734"/>
                  <a:gd name="connsiteX183" fmla="*/ 5505945 w 7149692"/>
                  <a:gd name="connsiteY183" fmla="*/ 1185334 h 4639734"/>
                  <a:gd name="connsiteX184" fmla="*/ 5472079 w 7149692"/>
                  <a:gd name="connsiteY184" fmla="*/ 1126067 h 4639734"/>
                  <a:gd name="connsiteX185" fmla="*/ 5446679 w 7149692"/>
                  <a:gd name="connsiteY185" fmla="*/ 1083734 h 4639734"/>
                  <a:gd name="connsiteX186" fmla="*/ 5412812 w 7149692"/>
                  <a:gd name="connsiteY186" fmla="*/ 1049867 h 4639734"/>
                  <a:gd name="connsiteX187" fmla="*/ 5395879 w 7149692"/>
                  <a:gd name="connsiteY187" fmla="*/ 1024467 h 4639734"/>
                  <a:gd name="connsiteX188" fmla="*/ 5336612 w 7149692"/>
                  <a:gd name="connsiteY188" fmla="*/ 939800 h 4639734"/>
                  <a:gd name="connsiteX189" fmla="*/ 5311212 w 7149692"/>
                  <a:gd name="connsiteY189" fmla="*/ 914400 h 4639734"/>
                  <a:gd name="connsiteX190" fmla="*/ 5294279 w 7149692"/>
                  <a:gd name="connsiteY190" fmla="*/ 889000 h 4639734"/>
                  <a:gd name="connsiteX191" fmla="*/ 5226545 w 7149692"/>
                  <a:gd name="connsiteY191" fmla="*/ 838200 h 4639734"/>
                  <a:gd name="connsiteX192" fmla="*/ 5201145 w 7149692"/>
                  <a:gd name="connsiteY192" fmla="*/ 821267 h 4639734"/>
                  <a:gd name="connsiteX193" fmla="*/ 5158812 w 7149692"/>
                  <a:gd name="connsiteY193" fmla="*/ 812800 h 4639734"/>
                  <a:gd name="connsiteX194" fmla="*/ 5133412 w 7149692"/>
                  <a:gd name="connsiteY194" fmla="*/ 804334 h 4639734"/>
                  <a:gd name="connsiteX195" fmla="*/ 5065679 w 7149692"/>
                  <a:gd name="connsiteY195" fmla="*/ 778934 h 4639734"/>
                  <a:gd name="connsiteX196" fmla="*/ 5014879 w 7149692"/>
                  <a:gd name="connsiteY196" fmla="*/ 770467 h 4639734"/>
                  <a:gd name="connsiteX197" fmla="*/ 4955612 w 7149692"/>
                  <a:gd name="connsiteY197" fmla="*/ 753534 h 4639734"/>
                  <a:gd name="connsiteX198" fmla="*/ 4887879 w 7149692"/>
                  <a:gd name="connsiteY198" fmla="*/ 736600 h 4639734"/>
                  <a:gd name="connsiteX199" fmla="*/ 4862479 w 7149692"/>
                  <a:gd name="connsiteY199" fmla="*/ 745067 h 4639734"/>
                  <a:gd name="connsiteX200" fmla="*/ 4803212 w 7149692"/>
                  <a:gd name="connsiteY200" fmla="*/ 787400 h 4639734"/>
                  <a:gd name="connsiteX201" fmla="*/ 4760879 w 7149692"/>
                  <a:gd name="connsiteY201" fmla="*/ 795867 h 4639734"/>
                  <a:gd name="connsiteX202" fmla="*/ 4710079 w 7149692"/>
                  <a:gd name="connsiteY202" fmla="*/ 829734 h 4639734"/>
                  <a:gd name="connsiteX203" fmla="*/ 4667745 w 7149692"/>
                  <a:gd name="connsiteY203" fmla="*/ 872067 h 4639734"/>
                  <a:gd name="connsiteX204" fmla="*/ 4625412 w 7149692"/>
                  <a:gd name="connsiteY204" fmla="*/ 922867 h 4639734"/>
                  <a:gd name="connsiteX205" fmla="*/ 4600012 w 7149692"/>
                  <a:gd name="connsiteY205" fmla="*/ 990600 h 4639734"/>
                  <a:gd name="connsiteX206" fmla="*/ 4583079 w 7149692"/>
                  <a:gd name="connsiteY206" fmla="*/ 1041400 h 4639734"/>
                  <a:gd name="connsiteX207" fmla="*/ 4574612 w 7149692"/>
                  <a:gd name="connsiteY207" fmla="*/ 1066800 h 4639734"/>
                  <a:gd name="connsiteX208" fmla="*/ 4566145 w 7149692"/>
                  <a:gd name="connsiteY208" fmla="*/ 1092200 h 4639734"/>
                  <a:gd name="connsiteX209" fmla="*/ 4540745 w 7149692"/>
                  <a:gd name="connsiteY209" fmla="*/ 1210734 h 4639734"/>
                  <a:gd name="connsiteX210" fmla="*/ 4489945 w 7149692"/>
                  <a:gd name="connsiteY210" fmla="*/ 1168400 h 4639734"/>
                  <a:gd name="connsiteX211" fmla="*/ 4447612 w 7149692"/>
                  <a:gd name="connsiteY211" fmla="*/ 1049867 h 4639734"/>
                  <a:gd name="connsiteX212" fmla="*/ 4405279 w 7149692"/>
                  <a:gd name="connsiteY212" fmla="*/ 956734 h 4639734"/>
                  <a:gd name="connsiteX213" fmla="*/ 4379879 w 7149692"/>
                  <a:gd name="connsiteY213" fmla="*/ 922867 h 4639734"/>
                  <a:gd name="connsiteX214" fmla="*/ 4329079 w 7149692"/>
                  <a:gd name="connsiteY214" fmla="*/ 821267 h 4639734"/>
                  <a:gd name="connsiteX215" fmla="*/ 4303679 w 7149692"/>
                  <a:gd name="connsiteY215" fmla="*/ 762000 h 4639734"/>
                  <a:gd name="connsiteX216" fmla="*/ 4269812 w 7149692"/>
                  <a:gd name="connsiteY216" fmla="*/ 711200 h 4639734"/>
                  <a:gd name="connsiteX217" fmla="*/ 4210545 w 7149692"/>
                  <a:gd name="connsiteY217" fmla="*/ 609600 h 4639734"/>
                  <a:gd name="connsiteX218" fmla="*/ 4134345 w 7149692"/>
                  <a:gd name="connsiteY218" fmla="*/ 516467 h 4639734"/>
                  <a:gd name="connsiteX219" fmla="*/ 4100479 w 7149692"/>
                  <a:gd name="connsiteY219" fmla="*/ 448734 h 4639734"/>
                  <a:gd name="connsiteX220" fmla="*/ 4066612 w 7149692"/>
                  <a:gd name="connsiteY220" fmla="*/ 414867 h 4639734"/>
                  <a:gd name="connsiteX221" fmla="*/ 4041212 w 7149692"/>
                  <a:gd name="connsiteY221" fmla="*/ 372534 h 4639734"/>
                  <a:gd name="connsiteX222" fmla="*/ 4007345 w 7149692"/>
                  <a:gd name="connsiteY222" fmla="*/ 338667 h 4639734"/>
                  <a:gd name="connsiteX223" fmla="*/ 3990412 w 7149692"/>
                  <a:gd name="connsiteY223" fmla="*/ 313267 h 4639734"/>
                  <a:gd name="connsiteX224" fmla="*/ 3965012 w 7149692"/>
                  <a:gd name="connsiteY224" fmla="*/ 287867 h 4639734"/>
                  <a:gd name="connsiteX225" fmla="*/ 3939612 w 7149692"/>
                  <a:gd name="connsiteY225" fmla="*/ 254000 h 4639734"/>
                  <a:gd name="connsiteX226" fmla="*/ 3905745 w 7149692"/>
                  <a:gd name="connsiteY226" fmla="*/ 237067 h 4639734"/>
                  <a:gd name="connsiteX227" fmla="*/ 3846479 w 7149692"/>
                  <a:gd name="connsiteY227" fmla="*/ 186267 h 4639734"/>
                  <a:gd name="connsiteX228" fmla="*/ 3821079 w 7149692"/>
                  <a:gd name="connsiteY228" fmla="*/ 169334 h 4639734"/>
                  <a:gd name="connsiteX229" fmla="*/ 3787212 w 7149692"/>
                  <a:gd name="connsiteY229" fmla="*/ 135467 h 4639734"/>
                  <a:gd name="connsiteX230" fmla="*/ 3694079 w 7149692"/>
                  <a:gd name="connsiteY230" fmla="*/ 101600 h 4639734"/>
                  <a:gd name="connsiteX231" fmla="*/ 3617879 w 7149692"/>
                  <a:gd name="connsiteY231" fmla="*/ 67734 h 4639734"/>
                  <a:gd name="connsiteX232" fmla="*/ 3584012 w 7149692"/>
                  <a:gd name="connsiteY232" fmla="*/ 59267 h 4639734"/>
                  <a:gd name="connsiteX233" fmla="*/ 3550145 w 7149692"/>
                  <a:gd name="connsiteY233" fmla="*/ 42334 h 4639734"/>
                  <a:gd name="connsiteX234" fmla="*/ 3516279 w 7149692"/>
                  <a:gd name="connsiteY234" fmla="*/ 33867 h 4639734"/>
                  <a:gd name="connsiteX235" fmla="*/ 3431612 w 7149692"/>
                  <a:gd name="connsiteY235" fmla="*/ 8467 h 4639734"/>
                  <a:gd name="connsiteX236" fmla="*/ 3330012 w 7149692"/>
                  <a:gd name="connsiteY236" fmla="*/ 0 h 4639734"/>
                  <a:gd name="connsiteX237" fmla="*/ 3143745 w 7149692"/>
                  <a:gd name="connsiteY237" fmla="*/ 8467 h 4639734"/>
                  <a:gd name="connsiteX238" fmla="*/ 3050612 w 7149692"/>
                  <a:gd name="connsiteY238" fmla="*/ 25400 h 4639734"/>
                  <a:gd name="connsiteX239" fmla="*/ 2991345 w 7149692"/>
                  <a:gd name="connsiteY239" fmla="*/ 42334 h 4639734"/>
                  <a:gd name="connsiteX240" fmla="*/ 2949012 w 7149692"/>
                  <a:gd name="connsiteY240" fmla="*/ 59267 h 4639734"/>
                  <a:gd name="connsiteX241" fmla="*/ 2898212 w 7149692"/>
                  <a:gd name="connsiteY241" fmla="*/ 93134 h 4639734"/>
                  <a:gd name="connsiteX242" fmla="*/ 2855879 w 7149692"/>
                  <a:gd name="connsiteY242" fmla="*/ 118534 h 4639734"/>
                  <a:gd name="connsiteX243" fmla="*/ 2830479 w 7149692"/>
                  <a:gd name="connsiteY243" fmla="*/ 143934 h 4639734"/>
                  <a:gd name="connsiteX244" fmla="*/ 2805079 w 7149692"/>
                  <a:gd name="connsiteY244" fmla="*/ 160867 h 4639734"/>
                  <a:gd name="connsiteX245" fmla="*/ 2745812 w 7149692"/>
                  <a:gd name="connsiteY245" fmla="*/ 203200 h 4639734"/>
                  <a:gd name="connsiteX246" fmla="*/ 2720412 w 7149692"/>
                  <a:gd name="connsiteY246" fmla="*/ 254000 h 4639734"/>
                  <a:gd name="connsiteX247" fmla="*/ 2695012 w 7149692"/>
                  <a:gd name="connsiteY247" fmla="*/ 296334 h 4639734"/>
                  <a:gd name="connsiteX248" fmla="*/ 2644212 w 7149692"/>
                  <a:gd name="connsiteY248" fmla="*/ 389467 h 4639734"/>
                  <a:gd name="connsiteX249" fmla="*/ 2627279 w 7149692"/>
                  <a:gd name="connsiteY249" fmla="*/ 414867 h 4639734"/>
                  <a:gd name="connsiteX250" fmla="*/ 2610345 w 7149692"/>
                  <a:gd name="connsiteY250" fmla="*/ 541867 h 4639734"/>
                  <a:gd name="connsiteX251" fmla="*/ 2593412 w 7149692"/>
                  <a:gd name="connsiteY251" fmla="*/ 584200 h 4639734"/>
                  <a:gd name="connsiteX252" fmla="*/ 2584945 w 7149692"/>
                  <a:gd name="connsiteY252" fmla="*/ 609600 h 4639734"/>
                  <a:gd name="connsiteX253" fmla="*/ 2568012 w 7149692"/>
                  <a:gd name="connsiteY253" fmla="*/ 643467 h 4639734"/>
                  <a:gd name="connsiteX254" fmla="*/ 2542612 w 7149692"/>
                  <a:gd name="connsiteY254" fmla="*/ 728134 h 4639734"/>
                  <a:gd name="connsiteX255" fmla="*/ 2551079 w 7149692"/>
                  <a:gd name="connsiteY255" fmla="*/ 880534 h 4639734"/>
                  <a:gd name="connsiteX256" fmla="*/ 2576479 w 7149692"/>
                  <a:gd name="connsiteY256" fmla="*/ 973667 h 4639734"/>
                  <a:gd name="connsiteX257" fmla="*/ 2593412 w 7149692"/>
                  <a:gd name="connsiteY257" fmla="*/ 1049867 h 4639734"/>
                  <a:gd name="connsiteX258" fmla="*/ 2618812 w 7149692"/>
                  <a:gd name="connsiteY258" fmla="*/ 1066800 h 4639734"/>
                  <a:gd name="connsiteX259" fmla="*/ 2678079 w 7149692"/>
                  <a:gd name="connsiteY259" fmla="*/ 1134534 h 4639734"/>
                  <a:gd name="connsiteX260" fmla="*/ 2728879 w 7149692"/>
                  <a:gd name="connsiteY260" fmla="*/ 1176867 h 4639734"/>
                  <a:gd name="connsiteX261" fmla="*/ 2703479 w 7149692"/>
                  <a:gd name="connsiteY261" fmla="*/ 1202267 h 4639734"/>
                  <a:gd name="connsiteX262" fmla="*/ 2635745 w 7149692"/>
                  <a:gd name="connsiteY262" fmla="*/ 1193800 h 4639734"/>
                  <a:gd name="connsiteX263" fmla="*/ 2568012 w 7149692"/>
                  <a:gd name="connsiteY263" fmla="*/ 1117600 h 4639734"/>
                  <a:gd name="connsiteX264" fmla="*/ 2551079 w 7149692"/>
                  <a:gd name="connsiteY264" fmla="*/ 1092200 h 4639734"/>
                  <a:gd name="connsiteX265" fmla="*/ 2525679 w 7149692"/>
                  <a:gd name="connsiteY265" fmla="*/ 1083734 h 4639734"/>
                  <a:gd name="connsiteX266" fmla="*/ 2508745 w 7149692"/>
                  <a:gd name="connsiteY266" fmla="*/ 1049867 h 4639734"/>
                  <a:gd name="connsiteX267" fmla="*/ 2466412 w 7149692"/>
                  <a:gd name="connsiteY267" fmla="*/ 1024467 h 4639734"/>
                  <a:gd name="connsiteX268" fmla="*/ 2432545 w 7149692"/>
                  <a:gd name="connsiteY268" fmla="*/ 999067 h 4639734"/>
                  <a:gd name="connsiteX269" fmla="*/ 2305545 w 7149692"/>
                  <a:gd name="connsiteY269" fmla="*/ 889000 h 4639734"/>
                  <a:gd name="connsiteX270" fmla="*/ 2187012 w 7149692"/>
                  <a:gd name="connsiteY270" fmla="*/ 804334 h 4639734"/>
                  <a:gd name="connsiteX271" fmla="*/ 2136212 w 7149692"/>
                  <a:gd name="connsiteY271" fmla="*/ 762000 h 4639734"/>
                  <a:gd name="connsiteX272" fmla="*/ 2017679 w 7149692"/>
                  <a:gd name="connsiteY272" fmla="*/ 677334 h 4639734"/>
                  <a:gd name="connsiteX273" fmla="*/ 1966879 w 7149692"/>
                  <a:gd name="connsiteY273" fmla="*/ 635000 h 4639734"/>
                  <a:gd name="connsiteX274" fmla="*/ 1873745 w 7149692"/>
                  <a:gd name="connsiteY274" fmla="*/ 575734 h 4639734"/>
                  <a:gd name="connsiteX275" fmla="*/ 1831412 w 7149692"/>
                  <a:gd name="connsiteY275" fmla="*/ 541867 h 4639734"/>
                  <a:gd name="connsiteX276" fmla="*/ 1789079 w 7149692"/>
                  <a:gd name="connsiteY276" fmla="*/ 533400 h 4639734"/>
                  <a:gd name="connsiteX277" fmla="*/ 1763679 w 7149692"/>
                  <a:gd name="connsiteY277" fmla="*/ 524934 h 4639734"/>
                  <a:gd name="connsiteX278" fmla="*/ 1738279 w 7149692"/>
                  <a:gd name="connsiteY278" fmla="*/ 508000 h 4639734"/>
                  <a:gd name="connsiteX279" fmla="*/ 1611279 w 7149692"/>
                  <a:gd name="connsiteY279" fmla="*/ 474134 h 4639734"/>
                  <a:gd name="connsiteX280" fmla="*/ 1501212 w 7149692"/>
                  <a:gd name="connsiteY280" fmla="*/ 465667 h 4639734"/>
                  <a:gd name="connsiteX281" fmla="*/ 1314945 w 7149692"/>
                  <a:gd name="connsiteY281" fmla="*/ 474134 h 4639734"/>
                  <a:gd name="connsiteX282" fmla="*/ 1255679 w 7149692"/>
                  <a:gd name="connsiteY282" fmla="*/ 491067 h 4639734"/>
                  <a:gd name="connsiteX283" fmla="*/ 1179479 w 7149692"/>
                  <a:gd name="connsiteY283" fmla="*/ 508000 h 4639734"/>
                  <a:gd name="connsiteX284" fmla="*/ 1111745 w 7149692"/>
                  <a:gd name="connsiteY284" fmla="*/ 524934 h 4639734"/>
                  <a:gd name="connsiteX285" fmla="*/ 1077879 w 7149692"/>
                  <a:gd name="connsiteY285" fmla="*/ 550334 h 4639734"/>
                  <a:gd name="connsiteX286" fmla="*/ 1044012 w 7149692"/>
                  <a:gd name="connsiteY286" fmla="*/ 567267 h 4639734"/>
                  <a:gd name="connsiteX287" fmla="*/ 993212 w 7149692"/>
                  <a:gd name="connsiteY287" fmla="*/ 618067 h 4639734"/>
                  <a:gd name="connsiteX288" fmla="*/ 933945 w 7149692"/>
                  <a:gd name="connsiteY288" fmla="*/ 728134 h 4639734"/>
                  <a:gd name="connsiteX289" fmla="*/ 900079 w 7149692"/>
                  <a:gd name="connsiteY289" fmla="*/ 778934 h 4639734"/>
                  <a:gd name="connsiteX290" fmla="*/ 883145 w 7149692"/>
                  <a:gd name="connsiteY290" fmla="*/ 838200 h 4639734"/>
                  <a:gd name="connsiteX291" fmla="*/ 866212 w 7149692"/>
                  <a:gd name="connsiteY291" fmla="*/ 905934 h 4639734"/>
                  <a:gd name="connsiteX292" fmla="*/ 883145 w 7149692"/>
                  <a:gd name="connsiteY292" fmla="*/ 1227667 h 4639734"/>
                  <a:gd name="connsiteX293" fmla="*/ 900079 w 7149692"/>
                  <a:gd name="connsiteY293" fmla="*/ 1278467 h 4639734"/>
                  <a:gd name="connsiteX294" fmla="*/ 908545 w 7149692"/>
                  <a:gd name="connsiteY294" fmla="*/ 1320800 h 4639734"/>
                  <a:gd name="connsiteX295" fmla="*/ 942412 w 7149692"/>
                  <a:gd name="connsiteY295" fmla="*/ 1380067 h 4639734"/>
                  <a:gd name="connsiteX296" fmla="*/ 967812 w 7149692"/>
                  <a:gd name="connsiteY296" fmla="*/ 1413934 h 4639734"/>
                  <a:gd name="connsiteX297" fmla="*/ 1010145 w 7149692"/>
                  <a:gd name="connsiteY297" fmla="*/ 1490134 h 4639734"/>
                  <a:gd name="connsiteX298" fmla="*/ 1060945 w 7149692"/>
                  <a:gd name="connsiteY298" fmla="*/ 1532467 h 4639734"/>
                  <a:gd name="connsiteX299" fmla="*/ 1077879 w 7149692"/>
                  <a:gd name="connsiteY299" fmla="*/ 1557867 h 4639734"/>
                  <a:gd name="connsiteX300" fmla="*/ 1120212 w 7149692"/>
                  <a:gd name="connsiteY300" fmla="*/ 1591734 h 4639734"/>
                  <a:gd name="connsiteX301" fmla="*/ 1145612 w 7149692"/>
                  <a:gd name="connsiteY301" fmla="*/ 1617134 h 4639734"/>
                  <a:gd name="connsiteX302" fmla="*/ 1179479 w 7149692"/>
                  <a:gd name="connsiteY302" fmla="*/ 1659467 h 4639734"/>
                  <a:gd name="connsiteX303" fmla="*/ 1230279 w 7149692"/>
                  <a:gd name="connsiteY303" fmla="*/ 1710267 h 4639734"/>
                  <a:gd name="connsiteX304" fmla="*/ 1289545 w 7149692"/>
                  <a:gd name="connsiteY304" fmla="*/ 1761067 h 4639734"/>
                  <a:gd name="connsiteX305" fmla="*/ 1314945 w 7149692"/>
                  <a:gd name="connsiteY305" fmla="*/ 1794934 h 4639734"/>
                  <a:gd name="connsiteX306" fmla="*/ 1374212 w 7149692"/>
                  <a:gd name="connsiteY306" fmla="*/ 1837267 h 4639734"/>
                  <a:gd name="connsiteX307" fmla="*/ 1391145 w 7149692"/>
                  <a:gd name="connsiteY307" fmla="*/ 1862667 h 4639734"/>
                  <a:gd name="connsiteX308" fmla="*/ 1425012 w 7149692"/>
                  <a:gd name="connsiteY308" fmla="*/ 1896534 h 4639734"/>
                  <a:gd name="connsiteX309" fmla="*/ 1433479 w 7149692"/>
                  <a:gd name="connsiteY309" fmla="*/ 1921934 h 4639734"/>
                  <a:gd name="connsiteX310" fmla="*/ 1416545 w 7149692"/>
                  <a:gd name="connsiteY310" fmla="*/ 1938867 h 4639734"/>
                  <a:gd name="connsiteX311" fmla="*/ 1357279 w 7149692"/>
                  <a:gd name="connsiteY311" fmla="*/ 1921934 h 4639734"/>
                  <a:gd name="connsiteX312" fmla="*/ 1298012 w 7149692"/>
                  <a:gd name="connsiteY312" fmla="*/ 1888067 h 4639734"/>
                  <a:gd name="connsiteX313" fmla="*/ 1264145 w 7149692"/>
                  <a:gd name="connsiteY313" fmla="*/ 1862667 h 4639734"/>
                  <a:gd name="connsiteX314" fmla="*/ 1230279 w 7149692"/>
                  <a:gd name="connsiteY314" fmla="*/ 1854200 h 4639734"/>
                  <a:gd name="connsiteX315" fmla="*/ 1204879 w 7149692"/>
                  <a:gd name="connsiteY315" fmla="*/ 1845734 h 4639734"/>
                  <a:gd name="connsiteX316" fmla="*/ 1128679 w 7149692"/>
                  <a:gd name="connsiteY316" fmla="*/ 1820334 h 4639734"/>
                  <a:gd name="connsiteX317" fmla="*/ 967812 w 7149692"/>
                  <a:gd name="connsiteY317" fmla="*/ 1811867 h 4639734"/>
                  <a:gd name="connsiteX318" fmla="*/ 866212 w 7149692"/>
                  <a:gd name="connsiteY318" fmla="*/ 1803400 h 4639734"/>
                  <a:gd name="connsiteX319" fmla="*/ 790012 w 7149692"/>
                  <a:gd name="connsiteY319" fmla="*/ 1811867 h 4639734"/>
                  <a:gd name="connsiteX320" fmla="*/ 722279 w 7149692"/>
                  <a:gd name="connsiteY320" fmla="*/ 1837267 h 4639734"/>
                  <a:gd name="connsiteX321" fmla="*/ 679945 w 7149692"/>
                  <a:gd name="connsiteY321" fmla="*/ 1871134 h 4639734"/>
                  <a:gd name="connsiteX322" fmla="*/ 654545 w 7149692"/>
                  <a:gd name="connsiteY322" fmla="*/ 1896534 h 4639734"/>
                  <a:gd name="connsiteX323" fmla="*/ 586812 w 7149692"/>
                  <a:gd name="connsiteY323" fmla="*/ 1947334 h 4639734"/>
                  <a:gd name="connsiteX324" fmla="*/ 544479 w 7149692"/>
                  <a:gd name="connsiteY324" fmla="*/ 1981200 h 4639734"/>
                  <a:gd name="connsiteX325" fmla="*/ 459812 w 7149692"/>
                  <a:gd name="connsiteY325" fmla="*/ 2032000 h 4639734"/>
                  <a:gd name="connsiteX326" fmla="*/ 400545 w 7149692"/>
                  <a:gd name="connsiteY326" fmla="*/ 2099734 h 4639734"/>
                  <a:gd name="connsiteX327" fmla="*/ 332812 w 7149692"/>
                  <a:gd name="connsiteY327" fmla="*/ 2159000 h 4639734"/>
                  <a:gd name="connsiteX328" fmla="*/ 282012 w 7149692"/>
                  <a:gd name="connsiteY328" fmla="*/ 2235200 h 4639734"/>
                  <a:gd name="connsiteX329" fmla="*/ 256612 w 7149692"/>
                  <a:gd name="connsiteY329" fmla="*/ 2252134 h 4639734"/>
                  <a:gd name="connsiteX330" fmla="*/ 214279 w 7149692"/>
                  <a:gd name="connsiteY330" fmla="*/ 2328334 h 4639734"/>
                  <a:gd name="connsiteX331" fmla="*/ 205812 w 7149692"/>
                  <a:gd name="connsiteY331" fmla="*/ 2362200 h 4639734"/>
                  <a:gd name="connsiteX332" fmla="*/ 188879 w 7149692"/>
                  <a:gd name="connsiteY332" fmla="*/ 2404534 h 4639734"/>
                  <a:gd name="connsiteX333" fmla="*/ 180412 w 7149692"/>
                  <a:gd name="connsiteY333" fmla="*/ 2446867 h 4639734"/>
                  <a:gd name="connsiteX334" fmla="*/ 188879 w 7149692"/>
                  <a:gd name="connsiteY334" fmla="*/ 2531534 h 4639734"/>
                  <a:gd name="connsiteX335" fmla="*/ 239679 w 7149692"/>
                  <a:gd name="connsiteY335" fmla="*/ 2573867 h 4639734"/>
                  <a:gd name="connsiteX336" fmla="*/ 265079 w 7149692"/>
                  <a:gd name="connsiteY336" fmla="*/ 2590800 h 4639734"/>
                  <a:gd name="connsiteX337" fmla="*/ 315879 w 7149692"/>
                  <a:gd name="connsiteY337" fmla="*/ 2641600 h 4639734"/>
                  <a:gd name="connsiteX338" fmla="*/ 375145 w 7149692"/>
                  <a:gd name="connsiteY338" fmla="*/ 2683934 h 4639734"/>
                  <a:gd name="connsiteX339" fmla="*/ 417479 w 7149692"/>
                  <a:gd name="connsiteY339" fmla="*/ 2709334 h 4639734"/>
                  <a:gd name="connsiteX340" fmla="*/ 510612 w 7149692"/>
                  <a:gd name="connsiteY340" fmla="*/ 2768600 h 4639734"/>
                  <a:gd name="connsiteX341" fmla="*/ 527545 w 7149692"/>
                  <a:gd name="connsiteY341" fmla="*/ 2785534 h 4639734"/>
                  <a:gd name="connsiteX342" fmla="*/ 561412 w 7149692"/>
                  <a:gd name="connsiteY342" fmla="*/ 2827867 h 4639734"/>
                  <a:gd name="connsiteX343" fmla="*/ 603745 w 7149692"/>
                  <a:gd name="connsiteY343" fmla="*/ 2895600 h 4639734"/>
                  <a:gd name="connsiteX344" fmla="*/ 561412 w 7149692"/>
                  <a:gd name="connsiteY344" fmla="*/ 2921000 h 4639734"/>
                  <a:gd name="connsiteX345" fmla="*/ 510612 w 7149692"/>
                  <a:gd name="connsiteY34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945279 w 7149692"/>
                  <a:gd name="connsiteY150" fmla="*/ 2489200 h 4639734"/>
                  <a:gd name="connsiteX151" fmla="*/ 6826745 w 7149692"/>
                  <a:gd name="connsiteY151" fmla="*/ 2421467 h 4639734"/>
                  <a:gd name="connsiteX152" fmla="*/ 6759012 w 7149692"/>
                  <a:gd name="connsiteY152" fmla="*/ 2396067 h 4639734"/>
                  <a:gd name="connsiteX153" fmla="*/ 6699745 w 7149692"/>
                  <a:gd name="connsiteY153" fmla="*/ 2353734 h 4639734"/>
                  <a:gd name="connsiteX154" fmla="*/ 6657412 w 7149692"/>
                  <a:gd name="connsiteY154" fmla="*/ 2319867 h 4639734"/>
                  <a:gd name="connsiteX155" fmla="*/ 6538879 w 7149692"/>
                  <a:gd name="connsiteY155" fmla="*/ 2294467 h 4639734"/>
                  <a:gd name="connsiteX156" fmla="*/ 6445745 w 7149692"/>
                  <a:gd name="connsiteY156" fmla="*/ 2260600 h 4639734"/>
                  <a:gd name="connsiteX157" fmla="*/ 6420345 w 7149692"/>
                  <a:gd name="connsiteY157" fmla="*/ 2252134 h 4639734"/>
                  <a:gd name="connsiteX158" fmla="*/ 6132479 w 7149692"/>
                  <a:gd name="connsiteY158" fmla="*/ 2260600 h 4639734"/>
                  <a:gd name="connsiteX159" fmla="*/ 6107079 w 7149692"/>
                  <a:gd name="connsiteY159" fmla="*/ 2269067 h 4639734"/>
                  <a:gd name="connsiteX160" fmla="*/ 6064745 w 7149692"/>
                  <a:gd name="connsiteY160" fmla="*/ 2286000 h 4639734"/>
                  <a:gd name="connsiteX161" fmla="*/ 6013945 w 7149692"/>
                  <a:gd name="connsiteY161" fmla="*/ 2302934 h 4639734"/>
                  <a:gd name="connsiteX162" fmla="*/ 5954679 w 7149692"/>
                  <a:gd name="connsiteY162" fmla="*/ 2319867 h 4639734"/>
                  <a:gd name="connsiteX163" fmla="*/ 5929279 w 7149692"/>
                  <a:gd name="connsiteY163" fmla="*/ 2167467 h 4639734"/>
                  <a:gd name="connsiteX164" fmla="*/ 5903879 w 7149692"/>
                  <a:gd name="connsiteY164" fmla="*/ 2091267 h 4639734"/>
                  <a:gd name="connsiteX165" fmla="*/ 5878479 w 7149692"/>
                  <a:gd name="connsiteY165" fmla="*/ 1955800 h 4639734"/>
                  <a:gd name="connsiteX166" fmla="*/ 5861545 w 7149692"/>
                  <a:gd name="connsiteY166" fmla="*/ 1930400 h 4639734"/>
                  <a:gd name="connsiteX167" fmla="*/ 5853079 w 7149692"/>
                  <a:gd name="connsiteY167" fmla="*/ 1905000 h 4639734"/>
                  <a:gd name="connsiteX168" fmla="*/ 5836145 w 7149692"/>
                  <a:gd name="connsiteY168" fmla="*/ 1871134 h 4639734"/>
                  <a:gd name="connsiteX169" fmla="*/ 5810745 w 7149692"/>
                  <a:gd name="connsiteY169" fmla="*/ 1811867 h 4639734"/>
                  <a:gd name="connsiteX170" fmla="*/ 5785345 w 7149692"/>
                  <a:gd name="connsiteY170" fmla="*/ 1744134 h 4639734"/>
                  <a:gd name="connsiteX171" fmla="*/ 5776879 w 7149692"/>
                  <a:gd name="connsiteY171" fmla="*/ 1718734 h 4639734"/>
                  <a:gd name="connsiteX172" fmla="*/ 5759945 w 7149692"/>
                  <a:gd name="connsiteY172" fmla="*/ 1693334 h 4639734"/>
                  <a:gd name="connsiteX173" fmla="*/ 5734545 w 7149692"/>
                  <a:gd name="connsiteY173" fmla="*/ 1617134 h 4639734"/>
                  <a:gd name="connsiteX174" fmla="*/ 5726079 w 7149692"/>
                  <a:gd name="connsiteY174" fmla="*/ 1591734 h 4639734"/>
                  <a:gd name="connsiteX175" fmla="*/ 5675279 w 7149692"/>
                  <a:gd name="connsiteY175" fmla="*/ 1507067 h 4639734"/>
                  <a:gd name="connsiteX176" fmla="*/ 5658345 w 7149692"/>
                  <a:gd name="connsiteY176" fmla="*/ 1473200 h 4639734"/>
                  <a:gd name="connsiteX177" fmla="*/ 5649879 w 7149692"/>
                  <a:gd name="connsiteY177" fmla="*/ 1447800 h 4639734"/>
                  <a:gd name="connsiteX178" fmla="*/ 5624479 w 7149692"/>
                  <a:gd name="connsiteY178" fmla="*/ 1405467 h 4639734"/>
                  <a:gd name="connsiteX179" fmla="*/ 5616012 w 7149692"/>
                  <a:gd name="connsiteY179" fmla="*/ 1380067 h 4639734"/>
                  <a:gd name="connsiteX180" fmla="*/ 5599079 w 7149692"/>
                  <a:gd name="connsiteY180" fmla="*/ 1346200 h 4639734"/>
                  <a:gd name="connsiteX181" fmla="*/ 5556745 w 7149692"/>
                  <a:gd name="connsiteY181" fmla="*/ 1270000 h 4639734"/>
                  <a:gd name="connsiteX182" fmla="*/ 5531345 w 7149692"/>
                  <a:gd name="connsiteY182" fmla="*/ 1227667 h 4639734"/>
                  <a:gd name="connsiteX183" fmla="*/ 5505945 w 7149692"/>
                  <a:gd name="connsiteY183" fmla="*/ 1185334 h 4639734"/>
                  <a:gd name="connsiteX184" fmla="*/ 5446679 w 7149692"/>
                  <a:gd name="connsiteY184" fmla="*/ 1083734 h 4639734"/>
                  <a:gd name="connsiteX185" fmla="*/ 5412812 w 7149692"/>
                  <a:gd name="connsiteY185" fmla="*/ 1049867 h 4639734"/>
                  <a:gd name="connsiteX186" fmla="*/ 5395879 w 7149692"/>
                  <a:gd name="connsiteY186" fmla="*/ 1024467 h 4639734"/>
                  <a:gd name="connsiteX187" fmla="*/ 5336612 w 7149692"/>
                  <a:gd name="connsiteY187" fmla="*/ 939800 h 4639734"/>
                  <a:gd name="connsiteX188" fmla="*/ 5311212 w 7149692"/>
                  <a:gd name="connsiteY188" fmla="*/ 914400 h 4639734"/>
                  <a:gd name="connsiteX189" fmla="*/ 5294279 w 7149692"/>
                  <a:gd name="connsiteY189" fmla="*/ 889000 h 4639734"/>
                  <a:gd name="connsiteX190" fmla="*/ 5226545 w 7149692"/>
                  <a:gd name="connsiteY190" fmla="*/ 838200 h 4639734"/>
                  <a:gd name="connsiteX191" fmla="*/ 5201145 w 7149692"/>
                  <a:gd name="connsiteY191" fmla="*/ 821267 h 4639734"/>
                  <a:gd name="connsiteX192" fmla="*/ 5158812 w 7149692"/>
                  <a:gd name="connsiteY192" fmla="*/ 812800 h 4639734"/>
                  <a:gd name="connsiteX193" fmla="*/ 5133412 w 7149692"/>
                  <a:gd name="connsiteY193" fmla="*/ 804334 h 4639734"/>
                  <a:gd name="connsiteX194" fmla="*/ 5065679 w 7149692"/>
                  <a:gd name="connsiteY194" fmla="*/ 778934 h 4639734"/>
                  <a:gd name="connsiteX195" fmla="*/ 5014879 w 7149692"/>
                  <a:gd name="connsiteY195" fmla="*/ 770467 h 4639734"/>
                  <a:gd name="connsiteX196" fmla="*/ 4955612 w 7149692"/>
                  <a:gd name="connsiteY196" fmla="*/ 753534 h 4639734"/>
                  <a:gd name="connsiteX197" fmla="*/ 4887879 w 7149692"/>
                  <a:gd name="connsiteY197" fmla="*/ 736600 h 4639734"/>
                  <a:gd name="connsiteX198" fmla="*/ 4862479 w 7149692"/>
                  <a:gd name="connsiteY198" fmla="*/ 745067 h 4639734"/>
                  <a:gd name="connsiteX199" fmla="*/ 4803212 w 7149692"/>
                  <a:gd name="connsiteY199" fmla="*/ 787400 h 4639734"/>
                  <a:gd name="connsiteX200" fmla="*/ 4760879 w 7149692"/>
                  <a:gd name="connsiteY200" fmla="*/ 795867 h 4639734"/>
                  <a:gd name="connsiteX201" fmla="*/ 4710079 w 7149692"/>
                  <a:gd name="connsiteY201" fmla="*/ 829734 h 4639734"/>
                  <a:gd name="connsiteX202" fmla="*/ 4667745 w 7149692"/>
                  <a:gd name="connsiteY202" fmla="*/ 872067 h 4639734"/>
                  <a:gd name="connsiteX203" fmla="*/ 4625412 w 7149692"/>
                  <a:gd name="connsiteY203" fmla="*/ 922867 h 4639734"/>
                  <a:gd name="connsiteX204" fmla="*/ 4600012 w 7149692"/>
                  <a:gd name="connsiteY204" fmla="*/ 990600 h 4639734"/>
                  <a:gd name="connsiteX205" fmla="*/ 4583079 w 7149692"/>
                  <a:gd name="connsiteY205" fmla="*/ 1041400 h 4639734"/>
                  <a:gd name="connsiteX206" fmla="*/ 4574612 w 7149692"/>
                  <a:gd name="connsiteY206" fmla="*/ 1066800 h 4639734"/>
                  <a:gd name="connsiteX207" fmla="*/ 4566145 w 7149692"/>
                  <a:gd name="connsiteY207" fmla="*/ 1092200 h 4639734"/>
                  <a:gd name="connsiteX208" fmla="*/ 4540745 w 7149692"/>
                  <a:gd name="connsiteY208" fmla="*/ 1210734 h 4639734"/>
                  <a:gd name="connsiteX209" fmla="*/ 4489945 w 7149692"/>
                  <a:gd name="connsiteY209" fmla="*/ 1168400 h 4639734"/>
                  <a:gd name="connsiteX210" fmla="*/ 4447612 w 7149692"/>
                  <a:gd name="connsiteY210" fmla="*/ 1049867 h 4639734"/>
                  <a:gd name="connsiteX211" fmla="*/ 4405279 w 7149692"/>
                  <a:gd name="connsiteY211" fmla="*/ 956734 h 4639734"/>
                  <a:gd name="connsiteX212" fmla="*/ 4379879 w 7149692"/>
                  <a:gd name="connsiteY212" fmla="*/ 922867 h 4639734"/>
                  <a:gd name="connsiteX213" fmla="*/ 4329079 w 7149692"/>
                  <a:gd name="connsiteY213" fmla="*/ 821267 h 4639734"/>
                  <a:gd name="connsiteX214" fmla="*/ 4303679 w 7149692"/>
                  <a:gd name="connsiteY214" fmla="*/ 762000 h 4639734"/>
                  <a:gd name="connsiteX215" fmla="*/ 4269812 w 7149692"/>
                  <a:gd name="connsiteY215" fmla="*/ 711200 h 4639734"/>
                  <a:gd name="connsiteX216" fmla="*/ 4210545 w 7149692"/>
                  <a:gd name="connsiteY216" fmla="*/ 609600 h 4639734"/>
                  <a:gd name="connsiteX217" fmla="*/ 4134345 w 7149692"/>
                  <a:gd name="connsiteY217" fmla="*/ 516467 h 4639734"/>
                  <a:gd name="connsiteX218" fmla="*/ 4100479 w 7149692"/>
                  <a:gd name="connsiteY218" fmla="*/ 448734 h 4639734"/>
                  <a:gd name="connsiteX219" fmla="*/ 4066612 w 7149692"/>
                  <a:gd name="connsiteY219" fmla="*/ 414867 h 4639734"/>
                  <a:gd name="connsiteX220" fmla="*/ 4041212 w 7149692"/>
                  <a:gd name="connsiteY220" fmla="*/ 372534 h 4639734"/>
                  <a:gd name="connsiteX221" fmla="*/ 4007345 w 7149692"/>
                  <a:gd name="connsiteY221" fmla="*/ 338667 h 4639734"/>
                  <a:gd name="connsiteX222" fmla="*/ 3990412 w 7149692"/>
                  <a:gd name="connsiteY222" fmla="*/ 313267 h 4639734"/>
                  <a:gd name="connsiteX223" fmla="*/ 3965012 w 7149692"/>
                  <a:gd name="connsiteY223" fmla="*/ 287867 h 4639734"/>
                  <a:gd name="connsiteX224" fmla="*/ 3939612 w 7149692"/>
                  <a:gd name="connsiteY224" fmla="*/ 254000 h 4639734"/>
                  <a:gd name="connsiteX225" fmla="*/ 3905745 w 7149692"/>
                  <a:gd name="connsiteY225" fmla="*/ 237067 h 4639734"/>
                  <a:gd name="connsiteX226" fmla="*/ 3846479 w 7149692"/>
                  <a:gd name="connsiteY226" fmla="*/ 186267 h 4639734"/>
                  <a:gd name="connsiteX227" fmla="*/ 3821079 w 7149692"/>
                  <a:gd name="connsiteY227" fmla="*/ 169334 h 4639734"/>
                  <a:gd name="connsiteX228" fmla="*/ 3787212 w 7149692"/>
                  <a:gd name="connsiteY228" fmla="*/ 135467 h 4639734"/>
                  <a:gd name="connsiteX229" fmla="*/ 3694079 w 7149692"/>
                  <a:gd name="connsiteY229" fmla="*/ 101600 h 4639734"/>
                  <a:gd name="connsiteX230" fmla="*/ 3617879 w 7149692"/>
                  <a:gd name="connsiteY230" fmla="*/ 67734 h 4639734"/>
                  <a:gd name="connsiteX231" fmla="*/ 3584012 w 7149692"/>
                  <a:gd name="connsiteY231" fmla="*/ 59267 h 4639734"/>
                  <a:gd name="connsiteX232" fmla="*/ 3550145 w 7149692"/>
                  <a:gd name="connsiteY232" fmla="*/ 42334 h 4639734"/>
                  <a:gd name="connsiteX233" fmla="*/ 3516279 w 7149692"/>
                  <a:gd name="connsiteY233" fmla="*/ 33867 h 4639734"/>
                  <a:gd name="connsiteX234" fmla="*/ 3431612 w 7149692"/>
                  <a:gd name="connsiteY234" fmla="*/ 8467 h 4639734"/>
                  <a:gd name="connsiteX235" fmla="*/ 3330012 w 7149692"/>
                  <a:gd name="connsiteY235" fmla="*/ 0 h 4639734"/>
                  <a:gd name="connsiteX236" fmla="*/ 3143745 w 7149692"/>
                  <a:gd name="connsiteY236" fmla="*/ 8467 h 4639734"/>
                  <a:gd name="connsiteX237" fmla="*/ 3050612 w 7149692"/>
                  <a:gd name="connsiteY237" fmla="*/ 25400 h 4639734"/>
                  <a:gd name="connsiteX238" fmla="*/ 2991345 w 7149692"/>
                  <a:gd name="connsiteY238" fmla="*/ 42334 h 4639734"/>
                  <a:gd name="connsiteX239" fmla="*/ 2949012 w 7149692"/>
                  <a:gd name="connsiteY239" fmla="*/ 59267 h 4639734"/>
                  <a:gd name="connsiteX240" fmla="*/ 2898212 w 7149692"/>
                  <a:gd name="connsiteY240" fmla="*/ 93134 h 4639734"/>
                  <a:gd name="connsiteX241" fmla="*/ 2855879 w 7149692"/>
                  <a:gd name="connsiteY241" fmla="*/ 118534 h 4639734"/>
                  <a:gd name="connsiteX242" fmla="*/ 2830479 w 7149692"/>
                  <a:gd name="connsiteY242" fmla="*/ 143934 h 4639734"/>
                  <a:gd name="connsiteX243" fmla="*/ 2805079 w 7149692"/>
                  <a:gd name="connsiteY243" fmla="*/ 160867 h 4639734"/>
                  <a:gd name="connsiteX244" fmla="*/ 2745812 w 7149692"/>
                  <a:gd name="connsiteY244" fmla="*/ 203200 h 4639734"/>
                  <a:gd name="connsiteX245" fmla="*/ 2720412 w 7149692"/>
                  <a:gd name="connsiteY245" fmla="*/ 254000 h 4639734"/>
                  <a:gd name="connsiteX246" fmla="*/ 2695012 w 7149692"/>
                  <a:gd name="connsiteY246" fmla="*/ 296334 h 4639734"/>
                  <a:gd name="connsiteX247" fmla="*/ 2644212 w 7149692"/>
                  <a:gd name="connsiteY247" fmla="*/ 389467 h 4639734"/>
                  <a:gd name="connsiteX248" fmla="*/ 2627279 w 7149692"/>
                  <a:gd name="connsiteY248" fmla="*/ 414867 h 4639734"/>
                  <a:gd name="connsiteX249" fmla="*/ 2610345 w 7149692"/>
                  <a:gd name="connsiteY249" fmla="*/ 541867 h 4639734"/>
                  <a:gd name="connsiteX250" fmla="*/ 2593412 w 7149692"/>
                  <a:gd name="connsiteY250" fmla="*/ 584200 h 4639734"/>
                  <a:gd name="connsiteX251" fmla="*/ 2584945 w 7149692"/>
                  <a:gd name="connsiteY251" fmla="*/ 609600 h 4639734"/>
                  <a:gd name="connsiteX252" fmla="*/ 2568012 w 7149692"/>
                  <a:gd name="connsiteY252" fmla="*/ 643467 h 4639734"/>
                  <a:gd name="connsiteX253" fmla="*/ 2542612 w 7149692"/>
                  <a:gd name="connsiteY253" fmla="*/ 728134 h 4639734"/>
                  <a:gd name="connsiteX254" fmla="*/ 2551079 w 7149692"/>
                  <a:gd name="connsiteY254" fmla="*/ 880534 h 4639734"/>
                  <a:gd name="connsiteX255" fmla="*/ 2576479 w 7149692"/>
                  <a:gd name="connsiteY255" fmla="*/ 973667 h 4639734"/>
                  <a:gd name="connsiteX256" fmla="*/ 2593412 w 7149692"/>
                  <a:gd name="connsiteY256" fmla="*/ 1049867 h 4639734"/>
                  <a:gd name="connsiteX257" fmla="*/ 2618812 w 7149692"/>
                  <a:gd name="connsiteY257" fmla="*/ 1066800 h 4639734"/>
                  <a:gd name="connsiteX258" fmla="*/ 2678079 w 7149692"/>
                  <a:gd name="connsiteY258" fmla="*/ 1134534 h 4639734"/>
                  <a:gd name="connsiteX259" fmla="*/ 2728879 w 7149692"/>
                  <a:gd name="connsiteY259" fmla="*/ 1176867 h 4639734"/>
                  <a:gd name="connsiteX260" fmla="*/ 2703479 w 7149692"/>
                  <a:gd name="connsiteY260" fmla="*/ 1202267 h 4639734"/>
                  <a:gd name="connsiteX261" fmla="*/ 2635745 w 7149692"/>
                  <a:gd name="connsiteY261" fmla="*/ 1193800 h 4639734"/>
                  <a:gd name="connsiteX262" fmla="*/ 2568012 w 7149692"/>
                  <a:gd name="connsiteY262" fmla="*/ 1117600 h 4639734"/>
                  <a:gd name="connsiteX263" fmla="*/ 2551079 w 7149692"/>
                  <a:gd name="connsiteY263" fmla="*/ 1092200 h 4639734"/>
                  <a:gd name="connsiteX264" fmla="*/ 2525679 w 7149692"/>
                  <a:gd name="connsiteY264" fmla="*/ 1083734 h 4639734"/>
                  <a:gd name="connsiteX265" fmla="*/ 2508745 w 7149692"/>
                  <a:gd name="connsiteY265" fmla="*/ 1049867 h 4639734"/>
                  <a:gd name="connsiteX266" fmla="*/ 2466412 w 7149692"/>
                  <a:gd name="connsiteY266" fmla="*/ 1024467 h 4639734"/>
                  <a:gd name="connsiteX267" fmla="*/ 2432545 w 7149692"/>
                  <a:gd name="connsiteY267" fmla="*/ 999067 h 4639734"/>
                  <a:gd name="connsiteX268" fmla="*/ 2305545 w 7149692"/>
                  <a:gd name="connsiteY268" fmla="*/ 889000 h 4639734"/>
                  <a:gd name="connsiteX269" fmla="*/ 2187012 w 7149692"/>
                  <a:gd name="connsiteY269" fmla="*/ 804334 h 4639734"/>
                  <a:gd name="connsiteX270" fmla="*/ 2136212 w 7149692"/>
                  <a:gd name="connsiteY270" fmla="*/ 762000 h 4639734"/>
                  <a:gd name="connsiteX271" fmla="*/ 2017679 w 7149692"/>
                  <a:gd name="connsiteY271" fmla="*/ 677334 h 4639734"/>
                  <a:gd name="connsiteX272" fmla="*/ 1966879 w 7149692"/>
                  <a:gd name="connsiteY272" fmla="*/ 635000 h 4639734"/>
                  <a:gd name="connsiteX273" fmla="*/ 1873745 w 7149692"/>
                  <a:gd name="connsiteY273" fmla="*/ 575734 h 4639734"/>
                  <a:gd name="connsiteX274" fmla="*/ 1831412 w 7149692"/>
                  <a:gd name="connsiteY274" fmla="*/ 541867 h 4639734"/>
                  <a:gd name="connsiteX275" fmla="*/ 1789079 w 7149692"/>
                  <a:gd name="connsiteY275" fmla="*/ 533400 h 4639734"/>
                  <a:gd name="connsiteX276" fmla="*/ 1763679 w 7149692"/>
                  <a:gd name="connsiteY276" fmla="*/ 524934 h 4639734"/>
                  <a:gd name="connsiteX277" fmla="*/ 1738279 w 7149692"/>
                  <a:gd name="connsiteY277" fmla="*/ 508000 h 4639734"/>
                  <a:gd name="connsiteX278" fmla="*/ 1611279 w 7149692"/>
                  <a:gd name="connsiteY278" fmla="*/ 474134 h 4639734"/>
                  <a:gd name="connsiteX279" fmla="*/ 1501212 w 7149692"/>
                  <a:gd name="connsiteY279" fmla="*/ 465667 h 4639734"/>
                  <a:gd name="connsiteX280" fmla="*/ 1314945 w 7149692"/>
                  <a:gd name="connsiteY280" fmla="*/ 474134 h 4639734"/>
                  <a:gd name="connsiteX281" fmla="*/ 1255679 w 7149692"/>
                  <a:gd name="connsiteY281" fmla="*/ 491067 h 4639734"/>
                  <a:gd name="connsiteX282" fmla="*/ 1179479 w 7149692"/>
                  <a:gd name="connsiteY282" fmla="*/ 508000 h 4639734"/>
                  <a:gd name="connsiteX283" fmla="*/ 1111745 w 7149692"/>
                  <a:gd name="connsiteY283" fmla="*/ 524934 h 4639734"/>
                  <a:gd name="connsiteX284" fmla="*/ 1077879 w 7149692"/>
                  <a:gd name="connsiteY284" fmla="*/ 550334 h 4639734"/>
                  <a:gd name="connsiteX285" fmla="*/ 1044012 w 7149692"/>
                  <a:gd name="connsiteY285" fmla="*/ 567267 h 4639734"/>
                  <a:gd name="connsiteX286" fmla="*/ 993212 w 7149692"/>
                  <a:gd name="connsiteY286" fmla="*/ 618067 h 4639734"/>
                  <a:gd name="connsiteX287" fmla="*/ 933945 w 7149692"/>
                  <a:gd name="connsiteY287" fmla="*/ 728134 h 4639734"/>
                  <a:gd name="connsiteX288" fmla="*/ 900079 w 7149692"/>
                  <a:gd name="connsiteY288" fmla="*/ 778934 h 4639734"/>
                  <a:gd name="connsiteX289" fmla="*/ 883145 w 7149692"/>
                  <a:gd name="connsiteY289" fmla="*/ 838200 h 4639734"/>
                  <a:gd name="connsiteX290" fmla="*/ 866212 w 7149692"/>
                  <a:gd name="connsiteY290" fmla="*/ 905934 h 4639734"/>
                  <a:gd name="connsiteX291" fmla="*/ 883145 w 7149692"/>
                  <a:gd name="connsiteY291" fmla="*/ 1227667 h 4639734"/>
                  <a:gd name="connsiteX292" fmla="*/ 900079 w 7149692"/>
                  <a:gd name="connsiteY292" fmla="*/ 1278467 h 4639734"/>
                  <a:gd name="connsiteX293" fmla="*/ 908545 w 7149692"/>
                  <a:gd name="connsiteY293" fmla="*/ 1320800 h 4639734"/>
                  <a:gd name="connsiteX294" fmla="*/ 942412 w 7149692"/>
                  <a:gd name="connsiteY294" fmla="*/ 1380067 h 4639734"/>
                  <a:gd name="connsiteX295" fmla="*/ 967812 w 7149692"/>
                  <a:gd name="connsiteY295" fmla="*/ 1413934 h 4639734"/>
                  <a:gd name="connsiteX296" fmla="*/ 1010145 w 7149692"/>
                  <a:gd name="connsiteY296" fmla="*/ 1490134 h 4639734"/>
                  <a:gd name="connsiteX297" fmla="*/ 1060945 w 7149692"/>
                  <a:gd name="connsiteY297" fmla="*/ 1532467 h 4639734"/>
                  <a:gd name="connsiteX298" fmla="*/ 1077879 w 7149692"/>
                  <a:gd name="connsiteY298" fmla="*/ 1557867 h 4639734"/>
                  <a:gd name="connsiteX299" fmla="*/ 1120212 w 7149692"/>
                  <a:gd name="connsiteY299" fmla="*/ 1591734 h 4639734"/>
                  <a:gd name="connsiteX300" fmla="*/ 1145612 w 7149692"/>
                  <a:gd name="connsiteY300" fmla="*/ 1617134 h 4639734"/>
                  <a:gd name="connsiteX301" fmla="*/ 1179479 w 7149692"/>
                  <a:gd name="connsiteY301" fmla="*/ 1659467 h 4639734"/>
                  <a:gd name="connsiteX302" fmla="*/ 1230279 w 7149692"/>
                  <a:gd name="connsiteY302" fmla="*/ 1710267 h 4639734"/>
                  <a:gd name="connsiteX303" fmla="*/ 1289545 w 7149692"/>
                  <a:gd name="connsiteY303" fmla="*/ 1761067 h 4639734"/>
                  <a:gd name="connsiteX304" fmla="*/ 1314945 w 7149692"/>
                  <a:gd name="connsiteY304" fmla="*/ 1794934 h 4639734"/>
                  <a:gd name="connsiteX305" fmla="*/ 1374212 w 7149692"/>
                  <a:gd name="connsiteY305" fmla="*/ 1837267 h 4639734"/>
                  <a:gd name="connsiteX306" fmla="*/ 1391145 w 7149692"/>
                  <a:gd name="connsiteY306" fmla="*/ 1862667 h 4639734"/>
                  <a:gd name="connsiteX307" fmla="*/ 1425012 w 7149692"/>
                  <a:gd name="connsiteY307" fmla="*/ 1896534 h 4639734"/>
                  <a:gd name="connsiteX308" fmla="*/ 1433479 w 7149692"/>
                  <a:gd name="connsiteY308" fmla="*/ 1921934 h 4639734"/>
                  <a:gd name="connsiteX309" fmla="*/ 1416545 w 7149692"/>
                  <a:gd name="connsiteY309" fmla="*/ 1938867 h 4639734"/>
                  <a:gd name="connsiteX310" fmla="*/ 1357279 w 7149692"/>
                  <a:gd name="connsiteY310" fmla="*/ 1921934 h 4639734"/>
                  <a:gd name="connsiteX311" fmla="*/ 1298012 w 7149692"/>
                  <a:gd name="connsiteY311" fmla="*/ 1888067 h 4639734"/>
                  <a:gd name="connsiteX312" fmla="*/ 1264145 w 7149692"/>
                  <a:gd name="connsiteY312" fmla="*/ 1862667 h 4639734"/>
                  <a:gd name="connsiteX313" fmla="*/ 1230279 w 7149692"/>
                  <a:gd name="connsiteY313" fmla="*/ 1854200 h 4639734"/>
                  <a:gd name="connsiteX314" fmla="*/ 1204879 w 7149692"/>
                  <a:gd name="connsiteY314" fmla="*/ 1845734 h 4639734"/>
                  <a:gd name="connsiteX315" fmla="*/ 1128679 w 7149692"/>
                  <a:gd name="connsiteY315" fmla="*/ 1820334 h 4639734"/>
                  <a:gd name="connsiteX316" fmla="*/ 967812 w 7149692"/>
                  <a:gd name="connsiteY316" fmla="*/ 1811867 h 4639734"/>
                  <a:gd name="connsiteX317" fmla="*/ 866212 w 7149692"/>
                  <a:gd name="connsiteY317" fmla="*/ 1803400 h 4639734"/>
                  <a:gd name="connsiteX318" fmla="*/ 790012 w 7149692"/>
                  <a:gd name="connsiteY318" fmla="*/ 1811867 h 4639734"/>
                  <a:gd name="connsiteX319" fmla="*/ 722279 w 7149692"/>
                  <a:gd name="connsiteY319" fmla="*/ 1837267 h 4639734"/>
                  <a:gd name="connsiteX320" fmla="*/ 679945 w 7149692"/>
                  <a:gd name="connsiteY320" fmla="*/ 1871134 h 4639734"/>
                  <a:gd name="connsiteX321" fmla="*/ 654545 w 7149692"/>
                  <a:gd name="connsiteY321" fmla="*/ 1896534 h 4639734"/>
                  <a:gd name="connsiteX322" fmla="*/ 586812 w 7149692"/>
                  <a:gd name="connsiteY322" fmla="*/ 1947334 h 4639734"/>
                  <a:gd name="connsiteX323" fmla="*/ 544479 w 7149692"/>
                  <a:gd name="connsiteY323" fmla="*/ 1981200 h 4639734"/>
                  <a:gd name="connsiteX324" fmla="*/ 459812 w 7149692"/>
                  <a:gd name="connsiteY324" fmla="*/ 2032000 h 4639734"/>
                  <a:gd name="connsiteX325" fmla="*/ 400545 w 7149692"/>
                  <a:gd name="connsiteY325" fmla="*/ 2099734 h 4639734"/>
                  <a:gd name="connsiteX326" fmla="*/ 332812 w 7149692"/>
                  <a:gd name="connsiteY326" fmla="*/ 2159000 h 4639734"/>
                  <a:gd name="connsiteX327" fmla="*/ 282012 w 7149692"/>
                  <a:gd name="connsiteY327" fmla="*/ 2235200 h 4639734"/>
                  <a:gd name="connsiteX328" fmla="*/ 256612 w 7149692"/>
                  <a:gd name="connsiteY328" fmla="*/ 2252134 h 4639734"/>
                  <a:gd name="connsiteX329" fmla="*/ 214279 w 7149692"/>
                  <a:gd name="connsiteY329" fmla="*/ 2328334 h 4639734"/>
                  <a:gd name="connsiteX330" fmla="*/ 205812 w 7149692"/>
                  <a:gd name="connsiteY330" fmla="*/ 2362200 h 4639734"/>
                  <a:gd name="connsiteX331" fmla="*/ 188879 w 7149692"/>
                  <a:gd name="connsiteY331" fmla="*/ 2404534 h 4639734"/>
                  <a:gd name="connsiteX332" fmla="*/ 180412 w 7149692"/>
                  <a:gd name="connsiteY332" fmla="*/ 2446867 h 4639734"/>
                  <a:gd name="connsiteX333" fmla="*/ 188879 w 7149692"/>
                  <a:gd name="connsiteY333" fmla="*/ 2531534 h 4639734"/>
                  <a:gd name="connsiteX334" fmla="*/ 239679 w 7149692"/>
                  <a:gd name="connsiteY334" fmla="*/ 2573867 h 4639734"/>
                  <a:gd name="connsiteX335" fmla="*/ 265079 w 7149692"/>
                  <a:gd name="connsiteY335" fmla="*/ 2590800 h 4639734"/>
                  <a:gd name="connsiteX336" fmla="*/ 315879 w 7149692"/>
                  <a:gd name="connsiteY336" fmla="*/ 2641600 h 4639734"/>
                  <a:gd name="connsiteX337" fmla="*/ 375145 w 7149692"/>
                  <a:gd name="connsiteY337" fmla="*/ 2683934 h 4639734"/>
                  <a:gd name="connsiteX338" fmla="*/ 417479 w 7149692"/>
                  <a:gd name="connsiteY338" fmla="*/ 2709334 h 4639734"/>
                  <a:gd name="connsiteX339" fmla="*/ 510612 w 7149692"/>
                  <a:gd name="connsiteY339" fmla="*/ 2768600 h 4639734"/>
                  <a:gd name="connsiteX340" fmla="*/ 527545 w 7149692"/>
                  <a:gd name="connsiteY340" fmla="*/ 2785534 h 4639734"/>
                  <a:gd name="connsiteX341" fmla="*/ 561412 w 7149692"/>
                  <a:gd name="connsiteY341" fmla="*/ 2827867 h 4639734"/>
                  <a:gd name="connsiteX342" fmla="*/ 603745 w 7149692"/>
                  <a:gd name="connsiteY342" fmla="*/ 2895600 h 4639734"/>
                  <a:gd name="connsiteX343" fmla="*/ 561412 w 7149692"/>
                  <a:gd name="connsiteY343" fmla="*/ 2921000 h 4639734"/>
                  <a:gd name="connsiteX344" fmla="*/ 510612 w 7149692"/>
                  <a:gd name="connsiteY34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420345 w 7149692"/>
                  <a:gd name="connsiteY156" fmla="*/ 2252134 h 4639734"/>
                  <a:gd name="connsiteX157" fmla="*/ 6132479 w 7149692"/>
                  <a:gd name="connsiteY157" fmla="*/ 2260600 h 4639734"/>
                  <a:gd name="connsiteX158" fmla="*/ 6107079 w 7149692"/>
                  <a:gd name="connsiteY158" fmla="*/ 2269067 h 4639734"/>
                  <a:gd name="connsiteX159" fmla="*/ 6064745 w 7149692"/>
                  <a:gd name="connsiteY159" fmla="*/ 2286000 h 4639734"/>
                  <a:gd name="connsiteX160" fmla="*/ 6013945 w 7149692"/>
                  <a:gd name="connsiteY160" fmla="*/ 2302934 h 4639734"/>
                  <a:gd name="connsiteX161" fmla="*/ 5954679 w 7149692"/>
                  <a:gd name="connsiteY161" fmla="*/ 2319867 h 4639734"/>
                  <a:gd name="connsiteX162" fmla="*/ 5929279 w 7149692"/>
                  <a:gd name="connsiteY162" fmla="*/ 2167467 h 4639734"/>
                  <a:gd name="connsiteX163" fmla="*/ 5903879 w 7149692"/>
                  <a:gd name="connsiteY163" fmla="*/ 2091267 h 4639734"/>
                  <a:gd name="connsiteX164" fmla="*/ 5878479 w 7149692"/>
                  <a:gd name="connsiteY164" fmla="*/ 1955800 h 4639734"/>
                  <a:gd name="connsiteX165" fmla="*/ 5861545 w 7149692"/>
                  <a:gd name="connsiteY165" fmla="*/ 1930400 h 4639734"/>
                  <a:gd name="connsiteX166" fmla="*/ 5853079 w 7149692"/>
                  <a:gd name="connsiteY166" fmla="*/ 1905000 h 4639734"/>
                  <a:gd name="connsiteX167" fmla="*/ 5836145 w 7149692"/>
                  <a:gd name="connsiteY167" fmla="*/ 1871134 h 4639734"/>
                  <a:gd name="connsiteX168" fmla="*/ 5810745 w 7149692"/>
                  <a:gd name="connsiteY168" fmla="*/ 1811867 h 4639734"/>
                  <a:gd name="connsiteX169" fmla="*/ 5785345 w 7149692"/>
                  <a:gd name="connsiteY169" fmla="*/ 1744134 h 4639734"/>
                  <a:gd name="connsiteX170" fmla="*/ 5776879 w 7149692"/>
                  <a:gd name="connsiteY170" fmla="*/ 1718734 h 4639734"/>
                  <a:gd name="connsiteX171" fmla="*/ 5759945 w 7149692"/>
                  <a:gd name="connsiteY171" fmla="*/ 1693334 h 4639734"/>
                  <a:gd name="connsiteX172" fmla="*/ 5734545 w 7149692"/>
                  <a:gd name="connsiteY172" fmla="*/ 1617134 h 4639734"/>
                  <a:gd name="connsiteX173" fmla="*/ 5726079 w 7149692"/>
                  <a:gd name="connsiteY173" fmla="*/ 1591734 h 4639734"/>
                  <a:gd name="connsiteX174" fmla="*/ 5675279 w 7149692"/>
                  <a:gd name="connsiteY174" fmla="*/ 1507067 h 4639734"/>
                  <a:gd name="connsiteX175" fmla="*/ 5658345 w 7149692"/>
                  <a:gd name="connsiteY175" fmla="*/ 1473200 h 4639734"/>
                  <a:gd name="connsiteX176" fmla="*/ 5649879 w 7149692"/>
                  <a:gd name="connsiteY176" fmla="*/ 1447800 h 4639734"/>
                  <a:gd name="connsiteX177" fmla="*/ 5624479 w 7149692"/>
                  <a:gd name="connsiteY177" fmla="*/ 1405467 h 4639734"/>
                  <a:gd name="connsiteX178" fmla="*/ 5616012 w 7149692"/>
                  <a:gd name="connsiteY178" fmla="*/ 1380067 h 4639734"/>
                  <a:gd name="connsiteX179" fmla="*/ 5599079 w 7149692"/>
                  <a:gd name="connsiteY179" fmla="*/ 1346200 h 4639734"/>
                  <a:gd name="connsiteX180" fmla="*/ 5556745 w 7149692"/>
                  <a:gd name="connsiteY180" fmla="*/ 1270000 h 4639734"/>
                  <a:gd name="connsiteX181" fmla="*/ 5531345 w 7149692"/>
                  <a:gd name="connsiteY181" fmla="*/ 1227667 h 4639734"/>
                  <a:gd name="connsiteX182" fmla="*/ 5505945 w 7149692"/>
                  <a:gd name="connsiteY182" fmla="*/ 1185334 h 4639734"/>
                  <a:gd name="connsiteX183" fmla="*/ 5446679 w 7149692"/>
                  <a:gd name="connsiteY183" fmla="*/ 1083734 h 4639734"/>
                  <a:gd name="connsiteX184" fmla="*/ 5412812 w 7149692"/>
                  <a:gd name="connsiteY184" fmla="*/ 1049867 h 4639734"/>
                  <a:gd name="connsiteX185" fmla="*/ 5395879 w 7149692"/>
                  <a:gd name="connsiteY185" fmla="*/ 1024467 h 4639734"/>
                  <a:gd name="connsiteX186" fmla="*/ 5336612 w 7149692"/>
                  <a:gd name="connsiteY186" fmla="*/ 939800 h 4639734"/>
                  <a:gd name="connsiteX187" fmla="*/ 5311212 w 7149692"/>
                  <a:gd name="connsiteY187" fmla="*/ 914400 h 4639734"/>
                  <a:gd name="connsiteX188" fmla="*/ 5294279 w 7149692"/>
                  <a:gd name="connsiteY188" fmla="*/ 889000 h 4639734"/>
                  <a:gd name="connsiteX189" fmla="*/ 5226545 w 7149692"/>
                  <a:gd name="connsiteY189" fmla="*/ 838200 h 4639734"/>
                  <a:gd name="connsiteX190" fmla="*/ 5201145 w 7149692"/>
                  <a:gd name="connsiteY190" fmla="*/ 821267 h 4639734"/>
                  <a:gd name="connsiteX191" fmla="*/ 5158812 w 7149692"/>
                  <a:gd name="connsiteY191" fmla="*/ 812800 h 4639734"/>
                  <a:gd name="connsiteX192" fmla="*/ 5133412 w 7149692"/>
                  <a:gd name="connsiteY192" fmla="*/ 804334 h 4639734"/>
                  <a:gd name="connsiteX193" fmla="*/ 5065679 w 7149692"/>
                  <a:gd name="connsiteY193" fmla="*/ 778934 h 4639734"/>
                  <a:gd name="connsiteX194" fmla="*/ 5014879 w 7149692"/>
                  <a:gd name="connsiteY194" fmla="*/ 770467 h 4639734"/>
                  <a:gd name="connsiteX195" fmla="*/ 4955612 w 7149692"/>
                  <a:gd name="connsiteY195" fmla="*/ 753534 h 4639734"/>
                  <a:gd name="connsiteX196" fmla="*/ 4887879 w 7149692"/>
                  <a:gd name="connsiteY196" fmla="*/ 736600 h 4639734"/>
                  <a:gd name="connsiteX197" fmla="*/ 4862479 w 7149692"/>
                  <a:gd name="connsiteY197" fmla="*/ 745067 h 4639734"/>
                  <a:gd name="connsiteX198" fmla="*/ 4803212 w 7149692"/>
                  <a:gd name="connsiteY198" fmla="*/ 787400 h 4639734"/>
                  <a:gd name="connsiteX199" fmla="*/ 4760879 w 7149692"/>
                  <a:gd name="connsiteY199" fmla="*/ 795867 h 4639734"/>
                  <a:gd name="connsiteX200" fmla="*/ 4710079 w 7149692"/>
                  <a:gd name="connsiteY200" fmla="*/ 829734 h 4639734"/>
                  <a:gd name="connsiteX201" fmla="*/ 4667745 w 7149692"/>
                  <a:gd name="connsiteY201" fmla="*/ 872067 h 4639734"/>
                  <a:gd name="connsiteX202" fmla="*/ 4625412 w 7149692"/>
                  <a:gd name="connsiteY202" fmla="*/ 922867 h 4639734"/>
                  <a:gd name="connsiteX203" fmla="*/ 4600012 w 7149692"/>
                  <a:gd name="connsiteY203" fmla="*/ 990600 h 4639734"/>
                  <a:gd name="connsiteX204" fmla="*/ 4583079 w 7149692"/>
                  <a:gd name="connsiteY204" fmla="*/ 1041400 h 4639734"/>
                  <a:gd name="connsiteX205" fmla="*/ 4574612 w 7149692"/>
                  <a:gd name="connsiteY205" fmla="*/ 1066800 h 4639734"/>
                  <a:gd name="connsiteX206" fmla="*/ 4566145 w 7149692"/>
                  <a:gd name="connsiteY206" fmla="*/ 1092200 h 4639734"/>
                  <a:gd name="connsiteX207" fmla="*/ 4540745 w 7149692"/>
                  <a:gd name="connsiteY207" fmla="*/ 1210734 h 4639734"/>
                  <a:gd name="connsiteX208" fmla="*/ 4489945 w 7149692"/>
                  <a:gd name="connsiteY208" fmla="*/ 1168400 h 4639734"/>
                  <a:gd name="connsiteX209" fmla="*/ 4447612 w 7149692"/>
                  <a:gd name="connsiteY209" fmla="*/ 1049867 h 4639734"/>
                  <a:gd name="connsiteX210" fmla="*/ 4405279 w 7149692"/>
                  <a:gd name="connsiteY210" fmla="*/ 956734 h 4639734"/>
                  <a:gd name="connsiteX211" fmla="*/ 4379879 w 7149692"/>
                  <a:gd name="connsiteY211" fmla="*/ 922867 h 4639734"/>
                  <a:gd name="connsiteX212" fmla="*/ 4329079 w 7149692"/>
                  <a:gd name="connsiteY212" fmla="*/ 821267 h 4639734"/>
                  <a:gd name="connsiteX213" fmla="*/ 4303679 w 7149692"/>
                  <a:gd name="connsiteY213" fmla="*/ 762000 h 4639734"/>
                  <a:gd name="connsiteX214" fmla="*/ 4269812 w 7149692"/>
                  <a:gd name="connsiteY214" fmla="*/ 711200 h 4639734"/>
                  <a:gd name="connsiteX215" fmla="*/ 4210545 w 7149692"/>
                  <a:gd name="connsiteY215" fmla="*/ 609600 h 4639734"/>
                  <a:gd name="connsiteX216" fmla="*/ 4134345 w 7149692"/>
                  <a:gd name="connsiteY216" fmla="*/ 516467 h 4639734"/>
                  <a:gd name="connsiteX217" fmla="*/ 4100479 w 7149692"/>
                  <a:gd name="connsiteY217" fmla="*/ 448734 h 4639734"/>
                  <a:gd name="connsiteX218" fmla="*/ 4066612 w 7149692"/>
                  <a:gd name="connsiteY218" fmla="*/ 414867 h 4639734"/>
                  <a:gd name="connsiteX219" fmla="*/ 4041212 w 7149692"/>
                  <a:gd name="connsiteY219" fmla="*/ 372534 h 4639734"/>
                  <a:gd name="connsiteX220" fmla="*/ 4007345 w 7149692"/>
                  <a:gd name="connsiteY220" fmla="*/ 338667 h 4639734"/>
                  <a:gd name="connsiteX221" fmla="*/ 3990412 w 7149692"/>
                  <a:gd name="connsiteY221" fmla="*/ 313267 h 4639734"/>
                  <a:gd name="connsiteX222" fmla="*/ 3965012 w 7149692"/>
                  <a:gd name="connsiteY222" fmla="*/ 287867 h 4639734"/>
                  <a:gd name="connsiteX223" fmla="*/ 3939612 w 7149692"/>
                  <a:gd name="connsiteY223" fmla="*/ 254000 h 4639734"/>
                  <a:gd name="connsiteX224" fmla="*/ 3905745 w 7149692"/>
                  <a:gd name="connsiteY224" fmla="*/ 237067 h 4639734"/>
                  <a:gd name="connsiteX225" fmla="*/ 3846479 w 7149692"/>
                  <a:gd name="connsiteY225" fmla="*/ 186267 h 4639734"/>
                  <a:gd name="connsiteX226" fmla="*/ 3821079 w 7149692"/>
                  <a:gd name="connsiteY226" fmla="*/ 169334 h 4639734"/>
                  <a:gd name="connsiteX227" fmla="*/ 3787212 w 7149692"/>
                  <a:gd name="connsiteY227" fmla="*/ 135467 h 4639734"/>
                  <a:gd name="connsiteX228" fmla="*/ 3694079 w 7149692"/>
                  <a:gd name="connsiteY228" fmla="*/ 101600 h 4639734"/>
                  <a:gd name="connsiteX229" fmla="*/ 3617879 w 7149692"/>
                  <a:gd name="connsiteY229" fmla="*/ 67734 h 4639734"/>
                  <a:gd name="connsiteX230" fmla="*/ 3584012 w 7149692"/>
                  <a:gd name="connsiteY230" fmla="*/ 59267 h 4639734"/>
                  <a:gd name="connsiteX231" fmla="*/ 3550145 w 7149692"/>
                  <a:gd name="connsiteY231" fmla="*/ 42334 h 4639734"/>
                  <a:gd name="connsiteX232" fmla="*/ 3516279 w 7149692"/>
                  <a:gd name="connsiteY232" fmla="*/ 33867 h 4639734"/>
                  <a:gd name="connsiteX233" fmla="*/ 3431612 w 7149692"/>
                  <a:gd name="connsiteY233" fmla="*/ 8467 h 4639734"/>
                  <a:gd name="connsiteX234" fmla="*/ 3330012 w 7149692"/>
                  <a:gd name="connsiteY234" fmla="*/ 0 h 4639734"/>
                  <a:gd name="connsiteX235" fmla="*/ 3143745 w 7149692"/>
                  <a:gd name="connsiteY235" fmla="*/ 8467 h 4639734"/>
                  <a:gd name="connsiteX236" fmla="*/ 3050612 w 7149692"/>
                  <a:gd name="connsiteY236" fmla="*/ 25400 h 4639734"/>
                  <a:gd name="connsiteX237" fmla="*/ 2991345 w 7149692"/>
                  <a:gd name="connsiteY237" fmla="*/ 42334 h 4639734"/>
                  <a:gd name="connsiteX238" fmla="*/ 2949012 w 7149692"/>
                  <a:gd name="connsiteY238" fmla="*/ 59267 h 4639734"/>
                  <a:gd name="connsiteX239" fmla="*/ 2898212 w 7149692"/>
                  <a:gd name="connsiteY239" fmla="*/ 93134 h 4639734"/>
                  <a:gd name="connsiteX240" fmla="*/ 2855879 w 7149692"/>
                  <a:gd name="connsiteY240" fmla="*/ 118534 h 4639734"/>
                  <a:gd name="connsiteX241" fmla="*/ 2830479 w 7149692"/>
                  <a:gd name="connsiteY241" fmla="*/ 143934 h 4639734"/>
                  <a:gd name="connsiteX242" fmla="*/ 2805079 w 7149692"/>
                  <a:gd name="connsiteY242" fmla="*/ 160867 h 4639734"/>
                  <a:gd name="connsiteX243" fmla="*/ 2745812 w 7149692"/>
                  <a:gd name="connsiteY243" fmla="*/ 203200 h 4639734"/>
                  <a:gd name="connsiteX244" fmla="*/ 2720412 w 7149692"/>
                  <a:gd name="connsiteY244" fmla="*/ 254000 h 4639734"/>
                  <a:gd name="connsiteX245" fmla="*/ 2695012 w 7149692"/>
                  <a:gd name="connsiteY245" fmla="*/ 296334 h 4639734"/>
                  <a:gd name="connsiteX246" fmla="*/ 2644212 w 7149692"/>
                  <a:gd name="connsiteY246" fmla="*/ 389467 h 4639734"/>
                  <a:gd name="connsiteX247" fmla="*/ 2627279 w 7149692"/>
                  <a:gd name="connsiteY247" fmla="*/ 414867 h 4639734"/>
                  <a:gd name="connsiteX248" fmla="*/ 2610345 w 7149692"/>
                  <a:gd name="connsiteY248" fmla="*/ 541867 h 4639734"/>
                  <a:gd name="connsiteX249" fmla="*/ 2593412 w 7149692"/>
                  <a:gd name="connsiteY249" fmla="*/ 584200 h 4639734"/>
                  <a:gd name="connsiteX250" fmla="*/ 2584945 w 7149692"/>
                  <a:gd name="connsiteY250" fmla="*/ 609600 h 4639734"/>
                  <a:gd name="connsiteX251" fmla="*/ 2568012 w 7149692"/>
                  <a:gd name="connsiteY251" fmla="*/ 643467 h 4639734"/>
                  <a:gd name="connsiteX252" fmla="*/ 2542612 w 7149692"/>
                  <a:gd name="connsiteY252" fmla="*/ 728134 h 4639734"/>
                  <a:gd name="connsiteX253" fmla="*/ 2551079 w 7149692"/>
                  <a:gd name="connsiteY253" fmla="*/ 880534 h 4639734"/>
                  <a:gd name="connsiteX254" fmla="*/ 2576479 w 7149692"/>
                  <a:gd name="connsiteY254" fmla="*/ 973667 h 4639734"/>
                  <a:gd name="connsiteX255" fmla="*/ 2593412 w 7149692"/>
                  <a:gd name="connsiteY255" fmla="*/ 1049867 h 4639734"/>
                  <a:gd name="connsiteX256" fmla="*/ 2618812 w 7149692"/>
                  <a:gd name="connsiteY256" fmla="*/ 1066800 h 4639734"/>
                  <a:gd name="connsiteX257" fmla="*/ 2678079 w 7149692"/>
                  <a:gd name="connsiteY257" fmla="*/ 1134534 h 4639734"/>
                  <a:gd name="connsiteX258" fmla="*/ 2728879 w 7149692"/>
                  <a:gd name="connsiteY258" fmla="*/ 1176867 h 4639734"/>
                  <a:gd name="connsiteX259" fmla="*/ 2703479 w 7149692"/>
                  <a:gd name="connsiteY259" fmla="*/ 1202267 h 4639734"/>
                  <a:gd name="connsiteX260" fmla="*/ 2635745 w 7149692"/>
                  <a:gd name="connsiteY260" fmla="*/ 1193800 h 4639734"/>
                  <a:gd name="connsiteX261" fmla="*/ 2568012 w 7149692"/>
                  <a:gd name="connsiteY261" fmla="*/ 1117600 h 4639734"/>
                  <a:gd name="connsiteX262" fmla="*/ 2551079 w 7149692"/>
                  <a:gd name="connsiteY262" fmla="*/ 1092200 h 4639734"/>
                  <a:gd name="connsiteX263" fmla="*/ 2525679 w 7149692"/>
                  <a:gd name="connsiteY263" fmla="*/ 1083734 h 4639734"/>
                  <a:gd name="connsiteX264" fmla="*/ 2508745 w 7149692"/>
                  <a:gd name="connsiteY264" fmla="*/ 1049867 h 4639734"/>
                  <a:gd name="connsiteX265" fmla="*/ 2466412 w 7149692"/>
                  <a:gd name="connsiteY265" fmla="*/ 1024467 h 4639734"/>
                  <a:gd name="connsiteX266" fmla="*/ 2432545 w 7149692"/>
                  <a:gd name="connsiteY266" fmla="*/ 999067 h 4639734"/>
                  <a:gd name="connsiteX267" fmla="*/ 2305545 w 7149692"/>
                  <a:gd name="connsiteY267" fmla="*/ 889000 h 4639734"/>
                  <a:gd name="connsiteX268" fmla="*/ 2187012 w 7149692"/>
                  <a:gd name="connsiteY268" fmla="*/ 804334 h 4639734"/>
                  <a:gd name="connsiteX269" fmla="*/ 2136212 w 7149692"/>
                  <a:gd name="connsiteY269" fmla="*/ 762000 h 4639734"/>
                  <a:gd name="connsiteX270" fmla="*/ 2017679 w 7149692"/>
                  <a:gd name="connsiteY270" fmla="*/ 677334 h 4639734"/>
                  <a:gd name="connsiteX271" fmla="*/ 1966879 w 7149692"/>
                  <a:gd name="connsiteY271" fmla="*/ 635000 h 4639734"/>
                  <a:gd name="connsiteX272" fmla="*/ 1873745 w 7149692"/>
                  <a:gd name="connsiteY272" fmla="*/ 575734 h 4639734"/>
                  <a:gd name="connsiteX273" fmla="*/ 1831412 w 7149692"/>
                  <a:gd name="connsiteY273" fmla="*/ 541867 h 4639734"/>
                  <a:gd name="connsiteX274" fmla="*/ 1789079 w 7149692"/>
                  <a:gd name="connsiteY274" fmla="*/ 533400 h 4639734"/>
                  <a:gd name="connsiteX275" fmla="*/ 1763679 w 7149692"/>
                  <a:gd name="connsiteY275" fmla="*/ 524934 h 4639734"/>
                  <a:gd name="connsiteX276" fmla="*/ 1738279 w 7149692"/>
                  <a:gd name="connsiteY276" fmla="*/ 508000 h 4639734"/>
                  <a:gd name="connsiteX277" fmla="*/ 1611279 w 7149692"/>
                  <a:gd name="connsiteY277" fmla="*/ 474134 h 4639734"/>
                  <a:gd name="connsiteX278" fmla="*/ 1501212 w 7149692"/>
                  <a:gd name="connsiteY278" fmla="*/ 465667 h 4639734"/>
                  <a:gd name="connsiteX279" fmla="*/ 1314945 w 7149692"/>
                  <a:gd name="connsiteY279" fmla="*/ 474134 h 4639734"/>
                  <a:gd name="connsiteX280" fmla="*/ 1255679 w 7149692"/>
                  <a:gd name="connsiteY280" fmla="*/ 491067 h 4639734"/>
                  <a:gd name="connsiteX281" fmla="*/ 1179479 w 7149692"/>
                  <a:gd name="connsiteY281" fmla="*/ 508000 h 4639734"/>
                  <a:gd name="connsiteX282" fmla="*/ 1111745 w 7149692"/>
                  <a:gd name="connsiteY282" fmla="*/ 524934 h 4639734"/>
                  <a:gd name="connsiteX283" fmla="*/ 1077879 w 7149692"/>
                  <a:gd name="connsiteY283" fmla="*/ 550334 h 4639734"/>
                  <a:gd name="connsiteX284" fmla="*/ 1044012 w 7149692"/>
                  <a:gd name="connsiteY284" fmla="*/ 567267 h 4639734"/>
                  <a:gd name="connsiteX285" fmla="*/ 993212 w 7149692"/>
                  <a:gd name="connsiteY285" fmla="*/ 618067 h 4639734"/>
                  <a:gd name="connsiteX286" fmla="*/ 933945 w 7149692"/>
                  <a:gd name="connsiteY286" fmla="*/ 728134 h 4639734"/>
                  <a:gd name="connsiteX287" fmla="*/ 900079 w 7149692"/>
                  <a:gd name="connsiteY287" fmla="*/ 778934 h 4639734"/>
                  <a:gd name="connsiteX288" fmla="*/ 883145 w 7149692"/>
                  <a:gd name="connsiteY288" fmla="*/ 838200 h 4639734"/>
                  <a:gd name="connsiteX289" fmla="*/ 866212 w 7149692"/>
                  <a:gd name="connsiteY289" fmla="*/ 905934 h 4639734"/>
                  <a:gd name="connsiteX290" fmla="*/ 883145 w 7149692"/>
                  <a:gd name="connsiteY290" fmla="*/ 1227667 h 4639734"/>
                  <a:gd name="connsiteX291" fmla="*/ 900079 w 7149692"/>
                  <a:gd name="connsiteY291" fmla="*/ 1278467 h 4639734"/>
                  <a:gd name="connsiteX292" fmla="*/ 908545 w 7149692"/>
                  <a:gd name="connsiteY292" fmla="*/ 1320800 h 4639734"/>
                  <a:gd name="connsiteX293" fmla="*/ 942412 w 7149692"/>
                  <a:gd name="connsiteY293" fmla="*/ 1380067 h 4639734"/>
                  <a:gd name="connsiteX294" fmla="*/ 967812 w 7149692"/>
                  <a:gd name="connsiteY294" fmla="*/ 1413934 h 4639734"/>
                  <a:gd name="connsiteX295" fmla="*/ 1010145 w 7149692"/>
                  <a:gd name="connsiteY295" fmla="*/ 1490134 h 4639734"/>
                  <a:gd name="connsiteX296" fmla="*/ 1060945 w 7149692"/>
                  <a:gd name="connsiteY296" fmla="*/ 1532467 h 4639734"/>
                  <a:gd name="connsiteX297" fmla="*/ 1077879 w 7149692"/>
                  <a:gd name="connsiteY297" fmla="*/ 1557867 h 4639734"/>
                  <a:gd name="connsiteX298" fmla="*/ 1120212 w 7149692"/>
                  <a:gd name="connsiteY298" fmla="*/ 1591734 h 4639734"/>
                  <a:gd name="connsiteX299" fmla="*/ 1145612 w 7149692"/>
                  <a:gd name="connsiteY299" fmla="*/ 1617134 h 4639734"/>
                  <a:gd name="connsiteX300" fmla="*/ 1179479 w 7149692"/>
                  <a:gd name="connsiteY300" fmla="*/ 1659467 h 4639734"/>
                  <a:gd name="connsiteX301" fmla="*/ 1230279 w 7149692"/>
                  <a:gd name="connsiteY301" fmla="*/ 1710267 h 4639734"/>
                  <a:gd name="connsiteX302" fmla="*/ 1289545 w 7149692"/>
                  <a:gd name="connsiteY302" fmla="*/ 1761067 h 4639734"/>
                  <a:gd name="connsiteX303" fmla="*/ 1314945 w 7149692"/>
                  <a:gd name="connsiteY303" fmla="*/ 1794934 h 4639734"/>
                  <a:gd name="connsiteX304" fmla="*/ 1374212 w 7149692"/>
                  <a:gd name="connsiteY304" fmla="*/ 1837267 h 4639734"/>
                  <a:gd name="connsiteX305" fmla="*/ 1391145 w 7149692"/>
                  <a:gd name="connsiteY305" fmla="*/ 1862667 h 4639734"/>
                  <a:gd name="connsiteX306" fmla="*/ 1425012 w 7149692"/>
                  <a:gd name="connsiteY306" fmla="*/ 1896534 h 4639734"/>
                  <a:gd name="connsiteX307" fmla="*/ 1433479 w 7149692"/>
                  <a:gd name="connsiteY307" fmla="*/ 1921934 h 4639734"/>
                  <a:gd name="connsiteX308" fmla="*/ 1416545 w 7149692"/>
                  <a:gd name="connsiteY308" fmla="*/ 1938867 h 4639734"/>
                  <a:gd name="connsiteX309" fmla="*/ 1357279 w 7149692"/>
                  <a:gd name="connsiteY309" fmla="*/ 1921934 h 4639734"/>
                  <a:gd name="connsiteX310" fmla="*/ 1298012 w 7149692"/>
                  <a:gd name="connsiteY310" fmla="*/ 1888067 h 4639734"/>
                  <a:gd name="connsiteX311" fmla="*/ 1264145 w 7149692"/>
                  <a:gd name="connsiteY311" fmla="*/ 1862667 h 4639734"/>
                  <a:gd name="connsiteX312" fmla="*/ 1230279 w 7149692"/>
                  <a:gd name="connsiteY312" fmla="*/ 1854200 h 4639734"/>
                  <a:gd name="connsiteX313" fmla="*/ 1204879 w 7149692"/>
                  <a:gd name="connsiteY313" fmla="*/ 1845734 h 4639734"/>
                  <a:gd name="connsiteX314" fmla="*/ 1128679 w 7149692"/>
                  <a:gd name="connsiteY314" fmla="*/ 1820334 h 4639734"/>
                  <a:gd name="connsiteX315" fmla="*/ 967812 w 7149692"/>
                  <a:gd name="connsiteY315" fmla="*/ 1811867 h 4639734"/>
                  <a:gd name="connsiteX316" fmla="*/ 866212 w 7149692"/>
                  <a:gd name="connsiteY316" fmla="*/ 1803400 h 4639734"/>
                  <a:gd name="connsiteX317" fmla="*/ 790012 w 7149692"/>
                  <a:gd name="connsiteY317" fmla="*/ 1811867 h 4639734"/>
                  <a:gd name="connsiteX318" fmla="*/ 722279 w 7149692"/>
                  <a:gd name="connsiteY318" fmla="*/ 1837267 h 4639734"/>
                  <a:gd name="connsiteX319" fmla="*/ 679945 w 7149692"/>
                  <a:gd name="connsiteY319" fmla="*/ 1871134 h 4639734"/>
                  <a:gd name="connsiteX320" fmla="*/ 654545 w 7149692"/>
                  <a:gd name="connsiteY320" fmla="*/ 1896534 h 4639734"/>
                  <a:gd name="connsiteX321" fmla="*/ 586812 w 7149692"/>
                  <a:gd name="connsiteY321" fmla="*/ 1947334 h 4639734"/>
                  <a:gd name="connsiteX322" fmla="*/ 544479 w 7149692"/>
                  <a:gd name="connsiteY322" fmla="*/ 1981200 h 4639734"/>
                  <a:gd name="connsiteX323" fmla="*/ 459812 w 7149692"/>
                  <a:gd name="connsiteY323" fmla="*/ 2032000 h 4639734"/>
                  <a:gd name="connsiteX324" fmla="*/ 400545 w 7149692"/>
                  <a:gd name="connsiteY324" fmla="*/ 2099734 h 4639734"/>
                  <a:gd name="connsiteX325" fmla="*/ 332812 w 7149692"/>
                  <a:gd name="connsiteY325" fmla="*/ 2159000 h 4639734"/>
                  <a:gd name="connsiteX326" fmla="*/ 282012 w 7149692"/>
                  <a:gd name="connsiteY326" fmla="*/ 2235200 h 4639734"/>
                  <a:gd name="connsiteX327" fmla="*/ 256612 w 7149692"/>
                  <a:gd name="connsiteY327" fmla="*/ 2252134 h 4639734"/>
                  <a:gd name="connsiteX328" fmla="*/ 214279 w 7149692"/>
                  <a:gd name="connsiteY328" fmla="*/ 2328334 h 4639734"/>
                  <a:gd name="connsiteX329" fmla="*/ 205812 w 7149692"/>
                  <a:gd name="connsiteY329" fmla="*/ 2362200 h 4639734"/>
                  <a:gd name="connsiteX330" fmla="*/ 188879 w 7149692"/>
                  <a:gd name="connsiteY330" fmla="*/ 2404534 h 4639734"/>
                  <a:gd name="connsiteX331" fmla="*/ 180412 w 7149692"/>
                  <a:gd name="connsiteY331" fmla="*/ 2446867 h 4639734"/>
                  <a:gd name="connsiteX332" fmla="*/ 188879 w 7149692"/>
                  <a:gd name="connsiteY332" fmla="*/ 2531534 h 4639734"/>
                  <a:gd name="connsiteX333" fmla="*/ 239679 w 7149692"/>
                  <a:gd name="connsiteY333" fmla="*/ 2573867 h 4639734"/>
                  <a:gd name="connsiteX334" fmla="*/ 265079 w 7149692"/>
                  <a:gd name="connsiteY334" fmla="*/ 2590800 h 4639734"/>
                  <a:gd name="connsiteX335" fmla="*/ 315879 w 7149692"/>
                  <a:gd name="connsiteY335" fmla="*/ 2641600 h 4639734"/>
                  <a:gd name="connsiteX336" fmla="*/ 375145 w 7149692"/>
                  <a:gd name="connsiteY336" fmla="*/ 2683934 h 4639734"/>
                  <a:gd name="connsiteX337" fmla="*/ 417479 w 7149692"/>
                  <a:gd name="connsiteY337" fmla="*/ 2709334 h 4639734"/>
                  <a:gd name="connsiteX338" fmla="*/ 510612 w 7149692"/>
                  <a:gd name="connsiteY338" fmla="*/ 2768600 h 4639734"/>
                  <a:gd name="connsiteX339" fmla="*/ 527545 w 7149692"/>
                  <a:gd name="connsiteY339" fmla="*/ 2785534 h 4639734"/>
                  <a:gd name="connsiteX340" fmla="*/ 561412 w 7149692"/>
                  <a:gd name="connsiteY340" fmla="*/ 2827867 h 4639734"/>
                  <a:gd name="connsiteX341" fmla="*/ 603745 w 7149692"/>
                  <a:gd name="connsiteY341" fmla="*/ 2895600 h 4639734"/>
                  <a:gd name="connsiteX342" fmla="*/ 561412 w 7149692"/>
                  <a:gd name="connsiteY342" fmla="*/ 2921000 h 4639734"/>
                  <a:gd name="connsiteX343" fmla="*/ 510612 w 7149692"/>
                  <a:gd name="connsiteY34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107079 w 7149692"/>
                  <a:gd name="connsiteY157" fmla="*/ 2269067 h 4639734"/>
                  <a:gd name="connsiteX158" fmla="*/ 6064745 w 7149692"/>
                  <a:gd name="connsiteY158" fmla="*/ 2286000 h 4639734"/>
                  <a:gd name="connsiteX159" fmla="*/ 6013945 w 7149692"/>
                  <a:gd name="connsiteY159" fmla="*/ 2302934 h 4639734"/>
                  <a:gd name="connsiteX160" fmla="*/ 5954679 w 7149692"/>
                  <a:gd name="connsiteY160" fmla="*/ 2319867 h 4639734"/>
                  <a:gd name="connsiteX161" fmla="*/ 5929279 w 7149692"/>
                  <a:gd name="connsiteY161" fmla="*/ 2167467 h 4639734"/>
                  <a:gd name="connsiteX162" fmla="*/ 5903879 w 7149692"/>
                  <a:gd name="connsiteY162" fmla="*/ 2091267 h 4639734"/>
                  <a:gd name="connsiteX163" fmla="*/ 5878479 w 7149692"/>
                  <a:gd name="connsiteY163" fmla="*/ 1955800 h 4639734"/>
                  <a:gd name="connsiteX164" fmla="*/ 5861545 w 7149692"/>
                  <a:gd name="connsiteY164" fmla="*/ 1930400 h 4639734"/>
                  <a:gd name="connsiteX165" fmla="*/ 5853079 w 7149692"/>
                  <a:gd name="connsiteY165" fmla="*/ 1905000 h 4639734"/>
                  <a:gd name="connsiteX166" fmla="*/ 5836145 w 7149692"/>
                  <a:gd name="connsiteY166" fmla="*/ 1871134 h 4639734"/>
                  <a:gd name="connsiteX167" fmla="*/ 5810745 w 7149692"/>
                  <a:gd name="connsiteY167" fmla="*/ 1811867 h 4639734"/>
                  <a:gd name="connsiteX168" fmla="*/ 5785345 w 7149692"/>
                  <a:gd name="connsiteY168" fmla="*/ 1744134 h 4639734"/>
                  <a:gd name="connsiteX169" fmla="*/ 5776879 w 7149692"/>
                  <a:gd name="connsiteY169" fmla="*/ 1718734 h 4639734"/>
                  <a:gd name="connsiteX170" fmla="*/ 5759945 w 7149692"/>
                  <a:gd name="connsiteY170" fmla="*/ 1693334 h 4639734"/>
                  <a:gd name="connsiteX171" fmla="*/ 5734545 w 7149692"/>
                  <a:gd name="connsiteY171" fmla="*/ 1617134 h 4639734"/>
                  <a:gd name="connsiteX172" fmla="*/ 5726079 w 7149692"/>
                  <a:gd name="connsiteY172" fmla="*/ 1591734 h 4639734"/>
                  <a:gd name="connsiteX173" fmla="*/ 5675279 w 7149692"/>
                  <a:gd name="connsiteY173" fmla="*/ 1507067 h 4639734"/>
                  <a:gd name="connsiteX174" fmla="*/ 5658345 w 7149692"/>
                  <a:gd name="connsiteY174" fmla="*/ 1473200 h 4639734"/>
                  <a:gd name="connsiteX175" fmla="*/ 5649879 w 7149692"/>
                  <a:gd name="connsiteY175" fmla="*/ 1447800 h 4639734"/>
                  <a:gd name="connsiteX176" fmla="*/ 5624479 w 7149692"/>
                  <a:gd name="connsiteY176" fmla="*/ 1405467 h 4639734"/>
                  <a:gd name="connsiteX177" fmla="*/ 5616012 w 7149692"/>
                  <a:gd name="connsiteY177" fmla="*/ 1380067 h 4639734"/>
                  <a:gd name="connsiteX178" fmla="*/ 5599079 w 7149692"/>
                  <a:gd name="connsiteY178" fmla="*/ 1346200 h 4639734"/>
                  <a:gd name="connsiteX179" fmla="*/ 5556745 w 7149692"/>
                  <a:gd name="connsiteY179" fmla="*/ 1270000 h 4639734"/>
                  <a:gd name="connsiteX180" fmla="*/ 5531345 w 7149692"/>
                  <a:gd name="connsiteY180" fmla="*/ 1227667 h 4639734"/>
                  <a:gd name="connsiteX181" fmla="*/ 5505945 w 7149692"/>
                  <a:gd name="connsiteY181" fmla="*/ 1185334 h 4639734"/>
                  <a:gd name="connsiteX182" fmla="*/ 5446679 w 7149692"/>
                  <a:gd name="connsiteY182" fmla="*/ 1083734 h 4639734"/>
                  <a:gd name="connsiteX183" fmla="*/ 5412812 w 7149692"/>
                  <a:gd name="connsiteY183" fmla="*/ 1049867 h 4639734"/>
                  <a:gd name="connsiteX184" fmla="*/ 5395879 w 7149692"/>
                  <a:gd name="connsiteY184" fmla="*/ 1024467 h 4639734"/>
                  <a:gd name="connsiteX185" fmla="*/ 5336612 w 7149692"/>
                  <a:gd name="connsiteY185" fmla="*/ 939800 h 4639734"/>
                  <a:gd name="connsiteX186" fmla="*/ 5311212 w 7149692"/>
                  <a:gd name="connsiteY186" fmla="*/ 914400 h 4639734"/>
                  <a:gd name="connsiteX187" fmla="*/ 5294279 w 7149692"/>
                  <a:gd name="connsiteY187" fmla="*/ 889000 h 4639734"/>
                  <a:gd name="connsiteX188" fmla="*/ 5226545 w 7149692"/>
                  <a:gd name="connsiteY188" fmla="*/ 838200 h 4639734"/>
                  <a:gd name="connsiteX189" fmla="*/ 5201145 w 7149692"/>
                  <a:gd name="connsiteY189" fmla="*/ 821267 h 4639734"/>
                  <a:gd name="connsiteX190" fmla="*/ 5158812 w 7149692"/>
                  <a:gd name="connsiteY190" fmla="*/ 812800 h 4639734"/>
                  <a:gd name="connsiteX191" fmla="*/ 5133412 w 7149692"/>
                  <a:gd name="connsiteY191" fmla="*/ 804334 h 4639734"/>
                  <a:gd name="connsiteX192" fmla="*/ 5065679 w 7149692"/>
                  <a:gd name="connsiteY192" fmla="*/ 778934 h 4639734"/>
                  <a:gd name="connsiteX193" fmla="*/ 5014879 w 7149692"/>
                  <a:gd name="connsiteY193" fmla="*/ 770467 h 4639734"/>
                  <a:gd name="connsiteX194" fmla="*/ 4955612 w 7149692"/>
                  <a:gd name="connsiteY194" fmla="*/ 753534 h 4639734"/>
                  <a:gd name="connsiteX195" fmla="*/ 4887879 w 7149692"/>
                  <a:gd name="connsiteY195" fmla="*/ 736600 h 4639734"/>
                  <a:gd name="connsiteX196" fmla="*/ 4862479 w 7149692"/>
                  <a:gd name="connsiteY196" fmla="*/ 745067 h 4639734"/>
                  <a:gd name="connsiteX197" fmla="*/ 4803212 w 7149692"/>
                  <a:gd name="connsiteY197" fmla="*/ 787400 h 4639734"/>
                  <a:gd name="connsiteX198" fmla="*/ 4760879 w 7149692"/>
                  <a:gd name="connsiteY198" fmla="*/ 795867 h 4639734"/>
                  <a:gd name="connsiteX199" fmla="*/ 4710079 w 7149692"/>
                  <a:gd name="connsiteY199" fmla="*/ 829734 h 4639734"/>
                  <a:gd name="connsiteX200" fmla="*/ 4667745 w 7149692"/>
                  <a:gd name="connsiteY200" fmla="*/ 872067 h 4639734"/>
                  <a:gd name="connsiteX201" fmla="*/ 4625412 w 7149692"/>
                  <a:gd name="connsiteY201" fmla="*/ 922867 h 4639734"/>
                  <a:gd name="connsiteX202" fmla="*/ 4600012 w 7149692"/>
                  <a:gd name="connsiteY202" fmla="*/ 990600 h 4639734"/>
                  <a:gd name="connsiteX203" fmla="*/ 4583079 w 7149692"/>
                  <a:gd name="connsiteY203" fmla="*/ 1041400 h 4639734"/>
                  <a:gd name="connsiteX204" fmla="*/ 4574612 w 7149692"/>
                  <a:gd name="connsiteY204" fmla="*/ 1066800 h 4639734"/>
                  <a:gd name="connsiteX205" fmla="*/ 4566145 w 7149692"/>
                  <a:gd name="connsiteY205" fmla="*/ 1092200 h 4639734"/>
                  <a:gd name="connsiteX206" fmla="*/ 4540745 w 7149692"/>
                  <a:gd name="connsiteY206" fmla="*/ 1210734 h 4639734"/>
                  <a:gd name="connsiteX207" fmla="*/ 4489945 w 7149692"/>
                  <a:gd name="connsiteY207" fmla="*/ 1168400 h 4639734"/>
                  <a:gd name="connsiteX208" fmla="*/ 4447612 w 7149692"/>
                  <a:gd name="connsiteY208" fmla="*/ 1049867 h 4639734"/>
                  <a:gd name="connsiteX209" fmla="*/ 4405279 w 7149692"/>
                  <a:gd name="connsiteY209" fmla="*/ 956734 h 4639734"/>
                  <a:gd name="connsiteX210" fmla="*/ 4379879 w 7149692"/>
                  <a:gd name="connsiteY210" fmla="*/ 922867 h 4639734"/>
                  <a:gd name="connsiteX211" fmla="*/ 4329079 w 7149692"/>
                  <a:gd name="connsiteY211" fmla="*/ 821267 h 4639734"/>
                  <a:gd name="connsiteX212" fmla="*/ 4303679 w 7149692"/>
                  <a:gd name="connsiteY212" fmla="*/ 762000 h 4639734"/>
                  <a:gd name="connsiteX213" fmla="*/ 4269812 w 7149692"/>
                  <a:gd name="connsiteY213" fmla="*/ 711200 h 4639734"/>
                  <a:gd name="connsiteX214" fmla="*/ 4210545 w 7149692"/>
                  <a:gd name="connsiteY214" fmla="*/ 609600 h 4639734"/>
                  <a:gd name="connsiteX215" fmla="*/ 4134345 w 7149692"/>
                  <a:gd name="connsiteY215" fmla="*/ 516467 h 4639734"/>
                  <a:gd name="connsiteX216" fmla="*/ 4100479 w 7149692"/>
                  <a:gd name="connsiteY216" fmla="*/ 448734 h 4639734"/>
                  <a:gd name="connsiteX217" fmla="*/ 4066612 w 7149692"/>
                  <a:gd name="connsiteY217" fmla="*/ 414867 h 4639734"/>
                  <a:gd name="connsiteX218" fmla="*/ 4041212 w 7149692"/>
                  <a:gd name="connsiteY218" fmla="*/ 372534 h 4639734"/>
                  <a:gd name="connsiteX219" fmla="*/ 4007345 w 7149692"/>
                  <a:gd name="connsiteY219" fmla="*/ 338667 h 4639734"/>
                  <a:gd name="connsiteX220" fmla="*/ 3990412 w 7149692"/>
                  <a:gd name="connsiteY220" fmla="*/ 313267 h 4639734"/>
                  <a:gd name="connsiteX221" fmla="*/ 3965012 w 7149692"/>
                  <a:gd name="connsiteY221" fmla="*/ 287867 h 4639734"/>
                  <a:gd name="connsiteX222" fmla="*/ 3939612 w 7149692"/>
                  <a:gd name="connsiteY222" fmla="*/ 254000 h 4639734"/>
                  <a:gd name="connsiteX223" fmla="*/ 3905745 w 7149692"/>
                  <a:gd name="connsiteY223" fmla="*/ 237067 h 4639734"/>
                  <a:gd name="connsiteX224" fmla="*/ 3846479 w 7149692"/>
                  <a:gd name="connsiteY224" fmla="*/ 186267 h 4639734"/>
                  <a:gd name="connsiteX225" fmla="*/ 3821079 w 7149692"/>
                  <a:gd name="connsiteY225" fmla="*/ 169334 h 4639734"/>
                  <a:gd name="connsiteX226" fmla="*/ 3787212 w 7149692"/>
                  <a:gd name="connsiteY226" fmla="*/ 135467 h 4639734"/>
                  <a:gd name="connsiteX227" fmla="*/ 3694079 w 7149692"/>
                  <a:gd name="connsiteY227" fmla="*/ 101600 h 4639734"/>
                  <a:gd name="connsiteX228" fmla="*/ 3617879 w 7149692"/>
                  <a:gd name="connsiteY228" fmla="*/ 67734 h 4639734"/>
                  <a:gd name="connsiteX229" fmla="*/ 3584012 w 7149692"/>
                  <a:gd name="connsiteY229" fmla="*/ 59267 h 4639734"/>
                  <a:gd name="connsiteX230" fmla="*/ 3550145 w 7149692"/>
                  <a:gd name="connsiteY230" fmla="*/ 42334 h 4639734"/>
                  <a:gd name="connsiteX231" fmla="*/ 3516279 w 7149692"/>
                  <a:gd name="connsiteY231" fmla="*/ 33867 h 4639734"/>
                  <a:gd name="connsiteX232" fmla="*/ 3431612 w 7149692"/>
                  <a:gd name="connsiteY232" fmla="*/ 8467 h 4639734"/>
                  <a:gd name="connsiteX233" fmla="*/ 3330012 w 7149692"/>
                  <a:gd name="connsiteY233" fmla="*/ 0 h 4639734"/>
                  <a:gd name="connsiteX234" fmla="*/ 3143745 w 7149692"/>
                  <a:gd name="connsiteY234" fmla="*/ 8467 h 4639734"/>
                  <a:gd name="connsiteX235" fmla="*/ 3050612 w 7149692"/>
                  <a:gd name="connsiteY235" fmla="*/ 25400 h 4639734"/>
                  <a:gd name="connsiteX236" fmla="*/ 2991345 w 7149692"/>
                  <a:gd name="connsiteY236" fmla="*/ 42334 h 4639734"/>
                  <a:gd name="connsiteX237" fmla="*/ 2949012 w 7149692"/>
                  <a:gd name="connsiteY237" fmla="*/ 59267 h 4639734"/>
                  <a:gd name="connsiteX238" fmla="*/ 2898212 w 7149692"/>
                  <a:gd name="connsiteY238" fmla="*/ 93134 h 4639734"/>
                  <a:gd name="connsiteX239" fmla="*/ 2855879 w 7149692"/>
                  <a:gd name="connsiteY239" fmla="*/ 118534 h 4639734"/>
                  <a:gd name="connsiteX240" fmla="*/ 2830479 w 7149692"/>
                  <a:gd name="connsiteY240" fmla="*/ 143934 h 4639734"/>
                  <a:gd name="connsiteX241" fmla="*/ 2805079 w 7149692"/>
                  <a:gd name="connsiteY241" fmla="*/ 160867 h 4639734"/>
                  <a:gd name="connsiteX242" fmla="*/ 2745812 w 7149692"/>
                  <a:gd name="connsiteY242" fmla="*/ 203200 h 4639734"/>
                  <a:gd name="connsiteX243" fmla="*/ 2720412 w 7149692"/>
                  <a:gd name="connsiteY243" fmla="*/ 254000 h 4639734"/>
                  <a:gd name="connsiteX244" fmla="*/ 2695012 w 7149692"/>
                  <a:gd name="connsiteY244" fmla="*/ 296334 h 4639734"/>
                  <a:gd name="connsiteX245" fmla="*/ 2644212 w 7149692"/>
                  <a:gd name="connsiteY245" fmla="*/ 389467 h 4639734"/>
                  <a:gd name="connsiteX246" fmla="*/ 2627279 w 7149692"/>
                  <a:gd name="connsiteY246" fmla="*/ 414867 h 4639734"/>
                  <a:gd name="connsiteX247" fmla="*/ 2610345 w 7149692"/>
                  <a:gd name="connsiteY247" fmla="*/ 541867 h 4639734"/>
                  <a:gd name="connsiteX248" fmla="*/ 2593412 w 7149692"/>
                  <a:gd name="connsiteY248" fmla="*/ 584200 h 4639734"/>
                  <a:gd name="connsiteX249" fmla="*/ 2584945 w 7149692"/>
                  <a:gd name="connsiteY249" fmla="*/ 609600 h 4639734"/>
                  <a:gd name="connsiteX250" fmla="*/ 2568012 w 7149692"/>
                  <a:gd name="connsiteY250" fmla="*/ 643467 h 4639734"/>
                  <a:gd name="connsiteX251" fmla="*/ 2542612 w 7149692"/>
                  <a:gd name="connsiteY251" fmla="*/ 728134 h 4639734"/>
                  <a:gd name="connsiteX252" fmla="*/ 2551079 w 7149692"/>
                  <a:gd name="connsiteY252" fmla="*/ 880534 h 4639734"/>
                  <a:gd name="connsiteX253" fmla="*/ 2576479 w 7149692"/>
                  <a:gd name="connsiteY253" fmla="*/ 973667 h 4639734"/>
                  <a:gd name="connsiteX254" fmla="*/ 2593412 w 7149692"/>
                  <a:gd name="connsiteY254" fmla="*/ 1049867 h 4639734"/>
                  <a:gd name="connsiteX255" fmla="*/ 2618812 w 7149692"/>
                  <a:gd name="connsiteY255" fmla="*/ 1066800 h 4639734"/>
                  <a:gd name="connsiteX256" fmla="*/ 2678079 w 7149692"/>
                  <a:gd name="connsiteY256" fmla="*/ 1134534 h 4639734"/>
                  <a:gd name="connsiteX257" fmla="*/ 2728879 w 7149692"/>
                  <a:gd name="connsiteY257" fmla="*/ 1176867 h 4639734"/>
                  <a:gd name="connsiteX258" fmla="*/ 2703479 w 7149692"/>
                  <a:gd name="connsiteY258" fmla="*/ 1202267 h 4639734"/>
                  <a:gd name="connsiteX259" fmla="*/ 2635745 w 7149692"/>
                  <a:gd name="connsiteY259" fmla="*/ 1193800 h 4639734"/>
                  <a:gd name="connsiteX260" fmla="*/ 2568012 w 7149692"/>
                  <a:gd name="connsiteY260" fmla="*/ 1117600 h 4639734"/>
                  <a:gd name="connsiteX261" fmla="*/ 2551079 w 7149692"/>
                  <a:gd name="connsiteY261" fmla="*/ 1092200 h 4639734"/>
                  <a:gd name="connsiteX262" fmla="*/ 2525679 w 7149692"/>
                  <a:gd name="connsiteY262" fmla="*/ 1083734 h 4639734"/>
                  <a:gd name="connsiteX263" fmla="*/ 2508745 w 7149692"/>
                  <a:gd name="connsiteY263" fmla="*/ 1049867 h 4639734"/>
                  <a:gd name="connsiteX264" fmla="*/ 2466412 w 7149692"/>
                  <a:gd name="connsiteY264" fmla="*/ 1024467 h 4639734"/>
                  <a:gd name="connsiteX265" fmla="*/ 2432545 w 7149692"/>
                  <a:gd name="connsiteY265" fmla="*/ 999067 h 4639734"/>
                  <a:gd name="connsiteX266" fmla="*/ 2305545 w 7149692"/>
                  <a:gd name="connsiteY266" fmla="*/ 889000 h 4639734"/>
                  <a:gd name="connsiteX267" fmla="*/ 2187012 w 7149692"/>
                  <a:gd name="connsiteY267" fmla="*/ 804334 h 4639734"/>
                  <a:gd name="connsiteX268" fmla="*/ 2136212 w 7149692"/>
                  <a:gd name="connsiteY268" fmla="*/ 762000 h 4639734"/>
                  <a:gd name="connsiteX269" fmla="*/ 2017679 w 7149692"/>
                  <a:gd name="connsiteY269" fmla="*/ 677334 h 4639734"/>
                  <a:gd name="connsiteX270" fmla="*/ 1966879 w 7149692"/>
                  <a:gd name="connsiteY270" fmla="*/ 635000 h 4639734"/>
                  <a:gd name="connsiteX271" fmla="*/ 1873745 w 7149692"/>
                  <a:gd name="connsiteY271" fmla="*/ 575734 h 4639734"/>
                  <a:gd name="connsiteX272" fmla="*/ 1831412 w 7149692"/>
                  <a:gd name="connsiteY272" fmla="*/ 541867 h 4639734"/>
                  <a:gd name="connsiteX273" fmla="*/ 1789079 w 7149692"/>
                  <a:gd name="connsiteY273" fmla="*/ 533400 h 4639734"/>
                  <a:gd name="connsiteX274" fmla="*/ 1763679 w 7149692"/>
                  <a:gd name="connsiteY274" fmla="*/ 524934 h 4639734"/>
                  <a:gd name="connsiteX275" fmla="*/ 1738279 w 7149692"/>
                  <a:gd name="connsiteY275" fmla="*/ 508000 h 4639734"/>
                  <a:gd name="connsiteX276" fmla="*/ 1611279 w 7149692"/>
                  <a:gd name="connsiteY276" fmla="*/ 474134 h 4639734"/>
                  <a:gd name="connsiteX277" fmla="*/ 1501212 w 7149692"/>
                  <a:gd name="connsiteY277" fmla="*/ 465667 h 4639734"/>
                  <a:gd name="connsiteX278" fmla="*/ 1314945 w 7149692"/>
                  <a:gd name="connsiteY278" fmla="*/ 474134 h 4639734"/>
                  <a:gd name="connsiteX279" fmla="*/ 1255679 w 7149692"/>
                  <a:gd name="connsiteY279" fmla="*/ 491067 h 4639734"/>
                  <a:gd name="connsiteX280" fmla="*/ 1179479 w 7149692"/>
                  <a:gd name="connsiteY280" fmla="*/ 508000 h 4639734"/>
                  <a:gd name="connsiteX281" fmla="*/ 1111745 w 7149692"/>
                  <a:gd name="connsiteY281" fmla="*/ 524934 h 4639734"/>
                  <a:gd name="connsiteX282" fmla="*/ 1077879 w 7149692"/>
                  <a:gd name="connsiteY282" fmla="*/ 550334 h 4639734"/>
                  <a:gd name="connsiteX283" fmla="*/ 1044012 w 7149692"/>
                  <a:gd name="connsiteY283" fmla="*/ 567267 h 4639734"/>
                  <a:gd name="connsiteX284" fmla="*/ 993212 w 7149692"/>
                  <a:gd name="connsiteY284" fmla="*/ 618067 h 4639734"/>
                  <a:gd name="connsiteX285" fmla="*/ 933945 w 7149692"/>
                  <a:gd name="connsiteY285" fmla="*/ 728134 h 4639734"/>
                  <a:gd name="connsiteX286" fmla="*/ 900079 w 7149692"/>
                  <a:gd name="connsiteY286" fmla="*/ 778934 h 4639734"/>
                  <a:gd name="connsiteX287" fmla="*/ 883145 w 7149692"/>
                  <a:gd name="connsiteY287" fmla="*/ 838200 h 4639734"/>
                  <a:gd name="connsiteX288" fmla="*/ 866212 w 7149692"/>
                  <a:gd name="connsiteY288" fmla="*/ 905934 h 4639734"/>
                  <a:gd name="connsiteX289" fmla="*/ 883145 w 7149692"/>
                  <a:gd name="connsiteY289" fmla="*/ 1227667 h 4639734"/>
                  <a:gd name="connsiteX290" fmla="*/ 900079 w 7149692"/>
                  <a:gd name="connsiteY290" fmla="*/ 1278467 h 4639734"/>
                  <a:gd name="connsiteX291" fmla="*/ 908545 w 7149692"/>
                  <a:gd name="connsiteY291" fmla="*/ 1320800 h 4639734"/>
                  <a:gd name="connsiteX292" fmla="*/ 942412 w 7149692"/>
                  <a:gd name="connsiteY292" fmla="*/ 1380067 h 4639734"/>
                  <a:gd name="connsiteX293" fmla="*/ 967812 w 7149692"/>
                  <a:gd name="connsiteY293" fmla="*/ 1413934 h 4639734"/>
                  <a:gd name="connsiteX294" fmla="*/ 1010145 w 7149692"/>
                  <a:gd name="connsiteY294" fmla="*/ 1490134 h 4639734"/>
                  <a:gd name="connsiteX295" fmla="*/ 1060945 w 7149692"/>
                  <a:gd name="connsiteY295" fmla="*/ 1532467 h 4639734"/>
                  <a:gd name="connsiteX296" fmla="*/ 1077879 w 7149692"/>
                  <a:gd name="connsiteY296" fmla="*/ 1557867 h 4639734"/>
                  <a:gd name="connsiteX297" fmla="*/ 1120212 w 7149692"/>
                  <a:gd name="connsiteY297" fmla="*/ 1591734 h 4639734"/>
                  <a:gd name="connsiteX298" fmla="*/ 1145612 w 7149692"/>
                  <a:gd name="connsiteY298" fmla="*/ 1617134 h 4639734"/>
                  <a:gd name="connsiteX299" fmla="*/ 1179479 w 7149692"/>
                  <a:gd name="connsiteY299" fmla="*/ 1659467 h 4639734"/>
                  <a:gd name="connsiteX300" fmla="*/ 1230279 w 7149692"/>
                  <a:gd name="connsiteY300" fmla="*/ 1710267 h 4639734"/>
                  <a:gd name="connsiteX301" fmla="*/ 1289545 w 7149692"/>
                  <a:gd name="connsiteY301" fmla="*/ 1761067 h 4639734"/>
                  <a:gd name="connsiteX302" fmla="*/ 1314945 w 7149692"/>
                  <a:gd name="connsiteY302" fmla="*/ 1794934 h 4639734"/>
                  <a:gd name="connsiteX303" fmla="*/ 1374212 w 7149692"/>
                  <a:gd name="connsiteY303" fmla="*/ 1837267 h 4639734"/>
                  <a:gd name="connsiteX304" fmla="*/ 1391145 w 7149692"/>
                  <a:gd name="connsiteY304" fmla="*/ 1862667 h 4639734"/>
                  <a:gd name="connsiteX305" fmla="*/ 1425012 w 7149692"/>
                  <a:gd name="connsiteY305" fmla="*/ 1896534 h 4639734"/>
                  <a:gd name="connsiteX306" fmla="*/ 1433479 w 7149692"/>
                  <a:gd name="connsiteY306" fmla="*/ 1921934 h 4639734"/>
                  <a:gd name="connsiteX307" fmla="*/ 1416545 w 7149692"/>
                  <a:gd name="connsiteY307" fmla="*/ 1938867 h 4639734"/>
                  <a:gd name="connsiteX308" fmla="*/ 1357279 w 7149692"/>
                  <a:gd name="connsiteY308" fmla="*/ 1921934 h 4639734"/>
                  <a:gd name="connsiteX309" fmla="*/ 1298012 w 7149692"/>
                  <a:gd name="connsiteY309" fmla="*/ 1888067 h 4639734"/>
                  <a:gd name="connsiteX310" fmla="*/ 1264145 w 7149692"/>
                  <a:gd name="connsiteY310" fmla="*/ 1862667 h 4639734"/>
                  <a:gd name="connsiteX311" fmla="*/ 1230279 w 7149692"/>
                  <a:gd name="connsiteY311" fmla="*/ 1854200 h 4639734"/>
                  <a:gd name="connsiteX312" fmla="*/ 1204879 w 7149692"/>
                  <a:gd name="connsiteY312" fmla="*/ 1845734 h 4639734"/>
                  <a:gd name="connsiteX313" fmla="*/ 1128679 w 7149692"/>
                  <a:gd name="connsiteY313" fmla="*/ 1820334 h 4639734"/>
                  <a:gd name="connsiteX314" fmla="*/ 967812 w 7149692"/>
                  <a:gd name="connsiteY314" fmla="*/ 1811867 h 4639734"/>
                  <a:gd name="connsiteX315" fmla="*/ 866212 w 7149692"/>
                  <a:gd name="connsiteY315" fmla="*/ 1803400 h 4639734"/>
                  <a:gd name="connsiteX316" fmla="*/ 790012 w 7149692"/>
                  <a:gd name="connsiteY316" fmla="*/ 1811867 h 4639734"/>
                  <a:gd name="connsiteX317" fmla="*/ 722279 w 7149692"/>
                  <a:gd name="connsiteY317" fmla="*/ 1837267 h 4639734"/>
                  <a:gd name="connsiteX318" fmla="*/ 679945 w 7149692"/>
                  <a:gd name="connsiteY318" fmla="*/ 1871134 h 4639734"/>
                  <a:gd name="connsiteX319" fmla="*/ 654545 w 7149692"/>
                  <a:gd name="connsiteY319" fmla="*/ 1896534 h 4639734"/>
                  <a:gd name="connsiteX320" fmla="*/ 586812 w 7149692"/>
                  <a:gd name="connsiteY320" fmla="*/ 1947334 h 4639734"/>
                  <a:gd name="connsiteX321" fmla="*/ 544479 w 7149692"/>
                  <a:gd name="connsiteY321" fmla="*/ 1981200 h 4639734"/>
                  <a:gd name="connsiteX322" fmla="*/ 459812 w 7149692"/>
                  <a:gd name="connsiteY322" fmla="*/ 2032000 h 4639734"/>
                  <a:gd name="connsiteX323" fmla="*/ 400545 w 7149692"/>
                  <a:gd name="connsiteY323" fmla="*/ 2099734 h 4639734"/>
                  <a:gd name="connsiteX324" fmla="*/ 332812 w 7149692"/>
                  <a:gd name="connsiteY324" fmla="*/ 2159000 h 4639734"/>
                  <a:gd name="connsiteX325" fmla="*/ 282012 w 7149692"/>
                  <a:gd name="connsiteY325" fmla="*/ 2235200 h 4639734"/>
                  <a:gd name="connsiteX326" fmla="*/ 256612 w 7149692"/>
                  <a:gd name="connsiteY326" fmla="*/ 2252134 h 4639734"/>
                  <a:gd name="connsiteX327" fmla="*/ 214279 w 7149692"/>
                  <a:gd name="connsiteY327" fmla="*/ 2328334 h 4639734"/>
                  <a:gd name="connsiteX328" fmla="*/ 205812 w 7149692"/>
                  <a:gd name="connsiteY328" fmla="*/ 2362200 h 4639734"/>
                  <a:gd name="connsiteX329" fmla="*/ 188879 w 7149692"/>
                  <a:gd name="connsiteY329" fmla="*/ 2404534 h 4639734"/>
                  <a:gd name="connsiteX330" fmla="*/ 180412 w 7149692"/>
                  <a:gd name="connsiteY330" fmla="*/ 2446867 h 4639734"/>
                  <a:gd name="connsiteX331" fmla="*/ 188879 w 7149692"/>
                  <a:gd name="connsiteY331" fmla="*/ 2531534 h 4639734"/>
                  <a:gd name="connsiteX332" fmla="*/ 239679 w 7149692"/>
                  <a:gd name="connsiteY332" fmla="*/ 2573867 h 4639734"/>
                  <a:gd name="connsiteX333" fmla="*/ 265079 w 7149692"/>
                  <a:gd name="connsiteY333" fmla="*/ 2590800 h 4639734"/>
                  <a:gd name="connsiteX334" fmla="*/ 315879 w 7149692"/>
                  <a:gd name="connsiteY334" fmla="*/ 2641600 h 4639734"/>
                  <a:gd name="connsiteX335" fmla="*/ 375145 w 7149692"/>
                  <a:gd name="connsiteY335" fmla="*/ 2683934 h 4639734"/>
                  <a:gd name="connsiteX336" fmla="*/ 417479 w 7149692"/>
                  <a:gd name="connsiteY336" fmla="*/ 2709334 h 4639734"/>
                  <a:gd name="connsiteX337" fmla="*/ 510612 w 7149692"/>
                  <a:gd name="connsiteY337" fmla="*/ 2768600 h 4639734"/>
                  <a:gd name="connsiteX338" fmla="*/ 527545 w 7149692"/>
                  <a:gd name="connsiteY338" fmla="*/ 2785534 h 4639734"/>
                  <a:gd name="connsiteX339" fmla="*/ 561412 w 7149692"/>
                  <a:gd name="connsiteY339" fmla="*/ 2827867 h 4639734"/>
                  <a:gd name="connsiteX340" fmla="*/ 603745 w 7149692"/>
                  <a:gd name="connsiteY340" fmla="*/ 2895600 h 4639734"/>
                  <a:gd name="connsiteX341" fmla="*/ 561412 w 7149692"/>
                  <a:gd name="connsiteY341" fmla="*/ 2921000 h 4639734"/>
                  <a:gd name="connsiteX342" fmla="*/ 510612 w 7149692"/>
                  <a:gd name="connsiteY34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107079 w 7149692"/>
                  <a:gd name="connsiteY157" fmla="*/ 2269067 h 4639734"/>
                  <a:gd name="connsiteX158" fmla="*/ 6013945 w 7149692"/>
                  <a:gd name="connsiteY158" fmla="*/ 2302934 h 4639734"/>
                  <a:gd name="connsiteX159" fmla="*/ 5954679 w 7149692"/>
                  <a:gd name="connsiteY159" fmla="*/ 2319867 h 4639734"/>
                  <a:gd name="connsiteX160" fmla="*/ 5929279 w 7149692"/>
                  <a:gd name="connsiteY160" fmla="*/ 2167467 h 4639734"/>
                  <a:gd name="connsiteX161" fmla="*/ 5903879 w 7149692"/>
                  <a:gd name="connsiteY161" fmla="*/ 2091267 h 4639734"/>
                  <a:gd name="connsiteX162" fmla="*/ 5878479 w 7149692"/>
                  <a:gd name="connsiteY162" fmla="*/ 1955800 h 4639734"/>
                  <a:gd name="connsiteX163" fmla="*/ 5861545 w 7149692"/>
                  <a:gd name="connsiteY163" fmla="*/ 1930400 h 4639734"/>
                  <a:gd name="connsiteX164" fmla="*/ 5853079 w 7149692"/>
                  <a:gd name="connsiteY164" fmla="*/ 1905000 h 4639734"/>
                  <a:gd name="connsiteX165" fmla="*/ 5836145 w 7149692"/>
                  <a:gd name="connsiteY165" fmla="*/ 1871134 h 4639734"/>
                  <a:gd name="connsiteX166" fmla="*/ 5810745 w 7149692"/>
                  <a:gd name="connsiteY166" fmla="*/ 1811867 h 4639734"/>
                  <a:gd name="connsiteX167" fmla="*/ 5785345 w 7149692"/>
                  <a:gd name="connsiteY167" fmla="*/ 1744134 h 4639734"/>
                  <a:gd name="connsiteX168" fmla="*/ 5776879 w 7149692"/>
                  <a:gd name="connsiteY168" fmla="*/ 1718734 h 4639734"/>
                  <a:gd name="connsiteX169" fmla="*/ 5759945 w 7149692"/>
                  <a:gd name="connsiteY169" fmla="*/ 1693334 h 4639734"/>
                  <a:gd name="connsiteX170" fmla="*/ 5734545 w 7149692"/>
                  <a:gd name="connsiteY170" fmla="*/ 1617134 h 4639734"/>
                  <a:gd name="connsiteX171" fmla="*/ 5726079 w 7149692"/>
                  <a:gd name="connsiteY171" fmla="*/ 1591734 h 4639734"/>
                  <a:gd name="connsiteX172" fmla="*/ 5675279 w 7149692"/>
                  <a:gd name="connsiteY172" fmla="*/ 1507067 h 4639734"/>
                  <a:gd name="connsiteX173" fmla="*/ 5658345 w 7149692"/>
                  <a:gd name="connsiteY173" fmla="*/ 1473200 h 4639734"/>
                  <a:gd name="connsiteX174" fmla="*/ 5649879 w 7149692"/>
                  <a:gd name="connsiteY174" fmla="*/ 1447800 h 4639734"/>
                  <a:gd name="connsiteX175" fmla="*/ 5624479 w 7149692"/>
                  <a:gd name="connsiteY175" fmla="*/ 1405467 h 4639734"/>
                  <a:gd name="connsiteX176" fmla="*/ 5616012 w 7149692"/>
                  <a:gd name="connsiteY176" fmla="*/ 1380067 h 4639734"/>
                  <a:gd name="connsiteX177" fmla="*/ 5599079 w 7149692"/>
                  <a:gd name="connsiteY177" fmla="*/ 1346200 h 4639734"/>
                  <a:gd name="connsiteX178" fmla="*/ 5556745 w 7149692"/>
                  <a:gd name="connsiteY178" fmla="*/ 1270000 h 4639734"/>
                  <a:gd name="connsiteX179" fmla="*/ 5531345 w 7149692"/>
                  <a:gd name="connsiteY179" fmla="*/ 1227667 h 4639734"/>
                  <a:gd name="connsiteX180" fmla="*/ 5505945 w 7149692"/>
                  <a:gd name="connsiteY180" fmla="*/ 1185334 h 4639734"/>
                  <a:gd name="connsiteX181" fmla="*/ 5446679 w 7149692"/>
                  <a:gd name="connsiteY181" fmla="*/ 1083734 h 4639734"/>
                  <a:gd name="connsiteX182" fmla="*/ 5412812 w 7149692"/>
                  <a:gd name="connsiteY182" fmla="*/ 1049867 h 4639734"/>
                  <a:gd name="connsiteX183" fmla="*/ 5395879 w 7149692"/>
                  <a:gd name="connsiteY183" fmla="*/ 1024467 h 4639734"/>
                  <a:gd name="connsiteX184" fmla="*/ 5336612 w 7149692"/>
                  <a:gd name="connsiteY184" fmla="*/ 939800 h 4639734"/>
                  <a:gd name="connsiteX185" fmla="*/ 5311212 w 7149692"/>
                  <a:gd name="connsiteY185" fmla="*/ 914400 h 4639734"/>
                  <a:gd name="connsiteX186" fmla="*/ 5294279 w 7149692"/>
                  <a:gd name="connsiteY186" fmla="*/ 889000 h 4639734"/>
                  <a:gd name="connsiteX187" fmla="*/ 5226545 w 7149692"/>
                  <a:gd name="connsiteY187" fmla="*/ 838200 h 4639734"/>
                  <a:gd name="connsiteX188" fmla="*/ 5201145 w 7149692"/>
                  <a:gd name="connsiteY188" fmla="*/ 821267 h 4639734"/>
                  <a:gd name="connsiteX189" fmla="*/ 5158812 w 7149692"/>
                  <a:gd name="connsiteY189" fmla="*/ 812800 h 4639734"/>
                  <a:gd name="connsiteX190" fmla="*/ 5133412 w 7149692"/>
                  <a:gd name="connsiteY190" fmla="*/ 804334 h 4639734"/>
                  <a:gd name="connsiteX191" fmla="*/ 5065679 w 7149692"/>
                  <a:gd name="connsiteY191" fmla="*/ 778934 h 4639734"/>
                  <a:gd name="connsiteX192" fmla="*/ 5014879 w 7149692"/>
                  <a:gd name="connsiteY192" fmla="*/ 770467 h 4639734"/>
                  <a:gd name="connsiteX193" fmla="*/ 4955612 w 7149692"/>
                  <a:gd name="connsiteY193" fmla="*/ 753534 h 4639734"/>
                  <a:gd name="connsiteX194" fmla="*/ 4887879 w 7149692"/>
                  <a:gd name="connsiteY194" fmla="*/ 736600 h 4639734"/>
                  <a:gd name="connsiteX195" fmla="*/ 4862479 w 7149692"/>
                  <a:gd name="connsiteY195" fmla="*/ 745067 h 4639734"/>
                  <a:gd name="connsiteX196" fmla="*/ 4803212 w 7149692"/>
                  <a:gd name="connsiteY196" fmla="*/ 787400 h 4639734"/>
                  <a:gd name="connsiteX197" fmla="*/ 4760879 w 7149692"/>
                  <a:gd name="connsiteY197" fmla="*/ 795867 h 4639734"/>
                  <a:gd name="connsiteX198" fmla="*/ 4710079 w 7149692"/>
                  <a:gd name="connsiteY198" fmla="*/ 829734 h 4639734"/>
                  <a:gd name="connsiteX199" fmla="*/ 4667745 w 7149692"/>
                  <a:gd name="connsiteY199" fmla="*/ 872067 h 4639734"/>
                  <a:gd name="connsiteX200" fmla="*/ 4625412 w 7149692"/>
                  <a:gd name="connsiteY200" fmla="*/ 922867 h 4639734"/>
                  <a:gd name="connsiteX201" fmla="*/ 4600012 w 7149692"/>
                  <a:gd name="connsiteY201" fmla="*/ 990600 h 4639734"/>
                  <a:gd name="connsiteX202" fmla="*/ 4583079 w 7149692"/>
                  <a:gd name="connsiteY202" fmla="*/ 1041400 h 4639734"/>
                  <a:gd name="connsiteX203" fmla="*/ 4574612 w 7149692"/>
                  <a:gd name="connsiteY203" fmla="*/ 1066800 h 4639734"/>
                  <a:gd name="connsiteX204" fmla="*/ 4566145 w 7149692"/>
                  <a:gd name="connsiteY204" fmla="*/ 1092200 h 4639734"/>
                  <a:gd name="connsiteX205" fmla="*/ 4540745 w 7149692"/>
                  <a:gd name="connsiteY205" fmla="*/ 1210734 h 4639734"/>
                  <a:gd name="connsiteX206" fmla="*/ 4489945 w 7149692"/>
                  <a:gd name="connsiteY206" fmla="*/ 1168400 h 4639734"/>
                  <a:gd name="connsiteX207" fmla="*/ 4447612 w 7149692"/>
                  <a:gd name="connsiteY207" fmla="*/ 1049867 h 4639734"/>
                  <a:gd name="connsiteX208" fmla="*/ 4405279 w 7149692"/>
                  <a:gd name="connsiteY208" fmla="*/ 956734 h 4639734"/>
                  <a:gd name="connsiteX209" fmla="*/ 4379879 w 7149692"/>
                  <a:gd name="connsiteY209" fmla="*/ 922867 h 4639734"/>
                  <a:gd name="connsiteX210" fmla="*/ 4329079 w 7149692"/>
                  <a:gd name="connsiteY210" fmla="*/ 821267 h 4639734"/>
                  <a:gd name="connsiteX211" fmla="*/ 4303679 w 7149692"/>
                  <a:gd name="connsiteY211" fmla="*/ 762000 h 4639734"/>
                  <a:gd name="connsiteX212" fmla="*/ 4269812 w 7149692"/>
                  <a:gd name="connsiteY212" fmla="*/ 711200 h 4639734"/>
                  <a:gd name="connsiteX213" fmla="*/ 4210545 w 7149692"/>
                  <a:gd name="connsiteY213" fmla="*/ 609600 h 4639734"/>
                  <a:gd name="connsiteX214" fmla="*/ 4134345 w 7149692"/>
                  <a:gd name="connsiteY214" fmla="*/ 516467 h 4639734"/>
                  <a:gd name="connsiteX215" fmla="*/ 4100479 w 7149692"/>
                  <a:gd name="connsiteY215" fmla="*/ 448734 h 4639734"/>
                  <a:gd name="connsiteX216" fmla="*/ 4066612 w 7149692"/>
                  <a:gd name="connsiteY216" fmla="*/ 414867 h 4639734"/>
                  <a:gd name="connsiteX217" fmla="*/ 4041212 w 7149692"/>
                  <a:gd name="connsiteY217" fmla="*/ 372534 h 4639734"/>
                  <a:gd name="connsiteX218" fmla="*/ 4007345 w 7149692"/>
                  <a:gd name="connsiteY218" fmla="*/ 338667 h 4639734"/>
                  <a:gd name="connsiteX219" fmla="*/ 3990412 w 7149692"/>
                  <a:gd name="connsiteY219" fmla="*/ 313267 h 4639734"/>
                  <a:gd name="connsiteX220" fmla="*/ 3965012 w 7149692"/>
                  <a:gd name="connsiteY220" fmla="*/ 287867 h 4639734"/>
                  <a:gd name="connsiteX221" fmla="*/ 3939612 w 7149692"/>
                  <a:gd name="connsiteY221" fmla="*/ 254000 h 4639734"/>
                  <a:gd name="connsiteX222" fmla="*/ 3905745 w 7149692"/>
                  <a:gd name="connsiteY222" fmla="*/ 237067 h 4639734"/>
                  <a:gd name="connsiteX223" fmla="*/ 3846479 w 7149692"/>
                  <a:gd name="connsiteY223" fmla="*/ 186267 h 4639734"/>
                  <a:gd name="connsiteX224" fmla="*/ 3821079 w 7149692"/>
                  <a:gd name="connsiteY224" fmla="*/ 169334 h 4639734"/>
                  <a:gd name="connsiteX225" fmla="*/ 3787212 w 7149692"/>
                  <a:gd name="connsiteY225" fmla="*/ 135467 h 4639734"/>
                  <a:gd name="connsiteX226" fmla="*/ 3694079 w 7149692"/>
                  <a:gd name="connsiteY226" fmla="*/ 101600 h 4639734"/>
                  <a:gd name="connsiteX227" fmla="*/ 3617879 w 7149692"/>
                  <a:gd name="connsiteY227" fmla="*/ 67734 h 4639734"/>
                  <a:gd name="connsiteX228" fmla="*/ 3584012 w 7149692"/>
                  <a:gd name="connsiteY228" fmla="*/ 59267 h 4639734"/>
                  <a:gd name="connsiteX229" fmla="*/ 3550145 w 7149692"/>
                  <a:gd name="connsiteY229" fmla="*/ 42334 h 4639734"/>
                  <a:gd name="connsiteX230" fmla="*/ 3516279 w 7149692"/>
                  <a:gd name="connsiteY230" fmla="*/ 33867 h 4639734"/>
                  <a:gd name="connsiteX231" fmla="*/ 3431612 w 7149692"/>
                  <a:gd name="connsiteY231" fmla="*/ 8467 h 4639734"/>
                  <a:gd name="connsiteX232" fmla="*/ 3330012 w 7149692"/>
                  <a:gd name="connsiteY232" fmla="*/ 0 h 4639734"/>
                  <a:gd name="connsiteX233" fmla="*/ 3143745 w 7149692"/>
                  <a:gd name="connsiteY233" fmla="*/ 8467 h 4639734"/>
                  <a:gd name="connsiteX234" fmla="*/ 3050612 w 7149692"/>
                  <a:gd name="connsiteY234" fmla="*/ 25400 h 4639734"/>
                  <a:gd name="connsiteX235" fmla="*/ 2991345 w 7149692"/>
                  <a:gd name="connsiteY235" fmla="*/ 42334 h 4639734"/>
                  <a:gd name="connsiteX236" fmla="*/ 2949012 w 7149692"/>
                  <a:gd name="connsiteY236" fmla="*/ 59267 h 4639734"/>
                  <a:gd name="connsiteX237" fmla="*/ 2898212 w 7149692"/>
                  <a:gd name="connsiteY237" fmla="*/ 93134 h 4639734"/>
                  <a:gd name="connsiteX238" fmla="*/ 2855879 w 7149692"/>
                  <a:gd name="connsiteY238" fmla="*/ 118534 h 4639734"/>
                  <a:gd name="connsiteX239" fmla="*/ 2830479 w 7149692"/>
                  <a:gd name="connsiteY239" fmla="*/ 143934 h 4639734"/>
                  <a:gd name="connsiteX240" fmla="*/ 2805079 w 7149692"/>
                  <a:gd name="connsiteY240" fmla="*/ 160867 h 4639734"/>
                  <a:gd name="connsiteX241" fmla="*/ 2745812 w 7149692"/>
                  <a:gd name="connsiteY241" fmla="*/ 203200 h 4639734"/>
                  <a:gd name="connsiteX242" fmla="*/ 2720412 w 7149692"/>
                  <a:gd name="connsiteY242" fmla="*/ 254000 h 4639734"/>
                  <a:gd name="connsiteX243" fmla="*/ 2695012 w 7149692"/>
                  <a:gd name="connsiteY243" fmla="*/ 296334 h 4639734"/>
                  <a:gd name="connsiteX244" fmla="*/ 2644212 w 7149692"/>
                  <a:gd name="connsiteY244" fmla="*/ 389467 h 4639734"/>
                  <a:gd name="connsiteX245" fmla="*/ 2627279 w 7149692"/>
                  <a:gd name="connsiteY245" fmla="*/ 414867 h 4639734"/>
                  <a:gd name="connsiteX246" fmla="*/ 2610345 w 7149692"/>
                  <a:gd name="connsiteY246" fmla="*/ 541867 h 4639734"/>
                  <a:gd name="connsiteX247" fmla="*/ 2593412 w 7149692"/>
                  <a:gd name="connsiteY247" fmla="*/ 584200 h 4639734"/>
                  <a:gd name="connsiteX248" fmla="*/ 2584945 w 7149692"/>
                  <a:gd name="connsiteY248" fmla="*/ 609600 h 4639734"/>
                  <a:gd name="connsiteX249" fmla="*/ 2568012 w 7149692"/>
                  <a:gd name="connsiteY249" fmla="*/ 643467 h 4639734"/>
                  <a:gd name="connsiteX250" fmla="*/ 2542612 w 7149692"/>
                  <a:gd name="connsiteY250" fmla="*/ 728134 h 4639734"/>
                  <a:gd name="connsiteX251" fmla="*/ 2551079 w 7149692"/>
                  <a:gd name="connsiteY251" fmla="*/ 880534 h 4639734"/>
                  <a:gd name="connsiteX252" fmla="*/ 2576479 w 7149692"/>
                  <a:gd name="connsiteY252" fmla="*/ 973667 h 4639734"/>
                  <a:gd name="connsiteX253" fmla="*/ 2593412 w 7149692"/>
                  <a:gd name="connsiteY253" fmla="*/ 1049867 h 4639734"/>
                  <a:gd name="connsiteX254" fmla="*/ 2618812 w 7149692"/>
                  <a:gd name="connsiteY254" fmla="*/ 1066800 h 4639734"/>
                  <a:gd name="connsiteX255" fmla="*/ 2678079 w 7149692"/>
                  <a:gd name="connsiteY255" fmla="*/ 1134534 h 4639734"/>
                  <a:gd name="connsiteX256" fmla="*/ 2728879 w 7149692"/>
                  <a:gd name="connsiteY256" fmla="*/ 1176867 h 4639734"/>
                  <a:gd name="connsiteX257" fmla="*/ 2703479 w 7149692"/>
                  <a:gd name="connsiteY257" fmla="*/ 1202267 h 4639734"/>
                  <a:gd name="connsiteX258" fmla="*/ 2635745 w 7149692"/>
                  <a:gd name="connsiteY258" fmla="*/ 1193800 h 4639734"/>
                  <a:gd name="connsiteX259" fmla="*/ 2568012 w 7149692"/>
                  <a:gd name="connsiteY259" fmla="*/ 1117600 h 4639734"/>
                  <a:gd name="connsiteX260" fmla="*/ 2551079 w 7149692"/>
                  <a:gd name="connsiteY260" fmla="*/ 1092200 h 4639734"/>
                  <a:gd name="connsiteX261" fmla="*/ 2525679 w 7149692"/>
                  <a:gd name="connsiteY261" fmla="*/ 1083734 h 4639734"/>
                  <a:gd name="connsiteX262" fmla="*/ 2508745 w 7149692"/>
                  <a:gd name="connsiteY262" fmla="*/ 1049867 h 4639734"/>
                  <a:gd name="connsiteX263" fmla="*/ 2466412 w 7149692"/>
                  <a:gd name="connsiteY263" fmla="*/ 1024467 h 4639734"/>
                  <a:gd name="connsiteX264" fmla="*/ 2432545 w 7149692"/>
                  <a:gd name="connsiteY264" fmla="*/ 999067 h 4639734"/>
                  <a:gd name="connsiteX265" fmla="*/ 2305545 w 7149692"/>
                  <a:gd name="connsiteY265" fmla="*/ 889000 h 4639734"/>
                  <a:gd name="connsiteX266" fmla="*/ 2187012 w 7149692"/>
                  <a:gd name="connsiteY266" fmla="*/ 804334 h 4639734"/>
                  <a:gd name="connsiteX267" fmla="*/ 2136212 w 7149692"/>
                  <a:gd name="connsiteY267" fmla="*/ 762000 h 4639734"/>
                  <a:gd name="connsiteX268" fmla="*/ 2017679 w 7149692"/>
                  <a:gd name="connsiteY268" fmla="*/ 677334 h 4639734"/>
                  <a:gd name="connsiteX269" fmla="*/ 1966879 w 7149692"/>
                  <a:gd name="connsiteY269" fmla="*/ 635000 h 4639734"/>
                  <a:gd name="connsiteX270" fmla="*/ 1873745 w 7149692"/>
                  <a:gd name="connsiteY270" fmla="*/ 575734 h 4639734"/>
                  <a:gd name="connsiteX271" fmla="*/ 1831412 w 7149692"/>
                  <a:gd name="connsiteY271" fmla="*/ 541867 h 4639734"/>
                  <a:gd name="connsiteX272" fmla="*/ 1789079 w 7149692"/>
                  <a:gd name="connsiteY272" fmla="*/ 533400 h 4639734"/>
                  <a:gd name="connsiteX273" fmla="*/ 1763679 w 7149692"/>
                  <a:gd name="connsiteY273" fmla="*/ 524934 h 4639734"/>
                  <a:gd name="connsiteX274" fmla="*/ 1738279 w 7149692"/>
                  <a:gd name="connsiteY274" fmla="*/ 508000 h 4639734"/>
                  <a:gd name="connsiteX275" fmla="*/ 1611279 w 7149692"/>
                  <a:gd name="connsiteY275" fmla="*/ 474134 h 4639734"/>
                  <a:gd name="connsiteX276" fmla="*/ 1501212 w 7149692"/>
                  <a:gd name="connsiteY276" fmla="*/ 465667 h 4639734"/>
                  <a:gd name="connsiteX277" fmla="*/ 1314945 w 7149692"/>
                  <a:gd name="connsiteY277" fmla="*/ 474134 h 4639734"/>
                  <a:gd name="connsiteX278" fmla="*/ 1255679 w 7149692"/>
                  <a:gd name="connsiteY278" fmla="*/ 491067 h 4639734"/>
                  <a:gd name="connsiteX279" fmla="*/ 1179479 w 7149692"/>
                  <a:gd name="connsiteY279" fmla="*/ 508000 h 4639734"/>
                  <a:gd name="connsiteX280" fmla="*/ 1111745 w 7149692"/>
                  <a:gd name="connsiteY280" fmla="*/ 524934 h 4639734"/>
                  <a:gd name="connsiteX281" fmla="*/ 1077879 w 7149692"/>
                  <a:gd name="connsiteY281" fmla="*/ 550334 h 4639734"/>
                  <a:gd name="connsiteX282" fmla="*/ 1044012 w 7149692"/>
                  <a:gd name="connsiteY282" fmla="*/ 567267 h 4639734"/>
                  <a:gd name="connsiteX283" fmla="*/ 993212 w 7149692"/>
                  <a:gd name="connsiteY283" fmla="*/ 618067 h 4639734"/>
                  <a:gd name="connsiteX284" fmla="*/ 933945 w 7149692"/>
                  <a:gd name="connsiteY284" fmla="*/ 728134 h 4639734"/>
                  <a:gd name="connsiteX285" fmla="*/ 900079 w 7149692"/>
                  <a:gd name="connsiteY285" fmla="*/ 778934 h 4639734"/>
                  <a:gd name="connsiteX286" fmla="*/ 883145 w 7149692"/>
                  <a:gd name="connsiteY286" fmla="*/ 838200 h 4639734"/>
                  <a:gd name="connsiteX287" fmla="*/ 866212 w 7149692"/>
                  <a:gd name="connsiteY287" fmla="*/ 905934 h 4639734"/>
                  <a:gd name="connsiteX288" fmla="*/ 883145 w 7149692"/>
                  <a:gd name="connsiteY288" fmla="*/ 1227667 h 4639734"/>
                  <a:gd name="connsiteX289" fmla="*/ 900079 w 7149692"/>
                  <a:gd name="connsiteY289" fmla="*/ 1278467 h 4639734"/>
                  <a:gd name="connsiteX290" fmla="*/ 908545 w 7149692"/>
                  <a:gd name="connsiteY290" fmla="*/ 1320800 h 4639734"/>
                  <a:gd name="connsiteX291" fmla="*/ 942412 w 7149692"/>
                  <a:gd name="connsiteY291" fmla="*/ 1380067 h 4639734"/>
                  <a:gd name="connsiteX292" fmla="*/ 967812 w 7149692"/>
                  <a:gd name="connsiteY292" fmla="*/ 1413934 h 4639734"/>
                  <a:gd name="connsiteX293" fmla="*/ 1010145 w 7149692"/>
                  <a:gd name="connsiteY293" fmla="*/ 1490134 h 4639734"/>
                  <a:gd name="connsiteX294" fmla="*/ 1060945 w 7149692"/>
                  <a:gd name="connsiteY294" fmla="*/ 1532467 h 4639734"/>
                  <a:gd name="connsiteX295" fmla="*/ 1077879 w 7149692"/>
                  <a:gd name="connsiteY295" fmla="*/ 1557867 h 4639734"/>
                  <a:gd name="connsiteX296" fmla="*/ 1120212 w 7149692"/>
                  <a:gd name="connsiteY296" fmla="*/ 1591734 h 4639734"/>
                  <a:gd name="connsiteX297" fmla="*/ 1145612 w 7149692"/>
                  <a:gd name="connsiteY297" fmla="*/ 1617134 h 4639734"/>
                  <a:gd name="connsiteX298" fmla="*/ 1179479 w 7149692"/>
                  <a:gd name="connsiteY298" fmla="*/ 1659467 h 4639734"/>
                  <a:gd name="connsiteX299" fmla="*/ 1230279 w 7149692"/>
                  <a:gd name="connsiteY299" fmla="*/ 1710267 h 4639734"/>
                  <a:gd name="connsiteX300" fmla="*/ 1289545 w 7149692"/>
                  <a:gd name="connsiteY300" fmla="*/ 1761067 h 4639734"/>
                  <a:gd name="connsiteX301" fmla="*/ 1314945 w 7149692"/>
                  <a:gd name="connsiteY301" fmla="*/ 1794934 h 4639734"/>
                  <a:gd name="connsiteX302" fmla="*/ 1374212 w 7149692"/>
                  <a:gd name="connsiteY302" fmla="*/ 1837267 h 4639734"/>
                  <a:gd name="connsiteX303" fmla="*/ 1391145 w 7149692"/>
                  <a:gd name="connsiteY303" fmla="*/ 1862667 h 4639734"/>
                  <a:gd name="connsiteX304" fmla="*/ 1425012 w 7149692"/>
                  <a:gd name="connsiteY304" fmla="*/ 1896534 h 4639734"/>
                  <a:gd name="connsiteX305" fmla="*/ 1433479 w 7149692"/>
                  <a:gd name="connsiteY305" fmla="*/ 1921934 h 4639734"/>
                  <a:gd name="connsiteX306" fmla="*/ 1416545 w 7149692"/>
                  <a:gd name="connsiteY306" fmla="*/ 1938867 h 4639734"/>
                  <a:gd name="connsiteX307" fmla="*/ 1357279 w 7149692"/>
                  <a:gd name="connsiteY307" fmla="*/ 1921934 h 4639734"/>
                  <a:gd name="connsiteX308" fmla="*/ 1298012 w 7149692"/>
                  <a:gd name="connsiteY308" fmla="*/ 1888067 h 4639734"/>
                  <a:gd name="connsiteX309" fmla="*/ 1264145 w 7149692"/>
                  <a:gd name="connsiteY309" fmla="*/ 1862667 h 4639734"/>
                  <a:gd name="connsiteX310" fmla="*/ 1230279 w 7149692"/>
                  <a:gd name="connsiteY310" fmla="*/ 1854200 h 4639734"/>
                  <a:gd name="connsiteX311" fmla="*/ 1204879 w 7149692"/>
                  <a:gd name="connsiteY311" fmla="*/ 1845734 h 4639734"/>
                  <a:gd name="connsiteX312" fmla="*/ 1128679 w 7149692"/>
                  <a:gd name="connsiteY312" fmla="*/ 1820334 h 4639734"/>
                  <a:gd name="connsiteX313" fmla="*/ 967812 w 7149692"/>
                  <a:gd name="connsiteY313" fmla="*/ 1811867 h 4639734"/>
                  <a:gd name="connsiteX314" fmla="*/ 866212 w 7149692"/>
                  <a:gd name="connsiteY314" fmla="*/ 1803400 h 4639734"/>
                  <a:gd name="connsiteX315" fmla="*/ 790012 w 7149692"/>
                  <a:gd name="connsiteY315" fmla="*/ 1811867 h 4639734"/>
                  <a:gd name="connsiteX316" fmla="*/ 722279 w 7149692"/>
                  <a:gd name="connsiteY316" fmla="*/ 1837267 h 4639734"/>
                  <a:gd name="connsiteX317" fmla="*/ 679945 w 7149692"/>
                  <a:gd name="connsiteY317" fmla="*/ 1871134 h 4639734"/>
                  <a:gd name="connsiteX318" fmla="*/ 654545 w 7149692"/>
                  <a:gd name="connsiteY318" fmla="*/ 1896534 h 4639734"/>
                  <a:gd name="connsiteX319" fmla="*/ 586812 w 7149692"/>
                  <a:gd name="connsiteY319" fmla="*/ 1947334 h 4639734"/>
                  <a:gd name="connsiteX320" fmla="*/ 544479 w 7149692"/>
                  <a:gd name="connsiteY320" fmla="*/ 1981200 h 4639734"/>
                  <a:gd name="connsiteX321" fmla="*/ 459812 w 7149692"/>
                  <a:gd name="connsiteY321" fmla="*/ 2032000 h 4639734"/>
                  <a:gd name="connsiteX322" fmla="*/ 400545 w 7149692"/>
                  <a:gd name="connsiteY322" fmla="*/ 2099734 h 4639734"/>
                  <a:gd name="connsiteX323" fmla="*/ 332812 w 7149692"/>
                  <a:gd name="connsiteY323" fmla="*/ 2159000 h 4639734"/>
                  <a:gd name="connsiteX324" fmla="*/ 282012 w 7149692"/>
                  <a:gd name="connsiteY324" fmla="*/ 2235200 h 4639734"/>
                  <a:gd name="connsiteX325" fmla="*/ 256612 w 7149692"/>
                  <a:gd name="connsiteY325" fmla="*/ 2252134 h 4639734"/>
                  <a:gd name="connsiteX326" fmla="*/ 214279 w 7149692"/>
                  <a:gd name="connsiteY326" fmla="*/ 2328334 h 4639734"/>
                  <a:gd name="connsiteX327" fmla="*/ 205812 w 7149692"/>
                  <a:gd name="connsiteY327" fmla="*/ 2362200 h 4639734"/>
                  <a:gd name="connsiteX328" fmla="*/ 188879 w 7149692"/>
                  <a:gd name="connsiteY328" fmla="*/ 2404534 h 4639734"/>
                  <a:gd name="connsiteX329" fmla="*/ 180412 w 7149692"/>
                  <a:gd name="connsiteY329" fmla="*/ 2446867 h 4639734"/>
                  <a:gd name="connsiteX330" fmla="*/ 188879 w 7149692"/>
                  <a:gd name="connsiteY330" fmla="*/ 2531534 h 4639734"/>
                  <a:gd name="connsiteX331" fmla="*/ 239679 w 7149692"/>
                  <a:gd name="connsiteY331" fmla="*/ 2573867 h 4639734"/>
                  <a:gd name="connsiteX332" fmla="*/ 265079 w 7149692"/>
                  <a:gd name="connsiteY332" fmla="*/ 2590800 h 4639734"/>
                  <a:gd name="connsiteX333" fmla="*/ 315879 w 7149692"/>
                  <a:gd name="connsiteY333" fmla="*/ 2641600 h 4639734"/>
                  <a:gd name="connsiteX334" fmla="*/ 375145 w 7149692"/>
                  <a:gd name="connsiteY334" fmla="*/ 2683934 h 4639734"/>
                  <a:gd name="connsiteX335" fmla="*/ 417479 w 7149692"/>
                  <a:gd name="connsiteY335" fmla="*/ 2709334 h 4639734"/>
                  <a:gd name="connsiteX336" fmla="*/ 510612 w 7149692"/>
                  <a:gd name="connsiteY336" fmla="*/ 2768600 h 4639734"/>
                  <a:gd name="connsiteX337" fmla="*/ 527545 w 7149692"/>
                  <a:gd name="connsiteY337" fmla="*/ 2785534 h 4639734"/>
                  <a:gd name="connsiteX338" fmla="*/ 561412 w 7149692"/>
                  <a:gd name="connsiteY338" fmla="*/ 2827867 h 4639734"/>
                  <a:gd name="connsiteX339" fmla="*/ 603745 w 7149692"/>
                  <a:gd name="connsiteY339" fmla="*/ 2895600 h 4639734"/>
                  <a:gd name="connsiteX340" fmla="*/ 561412 w 7149692"/>
                  <a:gd name="connsiteY340" fmla="*/ 2921000 h 4639734"/>
                  <a:gd name="connsiteX341" fmla="*/ 510612 w 7149692"/>
                  <a:gd name="connsiteY34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61545 w 7149692"/>
                  <a:gd name="connsiteY162" fmla="*/ 1930400 h 4639734"/>
                  <a:gd name="connsiteX163" fmla="*/ 5853079 w 7149692"/>
                  <a:gd name="connsiteY163" fmla="*/ 1905000 h 4639734"/>
                  <a:gd name="connsiteX164" fmla="*/ 5836145 w 7149692"/>
                  <a:gd name="connsiteY164" fmla="*/ 1871134 h 4639734"/>
                  <a:gd name="connsiteX165" fmla="*/ 5810745 w 7149692"/>
                  <a:gd name="connsiteY165" fmla="*/ 1811867 h 4639734"/>
                  <a:gd name="connsiteX166" fmla="*/ 5785345 w 7149692"/>
                  <a:gd name="connsiteY166" fmla="*/ 1744134 h 4639734"/>
                  <a:gd name="connsiteX167" fmla="*/ 5776879 w 7149692"/>
                  <a:gd name="connsiteY167" fmla="*/ 1718734 h 4639734"/>
                  <a:gd name="connsiteX168" fmla="*/ 5759945 w 7149692"/>
                  <a:gd name="connsiteY168" fmla="*/ 1693334 h 4639734"/>
                  <a:gd name="connsiteX169" fmla="*/ 5734545 w 7149692"/>
                  <a:gd name="connsiteY169" fmla="*/ 1617134 h 4639734"/>
                  <a:gd name="connsiteX170" fmla="*/ 5726079 w 7149692"/>
                  <a:gd name="connsiteY170" fmla="*/ 1591734 h 4639734"/>
                  <a:gd name="connsiteX171" fmla="*/ 5675279 w 7149692"/>
                  <a:gd name="connsiteY171" fmla="*/ 1507067 h 4639734"/>
                  <a:gd name="connsiteX172" fmla="*/ 5658345 w 7149692"/>
                  <a:gd name="connsiteY172" fmla="*/ 1473200 h 4639734"/>
                  <a:gd name="connsiteX173" fmla="*/ 5649879 w 7149692"/>
                  <a:gd name="connsiteY173" fmla="*/ 1447800 h 4639734"/>
                  <a:gd name="connsiteX174" fmla="*/ 5624479 w 7149692"/>
                  <a:gd name="connsiteY174" fmla="*/ 1405467 h 4639734"/>
                  <a:gd name="connsiteX175" fmla="*/ 5616012 w 7149692"/>
                  <a:gd name="connsiteY175" fmla="*/ 1380067 h 4639734"/>
                  <a:gd name="connsiteX176" fmla="*/ 5599079 w 7149692"/>
                  <a:gd name="connsiteY176" fmla="*/ 1346200 h 4639734"/>
                  <a:gd name="connsiteX177" fmla="*/ 5556745 w 7149692"/>
                  <a:gd name="connsiteY177" fmla="*/ 1270000 h 4639734"/>
                  <a:gd name="connsiteX178" fmla="*/ 5531345 w 7149692"/>
                  <a:gd name="connsiteY178" fmla="*/ 1227667 h 4639734"/>
                  <a:gd name="connsiteX179" fmla="*/ 5505945 w 7149692"/>
                  <a:gd name="connsiteY179" fmla="*/ 1185334 h 4639734"/>
                  <a:gd name="connsiteX180" fmla="*/ 5446679 w 7149692"/>
                  <a:gd name="connsiteY180" fmla="*/ 1083734 h 4639734"/>
                  <a:gd name="connsiteX181" fmla="*/ 5412812 w 7149692"/>
                  <a:gd name="connsiteY181" fmla="*/ 1049867 h 4639734"/>
                  <a:gd name="connsiteX182" fmla="*/ 5395879 w 7149692"/>
                  <a:gd name="connsiteY182" fmla="*/ 1024467 h 4639734"/>
                  <a:gd name="connsiteX183" fmla="*/ 5336612 w 7149692"/>
                  <a:gd name="connsiteY183" fmla="*/ 939800 h 4639734"/>
                  <a:gd name="connsiteX184" fmla="*/ 5311212 w 7149692"/>
                  <a:gd name="connsiteY184" fmla="*/ 914400 h 4639734"/>
                  <a:gd name="connsiteX185" fmla="*/ 5294279 w 7149692"/>
                  <a:gd name="connsiteY185" fmla="*/ 889000 h 4639734"/>
                  <a:gd name="connsiteX186" fmla="*/ 5226545 w 7149692"/>
                  <a:gd name="connsiteY186" fmla="*/ 838200 h 4639734"/>
                  <a:gd name="connsiteX187" fmla="*/ 5201145 w 7149692"/>
                  <a:gd name="connsiteY187" fmla="*/ 821267 h 4639734"/>
                  <a:gd name="connsiteX188" fmla="*/ 5158812 w 7149692"/>
                  <a:gd name="connsiteY188" fmla="*/ 812800 h 4639734"/>
                  <a:gd name="connsiteX189" fmla="*/ 5133412 w 7149692"/>
                  <a:gd name="connsiteY189" fmla="*/ 804334 h 4639734"/>
                  <a:gd name="connsiteX190" fmla="*/ 5065679 w 7149692"/>
                  <a:gd name="connsiteY190" fmla="*/ 778934 h 4639734"/>
                  <a:gd name="connsiteX191" fmla="*/ 5014879 w 7149692"/>
                  <a:gd name="connsiteY191" fmla="*/ 770467 h 4639734"/>
                  <a:gd name="connsiteX192" fmla="*/ 4955612 w 7149692"/>
                  <a:gd name="connsiteY192" fmla="*/ 753534 h 4639734"/>
                  <a:gd name="connsiteX193" fmla="*/ 4887879 w 7149692"/>
                  <a:gd name="connsiteY193" fmla="*/ 736600 h 4639734"/>
                  <a:gd name="connsiteX194" fmla="*/ 4862479 w 7149692"/>
                  <a:gd name="connsiteY194" fmla="*/ 745067 h 4639734"/>
                  <a:gd name="connsiteX195" fmla="*/ 4803212 w 7149692"/>
                  <a:gd name="connsiteY195" fmla="*/ 787400 h 4639734"/>
                  <a:gd name="connsiteX196" fmla="*/ 4760879 w 7149692"/>
                  <a:gd name="connsiteY196" fmla="*/ 795867 h 4639734"/>
                  <a:gd name="connsiteX197" fmla="*/ 4710079 w 7149692"/>
                  <a:gd name="connsiteY197" fmla="*/ 829734 h 4639734"/>
                  <a:gd name="connsiteX198" fmla="*/ 4667745 w 7149692"/>
                  <a:gd name="connsiteY198" fmla="*/ 872067 h 4639734"/>
                  <a:gd name="connsiteX199" fmla="*/ 4625412 w 7149692"/>
                  <a:gd name="connsiteY199" fmla="*/ 922867 h 4639734"/>
                  <a:gd name="connsiteX200" fmla="*/ 4600012 w 7149692"/>
                  <a:gd name="connsiteY200" fmla="*/ 990600 h 4639734"/>
                  <a:gd name="connsiteX201" fmla="*/ 4583079 w 7149692"/>
                  <a:gd name="connsiteY201" fmla="*/ 1041400 h 4639734"/>
                  <a:gd name="connsiteX202" fmla="*/ 4574612 w 7149692"/>
                  <a:gd name="connsiteY202" fmla="*/ 1066800 h 4639734"/>
                  <a:gd name="connsiteX203" fmla="*/ 4566145 w 7149692"/>
                  <a:gd name="connsiteY203" fmla="*/ 1092200 h 4639734"/>
                  <a:gd name="connsiteX204" fmla="*/ 4540745 w 7149692"/>
                  <a:gd name="connsiteY204" fmla="*/ 1210734 h 4639734"/>
                  <a:gd name="connsiteX205" fmla="*/ 4489945 w 7149692"/>
                  <a:gd name="connsiteY205" fmla="*/ 1168400 h 4639734"/>
                  <a:gd name="connsiteX206" fmla="*/ 4447612 w 7149692"/>
                  <a:gd name="connsiteY206" fmla="*/ 1049867 h 4639734"/>
                  <a:gd name="connsiteX207" fmla="*/ 4405279 w 7149692"/>
                  <a:gd name="connsiteY207" fmla="*/ 956734 h 4639734"/>
                  <a:gd name="connsiteX208" fmla="*/ 4379879 w 7149692"/>
                  <a:gd name="connsiteY208" fmla="*/ 922867 h 4639734"/>
                  <a:gd name="connsiteX209" fmla="*/ 4329079 w 7149692"/>
                  <a:gd name="connsiteY209" fmla="*/ 821267 h 4639734"/>
                  <a:gd name="connsiteX210" fmla="*/ 4303679 w 7149692"/>
                  <a:gd name="connsiteY210" fmla="*/ 762000 h 4639734"/>
                  <a:gd name="connsiteX211" fmla="*/ 4269812 w 7149692"/>
                  <a:gd name="connsiteY211" fmla="*/ 711200 h 4639734"/>
                  <a:gd name="connsiteX212" fmla="*/ 4210545 w 7149692"/>
                  <a:gd name="connsiteY212" fmla="*/ 609600 h 4639734"/>
                  <a:gd name="connsiteX213" fmla="*/ 4134345 w 7149692"/>
                  <a:gd name="connsiteY213" fmla="*/ 516467 h 4639734"/>
                  <a:gd name="connsiteX214" fmla="*/ 4100479 w 7149692"/>
                  <a:gd name="connsiteY214" fmla="*/ 448734 h 4639734"/>
                  <a:gd name="connsiteX215" fmla="*/ 4066612 w 7149692"/>
                  <a:gd name="connsiteY215" fmla="*/ 414867 h 4639734"/>
                  <a:gd name="connsiteX216" fmla="*/ 4041212 w 7149692"/>
                  <a:gd name="connsiteY216" fmla="*/ 372534 h 4639734"/>
                  <a:gd name="connsiteX217" fmla="*/ 4007345 w 7149692"/>
                  <a:gd name="connsiteY217" fmla="*/ 338667 h 4639734"/>
                  <a:gd name="connsiteX218" fmla="*/ 3990412 w 7149692"/>
                  <a:gd name="connsiteY218" fmla="*/ 313267 h 4639734"/>
                  <a:gd name="connsiteX219" fmla="*/ 3965012 w 7149692"/>
                  <a:gd name="connsiteY219" fmla="*/ 287867 h 4639734"/>
                  <a:gd name="connsiteX220" fmla="*/ 3939612 w 7149692"/>
                  <a:gd name="connsiteY220" fmla="*/ 254000 h 4639734"/>
                  <a:gd name="connsiteX221" fmla="*/ 3905745 w 7149692"/>
                  <a:gd name="connsiteY221" fmla="*/ 237067 h 4639734"/>
                  <a:gd name="connsiteX222" fmla="*/ 3846479 w 7149692"/>
                  <a:gd name="connsiteY222" fmla="*/ 186267 h 4639734"/>
                  <a:gd name="connsiteX223" fmla="*/ 3821079 w 7149692"/>
                  <a:gd name="connsiteY223" fmla="*/ 169334 h 4639734"/>
                  <a:gd name="connsiteX224" fmla="*/ 3787212 w 7149692"/>
                  <a:gd name="connsiteY224" fmla="*/ 135467 h 4639734"/>
                  <a:gd name="connsiteX225" fmla="*/ 3694079 w 7149692"/>
                  <a:gd name="connsiteY225" fmla="*/ 101600 h 4639734"/>
                  <a:gd name="connsiteX226" fmla="*/ 3617879 w 7149692"/>
                  <a:gd name="connsiteY226" fmla="*/ 67734 h 4639734"/>
                  <a:gd name="connsiteX227" fmla="*/ 3584012 w 7149692"/>
                  <a:gd name="connsiteY227" fmla="*/ 59267 h 4639734"/>
                  <a:gd name="connsiteX228" fmla="*/ 3550145 w 7149692"/>
                  <a:gd name="connsiteY228" fmla="*/ 42334 h 4639734"/>
                  <a:gd name="connsiteX229" fmla="*/ 3516279 w 7149692"/>
                  <a:gd name="connsiteY229" fmla="*/ 33867 h 4639734"/>
                  <a:gd name="connsiteX230" fmla="*/ 3431612 w 7149692"/>
                  <a:gd name="connsiteY230" fmla="*/ 8467 h 4639734"/>
                  <a:gd name="connsiteX231" fmla="*/ 3330012 w 7149692"/>
                  <a:gd name="connsiteY231" fmla="*/ 0 h 4639734"/>
                  <a:gd name="connsiteX232" fmla="*/ 3143745 w 7149692"/>
                  <a:gd name="connsiteY232" fmla="*/ 8467 h 4639734"/>
                  <a:gd name="connsiteX233" fmla="*/ 3050612 w 7149692"/>
                  <a:gd name="connsiteY233" fmla="*/ 25400 h 4639734"/>
                  <a:gd name="connsiteX234" fmla="*/ 2991345 w 7149692"/>
                  <a:gd name="connsiteY234" fmla="*/ 42334 h 4639734"/>
                  <a:gd name="connsiteX235" fmla="*/ 2949012 w 7149692"/>
                  <a:gd name="connsiteY235" fmla="*/ 59267 h 4639734"/>
                  <a:gd name="connsiteX236" fmla="*/ 2898212 w 7149692"/>
                  <a:gd name="connsiteY236" fmla="*/ 93134 h 4639734"/>
                  <a:gd name="connsiteX237" fmla="*/ 2855879 w 7149692"/>
                  <a:gd name="connsiteY237" fmla="*/ 118534 h 4639734"/>
                  <a:gd name="connsiteX238" fmla="*/ 2830479 w 7149692"/>
                  <a:gd name="connsiteY238" fmla="*/ 143934 h 4639734"/>
                  <a:gd name="connsiteX239" fmla="*/ 2805079 w 7149692"/>
                  <a:gd name="connsiteY239" fmla="*/ 160867 h 4639734"/>
                  <a:gd name="connsiteX240" fmla="*/ 2745812 w 7149692"/>
                  <a:gd name="connsiteY240" fmla="*/ 203200 h 4639734"/>
                  <a:gd name="connsiteX241" fmla="*/ 2720412 w 7149692"/>
                  <a:gd name="connsiteY241" fmla="*/ 254000 h 4639734"/>
                  <a:gd name="connsiteX242" fmla="*/ 2695012 w 7149692"/>
                  <a:gd name="connsiteY242" fmla="*/ 296334 h 4639734"/>
                  <a:gd name="connsiteX243" fmla="*/ 2644212 w 7149692"/>
                  <a:gd name="connsiteY243" fmla="*/ 389467 h 4639734"/>
                  <a:gd name="connsiteX244" fmla="*/ 2627279 w 7149692"/>
                  <a:gd name="connsiteY244" fmla="*/ 414867 h 4639734"/>
                  <a:gd name="connsiteX245" fmla="*/ 2610345 w 7149692"/>
                  <a:gd name="connsiteY245" fmla="*/ 541867 h 4639734"/>
                  <a:gd name="connsiteX246" fmla="*/ 2593412 w 7149692"/>
                  <a:gd name="connsiteY246" fmla="*/ 584200 h 4639734"/>
                  <a:gd name="connsiteX247" fmla="*/ 2584945 w 7149692"/>
                  <a:gd name="connsiteY247" fmla="*/ 609600 h 4639734"/>
                  <a:gd name="connsiteX248" fmla="*/ 2568012 w 7149692"/>
                  <a:gd name="connsiteY248" fmla="*/ 643467 h 4639734"/>
                  <a:gd name="connsiteX249" fmla="*/ 2542612 w 7149692"/>
                  <a:gd name="connsiteY249" fmla="*/ 728134 h 4639734"/>
                  <a:gd name="connsiteX250" fmla="*/ 2551079 w 7149692"/>
                  <a:gd name="connsiteY250" fmla="*/ 880534 h 4639734"/>
                  <a:gd name="connsiteX251" fmla="*/ 2576479 w 7149692"/>
                  <a:gd name="connsiteY251" fmla="*/ 973667 h 4639734"/>
                  <a:gd name="connsiteX252" fmla="*/ 2593412 w 7149692"/>
                  <a:gd name="connsiteY252" fmla="*/ 1049867 h 4639734"/>
                  <a:gd name="connsiteX253" fmla="*/ 2618812 w 7149692"/>
                  <a:gd name="connsiteY253" fmla="*/ 1066800 h 4639734"/>
                  <a:gd name="connsiteX254" fmla="*/ 2678079 w 7149692"/>
                  <a:gd name="connsiteY254" fmla="*/ 1134534 h 4639734"/>
                  <a:gd name="connsiteX255" fmla="*/ 2728879 w 7149692"/>
                  <a:gd name="connsiteY255" fmla="*/ 1176867 h 4639734"/>
                  <a:gd name="connsiteX256" fmla="*/ 2703479 w 7149692"/>
                  <a:gd name="connsiteY256" fmla="*/ 1202267 h 4639734"/>
                  <a:gd name="connsiteX257" fmla="*/ 2635745 w 7149692"/>
                  <a:gd name="connsiteY257" fmla="*/ 1193800 h 4639734"/>
                  <a:gd name="connsiteX258" fmla="*/ 2568012 w 7149692"/>
                  <a:gd name="connsiteY258" fmla="*/ 1117600 h 4639734"/>
                  <a:gd name="connsiteX259" fmla="*/ 2551079 w 7149692"/>
                  <a:gd name="connsiteY259" fmla="*/ 1092200 h 4639734"/>
                  <a:gd name="connsiteX260" fmla="*/ 2525679 w 7149692"/>
                  <a:gd name="connsiteY260" fmla="*/ 1083734 h 4639734"/>
                  <a:gd name="connsiteX261" fmla="*/ 2508745 w 7149692"/>
                  <a:gd name="connsiteY261" fmla="*/ 1049867 h 4639734"/>
                  <a:gd name="connsiteX262" fmla="*/ 2466412 w 7149692"/>
                  <a:gd name="connsiteY262" fmla="*/ 1024467 h 4639734"/>
                  <a:gd name="connsiteX263" fmla="*/ 2432545 w 7149692"/>
                  <a:gd name="connsiteY263" fmla="*/ 999067 h 4639734"/>
                  <a:gd name="connsiteX264" fmla="*/ 2305545 w 7149692"/>
                  <a:gd name="connsiteY264" fmla="*/ 889000 h 4639734"/>
                  <a:gd name="connsiteX265" fmla="*/ 2187012 w 7149692"/>
                  <a:gd name="connsiteY265" fmla="*/ 804334 h 4639734"/>
                  <a:gd name="connsiteX266" fmla="*/ 2136212 w 7149692"/>
                  <a:gd name="connsiteY266" fmla="*/ 762000 h 4639734"/>
                  <a:gd name="connsiteX267" fmla="*/ 2017679 w 7149692"/>
                  <a:gd name="connsiteY267" fmla="*/ 677334 h 4639734"/>
                  <a:gd name="connsiteX268" fmla="*/ 1966879 w 7149692"/>
                  <a:gd name="connsiteY268" fmla="*/ 635000 h 4639734"/>
                  <a:gd name="connsiteX269" fmla="*/ 1873745 w 7149692"/>
                  <a:gd name="connsiteY269" fmla="*/ 575734 h 4639734"/>
                  <a:gd name="connsiteX270" fmla="*/ 1831412 w 7149692"/>
                  <a:gd name="connsiteY270" fmla="*/ 541867 h 4639734"/>
                  <a:gd name="connsiteX271" fmla="*/ 1789079 w 7149692"/>
                  <a:gd name="connsiteY271" fmla="*/ 533400 h 4639734"/>
                  <a:gd name="connsiteX272" fmla="*/ 1763679 w 7149692"/>
                  <a:gd name="connsiteY272" fmla="*/ 524934 h 4639734"/>
                  <a:gd name="connsiteX273" fmla="*/ 1738279 w 7149692"/>
                  <a:gd name="connsiteY273" fmla="*/ 508000 h 4639734"/>
                  <a:gd name="connsiteX274" fmla="*/ 1611279 w 7149692"/>
                  <a:gd name="connsiteY274" fmla="*/ 474134 h 4639734"/>
                  <a:gd name="connsiteX275" fmla="*/ 1501212 w 7149692"/>
                  <a:gd name="connsiteY275" fmla="*/ 465667 h 4639734"/>
                  <a:gd name="connsiteX276" fmla="*/ 1314945 w 7149692"/>
                  <a:gd name="connsiteY276" fmla="*/ 474134 h 4639734"/>
                  <a:gd name="connsiteX277" fmla="*/ 1255679 w 7149692"/>
                  <a:gd name="connsiteY277" fmla="*/ 491067 h 4639734"/>
                  <a:gd name="connsiteX278" fmla="*/ 1179479 w 7149692"/>
                  <a:gd name="connsiteY278" fmla="*/ 508000 h 4639734"/>
                  <a:gd name="connsiteX279" fmla="*/ 1111745 w 7149692"/>
                  <a:gd name="connsiteY279" fmla="*/ 524934 h 4639734"/>
                  <a:gd name="connsiteX280" fmla="*/ 1077879 w 7149692"/>
                  <a:gd name="connsiteY280" fmla="*/ 550334 h 4639734"/>
                  <a:gd name="connsiteX281" fmla="*/ 1044012 w 7149692"/>
                  <a:gd name="connsiteY281" fmla="*/ 567267 h 4639734"/>
                  <a:gd name="connsiteX282" fmla="*/ 993212 w 7149692"/>
                  <a:gd name="connsiteY282" fmla="*/ 618067 h 4639734"/>
                  <a:gd name="connsiteX283" fmla="*/ 933945 w 7149692"/>
                  <a:gd name="connsiteY283" fmla="*/ 728134 h 4639734"/>
                  <a:gd name="connsiteX284" fmla="*/ 900079 w 7149692"/>
                  <a:gd name="connsiteY284" fmla="*/ 778934 h 4639734"/>
                  <a:gd name="connsiteX285" fmla="*/ 883145 w 7149692"/>
                  <a:gd name="connsiteY285" fmla="*/ 838200 h 4639734"/>
                  <a:gd name="connsiteX286" fmla="*/ 866212 w 7149692"/>
                  <a:gd name="connsiteY286" fmla="*/ 905934 h 4639734"/>
                  <a:gd name="connsiteX287" fmla="*/ 883145 w 7149692"/>
                  <a:gd name="connsiteY287" fmla="*/ 1227667 h 4639734"/>
                  <a:gd name="connsiteX288" fmla="*/ 900079 w 7149692"/>
                  <a:gd name="connsiteY288" fmla="*/ 1278467 h 4639734"/>
                  <a:gd name="connsiteX289" fmla="*/ 908545 w 7149692"/>
                  <a:gd name="connsiteY289" fmla="*/ 1320800 h 4639734"/>
                  <a:gd name="connsiteX290" fmla="*/ 942412 w 7149692"/>
                  <a:gd name="connsiteY290" fmla="*/ 1380067 h 4639734"/>
                  <a:gd name="connsiteX291" fmla="*/ 967812 w 7149692"/>
                  <a:gd name="connsiteY291" fmla="*/ 1413934 h 4639734"/>
                  <a:gd name="connsiteX292" fmla="*/ 1010145 w 7149692"/>
                  <a:gd name="connsiteY292" fmla="*/ 1490134 h 4639734"/>
                  <a:gd name="connsiteX293" fmla="*/ 1060945 w 7149692"/>
                  <a:gd name="connsiteY293" fmla="*/ 1532467 h 4639734"/>
                  <a:gd name="connsiteX294" fmla="*/ 1077879 w 7149692"/>
                  <a:gd name="connsiteY294" fmla="*/ 1557867 h 4639734"/>
                  <a:gd name="connsiteX295" fmla="*/ 1120212 w 7149692"/>
                  <a:gd name="connsiteY295" fmla="*/ 1591734 h 4639734"/>
                  <a:gd name="connsiteX296" fmla="*/ 1145612 w 7149692"/>
                  <a:gd name="connsiteY296" fmla="*/ 1617134 h 4639734"/>
                  <a:gd name="connsiteX297" fmla="*/ 1179479 w 7149692"/>
                  <a:gd name="connsiteY297" fmla="*/ 1659467 h 4639734"/>
                  <a:gd name="connsiteX298" fmla="*/ 1230279 w 7149692"/>
                  <a:gd name="connsiteY298" fmla="*/ 1710267 h 4639734"/>
                  <a:gd name="connsiteX299" fmla="*/ 1289545 w 7149692"/>
                  <a:gd name="connsiteY299" fmla="*/ 1761067 h 4639734"/>
                  <a:gd name="connsiteX300" fmla="*/ 1314945 w 7149692"/>
                  <a:gd name="connsiteY300" fmla="*/ 1794934 h 4639734"/>
                  <a:gd name="connsiteX301" fmla="*/ 1374212 w 7149692"/>
                  <a:gd name="connsiteY301" fmla="*/ 1837267 h 4639734"/>
                  <a:gd name="connsiteX302" fmla="*/ 1391145 w 7149692"/>
                  <a:gd name="connsiteY302" fmla="*/ 1862667 h 4639734"/>
                  <a:gd name="connsiteX303" fmla="*/ 1425012 w 7149692"/>
                  <a:gd name="connsiteY303" fmla="*/ 1896534 h 4639734"/>
                  <a:gd name="connsiteX304" fmla="*/ 1433479 w 7149692"/>
                  <a:gd name="connsiteY304" fmla="*/ 1921934 h 4639734"/>
                  <a:gd name="connsiteX305" fmla="*/ 1416545 w 7149692"/>
                  <a:gd name="connsiteY305" fmla="*/ 1938867 h 4639734"/>
                  <a:gd name="connsiteX306" fmla="*/ 1357279 w 7149692"/>
                  <a:gd name="connsiteY306" fmla="*/ 1921934 h 4639734"/>
                  <a:gd name="connsiteX307" fmla="*/ 1298012 w 7149692"/>
                  <a:gd name="connsiteY307" fmla="*/ 1888067 h 4639734"/>
                  <a:gd name="connsiteX308" fmla="*/ 1264145 w 7149692"/>
                  <a:gd name="connsiteY308" fmla="*/ 1862667 h 4639734"/>
                  <a:gd name="connsiteX309" fmla="*/ 1230279 w 7149692"/>
                  <a:gd name="connsiteY309" fmla="*/ 1854200 h 4639734"/>
                  <a:gd name="connsiteX310" fmla="*/ 1204879 w 7149692"/>
                  <a:gd name="connsiteY310" fmla="*/ 1845734 h 4639734"/>
                  <a:gd name="connsiteX311" fmla="*/ 1128679 w 7149692"/>
                  <a:gd name="connsiteY311" fmla="*/ 1820334 h 4639734"/>
                  <a:gd name="connsiteX312" fmla="*/ 967812 w 7149692"/>
                  <a:gd name="connsiteY312" fmla="*/ 1811867 h 4639734"/>
                  <a:gd name="connsiteX313" fmla="*/ 866212 w 7149692"/>
                  <a:gd name="connsiteY313" fmla="*/ 1803400 h 4639734"/>
                  <a:gd name="connsiteX314" fmla="*/ 790012 w 7149692"/>
                  <a:gd name="connsiteY314" fmla="*/ 1811867 h 4639734"/>
                  <a:gd name="connsiteX315" fmla="*/ 722279 w 7149692"/>
                  <a:gd name="connsiteY315" fmla="*/ 1837267 h 4639734"/>
                  <a:gd name="connsiteX316" fmla="*/ 679945 w 7149692"/>
                  <a:gd name="connsiteY316" fmla="*/ 1871134 h 4639734"/>
                  <a:gd name="connsiteX317" fmla="*/ 654545 w 7149692"/>
                  <a:gd name="connsiteY317" fmla="*/ 1896534 h 4639734"/>
                  <a:gd name="connsiteX318" fmla="*/ 586812 w 7149692"/>
                  <a:gd name="connsiteY318" fmla="*/ 1947334 h 4639734"/>
                  <a:gd name="connsiteX319" fmla="*/ 544479 w 7149692"/>
                  <a:gd name="connsiteY319" fmla="*/ 1981200 h 4639734"/>
                  <a:gd name="connsiteX320" fmla="*/ 459812 w 7149692"/>
                  <a:gd name="connsiteY320" fmla="*/ 2032000 h 4639734"/>
                  <a:gd name="connsiteX321" fmla="*/ 400545 w 7149692"/>
                  <a:gd name="connsiteY321" fmla="*/ 2099734 h 4639734"/>
                  <a:gd name="connsiteX322" fmla="*/ 332812 w 7149692"/>
                  <a:gd name="connsiteY322" fmla="*/ 2159000 h 4639734"/>
                  <a:gd name="connsiteX323" fmla="*/ 282012 w 7149692"/>
                  <a:gd name="connsiteY323" fmla="*/ 2235200 h 4639734"/>
                  <a:gd name="connsiteX324" fmla="*/ 256612 w 7149692"/>
                  <a:gd name="connsiteY324" fmla="*/ 2252134 h 4639734"/>
                  <a:gd name="connsiteX325" fmla="*/ 214279 w 7149692"/>
                  <a:gd name="connsiteY325" fmla="*/ 2328334 h 4639734"/>
                  <a:gd name="connsiteX326" fmla="*/ 205812 w 7149692"/>
                  <a:gd name="connsiteY326" fmla="*/ 2362200 h 4639734"/>
                  <a:gd name="connsiteX327" fmla="*/ 188879 w 7149692"/>
                  <a:gd name="connsiteY327" fmla="*/ 2404534 h 4639734"/>
                  <a:gd name="connsiteX328" fmla="*/ 180412 w 7149692"/>
                  <a:gd name="connsiteY328" fmla="*/ 2446867 h 4639734"/>
                  <a:gd name="connsiteX329" fmla="*/ 188879 w 7149692"/>
                  <a:gd name="connsiteY329" fmla="*/ 2531534 h 4639734"/>
                  <a:gd name="connsiteX330" fmla="*/ 239679 w 7149692"/>
                  <a:gd name="connsiteY330" fmla="*/ 2573867 h 4639734"/>
                  <a:gd name="connsiteX331" fmla="*/ 265079 w 7149692"/>
                  <a:gd name="connsiteY331" fmla="*/ 2590800 h 4639734"/>
                  <a:gd name="connsiteX332" fmla="*/ 315879 w 7149692"/>
                  <a:gd name="connsiteY332" fmla="*/ 2641600 h 4639734"/>
                  <a:gd name="connsiteX333" fmla="*/ 375145 w 7149692"/>
                  <a:gd name="connsiteY333" fmla="*/ 2683934 h 4639734"/>
                  <a:gd name="connsiteX334" fmla="*/ 417479 w 7149692"/>
                  <a:gd name="connsiteY334" fmla="*/ 2709334 h 4639734"/>
                  <a:gd name="connsiteX335" fmla="*/ 510612 w 7149692"/>
                  <a:gd name="connsiteY335" fmla="*/ 2768600 h 4639734"/>
                  <a:gd name="connsiteX336" fmla="*/ 527545 w 7149692"/>
                  <a:gd name="connsiteY336" fmla="*/ 2785534 h 4639734"/>
                  <a:gd name="connsiteX337" fmla="*/ 561412 w 7149692"/>
                  <a:gd name="connsiteY337" fmla="*/ 2827867 h 4639734"/>
                  <a:gd name="connsiteX338" fmla="*/ 603745 w 7149692"/>
                  <a:gd name="connsiteY338" fmla="*/ 2895600 h 4639734"/>
                  <a:gd name="connsiteX339" fmla="*/ 561412 w 7149692"/>
                  <a:gd name="connsiteY339" fmla="*/ 2921000 h 4639734"/>
                  <a:gd name="connsiteX340" fmla="*/ 510612 w 7149692"/>
                  <a:gd name="connsiteY34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36145 w 7149692"/>
                  <a:gd name="connsiteY163" fmla="*/ 1871134 h 4639734"/>
                  <a:gd name="connsiteX164" fmla="*/ 5810745 w 7149692"/>
                  <a:gd name="connsiteY164" fmla="*/ 1811867 h 4639734"/>
                  <a:gd name="connsiteX165" fmla="*/ 5785345 w 7149692"/>
                  <a:gd name="connsiteY165" fmla="*/ 1744134 h 4639734"/>
                  <a:gd name="connsiteX166" fmla="*/ 5776879 w 7149692"/>
                  <a:gd name="connsiteY166" fmla="*/ 1718734 h 4639734"/>
                  <a:gd name="connsiteX167" fmla="*/ 5759945 w 7149692"/>
                  <a:gd name="connsiteY167" fmla="*/ 1693334 h 4639734"/>
                  <a:gd name="connsiteX168" fmla="*/ 5734545 w 7149692"/>
                  <a:gd name="connsiteY168" fmla="*/ 1617134 h 4639734"/>
                  <a:gd name="connsiteX169" fmla="*/ 5726079 w 7149692"/>
                  <a:gd name="connsiteY169" fmla="*/ 1591734 h 4639734"/>
                  <a:gd name="connsiteX170" fmla="*/ 5675279 w 7149692"/>
                  <a:gd name="connsiteY170" fmla="*/ 1507067 h 4639734"/>
                  <a:gd name="connsiteX171" fmla="*/ 5658345 w 7149692"/>
                  <a:gd name="connsiteY171" fmla="*/ 1473200 h 4639734"/>
                  <a:gd name="connsiteX172" fmla="*/ 5649879 w 7149692"/>
                  <a:gd name="connsiteY172" fmla="*/ 1447800 h 4639734"/>
                  <a:gd name="connsiteX173" fmla="*/ 5624479 w 7149692"/>
                  <a:gd name="connsiteY173" fmla="*/ 1405467 h 4639734"/>
                  <a:gd name="connsiteX174" fmla="*/ 5616012 w 7149692"/>
                  <a:gd name="connsiteY174" fmla="*/ 1380067 h 4639734"/>
                  <a:gd name="connsiteX175" fmla="*/ 5599079 w 7149692"/>
                  <a:gd name="connsiteY175" fmla="*/ 1346200 h 4639734"/>
                  <a:gd name="connsiteX176" fmla="*/ 5556745 w 7149692"/>
                  <a:gd name="connsiteY176" fmla="*/ 1270000 h 4639734"/>
                  <a:gd name="connsiteX177" fmla="*/ 5531345 w 7149692"/>
                  <a:gd name="connsiteY177" fmla="*/ 1227667 h 4639734"/>
                  <a:gd name="connsiteX178" fmla="*/ 5505945 w 7149692"/>
                  <a:gd name="connsiteY178" fmla="*/ 1185334 h 4639734"/>
                  <a:gd name="connsiteX179" fmla="*/ 5446679 w 7149692"/>
                  <a:gd name="connsiteY179" fmla="*/ 1083734 h 4639734"/>
                  <a:gd name="connsiteX180" fmla="*/ 5412812 w 7149692"/>
                  <a:gd name="connsiteY180" fmla="*/ 1049867 h 4639734"/>
                  <a:gd name="connsiteX181" fmla="*/ 5395879 w 7149692"/>
                  <a:gd name="connsiteY181" fmla="*/ 1024467 h 4639734"/>
                  <a:gd name="connsiteX182" fmla="*/ 5336612 w 7149692"/>
                  <a:gd name="connsiteY182" fmla="*/ 939800 h 4639734"/>
                  <a:gd name="connsiteX183" fmla="*/ 5311212 w 7149692"/>
                  <a:gd name="connsiteY183" fmla="*/ 914400 h 4639734"/>
                  <a:gd name="connsiteX184" fmla="*/ 5294279 w 7149692"/>
                  <a:gd name="connsiteY184" fmla="*/ 889000 h 4639734"/>
                  <a:gd name="connsiteX185" fmla="*/ 5226545 w 7149692"/>
                  <a:gd name="connsiteY185" fmla="*/ 838200 h 4639734"/>
                  <a:gd name="connsiteX186" fmla="*/ 5201145 w 7149692"/>
                  <a:gd name="connsiteY186" fmla="*/ 821267 h 4639734"/>
                  <a:gd name="connsiteX187" fmla="*/ 5158812 w 7149692"/>
                  <a:gd name="connsiteY187" fmla="*/ 812800 h 4639734"/>
                  <a:gd name="connsiteX188" fmla="*/ 5133412 w 7149692"/>
                  <a:gd name="connsiteY188" fmla="*/ 804334 h 4639734"/>
                  <a:gd name="connsiteX189" fmla="*/ 5065679 w 7149692"/>
                  <a:gd name="connsiteY189" fmla="*/ 778934 h 4639734"/>
                  <a:gd name="connsiteX190" fmla="*/ 5014879 w 7149692"/>
                  <a:gd name="connsiteY190" fmla="*/ 770467 h 4639734"/>
                  <a:gd name="connsiteX191" fmla="*/ 4955612 w 7149692"/>
                  <a:gd name="connsiteY191" fmla="*/ 753534 h 4639734"/>
                  <a:gd name="connsiteX192" fmla="*/ 4887879 w 7149692"/>
                  <a:gd name="connsiteY192" fmla="*/ 736600 h 4639734"/>
                  <a:gd name="connsiteX193" fmla="*/ 4862479 w 7149692"/>
                  <a:gd name="connsiteY193" fmla="*/ 745067 h 4639734"/>
                  <a:gd name="connsiteX194" fmla="*/ 4803212 w 7149692"/>
                  <a:gd name="connsiteY194" fmla="*/ 787400 h 4639734"/>
                  <a:gd name="connsiteX195" fmla="*/ 4760879 w 7149692"/>
                  <a:gd name="connsiteY195" fmla="*/ 795867 h 4639734"/>
                  <a:gd name="connsiteX196" fmla="*/ 4710079 w 7149692"/>
                  <a:gd name="connsiteY196" fmla="*/ 829734 h 4639734"/>
                  <a:gd name="connsiteX197" fmla="*/ 4667745 w 7149692"/>
                  <a:gd name="connsiteY197" fmla="*/ 872067 h 4639734"/>
                  <a:gd name="connsiteX198" fmla="*/ 4625412 w 7149692"/>
                  <a:gd name="connsiteY198" fmla="*/ 922867 h 4639734"/>
                  <a:gd name="connsiteX199" fmla="*/ 4600012 w 7149692"/>
                  <a:gd name="connsiteY199" fmla="*/ 990600 h 4639734"/>
                  <a:gd name="connsiteX200" fmla="*/ 4583079 w 7149692"/>
                  <a:gd name="connsiteY200" fmla="*/ 1041400 h 4639734"/>
                  <a:gd name="connsiteX201" fmla="*/ 4574612 w 7149692"/>
                  <a:gd name="connsiteY201" fmla="*/ 1066800 h 4639734"/>
                  <a:gd name="connsiteX202" fmla="*/ 4566145 w 7149692"/>
                  <a:gd name="connsiteY202" fmla="*/ 1092200 h 4639734"/>
                  <a:gd name="connsiteX203" fmla="*/ 4540745 w 7149692"/>
                  <a:gd name="connsiteY203" fmla="*/ 1210734 h 4639734"/>
                  <a:gd name="connsiteX204" fmla="*/ 4489945 w 7149692"/>
                  <a:gd name="connsiteY204" fmla="*/ 1168400 h 4639734"/>
                  <a:gd name="connsiteX205" fmla="*/ 4447612 w 7149692"/>
                  <a:gd name="connsiteY205" fmla="*/ 1049867 h 4639734"/>
                  <a:gd name="connsiteX206" fmla="*/ 4405279 w 7149692"/>
                  <a:gd name="connsiteY206" fmla="*/ 956734 h 4639734"/>
                  <a:gd name="connsiteX207" fmla="*/ 4379879 w 7149692"/>
                  <a:gd name="connsiteY207" fmla="*/ 922867 h 4639734"/>
                  <a:gd name="connsiteX208" fmla="*/ 4329079 w 7149692"/>
                  <a:gd name="connsiteY208" fmla="*/ 821267 h 4639734"/>
                  <a:gd name="connsiteX209" fmla="*/ 4303679 w 7149692"/>
                  <a:gd name="connsiteY209" fmla="*/ 762000 h 4639734"/>
                  <a:gd name="connsiteX210" fmla="*/ 4269812 w 7149692"/>
                  <a:gd name="connsiteY210" fmla="*/ 711200 h 4639734"/>
                  <a:gd name="connsiteX211" fmla="*/ 4210545 w 7149692"/>
                  <a:gd name="connsiteY211" fmla="*/ 609600 h 4639734"/>
                  <a:gd name="connsiteX212" fmla="*/ 4134345 w 7149692"/>
                  <a:gd name="connsiteY212" fmla="*/ 516467 h 4639734"/>
                  <a:gd name="connsiteX213" fmla="*/ 4100479 w 7149692"/>
                  <a:gd name="connsiteY213" fmla="*/ 448734 h 4639734"/>
                  <a:gd name="connsiteX214" fmla="*/ 4066612 w 7149692"/>
                  <a:gd name="connsiteY214" fmla="*/ 414867 h 4639734"/>
                  <a:gd name="connsiteX215" fmla="*/ 4041212 w 7149692"/>
                  <a:gd name="connsiteY215" fmla="*/ 372534 h 4639734"/>
                  <a:gd name="connsiteX216" fmla="*/ 4007345 w 7149692"/>
                  <a:gd name="connsiteY216" fmla="*/ 338667 h 4639734"/>
                  <a:gd name="connsiteX217" fmla="*/ 3990412 w 7149692"/>
                  <a:gd name="connsiteY217" fmla="*/ 313267 h 4639734"/>
                  <a:gd name="connsiteX218" fmla="*/ 3965012 w 7149692"/>
                  <a:gd name="connsiteY218" fmla="*/ 287867 h 4639734"/>
                  <a:gd name="connsiteX219" fmla="*/ 3939612 w 7149692"/>
                  <a:gd name="connsiteY219" fmla="*/ 254000 h 4639734"/>
                  <a:gd name="connsiteX220" fmla="*/ 3905745 w 7149692"/>
                  <a:gd name="connsiteY220" fmla="*/ 237067 h 4639734"/>
                  <a:gd name="connsiteX221" fmla="*/ 3846479 w 7149692"/>
                  <a:gd name="connsiteY221" fmla="*/ 186267 h 4639734"/>
                  <a:gd name="connsiteX222" fmla="*/ 3821079 w 7149692"/>
                  <a:gd name="connsiteY222" fmla="*/ 169334 h 4639734"/>
                  <a:gd name="connsiteX223" fmla="*/ 3787212 w 7149692"/>
                  <a:gd name="connsiteY223" fmla="*/ 135467 h 4639734"/>
                  <a:gd name="connsiteX224" fmla="*/ 3694079 w 7149692"/>
                  <a:gd name="connsiteY224" fmla="*/ 101600 h 4639734"/>
                  <a:gd name="connsiteX225" fmla="*/ 3617879 w 7149692"/>
                  <a:gd name="connsiteY225" fmla="*/ 67734 h 4639734"/>
                  <a:gd name="connsiteX226" fmla="*/ 3584012 w 7149692"/>
                  <a:gd name="connsiteY226" fmla="*/ 59267 h 4639734"/>
                  <a:gd name="connsiteX227" fmla="*/ 3550145 w 7149692"/>
                  <a:gd name="connsiteY227" fmla="*/ 42334 h 4639734"/>
                  <a:gd name="connsiteX228" fmla="*/ 3516279 w 7149692"/>
                  <a:gd name="connsiteY228" fmla="*/ 33867 h 4639734"/>
                  <a:gd name="connsiteX229" fmla="*/ 3431612 w 7149692"/>
                  <a:gd name="connsiteY229" fmla="*/ 8467 h 4639734"/>
                  <a:gd name="connsiteX230" fmla="*/ 3330012 w 7149692"/>
                  <a:gd name="connsiteY230" fmla="*/ 0 h 4639734"/>
                  <a:gd name="connsiteX231" fmla="*/ 3143745 w 7149692"/>
                  <a:gd name="connsiteY231" fmla="*/ 8467 h 4639734"/>
                  <a:gd name="connsiteX232" fmla="*/ 3050612 w 7149692"/>
                  <a:gd name="connsiteY232" fmla="*/ 25400 h 4639734"/>
                  <a:gd name="connsiteX233" fmla="*/ 2991345 w 7149692"/>
                  <a:gd name="connsiteY233" fmla="*/ 42334 h 4639734"/>
                  <a:gd name="connsiteX234" fmla="*/ 2949012 w 7149692"/>
                  <a:gd name="connsiteY234" fmla="*/ 59267 h 4639734"/>
                  <a:gd name="connsiteX235" fmla="*/ 2898212 w 7149692"/>
                  <a:gd name="connsiteY235" fmla="*/ 93134 h 4639734"/>
                  <a:gd name="connsiteX236" fmla="*/ 2855879 w 7149692"/>
                  <a:gd name="connsiteY236" fmla="*/ 118534 h 4639734"/>
                  <a:gd name="connsiteX237" fmla="*/ 2830479 w 7149692"/>
                  <a:gd name="connsiteY237" fmla="*/ 143934 h 4639734"/>
                  <a:gd name="connsiteX238" fmla="*/ 2805079 w 7149692"/>
                  <a:gd name="connsiteY238" fmla="*/ 160867 h 4639734"/>
                  <a:gd name="connsiteX239" fmla="*/ 2745812 w 7149692"/>
                  <a:gd name="connsiteY239" fmla="*/ 203200 h 4639734"/>
                  <a:gd name="connsiteX240" fmla="*/ 2720412 w 7149692"/>
                  <a:gd name="connsiteY240" fmla="*/ 254000 h 4639734"/>
                  <a:gd name="connsiteX241" fmla="*/ 2695012 w 7149692"/>
                  <a:gd name="connsiteY241" fmla="*/ 296334 h 4639734"/>
                  <a:gd name="connsiteX242" fmla="*/ 2644212 w 7149692"/>
                  <a:gd name="connsiteY242" fmla="*/ 389467 h 4639734"/>
                  <a:gd name="connsiteX243" fmla="*/ 2627279 w 7149692"/>
                  <a:gd name="connsiteY243" fmla="*/ 414867 h 4639734"/>
                  <a:gd name="connsiteX244" fmla="*/ 2610345 w 7149692"/>
                  <a:gd name="connsiteY244" fmla="*/ 541867 h 4639734"/>
                  <a:gd name="connsiteX245" fmla="*/ 2593412 w 7149692"/>
                  <a:gd name="connsiteY245" fmla="*/ 584200 h 4639734"/>
                  <a:gd name="connsiteX246" fmla="*/ 2584945 w 7149692"/>
                  <a:gd name="connsiteY246" fmla="*/ 609600 h 4639734"/>
                  <a:gd name="connsiteX247" fmla="*/ 2568012 w 7149692"/>
                  <a:gd name="connsiteY247" fmla="*/ 643467 h 4639734"/>
                  <a:gd name="connsiteX248" fmla="*/ 2542612 w 7149692"/>
                  <a:gd name="connsiteY248" fmla="*/ 728134 h 4639734"/>
                  <a:gd name="connsiteX249" fmla="*/ 2551079 w 7149692"/>
                  <a:gd name="connsiteY249" fmla="*/ 880534 h 4639734"/>
                  <a:gd name="connsiteX250" fmla="*/ 2576479 w 7149692"/>
                  <a:gd name="connsiteY250" fmla="*/ 973667 h 4639734"/>
                  <a:gd name="connsiteX251" fmla="*/ 2593412 w 7149692"/>
                  <a:gd name="connsiteY251" fmla="*/ 1049867 h 4639734"/>
                  <a:gd name="connsiteX252" fmla="*/ 2618812 w 7149692"/>
                  <a:gd name="connsiteY252" fmla="*/ 1066800 h 4639734"/>
                  <a:gd name="connsiteX253" fmla="*/ 2678079 w 7149692"/>
                  <a:gd name="connsiteY253" fmla="*/ 1134534 h 4639734"/>
                  <a:gd name="connsiteX254" fmla="*/ 2728879 w 7149692"/>
                  <a:gd name="connsiteY254" fmla="*/ 1176867 h 4639734"/>
                  <a:gd name="connsiteX255" fmla="*/ 2703479 w 7149692"/>
                  <a:gd name="connsiteY255" fmla="*/ 1202267 h 4639734"/>
                  <a:gd name="connsiteX256" fmla="*/ 2635745 w 7149692"/>
                  <a:gd name="connsiteY256" fmla="*/ 1193800 h 4639734"/>
                  <a:gd name="connsiteX257" fmla="*/ 2568012 w 7149692"/>
                  <a:gd name="connsiteY257" fmla="*/ 1117600 h 4639734"/>
                  <a:gd name="connsiteX258" fmla="*/ 2551079 w 7149692"/>
                  <a:gd name="connsiteY258" fmla="*/ 1092200 h 4639734"/>
                  <a:gd name="connsiteX259" fmla="*/ 2525679 w 7149692"/>
                  <a:gd name="connsiteY259" fmla="*/ 1083734 h 4639734"/>
                  <a:gd name="connsiteX260" fmla="*/ 2508745 w 7149692"/>
                  <a:gd name="connsiteY260" fmla="*/ 1049867 h 4639734"/>
                  <a:gd name="connsiteX261" fmla="*/ 2466412 w 7149692"/>
                  <a:gd name="connsiteY261" fmla="*/ 1024467 h 4639734"/>
                  <a:gd name="connsiteX262" fmla="*/ 2432545 w 7149692"/>
                  <a:gd name="connsiteY262" fmla="*/ 999067 h 4639734"/>
                  <a:gd name="connsiteX263" fmla="*/ 2305545 w 7149692"/>
                  <a:gd name="connsiteY263" fmla="*/ 889000 h 4639734"/>
                  <a:gd name="connsiteX264" fmla="*/ 2187012 w 7149692"/>
                  <a:gd name="connsiteY264" fmla="*/ 804334 h 4639734"/>
                  <a:gd name="connsiteX265" fmla="*/ 2136212 w 7149692"/>
                  <a:gd name="connsiteY265" fmla="*/ 762000 h 4639734"/>
                  <a:gd name="connsiteX266" fmla="*/ 2017679 w 7149692"/>
                  <a:gd name="connsiteY266" fmla="*/ 677334 h 4639734"/>
                  <a:gd name="connsiteX267" fmla="*/ 1966879 w 7149692"/>
                  <a:gd name="connsiteY267" fmla="*/ 635000 h 4639734"/>
                  <a:gd name="connsiteX268" fmla="*/ 1873745 w 7149692"/>
                  <a:gd name="connsiteY268" fmla="*/ 575734 h 4639734"/>
                  <a:gd name="connsiteX269" fmla="*/ 1831412 w 7149692"/>
                  <a:gd name="connsiteY269" fmla="*/ 541867 h 4639734"/>
                  <a:gd name="connsiteX270" fmla="*/ 1789079 w 7149692"/>
                  <a:gd name="connsiteY270" fmla="*/ 533400 h 4639734"/>
                  <a:gd name="connsiteX271" fmla="*/ 1763679 w 7149692"/>
                  <a:gd name="connsiteY271" fmla="*/ 524934 h 4639734"/>
                  <a:gd name="connsiteX272" fmla="*/ 1738279 w 7149692"/>
                  <a:gd name="connsiteY272" fmla="*/ 508000 h 4639734"/>
                  <a:gd name="connsiteX273" fmla="*/ 1611279 w 7149692"/>
                  <a:gd name="connsiteY273" fmla="*/ 474134 h 4639734"/>
                  <a:gd name="connsiteX274" fmla="*/ 1501212 w 7149692"/>
                  <a:gd name="connsiteY274" fmla="*/ 465667 h 4639734"/>
                  <a:gd name="connsiteX275" fmla="*/ 1314945 w 7149692"/>
                  <a:gd name="connsiteY275" fmla="*/ 474134 h 4639734"/>
                  <a:gd name="connsiteX276" fmla="*/ 1255679 w 7149692"/>
                  <a:gd name="connsiteY276" fmla="*/ 491067 h 4639734"/>
                  <a:gd name="connsiteX277" fmla="*/ 1179479 w 7149692"/>
                  <a:gd name="connsiteY277" fmla="*/ 508000 h 4639734"/>
                  <a:gd name="connsiteX278" fmla="*/ 1111745 w 7149692"/>
                  <a:gd name="connsiteY278" fmla="*/ 524934 h 4639734"/>
                  <a:gd name="connsiteX279" fmla="*/ 1077879 w 7149692"/>
                  <a:gd name="connsiteY279" fmla="*/ 550334 h 4639734"/>
                  <a:gd name="connsiteX280" fmla="*/ 1044012 w 7149692"/>
                  <a:gd name="connsiteY280" fmla="*/ 567267 h 4639734"/>
                  <a:gd name="connsiteX281" fmla="*/ 993212 w 7149692"/>
                  <a:gd name="connsiteY281" fmla="*/ 618067 h 4639734"/>
                  <a:gd name="connsiteX282" fmla="*/ 933945 w 7149692"/>
                  <a:gd name="connsiteY282" fmla="*/ 728134 h 4639734"/>
                  <a:gd name="connsiteX283" fmla="*/ 900079 w 7149692"/>
                  <a:gd name="connsiteY283" fmla="*/ 778934 h 4639734"/>
                  <a:gd name="connsiteX284" fmla="*/ 883145 w 7149692"/>
                  <a:gd name="connsiteY284" fmla="*/ 838200 h 4639734"/>
                  <a:gd name="connsiteX285" fmla="*/ 866212 w 7149692"/>
                  <a:gd name="connsiteY285" fmla="*/ 905934 h 4639734"/>
                  <a:gd name="connsiteX286" fmla="*/ 883145 w 7149692"/>
                  <a:gd name="connsiteY286" fmla="*/ 1227667 h 4639734"/>
                  <a:gd name="connsiteX287" fmla="*/ 900079 w 7149692"/>
                  <a:gd name="connsiteY287" fmla="*/ 1278467 h 4639734"/>
                  <a:gd name="connsiteX288" fmla="*/ 908545 w 7149692"/>
                  <a:gd name="connsiteY288" fmla="*/ 1320800 h 4639734"/>
                  <a:gd name="connsiteX289" fmla="*/ 942412 w 7149692"/>
                  <a:gd name="connsiteY289" fmla="*/ 1380067 h 4639734"/>
                  <a:gd name="connsiteX290" fmla="*/ 967812 w 7149692"/>
                  <a:gd name="connsiteY290" fmla="*/ 1413934 h 4639734"/>
                  <a:gd name="connsiteX291" fmla="*/ 1010145 w 7149692"/>
                  <a:gd name="connsiteY291" fmla="*/ 1490134 h 4639734"/>
                  <a:gd name="connsiteX292" fmla="*/ 1060945 w 7149692"/>
                  <a:gd name="connsiteY292" fmla="*/ 1532467 h 4639734"/>
                  <a:gd name="connsiteX293" fmla="*/ 1077879 w 7149692"/>
                  <a:gd name="connsiteY293" fmla="*/ 1557867 h 4639734"/>
                  <a:gd name="connsiteX294" fmla="*/ 1120212 w 7149692"/>
                  <a:gd name="connsiteY294" fmla="*/ 1591734 h 4639734"/>
                  <a:gd name="connsiteX295" fmla="*/ 1145612 w 7149692"/>
                  <a:gd name="connsiteY295" fmla="*/ 1617134 h 4639734"/>
                  <a:gd name="connsiteX296" fmla="*/ 1179479 w 7149692"/>
                  <a:gd name="connsiteY296" fmla="*/ 1659467 h 4639734"/>
                  <a:gd name="connsiteX297" fmla="*/ 1230279 w 7149692"/>
                  <a:gd name="connsiteY297" fmla="*/ 1710267 h 4639734"/>
                  <a:gd name="connsiteX298" fmla="*/ 1289545 w 7149692"/>
                  <a:gd name="connsiteY298" fmla="*/ 1761067 h 4639734"/>
                  <a:gd name="connsiteX299" fmla="*/ 1314945 w 7149692"/>
                  <a:gd name="connsiteY299" fmla="*/ 1794934 h 4639734"/>
                  <a:gd name="connsiteX300" fmla="*/ 1374212 w 7149692"/>
                  <a:gd name="connsiteY300" fmla="*/ 1837267 h 4639734"/>
                  <a:gd name="connsiteX301" fmla="*/ 1391145 w 7149692"/>
                  <a:gd name="connsiteY301" fmla="*/ 1862667 h 4639734"/>
                  <a:gd name="connsiteX302" fmla="*/ 1425012 w 7149692"/>
                  <a:gd name="connsiteY302" fmla="*/ 1896534 h 4639734"/>
                  <a:gd name="connsiteX303" fmla="*/ 1433479 w 7149692"/>
                  <a:gd name="connsiteY303" fmla="*/ 1921934 h 4639734"/>
                  <a:gd name="connsiteX304" fmla="*/ 1416545 w 7149692"/>
                  <a:gd name="connsiteY304" fmla="*/ 1938867 h 4639734"/>
                  <a:gd name="connsiteX305" fmla="*/ 1357279 w 7149692"/>
                  <a:gd name="connsiteY305" fmla="*/ 1921934 h 4639734"/>
                  <a:gd name="connsiteX306" fmla="*/ 1298012 w 7149692"/>
                  <a:gd name="connsiteY306" fmla="*/ 1888067 h 4639734"/>
                  <a:gd name="connsiteX307" fmla="*/ 1264145 w 7149692"/>
                  <a:gd name="connsiteY307" fmla="*/ 1862667 h 4639734"/>
                  <a:gd name="connsiteX308" fmla="*/ 1230279 w 7149692"/>
                  <a:gd name="connsiteY308" fmla="*/ 1854200 h 4639734"/>
                  <a:gd name="connsiteX309" fmla="*/ 1204879 w 7149692"/>
                  <a:gd name="connsiteY309" fmla="*/ 1845734 h 4639734"/>
                  <a:gd name="connsiteX310" fmla="*/ 1128679 w 7149692"/>
                  <a:gd name="connsiteY310" fmla="*/ 1820334 h 4639734"/>
                  <a:gd name="connsiteX311" fmla="*/ 967812 w 7149692"/>
                  <a:gd name="connsiteY311" fmla="*/ 1811867 h 4639734"/>
                  <a:gd name="connsiteX312" fmla="*/ 866212 w 7149692"/>
                  <a:gd name="connsiteY312" fmla="*/ 1803400 h 4639734"/>
                  <a:gd name="connsiteX313" fmla="*/ 790012 w 7149692"/>
                  <a:gd name="connsiteY313" fmla="*/ 1811867 h 4639734"/>
                  <a:gd name="connsiteX314" fmla="*/ 722279 w 7149692"/>
                  <a:gd name="connsiteY314" fmla="*/ 1837267 h 4639734"/>
                  <a:gd name="connsiteX315" fmla="*/ 679945 w 7149692"/>
                  <a:gd name="connsiteY315" fmla="*/ 1871134 h 4639734"/>
                  <a:gd name="connsiteX316" fmla="*/ 654545 w 7149692"/>
                  <a:gd name="connsiteY316" fmla="*/ 1896534 h 4639734"/>
                  <a:gd name="connsiteX317" fmla="*/ 586812 w 7149692"/>
                  <a:gd name="connsiteY317" fmla="*/ 1947334 h 4639734"/>
                  <a:gd name="connsiteX318" fmla="*/ 544479 w 7149692"/>
                  <a:gd name="connsiteY318" fmla="*/ 1981200 h 4639734"/>
                  <a:gd name="connsiteX319" fmla="*/ 459812 w 7149692"/>
                  <a:gd name="connsiteY319" fmla="*/ 2032000 h 4639734"/>
                  <a:gd name="connsiteX320" fmla="*/ 400545 w 7149692"/>
                  <a:gd name="connsiteY320" fmla="*/ 2099734 h 4639734"/>
                  <a:gd name="connsiteX321" fmla="*/ 332812 w 7149692"/>
                  <a:gd name="connsiteY321" fmla="*/ 2159000 h 4639734"/>
                  <a:gd name="connsiteX322" fmla="*/ 282012 w 7149692"/>
                  <a:gd name="connsiteY322" fmla="*/ 2235200 h 4639734"/>
                  <a:gd name="connsiteX323" fmla="*/ 256612 w 7149692"/>
                  <a:gd name="connsiteY323" fmla="*/ 2252134 h 4639734"/>
                  <a:gd name="connsiteX324" fmla="*/ 214279 w 7149692"/>
                  <a:gd name="connsiteY324" fmla="*/ 2328334 h 4639734"/>
                  <a:gd name="connsiteX325" fmla="*/ 205812 w 7149692"/>
                  <a:gd name="connsiteY325" fmla="*/ 2362200 h 4639734"/>
                  <a:gd name="connsiteX326" fmla="*/ 188879 w 7149692"/>
                  <a:gd name="connsiteY326" fmla="*/ 2404534 h 4639734"/>
                  <a:gd name="connsiteX327" fmla="*/ 180412 w 7149692"/>
                  <a:gd name="connsiteY327" fmla="*/ 2446867 h 4639734"/>
                  <a:gd name="connsiteX328" fmla="*/ 188879 w 7149692"/>
                  <a:gd name="connsiteY328" fmla="*/ 2531534 h 4639734"/>
                  <a:gd name="connsiteX329" fmla="*/ 239679 w 7149692"/>
                  <a:gd name="connsiteY329" fmla="*/ 2573867 h 4639734"/>
                  <a:gd name="connsiteX330" fmla="*/ 265079 w 7149692"/>
                  <a:gd name="connsiteY330" fmla="*/ 2590800 h 4639734"/>
                  <a:gd name="connsiteX331" fmla="*/ 315879 w 7149692"/>
                  <a:gd name="connsiteY331" fmla="*/ 2641600 h 4639734"/>
                  <a:gd name="connsiteX332" fmla="*/ 375145 w 7149692"/>
                  <a:gd name="connsiteY332" fmla="*/ 2683934 h 4639734"/>
                  <a:gd name="connsiteX333" fmla="*/ 417479 w 7149692"/>
                  <a:gd name="connsiteY333" fmla="*/ 2709334 h 4639734"/>
                  <a:gd name="connsiteX334" fmla="*/ 510612 w 7149692"/>
                  <a:gd name="connsiteY334" fmla="*/ 2768600 h 4639734"/>
                  <a:gd name="connsiteX335" fmla="*/ 527545 w 7149692"/>
                  <a:gd name="connsiteY335" fmla="*/ 2785534 h 4639734"/>
                  <a:gd name="connsiteX336" fmla="*/ 561412 w 7149692"/>
                  <a:gd name="connsiteY336" fmla="*/ 2827867 h 4639734"/>
                  <a:gd name="connsiteX337" fmla="*/ 603745 w 7149692"/>
                  <a:gd name="connsiteY337" fmla="*/ 2895600 h 4639734"/>
                  <a:gd name="connsiteX338" fmla="*/ 561412 w 7149692"/>
                  <a:gd name="connsiteY338" fmla="*/ 2921000 h 4639734"/>
                  <a:gd name="connsiteX339" fmla="*/ 510612 w 7149692"/>
                  <a:gd name="connsiteY33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85345 w 7149692"/>
                  <a:gd name="connsiteY164" fmla="*/ 1744134 h 4639734"/>
                  <a:gd name="connsiteX165" fmla="*/ 5776879 w 7149692"/>
                  <a:gd name="connsiteY165" fmla="*/ 1718734 h 4639734"/>
                  <a:gd name="connsiteX166" fmla="*/ 5759945 w 7149692"/>
                  <a:gd name="connsiteY166" fmla="*/ 1693334 h 4639734"/>
                  <a:gd name="connsiteX167" fmla="*/ 5734545 w 7149692"/>
                  <a:gd name="connsiteY167" fmla="*/ 1617134 h 4639734"/>
                  <a:gd name="connsiteX168" fmla="*/ 5726079 w 7149692"/>
                  <a:gd name="connsiteY168" fmla="*/ 1591734 h 4639734"/>
                  <a:gd name="connsiteX169" fmla="*/ 5675279 w 7149692"/>
                  <a:gd name="connsiteY169" fmla="*/ 1507067 h 4639734"/>
                  <a:gd name="connsiteX170" fmla="*/ 5658345 w 7149692"/>
                  <a:gd name="connsiteY170" fmla="*/ 1473200 h 4639734"/>
                  <a:gd name="connsiteX171" fmla="*/ 5649879 w 7149692"/>
                  <a:gd name="connsiteY171" fmla="*/ 1447800 h 4639734"/>
                  <a:gd name="connsiteX172" fmla="*/ 5624479 w 7149692"/>
                  <a:gd name="connsiteY172" fmla="*/ 1405467 h 4639734"/>
                  <a:gd name="connsiteX173" fmla="*/ 5616012 w 7149692"/>
                  <a:gd name="connsiteY173" fmla="*/ 1380067 h 4639734"/>
                  <a:gd name="connsiteX174" fmla="*/ 5599079 w 7149692"/>
                  <a:gd name="connsiteY174" fmla="*/ 1346200 h 4639734"/>
                  <a:gd name="connsiteX175" fmla="*/ 5556745 w 7149692"/>
                  <a:gd name="connsiteY175" fmla="*/ 1270000 h 4639734"/>
                  <a:gd name="connsiteX176" fmla="*/ 5531345 w 7149692"/>
                  <a:gd name="connsiteY176" fmla="*/ 1227667 h 4639734"/>
                  <a:gd name="connsiteX177" fmla="*/ 5505945 w 7149692"/>
                  <a:gd name="connsiteY177" fmla="*/ 1185334 h 4639734"/>
                  <a:gd name="connsiteX178" fmla="*/ 5446679 w 7149692"/>
                  <a:gd name="connsiteY178" fmla="*/ 1083734 h 4639734"/>
                  <a:gd name="connsiteX179" fmla="*/ 5412812 w 7149692"/>
                  <a:gd name="connsiteY179" fmla="*/ 1049867 h 4639734"/>
                  <a:gd name="connsiteX180" fmla="*/ 5395879 w 7149692"/>
                  <a:gd name="connsiteY180" fmla="*/ 1024467 h 4639734"/>
                  <a:gd name="connsiteX181" fmla="*/ 5336612 w 7149692"/>
                  <a:gd name="connsiteY181" fmla="*/ 939800 h 4639734"/>
                  <a:gd name="connsiteX182" fmla="*/ 5311212 w 7149692"/>
                  <a:gd name="connsiteY182" fmla="*/ 914400 h 4639734"/>
                  <a:gd name="connsiteX183" fmla="*/ 5294279 w 7149692"/>
                  <a:gd name="connsiteY183" fmla="*/ 889000 h 4639734"/>
                  <a:gd name="connsiteX184" fmla="*/ 5226545 w 7149692"/>
                  <a:gd name="connsiteY184" fmla="*/ 838200 h 4639734"/>
                  <a:gd name="connsiteX185" fmla="*/ 5201145 w 7149692"/>
                  <a:gd name="connsiteY185" fmla="*/ 821267 h 4639734"/>
                  <a:gd name="connsiteX186" fmla="*/ 5158812 w 7149692"/>
                  <a:gd name="connsiteY186" fmla="*/ 812800 h 4639734"/>
                  <a:gd name="connsiteX187" fmla="*/ 5133412 w 7149692"/>
                  <a:gd name="connsiteY187" fmla="*/ 804334 h 4639734"/>
                  <a:gd name="connsiteX188" fmla="*/ 5065679 w 7149692"/>
                  <a:gd name="connsiteY188" fmla="*/ 778934 h 4639734"/>
                  <a:gd name="connsiteX189" fmla="*/ 5014879 w 7149692"/>
                  <a:gd name="connsiteY189" fmla="*/ 770467 h 4639734"/>
                  <a:gd name="connsiteX190" fmla="*/ 4955612 w 7149692"/>
                  <a:gd name="connsiteY190" fmla="*/ 753534 h 4639734"/>
                  <a:gd name="connsiteX191" fmla="*/ 4887879 w 7149692"/>
                  <a:gd name="connsiteY191" fmla="*/ 736600 h 4639734"/>
                  <a:gd name="connsiteX192" fmla="*/ 4862479 w 7149692"/>
                  <a:gd name="connsiteY192" fmla="*/ 745067 h 4639734"/>
                  <a:gd name="connsiteX193" fmla="*/ 4803212 w 7149692"/>
                  <a:gd name="connsiteY193" fmla="*/ 787400 h 4639734"/>
                  <a:gd name="connsiteX194" fmla="*/ 4760879 w 7149692"/>
                  <a:gd name="connsiteY194" fmla="*/ 795867 h 4639734"/>
                  <a:gd name="connsiteX195" fmla="*/ 4710079 w 7149692"/>
                  <a:gd name="connsiteY195" fmla="*/ 829734 h 4639734"/>
                  <a:gd name="connsiteX196" fmla="*/ 4667745 w 7149692"/>
                  <a:gd name="connsiteY196" fmla="*/ 872067 h 4639734"/>
                  <a:gd name="connsiteX197" fmla="*/ 4625412 w 7149692"/>
                  <a:gd name="connsiteY197" fmla="*/ 922867 h 4639734"/>
                  <a:gd name="connsiteX198" fmla="*/ 4600012 w 7149692"/>
                  <a:gd name="connsiteY198" fmla="*/ 990600 h 4639734"/>
                  <a:gd name="connsiteX199" fmla="*/ 4583079 w 7149692"/>
                  <a:gd name="connsiteY199" fmla="*/ 1041400 h 4639734"/>
                  <a:gd name="connsiteX200" fmla="*/ 4574612 w 7149692"/>
                  <a:gd name="connsiteY200" fmla="*/ 1066800 h 4639734"/>
                  <a:gd name="connsiteX201" fmla="*/ 4566145 w 7149692"/>
                  <a:gd name="connsiteY201" fmla="*/ 1092200 h 4639734"/>
                  <a:gd name="connsiteX202" fmla="*/ 4540745 w 7149692"/>
                  <a:gd name="connsiteY202" fmla="*/ 1210734 h 4639734"/>
                  <a:gd name="connsiteX203" fmla="*/ 4489945 w 7149692"/>
                  <a:gd name="connsiteY203" fmla="*/ 1168400 h 4639734"/>
                  <a:gd name="connsiteX204" fmla="*/ 4447612 w 7149692"/>
                  <a:gd name="connsiteY204" fmla="*/ 1049867 h 4639734"/>
                  <a:gd name="connsiteX205" fmla="*/ 4405279 w 7149692"/>
                  <a:gd name="connsiteY205" fmla="*/ 956734 h 4639734"/>
                  <a:gd name="connsiteX206" fmla="*/ 4379879 w 7149692"/>
                  <a:gd name="connsiteY206" fmla="*/ 922867 h 4639734"/>
                  <a:gd name="connsiteX207" fmla="*/ 4329079 w 7149692"/>
                  <a:gd name="connsiteY207" fmla="*/ 821267 h 4639734"/>
                  <a:gd name="connsiteX208" fmla="*/ 4303679 w 7149692"/>
                  <a:gd name="connsiteY208" fmla="*/ 762000 h 4639734"/>
                  <a:gd name="connsiteX209" fmla="*/ 4269812 w 7149692"/>
                  <a:gd name="connsiteY209" fmla="*/ 711200 h 4639734"/>
                  <a:gd name="connsiteX210" fmla="*/ 4210545 w 7149692"/>
                  <a:gd name="connsiteY210" fmla="*/ 609600 h 4639734"/>
                  <a:gd name="connsiteX211" fmla="*/ 4134345 w 7149692"/>
                  <a:gd name="connsiteY211" fmla="*/ 516467 h 4639734"/>
                  <a:gd name="connsiteX212" fmla="*/ 4100479 w 7149692"/>
                  <a:gd name="connsiteY212" fmla="*/ 448734 h 4639734"/>
                  <a:gd name="connsiteX213" fmla="*/ 4066612 w 7149692"/>
                  <a:gd name="connsiteY213" fmla="*/ 414867 h 4639734"/>
                  <a:gd name="connsiteX214" fmla="*/ 4041212 w 7149692"/>
                  <a:gd name="connsiteY214" fmla="*/ 372534 h 4639734"/>
                  <a:gd name="connsiteX215" fmla="*/ 4007345 w 7149692"/>
                  <a:gd name="connsiteY215" fmla="*/ 338667 h 4639734"/>
                  <a:gd name="connsiteX216" fmla="*/ 3990412 w 7149692"/>
                  <a:gd name="connsiteY216" fmla="*/ 313267 h 4639734"/>
                  <a:gd name="connsiteX217" fmla="*/ 3965012 w 7149692"/>
                  <a:gd name="connsiteY217" fmla="*/ 287867 h 4639734"/>
                  <a:gd name="connsiteX218" fmla="*/ 3939612 w 7149692"/>
                  <a:gd name="connsiteY218" fmla="*/ 254000 h 4639734"/>
                  <a:gd name="connsiteX219" fmla="*/ 3905745 w 7149692"/>
                  <a:gd name="connsiteY219" fmla="*/ 237067 h 4639734"/>
                  <a:gd name="connsiteX220" fmla="*/ 3846479 w 7149692"/>
                  <a:gd name="connsiteY220" fmla="*/ 186267 h 4639734"/>
                  <a:gd name="connsiteX221" fmla="*/ 3821079 w 7149692"/>
                  <a:gd name="connsiteY221" fmla="*/ 169334 h 4639734"/>
                  <a:gd name="connsiteX222" fmla="*/ 3787212 w 7149692"/>
                  <a:gd name="connsiteY222" fmla="*/ 135467 h 4639734"/>
                  <a:gd name="connsiteX223" fmla="*/ 3694079 w 7149692"/>
                  <a:gd name="connsiteY223" fmla="*/ 101600 h 4639734"/>
                  <a:gd name="connsiteX224" fmla="*/ 3617879 w 7149692"/>
                  <a:gd name="connsiteY224" fmla="*/ 67734 h 4639734"/>
                  <a:gd name="connsiteX225" fmla="*/ 3584012 w 7149692"/>
                  <a:gd name="connsiteY225" fmla="*/ 59267 h 4639734"/>
                  <a:gd name="connsiteX226" fmla="*/ 3550145 w 7149692"/>
                  <a:gd name="connsiteY226" fmla="*/ 42334 h 4639734"/>
                  <a:gd name="connsiteX227" fmla="*/ 3516279 w 7149692"/>
                  <a:gd name="connsiteY227" fmla="*/ 33867 h 4639734"/>
                  <a:gd name="connsiteX228" fmla="*/ 3431612 w 7149692"/>
                  <a:gd name="connsiteY228" fmla="*/ 8467 h 4639734"/>
                  <a:gd name="connsiteX229" fmla="*/ 3330012 w 7149692"/>
                  <a:gd name="connsiteY229" fmla="*/ 0 h 4639734"/>
                  <a:gd name="connsiteX230" fmla="*/ 3143745 w 7149692"/>
                  <a:gd name="connsiteY230" fmla="*/ 8467 h 4639734"/>
                  <a:gd name="connsiteX231" fmla="*/ 3050612 w 7149692"/>
                  <a:gd name="connsiteY231" fmla="*/ 25400 h 4639734"/>
                  <a:gd name="connsiteX232" fmla="*/ 2991345 w 7149692"/>
                  <a:gd name="connsiteY232" fmla="*/ 42334 h 4639734"/>
                  <a:gd name="connsiteX233" fmla="*/ 2949012 w 7149692"/>
                  <a:gd name="connsiteY233" fmla="*/ 59267 h 4639734"/>
                  <a:gd name="connsiteX234" fmla="*/ 2898212 w 7149692"/>
                  <a:gd name="connsiteY234" fmla="*/ 93134 h 4639734"/>
                  <a:gd name="connsiteX235" fmla="*/ 2855879 w 7149692"/>
                  <a:gd name="connsiteY235" fmla="*/ 118534 h 4639734"/>
                  <a:gd name="connsiteX236" fmla="*/ 2830479 w 7149692"/>
                  <a:gd name="connsiteY236" fmla="*/ 143934 h 4639734"/>
                  <a:gd name="connsiteX237" fmla="*/ 2805079 w 7149692"/>
                  <a:gd name="connsiteY237" fmla="*/ 160867 h 4639734"/>
                  <a:gd name="connsiteX238" fmla="*/ 2745812 w 7149692"/>
                  <a:gd name="connsiteY238" fmla="*/ 203200 h 4639734"/>
                  <a:gd name="connsiteX239" fmla="*/ 2720412 w 7149692"/>
                  <a:gd name="connsiteY239" fmla="*/ 254000 h 4639734"/>
                  <a:gd name="connsiteX240" fmla="*/ 2695012 w 7149692"/>
                  <a:gd name="connsiteY240" fmla="*/ 296334 h 4639734"/>
                  <a:gd name="connsiteX241" fmla="*/ 2644212 w 7149692"/>
                  <a:gd name="connsiteY241" fmla="*/ 389467 h 4639734"/>
                  <a:gd name="connsiteX242" fmla="*/ 2627279 w 7149692"/>
                  <a:gd name="connsiteY242" fmla="*/ 414867 h 4639734"/>
                  <a:gd name="connsiteX243" fmla="*/ 2610345 w 7149692"/>
                  <a:gd name="connsiteY243" fmla="*/ 541867 h 4639734"/>
                  <a:gd name="connsiteX244" fmla="*/ 2593412 w 7149692"/>
                  <a:gd name="connsiteY244" fmla="*/ 584200 h 4639734"/>
                  <a:gd name="connsiteX245" fmla="*/ 2584945 w 7149692"/>
                  <a:gd name="connsiteY245" fmla="*/ 609600 h 4639734"/>
                  <a:gd name="connsiteX246" fmla="*/ 2568012 w 7149692"/>
                  <a:gd name="connsiteY246" fmla="*/ 643467 h 4639734"/>
                  <a:gd name="connsiteX247" fmla="*/ 2542612 w 7149692"/>
                  <a:gd name="connsiteY247" fmla="*/ 728134 h 4639734"/>
                  <a:gd name="connsiteX248" fmla="*/ 2551079 w 7149692"/>
                  <a:gd name="connsiteY248" fmla="*/ 880534 h 4639734"/>
                  <a:gd name="connsiteX249" fmla="*/ 2576479 w 7149692"/>
                  <a:gd name="connsiteY249" fmla="*/ 973667 h 4639734"/>
                  <a:gd name="connsiteX250" fmla="*/ 2593412 w 7149692"/>
                  <a:gd name="connsiteY250" fmla="*/ 1049867 h 4639734"/>
                  <a:gd name="connsiteX251" fmla="*/ 2618812 w 7149692"/>
                  <a:gd name="connsiteY251" fmla="*/ 1066800 h 4639734"/>
                  <a:gd name="connsiteX252" fmla="*/ 2678079 w 7149692"/>
                  <a:gd name="connsiteY252" fmla="*/ 1134534 h 4639734"/>
                  <a:gd name="connsiteX253" fmla="*/ 2728879 w 7149692"/>
                  <a:gd name="connsiteY253" fmla="*/ 1176867 h 4639734"/>
                  <a:gd name="connsiteX254" fmla="*/ 2703479 w 7149692"/>
                  <a:gd name="connsiteY254" fmla="*/ 1202267 h 4639734"/>
                  <a:gd name="connsiteX255" fmla="*/ 2635745 w 7149692"/>
                  <a:gd name="connsiteY255" fmla="*/ 1193800 h 4639734"/>
                  <a:gd name="connsiteX256" fmla="*/ 2568012 w 7149692"/>
                  <a:gd name="connsiteY256" fmla="*/ 1117600 h 4639734"/>
                  <a:gd name="connsiteX257" fmla="*/ 2551079 w 7149692"/>
                  <a:gd name="connsiteY257" fmla="*/ 1092200 h 4639734"/>
                  <a:gd name="connsiteX258" fmla="*/ 2525679 w 7149692"/>
                  <a:gd name="connsiteY258" fmla="*/ 1083734 h 4639734"/>
                  <a:gd name="connsiteX259" fmla="*/ 2508745 w 7149692"/>
                  <a:gd name="connsiteY259" fmla="*/ 1049867 h 4639734"/>
                  <a:gd name="connsiteX260" fmla="*/ 2466412 w 7149692"/>
                  <a:gd name="connsiteY260" fmla="*/ 1024467 h 4639734"/>
                  <a:gd name="connsiteX261" fmla="*/ 2432545 w 7149692"/>
                  <a:gd name="connsiteY261" fmla="*/ 999067 h 4639734"/>
                  <a:gd name="connsiteX262" fmla="*/ 2305545 w 7149692"/>
                  <a:gd name="connsiteY262" fmla="*/ 889000 h 4639734"/>
                  <a:gd name="connsiteX263" fmla="*/ 2187012 w 7149692"/>
                  <a:gd name="connsiteY263" fmla="*/ 804334 h 4639734"/>
                  <a:gd name="connsiteX264" fmla="*/ 2136212 w 7149692"/>
                  <a:gd name="connsiteY264" fmla="*/ 762000 h 4639734"/>
                  <a:gd name="connsiteX265" fmla="*/ 2017679 w 7149692"/>
                  <a:gd name="connsiteY265" fmla="*/ 677334 h 4639734"/>
                  <a:gd name="connsiteX266" fmla="*/ 1966879 w 7149692"/>
                  <a:gd name="connsiteY266" fmla="*/ 635000 h 4639734"/>
                  <a:gd name="connsiteX267" fmla="*/ 1873745 w 7149692"/>
                  <a:gd name="connsiteY267" fmla="*/ 575734 h 4639734"/>
                  <a:gd name="connsiteX268" fmla="*/ 1831412 w 7149692"/>
                  <a:gd name="connsiteY268" fmla="*/ 541867 h 4639734"/>
                  <a:gd name="connsiteX269" fmla="*/ 1789079 w 7149692"/>
                  <a:gd name="connsiteY269" fmla="*/ 533400 h 4639734"/>
                  <a:gd name="connsiteX270" fmla="*/ 1763679 w 7149692"/>
                  <a:gd name="connsiteY270" fmla="*/ 524934 h 4639734"/>
                  <a:gd name="connsiteX271" fmla="*/ 1738279 w 7149692"/>
                  <a:gd name="connsiteY271" fmla="*/ 508000 h 4639734"/>
                  <a:gd name="connsiteX272" fmla="*/ 1611279 w 7149692"/>
                  <a:gd name="connsiteY272" fmla="*/ 474134 h 4639734"/>
                  <a:gd name="connsiteX273" fmla="*/ 1501212 w 7149692"/>
                  <a:gd name="connsiteY273" fmla="*/ 465667 h 4639734"/>
                  <a:gd name="connsiteX274" fmla="*/ 1314945 w 7149692"/>
                  <a:gd name="connsiteY274" fmla="*/ 474134 h 4639734"/>
                  <a:gd name="connsiteX275" fmla="*/ 1255679 w 7149692"/>
                  <a:gd name="connsiteY275" fmla="*/ 491067 h 4639734"/>
                  <a:gd name="connsiteX276" fmla="*/ 1179479 w 7149692"/>
                  <a:gd name="connsiteY276" fmla="*/ 508000 h 4639734"/>
                  <a:gd name="connsiteX277" fmla="*/ 1111745 w 7149692"/>
                  <a:gd name="connsiteY277" fmla="*/ 524934 h 4639734"/>
                  <a:gd name="connsiteX278" fmla="*/ 1077879 w 7149692"/>
                  <a:gd name="connsiteY278" fmla="*/ 550334 h 4639734"/>
                  <a:gd name="connsiteX279" fmla="*/ 1044012 w 7149692"/>
                  <a:gd name="connsiteY279" fmla="*/ 567267 h 4639734"/>
                  <a:gd name="connsiteX280" fmla="*/ 993212 w 7149692"/>
                  <a:gd name="connsiteY280" fmla="*/ 618067 h 4639734"/>
                  <a:gd name="connsiteX281" fmla="*/ 933945 w 7149692"/>
                  <a:gd name="connsiteY281" fmla="*/ 728134 h 4639734"/>
                  <a:gd name="connsiteX282" fmla="*/ 900079 w 7149692"/>
                  <a:gd name="connsiteY282" fmla="*/ 778934 h 4639734"/>
                  <a:gd name="connsiteX283" fmla="*/ 883145 w 7149692"/>
                  <a:gd name="connsiteY283" fmla="*/ 838200 h 4639734"/>
                  <a:gd name="connsiteX284" fmla="*/ 866212 w 7149692"/>
                  <a:gd name="connsiteY284" fmla="*/ 905934 h 4639734"/>
                  <a:gd name="connsiteX285" fmla="*/ 883145 w 7149692"/>
                  <a:gd name="connsiteY285" fmla="*/ 1227667 h 4639734"/>
                  <a:gd name="connsiteX286" fmla="*/ 900079 w 7149692"/>
                  <a:gd name="connsiteY286" fmla="*/ 1278467 h 4639734"/>
                  <a:gd name="connsiteX287" fmla="*/ 908545 w 7149692"/>
                  <a:gd name="connsiteY287" fmla="*/ 1320800 h 4639734"/>
                  <a:gd name="connsiteX288" fmla="*/ 942412 w 7149692"/>
                  <a:gd name="connsiteY288" fmla="*/ 1380067 h 4639734"/>
                  <a:gd name="connsiteX289" fmla="*/ 967812 w 7149692"/>
                  <a:gd name="connsiteY289" fmla="*/ 1413934 h 4639734"/>
                  <a:gd name="connsiteX290" fmla="*/ 1010145 w 7149692"/>
                  <a:gd name="connsiteY290" fmla="*/ 1490134 h 4639734"/>
                  <a:gd name="connsiteX291" fmla="*/ 1060945 w 7149692"/>
                  <a:gd name="connsiteY291" fmla="*/ 1532467 h 4639734"/>
                  <a:gd name="connsiteX292" fmla="*/ 1077879 w 7149692"/>
                  <a:gd name="connsiteY292" fmla="*/ 1557867 h 4639734"/>
                  <a:gd name="connsiteX293" fmla="*/ 1120212 w 7149692"/>
                  <a:gd name="connsiteY293" fmla="*/ 1591734 h 4639734"/>
                  <a:gd name="connsiteX294" fmla="*/ 1145612 w 7149692"/>
                  <a:gd name="connsiteY294" fmla="*/ 1617134 h 4639734"/>
                  <a:gd name="connsiteX295" fmla="*/ 1179479 w 7149692"/>
                  <a:gd name="connsiteY295" fmla="*/ 1659467 h 4639734"/>
                  <a:gd name="connsiteX296" fmla="*/ 1230279 w 7149692"/>
                  <a:gd name="connsiteY296" fmla="*/ 1710267 h 4639734"/>
                  <a:gd name="connsiteX297" fmla="*/ 1289545 w 7149692"/>
                  <a:gd name="connsiteY297" fmla="*/ 1761067 h 4639734"/>
                  <a:gd name="connsiteX298" fmla="*/ 1314945 w 7149692"/>
                  <a:gd name="connsiteY298" fmla="*/ 1794934 h 4639734"/>
                  <a:gd name="connsiteX299" fmla="*/ 1374212 w 7149692"/>
                  <a:gd name="connsiteY299" fmla="*/ 1837267 h 4639734"/>
                  <a:gd name="connsiteX300" fmla="*/ 1391145 w 7149692"/>
                  <a:gd name="connsiteY300" fmla="*/ 1862667 h 4639734"/>
                  <a:gd name="connsiteX301" fmla="*/ 1425012 w 7149692"/>
                  <a:gd name="connsiteY301" fmla="*/ 1896534 h 4639734"/>
                  <a:gd name="connsiteX302" fmla="*/ 1433479 w 7149692"/>
                  <a:gd name="connsiteY302" fmla="*/ 1921934 h 4639734"/>
                  <a:gd name="connsiteX303" fmla="*/ 1416545 w 7149692"/>
                  <a:gd name="connsiteY303" fmla="*/ 1938867 h 4639734"/>
                  <a:gd name="connsiteX304" fmla="*/ 1357279 w 7149692"/>
                  <a:gd name="connsiteY304" fmla="*/ 1921934 h 4639734"/>
                  <a:gd name="connsiteX305" fmla="*/ 1298012 w 7149692"/>
                  <a:gd name="connsiteY305" fmla="*/ 1888067 h 4639734"/>
                  <a:gd name="connsiteX306" fmla="*/ 1264145 w 7149692"/>
                  <a:gd name="connsiteY306" fmla="*/ 1862667 h 4639734"/>
                  <a:gd name="connsiteX307" fmla="*/ 1230279 w 7149692"/>
                  <a:gd name="connsiteY307" fmla="*/ 1854200 h 4639734"/>
                  <a:gd name="connsiteX308" fmla="*/ 1204879 w 7149692"/>
                  <a:gd name="connsiteY308" fmla="*/ 1845734 h 4639734"/>
                  <a:gd name="connsiteX309" fmla="*/ 1128679 w 7149692"/>
                  <a:gd name="connsiteY309" fmla="*/ 1820334 h 4639734"/>
                  <a:gd name="connsiteX310" fmla="*/ 967812 w 7149692"/>
                  <a:gd name="connsiteY310" fmla="*/ 1811867 h 4639734"/>
                  <a:gd name="connsiteX311" fmla="*/ 866212 w 7149692"/>
                  <a:gd name="connsiteY311" fmla="*/ 1803400 h 4639734"/>
                  <a:gd name="connsiteX312" fmla="*/ 790012 w 7149692"/>
                  <a:gd name="connsiteY312" fmla="*/ 1811867 h 4639734"/>
                  <a:gd name="connsiteX313" fmla="*/ 722279 w 7149692"/>
                  <a:gd name="connsiteY313" fmla="*/ 1837267 h 4639734"/>
                  <a:gd name="connsiteX314" fmla="*/ 679945 w 7149692"/>
                  <a:gd name="connsiteY314" fmla="*/ 1871134 h 4639734"/>
                  <a:gd name="connsiteX315" fmla="*/ 654545 w 7149692"/>
                  <a:gd name="connsiteY315" fmla="*/ 1896534 h 4639734"/>
                  <a:gd name="connsiteX316" fmla="*/ 586812 w 7149692"/>
                  <a:gd name="connsiteY316" fmla="*/ 1947334 h 4639734"/>
                  <a:gd name="connsiteX317" fmla="*/ 544479 w 7149692"/>
                  <a:gd name="connsiteY317" fmla="*/ 1981200 h 4639734"/>
                  <a:gd name="connsiteX318" fmla="*/ 459812 w 7149692"/>
                  <a:gd name="connsiteY318" fmla="*/ 2032000 h 4639734"/>
                  <a:gd name="connsiteX319" fmla="*/ 400545 w 7149692"/>
                  <a:gd name="connsiteY319" fmla="*/ 2099734 h 4639734"/>
                  <a:gd name="connsiteX320" fmla="*/ 332812 w 7149692"/>
                  <a:gd name="connsiteY320" fmla="*/ 2159000 h 4639734"/>
                  <a:gd name="connsiteX321" fmla="*/ 282012 w 7149692"/>
                  <a:gd name="connsiteY321" fmla="*/ 2235200 h 4639734"/>
                  <a:gd name="connsiteX322" fmla="*/ 256612 w 7149692"/>
                  <a:gd name="connsiteY322" fmla="*/ 2252134 h 4639734"/>
                  <a:gd name="connsiteX323" fmla="*/ 214279 w 7149692"/>
                  <a:gd name="connsiteY323" fmla="*/ 2328334 h 4639734"/>
                  <a:gd name="connsiteX324" fmla="*/ 205812 w 7149692"/>
                  <a:gd name="connsiteY324" fmla="*/ 2362200 h 4639734"/>
                  <a:gd name="connsiteX325" fmla="*/ 188879 w 7149692"/>
                  <a:gd name="connsiteY325" fmla="*/ 2404534 h 4639734"/>
                  <a:gd name="connsiteX326" fmla="*/ 180412 w 7149692"/>
                  <a:gd name="connsiteY326" fmla="*/ 2446867 h 4639734"/>
                  <a:gd name="connsiteX327" fmla="*/ 188879 w 7149692"/>
                  <a:gd name="connsiteY327" fmla="*/ 2531534 h 4639734"/>
                  <a:gd name="connsiteX328" fmla="*/ 239679 w 7149692"/>
                  <a:gd name="connsiteY328" fmla="*/ 2573867 h 4639734"/>
                  <a:gd name="connsiteX329" fmla="*/ 265079 w 7149692"/>
                  <a:gd name="connsiteY329" fmla="*/ 2590800 h 4639734"/>
                  <a:gd name="connsiteX330" fmla="*/ 315879 w 7149692"/>
                  <a:gd name="connsiteY330" fmla="*/ 2641600 h 4639734"/>
                  <a:gd name="connsiteX331" fmla="*/ 375145 w 7149692"/>
                  <a:gd name="connsiteY331" fmla="*/ 2683934 h 4639734"/>
                  <a:gd name="connsiteX332" fmla="*/ 417479 w 7149692"/>
                  <a:gd name="connsiteY332" fmla="*/ 2709334 h 4639734"/>
                  <a:gd name="connsiteX333" fmla="*/ 510612 w 7149692"/>
                  <a:gd name="connsiteY333" fmla="*/ 2768600 h 4639734"/>
                  <a:gd name="connsiteX334" fmla="*/ 527545 w 7149692"/>
                  <a:gd name="connsiteY334" fmla="*/ 2785534 h 4639734"/>
                  <a:gd name="connsiteX335" fmla="*/ 561412 w 7149692"/>
                  <a:gd name="connsiteY335" fmla="*/ 2827867 h 4639734"/>
                  <a:gd name="connsiteX336" fmla="*/ 603745 w 7149692"/>
                  <a:gd name="connsiteY336" fmla="*/ 2895600 h 4639734"/>
                  <a:gd name="connsiteX337" fmla="*/ 561412 w 7149692"/>
                  <a:gd name="connsiteY337" fmla="*/ 2921000 h 4639734"/>
                  <a:gd name="connsiteX338" fmla="*/ 510612 w 7149692"/>
                  <a:gd name="connsiteY33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76879 w 7149692"/>
                  <a:gd name="connsiteY164" fmla="*/ 1718734 h 4639734"/>
                  <a:gd name="connsiteX165" fmla="*/ 5759945 w 7149692"/>
                  <a:gd name="connsiteY165" fmla="*/ 1693334 h 4639734"/>
                  <a:gd name="connsiteX166" fmla="*/ 5734545 w 7149692"/>
                  <a:gd name="connsiteY166" fmla="*/ 1617134 h 4639734"/>
                  <a:gd name="connsiteX167" fmla="*/ 5726079 w 7149692"/>
                  <a:gd name="connsiteY167" fmla="*/ 1591734 h 4639734"/>
                  <a:gd name="connsiteX168" fmla="*/ 5675279 w 7149692"/>
                  <a:gd name="connsiteY168" fmla="*/ 1507067 h 4639734"/>
                  <a:gd name="connsiteX169" fmla="*/ 5658345 w 7149692"/>
                  <a:gd name="connsiteY169" fmla="*/ 1473200 h 4639734"/>
                  <a:gd name="connsiteX170" fmla="*/ 5649879 w 7149692"/>
                  <a:gd name="connsiteY170" fmla="*/ 1447800 h 4639734"/>
                  <a:gd name="connsiteX171" fmla="*/ 5624479 w 7149692"/>
                  <a:gd name="connsiteY171" fmla="*/ 1405467 h 4639734"/>
                  <a:gd name="connsiteX172" fmla="*/ 5616012 w 7149692"/>
                  <a:gd name="connsiteY172" fmla="*/ 1380067 h 4639734"/>
                  <a:gd name="connsiteX173" fmla="*/ 5599079 w 7149692"/>
                  <a:gd name="connsiteY173" fmla="*/ 1346200 h 4639734"/>
                  <a:gd name="connsiteX174" fmla="*/ 5556745 w 7149692"/>
                  <a:gd name="connsiteY174" fmla="*/ 1270000 h 4639734"/>
                  <a:gd name="connsiteX175" fmla="*/ 5531345 w 7149692"/>
                  <a:gd name="connsiteY175" fmla="*/ 1227667 h 4639734"/>
                  <a:gd name="connsiteX176" fmla="*/ 5505945 w 7149692"/>
                  <a:gd name="connsiteY176" fmla="*/ 1185334 h 4639734"/>
                  <a:gd name="connsiteX177" fmla="*/ 5446679 w 7149692"/>
                  <a:gd name="connsiteY177" fmla="*/ 1083734 h 4639734"/>
                  <a:gd name="connsiteX178" fmla="*/ 5412812 w 7149692"/>
                  <a:gd name="connsiteY178" fmla="*/ 1049867 h 4639734"/>
                  <a:gd name="connsiteX179" fmla="*/ 5395879 w 7149692"/>
                  <a:gd name="connsiteY179" fmla="*/ 1024467 h 4639734"/>
                  <a:gd name="connsiteX180" fmla="*/ 5336612 w 7149692"/>
                  <a:gd name="connsiteY180" fmla="*/ 939800 h 4639734"/>
                  <a:gd name="connsiteX181" fmla="*/ 5311212 w 7149692"/>
                  <a:gd name="connsiteY181" fmla="*/ 914400 h 4639734"/>
                  <a:gd name="connsiteX182" fmla="*/ 5294279 w 7149692"/>
                  <a:gd name="connsiteY182" fmla="*/ 889000 h 4639734"/>
                  <a:gd name="connsiteX183" fmla="*/ 5226545 w 7149692"/>
                  <a:gd name="connsiteY183" fmla="*/ 838200 h 4639734"/>
                  <a:gd name="connsiteX184" fmla="*/ 5201145 w 7149692"/>
                  <a:gd name="connsiteY184" fmla="*/ 821267 h 4639734"/>
                  <a:gd name="connsiteX185" fmla="*/ 5158812 w 7149692"/>
                  <a:gd name="connsiteY185" fmla="*/ 812800 h 4639734"/>
                  <a:gd name="connsiteX186" fmla="*/ 5133412 w 7149692"/>
                  <a:gd name="connsiteY186" fmla="*/ 804334 h 4639734"/>
                  <a:gd name="connsiteX187" fmla="*/ 5065679 w 7149692"/>
                  <a:gd name="connsiteY187" fmla="*/ 778934 h 4639734"/>
                  <a:gd name="connsiteX188" fmla="*/ 5014879 w 7149692"/>
                  <a:gd name="connsiteY188" fmla="*/ 770467 h 4639734"/>
                  <a:gd name="connsiteX189" fmla="*/ 4955612 w 7149692"/>
                  <a:gd name="connsiteY189" fmla="*/ 753534 h 4639734"/>
                  <a:gd name="connsiteX190" fmla="*/ 4887879 w 7149692"/>
                  <a:gd name="connsiteY190" fmla="*/ 736600 h 4639734"/>
                  <a:gd name="connsiteX191" fmla="*/ 4862479 w 7149692"/>
                  <a:gd name="connsiteY191" fmla="*/ 745067 h 4639734"/>
                  <a:gd name="connsiteX192" fmla="*/ 4803212 w 7149692"/>
                  <a:gd name="connsiteY192" fmla="*/ 787400 h 4639734"/>
                  <a:gd name="connsiteX193" fmla="*/ 4760879 w 7149692"/>
                  <a:gd name="connsiteY193" fmla="*/ 795867 h 4639734"/>
                  <a:gd name="connsiteX194" fmla="*/ 4710079 w 7149692"/>
                  <a:gd name="connsiteY194" fmla="*/ 829734 h 4639734"/>
                  <a:gd name="connsiteX195" fmla="*/ 4667745 w 7149692"/>
                  <a:gd name="connsiteY195" fmla="*/ 872067 h 4639734"/>
                  <a:gd name="connsiteX196" fmla="*/ 4625412 w 7149692"/>
                  <a:gd name="connsiteY196" fmla="*/ 922867 h 4639734"/>
                  <a:gd name="connsiteX197" fmla="*/ 4600012 w 7149692"/>
                  <a:gd name="connsiteY197" fmla="*/ 990600 h 4639734"/>
                  <a:gd name="connsiteX198" fmla="*/ 4583079 w 7149692"/>
                  <a:gd name="connsiteY198" fmla="*/ 1041400 h 4639734"/>
                  <a:gd name="connsiteX199" fmla="*/ 4574612 w 7149692"/>
                  <a:gd name="connsiteY199" fmla="*/ 1066800 h 4639734"/>
                  <a:gd name="connsiteX200" fmla="*/ 4566145 w 7149692"/>
                  <a:gd name="connsiteY200" fmla="*/ 1092200 h 4639734"/>
                  <a:gd name="connsiteX201" fmla="*/ 4540745 w 7149692"/>
                  <a:gd name="connsiteY201" fmla="*/ 1210734 h 4639734"/>
                  <a:gd name="connsiteX202" fmla="*/ 4489945 w 7149692"/>
                  <a:gd name="connsiteY202" fmla="*/ 1168400 h 4639734"/>
                  <a:gd name="connsiteX203" fmla="*/ 4447612 w 7149692"/>
                  <a:gd name="connsiteY203" fmla="*/ 1049867 h 4639734"/>
                  <a:gd name="connsiteX204" fmla="*/ 4405279 w 7149692"/>
                  <a:gd name="connsiteY204" fmla="*/ 956734 h 4639734"/>
                  <a:gd name="connsiteX205" fmla="*/ 4379879 w 7149692"/>
                  <a:gd name="connsiteY205" fmla="*/ 922867 h 4639734"/>
                  <a:gd name="connsiteX206" fmla="*/ 4329079 w 7149692"/>
                  <a:gd name="connsiteY206" fmla="*/ 821267 h 4639734"/>
                  <a:gd name="connsiteX207" fmla="*/ 4303679 w 7149692"/>
                  <a:gd name="connsiteY207" fmla="*/ 762000 h 4639734"/>
                  <a:gd name="connsiteX208" fmla="*/ 4269812 w 7149692"/>
                  <a:gd name="connsiteY208" fmla="*/ 711200 h 4639734"/>
                  <a:gd name="connsiteX209" fmla="*/ 4210545 w 7149692"/>
                  <a:gd name="connsiteY209" fmla="*/ 609600 h 4639734"/>
                  <a:gd name="connsiteX210" fmla="*/ 4134345 w 7149692"/>
                  <a:gd name="connsiteY210" fmla="*/ 516467 h 4639734"/>
                  <a:gd name="connsiteX211" fmla="*/ 4100479 w 7149692"/>
                  <a:gd name="connsiteY211" fmla="*/ 448734 h 4639734"/>
                  <a:gd name="connsiteX212" fmla="*/ 4066612 w 7149692"/>
                  <a:gd name="connsiteY212" fmla="*/ 414867 h 4639734"/>
                  <a:gd name="connsiteX213" fmla="*/ 4041212 w 7149692"/>
                  <a:gd name="connsiteY213" fmla="*/ 372534 h 4639734"/>
                  <a:gd name="connsiteX214" fmla="*/ 4007345 w 7149692"/>
                  <a:gd name="connsiteY214" fmla="*/ 338667 h 4639734"/>
                  <a:gd name="connsiteX215" fmla="*/ 3990412 w 7149692"/>
                  <a:gd name="connsiteY215" fmla="*/ 313267 h 4639734"/>
                  <a:gd name="connsiteX216" fmla="*/ 3965012 w 7149692"/>
                  <a:gd name="connsiteY216" fmla="*/ 287867 h 4639734"/>
                  <a:gd name="connsiteX217" fmla="*/ 3939612 w 7149692"/>
                  <a:gd name="connsiteY217" fmla="*/ 254000 h 4639734"/>
                  <a:gd name="connsiteX218" fmla="*/ 3905745 w 7149692"/>
                  <a:gd name="connsiteY218" fmla="*/ 237067 h 4639734"/>
                  <a:gd name="connsiteX219" fmla="*/ 3846479 w 7149692"/>
                  <a:gd name="connsiteY219" fmla="*/ 186267 h 4639734"/>
                  <a:gd name="connsiteX220" fmla="*/ 3821079 w 7149692"/>
                  <a:gd name="connsiteY220" fmla="*/ 169334 h 4639734"/>
                  <a:gd name="connsiteX221" fmla="*/ 3787212 w 7149692"/>
                  <a:gd name="connsiteY221" fmla="*/ 135467 h 4639734"/>
                  <a:gd name="connsiteX222" fmla="*/ 3694079 w 7149692"/>
                  <a:gd name="connsiteY222" fmla="*/ 101600 h 4639734"/>
                  <a:gd name="connsiteX223" fmla="*/ 3617879 w 7149692"/>
                  <a:gd name="connsiteY223" fmla="*/ 67734 h 4639734"/>
                  <a:gd name="connsiteX224" fmla="*/ 3584012 w 7149692"/>
                  <a:gd name="connsiteY224" fmla="*/ 59267 h 4639734"/>
                  <a:gd name="connsiteX225" fmla="*/ 3550145 w 7149692"/>
                  <a:gd name="connsiteY225" fmla="*/ 42334 h 4639734"/>
                  <a:gd name="connsiteX226" fmla="*/ 3516279 w 7149692"/>
                  <a:gd name="connsiteY226" fmla="*/ 33867 h 4639734"/>
                  <a:gd name="connsiteX227" fmla="*/ 3431612 w 7149692"/>
                  <a:gd name="connsiteY227" fmla="*/ 8467 h 4639734"/>
                  <a:gd name="connsiteX228" fmla="*/ 3330012 w 7149692"/>
                  <a:gd name="connsiteY228" fmla="*/ 0 h 4639734"/>
                  <a:gd name="connsiteX229" fmla="*/ 3143745 w 7149692"/>
                  <a:gd name="connsiteY229" fmla="*/ 8467 h 4639734"/>
                  <a:gd name="connsiteX230" fmla="*/ 3050612 w 7149692"/>
                  <a:gd name="connsiteY230" fmla="*/ 25400 h 4639734"/>
                  <a:gd name="connsiteX231" fmla="*/ 2991345 w 7149692"/>
                  <a:gd name="connsiteY231" fmla="*/ 42334 h 4639734"/>
                  <a:gd name="connsiteX232" fmla="*/ 2949012 w 7149692"/>
                  <a:gd name="connsiteY232" fmla="*/ 59267 h 4639734"/>
                  <a:gd name="connsiteX233" fmla="*/ 2898212 w 7149692"/>
                  <a:gd name="connsiteY233" fmla="*/ 93134 h 4639734"/>
                  <a:gd name="connsiteX234" fmla="*/ 2855879 w 7149692"/>
                  <a:gd name="connsiteY234" fmla="*/ 118534 h 4639734"/>
                  <a:gd name="connsiteX235" fmla="*/ 2830479 w 7149692"/>
                  <a:gd name="connsiteY235" fmla="*/ 143934 h 4639734"/>
                  <a:gd name="connsiteX236" fmla="*/ 2805079 w 7149692"/>
                  <a:gd name="connsiteY236" fmla="*/ 160867 h 4639734"/>
                  <a:gd name="connsiteX237" fmla="*/ 2745812 w 7149692"/>
                  <a:gd name="connsiteY237" fmla="*/ 203200 h 4639734"/>
                  <a:gd name="connsiteX238" fmla="*/ 2720412 w 7149692"/>
                  <a:gd name="connsiteY238" fmla="*/ 254000 h 4639734"/>
                  <a:gd name="connsiteX239" fmla="*/ 2695012 w 7149692"/>
                  <a:gd name="connsiteY239" fmla="*/ 296334 h 4639734"/>
                  <a:gd name="connsiteX240" fmla="*/ 2644212 w 7149692"/>
                  <a:gd name="connsiteY240" fmla="*/ 389467 h 4639734"/>
                  <a:gd name="connsiteX241" fmla="*/ 2627279 w 7149692"/>
                  <a:gd name="connsiteY241" fmla="*/ 414867 h 4639734"/>
                  <a:gd name="connsiteX242" fmla="*/ 2610345 w 7149692"/>
                  <a:gd name="connsiteY242" fmla="*/ 541867 h 4639734"/>
                  <a:gd name="connsiteX243" fmla="*/ 2593412 w 7149692"/>
                  <a:gd name="connsiteY243" fmla="*/ 584200 h 4639734"/>
                  <a:gd name="connsiteX244" fmla="*/ 2584945 w 7149692"/>
                  <a:gd name="connsiteY244" fmla="*/ 609600 h 4639734"/>
                  <a:gd name="connsiteX245" fmla="*/ 2568012 w 7149692"/>
                  <a:gd name="connsiteY245" fmla="*/ 643467 h 4639734"/>
                  <a:gd name="connsiteX246" fmla="*/ 2542612 w 7149692"/>
                  <a:gd name="connsiteY246" fmla="*/ 728134 h 4639734"/>
                  <a:gd name="connsiteX247" fmla="*/ 2551079 w 7149692"/>
                  <a:gd name="connsiteY247" fmla="*/ 880534 h 4639734"/>
                  <a:gd name="connsiteX248" fmla="*/ 2576479 w 7149692"/>
                  <a:gd name="connsiteY248" fmla="*/ 973667 h 4639734"/>
                  <a:gd name="connsiteX249" fmla="*/ 2593412 w 7149692"/>
                  <a:gd name="connsiteY249" fmla="*/ 1049867 h 4639734"/>
                  <a:gd name="connsiteX250" fmla="*/ 2618812 w 7149692"/>
                  <a:gd name="connsiteY250" fmla="*/ 1066800 h 4639734"/>
                  <a:gd name="connsiteX251" fmla="*/ 2678079 w 7149692"/>
                  <a:gd name="connsiteY251" fmla="*/ 1134534 h 4639734"/>
                  <a:gd name="connsiteX252" fmla="*/ 2728879 w 7149692"/>
                  <a:gd name="connsiteY252" fmla="*/ 1176867 h 4639734"/>
                  <a:gd name="connsiteX253" fmla="*/ 2703479 w 7149692"/>
                  <a:gd name="connsiteY253" fmla="*/ 1202267 h 4639734"/>
                  <a:gd name="connsiteX254" fmla="*/ 2635745 w 7149692"/>
                  <a:gd name="connsiteY254" fmla="*/ 1193800 h 4639734"/>
                  <a:gd name="connsiteX255" fmla="*/ 2568012 w 7149692"/>
                  <a:gd name="connsiteY255" fmla="*/ 1117600 h 4639734"/>
                  <a:gd name="connsiteX256" fmla="*/ 2551079 w 7149692"/>
                  <a:gd name="connsiteY256" fmla="*/ 1092200 h 4639734"/>
                  <a:gd name="connsiteX257" fmla="*/ 2525679 w 7149692"/>
                  <a:gd name="connsiteY257" fmla="*/ 1083734 h 4639734"/>
                  <a:gd name="connsiteX258" fmla="*/ 2508745 w 7149692"/>
                  <a:gd name="connsiteY258" fmla="*/ 1049867 h 4639734"/>
                  <a:gd name="connsiteX259" fmla="*/ 2466412 w 7149692"/>
                  <a:gd name="connsiteY259" fmla="*/ 1024467 h 4639734"/>
                  <a:gd name="connsiteX260" fmla="*/ 2432545 w 7149692"/>
                  <a:gd name="connsiteY260" fmla="*/ 999067 h 4639734"/>
                  <a:gd name="connsiteX261" fmla="*/ 2305545 w 7149692"/>
                  <a:gd name="connsiteY261" fmla="*/ 889000 h 4639734"/>
                  <a:gd name="connsiteX262" fmla="*/ 2187012 w 7149692"/>
                  <a:gd name="connsiteY262" fmla="*/ 804334 h 4639734"/>
                  <a:gd name="connsiteX263" fmla="*/ 2136212 w 7149692"/>
                  <a:gd name="connsiteY263" fmla="*/ 762000 h 4639734"/>
                  <a:gd name="connsiteX264" fmla="*/ 2017679 w 7149692"/>
                  <a:gd name="connsiteY264" fmla="*/ 677334 h 4639734"/>
                  <a:gd name="connsiteX265" fmla="*/ 1966879 w 7149692"/>
                  <a:gd name="connsiteY265" fmla="*/ 635000 h 4639734"/>
                  <a:gd name="connsiteX266" fmla="*/ 1873745 w 7149692"/>
                  <a:gd name="connsiteY266" fmla="*/ 575734 h 4639734"/>
                  <a:gd name="connsiteX267" fmla="*/ 1831412 w 7149692"/>
                  <a:gd name="connsiteY267" fmla="*/ 541867 h 4639734"/>
                  <a:gd name="connsiteX268" fmla="*/ 1789079 w 7149692"/>
                  <a:gd name="connsiteY268" fmla="*/ 533400 h 4639734"/>
                  <a:gd name="connsiteX269" fmla="*/ 1763679 w 7149692"/>
                  <a:gd name="connsiteY269" fmla="*/ 524934 h 4639734"/>
                  <a:gd name="connsiteX270" fmla="*/ 1738279 w 7149692"/>
                  <a:gd name="connsiteY270" fmla="*/ 508000 h 4639734"/>
                  <a:gd name="connsiteX271" fmla="*/ 1611279 w 7149692"/>
                  <a:gd name="connsiteY271" fmla="*/ 474134 h 4639734"/>
                  <a:gd name="connsiteX272" fmla="*/ 1501212 w 7149692"/>
                  <a:gd name="connsiteY272" fmla="*/ 465667 h 4639734"/>
                  <a:gd name="connsiteX273" fmla="*/ 1314945 w 7149692"/>
                  <a:gd name="connsiteY273" fmla="*/ 474134 h 4639734"/>
                  <a:gd name="connsiteX274" fmla="*/ 1255679 w 7149692"/>
                  <a:gd name="connsiteY274" fmla="*/ 491067 h 4639734"/>
                  <a:gd name="connsiteX275" fmla="*/ 1179479 w 7149692"/>
                  <a:gd name="connsiteY275" fmla="*/ 508000 h 4639734"/>
                  <a:gd name="connsiteX276" fmla="*/ 1111745 w 7149692"/>
                  <a:gd name="connsiteY276" fmla="*/ 524934 h 4639734"/>
                  <a:gd name="connsiteX277" fmla="*/ 1077879 w 7149692"/>
                  <a:gd name="connsiteY277" fmla="*/ 550334 h 4639734"/>
                  <a:gd name="connsiteX278" fmla="*/ 1044012 w 7149692"/>
                  <a:gd name="connsiteY278" fmla="*/ 567267 h 4639734"/>
                  <a:gd name="connsiteX279" fmla="*/ 993212 w 7149692"/>
                  <a:gd name="connsiteY279" fmla="*/ 618067 h 4639734"/>
                  <a:gd name="connsiteX280" fmla="*/ 933945 w 7149692"/>
                  <a:gd name="connsiteY280" fmla="*/ 728134 h 4639734"/>
                  <a:gd name="connsiteX281" fmla="*/ 900079 w 7149692"/>
                  <a:gd name="connsiteY281" fmla="*/ 778934 h 4639734"/>
                  <a:gd name="connsiteX282" fmla="*/ 883145 w 7149692"/>
                  <a:gd name="connsiteY282" fmla="*/ 838200 h 4639734"/>
                  <a:gd name="connsiteX283" fmla="*/ 866212 w 7149692"/>
                  <a:gd name="connsiteY283" fmla="*/ 905934 h 4639734"/>
                  <a:gd name="connsiteX284" fmla="*/ 883145 w 7149692"/>
                  <a:gd name="connsiteY284" fmla="*/ 1227667 h 4639734"/>
                  <a:gd name="connsiteX285" fmla="*/ 900079 w 7149692"/>
                  <a:gd name="connsiteY285" fmla="*/ 1278467 h 4639734"/>
                  <a:gd name="connsiteX286" fmla="*/ 908545 w 7149692"/>
                  <a:gd name="connsiteY286" fmla="*/ 1320800 h 4639734"/>
                  <a:gd name="connsiteX287" fmla="*/ 942412 w 7149692"/>
                  <a:gd name="connsiteY287" fmla="*/ 1380067 h 4639734"/>
                  <a:gd name="connsiteX288" fmla="*/ 967812 w 7149692"/>
                  <a:gd name="connsiteY288" fmla="*/ 1413934 h 4639734"/>
                  <a:gd name="connsiteX289" fmla="*/ 1010145 w 7149692"/>
                  <a:gd name="connsiteY289" fmla="*/ 1490134 h 4639734"/>
                  <a:gd name="connsiteX290" fmla="*/ 1060945 w 7149692"/>
                  <a:gd name="connsiteY290" fmla="*/ 1532467 h 4639734"/>
                  <a:gd name="connsiteX291" fmla="*/ 1077879 w 7149692"/>
                  <a:gd name="connsiteY291" fmla="*/ 1557867 h 4639734"/>
                  <a:gd name="connsiteX292" fmla="*/ 1120212 w 7149692"/>
                  <a:gd name="connsiteY292" fmla="*/ 1591734 h 4639734"/>
                  <a:gd name="connsiteX293" fmla="*/ 1145612 w 7149692"/>
                  <a:gd name="connsiteY293" fmla="*/ 1617134 h 4639734"/>
                  <a:gd name="connsiteX294" fmla="*/ 1179479 w 7149692"/>
                  <a:gd name="connsiteY294" fmla="*/ 1659467 h 4639734"/>
                  <a:gd name="connsiteX295" fmla="*/ 1230279 w 7149692"/>
                  <a:gd name="connsiteY295" fmla="*/ 1710267 h 4639734"/>
                  <a:gd name="connsiteX296" fmla="*/ 1289545 w 7149692"/>
                  <a:gd name="connsiteY296" fmla="*/ 1761067 h 4639734"/>
                  <a:gd name="connsiteX297" fmla="*/ 1314945 w 7149692"/>
                  <a:gd name="connsiteY297" fmla="*/ 1794934 h 4639734"/>
                  <a:gd name="connsiteX298" fmla="*/ 1374212 w 7149692"/>
                  <a:gd name="connsiteY298" fmla="*/ 1837267 h 4639734"/>
                  <a:gd name="connsiteX299" fmla="*/ 1391145 w 7149692"/>
                  <a:gd name="connsiteY299" fmla="*/ 1862667 h 4639734"/>
                  <a:gd name="connsiteX300" fmla="*/ 1425012 w 7149692"/>
                  <a:gd name="connsiteY300" fmla="*/ 1896534 h 4639734"/>
                  <a:gd name="connsiteX301" fmla="*/ 1433479 w 7149692"/>
                  <a:gd name="connsiteY301" fmla="*/ 1921934 h 4639734"/>
                  <a:gd name="connsiteX302" fmla="*/ 1416545 w 7149692"/>
                  <a:gd name="connsiteY302" fmla="*/ 1938867 h 4639734"/>
                  <a:gd name="connsiteX303" fmla="*/ 1357279 w 7149692"/>
                  <a:gd name="connsiteY303" fmla="*/ 1921934 h 4639734"/>
                  <a:gd name="connsiteX304" fmla="*/ 1298012 w 7149692"/>
                  <a:gd name="connsiteY304" fmla="*/ 1888067 h 4639734"/>
                  <a:gd name="connsiteX305" fmla="*/ 1264145 w 7149692"/>
                  <a:gd name="connsiteY305" fmla="*/ 1862667 h 4639734"/>
                  <a:gd name="connsiteX306" fmla="*/ 1230279 w 7149692"/>
                  <a:gd name="connsiteY306" fmla="*/ 1854200 h 4639734"/>
                  <a:gd name="connsiteX307" fmla="*/ 1204879 w 7149692"/>
                  <a:gd name="connsiteY307" fmla="*/ 1845734 h 4639734"/>
                  <a:gd name="connsiteX308" fmla="*/ 1128679 w 7149692"/>
                  <a:gd name="connsiteY308" fmla="*/ 1820334 h 4639734"/>
                  <a:gd name="connsiteX309" fmla="*/ 967812 w 7149692"/>
                  <a:gd name="connsiteY309" fmla="*/ 1811867 h 4639734"/>
                  <a:gd name="connsiteX310" fmla="*/ 866212 w 7149692"/>
                  <a:gd name="connsiteY310" fmla="*/ 1803400 h 4639734"/>
                  <a:gd name="connsiteX311" fmla="*/ 790012 w 7149692"/>
                  <a:gd name="connsiteY311" fmla="*/ 1811867 h 4639734"/>
                  <a:gd name="connsiteX312" fmla="*/ 722279 w 7149692"/>
                  <a:gd name="connsiteY312" fmla="*/ 1837267 h 4639734"/>
                  <a:gd name="connsiteX313" fmla="*/ 679945 w 7149692"/>
                  <a:gd name="connsiteY313" fmla="*/ 1871134 h 4639734"/>
                  <a:gd name="connsiteX314" fmla="*/ 654545 w 7149692"/>
                  <a:gd name="connsiteY314" fmla="*/ 1896534 h 4639734"/>
                  <a:gd name="connsiteX315" fmla="*/ 586812 w 7149692"/>
                  <a:gd name="connsiteY315" fmla="*/ 1947334 h 4639734"/>
                  <a:gd name="connsiteX316" fmla="*/ 544479 w 7149692"/>
                  <a:gd name="connsiteY316" fmla="*/ 1981200 h 4639734"/>
                  <a:gd name="connsiteX317" fmla="*/ 459812 w 7149692"/>
                  <a:gd name="connsiteY317" fmla="*/ 2032000 h 4639734"/>
                  <a:gd name="connsiteX318" fmla="*/ 400545 w 7149692"/>
                  <a:gd name="connsiteY318" fmla="*/ 2099734 h 4639734"/>
                  <a:gd name="connsiteX319" fmla="*/ 332812 w 7149692"/>
                  <a:gd name="connsiteY319" fmla="*/ 2159000 h 4639734"/>
                  <a:gd name="connsiteX320" fmla="*/ 282012 w 7149692"/>
                  <a:gd name="connsiteY320" fmla="*/ 2235200 h 4639734"/>
                  <a:gd name="connsiteX321" fmla="*/ 256612 w 7149692"/>
                  <a:gd name="connsiteY321" fmla="*/ 2252134 h 4639734"/>
                  <a:gd name="connsiteX322" fmla="*/ 214279 w 7149692"/>
                  <a:gd name="connsiteY322" fmla="*/ 2328334 h 4639734"/>
                  <a:gd name="connsiteX323" fmla="*/ 205812 w 7149692"/>
                  <a:gd name="connsiteY323" fmla="*/ 2362200 h 4639734"/>
                  <a:gd name="connsiteX324" fmla="*/ 188879 w 7149692"/>
                  <a:gd name="connsiteY324" fmla="*/ 2404534 h 4639734"/>
                  <a:gd name="connsiteX325" fmla="*/ 180412 w 7149692"/>
                  <a:gd name="connsiteY325" fmla="*/ 2446867 h 4639734"/>
                  <a:gd name="connsiteX326" fmla="*/ 188879 w 7149692"/>
                  <a:gd name="connsiteY326" fmla="*/ 2531534 h 4639734"/>
                  <a:gd name="connsiteX327" fmla="*/ 239679 w 7149692"/>
                  <a:gd name="connsiteY327" fmla="*/ 2573867 h 4639734"/>
                  <a:gd name="connsiteX328" fmla="*/ 265079 w 7149692"/>
                  <a:gd name="connsiteY328" fmla="*/ 2590800 h 4639734"/>
                  <a:gd name="connsiteX329" fmla="*/ 315879 w 7149692"/>
                  <a:gd name="connsiteY329" fmla="*/ 2641600 h 4639734"/>
                  <a:gd name="connsiteX330" fmla="*/ 375145 w 7149692"/>
                  <a:gd name="connsiteY330" fmla="*/ 2683934 h 4639734"/>
                  <a:gd name="connsiteX331" fmla="*/ 417479 w 7149692"/>
                  <a:gd name="connsiteY331" fmla="*/ 2709334 h 4639734"/>
                  <a:gd name="connsiteX332" fmla="*/ 510612 w 7149692"/>
                  <a:gd name="connsiteY332" fmla="*/ 2768600 h 4639734"/>
                  <a:gd name="connsiteX333" fmla="*/ 527545 w 7149692"/>
                  <a:gd name="connsiteY333" fmla="*/ 2785534 h 4639734"/>
                  <a:gd name="connsiteX334" fmla="*/ 561412 w 7149692"/>
                  <a:gd name="connsiteY334" fmla="*/ 2827867 h 4639734"/>
                  <a:gd name="connsiteX335" fmla="*/ 603745 w 7149692"/>
                  <a:gd name="connsiteY335" fmla="*/ 2895600 h 4639734"/>
                  <a:gd name="connsiteX336" fmla="*/ 561412 w 7149692"/>
                  <a:gd name="connsiteY336" fmla="*/ 2921000 h 4639734"/>
                  <a:gd name="connsiteX337" fmla="*/ 510612 w 7149692"/>
                  <a:gd name="connsiteY33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34545 w 7149692"/>
                  <a:gd name="connsiteY165" fmla="*/ 1617134 h 4639734"/>
                  <a:gd name="connsiteX166" fmla="*/ 5726079 w 7149692"/>
                  <a:gd name="connsiteY166" fmla="*/ 1591734 h 4639734"/>
                  <a:gd name="connsiteX167" fmla="*/ 5675279 w 7149692"/>
                  <a:gd name="connsiteY167" fmla="*/ 1507067 h 4639734"/>
                  <a:gd name="connsiteX168" fmla="*/ 5658345 w 7149692"/>
                  <a:gd name="connsiteY168" fmla="*/ 1473200 h 4639734"/>
                  <a:gd name="connsiteX169" fmla="*/ 5649879 w 7149692"/>
                  <a:gd name="connsiteY169" fmla="*/ 1447800 h 4639734"/>
                  <a:gd name="connsiteX170" fmla="*/ 5624479 w 7149692"/>
                  <a:gd name="connsiteY170" fmla="*/ 1405467 h 4639734"/>
                  <a:gd name="connsiteX171" fmla="*/ 5616012 w 7149692"/>
                  <a:gd name="connsiteY171" fmla="*/ 1380067 h 4639734"/>
                  <a:gd name="connsiteX172" fmla="*/ 5599079 w 7149692"/>
                  <a:gd name="connsiteY172" fmla="*/ 1346200 h 4639734"/>
                  <a:gd name="connsiteX173" fmla="*/ 5556745 w 7149692"/>
                  <a:gd name="connsiteY173" fmla="*/ 1270000 h 4639734"/>
                  <a:gd name="connsiteX174" fmla="*/ 5531345 w 7149692"/>
                  <a:gd name="connsiteY174" fmla="*/ 1227667 h 4639734"/>
                  <a:gd name="connsiteX175" fmla="*/ 5505945 w 7149692"/>
                  <a:gd name="connsiteY175" fmla="*/ 1185334 h 4639734"/>
                  <a:gd name="connsiteX176" fmla="*/ 5446679 w 7149692"/>
                  <a:gd name="connsiteY176" fmla="*/ 1083734 h 4639734"/>
                  <a:gd name="connsiteX177" fmla="*/ 5412812 w 7149692"/>
                  <a:gd name="connsiteY177" fmla="*/ 1049867 h 4639734"/>
                  <a:gd name="connsiteX178" fmla="*/ 5395879 w 7149692"/>
                  <a:gd name="connsiteY178" fmla="*/ 1024467 h 4639734"/>
                  <a:gd name="connsiteX179" fmla="*/ 5336612 w 7149692"/>
                  <a:gd name="connsiteY179" fmla="*/ 939800 h 4639734"/>
                  <a:gd name="connsiteX180" fmla="*/ 5311212 w 7149692"/>
                  <a:gd name="connsiteY180" fmla="*/ 914400 h 4639734"/>
                  <a:gd name="connsiteX181" fmla="*/ 5294279 w 7149692"/>
                  <a:gd name="connsiteY181" fmla="*/ 889000 h 4639734"/>
                  <a:gd name="connsiteX182" fmla="*/ 5226545 w 7149692"/>
                  <a:gd name="connsiteY182" fmla="*/ 838200 h 4639734"/>
                  <a:gd name="connsiteX183" fmla="*/ 5201145 w 7149692"/>
                  <a:gd name="connsiteY183" fmla="*/ 821267 h 4639734"/>
                  <a:gd name="connsiteX184" fmla="*/ 5158812 w 7149692"/>
                  <a:gd name="connsiteY184" fmla="*/ 812800 h 4639734"/>
                  <a:gd name="connsiteX185" fmla="*/ 5133412 w 7149692"/>
                  <a:gd name="connsiteY185" fmla="*/ 804334 h 4639734"/>
                  <a:gd name="connsiteX186" fmla="*/ 5065679 w 7149692"/>
                  <a:gd name="connsiteY186" fmla="*/ 778934 h 4639734"/>
                  <a:gd name="connsiteX187" fmla="*/ 5014879 w 7149692"/>
                  <a:gd name="connsiteY187" fmla="*/ 770467 h 4639734"/>
                  <a:gd name="connsiteX188" fmla="*/ 4955612 w 7149692"/>
                  <a:gd name="connsiteY188" fmla="*/ 753534 h 4639734"/>
                  <a:gd name="connsiteX189" fmla="*/ 4887879 w 7149692"/>
                  <a:gd name="connsiteY189" fmla="*/ 736600 h 4639734"/>
                  <a:gd name="connsiteX190" fmla="*/ 4862479 w 7149692"/>
                  <a:gd name="connsiteY190" fmla="*/ 745067 h 4639734"/>
                  <a:gd name="connsiteX191" fmla="*/ 4803212 w 7149692"/>
                  <a:gd name="connsiteY191" fmla="*/ 787400 h 4639734"/>
                  <a:gd name="connsiteX192" fmla="*/ 4760879 w 7149692"/>
                  <a:gd name="connsiteY192" fmla="*/ 795867 h 4639734"/>
                  <a:gd name="connsiteX193" fmla="*/ 4710079 w 7149692"/>
                  <a:gd name="connsiteY193" fmla="*/ 829734 h 4639734"/>
                  <a:gd name="connsiteX194" fmla="*/ 4667745 w 7149692"/>
                  <a:gd name="connsiteY194" fmla="*/ 872067 h 4639734"/>
                  <a:gd name="connsiteX195" fmla="*/ 4625412 w 7149692"/>
                  <a:gd name="connsiteY195" fmla="*/ 922867 h 4639734"/>
                  <a:gd name="connsiteX196" fmla="*/ 4600012 w 7149692"/>
                  <a:gd name="connsiteY196" fmla="*/ 990600 h 4639734"/>
                  <a:gd name="connsiteX197" fmla="*/ 4583079 w 7149692"/>
                  <a:gd name="connsiteY197" fmla="*/ 1041400 h 4639734"/>
                  <a:gd name="connsiteX198" fmla="*/ 4574612 w 7149692"/>
                  <a:gd name="connsiteY198" fmla="*/ 1066800 h 4639734"/>
                  <a:gd name="connsiteX199" fmla="*/ 4566145 w 7149692"/>
                  <a:gd name="connsiteY199" fmla="*/ 1092200 h 4639734"/>
                  <a:gd name="connsiteX200" fmla="*/ 4540745 w 7149692"/>
                  <a:gd name="connsiteY200" fmla="*/ 1210734 h 4639734"/>
                  <a:gd name="connsiteX201" fmla="*/ 4489945 w 7149692"/>
                  <a:gd name="connsiteY201" fmla="*/ 1168400 h 4639734"/>
                  <a:gd name="connsiteX202" fmla="*/ 4447612 w 7149692"/>
                  <a:gd name="connsiteY202" fmla="*/ 1049867 h 4639734"/>
                  <a:gd name="connsiteX203" fmla="*/ 4405279 w 7149692"/>
                  <a:gd name="connsiteY203" fmla="*/ 956734 h 4639734"/>
                  <a:gd name="connsiteX204" fmla="*/ 4379879 w 7149692"/>
                  <a:gd name="connsiteY204" fmla="*/ 922867 h 4639734"/>
                  <a:gd name="connsiteX205" fmla="*/ 4329079 w 7149692"/>
                  <a:gd name="connsiteY205" fmla="*/ 821267 h 4639734"/>
                  <a:gd name="connsiteX206" fmla="*/ 4303679 w 7149692"/>
                  <a:gd name="connsiteY206" fmla="*/ 762000 h 4639734"/>
                  <a:gd name="connsiteX207" fmla="*/ 4269812 w 7149692"/>
                  <a:gd name="connsiteY207" fmla="*/ 711200 h 4639734"/>
                  <a:gd name="connsiteX208" fmla="*/ 4210545 w 7149692"/>
                  <a:gd name="connsiteY208" fmla="*/ 609600 h 4639734"/>
                  <a:gd name="connsiteX209" fmla="*/ 4134345 w 7149692"/>
                  <a:gd name="connsiteY209" fmla="*/ 516467 h 4639734"/>
                  <a:gd name="connsiteX210" fmla="*/ 4100479 w 7149692"/>
                  <a:gd name="connsiteY210" fmla="*/ 448734 h 4639734"/>
                  <a:gd name="connsiteX211" fmla="*/ 4066612 w 7149692"/>
                  <a:gd name="connsiteY211" fmla="*/ 414867 h 4639734"/>
                  <a:gd name="connsiteX212" fmla="*/ 4041212 w 7149692"/>
                  <a:gd name="connsiteY212" fmla="*/ 372534 h 4639734"/>
                  <a:gd name="connsiteX213" fmla="*/ 4007345 w 7149692"/>
                  <a:gd name="connsiteY213" fmla="*/ 338667 h 4639734"/>
                  <a:gd name="connsiteX214" fmla="*/ 3990412 w 7149692"/>
                  <a:gd name="connsiteY214" fmla="*/ 313267 h 4639734"/>
                  <a:gd name="connsiteX215" fmla="*/ 3965012 w 7149692"/>
                  <a:gd name="connsiteY215" fmla="*/ 287867 h 4639734"/>
                  <a:gd name="connsiteX216" fmla="*/ 3939612 w 7149692"/>
                  <a:gd name="connsiteY216" fmla="*/ 254000 h 4639734"/>
                  <a:gd name="connsiteX217" fmla="*/ 3905745 w 7149692"/>
                  <a:gd name="connsiteY217" fmla="*/ 237067 h 4639734"/>
                  <a:gd name="connsiteX218" fmla="*/ 3846479 w 7149692"/>
                  <a:gd name="connsiteY218" fmla="*/ 186267 h 4639734"/>
                  <a:gd name="connsiteX219" fmla="*/ 3821079 w 7149692"/>
                  <a:gd name="connsiteY219" fmla="*/ 169334 h 4639734"/>
                  <a:gd name="connsiteX220" fmla="*/ 3787212 w 7149692"/>
                  <a:gd name="connsiteY220" fmla="*/ 135467 h 4639734"/>
                  <a:gd name="connsiteX221" fmla="*/ 3694079 w 7149692"/>
                  <a:gd name="connsiteY221" fmla="*/ 101600 h 4639734"/>
                  <a:gd name="connsiteX222" fmla="*/ 3617879 w 7149692"/>
                  <a:gd name="connsiteY222" fmla="*/ 67734 h 4639734"/>
                  <a:gd name="connsiteX223" fmla="*/ 3584012 w 7149692"/>
                  <a:gd name="connsiteY223" fmla="*/ 59267 h 4639734"/>
                  <a:gd name="connsiteX224" fmla="*/ 3550145 w 7149692"/>
                  <a:gd name="connsiteY224" fmla="*/ 42334 h 4639734"/>
                  <a:gd name="connsiteX225" fmla="*/ 3516279 w 7149692"/>
                  <a:gd name="connsiteY225" fmla="*/ 33867 h 4639734"/>
                  <a:gd name="connsiteX226" fmla="*/ 3431612 w 7149692"/>
                  <a:gd name="connsiteY226" fmla="*/ 8467 h 4639734"/>
                  <a:gd name="connsiteX227" fmla="*/ 3330012 w 7149692"/>
                  <a:gd name="connsiteY227" fmla="*/ 0 h 4639734"/>
                  <a:gd name="connsiteX228" fmla="*/ 3143745 w 7149692"/>
                  <a:gd name="connsiteY228" fmla="*/ 8467 h 4639734"/>
                  <a:gd name="connsiteX229" fmla="*/ 3050612 w 7149692"/>
                  <a:gd name="connsiteY229" fmla="*/ 25400 h 4639734"/>
                  <a:gd name="connsiteX230" fmla="*/ 2991345 w 7149692"/>
                  <a:gd name="connsiteY230" fmla="*/ 42334 h 4639734"/>
                  <a:gd name="connsiteX231" fmla="*/ 2949012 w 7149692"/>
                  <a:gd name="connsiteY231" fmla="*/ 59267 h 4639734"/>
                  <a:gd name="connsiteX232" fmla="*/ 2898212 w 7149692"/>
                  <a:gd name="connsiteY232" fmla="*/ 93134 h 4639734"/>
                  <a:gd name="connsiteX233" fmla="*/ 2855879 w 7149692"/>
                  <a:gd name="connsiteY233" fmla="*/ 118534 h 4639734"/>
                  <a:gd name="connsiteX234" fmla="*/ 2830479 w 7149692"/>
                  <a:gd name="connsiteY234" fmla="*/ 143934 h 4639734"/>
                  <a:gd name="connsiteX235" fmla="*/ 2805079 w 7149692"/>
                  <a:gd name="connsiteY235" fmla="*/ 160867 h 4639734"/>
                  <a:gd name="connsiteX236" fmla="*/ 2745812 w 7149692"/>
                  <a:gd name="connsiteY236" fmla="*/ 203200 h 4639734"/>
                  <a:gd name="connsiteX237" fmla="*/ 2720412 w 7149692"/>
                  <a:gd name="connsiteY237" fmla="*/ 254000 h 4639734"/>
                  <a:gd name="connsiteX238" fmla="*/ 2695012 w 7149692"/>
                  <a:gd name="connsiteY238" fmla="*/ 296334 h 4639734"/>
                  <a:gd name="connsiteX239" fmla="*/ 2644212 w 7149692"/>
                  <a:gd name="connsiteY239" fmla="*/ 389467 h 4639734"/>
                  <a:gd name="connsiteX240" fmla="*/ 2627279 w 7149692"/>
                  <a:gd name="connsiteY240" fmla="*/ 414867 h 4639734"/>
                  <a:gd name="connsiteX241" fmla="*/ 2610345 w 7149692"/>
                  <a:gd name="connsiteY241" fmla="*/ 541867 h 4639734"/>
                  <a:gd name="connsiteX242" fmla="*/ 2593412 w 7149692"/>
                  <a:gd name="connsiteY242" fmla="*/ 584200 h 4639734"/>
                  <a:gd name="connsiteX243" fmla="*/ 2584945 w 7149692"/>
                  <a:gd name="connsiteY243" fmla="*/ 609600 h 4639734"/>
                  <a:gd name="connsiteX244" fmla="*/ 2568012 w 7149692"/>
                  <a:gd name="connsiteY244" fmla="*/ 643467 h 4639734"/>
                  <a:gd name="connsiteX245" fmla="*/ 2542612 w 7149692"/>
                  <a:gd name="connsiteY245" fmla="*/ 728134 h 4639734"/>
                  <a:gd name="connsiteX246" fmla="*/ 2551079 w 7149692"/>
                  <a:gd name="connsiteY246" fmla="*/ 880534 h 4639734"/>
                  <a:gd name="connsiteX247" fmla="*/ 2576479 w 7149692"/>
                  <a:gd name="connsiteY247" fmla="*/ 973667 h 4639734"/>
                  <a:gd name="connsiteX248" fmla="*/ 2593412 w 7149692"/>
                  <a:gd name="connsiteY248" fmla="*/ 1049867 h 4639734"/>
                  <a:gd name="connsiteX249" fmla="*/ 2618812 w 7149692"/>
                  <a:gd name="connsiteY249" fmla="*/ 1066800 h 4639734"/>
                  <a:gd name="connsiteX250" fmla="*/ 2678079 w 7149692"/>
                  <a:gd name="connsiteY250" fmla="*/ 1134534 h 4639734"/>
                  <a:gd name="connsiteX251" fmla="*/ 2728879 w 7149692"/>
                  <a:gd name="connsiteY251" fmla="*/ 1176867 h 4639734"/>
                  <a:gd name="connsiteX252" fmla="*/ 2703479 w 7149692"/>
                  <a:gd name="connsiteY252" fmla="*/ 1202267 h 4639734"/>
                  <a:gd name="connsiteX253" fmla="*/ 2635745 w 7149692"/>
                  <a:gd name="connsiteY253" fmla="*/ 1193800 h 4639734"/>
                  <a:gd name="connsiteX254" fmla="*/ 2568012 w 7149692"/>
                  <a:gd name="connsiteY254" fmla="*/ 1117600 h 4639734"/>
                  <a:gd name="connsiteX255" fmla="*/ 2551079 w 7149692"/>
                  <a:gd name="connsiteY255" fmla="*/ 1092200 h 4639734"/>
                  <a:gd name="connsiteX256" fmla="*/ 2525679 w 7149692"/>
                  <a:gd name="connsiteY256" fmla="*/ 1083734 h 4639734"/>
                  <a:gd name="connsiteX257" fmla="*/ 2508745 w 7149692"/>
                  <a:gd name="connsiteY257" fmla="*/ 1049867 h 4639734"/>
                  <a:gd name="connsiteX258" fmla="*/ 2466412 w 7149692"/>
                  <a:gd name="connsiteY258" fmla="*/ 1024467 h 4639734"/>
                  <a:gd name="connsiteX259" fmla="*/ 2432545 w 7149692"/>
                  <a:gd name="connsiteY259" fmla="*/ 999067 h 4639734"/>
                  <a:gd name="connsiteX260" fmla="*/ 2305545 w 7149692"/>
                  <a:gd name="connsiteY260" fmla="*/ 889000 h 4639734"/>
                  <a:gd name="connsiteX261" fmla="*/ 2187012 w 7149692"/>
                  <a:gd name="connsiteY261" fmla="*/ 804334 h 4639734"/>
                  <a:gd name="connsiteX262" fmla="*/ 2136212 w 7149692"/>
                  <a:gd name="connsiteY262" fmla="*/ 762000 h 4639734"/>
                  <a:gd name="connsiteX263" fmla="*/ 2017679 w 7149692"/>
                  <a:gd name="connsiteY263" fmla="*/ 677334 h 4639734"/>
                  <a:gd name="connsiteX264" fmla="*/ 1966879 w 7149692"/>
                  <a:gd name="connsiteY264" fmla="*/ 635000 h 4639734"/>
                  <a:gd name="connsiteX265" fmla="*/ 1873745 w 7149692"/>
                  <a:gd name="connsiteY265" fmla="*/ 575734 h 4639734"/>
                  <a:gd name="connsiteX266" fmla="*/ 1831412 w 7149692"/>
                  <a:gd name="connsiteY266" fmla="*/ 541867 h 4639734"/>
                  <a:gd name="connsiteX267" fmla="*/ 1789079 w 7149692"/>
                  <a:gd name="connsiteY267" fmla="*/ 533400 h 4639734"/>
                  <a:gd name="connsiteX268" fmla="*/ 1763679 w 7149692"/>
                  <a:gd name="connsiteY268" fmla="*/ 524934 h 4639734"/>
                  <a:gd name="connsiteX269" fmla="*/ 1738279 w 7149692"/>
                  <a:gd name="connsiteY269" fmla="*/ 508000 h 4639734"/>
                  <a:gd name="connsiteX270" fmla="*/ 1611279 w 7149692"/>
                  <a:gd name="connsiteY270" fmla="*/ 474134 h 4639734"/>
                  <a:gd name="connsiteX271" fmla="*/ 1501212 w 7149692"/>
                  <a:gd name="connsiteY271" fmla="*/ 465667 h 4639734"/>
                  <a:gd name="connsiteX272" fmla="*/ 1314945 w 7149692"/>
                  <a:gd name="connsiteY272" fmla="*/ 474134 h 4639734"/>
                  <a:gd name="connsiteX273" fmla="*/ 1255679 w 7149692"/>
                  <a:gd name="connsiteY273" fmla="*/ 491067 h 4639734"/>
                  <a:gd name="connsiteX274" fmla="*/ 1179479 w 7149692"/>
                  <a:gd name="connsiteY274" fmla="*/ 508000 h 4639734"/>
                  <a:gd name="connsiteX275" fmla="*/ 1111745 w 7149692"/>
                  <a:gd name="connsiteY275" fmla="*/ 524934 h 4639734"/>
                  <a:gd name="connsiteX276" fmla="*/ 1077879 w 7149692"/>
                  <a:gd name="connsiteY276" fmla="*/ 550334 h 4639734"/>
                  <a:gd name="connsiteX277" fmla="*/ 1044012 w 7149692"/>
                  <a:gd name="connsiteY277" fmla="*/ 567267 h 4639734"/>
                  <a:gd name="connsiteX278" fmla="*/ 993212 w 7149692"/>
                  <a:gd name="connsiteY278" fmla="*/ 618067 h 4639734"/>
                  <a:gd name="connsiteX279" fmla="*/ 933945 w 7149692"/>
                  <a:gd name="connsiteY279" fmla="*/ 728134 h 4639734"/>
                  <a:gd name="connsiteX280" fmla="*/ 900079 w 7149692"/>
                  <a:gd name="connsiteY280" fmla="*/ 778934 h 4639734"/>
                  <a:gd name="connsiteX281" fmla="*/ 883145 w 7149692"/>
                  <a:gd name="connsiteY281" fmla="*/ 838200 h 4639734"/>
                  <a:gd name="connsiteX282" fmla="*/ 866212 w 7149692"/>
                  <a:gd name="connsiteY282" fmla="*/ 905934 h 4639734"/>
                  <a:gd name="connsiteX283" fmla="*/ 883145 w 7149692"/>
                  <a:gd name="connsiteY283" fmla="*/ 1227667 h 4639734"/>
                  <a:gd name="connsiteX284" fmla="*/ 900079 w 7149692"/>
                  <a:gd name="connsiteY284" fmla="*/ 1278467 h 4639734"/>
                  <a:gd name="connsiteX285" fmla="*/ 908545 w 7149692"/>
                  <a:gd name="connsiteY285" fmla="*/ 1320800 h 4639734"/>
                  <a:gd name="connsiteX286" fmla="*/ 942412 w 7149692"/>
                  <a:gd name="connsiteY286" fmla="*/ 1380067 h 4639734"/>
                  <a:gd name="connsiteX287" fmla="*/ 967812 w 7149692"/>
                  <a:gd name="connsiteY287" fmla="*/ 1413934 h 4639734"/>
                  <a:gd name="connsiteX288" fmla="*/ 1010145 w 7149692"/>
                  <a:gd name="connsiteY288" fmla="*/ 1490134 h 4639734"/>
                  <a:gd name="connsiteX289" fmla="*/ 1060945 w 7149692"/>
                  <a:gd name="connsiteY289" fmla="*/ 1532467 h 4639734"/>
                  <a:gd name="connsiteX290" fmla="*/ 1077879 w 7149692"/>
                  <a:gd name="connsiteY290" fmla="*/ 1557867 h 4639734"/>
                  <a:gd name="connsiteX291" fmla="*/ 1120212 w 7149692"/>
                  <a:gd name="connsiteY291" fmla="*/ 1591734 h 4639734"/>
                  <a:gd name="connsiteX292" fmla="*/ 1145612 w 7149692"/>
                  <a:gd name="connsiteY292" fmla="*/ 1617134 h 4639734"/>
                  <a:gd name="connsiteX293" fmla="*/ 1179479 w 7149692"/>
                  <a:gd name="connsiteY293" fmla="*/ 1659467 h 4639734"/>
                  <a:gd name="connsiteX294" fmla="*/ 1230279 w 7149692"/>
                  <a:gd name="connsiteY294" fmla="*/ 1710267 h 4639734"/>
                  <a:gd name="connsiteX295" fmla="*/ 1289545 w 7149692"/>
                  <a:gd name="connsiteY295" fmla="*/ 1761067 h 4639734"/>
                  <a:gd name="connsiteX296" fmla="*/ 1314945 w 7149692"/>
                  <a:gd name="connsiteY296" fmla="*/ 1794934 h 4639734"/>
                  <a:gd name="connsiteX297" fmla="*/ 1374212 w 7149692"/>
                  <a:gd name="connsiteY297" fmla="*/ 1837267 h 4639734"/>
                  <a:gd name="connsiteX298" fmla="*/ 1391145 w 7149692"/>
                  <a:gd name="connsiteY298" fmla="*/ 1862667 h 4639734"/>
                  <a:gd name="connsiteX299" fmla="*/ 1425012 w 7149692"/>
                  <a:gd name="connsiteY299" fmla="*/ 1896534 h 4639734"/>
                  <a:gd name="connsiteX300" fmla="*/ 1433479 w 7149692"/>
                  <a:gd name="connsiteY300" fmla="*/ 1921934 h 4639734"/>
                  <a:gd name="connsiteX301" fmla="*/ 1416545 w 7149692"/>
                  <a:gd name="connsiteY301" fmla="*/ 1938867 h 4639734"/>
                  <a:gd name="connsiteX302" fmla="*/ 1357279 w 7149692"/>
                  <a:gd name="connsiteY302" fmla="*/ 1921934 h 4639734"/>
                  <a:gd name="connsiteX303" fmla="*/ 1298012 w 7149692"/>
                  <a:gd name="connsiteY303" fmla="*/ 1888067 h 4639734"/>
                  <a:gd name="connsiteX304" fmla="*/ 1264145 w 7149692"/>
                  <a:gd name="connsiteY304" fmla="*/ 1862667 h 4639734"/>
                  <a:gd name="connsiteX305" fmla="*/ 1230279 w 7149692"/>
                  <a:gd name="connsiteY305" fmla="*/ 1854200 h 4639734"/>
                  <a:gd name="connsiteX306" fmla="*/ 1204879 w 7149692"/>
                  <a:gd name="connsiteY306" fmla="*/ 1845734 h 4639734"/>
                  <a:gd name="connsiteX307" fmla="*/ 1128679 w 7149692"/>
                  <a:gd name="connsiteY307" fmla="*/ 1820334 h 4639734"/>
                  <a:gd name="connsiteX308" fmla="*/ 967812 w 7149692"/>
                  <a:gd name="connsiteY308" fmla="*/ 1811867 h 4639734"/>
                  <a:gd name="connsiteX309" fmla="*/ 866212 w 7149692"/>
                  <a:gd name="connsiteY309" fmla="*/ 1803400 h 4639734"/>
                  <a:gd name="connsiteX310" fmla="*/ 790012 w 7149692"/>
                  <a:gd name="connsiteY310" fmla="*/ 1811867 h 4639734"/>
                  <a:gd name="connsiteX311" fmla="*/ 722279 w 7149692"/>
                  <a:gd name="connsiteY311" fmla="*/ 1837267 h 4639734"/>
                  <a:gd name="connsiteX312" fmla="*/ 679945 w 7149692"/>
                  <a:gd name="connsiteY312" fmla="*/ 1871134 h 4639734"/>
                  <a:gd name="connsiteX313" fmla="*/ 654545 w 7149692"/>
                  <a:gd name="connsiteY313" fmla="*/ 1896534 h 4639734"/>
                  <a:gd name="connsiteX314" fmla="*/ 586812 w 7149692"/>
                  <a:gd name="connsiteY314" fmla="*/ 1947334 h 4639734"/>
                  <a:gd name="connsiteX315" fmla="*/ 544479 w 7149692"/>
                  <a:gd name="connsiteY315" fmla="*/ 1981200 h 4639734"/>
                  <a:gd name="connsiteX316" fmla="*/ 459812 w 7149692"/>
                  <a:gd name="connsiteY316" fmla="*/ 2032000 h 4639734"/>
                  <a:gd name="connsiteX317" fmla="*/ 400545 w 7149692"/>
                  <a:gd name="connsiteY317" fmla="*/ 2099734 h 4639734"/>
                  <a:gd name="connsiteX318" fmla="*/ 332812 w 7149692"/>
                  <a:gd name="connsiteY318" fmla="*/ 2159000 h 4639734"/>
                  <a:gd name="connsiteX319" fmla="*/ 282012 w 7149692"/>
                  <a:gd name="connsiteY319" fmla="*/ 2235200 h 4639734"/>
                  <a:gd name="connsiteX320" fmla="*/ 256612 w 7149692"/>
                  <a:gd name="connsiteY320" fmla="*/ 2252134 h 4639734"/>
                  <a:gd name="connsiteX321" fmla="*/ 214279 w 7149692"/>
                  <a:gd name="connsiteY321" fmla="*/ 2328334 h 4639734"/>
                  <a:gd name="connsiteX322" fmla="*/ 205812 w 7149692"/>
                  <a:gd name="connsiteY322" fmla="*/ 2362200 h 4639734"/>
                  <a:gd name="connsiteX323" fmla="*/ 188879 w 7149692"/>
                  <a:gd name="connsiteY323" fmla="*/ 2404534 h 4639734"/>
                  <a:gd name="connsiteX324" fmla="*/ 180412 w 7149692"/>
                  <a:gd name="connsiteY324" fmla="*/ 2446867 h 4639734"/>
                  <a:gd name="connsiteX325" fmla="*/ 188879 w 7149692"/>
                  <a:gd name="connsiteY325" fmla="*/ 2531534 h 4639734"/>
                  <a:gd name="connsiteX326" fmla="*/ 239679 w 7149692"/>
                  <a:gd name="connsiteY326" fmla="*/ 2573867 h 4639734"/>
                  <a:gd name="connsiteX327" fmla="*/ 265079 w 7149692"/>
                  <a:gd name="connsiteY327" fmla="*/ 2590800 h 4639734"/>
                  <a:gd name="connsiteX328" fmla="*/ 315879 w 7149692"/>
                  <a:gd name="connsiteY328" fmla="*/ 2641600 h 4639734"/>
                  <a:gd name="connsiteX329" fmla="*/ 375145 w 7149692"/>
                  <a:gd name="connsiteY329" fmla="*/ 2683934 h 4639734"/>
                  <a:gd name="connsiteX330" fmla="*/ 417479 w 7149692"/>
                  <a:gd name="connsiteY330" fmla="*/ 2709334 h 4639734"/>
                  <a:gd name="connsiteX331" fmla="*/ 510612 w 7149692"/>
                  <a:gd name="connsiteY331" fmla="*/ 2768600 h 4639734"/>
                  <a:gd name="connsiteX332" fmla="*/ 527545 w 7149692"/>
                  <a:gd name="connsiteY332" fmla="*/ 2785534 h 4639734"/>
                  <a:gd name="connsiteX333" fmla="*/ 561412 w 7149692"/>
                  <a:gd name="connsiteY333" fmla="*/ 2827867 h 4639734"/>
                  <a:gd name="connsiteX334" fmla="*/ 603745 w 7149692"/>
                  <a:gd name="connsiteY334" fmla="*/ 2895600 h 4639734"/>
                  <a:gd name="connsiteX335" fmla="*/ 561412 w 7149692"/>
                  <a:gd name="connsiteY335" fmla="*/ 2921000 h 4639734"/>
                  <a:gd name="connsiteX336" fmla="*/ 510612 w 7149692"/>
                  <a:gd name="connsiteY33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58345 w 7149692"/>
                  <a:gd name="connsiteY167" fmla="*/ 1473200 h 4639734"/>
                  <a:gd name="connsiteX168" fmla="*/ 5649879 w 7149692"/>
                  <a:gd name="connsiteY168" fmla="*/ 1447800 h 4639734"/>
                  <a:gd name="connsiteX169" fmla="*/ 5624479 w 7149692"/>
                  <a:gd name="connsiteY169" fmla="*/ 1405467 h 4639734"/>
                  <a:gd name="connsiteX170" fmla="*/ 5616012 w 7149692"/>
                  <a:gd name="connsiteY170" fmla="*/ 1380067 h 4639734"/>
                  <a:gd name="connsiteX171" fmla="*/ 5599079 w 7149692"/>
                  <a:gd name="connsiteY171" fmla="*/ 1346200 h 4639734"/>
                  <a:gd name="connsiteX172" fmla="*/ 5556745 w 7149692"/>
                  <a:gd name="connsiteY172" fmla="*/ 1270000 h 4639734"/>
                  <a:gd name="connsiteX173" fmla="*/ 5531345 w 7149692"/>
                  <a:gd name="connsiteY173" fmla="*/ 1227667 h 4639734"/>
                  <a:gd name="connsiteX174" fmla="*/ 5505945 w 7149692"/>
                  <a:gd name="connsiteY174" fmla="*/ 1185334 h 4639734"/>
                  <a:gd name="connsiteX175" fmla="*/ 5446679 w 7149692"/>
                  <a:gd name="connsiteY175" fmla="*/ 1083734 h 4639734"/>
                  <a:gd name="connsiteX176" fmla="*/ 5412812 w 7149692"/>
                  <a:gd name="connsiteY176" fmla="*/ 1049867 h 4639734"/>
                  <a:gd name="connsiteX177" fmla="*/ 5395879 w 7149692"/>
                  <a:gd name="connsiteY177" fmla="*/ 1024467 h 4639734"/>
                  <a:gd name="connsiteX178" fmla="*/ 5336612 w 7149692"/>
                  <a:gd name="connsiteY178" fmla="*/ 939800 h 4639734"/>
                  <a:gd name="connsiteX179" fmla="*/ 5311212 w 7149692"/>
                  <a:gd name="connsiteY179" fmla="*/ 914400 h 4639734"/>
                  <a:gd name="connsiteX180" fmla="*/ 5294279 w 7149692"/>
                  <a:gd name="connsiteY180" fmla="*/ 889000 h 4639734"/>
                  <a:gd name="connsiteX181" fmla="*/ 5226545 w 7149692"/>
                  <a:gd name="connsiteY181" fmla="*/ 838200 h 4639734"/>
                  <a:gd name="connsiteX182" fmla="*/ 5201145 w 7149692"/>
                  <a:gd name="connsiteY182" fmla="*/ 821267 h 4639734"/>
                  <a:gd name="connsiteX183" fmla="*/ 5158812 w 7149692"/>
                  <a:gd name="connsiteY183" fmla="*/ 812800 h 4639734"/>
                  <a:gd name="connsiteX184" fmla="*/ 5133412 w 7149692"/>
                  <a:gd name="connsiteY184" fmla="*/ 804334 h 4639734"/>
                  <a:gd name="connsiteX185" fmla="*/ 5065679 w 7149692"/>
                  <a:gd name="connsiteY185" fmla="*/ 778934 h 4639734"/>
                  <a:gd name="connsiteX186" fmla="*/ 5014879 w 7149692"/>
                  <a:gd name="connsiteY186" fmla="*/ 770467 h 4639734"/>
                  <a:gd name="connsiteX187" fmla="*/ 4955612 w 7149692"/>
                  <a:gd name="connsiteY187" fmla="*/ 753534 h 4639734"/>
                  <a:gd name="connsiteX188" fmla="*/ 4887879 w 7149692"/>
                  <a:gd name="connsiteY188" fmla="*/ 736600 h 4639734"/>
                  <a:gd name="connsiteX189" fmla="*/ 4862479 w 7149692"/>
                  <a:gd name="connsiteY189" fmla="*/ 745067 h 4639734"/>
                  <a:gd name="connsiteX190" fmla="*/ 4803212 w 7149692"/>
                  <a:gd name="connsiteY190" fmla="*/ 787400 h 4639734"/>
                  <a:gd name="connsiteX191" fmla="*/ 4760879 w 7149692"/>
                  <a:gd name="connsiteY191" fmla="*/ 795867 h 4639734"/>
                  <a:gd name="connsiteX192" fmla="*/ 4710079 w 7149692"/>
                  <a:gd name="connsiteY192" fmla="*/ 829734 h 4639734"/>
                  <a:gd name="connsiteX193" fmla="*/ 4667745 w 7149692"/>
                  <a:gd name="connsiteY193" fmla="*/ 872067 h 4639734"/>
                  <a:gd name="connsiteX194" fmla="*/ 4625412 w 7149692"/>
                  <a:gd name="connsiteY194" fmla="*/ 922867 h 4639734"/>
                  <a:gd name="connsiteX195" fmla="*/ 4600012 w 7149692"/>
                  <a:gd name="connsiteY195" fmla="*/ 990600 h 4639734"/>
                  <a:gd name="connsiteX196" fmla="*/ 4583079 w 7149692"/>
                  <a:gd name="connsiteY196" fmla="*/ 1041400 h 4639734"/>
                  <a:gd name="connsiteX197" fmla="*/ 4574612 w 7149692"/>
                  <a:gd name="connsiteY197" fmla="*/ 1066800 h 4639734"/>
                  <a:gd name="connsiteX198" fmla="*/ 4566145 w 7149692"/>
                  <a:gd name="connsiteY198" fmla="*/ 1092200 h 4639734"/>
                  <a:gd name="connsiteX199" fmla="*/ 4540745 w 7149692"/>
                  <a:gd name="connsiteY199" fmla="*/ 1210734 h 4639734"/>
                  <a:gd name="connsiteX200" fmla="*/ 4489945 w 7149692"/>
                  <a:gd name="connsiteY200" fmla="*/ 1168400 h 4639734"/>
                  <a:gd name="connsiteX201" fmla="*/ 4447612 w 7149692"/>
                  <a:gd name="connsiteY201" fmla="*/ 1049867 h 4639734"/>
                  <a:gd name="connsiteX202" fmla="*/ 4405279 w 7149692"/>
                  <a:gd name="connsiteY202" fmla="*/ 956734 h 4639734"/>
                  <a:gd name="connsiteX203" fmla="*/ 4379879 w 7149692"/>
                  <a:gd name="connsiteY203" fmla="*/ 922867 h 4639734"/>
                  <a:gd name="connsiteX204" fmla="*/ 4329079 w 7149692"/>
                  <a:gd name="connsiteY204" fmla="*/ 821267 h 4639734"/>
                  <a:gd name="connsiteX205" fmla="*/ 4303679 w 7149692"/>
                  <a:gd name="connsiteY205" fmla="*/ 762000 h 4639734"/>
                  <a:gd name="connsiteX206" fmla="*/ 4269812 w 7149692"/>
                  <a:gd name="connsiteY206" fmla="*/ 711200 h 4639734"/>
                  <a:gd name="connsiteX207" fmla="*/ 4210545 w 7149692"/>
                  <a:gd name="connsiteY207" fmla="*/ 609600 h 4639734"/>
                  <a:gd name="connsiteX208" fmla="*/ 4134345 w 7149692"/>
                  <a:gd name="connsiteY208" fmla="*/ 516467 h 4639734"/>
                  <a:gd name="connsiteX209" fmla="*/ 4100479 w 7149692"/>
                  <a:gd name="connsiteY209" fmla="*/ 448734 h 4639734"/>
                  <a:gd name="connsiteX210" fmla="*/ 4066612 w 7149692"/>
                  <a:gd name="connsiteY210" fmla="*/ 414867 h 4639734"/>
                  <a:gd name="connsiteX211" fmla="*/ 4041212 w 7149692"/>
                  <a:gd name="connsiteY211" fmla="*/ 372534 h 4639734"/>
                  <a:gd name="connsiteX212" fmla="*/ 4007345 w 7149692"/>
                  <a:gd name="connsiteY212" fmla="*/ 338667 h 4639734"/>
                  <a:gd name="connsiteX213" fmla="*/ 3990412 w 7149692"/>
                  <a:gd name="connsiteY213" fmla="*/ 313267 h 4639734"/>
                  <a:gd name="connsiteX214" fmla="*/ 3965012 w 7149692"/>
                  <a:gd name="connsiteY214" fmla="*/ 287867 h 4639734"/>
                  <a:gd name="connsiteX215" fmla="*/ 3939612 w 7149692"/>
                  <a:gd name="connsiteY215" fmla="*/ 254000 h 4639734"/>
                  <a:gd name="connsiteX216" fmla="*/ 3905745 w 7149692"/>
                  <a:gd name="connsiteY216" fmla="*/ 237067 h 4639734"/>
                  <a:gd name="connsiteX217" fmla="*/ 3846479 w 7149692"/>
                  <a:gd name="connsiteY217" fmla="*/ 186267 h 4639734"/>
                  <a:gd name="connsiteX218" fmla="*/ 3821079 w 7149692"/>
                  <a:gd name="connsiteY218" fmla="*/ 169334 h 4639734"/>
                  <a:gd name="connsiteX219" fmla="*/ 3787212 w 7149692"/>
                  <a:gd name="connsiteY219" fmla="*/ 135467 h 4639734"/>
                  <a:gd name="connsiteX220" fmla="*/ 3694079 w 7149692"/>
                  <a:gd name="connsiteY220" fmla="*/ 101600 h 4639734"/>
                  <a:gd name="connsiteX221" fmla="*/ 3617879 w 7149692"/>
                  <a:gd name="connsiteY221" fmla="*/ 67734 h 4639734"/>
                  <a:gd name="connsiteX222" fmla="*/ 3584012 w 7149692"/>
                  <a:gd name="connsiteY222" fmla="*/ 59267 h 4639734"/>
                  <a:gd name="connsiteX223" fmla="*/ 3550145 w 7149692"/>
                  <a:gd name="connsiteY223" fmla="*/ 42334 h 4639734"/>
                  <a:gd name="connsiteX224" fmla="*/ 3516279 w 7149692"/>
                  <a:gd name="connsiteY224" fmla="*/ 33867 h 4639734"/>
                  <a:gd name="connsiteX225" fmla="*/ 3431612 w 7149692"/>
                  <a:gd name="connsiteY225" fmla="*/ 8467 h 4639734"/>
                  <a:gd name="connsiteX226" fmla="*/ 3330012 w 7149692"/>
                  <a:gd name="connsiteY226" fmla="*/ 0 h 4639734"/>
                  <a:gd name="connsiteX227" fmla="*/ 3143745 w 7149692"/>
                  <a:gd name="connsiteY227" fmla="*/ 8467 h 4639734"/>
                  <a:gd name="connsiteX228" fmla="*/ 3050612 w 7149692"/>
                  <a:gd name="connsiteY228" fmla="*/ 25400 h 4639734"/>
                  <a:gd name="connsiteX229" fmla="*/ 2991345 w 7149692"/>
                  <a:gd name="connsiteY229" fmla="*/ 42334 h 4639734"/>
                  <a:gd name="connsiteX230" fmla="*/ 2949012 w 7149692"/>
                  <a:gd name="connsiteY230" fmla="*/ 59267 h 4639734"/>
                  <a:gd name="connsiteX231" fmla="*/ 2898212 w 7149692"/>
                  <a:gd name="connsiteY231" fmla="*/ 93134 h 4639734"/>
                  <a:gd name="connsiteX232" fmla="*/ 2855879 w 7149692"/>
                  <a:gd name="connsiteY232" fmla="*/ 118534 h 4639734"/>
                  <a:gd name="connsiteX233" fmla="*/ 2830479 w 7149692"/>
                  <a:gd name="connsiteY233" fmla="*/ 143934 h 4639734"/>
                  <a:gd name="connsiteX234" fmla="*/ 2805079 w 7149692"/>
                  <a:gd name="connsiteY234" fmla="*/ 160867 h 4639734"/>
                  <a:gd name="connsiteX235" fmla="*/ 2745812 w 7149692"/>
                  <a:gd name="connsiteY235" fmla="*/ 203200 h 4639734"/>
                  <a:gd name="connsiteX236" fmla="*/ 2720412 w 7149692"/>
                  <a:gd name="connsiteY236" fmla="*/ 254000 h 4639734"/>
                  <a:gd name="connsiteX237" fmla="*/ 2695012 w 7149692"/>
                  <a:gd name="connsiteY237" fmla="*/ 296334 h 4639734"/>
                  <a:gd name="connsiteX238" fmla="*/ 2644212 w 7149692"/>
                  <a:gd name="connsiteY238" fmla="*/ 389467 h 4639734"/>
                  <a:gd name="connsiteX239" fmla="*/ 2627279 w 7149692"/>
                  <a:gd name="connsiteY239" fmla="*/ 414867 h 4639734"/>
                  <a:gd name="connsiteX240" fmla="*/ 2610345 w 7149692"/>
                  <a:gd name="connsiteY240" fmla="*/ 541867 h 4639734"/>
                  <a:gd name="connsiteX241" fmla="*/ 2593412 w 7149692"/>
                  <a:gd name="connsiteY241" fmla="*/ 584200 h 4639734"/>
                  <a:gd name="connsiteX242" fmla="*/ 2584945 w 7149692"/>
                  <a:gd name="connsiteY242" fmla="*/ 609600 h 4639734"/>
                  <a:gd name="connsiteX243" fmla="*/ 2568012 w 7149692"/>
                  <a:gd name="connsiteY243" fmla="*/ 643467 h 4639734"/>
                  <a:gd name="connsiteX244" fmla="*/ 2542612 w 7149692"/>
                  <a:gd name="connsiteY244" fmla="*/ 728134 h 4639734"/>
                  <a:gd name="connsiteX245" fmla="*/ 2551079 w 7149692"/>
                  <a:gd name="connsiteY245" fmla="*/ 880534 h 4639734"/>
                  <a:gd name="connsiteX246" fmla="*/ 2576479 w 7149692"/>
                  <a:gd name="connsiteY246" fmla="*/ 973667 h 4639734"/>
                  <a:gd name="connsiteX247" fmla="*/ 2593412 w 7149692"/>
                  <a:gd name="connsiteY247" fmla="*/ 1049867 h 4639734"/>
                  <a:gd name="connsiteX248" fmla="*/ 2618812 w 7149692"/>
                  <a:gd name="connsiteY248" fmla="*/ 1066800 h 4639734"/>
                  <a:gd name="connsiteX249" fmla="*/ 2678079 w 7149692"/>
                  <a:gd name="connsiteY249" fmla="*/ 1134534 h 4639734"/>
                  <a:gd name="connsiteX250" fmla="*/ 2728879 w 7149692"/>
                  <a:gd name="connsiteY250" fmla="*/ 1176867 h 4639734"/>
                  <a:gd name="connsiteX251" fmla="*/ 2703479 w 7149692"/>
                  <a:gd name="connsiteY251" fmla="*/ 1202267 h 4639734"/>
                  <a:gd name="connsiteX252" fmla="*/ 2635745 w 7149692"/>
                  <a:gd name="connsiteY252" fmla="*/ 1193800 h 4639734"/>
                  <a:gd name="connsiteX253" fmla="*/ 2568012 w 7149692"/>
                  <a:gd name="connsiteY253" fmla="*/ 1117600 h 4639734"/>
                  <a:gd name="connsiteX254" fmla="*/ 2551079 w 7149692"/>
                  <a:gd name="connsiteY254" fmla="*/ 1092200 h 4639734"/>
                  <a:gd name="connsiteX255" fmla="*/ 2525679 w 7149692"/>
                  <a:gd name="connsiteY255" fmla="*/ 1083734 h 4639734"/>
                  <a:gd name="connsiteX256" fmla="*/ 2508745 w 7149692"/>
                  <a:gd name="connsiteY256" fmla="*/ 1049867 h 4639734"/>
                  <a:gd name="connsiteX257" fmla="*/ 2466412 w 7149692"/>
                  <a:gd name="connsiteY257" fmla="*/ 1024467 h 4639734"/>
                  <a:gd name="connsiteX258" fmla="*/ 2432545 w 7149692"/>
                  <a:gd name="connsiteY258" fmla="*/ 999067 h 4639734"/>
                  <a:gd name="connsiteX259" fmla="*/ 2305545 w 7149692"/>
                  <a:gd name="connsiteY259" fmla="*/ 889000 h 4639734"/>
                  <a:gd name="connsiteX260" fmla="*/ 2187012 w 7149692"/>
                  <a:gd name="connsiteY260" fmla="*/ 804334 h 4639734"/>
                  <a:gd name="connsiteX261" fmla="*/ 2136212 w 7149692"/>
                  <a:gd name="connsiteY261" fmla="*/ 762000 h 4639734"/>
                  <a:gd name="connsiteX262" fmla="*/ 2017679 w 7149692"/>
                  <a:gd name="connsiteY262" fmla="*/ 677334 h 4639734"/>
                  <a:gd name="connsiteX263" fmla="*/ 1966879 w 7149692"/>
                  <a:gd name="connsiteY263" fmla="*/ 635000 h 4639734"/>
                  <a:gd name="connsiteX264" fmla="*/ 1873745 w 7149692"/>
                  <a:gd name="connsiteY264" fmla="*/ 575734 h 4639734"/>
                  <a:gd name="connsiteX265" fmla="*/ 1831412 w 7149692"/>
                  <a:gd name="connsiteY265" fmla="*/ 541867 h 4639734"/>
                  <a:gd name="connsiteX266" fmla="*/ 1789079 w 7149692"/>
                  <a:gd name="connsiteY266" fmla="*/ 533400 h 4639734"/>
                  <a:gd name="connsiteX267" fmla="*/ 1763679 w 7149692"/>
                  <a:gd name="connsiteY267" fmla="*/ 524934 h 4639734"/>
                  <a:gd name="connsiteX268" fmla="*/ 1738279 w 7149692"/>
                  <a:gd name="connsiteY268" fmla="*/ 508000 h 4639734"/>
                  <a:gd name="connsiteX269" fmla="*/ 1611279 w 7149692"/>
                  <a:gd name="connsiteY269" fmla="*/ 474134 h 4639734"/>
                  <a:gd name="connsiteX270" fmla="*/ 1501212 w 7149692"/>
                  <a:gd name="connsiteY270" fmla="*/ 465667 h 4639734"/>
                  <a:gd name="connsiteX271" fmla="*/ 1314945 w 7149692"/>
                  <a:gd name="connsiteY271" fmla="*/ 474134 h 4639734"/>
                  <a:gd name="connsiteX272" fmla="*/ 1255679 w 7149692"/>
                  <a:gd name="connsiteY272" fmla="*/ 491067 h 4639734"/>
                  <a:gd name="connsiteX273" fmla="*/ 1179479 w 7149692"/>
                  <a:gd name="connsiteY273" fmla="*/ 508000 h 4639734"/>
                  <a:gd name="connsiteX274" fmla="*/ 1111745 w 7149692"/>
                  <a:gd name="connsiteY274" fmla="*/ 524934 h 4639734"/>
                  <a:gd name="connsiteX275" fmla="*/ 1077879 w 7149692"/>
                  <a:gd name="connsiteY275" fmla="*/ 550334 h 4639734"/>
                  <a:gd name="connsiteX276" fmla="*/ 1044012 w 7149692"/>
                  <a:gd name="connsiteY276" fmla="*/ 567267 h 4639734"/>
                  <a:gd name="connsiteX277" fmla="*/ 993212 w 7149692"/>
                  <a:gd name="connsiteY277" fmla="*/ 618067 h 4639734"/>
                  <a:gd name="connsiteX278" fmla="*/ 933945 w 7149692"/>
                  <a:gd name="connsiteY278" fmla="*/ 728134 h 4639734"/>
                  <a:gd name="connsiteX279" fmla="*/ 900079 w 7149692"/>
                  <a:gd name="connsiteY279" fmla="*/ 778934 h 4639734"/>
                  <a:gd name="connsiteX280" fmla="*/ 883145 w 7149692"/>
                  <a:gd name="connsiteY280" fmla="*/ 838200 h 4639734"/>
                  <a:gd name="connsiteX281" fmla="*/ 866212 w 7149692"/>
                  <a:gd name="connsiteY281" fmla="*/ 905934 h 4639734"/>
                  <a:gd name="connsiteX282" fmla="*/ 883145 w 7149692"/>
                  <a:gd name="connsiteY282" fmla="*/ 1227667 h 4639734"/>
                  <a:gd name="connsiteX283" fmla="*/ 900079 w 7149692"/>
                  <a:gd name="connsiteY283" fmla="*/ 1278467 h 4639734"/>
                  <a:gd name="connsiteX284" fmla="*/ 908545 w 7149692"/>
                  <a:gd name="connsiteY284" fmla="*/ 1320800 h 4639734"/>
                  <a:gd name="connsiteX285" fmla="*/ 942412 w 7149692"/>
                  <a:gd name="connsiteY285" fmla="*/ 1380067 h 4639734"/>
                  <a:gd name="connsiteX286" fmla="*/ 967812 w 7149692"/>
                  <a:gd name="connsiteY286" fmla="*/ 1413934 h 4639734"/>
                  <a:gd name="connsiteX287" fmla="*/ 1010145 w 7149692"/>
                  <a:gd name="connsiteY287" fmla="*/ 1490134 h 4639734"/>
                  <a:gd name="connsiteX288" fmla="*/ 1060945 w 7149692"/>
                  <a:gd name="connsiteY288" fmla="*/ 1532467 h 4639734"/>
                  <a:gd name="connsiteX289" fmla="*/ 1077879 w 7149692"/>
                  <a:gd name="connsiteY289" fmla="*/ 1557867 h 4639734"/>
                  <a:gd name="connsiteX290" fmla="*/ 1120212 w 7149692"/>
                  <a:gd name="connsiteY290" fmla="*/ 1591734 h 4639734"/>
                  <a:gd name="connsiteX291" fmla="*/ 1145612 w 7149692"/>
                  <a:gd name="connsiteY291" fmla="*/ 1617134 h 4639734"/>
                  <a:gd name="connsiteX292" fmla="*/ 1179479 w 7149692"/>
                  <a:gd name="connsiteY292" fmla="*/ 1659467 h 4639734"/>
                  <a:gd name="connsiteX293" fmla="*/ 1230279 w 7149692"/>
                  <a:gd name="connsiteY293" fmla="*/ 1710267 h 4639734"/>
                  <a:gd name="connsiteX294" fmla="*/ 1289545 w 7149692"/>
                  <a:gd name="connsiteY294" fmla="*/ 1761067 h 4639734"/>
                  <a:gd name="connsiteX295" fmla="*/ 1314945 w 7149692"/>
                  <a:gd name="connsiteY295" fmla="*/ 1794934 h 4639734"/>
                  <a:gd name="connsiteX296" fmla="*/ 1374212 w 7149692"/>
                  <a:gd name="connsiteY296" fmla="*/ 1837267 h 4639734"/>
                  <a:gd name="connsiteX297" fmla="*/ 1391145 w 7149692"/>
                  <a:gd name="connsiteY297" fmla="*/ 1862667 h 4639734"/>
                  <a:gd name="connsiteX298" fmla="*/ 1425012 w 7149692"/>
                  <a:gd name="connsiteY298" fmla="*/ 1896534 h 4639734"/>
                  <a:gd name="connsiteX299" fmla="*/ 1433479 w 7149692"/>
                  <a:gd name="connsiteY299" fmla="*/ 1921934 h 4639734"/>
                  <a:gd name="connsiteX300" fmla="*/ 1416545 w 7149692"/>
                  <a:gd name="connsiteY300" fmla="*/ 1938867 h 4639734"/>
                  <a:gd name="connsiteX301" fmla="*/ 1357279 w 7149692"/>
                  <a:gd name="connsiteY301" fmla="*/ 1921934 h 4639734"/>
                  <a:gd name="connsiteX302" fmla="*/ 1298012 w 7149692"/>
                  <a:gd name="connsiteY302" fmla="*/ 1888067 h 4639734"/>
                  <a:gd name="connsiteX303" fmla="*/ 1264145 w 7149692"/>
                  <a:gd name="connsiteY303" fmla="*/ 1862667 h 4639734"/>
                  <a:gd name="connsiteX304" fmla="*/ 1230279 w 7149692"/>
                  <a:gd name="connsiteY304" fmla="*/ 1854200 h 4639734"/>
                  <a:gd name="connsiteX305" fmla="*/ 1204879 w 7149692"/>
                  <a:gd name="connsiteY305" fmla="*/ 1845734 h 4639734"/>
                  <a:gd name="connsiteX306" fmla="*/ 1128679 w 7149692"/>
                  <a:gd name="connsiteY306" fmla="*/ 1820334 h 4639734"/>
                  <a:gd name="connsiteX307" fmla="*/ 967812 w 7149692"/>
                  <a:gd name="connsiteY307" fmla="*/ 1811867 h 4639734"/>
                  <a:gd name="connsiteX308" fmla="*/ 866212 w 7149692"/>
                  <a:gd name="connsiteY308" fmla="*/ 1803400 h 4639734"/>
                  <a:gd name="connsiteX309" fmla="*/ 790012 w 7149692"/>
                  <a:gd name="connsiteY309" fmla="*/ 1811867 h 4639734"/>
                  <a:gd name="connsiteX310" fmla="*/ 722279 w 7149692"/>
                  <a:gd name="connsiteY310" fmla="*/ 1837267 h 4639734"/>
                  <a:gd name="connsiteX311" fmla="*/ 679945 w 7149692"/>
                  <a:gd name="connsiteY311" fmla="*/ 1871134 h 4639734"/>
                  <a:gd name="connsiteX312" fmla="*/ 654545 w 7149692"/>
                  <a:gd name="connsiteY312" fmla="*/ 1896534 h 4639734"/>
                  <a:gd name="connsiteX313" fmla="*/ 586812 w 7149692"/>
                  <a:gd name="connsiteY313" fmla="*/ 1947334 h 4639734"/>
                  <a:gd name="connsiteX314" fmla="*/ 544479 w 7149692"/>
                  <a:gd name="connsiteY314" fmla="*/ 1981200 h 4639734"/>
                  <a:gd name="connsiteX315" fmla="*/ 459812 w 7149692"/>
                  <a:gd name="connsiteY315" fmla="*/ 2032000 h 4639734"/>
                  <a:gd name="connsiteX316" fmla="*/ 400545 w 7149692"/>
                  <a:gd name="connsiteY316" fmla="*/ 2099734 h 4639734"/>
                  <a:gd name="connsiteX317" fmla="*/ 332812 w 7149692"/>
                  <a:gd name="connsiteY317" fmla="*/ 2159000 h 4639734"/>
                  <a:gd name="connsiteX318" fmla="*/ 282012 w 7149692"/>
                  <a:gd name="connsiteY318" fmla="*/ 2235200 h 4639734"/>
                  <a:gd name="connsiteX319" fmla="*/ 256612 w 7149692"/>
                  <a:gd name="connsiteY319" fmla="*/ 2252134 h 4639734"/>
                  <a:gd name="connsiteX320" fmla="*/ 214279 w 7149692"/>
                  <a:gd name="connsiteY320" fmla="*/ 2328334 h 4639734"/>
                  <a:gd name="connsiteX321" fmla="*/ 205812 w 7149692"/>
                  <a:gd name="connsiteY321" fmla="*/ 2362200 h 4639734"/>
                  <a:gd name="connsiteX322" fmla="*/ 188879 w 7149692"/>
                  <a:gd name="connsiteY322" fmla="*/ 2404534 h 4639734"/>
                  <a:gd name="connsiteX323" fmla="*/ 180412 w 7149692"/>
                  <a:gd name="connsiteY323" fmla="*/ 2446867 h 4639734"/>
                  <a:gd name="connsiteX324" fmla="*/ 188879 w 7149692"/>
                  <a:gd name="connsiteY324" fmla="*/ 2531534 h 4639734"/>
                  <a:gd name="connsiteX325" fmla="*/ 239679 w 7149692"/>
                  <a:gd name="connsiteY325" fmla="*/ 2573867 h 4639734"/>
                  <a:gd name="connsiteX326" fmla="*/ 265079 w 7149692"/>
                  <a:gd name="connsiteY326" fmla="*/ 2590800 h 4639734"/>
                  <a:gd name="connsiteX327" fmla="*/ 315879 w 7149692"/>
                  <a:gd name="connsiteY327" fmla="*/ 2641600 h 4639734"/>
                  <a:gd name="connsiteX328" fmla="*/ 375145 w 7149692"/>
                  <a:gd name="connsiteY328" fmla="*/ 2683934 h 4639734"/>
                  <a:gd name="connsiteX329" fmla="*/ 417479 w 7149692"/>
                  <a:gd name="connsiteY329" fmla="*/ 2709334 h 4639734"/>
                  <a:gd name="connsiteX330" fmla="*/ 510612 w 7149692"/>
                  <a:gd name="connsiteY330" fmla="*/ 2768600 h 4639734"/>
                  <a:gd name="connsiteX331" fmla="*/ 527545 w 7149692"/>
                  <a:gd name="connsiteY331" fmla="*/ 2785534 h 4639734"/>
                  <a:gd name="connsiteX332" fmla="*/ 561412 w 7149692"/>
                  <a:gd name="connsiteY332" fmla="*/ 2827867 h 4639734"/>
                  <a:gd name="connsiteX333" fmla="*/ 603745 w 7149692"/>
                  <a:gd name="connsiteY333" fmla="*/ 2895600 h 4639734"/>
                  <a:gd name="connsiteX334" fmla="*/ 561412 w 7149692"/>
                  <a:gd name="connsiteY334" fmla="*/ 2921000 h 4639734"/>
                  <a:gd name="connsiteX335" fmla="*/ 510612 w 7149692"/>
                  <a:gd name="connsiteY33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24479 w 7149692"/>
                  <a:gd name="connsiteY168" fmla="*/ 1405467 h 4639734"/>
                  <a:gd name="connsiteX169" fmla="*/ 5616012 w 7149692"/>
                  <a:gd name="connsiteY169" fmla="*/ 1380067 h 4639734"/>
                  <a:gd name="connsiteX170" fmla="*/ 5599079 w 7149692"/>
                  <a:gd name="connsiteY170" fmla="*/ 1346200 h 4639734"/>
                  <a:gd name="connsiteX171" fmla="*/ 5556745 w 7149692"/>
                  <a:gd name="connsiteY171" fmla="*/ 1270000 h 4639734"/>
                  <a:gd name="connsiteX172" fmla="*/ 5531345 w 7149692"/>
                  <a:gd name="connsiteY172" fmla="*/ 1227667 h 4639734"/>
                  <a:gd name="connsiteX173" fmla="*/ 5505945 w 7149692"/>
                  <a:gd name="connsiteY173" fmla="*/ 1185334 h 4639734"/>
                  <a:gd name="connsiteX174" fmla="*/ 5446679 w 7149692"/>
                  <a:gd name="connsiteY174" fmla="*/ 1083734 h 4639734"/>
                  <a:gd name="connsiteX175" fmla="*/ 5412812 w 7149692"/>
                  <a:gd name="connsiteY175" fmla="*/ 1049867 h 4639734"/>
                  <a:gd name="connsiteX176" fmla="*/ 5395879 w 7149692"/>
                  <a:gd name="connsiteY176" fmla="*/ 1024467 h 4639734"/>
                  <a:gd name="connsiteX177" fmla="*/ 5336612 w 7149692"/>
                  <a:gd name="connsiteY177" fmla="*/ 939800 h 4639734"/>
                  <a:gd name="connsiteX178" fmla="*/ 5311212 w 7149692"/>
                  <a:gd name="connsiteY178" fmla="*/ 914400 h 4639734"/>
                  <a:gd name="connsiteX179" fmla="*/ 5294279 w 7149692"/>
                  <a:gd name="connsiteY179" fmla="*/ 889000 h 4639734"/>
                  <a:gd name="connsiteX180" fmla="*/ 5226545 w 7149692"/>
                  <a:gd name="connsiteY180" fmla="*/ 838200 h 4639734"/>
                  <a:gd name="connsiteX181" fmla="*/ 5201145 w 7149692"/>
                  <a:gd name="connsiteY181" fmla="*/ 821267 h 4639734"/>
                  <a:gd name="connsiteX182" fmla="*/ 5158812 w 7149692"/>
                  <a:gd name="connsiteY182" fmla="*/ 812800 h 4639734"/>
                  <a:gd name="connsiteX183" fmla="*/ 5133412 w 7149692"/>
                  <a:gd name="connsiteY183" fmla="*/ 804334 h 4639734"/>
                  <a:gd name="connsiteX184" fmla="*/ 5065679 w 7149692"/>
                  <a:gd name="connsiteY184" fmla="*/ 778934 h 4639734"/>
                  <a:gd name="connsiteX185" fmla="*/ 5014879 w 7149692"/>
                  <a:gd name="connsiteY185" fmla="*/ 770467 h 4639734"/>
                  <a:gd name="connsiteX186" fmla="*/ 4955612 w 7149692"/>
                  <a:gd name="connsiteY186" fmla="*/ 753534 h 4639734"/>
                  <a:gd name="connsiteX187" fmla="*/ 4887879 w 7149692"/>
                  <a:gd name="connsiteY187" fmla="*/ 736600 h 4639734"/>
                  <a:gd name="connsiteX188" fmla="*/ 4862479 w 7149692"/>
                  <a:gd name="connsiteY188" fmla="*/ 745067 h 4639734"/>
                  <a:gd name="connsiteX189" fmla="*/ 4803212 w 7149692"/>
                  <a:gd name="connsiteY189" fmla="*/ 787400 h 4639734"/>
                  <a:gd name="connsiteX190" fmla="*/ 4760879 w 7149692"/>
                  <a:gd name="connsiteY190" fmla="*/ 795867 h 4639734"/>
                  <a:gd name="connsiteX191" fmla="*/ 4710079 w 7149692"/>
                  <a:gd name="connsiteY191" fmla="*/ 829734 h 4639734"/>
                  <a:gd name="connsiteX192" fmla="*/ 4667745 w 7149692"/>
                  <a:gd name="connsiteY192" fmla="*/ 872067 h 4639734"/>
                  <a:gd name="connsiteX193" fmla="*/ 4625412 w 7149692"/>
                  <a:gd name="connsiteY193" fmla="*/ 922867 h 4639734"/>
                  <a:gd name="connsiteX194" fmla="*/ 4600012 w 7149692"/>
                  <a:gd name="connsiteY194" fmla="*/ 990600 h 4639734"/>
                  <a:gd name="connsiteX195" fmla="*/ 4583079 w 7149692"/>
                  <a:gd name="connsiteY195" fmla="*/ 1041400 h 4639734"/>
                  <a:gd name="connsiteX196" fmla="*/ 4574612 w 7149692"/>
                  <a:gd name="connsiteY196" fmla="*/ 1066800 h 4639734"/>
                  <a:gd name="connsiteX197" fmla="*/ 4566145 w 7149692"/>
                  <a:gd name="connsiteY197" fmla="*/ 1092200 h 4639734"/>
                  <a:gd name="connsiteX198" fmla="*/ 4540745 w 7149692"/>
                  <a:gd name="connsiteY198" fmla="*/ 1210734 h 4639734"/>
                  <a:gd name="connsiteX199" fmla="*/ 4489945 w 7149692"/>
                  <a:gd name="connsiteY199" fmla="*/ 1168400 h 4639734"/>
                  <a:gd name="connsiteX200" fmla="*/ 4447612 w 7149692"/>
                  <a:gd name="connsiteY200" fmla="*/ 1049867 h 4639734"/>
                  <a:gd name="connsiteX201" fmla="*/ 4405279 w 7149692"/>
                  <a:gd name="connsiteY201" fmla="*/ 956734 h 4639734"/>
                  <a:gd name="connsiteX202" fmla="*/ 4379879 w 7149692"/>
                  <a:gd name="connsiteY202" fmla="*/ 922867 h 4639734"/>
                  <a:gd name="connsiteX203" fmla="*/ 4329079 w 7149692"/>
                  <a:gd name="connsiteY203" fmla="*/ 821267 h 4639734"/>
                  <a:gd name="connsiteX204" fmla="*/ 4303679 w 7149692"/>
                  <a:gd name="connsiteY204" fmla="*/ 762000 h 4639734"/>
                  <a:gd name="connsiteX205" fmla="*/ 4269812 w 7149692"/>
                  <a:gd name="connsiteY205" fmla="*/ 711200 h 4639734"/>
                  <a:gd name="connsiteX206" fmla="*/ 4210545 w 7149692"/>
                  <a:gd name="connsiteY206" fmla="*/ 609600 h 4639734"/>
                  <a:gd name="connsiteX207" fmla="*/ 4134345 w 7149692"/>
                  <a:gd name="connsiteY207" fmla="*/ 516467 h 4639734"/>
                  <a:gd name="connsiteX208" fmla="*/ 4100479 w 7149692"/>
                  <a:gd name="connsiteY208" fmla="*/ 448734 h 4639734"/>
                  <a:gd name="connsiteX209" fmla="*/ 4066612 w 7149692"/>
                  <a:gd name="connsiteY209" fmla="*/ 414867 h 4639734"/>
                  <a:gd name="connsiteX210" fmla="*/ 4041212 w 7149692"/>
                  <a:gd name="connsiteY210" fmla="*/ 372534 h 4639734"/>
                  <a:gd name="connsiteX211" fmla="*/ 4007345 w 7149692"/>
                  <a:gd name="connsiteY211" fmla="*/ 338667 h 4639734"/>
                  <a:gd name="connsiteX212" fmla="*/ 3990412 w 7149692"/>
                  <a:gd name="connsiteY212" fmla="*/ 313267 h 4639734"/>
                  <a:gd name="connsiteX213" fmla="*/ 3965012 w 7149692"/>
                  <a:gd name="connsiteY213" fmla="*/ 287867 h 4639734"/>
                  <a:gd name="connsiteX214" fmla="*/ 3939612 w 7149692"/>
                  <a:gd name="connsiteY214" fmla="*/ 254000 h 4639734"/>
                  <a:gd name="connsiteX215" fmla="*/ 3905745 w 7149692"/>
                  <a:gd name="connsiteY215" fmla="*/ 237067 h 4639734"/>
                  <a:gd name="connsiteX216" fmla="*/ 3846479 w 7149692"/>
                  <a:gd name="connsiteY216" fmla="*/ 186267 h 4639734"/>
                  <a:gd name="connsiteX217" fmla="*/ 3821079 w 7149692"/>
                  <a:gd name="connsiteY217" fmla="*/ 169334 h 4639734"/>
                  <a:gd name="connsiteX218" fmla="*/ 3787212 w 7149692"/>
                  <a:gd name="connsiteY218" fmla="*/ 135467 h 4639734"/>
                  <a:gd name="connsiteX219" fmla="*/ 3694079 w 7149692"/>
                  <a:gd name="connsiteY219" fmla="*/ 101600 h 4639734"/>
                  <a:gd name="connsiteX220" fmla="*/ 3617879 w 7149692"/>
                  <a:gd name="connsiteY220" fmla="*/ 67734 h 4639734"/>
                  <a:gd name="connsiteX221" fmla="*/ 3584012 w 7149692"/>
                  <a:gd name="connsiteY221" fmla="*/ 59267 h 4639734"/>
                  <a:gd name="connsiteX222" fmla="*/ 3550145 w 7149692"/>
                  <a:gd name="connsiteY222" fmla="*/ 42334 h 4639734"/>
                  <a:gd name="connsiteX223" fmla="*/ 3516279 w 7149692"/>
                  <a:gd name="connsiteY223" fmla="*/ 33867 h 4639734"/>
                  <a:gd name="connsiteX224" fmla="*/ 3431612 w 7149692"/>
                  <a:gd name="connsiteY224" fmla="*/ 8467 h 4639734"/>
                  <a:gd name="connsiteX225" fmla="*/ 3330012 w 7149692"/>
                  <a:gd name="connsiteY225" fmla="*/ 0 h 4639734"/>
                  <a:gd name="connsiteX226" fmla="*/ 3143745 w 7149692"/>
                  <a:gd name="connsiteY226" fmla="*/ 8467 h 4639734"/>
                  <a:gd name="connsiteX227" fmla="*/ 3050612 w 7149692"/>
                  <a:gd name="connsiteY227" fmla="*/ 25400 h 4639734"/>
                  <a:gd name="connsiteX228" fmla="*/ 2991345 w 7149692"/>
                  <a:gd name="connsiteY228" fmla="*/ 42334 h 4639734"/>
                  <a:gd name="connsiteX229" fmla="*/ 2949012 w 7149692"/>
                  <a:gd name="connsiteY229" fmla="*/ 59267 h 4639734"/>
                  <a:gd name="connsiteX230" fmla="*/ 2898212 w 7149692"/>
                  <a:gd name="connsiteY230" fmla="*/ 93134 h 4639734"/>
                  <a:gd name="connsiteX231" fmla="*/ 2855879 w 7149692"/>
                  <a:gd name="connsiteY231" fmla="*/ 118534 h 4639734"/>
                  <a:gd name="connsiteX232" fmla="*/ 2830479 w 7149692"/>
                  <a:gd name="connsiteY232" fmla="*/ 143934 h 4639734"/>
                  <a:gd name="connsiteX233" fmla="*/ 2805079 w 7149692"/>
                  <a:gd name="connsiteY233" fmla="*/ 160867 h 4639734"/>
                  <a:gd name="connsiteX234" fmla="*/ 2745812 w 7149692"/>
                  <a:gd name="connsiteY234" fmla="*/ 203200 h 4639734"/>
                  <a:gd name="connsiteX235" fmla="*/ 2720412 w 7149692"/>
                  <a:gd name="connsiteY235" fmla="*/ 254000 h 4639734"/>
                  <a:gd name="connsiteX236" fmla="*/ 2695012 w 7149692"/>
                  <a:gd name="connsiteY236" fmla="*/ 296334 h 4639734"/>
                  <a:gd name="connsiteX237" fmla="*/ 2644212 w 7149692"/>
                  <a:gd name="connsiteY237" fmla="*/ 389467 h 4639734"/>
                  <a:gd name="connsiteX238" fmla="*/ 2627279 w 7149692"/>
                  <a:gd name="connsiteY238" fmla="*/ 414867 h 4639734"/>
                  <a:gd name="connsiteX239" fmla="*/ 2610345 w 7149692"/>
                  <a:gd name="connsiteY239" fmla="*/ 541867 h 4639734"/>
                  <a:gd name="connsiteX240" fmla="*/ 2593412 w 7149692"/>
                  <a:gd name="connsiteY240" fmla="*/ 584200 h 4639734"/>
                  <a:gd name="connsiteX241" fmla="*/ 2584945 w 7149692"/>
                  <a:gd name="connsiteY241" fmla="*/ 609600 h 4639734"/>
                  <a:gd name="connsiteX242" fmla="*/ 2568012 w 7149692"/>
                  <a:gd name="connsiteY242" fmla="*/ 643467 h 4639734"/>
                  <a:gd name="connsiteX243" fmla="*/ 2542612 w 7149692"/>
                  <a:gd name="connsiteY243" fmla="*/ 728134 h 4639734"/>
                  <a:gd name="connsiteX244" fmla="*/ 2551079 w 7149692"/>
                  <a:gd name="connsiteY244" fmla="*/ 880534 h 4639734"/>
                  <a:gd name="connsiteX245" fmla="*/ 2576479 w 7149692"/>
                  <a:gd name="connsiteY245" fmla="*/ 973667 h 4639734"/>
                  <a:gd name="connsiteX246" fmla="*/ 2593412 w 7149692"/>
                  <a:gd name="connsiteY246" fmla="*/ 1049867 h 4639734"/>
                  <a:gd name="connsiteX247" fmla="*/ 2618812 w 7149692"/>
                  <a:gd name="connsiteY247" fmla="*/ 1066800 h 4639734"/>
                  <a:gd name="connsiteX248" fmla="*/ 2678079 w 7149692"/>
                  <a:gd name="connsiteY248" fmla="*/ 1134534 h 4639734"/>
                  <a:gd name="connsiteX249" fmla="*/ 2728879 w 7149692"/>
                  <a:gd name="connsiteY249" fmla="*/ 1176867 h 4639734"/>
                  <a:gd name="connsiteX250" fmla="*/ 2703479 w 7149692"/>
                  <a:gd name="connsiteY250" fmla="*/ 1202267 h 4639734"/>
                  <a:gd name="connsiteX251" fmla="*/ 2635745 w 7149692"/>
                  <a:gd name="connsiteY251" fmla="*/ 1193800 h 4639734"/>
                  <a:gd name="connsiteX252" fmla="*/ 2568012 w 7149692"/>
                  <a:gd name="connsiteY252" fmla="*/ 1117600 h 4639734"/>
                  <a:gd name="connsiteX253" fmla="*/ 2551079 w 7149692"/>
                  <a:gd name="connsiteY253" fmla="*/ 1092200 h 4639734"/>
                  <a:gd name="connsiteX254" fmla="*/ 2525679 w 7149692"/>
                  <a:gd name="connsiteY254" fmla="*/ 1083734 h 4639734"/>
                  <a:gd name="connsiteX255" fmla="*/ 2508745 w 7149692"/>
                  <a:gd name="connsiteY255" fmla="*/ 1049867 h 4639734"/>
                  <a:gd name="connsiteX256" fmla="*/ 2466412 w 7149692"/>
                  <a:gd name="connsiteY256" fmla="*/ 1024467 h 4639734"/>
                  <a:gd name="connsiteX257" fmla="*/ 2432545 w 7149692"/>
                  <a:gd name="connsiteY257" fmla="*/ 999067 h 4639734"/>
                  <a:gd name="connsiteX258" fmla="*/ 2305545 w 7149692"/>
                  <a:gd name="connsiteY258" fmla="*/ 889000 h 4639734"/>
                  <a:gd name="connsiteX259" fmla="*/ 2187012 w 7149692"/>
                  <a:gd name="connsiteY259" fmla="*/ 804334 h 4639734"/>
                  <a:gd name="connsiteX260" fmla="*/ 2136212 w 7149692"/>
                  <a:gd name="connsiteY260" fmla="*/ 762000 h 4639734"/>
                  <a:gd name="connsiteX261" fmla="*/ 2017679 w 7149692"/>
                  <a:gd name="connsiteY261" fmla="*/ 677334 h 4639734"/>
                  <a:gd name="connsiteX262" fmla="*/ 1966879 w 7149692"/>
                  <a:gd name="connsiteY262" fmla="*/ 635000 h 4639734"/>
                  <a:gd name="connsiteX263" fmla="*/ 1873745 w 7149692"/>
                  <a:gd name="connsiteY263" fmla="*/ 575734 h 4639734"/>
                  <a:gd name="connsiteX264" fmla="*/ 1831412 w 7149692"/>
                  <a:gd name="connsiteY264" fmla="*/ 541867 h 4639734"/>
                  <a:gd name="connsiteX265" fmla="*/ 1789079 w 7149692"/>
                  <a:gd name="connsiteY265" fmla="*/ 533400 h 4639734"/>
                  <a:gd name="connsiteX266" fmla="*/ 1763679 w 7149692"/>
                  <a:gd name="connsiteY266" fmla="*/ 524934 h 4639734"/>
                  <a:gd name="connsiteX267" fmla="*/ 1738279 w 7149692"/>
                  <a:gd name="connsiteY267" fmla="*/ 508000 h 4639734"/>
                  <a:gd name="connsiteX268" fmla="*/ 1611279 w 7149692"/>
                  <a:gd name="connsiteY268" fmla="*/ 474134 h 4639734"/>
                  <a:gd name="connsiteX269" fmla="*/ 1501212 w 7149692"/>
                  <a:gd name="connsiteY269" fmla="*/ 465667 h 4639734"/>
                  <a:gd name="connsiteX270" fmla="*/ 1314945 w 7149692"/>
                  <a:gd name="connsiteY270" fmla="*/ 474134 h 4639734"/>
                  <a:gd name="connsiteX271" fmla="*/ 1255679 w 7149692"/>
                  <a:gd name="connsiteY271" fmla="*/ 491067 h 4639734"/>
                  <a:gd name="connsiteX272" fmla="*/ 1179479 w 7149692"/>
                  <a:gd name="connsiteY272" fmla="*/ 508000 h 4639734"/>
                  <a:gd name="connsiteX273" fmla="*/ 1111745 w 7149692"/>
                  <a:gd name="connsiteY273" fmla="*/ 524934 h 4639734"/>
                  <a:gd name="connsiteX274" fmla="*/ 1077879 w 7149692"/>
                  <a:gd name="connsiteY274" fmla="*/ 550334 h 4639734"/>
                  <a:gd name="connsiteX275" fmla="*/ 1044012 w 7149692"/>
                  <a:gd name="connsiteY275" fmla="*/ 567267 h 4639734"/>
                  <a:gd name="connsiteX276" fmla="*/ 993212 w 7149692"/>
                  <a:gd name="connsiteY276" fmla="*/ 618067 h 4639734"/>
                  <a:gd name="connsiteX277" fmla="*/ 933945 w 7149692"/>
                  <a:gd name="connsiteY277" fmla="*/ 728134 h 4639734"/>
                  <a:gd name="connsiteX278" fmla="*/ 900079 w 7149692"/>
                  <a:gd name="connsiteY278" fmla="*/ 778934 h 4639734"/>
                  <a:gd name="connsiteX279" fmla="*/ 883145 w 7149692"/>
                  <a:gd name="connsiteY279" fmla="*/ 838200 h 4639734"/>
                  <a:gd name="connsiteX280" fmla="*/ 866212 w 7149692"/>
                  <a:gd name="connsiteY280" fmla="*/ 905934 h 4639734"/>
                  <a:gd name="connsiteX281" fmla="*/ 883145 w 7149692"/>
                  <a:gd name="connsiteY281" fmla="*/ 1227667 h 4639734"/>
                  <a:gd name="connsiteX282" fmla="*/ 900079 w 7149692"/>
                  <a:gd name="connsiteY282" fmla="*/ 1278467 h 4639734"/>
                  <a:gd name="connsiteX283" fmla="*/ 908545 w 7149692"/>
                  <a:gd name="connsiteY283" fmla="*/ 1320800 h 4639734"/>
                  <a:gd name="connsiteX284" fmla="*/ 942412 w 7149692"/>
                  <a:gd name="connsiteY284" fmla="*/ 1380067 h 4639734"/>
                  <a:gd name="connsiteX285" fmla="*/ 967812 w 7149692"/>
                  <a:gd name="connsiteY285" fmla="*/ 1413934 h 4639734"/>
                  <a:gd name="connsiteX286" fmla="*/ 1010145 w 7149692"/>
                  <a:gd name="connsiteY286" fmla="*/ 1490134 h 4639734"/>
                  <a:gd name="connsiteX287" fmla="*/ 1060945 w 7149692"/>
                  <a:gd name="connsiteY287" fmla="*/ 1532467 h 4639734"/>
                  <a:gd name="connsiteX288" fmla="*/ 1077879 w 7149692"/>
                  <a:gd name="connsiteY288" fmla="*/ 1557867 h 4639734"/>
                  <a:gd name="connsiteX289" fmla="*/ 1120212 w 7149692"/>
                  <a:gd name="connsiteY289" fmla="*/ 1591734 h 4639734"/>
                  <a:gd name="connsiteX290" fmla="*/ 1145612 w 7149692"/>
                  <a:gd name="connsiteY290" fmla="*/ 1617134 h 4639734"/>
                  <a:gd name="connsiteX291" fmla="*/ 1179479 w 7149692"/>
                  <a:gd name="connsiteY291" fmla="*/ 1659467 h 4639734"/>
                  <a:gd name="connsiteX292" fmla="*/ 1230279 w 7149692"/>
                  <a:gd name="connsiteY292" fmla="*/ 1710267 h 4639734"/>
                  <a:gd name="connsiteX293" fmla="*/ 1289545 w 7149692"/>
                  <a:gd name="connsiteY293" fmla="*/ 1761067 h 4639734"/>
                  <a:gd name="connsiteX294" fmla="*/ 1314945 w 7149692"/>
                  <a:gd name="connsiteY294" fmla="*/ 1794934 h 4639734"/>
                  <a:gd name="connsiteX295" fmla="*/ 1374212 w 7149692"/>
                  <a:gd name="connsiteY295" fmla="*/ 1837267 h 4639734"/>
                  <a:gd name="connsiteX296" fmla="*/ 1391145 w 7149692"/>
                  <a:gd name="connsiteY296" fmla="*/ 1862667 h 4639734"/>
                  <a:gd name="connsiteX297" fmla="*/ 1425012 w 7149692"/>
                  <a:gd name="connsiteY297" fmla="*/ 1896534 h 4639734"/>
                  <a:gd name="connsiteX298" fmla="*/ 1433479 w 7149692"/>
                  <a:gd name="connsiteY298" fmla="*/ 1921934 h 4639734"/>
                  <a:gd name="connsiteX299" fmla="*/ 1416545 w 7149692"/>
                  <a:gd name="connsiteY299" fmla="*/ 1938867 h 4639734"/>
                  <a:gd name="connsiteX300" fmla="*/ 1357279 w 7149692"/>
                  <a:gd name="connsiteY300" fmla="*/ 1921934 h 4639734"/>
                  <a:gd name="connsiteX301" fmla="*/ 1298012 w 7149692"/>
                  <a:gd name="connsiteY301" fmla="*/ 1888067 h 4639734"/>
                  <a:gd name="connsiteX302" fmla="*/ 1264145 w 7149692"/>
                  <a:gd name="connsiteY302" fmla="*/ 1862667 h 4639734"/>
                  <a:gd name="connsiteX303" fmla="*/ 1230279 w 7149692"/>
                  <a:gd name="connsiteY303" fmla="*/ 1854200 h 4639734"/>
                  <a:gd name="connsiteX304" fmla="*/ 1204879 w 7149692"/>
                  <a:gd name="connsiteY304" fmla="*/ 1845734 h 4639734"/>
                  <a:gd name="connsiteX305" fmla="*/ 1128679 w 7149692"/>
                  <a:gd name="connsiteY305" fmla="*/ 1820334 h 4639734"/>
                  <a:gd name="connsiteX306" fmla="*/ 967812 w 7149692"/>
                  <a:gd name="connsiteY306" fmla="*/ 1811867 h 4639734"/>
                  <a:gd name="connsiteX307" fmla="*/ 866212 w 7149692"/>
                  <a:gd name="connsiteY307" fmla="*/ 1803400 h 4639734"/>
                  <a:gd name="connsiteX308" fmla="*/ 790012 w 7149692"/>
                  <a:gd name="connsiteY308" fmla="*/ 1811867 h 4639734"/>
                  <a:gd name="connsiteX309" fmla="*/ 722279 w 7149692"/>
                  <a:gd name="connsiteY309" fmla="*/ 1837267 h 4639734"/>
                  <a:gd name="connsiteX310" fmla="*/ 679945 w 7149692"/>
                  <a:gd name="connsiteY310" fmla="*/ 1871134 h 4639734"/>
                  <a:gd name="connsiteX311" fmla="*/ 654545 w 7149692"/>
                  <a:gd name="connsiteY311" fmla="*/ 1896534 h 4639734"/>
                  <a:gd name="connsiteX312" fmla="*/ 586812 w 7149692"/>
                  <a:gd name="connsiteY312" fmla="*/ 1947334 h 4639734"/>
                  <a:gd name="connsiteX313" fmla="*/ 544479 w 7149692"/>
                  <a:gd name="connsiteY313" fmla="*/ 1981200 h 4639734"/>
                  <a:gd name="connsiteX314" fmla="*/ 459812 w 7149692"/>
                  <a:gd name="connsiteY314" fmla="*/ 2032000 h 4639734"/>
                  <a:gd name="connsiteX315" fmla="*/ 400545 w 7149692"/>
                  <a:gd name="connsiteY315" fmla="*/ 2099734 h 4639734"/>
                  <a:gd name="connsiteX316" fmla="*/ 332812 w 7149692"/>
                  <a:gd name="connsiteY316" fmla="*/ 2159000 h 4639734"/>
                  <a:gd name="connsiteX317" fmla="*/ 282012 w 7149692"/>
                  <a:gd name="connsiteY317" fmla="*/ 2235200 h 4639734"/>
                  <a:gd name="connsiteX318" fmla="*/ 256612 w 7149692"/>
                  <a:gd name="connsiteY318" fmla="*/ 2252134 h 4639734"/>
                  <a:gd name="connsiteX319" fmla="*/ 214279 w 7149692"/>
                  <a:gd name="connsiteY319" fmla="*/ 2328334 h 4639734"/>
                  <a:gd name="connsiteX320" fmla="*/ 205812 w 7149692"/>
                  <a:gd name="connsiteY320" fmla="*/ 2362200 h 4639734"/>
                  <a:gd name="connsiteX321" fmla="*/ 188879 w 7149692"/>
                  <a:gd name="connsiteY321" fmla="*/ 2404534 h 4639734"/>
                  <a:gd name="connsiteX322" fmla="*/ 180412 w 7149692"/>
                  <a:gd name="connsiteY322" fmla="*/ 2446867 h 4639734"/>
                  <a:gd name="connsiteX323" fmla="*/ 188879 w 7149692"/>
                  <a:gd name="connsiteY323" fmla="*/ 2531534 h 4639734"/>
                  <a:gd name="connsiteX324" fmla="*/ 239679 w 7149692"/>
                  <a:gd name="connsiteY324" fmla="*/ 2573867 h 4639734"/>
                  <a:gd name="connsiteX325" fmla="*/ 265079 w 7149692"/>
                  <a:gd name="connsiteY325" fmla="*/ 2590800 h 4639734"/>
                  <a:gd name="connsiteX326" fmla="*/ 315879 w 7149692"/>
                  <a:gd name="connsiteY326" fmla="*/ 2641600 h 4639734"/>
                  <a:gd name="connsiteX327" fmla="*/ 375145 w 7149692"/>
                  <a:gd name="connsiteY327" fmla="*/ 2683934 h 4639734"/>
                  <a:gd name="connsiteX328" fmla="*/ 417479 w 7149692"/>
                  <a:gd name="connsiteY328" fmla="*/ 2709334 h 4639734"/>
                  <a:gd name="connsiteX329" fmla="*/ 510612 w 7149692"/>
                  <a:gd name="connsiteY329" fmla="*/ 2768600 h 4639734"/>
                  <a:gd name="connsiteX330" fmla="*/ 527545 w 7149692"/>
                  <a:gd name="connsiteY330" fmla="*/ 2785534 h 4639734"/>
                  <a:gd name="connsiteX331" fmla="*/ 561412 w 7149692"/>
                  <a:gd name="connsiteY331" fmla="*/ 2827867 h 4639734"/>
                  <a:gd name="connsiteX332" fmla="*/ 603745 w 7149692"/>
                  <a:gd name="connsiteY332" fmla="*/ 2895600 h 4639734"/>
                  <a:gd name="connsiteX333" fmla="*/ 561412 w 7149692"/>
                  <a:gd name="connsiteY333" fmla="*/ 2921000 h 4639734"/>
                  <a:gd name="connsiteX334" fmla="*/ 510612 w 7149692"/>
                  <a:gd name="connsiteY33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99079 w 7149692"/>
                  <a:gd name="connsiteY169" fmla="*/ 1346200 h 4639734"/>
                  <a:gd name="connsiteX170" fmla="*/ 5556745 w 7149692"/>
                  <a:gd name="connsiteY170" fmla="*/ 1270000 h 4639734"/>
                  <a:gd name="connsiteX171" fmla="*/ 5531345 w 7149692"/>
                  <a:gd name="connsiteY171" fmla="*/ 1227667 h 4639734"/>
                  <a:gd name="connsiteX172" fmla="*/ 5505945 w 7149692"/>
                  <a:gd name="connsiteY172" fmla="*/ 1185334 h 4639734"/>
                  <a:gd name="connsiteX173" fmla="*/ 5446679 w 7149692"/>
                  <a:gd name="connsiteY173" fmla="*/ 1083734 h 4639734"/>
                  <a:gd name="connsiteX174" fmla="*/ 5412812 w 7149692"/>
                  <a:gd name="connsiteY174" fmla="*/ 1049867 h 4639734"/>
                  <a:gd name="connsiteX175" fmla="*/ 5395879 w 7149692"/>
                  <a:gd name="connsiteY175" fmla="*/ 1024467 h 4639734"/>
                  <a:gd name="connsiteX176" fmla="*/ 5336612 w 7149692"/>
                  <a:gd name="connsiteY176" fmla="*/ 939800 h 4639734"/>
                  <a:gd name="connsiteX177" fmla="*/ 5311212 w 7149692"/>
                  <a:gd name="connsiteY177" fmla="*/ 914400 h 4639734"/>
                  <a:gd name="connsiteX178" fmla="*/ 5294279 w 7149692"/>
                  <a:gd name="connsiteY178" fmla="*/ 889000 h 4639734"/>
                  <a:gd name="connsiteX179" fmla="*/ 5226545 w 7149692"/>
                  <a:gd name="connsiteY179" fmla="*/ 838200 h 4639734"/>
                  <a:gd name="connsiteX180" fmla="*/ 5201145 w 7149692"/>
                  <a:gd name="connsiteY180" fmla="*/ 821267 h 4639734"/>
                  <a:gd name="connsiteX181" fmla="*/ 5158812 w 7149692"/>
                  <a:gd name="connsiteY181" fmla="*/ 812800 h 4639734"/>
                  <a:gd name="connsiteX182" fmla="*/ 5133412 w 7149692"/>
                  <a:gd name="connsiteY182" fmla="*/ 804334 h 4639734"/>
                  <a:gd name="connsiteX183" fmla="*/ 5065679 w 7149692"/>
                  <a:gd name="connsiteY183" fmla="*/ 778934 h 4639734"/>
                  <a:gd name="connsiteX184" fmla="*/ 5014879 w 7149692"/>
                  <a:gd name="connsiteY184" fmla="*/ 770467 h 4639734"/>
                  <a:gd name="connsiteX185" fmla="*/ 4955612 w 7149692"/>
                  <a:gd name="connsiteY185" fmla="*/ 753534 h 4639734"/>
                  <a:gd name="connsiteX186" fmla="*/ 4887879 w 7149692"/>
                  <a:gd name="connsiteY186" fmla="*/ 736600 h 4639734"/>
                  <a:gd name="connsiteX187" fmla="*/ 4862479 w 7149692"/>
                  <a:gd name="connsiteY187" fmla="*/ 745067 h 4639734"/>
                  <a:gd name="connsiteX188" fmla="*/ 4803212 w 7149692"/>
                  <a:gd name="connsiteY188" fmla="*/ 787400 h 4639734"/>
                  <a:gd name="connsiteX189" fmla="*/ 4760879 w 7149692"/>
                  <a:gd name="connsiteY189" fmla="*/ 795867 h 4639734"/>
                  <a:gd name="connsiteX190" fmla="*/ 4710079 w 7149692"/>
                  <a:gd name="connsiteY190" fmla="*/ 829734 h 4639734"/>
                  <a:gd name="connsiteX191" fmla="*/ 4667745 w 7149692"/>
                  <a:gd name="connsiteY191" fmla="*/ 872067 h 4639734"/>
                  <a:gd name="connsiteX192" fmla="*/ 4625412 w 7149692"/>
                  <a:gd name="connsiteY192" fmla="*/ 922867 h 4639734"/>
                  <a:gd name="connsiteX193" fmla="*/ 4600012 w 7149692"/>
                  <a:gd name="connsiteY193" fmla="*/ 990600 h 4639734"/>
                  <a:gd name="connsiteX194" fmla="*/ 4583079 w 7149692"/>
                  <a:gd name="connsiteY194" fmla="*/ 1041400 h 4639734"/>
                  <a:gd name="connsiteX195" fmla="*/ 4574612 w 7149692"/>
                  <a:gd name="connsiteY195" fmla="*/ 1066800 h 4639734"/>
                  <a:gd name="connsiteX196" fmla="*/ 4566145 w 7149692"/>
                  <a:gd name="connsiteY196" fmla="*/ 1092200 h 4639734"/>
                  <a:gd name="connsiteX197" fmla="*/ 4540745 w 7149692"/>
                  <a:gd name="connsiteY197" fmla="*/ 1210734 h 4639734"/>
                  <a:gd name="connsiteX198" fmla="*/ 4489945 w 7149692"/>
                  <a:gd name="connsiteY198" fmla="*/ 1168400 h 4639734"/>
                  <a:gd name="connsiteX199" fmla="*/ 4447612 w 7149692"/>
                  <a:gd name="connsiteY199" fmla="*/ 1049867 h 4639734"/>
                  <a:gd name="connsiteX200" fmla="*/ 4405279 w 7149692"/>
                  <a:gd name="connsiteY200" fmla="*/ 956734 h 4639734"/>
                  <a:gd name="connsiteX201" fmla="*/ 4379879 w 7149692"/>
                  <a:gd name="connsiteY201" fmla="*/ 922867 h 4639734"/>
                  <a:gd name="connsiteX202" fmla="*/ 4329079 w 7149692"/>
                  <a:gd name="connsiteY202" fmla="*/ 821267 h 4639734"/>
                  <a:gd name="connsiteX203" fmla="*/ 4303679 w 7149692"/>
                  <a:gd name="connsiteY203" fmla="*/ 762000 h 4639734"/>
                  <a:gd name="connsiteX204" fmla="*/ 4269812 w 7149692"/>
                  <a:gd name="connsiteY204" fmla="*/ 711200 h 4639734"/>
                  <a:gd name="connsiteX205" fmla="*/ 4210545 w 7149692"/>
                  <a:gd name="connsiteY205" fmla="*/ 609600 h 4639734"/>
                  <a:gd name="connsiteX206" fmla="*/ 4134345 w 7149692"/>
                  <a:gd name="connsiteY206" fmla="*/ 516467 h 4639734"/>
                  <a:gd name="connsiteX207" fmla="*/ 4100479 w 7149692"/>
                  <a:gd name="connsiteY207" fmla="*/ 448734 h 4639734"/>
                  <a:gd name="connsiteX208" fmla="*/ 4066612 w 7149692"/>
                  <a:gd name="connsiteY208" fmla="*/ 414867 h 4639734"/>
                  <a:gd name="connsiteX209" fmla="*/ 4041212 w 7149692"/>
                  <a:gd name="connsiteY209" fmla="*/ 372534 h 4639734"/>
                  <a:gd name="connsiteX210" fmla="*/ 4007345 w 7149692"/>
                  <a:gd name="connsiteY210" fmla="*/ 338667 h 4639734"/>
                  <a:gd name="connsiteX211" fmla="*/ 3990412 w 7149692"/>
                  <a:gd name="connsiteY211" fmla="*/ 313267 h 4639734"/>
                  <a:gd name="connsiteX212" fmla="*/ 3965012 w 7149692"/>
                  <a:gd name="connsiteY212" fmla="*/ 287867 h 4639734"/>
                  <a:gd name="connsiteX213" fmla="*/ 3939612 w 7149692"/>
                  <a:gd name="connsiteY213" fmla="*/ 254000 h 4639734"/>
                  <a:gd name="connsiteX214" fmla="*/ 3905745 w 7149692"/>
                  <a:gd name="connsiteY214" fmla="*/ 237067 h 4639734"/>
                  <a:gd name="connsiteX215" fmla="*/ 3846479 w 7149692"/>
                  <a:gd name="connsiteY215" fmla="*/ 186267 h 4639734"/>
                  <a:gd name="connsiteX216" fmla="*/ 3821079 w 7149692"/>
                  <a:gd name="connsiteY216" fmla="*/ 169334 h 4639734"/>
                  <a:gd name="connsiteX217" fmla="*/ 3787212 w 7149692"/>
                  <a:gd name="connsiteY217" fmla="*/ 135467 h 4639734"/>
                  <a:gd name="connsiteX218" fmla="*/ 3694079 w 7149692"/>
                  <a:gd name="connsiteY218" fmla="*/ 101600 h 4639734"/>
                  <a:gd name="connsiteX219" fmla="*/ 3617879 w 7149692"/>
                  <a:gd name="connsiteY219" fmla="*/ 67734 h 4639734"/>
                  <a:gd name="connsiteX220" fmla="*/ 3584012 w 7149692"/>
                  <a:gd name="connsiteY220" fmla="*/ 59267 h 4639734"/>
                  <a:gd name="connsiteX221" fmla="*/ 3550145 w 7149692"/>
                  <a:gd name="connsiteY221" fmla="*/ 42334 h 4639734"/>
                  <a:gd name="connsiteX222" fmla="*/ 3516279 w 7149692"/>
                  <a:gd name="connsiteY222" fmla="*/ 33867 h 4639734"/>
                  <a:gd name="connsiteX223" fmla="*/ 3431612 w 7149692"/>
                  <a:gd name="connsiteY223" fmla="*/ 8467 h 4639734"/>
                  <a:gd name="connsiteX224" fmla="*/ 3330012 w 7149692"/>
                  <a:gd name="connsiteY224" fmla="*/ 0 h 4639734"/>
                  <a:gd name="connsiteX225" fmla="*/ 3143745 w 7149692"/>
                  <a:gd name="connsiteY225" fmla="*/ 8467 h 4639734"/>
                  <a:gd name="connsiteX226" fmla="*/ 3050612 w 7149692"/>
                  <a:gd name="connsiteY226" fmla="*/ 25400 h 4639734"/>
                  <a:gd name="connsiteX227" fmla="*/ 2991345 w 7149692"/>
                  <a:gd name="connsiteY227" fmla="*/ 42334 h 4639734"/>
                  <a:gd name="connsiteX228" fmla="*/ 2949012 w 7149692"/>
                  <a:gd name="connsiteY228" fmla="*/ 59267 h 4639734"/>
                  <a:gd name="connsiteX229" fmla="*/ 2898212 w 7149692"/>
                  <a:gd name="connsiteY229" fmla="*/ 93134 h 4639734"/>
                  <a:gd name="connsiteX230" fmla="*/ 2855879 w 7149692"/>
                  <a:gd name="connsiteY230" fmla="*/ 118534 h 4639734"/>
                  <a:gd name="connsiteX231" fmla="*/ 2830479 w 7149692"/>
                  <a:gd name="connsiteY231" fmla="*/ 143934 h 4639734"/>
                  <a:gd name="connsiteX232" fmla="*/ 2805079 w 7149692"/>
                  <a:gd name="connsiteY232" fmla="*/ 160867 h 4639734"/>
                  <a:gd name="connsiteX233" fmla="*/ 2745812 w 7149692"/>
                  <a:gd name="connsiteY233" fmla="*/ 203200 h 4639734"/>
                  <a:gd name="connsiteX234" fmla="*/ 2720412 w 7149692"/>
                  <a:gd name="connsiteY234" fmla="*/ 254000 h 4639734"/>
                  <a:gd name="connsiteX235" fmla="*/ 2695012 w 7149692"/>
                  <a:gd name="connsiteY235" fmla="*/ 296334 h 4639734"/>
                  <a:gd name="connsiteX236" fmla="*/ 2644212 w 7149692"/>
                  <a:gd name="connsiteY236" fmla="*/ 389467 h 4639734"/>
                  <a:gd name="connsiteX237" fmla="*/ 2627279 w 7149692"/>
                  <a:gd name="connsiteY237" fmla="*/ 414867 h 4639734"/>
                  <a:gd name="connsiteX238" fmla="*/ 2610345 w 7149692"/>
                  <a:gd name="connsiteY238" fmla="*/ 541867 h 4639734"/>
                  <a:gd name="connsiteX239" fmla="*/ 2593412 w 7149692"/>
                  <a:gd name="connsiteY239" fmla="*/ 584200 h 4639734"/>
                  <a:gd name="connsiteX240" fmla="*/ 2584945 w 7149692"/>
                  <a:gd name="connsiteY240" fmla="*/ 609600 h 4639734"/>
                  <a:gd name="connsiteX241" fmla="*/ 2568012 w 7149692"/>
                  <a:gd name="connsiteY241" fmla="*/ 643467 h 4639734"/>
                  <a:gd name="connsiteX242" fmla="*/ 2542612 w 7149692"/>
                  <a:gd name="connsiteY242" fmla="*/ 728134 h 4639734"/>
                  <a:gd name="connsiteX243" fmla="*/ 2551079 w 7149692"/>
                  <a:gd name="connsiteY243" fmla="*/ 880534 h 4639734"/>
                  <a:gd name="connsiteX244" fmla="*/ 2576479 w 7149692"/>
                  <a:gd name="connsiteY244" fmla="*/ 973667 h 4639734"/>
                  <a:gd name="connsiteX245" fmla="*/ 2593412 w 7149692"/>
                  <a:gd name="connsiteY245" fmla="*/ 1049867 h 4639734"/>
                  <a:gd name="connsiteX246" fmla="*/ 2618812 w 7149692"/>
                  <a:gd name="connsiteY246" fmla="*/ 1066800 h 4639734"/>
                  <a:gd name="connsiteX247" fmla="*/ 2678079 w 7149692"/>
                  <a:gd name="connsiteY247" fmla="*/ 1134534 h 4639734"/>
                  <a:gd name="connsiteX248" fmla="*/ 2728879 w 7149692"/>
                  <a:gd name="connsiteY248" fmla="*/ 1176867 h 4639734"/>
                  <a:gd name="connsiteX249" fmla="*/ 2703479 w 7149692"/>
                  <a:gd name="connsiteY249" fmla="*/ 1202267 h 4639734"/>
                  <a:gd name="connsiteX250" fmla="*/ 2635745 w 7149692"/>
                  <a:gd name="connsiteY250" fmla="*/ 1193800 h 4639734"/>
                  <a:gd name="connsiteX251" fmla="*/ 2568012 w 7149692"/>
                  <a:gd name="connsiteY251" fmla="*/ 1117600 h 4639734"/>
                  <a:gd name="connsiteX252" fmla="*/ 2551079 w 7149692"/>
                  <a:gd name="connsiteY252" fmla="*/ 1092200 h 4639734"/>
                  <a:gd name="connsiteX253" fmla="*/ 2525679 w 7149692"/>
                  <a:gd name="connsiteY253" fmla="*/ 1083734 h 4639734"/>
                  <a:gd name="connsiteX254" fmla="*/ 2508745 w 7149692"/>
                  <a:gd name="connsiteY254" fmla="*/ 1049867 h 4639734"/>
                  <a:gd name="connsiteX255" fmla="*/ 2466412 w 7149692"/>
                  <a:gd name="connsiteY255" fmla="*/ 1024467 h 4639734"/>
                  <a:gd name="connsiteX256" fmla="*/ 2432545 w 7149692"/>
                  <a:gd name="connsiteY256" fmla="*/ 999067 h 4639734"/>
                  <a:gd name="connsiteX257" fmla="*/ 2305545 w 7149692"/>
                  <a:gd name="connsiteY257" fmla="*/ 889000 h 4639734"/>
                  <a:gd name="connsiteX258" fmla="*/ 2187012 w 7149692"/>
                  <a:gd name="connsiteY258" fmla="*/ 804334 h 4639734"/>
                  <a:gd name="connsiteX259" fmla="*/ 2136212 w 7149692"/>
                  <a:gd name="connsiteY259" fmla="*/ 762000 h 4639734"/>
                  <a:gd name="connsiteX260" fmla="*/ 2017679 w 7149692"/>
                  <a:gd name="connsiteY260" fmla="*/ 677334 h 4639734"/>
                  <a:gd name="connsiteX261" fmla="*/ 1966879 w 7149692"/>
                  <a:gd name="connsiteY261" fmla="*/ 635000 h 4639734"/>
                  <a:gd name="connsiteX262" fmla="*/ 1873745 w 7149692"/>
                  <a:gd name="connsiteY262" fmla="*/ 575734 h 4639734"/>
                  <a:gd name="connsiteX263" fmla="*/ 1831412 w 7149692"/>
                  <a:gd name="connsiteY263" fmla="*/ 541867 h 4639734"/>
                  <a:gd name="connsiteX264" fmla="*/ 1789079 w 7149692"/>
                  <a:gd name="connsiteY264" fmla="*/ 533400 h 4639734"/>
                  <a:gd name="connsiteX265" fmla="*/ 1763679 w 7149692"/>
                  <a:gd name="connsiteY265" fmla="*/ 524934 h 4639734"/>
                  <a:gd name="connsiteX266" fmla="*/ 1738279 w 7149692"/>
                  <a:gd name="connsiteY266" fmla="*/ 508000 h 4639734"/>
                  <a:gd name="connsiteX267" fmla="*/ 1611279 w 7149692"/>
                  <a:gd name="connsiteY267" fmla="*/ 474134 h 4639734"/>
                  <a:gd name="connsiteX268" fmla="*/ 1501212 w 7149692"/>
                  <a:gd name="connsiteY268" fmla="*/ 465667 h 4639734"/>
                  <a:gd name="connsiteX269" fmla="*/ 1314945 w 7149692"/>
                  <a:gd name="connsiteY269" fmla="*/ 474134 h 4639734"/>
                  <a:gd name="connsiteX270" fmla="*/ 1255679 w 7149692"/>
                  <a:gd name="connsiteY270" fmla="*/ 491067 h 4639734"/>
                  <a:gd name="connsiteX271" fmla="*/ 1179479 w 7149692"/>
                  <a:gd name="connsiteY271" fmla="*/ 508000 h 4639734"/>
                  <a:gd name="connsiteX272" fmla="*/ 1111745 w 7149692"/>
                  <a:gd name="connsiteY272" fmla="*/ 524934 h 4639734"/>
                  <a:gd name="connsiteX273" fmla="*/ 1077879 w 7149692"/>
                  <a:gd name="connsiteY273" fmla="*/ 550334 h 4639734"/>
                  <a:gd name="connsiteX274" fmla="*/ 1044012 w 7149692"/>
                  <a:gd name="connsiteY274" fmla="*/ 567267 h 4639734"/>
                  <a:gd name="connsiteX275" fmla="*/ 993212 w 7149692"/>
                  <a:gd name="connsiteY275" fmla="*/ 618067 h 4639734"/>
                  <a:gd name="connsiteX276" fmla="*/ 933945 w 7149692"/>
                  <a:gd name="connsiteY276" fmla="*/ 728134 h 4639734"/>
                  <a:gd name="connsiteX277" fmla="*/ 900079 w 7149692"/>
                  <a:gd name="connsiteY277" fmla="*/ 778934 h 4639734"/>
                  <a:gd name="connsiteX278" fmla="*/ 883145 w 7149692"/>
                  <a:gd name="connsiteY278" fmla="*/ 838200 h 4639734"/>
                  <a:gd name="connsiteX279" fmla="*/ 866212 w 7149692"/>
                  <a:gd name="connsiteY279" fmla="*/ 905934 h 4639734"/>
                  <a:gd name="connsiteX280" fmla="*/ 883145 w 7149692"/>
                  <a:gd name="connsiteY280" fmla="*/ 1227667 h 4639734"/>
                  <a:gd name="connsiteX281" fmla="*/ 900079 w 7149692"/>
                  <a:gd name="connsiteY281" fmla="*/ 1278467 h 4639734"/>
                  <a:gd name="connsiteX282" fmla="*/ 908545 w 7149692"/>
                  <a:gd name="connsiteY282" fmla="*/ 1320800 h 4639734"/>
                  <a:gd name="connsiteX283" fmla="*/ 942412 w 7149692"/>
                  <a:gd name="connsiteY283" fmla="*/ 1380067 h 4639734"/>
                  <a:gd name="connsiteX284" fmla="*/ 967812 w 7149692"/>
                  <a:gd name="connsiteY284" fmla="*/ 1413934 h 4639734"/>
                  <a:gd name="connsiteX285" fmla="*/ 1010145 w 7149692"/>
                  <a:gd name="connsiteY285" fmla="*/ 1490134 h 4639734"/>
                  <a:gd name="connsiteX286" fmla="*/ 1060945 w 7149692"/>
                  <a:gd name="connsiteY286" fmla="*/ 1532467 h 4639734"/>
                  <a:gd name="connsiteX287" fmla="*/ 1077879 w 7149692"/>
                  <a:gd name="connsiteY287" fmla="*/ 1557867 h 4639734"/>
                  <a:gd name="connsiteX288" fmla="*/ 1120212 w 7149692"/>
                  <a:gd name="connsiteY288" fmla="*/ 1591734 h 4639734"/>
                  <a:gd name="connsiteX289" fmla="*/ 1145612 w 7149692"/>
                  <a:gd name="connsiteY289" fmla="*/ 1617134 h 4639734"/>
                  <a:gd name="connsiteX290" fmla="*/ 1179479 w 7149692"/>
                  <a:gd name="connsiteY290" fmla="*/ 1659467 h 4639734"/>
                  <a:gd name="connsiteX291" fmla="*/ 1230279 w 7149692"/>
                  <a:gd name="connsiteY291" fmla="*/ 1710267 h 4639734"/>
                  <a:gd name="connsiteX292" fmla="*/ 1289545 w 7149692"/>
                  <a:gd name="connsiteY292" fmla="*/ 1761067 h 4639734"/>
                  <a:gd name="connsiteX293" fmla="*/ 1314945 w 7149692"/>
                  <a:gd name="connsiteY293" fmla="*/ 1794934 h 4639734"/>
                  <a:gd name="connsiteX294" fmla="*/ 1374212 w 7149692"/>
                  <a:gd name="connsiteY294" fmla="*/ 1837267 h 4639734"/>
                  <a:gd name="connsiteX295" fmla="*/ 1391145 w 7149692"/>
                  <a:gd name="connsiteY295" fmla="*/ 1862667 h 4639734"/>
                  <a:gd name="connsiteX296" fmla="*/ 1425012 w 7149692"/>
                  <a:gd name="connsiteY296" fmla="*/ 1896534 h 4639734"/>
                  <a:gd name="connsiteX297" fmla="*/ 1433479 w 7149692"/>
                  <a:gd name="connsiteY297" fmla="*/ 1921934 h 4639734"/>
                  <a:gd name="connsiteX298" fmla="*/ 1416545 w 7149692"/>
                  <a:gd name="connsiteY298" fmla="*/ 1938867 h 4639734"/>
                  <a:gd name="connsiteX299" fmla="*/ 1357279 w 7149692"/>
                  <a:gd name="connsiteY299" fmla="*/ 1921934 h 4639734"/>
                  <a:gd name="connsiteX300" fmla="*/ 1298012 w 7149692"/>
                  <a:gd name="connsiteY300" fmla="*/ 1888067 h 4639734"/>
                  <a:gd name="connsiteX301" fmla="*/ 1264145 w 7149692"/>
                  <a:gd name="connsiteY301" fmla="*/ 1862667 h 4639734"/>
                  <a:gd name="connsiteX302" fmla="*/ 1230279 w 7149692"/>
                  <a:gd name="connsiteY302" fmla="*/ 1854200 h 4639734"/>
                  <a:gd name="connsiteX303" fmla="*/ 1204879 w 7149692"/>
                  <a:gd name="connsiteY303" fmla="*/ 1845734 h 4639734"/>
                  <a:gd name="connsiteX304" fmla="*/ 1128679 w 7149692"/>
                  <a:gd name="connsiteY304" fmla="*/ 1820334 h 4639734"/>
                  <a:gd name="connsiteX305" fmla="*/ 967812 w 7149692"/>
                  <a:gd name="connsiteY305" fmla="*/ 1811867 h 4639734"/>
                  <a:gd name="connsiteX306" fmla="*/ 866212 w 7149692"/>
                  <a:gd name="connsiteY306" fmla="*/ 1803400 h 4639734"/>
                  <a:gd name="connsiteX307" fmla="*/ 790012 w 7149692"/>
                  <a:gd name="connsiteY307" fmla="*/ 1811867 h 4639734"/>
                  <a:gd name="connsiteX308" fmla="*/ 722279 w 7149692"/>
                  <a:gd name="connsiteY308" fmla="*/ 1837267 h 4639734"/>
                  <a:gd name="connsiteX309" fmla="*/ 679945 w 7149692"/>
                  <a:gd name="connsiteY309" fmla="*/ 1871134 h 4639734"/>
                  <a:gd name="connsiteX310" fmla="*/ 654545 w 7149692"/>
                  <a:gd name="connsiteY310" fmla="*/ 1896534 h 4639734"/>
                  <a:gd name="connsiteX311" fmla="*/ 586812 w 7149692"/>
                  <a:gd name="connsiteY311" fmla="*/ 1947334 h 4639734"/>
                  <a:gd name="connsiteX312" fmla="*/ 544479 w 7149692"/>
                  <a:gd name="connsiteY312" fmla="*/ 1981200 h 4639734"/>
                  <a:gd name="connsiteX313" fmla="*/ 459812 w 7149692"/>
                  <a:gd name="connsiteY313" fmla="*/ 2032000 h 4639734"/>
                  <a:gd name="connsiteX314" fmla="*/ 400545 w 7149692"/>
                  <a:gd name="connsiteY314" fmla="*/ 2099734 h 4639734"/>
                  <a:gd name="connsiteX315" fmla="*/ 332812 w 7149692"/>
                  <a:gd name="connsiteY315" fmla="*/ 2159000 h 4639734"/>
                  <a:gd name="connsiteX316" fmla="*/ 282012 w 7149692"/>
                  <a:gd name="connsiteY316" fmla="*/ 2235200 h 4639734"/>
                  <a:gd name="connsiteX317" fmla="*/ 256612 w 7149692"/>
                  <a:gd name="connsiteY317" fmla="*/ 2252134 h 4639734"/>
                  <a:gd name="connsiteX318" fmla="*/ 214279 w 7149692"/>
                  <a:gd name="connsiteY318" fmla="*/ 2328334 h 4639734"/>
                  <a:gd name="connsiteX319" fmla="*/ 205812 w 7149692"/>
                  <a:gd name="connsiteY319" fmla="*/ 2362200 h 4639734"/>
                  <a:gd name="connsiteX320" fmla="*/ 188879 w 7149692"/>
                  <a:gd name="connsiteY320" fmla="*/ 2404534 h 4639734"/>
                  <a:gd name="connsiteX321" fmla="*/ 180412 w 7149692"/>
                  <a:gd name="connsiteY321" fmla="*/ 2446867 h 4639734"/>
                  <a:gd name="connsiteX322" fmla="*/ 188879 w 7149692"/>
                  <a:gd name="connsiteY322" fmla="*/ 2531534 h 4639734"/>
                  <a:gd name="connsiteX323" fmla="*/ 239679 w 7149692"/>
                  <a:gd name="connsiteY323" fmla="*/ 2573867 h 4639734"/>
                  <a:gd name="connsiteX324" fmla="*/ 265079 w 7149692"/>
                  <a:gd name="connsiteY324" fmla="*/ 2590800 h 4639734"/>
                  <a:gd name="connsiteX325" fmla="*/ 315879 w 7149692"/>
                  <a:gd name="connsiteY325" fmla="*/ 2641600 h 4639734"/>
                  <a:gd name="connsiteX326" fmla="*/ 375145 w 7149692"/>
                  <a:gd name="connsiteY326" fmla="*/ 2683934 h 4639734"/>
                  <a:gd name="connsiteX327" fmla="*/ 417479 w 7149692"/>
                  <a:gd name="connsiteY327" fmla="*/ 2709334 h 4639734"/>
                  <a:gd name="connsiteX328" fmla="*/ 510612 w 7149692"/>
                  <a:gd name="connsiteY328" fmla="*/ 2768600 h 4639734"/>
                  <a:gd name="connsiteX329" fmla="*/ 527545 w 7149692"/>
                  <a:gd name="connsiteY329" fmla="*/ 2785534 h 4639734"/>
                  <a:gd name="connsiteX330" fmla="*/ 561412 w 7149692"/>
                  <a:gd name="connsiteY330" fmla="*/ 2827867 h 4639734"/>
                  <a:gd name="connsiteX331" fmla="*/ 603745 w 7149692"/>
                  <a:gd name="connsiteY331" fmla="*/ 2895600 h 4639734"/>
                  <a:gd name="connsiteX332" fmla="*/ 561412 w 7149692"/>
                  <a:gd name="connsiteY332" fmla="*/ 2921000 h 4639734"/>
                  <a:gd name="connsiteX333" fmla="*/ 510612 w 7149692"/>
                  <a:gd name="connsiteY33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31345 w 7149692"/>
                  <a:gd name="connsiteY170" fmla="*/ 1227667 h 4639734"/>
                  <a:gd name="connsiteX171" fmla="*/ 5505945 w 7149692"/>
                  <a:gd name="connsiteY171" fmla="*/ 1185334 h 4639734"/>
                  <a:gd name="connsiteX172" fmla="*/ 5446679 w 7149692"/>
                  <a:gd name="connsiteY172" fmla="*/ 1083734 h 4639734"/>
                  <a:gd name="connsiteX173" fmla="*/ 5412812 w 7149692"/>
                  <a:gd name="connsiteY173" fmla="*/ 1049867 h 4639734"/>
                  <a:gd name="connsiteX174" fmla="*/ 5395879 w 7149692"/>
                  <a:gd name="connsiteY174" fmla="*/ 1024467 h 4639734"/>
                  <a:gd name="connsiteX175" fmla="*/ 5336612 w 7149692"/>
                  <a:gd name="connsiteY175" fmla="*/ 939800 h 4639734"/>
                  <a:gd name="connsiteX176" fmla="*/ 5311212 w 7149692"/>
                  <a:gd name="connsiteY176" fmla="*/ 914400 h 4639734"/>
                  <a:gd name="connsiteX177" fmla="*/ 5294279 w 7149692"/>
                  <a:gd name="connsiteY177" fmla="*/ 889000 h 4639734"/>
                  <a:gd name="connsiteX178" fmla="*/ 5226545 w 7149692"/>
                  <a:gd name="connsiteY178" fmla="*/ 838200 h 4639734"/>
                  <a:gd name="connsiteX179" fmla="*/ 5201145 w 7149692"/>
                  <a:gd name="connsiteY179" fmla="*/ 821267 h 4639734"/>
                  <a:gd name="connsiteX180" fmla="*/ 5158812 w 7149692"/>
                  <a:gd name="connsiteY180" fmla="*/ 812800 h 4639734"/>
                  <a:gd name="connsiteX181" fmla="*/ 5133412 w 7149692"/>
                  <a:gd name="connsiteY181" fmla="*/ 804334 h 4639734"/>
                  <a:gd name="connsiteX182" fmla="*/ 5065679 w 7149692"/>
                  <a:gd name="connsiteY182" fmla="*/ 778934 h 4639734"/>
                  <a:gd name="connsiteX183" fmla="*/ 5014879 w 7149692"/>
                  <a:gd name="connsiteY183" fmla="*/ 770467 h 4639734"/>
                  <a:gd name="connsiteX184" fmla="*/ 4955612 w 7149692"/>
                  <a:gd name="connsiteY184" fmla="*/ 753534 h 4639734"/>
                  <a:gd name="connsiteX185" fmla="*/ 4887879 w 7149692"/>
                  <a:gd name="connsiteY185" fmla="*/ 736600 h 4639734"/>
                  <a:gd name="connsiteX186" fmla="*/ 4862479 w 7149692"/>
                  <a:gd name="connsiteY186" fmla="*/ 745067 h 4639734"/>
                  <a:gd name="connsiteX187" fmla="*/ 4803212 w 7149692"/>
                  <a:gd name="connsiteY187" fmla="*/ 787400 h 4639734"/>
                  <a:gd name="connsiteX188" fmla="*/ 4760879 w 7149692"/>
                  <a:gd name="connsiteY188" fmla="*/ 795867 h 4639734"/>
                  <a:gd name="connsiteX189" fmla="*/ 4710079 w 7149692"/>
                  <a:gd name="connsiteY189" fmla="*/ 829734 h 4639734"/>
                  <a:gd name="connsiteX190" fmla="*/ 4667745 w 7149692"/>
                  <a:gd name="connsiteY190" fmla="*/ 872067 h 4639734"/>
                  <a:gd name="connsiteX191" fmla="*/ 4625412 w 7149692"/>
                  <a:gd name="connsiteY191" fmla="*/ 922867 h 4639734"/>
                  <a:gd name="connsiteX192" fmla="*/ 4600012 w 7149692"/>
                  <a:gd name="connsiteY192" fmla="*/ 990600 h 4639734"/>
                  <a:gd name="connsiteX193" fmla="*/ 4583079 w 7149692"/>
                  <a:gd name="connsiteY193" fmla="*/ 1041400 h 4639734"/>
                  <a:gd name="connsiteX194" fmla="*/ 4574612 w 7149692"/>
                  <a:gd name="connsiteY194" fmla="*/ 1066800 h 4639734"/>
                  <a:gd name="connsiteX195" fmla="*/ 4566145 w 7149692"/>
                  <a:gd name="connsiteY195" fmla="*/ 1092200 h 4639734"/>
                  <a:gd name="connsiteX196" fmla="*/ 4540745 w 7149692"/>
                  <a:gd name="connsiteY196" fmla="*/ 1210734 h 4639734"/>
                  <a:gd name="connsiteX197" fmla="*/ 4489945 w 7149692"/>
                  <a:gd name="connsiteY197" fmla="*/ 1168400 h 4639734"/>
                  <a:gd name="connsiteX198" fmla="*/ 4447612 w 7149692"/>
                  <a:gd name="connsiteY198" fmla="*/ 1049867 h 4639734"/>
                  <a:gd name="connsiteX199" fmla="*/ 4405279 w 7149692"/>
                  <a:gd name="connsiteY199" fmla="*/ 956734 h 4639734"/>
                  <a:gd name="connsiteX200" fmla="*/ 4379879 w 7149692"/>
                  <a:gd name="connsiteY200" fmla="*/ 922867 h 4639734"/>
                  <a:gd name="connsiteX201" fmla="*/ 4329079 w 7149692"/>
                  <a:gd name="connsiteY201" fmla="*/ 821267 h 4639734"/>
                  <a:gd name="connsiteX202" fmla="*/ 4303679 w 7149692"/>
                  <a:gd name="connsiteY202" fmla="*/ 762000 h 4639734"/>
                  <a:gd name="connsiteX203" fmla="*/ 4269812 w 7149692"/>
                  <a:gd name="connsiteY203" fmla="*/ 711200 h 4639734"/>
                  <a:gd name="connsiteX204" fmla="*/ 4210545 w 7149692"/>
                  <a:gd name="connsiteY204" fmla="*/ 609600 h 4639734"/>
                  <a:gd name="connsiteX205" fmla="*/ 4134345 w 7149692"/>
                  <a:gd name="connsiteY205" fmla="*/ 516467 h 4639734"/>
                  <a:gd name="connsiteX206" fmla="*/ 4100479 w 7149692"/>
                  <a:gd name="connsiteY206" fmla="*/ 448734 h 4639734"/>
                  <a:gd name="connsiteX207" fmla="*/ 4066612 w 7149692"/>
                  <a:gd name="connsiteY207" fmla="*/ 414867 h 4639734"/>
                  <a:gd name="connsiteX208" fmla="*/ 4041212 w 7149692"/>
                  <a:gd name="connsiteY208" fmla="*/ 372534 h 4639734"/>
                  <a:gd name="connsiteX209" fmla="*/ 4007345 w 7149692"/>
                  <a:gd name="connsiteY209" fmla="*/ 338667 h 4639734"/>
                  <a:gd name="connsiteX210" fmla="*/ 3990412 w 7149692"/>
                  <a:gd name="connsiteY210" fmla="*/ 313267 h 4639734"/>
                  <a:gd name="connsiteX211" fmla="*/ 3965012 w 7149692"/>
                  <a:gd name="connsiteY211" fmla="*/ 287867 h 4639734"/>
                  <a:gd name="connsiteX212" fmla="*/ 3939612 w 7149692"/>
                  <a:gd name="connsiteY212" fmla="*/ 254000 h 4639734"/>
                  <a:gd name="connsiteX213" fmla="*/ 3905745 w 7149692"/>
                  <a:gd name="connsiteY213" fmla="*/ 237067 h 4639734"/>
                  <a:gd name="connsiteX214" fmla="*/ 3846479 w 7149692"/>
                  <a:gd name="connsiteY214" fmla="*/ 186267 h 4639734"/>
                  <a:gd name="connsiteX215" fmla="*/ 3821079 w 7149692"/>
                  <a:gd name="connsiteY215" fmla="*/ 169334 h 4639734"/>
                  <a:gd name="connsiteX216" fmla="*/ 3787212 w 7149692"/>
                  <a:gd name="connsiteY216" fmla="*/ 135467 h 4639734"/>
                  <a:gd name="connsiteX217" fmla="*/ 3694079 w 7149692"/>
                  <a:gd name="connsiteY217" fmla="*/ 101600 h 4639734"/>
                  <a:gd name="connsiteX218" fmla="*/ 3617879 w 7149692"/>
                  <a:gd name="connsiteY218" fmla="*/ 67734 h 4639734"/>
                  <a:gd name="connsiteX219" fmla="*/ 3584012 w 7149692"/>
                  <a:gd name="connsiteY219" fmla="*/ 59267 h 4639734"/>
                  <a:gd name="connsiteX220" fmla="*/ 3550145 w 7149692"/>
                  <a:gd name="connsiteY220" fmla="*/ 42334 h 4639734"/>
                  <a:gd name="connsiteX221" fmla="*/ 3516279 w 7149692"/>
                  <a:gd name="connsiteY221" fmla="*/ 33867 h 4639734"/>
                  <a:gd name="connsiteX222" fmla="*/ 3431612 w 7149692"/>
                  <a:gd name="connsiteY222" fmla="*/ 8467 h 4639734"/>
                  <a:gd name="connsiteX223" fmla="*/ 3330012 w 7149692"/>
                  <a:gd name="connsiteY223" fmla="*/ 0 h 4639734"/>
                  <a:gd name="connsiteX224" fmla="*/ 3143745 w 7149692"/>
                  <a:gd name="connsiteY224" fmla="*/ 8467 h 4639734"/>
                  <a:gd name="connsiteX225" fmla="*/ 3050612 w 7149692"/>
                  <a:gd name="connsiteY225" fmla="*/ 25400 h 4639734"/>
                  <a:gd name="connsiteX226" fmla="*/ 2991345 w 7149692"/>
                  <a:gd name="connsiteY226" fmla="*/ 42334 h 4639734"/>
                  <a:gd name="connsiteX227" fmla="*/ 2949012 w 7149692"/>
                  <a:gd name="connsiteY227" fmla="*/ 59267 h 4639734"/>
                  <a:gd name="connsiteX228" fmla="*/ 2898212 w 7149692"/>
                  <a:gd name="connsiteY228" fmla="*/ 93134 h 4639734"/>
                  <a:gd name="connsiteX229" fmla="*/ 2855879 w 7149692"/>
                  <a:gd name="connsiteY229" fmla="*/ 118534 h 4639734"/>
                  <a:gd name="connsiteX230" fmla="*/ 2830479 w 7149692"/>
                  <a:gd name="connsiteY230" fmla="*/ 143934 h 4639734"/>
                  <a:gd name="connsiteX231" fmla="*/ 2805079 w 7149692"/>
                  <a:gd name="connsiteY231" fmla="*/ 160867 h 4639734"/>
                  <a:gd name="connsiteX232" fmla="*/ 2745812 w 7149692"/>
                  <a:gd name="connsiteY232" fmla="*/ 203200 h 4639734"/>
                  <a:gd name="connsiteX233" fmla="*/ 2720412 w 7149692"/>
                  <a:gd name="connsiteY233" fmla="*/ 254000 h 4639734"/>
                  <a:gd name="connsiteX234" fmla="*/ 2695012 w 7149692"/>
                  <a:gd name="connsiteY234" fmla="*/ 296334 h 4639734"/>
                  <a:gd name="connsiteX235" fmla="*/ 2644212 w 7149692"/>
                  <a:gd name="connsiteY235" fmla="*/ 389467 h 4639734"/>
                  <a:gd name="connsiteX236" fmla="*/ 2627279 w 7149692"/>
                  <a:gd name="connsiteY236" fmla="*/ 414867 h 4639734"/>
                  <a:gd name="connsiteX237" fmla="*/ 2610345 w 7149692"/>
                  <a:gd name="connsiteY237" fmla="*/ 541867 h 4639734"/>
                  <a:gd name="connsiteX238" fmla="*/ 2593412 w 7149692"/>
                  <a:gd name="connsiteY238" fmla="*/ 584200 h 4639734"/>
                  <a:gd name="connsiteX239" fmla="*/ 2584945 w 7149692"/>
                  <a:gd name="connsiteY239" fmla="*/ 609600 h 4639734"/>
                  <a:gd name="connsiteX240" fmla="*/ 2568012 w 7149692"/>
                  <a:gd name="connsiteY240" fmla="*/ 643467 h 4639734"/>
                  <a:gd name="connsiteX241" fmla="*/ 2542612 w 7149692"/>
                  <a:gd name="connsiteY241" fmla="*/ 728134 h 4639734"/>
                  <a:gd name="connsiteX242" fmla="*/ 2551079 w 7149692"/>
                  <a:gd name="connsiteY242" fmla="*/ 880534 h 4639734"/>
                  <a:gd name="connsiteX243" fmla="*/ 2576479 w 7149692"/>
                  <a:gd name="connsiteY243" fmla="*/ 973667 h 4639734"/>
                  <a:gd name="connsiteX244" fmla="*/ 2593412 w 7149692"/>
                  <a:gd name="connsiteY244" fmla="*/ 1049867 h 4639734"/>
                  <a:gd name="connsiteX245" fmla="*/ 2618812 w 7149692"/>
                  <a:gd name="connsiteY245" fmla="*/ 1066800 h 4639734"/>
                  <a:gd name="connsiteX246" fmla="*/ 2678079 w 7149692"/>
                  <a:gd name="connsiteY246" fmla="*/ 1134534 h 4639734"/>
                  <a:gd name="connsiteX247" fmla="*/ 2728879 w 7149692"/>
                  <a:gd name="connsiteY247" fmla="*/ 1176867 h 4639734"/>
                  <a:gd name="connsiteX248" fmla="*/ 2703479 w 7149692"/>
                  <a:gd name="connsiteY248" fmla="*/ 1202267 h 4639734"/>
                  <a:gd name="connsiteX249" fmla="*/ 2635745 w 7149692"/>
                  <a:gd name="connsiteY249" fmla="*/ 1193800 h 4639734"/>
                  <a:gd name="connsiteX250" fmla="*/ 2568012 w 7149692"/>
                  <a:gd name="connsiteY250" fmla="*/ 1117600 h 4639734"/>
                  <a:gd name="connsiteX251" fmla="*/ 2551079 w 7149692"/>
                  <a:gd name="connsiteY251" fmla="*/ 1092200 h 4639734"/>
                  <a:gd name="connsiteX252" fmla="*/ 2525679 w 7149692"/>
                  <a:gd name="connsiteY252" fmla="*/ 1083734 h 4639734"/>
                  <a:gd name="connsiteX253" fmla="*/ 2508745 w 7149692"/>
                  <a:gd name="connsiteY253" fmla="*/ 1049867 h 4639734"/>
                  <a:gd name="connsiteX254" fmla="*/ 2466412 w 7149692"/>
                  <a:gd name="connsiteY254" fmla="*/ 1024467 h 4639734"/>
                  <a:gd name="connsiteX255" fmla="*/ 2432545 w 7149692"/>
                  <a:gd name="connsiteY255" fmla="*/ 999067 h 4639734"/>
                  <a:gd name="connsiteX256" fmla="*/ 2305545 w 7149692"/>
                  <a:gd name="connsiteY256" fmla="*/ 889000 h 4639734"/>
                  <a:gd name="connsiteX257" fmla="*/ 2187012 w 7149692"/>
                  <a:gd name="connsiteY257" fmla="*/ 804334 h 4639734"/>
                  <a:gd name="connsiteX258" fmla="*/ 2136212 w 7149692"/>
                  <a:gd name="connsiteY258" fmla="*/ 762000 h 4639734"/>
                  <a:gd name="connsiteX259" fmla="*/ 2017679 w 7149692"/>
                  <a:gd name="connsiteY259" fmla="*/ 677334 h 4639734"/>
                  <a:gd name="connsiteX260" fmla="*/ 1966879 w 7149692"/>
                  <a:gd name="connsiteY260" fmla="*/ 635000 h 4639734"/>
                  <a:gd name="connsiteX261" fmla="*/ 1873745 w 7149692"/>
                  <a:gd name="connsiteY261" fmla="*/ 575734 h 4639734"/>
                  <a:gd name="connsiteX262" fmla="*/ 1831412 w 7149692"/>
                  <a:gd name="connsiteY262" fmla="*/ 541867 h 4639734"/>
                  <a:gd name="connsiteX263" fmla="*/ 1789079 w 7149692"/>
                  <a:gd name="connsiteY263" fmla="*/ 533400 h 4639734"/>
                  <a:gd name="connsiteX264" fmla="*/ 1763679 w 7149692"/>
                  <a:gd name="connsiteY264" fmla="*/ 524934 h 4639734"/>
                  <a:gd name="connsiteX265" fmla="*/ 1738279 w 7149692"/>
                  <a:gd name="connsiteY265" fmla="*/ 508000 h 4639734"/>
                  <a:gd name="connsiteX266" fmla="*/ 1611279 w 7149692"/>
                  <a:gd name="connsiteY266" fmla="*/ 474134 h 4639734"/>
                  <a:gd name="connsiteX267" fmla="*/ 1501212 w 7149692"/>
                  <a:gd name="connsiteY267" fmla="*/ 465667 h 4639734"/>
                  <a:gd name="connsiteX268" fmla="*/ 1314945 w 7149692"/>
                  <a:gd name="connsiteY268" fmla="*/ 474134 h 4639734"/>
                  <a:gd name="connsiteX269" fmla="*/ 1255679 w 7149692"/>
                  <a:gd name="connsiteY269" fmla="*/ 491067 h 4639734"/>
                  <a:gd name="connsiteX270" fmla="*/ 1179479 w 7149692"/>
                  <a:gd name="connsiteY270" fmla="*/ 508000 h 4639734"/>
                  <a:gd name="connsiteX271" fmla="*/ 1111745 w 7149692"/>
                  <a:gd name="connsiteY271" fmla="*/ 524934 h 4639734"/>
                  <a:gd name="connsiteX272" fmla="*/ 1077879 w 7149692"/>
                  <a:gd name="connsiteY272" fmla="*/ 550334 h 4639734"/>
                  <a:gd name="connsiteX273" fmla="*/ 1044012 w 7149692"/>
                  <a:gd name="connsiteY273" fmla="*/ 567267 h 4639734"/>
                  <a:gd name="connsiteX274" fmla="*/ 993212 w 7149692"/>
                  <a:gd name="connsiteY274" fmla="*/ 618067 h 4639734"/>
                  <a:gd name="connsiteX275" fmla="*/ 933945 w 7149692"/>
                  <a:gd name="connsiteY275" fmla="*/ 728134 h 4639734"/>
                  <a:gd name="connsiteX276" fmla="*/ 900079 w 7149692"/>
                  <a:gd name="connsiteY276" fmla="*/ 778934 h 4639734"/>
                  <a:gd name="connsiteX277" fmla="*/ 883145 w 7149692"/>
                  <a:gd name="connsiteY277" fmla="*/ 838200 h 4639734"/>
                  <a:gd name="connsiteX278" fmla="*/ 866212 w 7149692"/>
                  <a:gd name="connsiteY278" fmla="*/ 905934 h 4639734"/>
                  <a:gd name="connsiteX279" fmla="*/ 883145 w 7149692"/>
                  <a:gd name="connsiteY279" fmla="*/ 1227667 h 4639734"/>
                  <a:gd name="connsiteX280" fmla="*/ 900079 w 7149692"/>
                  <a:gd name="connsiteY280" fmla="*/ 1278467 h 4639734"/>
                  <a:gd name="connsiteX281" fmla="*/ 908545 w 7149692"/>
                  <a:gd name="connsiteY281" fmla="*/ 1320800 h 4639734"/>
                  <a:gd name="connsiteX282" fmla="*/ 942412 w 7149692"/>
                  <a:gd name="connsiteY282" fmla="*/ 1380067 h 4639734"/>
                  <a:gd name="connsiteX283" fmla="*/ 967812 w 7149692"/>
                  <a:gd name="connsiteY283" fmla="*/ 1413934 h 4639734"/>
                  <a:gd name="connsiteX284" fmla="*/ 1010145 w 7149692"/>
                  <a:gd name="connsiteY284" fmla="*/ 1490134 h 4639734"/>
                  <a:gd name="connsiteX285" fmla="*/ 1060945 w 7149692"/>
                  <a:gd name="connsiteY285" fmla="*/ 1532467 h 4639734"/>
                  <a:gd name="connsiteX286" fmla="*/ 1077879 w 7149692"/>
                  <a:gd name="connsiteY286" fmla="*/ 1557867 h 4639734"/>
                  <a:gd name="connsiteX287" fmla="*/ 1120212 w 7149692"/>
                  <a:gd name="connsiteY287" fmla="*/ 1591734 h 4639734"/>
                  <a:gd name="connsiteX288" fmla="*/ 1145612 w 7149692"/>
                  <a:gd name="connsiteY288" fmla="*/ 1617134 h 4639734"/>
                  <a:gd name="connsiteX289" fmla="*/ 1179479 w 7149692"/>
                  <a:gd name="connsiteY289" fmla="*/ 1659467 h 4639734"/>
                  <a:gd name="connsiteX290" fmla="*/ 1230279 w 7149692"/>
                  <a:gd name="connsiteY290" fmla="*/ 1710267 h 4639734"/>
                  <a:gd name="connsiteX291" fmla="*/ 1289545 w 7149692"/>
                  <a:gd name="connsiteY291" fmla="*/ 1761067 h 4639734"/>
                  <a:gd name="connsiteX292" fmla="*/ 1314945 w 7149692"/>
                  <a:gd name="connsiteY292" fmla="*/ 1794934 h 4639734"/>
                  <a:gd name="connsiteX293" fmla="*/ 1374212 w 7149692"/>
                  <a:gd name="connsiteY293" fmla="*/ 1837267 h 4639734"/>
                  <a:gd name="connsiteX294" fmla="*/ 1391145 w 7149692"/>
                  <a:gd name="connsiteY294" fmla="*/ 1862667 h 4639734"/>
                  <a:gd name="connsiteX295" fmla="*/ 1425012 w 7149692"/>
                  <a:gd name="connsiteY295" fmla="*/ 1896534 h 4639734"/>
                  <a:gd name="connsiteX296" fmla="*/ 1433479 w 7149692"/>
                  <a:gd name="connsiteY296" fmla="*/ 1921934 h 4639734"/>
                  <a:gd name="connsiteX297" fmla="*/ 1416545 w 7149692"/>
                  <a:gd name="connsiteY297" fmla="*/ 1938867 h 4639734"/>
                  <a:gd name="connsiteX298" fmla="*/ 1357279 w 7149692"/>
                  <a:gd name="connsiteY298" fmla="*/ 1921934 h 4639734"/>
                  <a:gd name="connsiteX299" fmla="*/ 1298012 w 7149692"/>
                  <a:gd name="connsiteY299" fmla="*/ 1888067 h 4639734"/>
                  <a:gd name="connsiteX300" fmla="*/ 1264145 w 7149692"/>
                  <a:gd name="connsiteY300" fmla="*/ 1862667 h 4639734"/>
                  <a:gd name="connsiteX301" fmla="*/ 1230279 w 7149692"/>
                  <a:gd name="connsiteY301" fmla="*/ 1854200 h 4639734"/>
                  <a:gd name="connsiteX302" fmla="*/ 1204879 w 7149692"/>
                  <a:gd name="connsiteY302" fmla="*/ 1845734 h 4639734"/>
                  <a:gd name="connsiteX303" fmla="*/ 1128679 w 7149692"/>
                  <a:gd name="connsiteY303" fmla="*/ 1820334 h 4639734"/>
                  <a:gd name="connsiteX304" fmla="*/ 967812 w 7149692"/>
                  <a:gd name="connsiteY304" fmla="*/ 1811867 h 4639734"/>
                  <a:gd name="connsiteX305" fmla="*/ 866212 w 7149692"/>
                  <a:gd name="connsiteY305" fmla="*/ 1803400 h 4639734"/>
                  <a:gd name="connsiteX306" fmla="*/ 790012 w 7149692"/>
                  <a:gd name="connsiteY306" fmla="*/ 1811867 h 4639734"/>
                  <a:gd name="connsiteX307" fmla="*/ 722279 w 7149692"/>
                  <a:gd name="connsiteY307" fmla="*/ 1837267 h 4639734"/>
                  <a:gd name="connsiteX308" fmla="*/ 679945 w 7149692"/>
                  <a:gd name="connsiteY308" fmla="*/ 1871134 h 4639734"/>
                  <a:gd name="connsiteX309" fmla="*/ 654545 w 7149692"/>
                  <a:gd name="connsiteY309" fmla="*/ 1896534 h 4639734"/>
                  <a:gd name="connsiteX310" fmla="*/ 586812 w 7149692"/>
                  <a:gd name="connsiteY310" fmla="*/ 1947334 h 4639734"/>
                  <a:gd name="connsiteX311" fmla="*/ 544479 w 7149692"/>
                  <a:gd name="connsiteY311" fmla="*/ 1981200 h 4639734"/>
                  <a:gd name="connsiteX312" fmla="*/ 459812 w 7149692"/>
                  <a:gd name="connsiteY312" fmla="*/ 2032000 h 4639734"/>
                  <a:gd name="connsiteX313" fmla="*/ 400545 w 7149692"/>
                  <a:gd name="connsiteY313" fmla="*/ 2099734 h 4639734"/>
                  <a:gd name="connsiteX314" fmla="*/ 332812 w 7149692"/>
                  <a:gd name="connsiteY314" fmla="*/ 2159000 h 4639734"/>
                  <a:gd name="connsiteX315" fmla="*/ 282012 w 7149692"/>
                  <a:gd name="connsiteY315" fmla="*/ 2235200 h 4639734"/>
                  <a:gd name="connsiteX316" fmla="*/ 256612 w 7149692"/>
                  <a:gd name="connsiteY316" fmla="*/ 2252134 h 4639734"/>
                  <a:gd name="connsiteX317" fmla="*/ 214279 w 7149692"/>
                  <a:gd name="connsiteY317" fmla="*/ 2328334 h 4639734"/>
                  <a:gd name="connsiteX318" fmla="*/ 205812 w 7149692"/>
                  <a:gd name="connsiteY318" fmla="*/ 2362200 h 4639734"/>
                  <a:gd name="connsiteX319" fmla="*/ 188879 w 7149692"/>
                  <a:gd name="connsiteY319" fmla="*/ 2404534 h 4639734"/>
                  <a:gd name="connsiteX320" fmla="*/ 180412 w 7149692"/>
                  <a:gd name="connsiteY320" fmla="*/ 2446867 h 4639734"/>
                  <a:gd name="connsiteX321" fmla="*/ 188879 w 7149692"/>
                  <a:gd name="connsiteY321" fmla="*/ 2531534 h 4639734"/>
                  <a:gd name="connsiteX322" fmla="*/ 239679 w 7149692"/>
                  <a:gd name="connsiteY322" fmla="*/ 2573867 h 4639734"/>
                  <a:gd name="connsiteX323" fmla="*/ 265079 w 7149692"/>
                  <a:gd name="connsiteY323" fmla="*/ 2590800 h 4639734"/>
                  <a:gd name="connsiteX324" fmla="*/ 315879 w 7149692"/>
                  <a:gd name="connsiteY324" fmla="*/ 2641600 h 4639734"/>
                  <a:gd name="connsiteX325" fmla="*/ 375145 w 7149692"/>
                  <a:gd name="connsiteY325" fmla="*/ 2683934 h 4639734"/>
                  <a:gd name="connsiteX326" fmla="*/ 417479 w 7149692"/>
                  <a:gd name="connsiteY326" fmla="*/ 2709334 h 4639734"/>
                  <a:gd name="connsiteX327" fmla="*/ 510612 w 7149692"/>
                  <a:gd name="connsiteY327" fmla="*/ 2768600 h 4639734"/>
                  <a:gd name="connsiteX328" fmla="*/ 527545 w 7149692"/>
                  <a:gd name="connsiteY328" fmla="*/ 2785534 h 4639734"/>
                  <a:gd name="connsiteX329" fmla="*/ 561412 w 7149692"/>
                  <a:gd name="connsiteY329" fmla="*/ 2827867 h 4639734"/>
                  <a:gd name="connsiteX330" fmla="*/ 603745 w 7149692"/>
                  <a:gd name="connsiteY330" fmla="*/ 2895600 h 4639734"/>
                  <a:gd name="connsiteX331" fmla="*/ 561412 w 7149692"/>
                  <a:gd name="connsiteY331" fmla="*/ 2921000 h 4639734"/>
                  <a:gd name="connsiteX332" fmla="*/ 510612 w 7149692"/>
                  <a:gd name="connsiteY33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31345 w 7149692"/>
                  <a:gd name="connsiteY170" fmla="*/ 1227667 h 4639734"/>
                  <a:gd name="connsiteX171" fmla="*/ 5505945 w 7149692"/>
                  <a:gd name="connsiteY171" fmla="*/ 1185334 h 4639734"/>
                  <a:gd name="connsiteX172" fmla="*/ 5446679 w 7149692"/>
                  <a:gd name="connsiteY172" fmla="*/ 1083734 h 4639734"/>
                  <a:gd name="connsiteX173" fmla="*/ 5412812 w 7149692"/>
                  <a:gd name="connsiteY173" fmla="*/ 1049867 h 4639734"/>
                  <a:gd name="connsiteX174" fmla="*/ 5395879 w 7149692"/>
                  <a:gd name="connsiteY174" fmla="*/ 1024467 h 4639734"/>
                  <a:gd name="connsiteX175" fmla="*/ 5336612 w 7149692"/>
                  <a:gd name="connsiteY175" fmla="*/ 939800 h 4639734"/>
                  <a:gd name="connsiteX176" fmla="*/ 5311212 w 7149692"/>
                  <a:gd name="connsiteY176" fmla="*/ 914400 h 4639734"/>
                  <a:gd name="connsiteX177" fmla="*/ 5294279 w 7149692"/>
                  <a:gd name="connsiteY177" fmla="*/ 889000 h 4639734"/>
                  <a:gd name="connsiteX178" fmla="*/ 5226545 w 7149692"/>
                  <a:gd name="connsiteY178" fmla="*/ 838200 h 4639734"/>
                  <a:gd name="connsiteX179" fmla="*/ 5201145 w 7149692"/>
                  <a:gd name="connsiteY179" fmla="*/ 821267 h 4639734"/>
                  <a:gd name="connsiteX180" fmla="*/ 5158812 w 7149692"/>
                  <a:gd name="connsiteY180" fmla="*/ 812800 h 4639734"/>
                  <a:gd name="connsiteX181" fmla="*/ 5133412 w 7149692"/>
                  <a:gd name="connsiteY181" fmla="*/ 804334 h 4639734"/>
                  <a:gd name="connsiteX182" fmla="*/ 5065679 w 7149692"/>
                  <a:gd name="connsiteY182" fmla="*/ 778934 h 4639734"/>
                  <a:gd name="connsiteX183" fmla="*/ 5014879 w 7149692"/>
                  <a:gd name="connsiteY183" fmla="*/ 770467 h 4639734"/>
                  <a:gd name="connsiteX184" fmla="*/ 4955612 w 7149692"/>
                  <a:gd name="connsiteY184" fmla="*/ 753534 h 4639734"/>
                  <a:gd name="connsiteX185" fmla="*/ 4887879 w 7149692"/>
                  <a:gd name="connsiteY185" fmla="*/ 736600 h 4639734"/>
                  <a:gd name="connsiteX186" fmla="*/ 4862479 w 7149692"/>
                  <a:gd name="connsiteY186" fmla="*/ 745067 h 4639734"/>
                  <a:gd name="connsiteX187" fmla="*/ 4803212 w 7149692"/>
                  <a:gd name="connsiteY187" fmla="*/ 787400 h 4639734"/>
                  <a:gd name="connsiteX188" fmla="*/ 4760879 w 7149692"/>
                  <a:gd name="connsiteY188" fmla="*/ 795867 h 4639734"/>
                  <a:gd name="connsiteX189" fmla="*/ 4710079 w 7149692"/>
                  <a:gd name="connsiteY189" fmla="*/ 829734 h 4639734"/>
                  <a:gd name="connsiteX190" fmla="*/ 4667745 w 7149692"/>
                  <a:gd name="connsiteY190" fmla="*/ 872067 h 4639734"/>
                  <a:gd name="connsiteX191" fmla="*/ 4625412 w 7149692"/>
                  <a:gd name="connsiteY191" fmla="*/ 922867 h 4639734"/>
                  <a:gd name="connsiteX192" fmla="*/ 4600012 w 7149692"/>
                  <a:gd name="connsiteY192" fmla="*/ 990600 h 4639734"/>
                  <a:gd name="connsiteX193" fmla="*/ 4583079 w 7149692"/>
                  <a:gd name="connsiteY193" fmla="*/ 1041400 h 4639734"/>
                  <a:gd name="connsiteX194" fmla="*/ 4574612 w 7149692"/>
                  <a:gd name="connsiteY194" fmla="*/ 1066800 h 4639734"/>
                  <a:gd name="connsiteX195" fmla="*/ 4566145 w 7149692"/>
                  <a:gd name="connsiteY195" fmla="*/ 1092200 h 4639734"/>
                  <a:gd name="connsiteX196" fmla="*/ 4540745 w 7149692"/>
                  <a:gd name="connsiteY196" fmla="*/ 1210734 h 4639734"/>
                  <a:gd name="connsiteX197" fmla="*/ 4489945 w 7149692"/>
                  <a:gd name="connsiteY197" fmla="*/ 1168400 h 4639734"/>
                  <a:gd name="connsiteX198" fmla="*/ 4447612 w 7149692"/>
                  <a:gd name="connsiteY198" fmla="*/ 1049867 h 4639734"/>
                  <a:gd name="connsiteX199" fmla="*/ 4405279 w 7149692"/>
                  <a:gd name="connsiteY199" fmla="*/ 956734 h 4639734"/>
                  <a:gd name="connsiteX200" fmla="*/ 4379879 w 7149692"/>
                  <a:gd name="connsiteY200" fmla="*/ 922867 h 4639734"/>
                  <a:gd name="connsiteX201" fmla="*/ 4329079 w 7149692"/>
                  <a:gd name="connsiteY201" fmla="*/ 821267 h 4639734"/>
                  <a:gd name="connsiteX202" fmla="*/ 4303679 w 7149692"/>
                  <a:gd name="connsiteY202" fmla="*/ 762000 h 4639734"/>
                  <a:gd name="connsiteX203" fmla="*/ 4269812 w 7149692"/>
                  <a:gd name="connsiteY203" fmla="*/ 711200 h 4639734"/>
                  <a:gd name="connsiteX204" fmla="*/ 4210545 w 7149692"/>
                  <a:gd name="connsiteY204" fmla="*/ 609600 h 4639734"/>
                  <a:gd name="connsiteX205" fmla="*/ 4134345 w 7149692"/>
                  <a:gd name="connsiteY205" fmla="*/ 516467 h 4639734"/>
                  <a:gd name="connsiteX206" fmla="*/ 4100479 w 7149692"/>
                  <a:gd name="connsiteY206" fmla="*/ 448734 h 4639734"/>
                  <a:gd name="connsiteX207" fmla="*/ 4066612 w 7149692"/>
                  <a:gd name="connsiteY207" fmla="*/ 414867 h 4639734"/>
                  <a:gd name="connsiteX208" fmla="*/ 4041212 w 7149692"/>
                  <a:gd name="connsiteY208" fmla="*/ 372534 h 4639734"/>
                  <a:gd name="connsiteX209" fmla="*/ 4007345 w 7149692"/>
                  <a:gd name="connsiteY209" fmla="*/ 338667 h 4639734"/>
                  <a:gd name="connsiteX210" fmla="*/ 3990412 w 7149692"/>
                  <a:gd name="connsiteY210" fmla="*/ 313267 h 4639734"/>
                  <a:gd name="connsiteX211" fmla="*/ 3965012 w 7149692"/>
                  <a:gd name="connsiteY211" fmla="*/ 287867 h 4639734"/>
                  <a:gd name="connsiteX212" fmla="*/ 3939612 w 7149692"/>
                  <a:gd name="connsiteY212" fmla="*/ 254000 h 4639734"/>
                  <a:gd name="connsiteX213" fmla="*/ 3905745 w 7149692"/>
                  <a:gd name="connsiteY213" fmla="*/ 237067 h 4639734"/>
                  <a:gd name="connsiteX214" fmla="*/ 3846479 w 7149692"/>
                  <a:gd name="connsiteY214" fmla="*/ 186267 h 4639734"/>
                  <a:gd name="connsiteX215" fmla="*/ 3821079 w 7149692"/>
                  <a:gd name="connsiteY215" fmla="*/ 169334 h 4639734"/>
                  <a:gd name="connsiteX216" fmla="*/ 3787212 w 7149692"/>
                  <a:gd name="connsiteY216" fmla="*/ 135467 h 4639734"/>
                  <a:gd name="connsiteX217" fmla="*/ 3694079 w 7149692"/>
                  <a:gd name="connsiteY217" fmla="*/ 101600 h 4639734"/>
                  <a:gd name="connsiteX218" fmla="*/ 3617879 w 7149692"/>
                  <a:gd name="connsiteY218" fmla="*/ 67734 h 4639734"/>
                  <a:gd name="connsiteX219" fmla="*/ 3584012 w 7149692"/>
                  <a:gd name="connsiteY219" fmla="*/ 59267 h 4639734"/>
                  <a:gd name="connsiteX220" fmla="*/ 3550145 w 7149692"/>
                  <a:gd name="connsiteY220" fmla="*/ 42334 h 4639734"/>
                  <a:gd name="connsiteX221" fmla="*/ 3516279 w 7149692"/>
                  <a:gd name="connsiteY221" fmla="*/ 33867 h 4639734"/>
                  <a:gd name="connsiteX222" fmla="*/ 3431612 w 7149692"/>
                  <a:gd name="connsiteY222" fmla="*/ 8467 h 4639734"/>
                  <a:gd name="connsiteX223" fmla="*/ 3330012 w 7149692"/>
                  <a:gd name="connsiteY223" fmla="*/ 0 h 4639734"/>
                  <a:gd name="connsiteX224" fmla="*/ 3143745 w 7149692"/>
                  <a:gd name="connsiteY224" fmla="*/ 8467 h 4639734"/>
                  <a:gd name="connsiteX225" fmla="*/ 3050612 w 7149692"/>
                  <a:gd name="connsiteY225" fmla="*/ 25400 h 4639734"/>
                  <a:gd name="connsiteX226" fmla="*/ 2991345 w 7149692"/>
                  <a:gd name="connsiteY226" fmla="*/ 42334 h 4639734"/>
                  <a:gd name="connsiteX227" fmla="*/ 2949012 w 7149692"/>
                  <a:gd name="connsiteY227" fmla="*/ 59267 h 4639734"/>
                  <a:gd name="connsiteX228" fmla="*/ 2898212 w 7149692"/>
                  <a:gd name="connsiteY228" fmla="*/ 93134 h 4639734"/>
                  <a:gd name="connsiteX229" fmla="*/ 2855879 w 7149692"/>
                  <a:gd name="connsiteY229" fmla="*/ 118534 h 4639734"/>
                  <a:gd name="connsiteX230" fmla="*/ 2830479 w 7149692"/>
                  <a:gd name="connsiteY230" fmla="*/ 143934 h 4639734"/>
                  <a:gd name="connsiteX231" fmla="*/ 2805079 w 7149692"/>
                  <a:gd name="connsiteY231" fmla="*/ 160867 h 4639734"/>
                  <a:gd name="connsiteX232" fmla="*/ 2745812 w 7149692"/>
                  <a:gd name="connsiteY232" fmla="*/ 203200 h 4639734"/>
                  <a:gd name="connsiteX233" fmla="*/ 2720412 w 7149692"/>
                  <a:gd name="connsiteY233" fmla="*/ 254000 h 4639734"/>
                  <a:gd name="connsiteX234" fmla="*/ 2695012 w 7149692"/>
                  <a:gd name="connsiteY234" fmla="*/ 296334 h 4639734"/>
                  <a:gd name="connsiteX235" fmla="*/ 2644212 w 7149692"/>
                  <a:gd name="connsiteY235" fmla="*/ 389467 h 4639734"/>
                  <a:gd name="connsiteX236" fmla="*/ 2627279 w 7149692"/>
                  <a:gd name="connsiteY236" fmla="*/ 414867 h 4639734"/>
                  <a:gd name="connsiteX237" fmla="*/ 2610345 w 7149692"/>
                  <a:gd name="connsiteY237" fmla="*/ 541867 h 4639734"/>
                  <a:gd name="connsiteX238" fmla="*/ 2593412 w 7149692"/>
                  <a:gd name="connsiteY238" fmla="*/ 584200 h 4639734"/>
                  <a:gd name="connsiteX239" fmla="*/ 2584945 w 7149692"/>
                  <a:gd name="connsiteY239" fmla="*/ 609600 h 4639734"/>
                  <a:gd name="connsiteX240" fmla="*/ 2568012 w 7149692"/>
                  <a:gd name="connsiteY240" fmla="*/ 643467 h 4639734"/>
                  <a:gd name="connsiteX241" fmla="*/ 2542612 w 7149692"/>
                  <a:gd name="connsiteY241" fmla="*/ 728134 h 4639734"/>
                  <a:gd name="connsiteX242" fmla="*/ 2551079 w 7149692"/>
                  <a:gd name="connsiteY242" fmla="*/ 880534 h 4639734"/>
                  <a:gd name="connsiteX243" fmla="*/ 2576479 w 7149692"/>
                  <a:gd name="connsiteY243" fmla="*/ 973667 h 4639734"/>
                  <a:gd name="connsiteX244" fmla="*/ 2593412 w 7149692"/>
                  <a:gd name="connsiteY244" fmla="*/ 1049867 h 4639734"/>
                  <a:gd name="connsiteX245" fmla="*/ 2618812 w 7149692"/>
                  <a:gd name="connsiteY245" fmla="*/ 1066800 h 4639734"/>
                  <a:gd name="connsiteX246" fmla="*/ 2678079 w 7149692"/>
                  <a:gd name="connsiteY246" fmla="*/ 1134534 h 4639734"/>
                  <a:gd name="connsiteX247" fmla="*/ 2728879 w 7149692"/>
                  <a:gd name="connsiteY247" fmla="*/ 1176867 h 4639734"/>
                  <a:gd name="connsiteX248" fmla="*/ 2703479 w 7149692"/>
                  <a:gd name="connsiteY248" fmla="*/ 1202267 h 4639734"/>
                  <a:gd name="connsiteX249" fmla="*/ 2635745 w 7149692"/>
                  <a:gd name="connsiteY249" fmla="*/ 1193800 h 4639734"/>
                  <a:gd name="connsiteX250" fmla="*/ 2568012 w 7149692"/>
                  <a:gd name="connsiteY250" fmla="*/ 1117600 h 4639734"/>
                  <a:gd name="connsiteX251" fmla="*/ 2551079 w 7149692"/>
                  <a:gd name="connsiteY251" fmla="*/ 1092200 h 4639734"/>
                  <a:gd name="connsiteX252" fmla="*/ 2525679 w 7149692"/>
                  <a:gd name="connsiteY252" fmla="*/ 1083734 h 4639734"/>
                  <a:gd name="connsiteX253" fmla="*/ 2508745 w 7149692"/>
                  <a:gd name="connsiteY253" fmla="*/ 1049867 h 4639734"/>
                  <a:gd name="connsiteX254" fmla="*/ 2466412 w 7149692"/>
                  <a:gd name="connsiteY254" fmla="*/ 1024467 h 4639734"/>
                  <a:gd name="connsiteX255" fmla="*/ 2432545 w 7149692"/>
                  <a:gd name="connsiteY255" fmla="*/ 999067 h 4639734"/>
                  <a:gd name="connsiteX256" fmla="*/ 2305545 w 7149692"/>
                  <a:gd name="connsiteY256" fmla="*/ 889000 h 4639734"/>
                  <a:gd name="connsiteX257" fmla="*/ 2187012 w 7149692"/>
                  <a:gd name="connsiteY257" fmla="*/ 804334 h 4639734"/>
                  <a:gd name="connsiteX258" fmla="*/ 2136212 w 7149692"/>
                  <a:gd name="connsiteY258" fmla="*/ 762000 h 4639734"/>
                  <a:gd name="connsiteX259" fmla="*/ 2017679 w 7149692"/>
                  <a:gd name="connsiteY259" fmla="*/ 677334 h 4639734"/>
                  <a:gd name="connsiteX260" fmla="*/ 1966879 w 7149692"/>
                  <a:gd name="connsiteY260" fmla="*/ 635000 h 4639734"/>
                  <a:gd name="connsiteX261" fmla="*/ 1873745 w 7149692"/>
                  <a:gd name="connsiteY261" fmla="*/ 575734 h 4639734"/>
                  <a:gd name="connsiteX262" fmla="*/ 1831412 w 7149692"/>
                  <a:gd name="connsiteY262" fmla="*/ 541867 h 4639734"/>
                  <a:gd name="connsiteX263" fmla="*/ 1789079 w 7149692"/>
                  <a:gd name="connsiteY263" fmla="*/ 533400 h 4639734"/>
                  <a:gd name="connsiteX264" fmla="*/ 1763679 w 7149692"/>
                  <a:gd name="connsiteY264" fmla="*/ 524934 h 4639734"/>
                  <a:gd name="connsiteX265" fmla="*/ 1738279 w 7149692"/>
                  <a:gd name="connsiteY265" fmla="*/ 508000 h 4639734"/>
                  <a:gd name="connsiteX266" fmla="*/ 1611279 w 7149692"/>
                  <a:gd name="connsiteY266" fmla="*/ 474134 h 4639734"/>
                  <a:gd name="connsiteX267" fmla="*/ 1501212 w 7149692"/>
                  <a:gd name="connsiteY267" fmla="*/ 465667 h 4639734"/>
                  <a:gd name="connsiteX268" fmla="*/ 1314945 w 7149692"/>
                  <a:gd name="connsiteY268" fmla="*/ 474134 h 4639734"/>
                  <a:gd name="connsiteX269" fmla="*/ 1255679 w 7149692"/>
                  <a:gd name="connsiteY269" fmla="*/ 491067 h 4639734"/>
                  <a:gd name="connsiteX270" fmla="*/ 1179479 w 7149692"/>
                  <a:gd name="connsiteY270" fmla="*/ 508000 h 4639734"/>
                  <a:gd name="connsiteX271" fmla="*/ 1111745 w 7149692"/>
                  <a:gd name="connsiteY271" fmla="*/ 524934 h 4639734"/>
                  <a:gd name="connsiteX272" fmla="*/ 1077879 w 7149692"/>
                  <a:gd name="connsiteY272" fmla="*/ 550334 h 4639734"/>
                  <a:gd name="connsiteX273" fmla="*/ 1044012 w 7149692"/>
                  <a:gd name="connsiteY273" fmla="*/ 567267 h 4639734"/>
                  <a:gd name="connsiteX274" fmla="*/ 993212 w 7149692"/>
                  <a:gd name="connsiteY274" fmla="*/ 618067 h 4639734"/>
                  <a:gd name="connsiteX275" fmla="*/ 933945 w 7149692"/>
                  <a:gd name="connsiteY275" fmla="*/ 728134 h 4639734"/>
                  <a:gd name="connsiteX276" fmla="*/ 900079 w 7149692"/>
                  <a:gd name="connsiteY276" fmla="*/ 778934 h 4639734"/>
                  <a:gd name="connsiteX277" fmla="*/ 883145 w 7149692"/>
                  <a:gd name="connsiteY277" fmla="*/ 838200 h 4639734"/>
                  <a:gd name="connsiteX278" fmla="*/ 866212 w 7149692"/>
                  <a:gd name="connsiteY278" fmla="*/ 905934 h 4639734"/>
                  <a:gd name="connsiteX279" fmla="*/ 883145 w 7149692"/>
                  <a:gd name="connsiteY279" fmla="*/ 1227667 h 4639734"/>
                  <a:gd name="connsiteX280" fmla="*/ 900079 w 7149692"/>
                  <a:gd name="connsiteY280" fmla="*/ 1278467 h 4639734"/>
                  <a:gd name="connsiteX281" fmla="*/ 908545 w 7149692"/>
                  <a:gd name="connsiteY281" fmla="*/ 1320800 h 4639734"/>
                  <a:gd name="connsiteX282" fmla="*/ 942412 w 7149692"/>
                  <a:gd name="connsiteY282" fmla="*/ 1380067 h 4639734"/>
                  <a:gd name="connsiteX283" fmla="*/ 967812 w 7149692"/>
                  <a:gd name="connsiteY283" fmla="*/ 1413934 h 4639734"/>
                  <a:gd name="connsiteX284" fmla="*/ 1010145 w 7149692"/>
                  <a:gd name="connsiteY284" fmla="*/ 1490134 h 4639734"/>
                  <a:gd name="connsiteX285" fmla="*/ 1060945 w 7149692"/>
                  <a:gd name="connsiteY285" fmla="*/ 1532467 h 4639734"/>
                  <a:gd name="connsiteX286" fmla="*/ 1077879 w 7149692"/>
                  <a:gd name="connsiteY286" fmla="*/ 1557867 h 4639734"/>
                  <a:gd name="connsiteX287" fmla="*/ 1120212 w 7149692"/>
                  <a:gd name="connsiteY287" fmla="*/ 1591734 h 4639734"/>
                  <a:gd name="connsiteX288" fmla="*/ 1145612 w 7149692"/>
                  <a:gd name="connsiteY288" fmla="*/ 1617134 h 4639734"/>
                  <a:gd name="connsiteX289" fmla="*/ 1179479 w 7149692"/>
                  <a:gd name="connsiteY289" fmla="*/ 1659467 h 4639734"/>
                  <a:gd name="connsiteX290" fmla="*/ 1230279 w 7149692"/>
                  <a:gd name="connsiteY290" fmla="*/ 1710267 h 4639734"/>
                  <a:gd name="connsiteX291" fmla="*/ 1289545 w 7149692"/>
                  <a:gd name="connsiteY291" fmla="*/ 1761067 h 4639734"/>
                  <a:gd name="connsiteX292" fmla="*/ 1314945 w 7149692"/>
                  <a:gd name="connsiteY292" fmla="*/ 1794934 h 4639734"/>
                  <a:gd name="connsiteX293" fmla="*/ 1374212 w 7149692"/>
                  <a:gd name="connsiteY293" fmla="*/ 1837267 h 4639734"/>
                  <a:gd name="connsiteX294" fmla="*/ 1391145 w 7149692"/>
                  <a:gd name="connsiteY294" fmla="*/ 1862667 h 4639734"/>
                  <a:gd name="connsiteX295" fmla="*/ 1425012 w 7149692"/>
                  <a:gd name="connsiteY295" fmla="*/ 1896534 h 4639734"/>
                  <a:gd name="connsiteX296" fmla="*/ 1433479 w 7149692"/>
                  <a:gd name="connsiteY296" fmla="*/ 1921934 h 4639734"/>
                  <a:gd name="connsiteX297" fmla="*/ 1416545 w 7149692"/>
                  <a:gd name="connsiteY297" fmla="*/ 1938867 h 4639734"/>
                  <a:gd name="connsiteX298" fmla="*/ 1357279 w 7149692"/>
                  <a:gd name="connsiteY298" fmla="*/ 1921934 h 4639734"/>
                  <a:gd name="connsiteX299" fmla="*/ 1298012 w 7149692"/>
                  <a:gd name="connsiteY299" fmla="*/ 1888067 h 4639734"/>
                  <a:gd name="connsiteX300" fmla="*/ 1264145 w 7149692"/>
                  <a:gd name="connsiteY300" fmla="*/ 1862667 h 4639734"/>
                  <a:gd name="connsiteX301" fmla="*/ 1230279 w 7149692"/>
                  <a:gd name="connsiteY301" fmla="*/ 1854200 h 4639734"/>
                  <a:gd name="connsiteX302" fmla="*/ 1204879 w 7149692"/>
                  <a:gd name="connsiteY302" fmla="*/ 1845734 h 4639734"/>
                  <a:gd name="connsiteX303" fmla="*/ 1128679 w 7149692"/>
                  <a:gd name="connsiteY303" fmla="*/ 1820334 h 4639734"/>
                  <a:gd name="connsiteX304" fmla="*/ 967812 w 7149692"/>
                  <a:gd name="connsiteY304" fmla="*/ 1811867 h 4639734"/>
                  <a:gd name="connsiteX305" fmla="*/ 866212 w 7149692"/>
                  <a:gd name="connsiteY305" fmla="*/ 1803400 h 4639734"/>
                  <a:gd name="connsiteX306" fmla="*/ 790012 w 7149692"/>
                  <a:gd name="connsiteY306" fmla="*/ 1811867 h 4639734"/>
                  <a:gd name="connsiteX307" fmla="*/ 722279 w 7149692"/>
                  <a:gd name="connsiteY307" fmla="*/ 1837267 h 4639734"/>
                  <a:gd name="connsiteX308" fmla="*/ 679945 w 7149692"/>
                  <a:gd name="connsiteY308" fmla="*/ 1871134 h 4639734"/>
                  <a:gd name="connsiteX309" fmla="*/ 654545 w 7149692"/>
                  <a:gd name="connsiteY309" fmla="*/ 1896534 h 4639734"/>
                  <a:gd name="connsiteX310" fmla="*/ 586812 w 7149692"/>
                  <a:gd name="connsiteY310" fmla="*/ 1947334 h 4639734"/>
                  <a:gd name="connsiteX311" fmla="*/ 544479 w 7149692"/>
                  <a:gd name="connsiteY311" fmla="*/ 1981200 h 4639734"/>
                  <a:gd name="connsiteX312" fmla="*/ 459812 w 7149692"/>
                  <a:gd name="connsiteY312" fmla="*/ 2032000 h 4639734"/>
                  <a:gd name="connsiteX313" fmla="*/ 400545 w 7149692"/>
                  <a:gd name="connsiteY313" fmla="*/ 2099734 h 4639734"/>
                  <a:gd name="connsiteX314" fmla="*/ 332812 w 7149692"/>
                  <a:gd name="connsiteY314" fmla="*/ 2159000 h 4639734"/>
                  <a:gd name="connsiteX315" fmla="*/ 282012 w 7149692"/>
                  <a:gd name="connsiteY315" fmla="*/ 2235200 h 4639734"/>
                  <a:gd name="connsiteX316" fmla="*/ 256612 w 7149692"/>
                  <a:gd name="connsiteY316" fmla="*/ 2252134 h 4639734"/>
                  <a:gd name="connsiteX317" fmla="*/ 214279 w 7149692"/>
                  <a:gd name="connsiteY317" fmla="*/ 2328334 h 4639734"/>
                  <a:gd name="connsiteX318" fmla="*/ 205812 w 7149692"/>
                  <a:gd name="connsiteY318" fmla="*/ 2362200 h 4639734"/>
                  <a:gd name="connsiteX319" fmla="*/ 188879 w 7149692"/>
                  <a:gd name="connsiteY319" fmla="*/ 2404534 h 4639734"/>
                  <a:gd name="connsiteX320" fmla="*/ 180412 w 7149692"/>
                  <a:gd name="connsiteY320" fmla="*/ 2446867 h 4639734"/>
                  <a:gd name="connsiteX321" fmla="*/ 188879 w 7149692"/>
                  <a:gd name="connsiteY321" fmla="*/ 2531534 h 4639734"/>
                  <a:gd name="connsiteX322" fmla="*/ 239679 w 7149692"/>
                  <a:gd name="connsiteY322" fmla="*/ 2573867 h 4639734"/>
                  <a:gd name="connsiteX323" fmla="*/ 265079 w 7149692"/>
                  <a:gd name="connsiteY323" fmla="*/ 2590800 h 4639734"/>
                  <a:gd name="connsiteX324" fmla="*/ 315879 w 7149692"/>
                  <a:gd name="connsiteY324" fmla="*/ 2641600 h 4639734"/>
                  <a:gd name="connsiteX325" fmla="*/ 375145 w 7149692"/>
                  <a:gd name="connsiteY325" fmla="*/ 2683934 h 4639734"/>
                  <a:gd name="connsiteX326" fmla="*/ 417479 w 7149692"/>
                  <a:gd name="connsiteY326" fmla="*/ 2709334 h 4639734"/>
                  <a:gd name="connsiteX327" fmla="*/ 510612 w 7149692"/>
                  <a:gd name="connsiteY327" fmla="*/ 2768600 h 4639734"/>
                  <a:gd name="connsiteX328" fmla="*/ 527545 w 7149692"/>
                  <a:gd name="connsiteY328" fmla="*/ 2785534 h 4639734"/>
                  <a:gd name="connsiteX329" fmla="*/ 561412 w 7149692"/>
                  <a:gd name="connsiteY329" fmla="*/ 2827867 h 4639734"/>
                  <a:gd name="connsiteX330" fmla="*/ 603745 w 7149692"/>
                  <a:gd name="connsiteY330" fmla="*/ 2895600 h 4639734"/>
                  <a:gd name="connsiteX331" fmla="*/ 561412 w 7149692"/>
                  <a:gd name="connsiteY331" fmla="*/ 2921000 h 4639734"/>
                  <a:gd name="connsiteX332" fmla="*/ 510612 w 7149692"/>
                  <a:gd name="connsiteY33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412812 w 7149692"/>
                  <a:gd name="connsiteY172" fmla="*/ 1049867 h 4639734"/>
                  <a:gd name="connsiteX173" fmla="*/ 5395879 w 7149692"/>
                  <a:gd name="connsiteY173" fmla="*/ 1024467 h 4639734"/>
                  <a:gd name="connsiteX174" fmla="*/ 5336612 w 7149692"/>
                  <a:gd name="connsiteY174" fmla="*/ 939800 h 4639734"/>
                  <a:gd name="connsiteX175" fmla="*/ 5311212 w 7149692"/>
                  <a:gd name="connsiteY175" fmla="*/ 914400 h 4639734"/>
                  <a:gd name="connsiteX176" fmla="*/ 5294279 w 7149692"/>
                  <a:gd name="connsiteY176" fmla="*/ 889000 h 4639734"/>
                  <a:gd name="connsiteX177" fmla="*/ 5226545 w 7149692"/>
                  <a:gd name="connsiteY177" fmla="*/ 838200 h 4639734"/>
                  <a:gd name="connsiteX178" fmla="*/ 5201145 w 7149692"/>
                  <a:gd name="connsiteY178" fmla="*/ 821267 h 4639734"/>
                  <a:gd name="connsiteX179" fmla="*/ 5158812 w 7149692"/>
                  <a:gd name="connsiteY179" fmla="*/ 812800 h 4639734"/>
                  <a:gd name="connsiteX180" fmla="*/ 5133412 w 7149692"/>
                  <a:gd name="connsiteY180" fmla="*/ 804334 h 4639734"/>
                  <a:gd name="connsiteX181" fmla="*/ 5065679 w 7149692"/>
                  <a:gd name="connsiteY181" fmla="*/ 778934 h 4639734"/>
                  <a:gd name="connsiteX182" fmla="*/ 5014879 w 7149692"/>
                  <a:gd name="connsiteY182" fmla="*/ 770467 h 4639734"/>
                  <a:gd name="connsiteX183" fmla="*/ 4955612 w 7149692"/>
                  <a:gd name="connsiteY183" fmla="*/ 753534 h 4639734"/>
                  <a:gd name="connsiteX184" fmla="*/ 4887879 w 7149692"/>
                  <a:gd name="connsiteY184" fmla="*/ 736600 h 4639734"/>
                  <a:gd name="connsiteX185" fmla="*/ 4862479 w 7149692"/>
                  <a:gd name="connsiteY185" fmla="*/ 745067 h 4639734"/>
                  <a:gd name="connsiteX186" fmla="*/ 4803212 w 7149692"/>
                  <a:gd name="connsiteY186" fmla="*/ 787400 h 4639734"/>
                  <a:gd name="connsiteX187" fmla="*/ 4760879 w 7149692"/>
                  <a:gd name="connsiteY187" fmla="*/ 795867 h 4639734"/>
                  <a:gd name="connsiteX188" fmla="*/ 4710079 w 7149692"/>
                  <a:gd name="connsiteY188" fmla="*/ 829734 h 4639734"/>
                  <a:gd name="connsiteX189" fmla="*/ 4667745 w 7149692"/>
                  <a:gd name="connsiteY189" fmla="*/ 872067 h 4639734"/>
                  <a:gd name="connsiteX190" fmla="*/ 4625412 w 7149692"/>
                  <a:gd name="connsiteY190" fmla="*/ 922867 h 4639734"/>
                  <a:gd name="connsiteX191" fmla="*/ 4600012 w 7149692"/>
                  <a:gd name="connsiteY191" fmla="*/ 990600 h 4639734"/>
                  <a:gd name="connsiteX192" fmla="*/ 4583079 w 7149692"/>
                  <a:gd name="connsiteY192" fmla="*/ 1041400 h 4639734"/>
                  <a:gd name="connsiteX193" fmla="*/ 4574612 w 7149692"/>
                  <a:gd name="connsiteY193" fmla="*/ 1066800 h 4639734"/>
                  <a:gd name="connsiteX194" fmla="*/ 4566145 w 7149692"/>
                  <a:gd name="connsiteY194" fmla="*/ 1092200 h 4639734"/>
                  <a:gd name="connsiteX195" fmla="*/ 4540745 w 7149692"/>
                  <a:gd name="connsiteY195" fmla="*/ 1210734 h 4639734"/>
                  <a:gd name="connsiteX196" fmla="*/ 4489945 w 7149692"/>
                  <a:gd name="connsiteY196" fmla="*/ 1168400 h 4639734"/>
                  <a:gd name="connsiteX197" fmla="*/ 4447612 w 7149692"/>
                  <a:gd name="connsiteY197" fmla="*/ 1049867 h 4639734"/>
                  <a:gd name="connsiteX198" fmla="*/ 4405279 w 7149692"/>
                  <a:gd name="connsiteY198" fmla="*/ 956734 h 4639734"/>
                  <a:gd name="connsiteX199" fmla="*/ 4379879 w 7149692"/>
                  <a:gd name="connsiteY199" fmla="*/ 922867 h 4639734"/>
                  <a:gd name="connsiteX200" fmla="*/ 4329079 w 7149692"/>
                  <a:gd name="connsiteY200" fmla="*/ 821267 h 4639734"/>
                  <a:gd name="connsiteX201" fmla="*/ 4303679 w 7149692"/>
                  <a:gd name="connsiteY201" fmla="*/ 762000 h 4639734"/>
                  <a:gd name="connsiteX202" fmla="*/ 4269812 w 7149692"/>
                  <a:gd name="connsiteY202" fmla="*/ 711200 h 4639734"/>
                  <a:gd name="connsiteX203" fmla="*/ 4210545 w 7149692"/>
                  <a:gd name="connsiteY203" fmla="*/ 609600 h 4639734"/>
                  <a:gd name="connsiteX204" fmla="*/ 4134345 w 7149692"/>
                  <a:gd name="connsiteY204" fmla="*/ 516467 h 4639734"/>
                  <a:gd name="connsiteX205" fmla="*/ 4100479 w 7149692"/>
                  <a:gd name="connsiteY205" fmla="*/ 448734 h 4639734"/>
                  <a:gd name="connsiteX206" fmla="*/ 4066612 w 7149692"/>
                  <a:gd name="connsiteY206" fmla="*/ 414867 h 4639734"/>
                  <a:gd name="connsiteX207" fmla="*/ 4041212 w 7149692"/>
                  <a:gd name="connsiteY207" fmla="*/ 372534 h 4639734"/>
                  <a:gd name="connsiteX208" fmla="*/ 4007345 w 7149692"/>
                  <a:gd name="connsiteY208" fmla="*/ 338667 h 4639734"/>
                  <a:gd name="connsiteX209" fmla="*/ 3990412 w 7149692"/>
                  <a:gd name="connsiteY209" fmla="*/ 313267 h 4639734"/>
                  <a:gd name="connsiteX210" fmla="*/ 3965012 w 7149692"/>
                  <a:gd name="connsiteY210" fmla="*/ 287867 h 4639734"/>
                  <a:gd name="connsiteX211" fmla="*/ 3939612 w 7149692"/>
                  <a:gd name="connsiteY211" fmla="*/ 254000 h 4639734"/>
                  <a:gd name="connsiteX212" fmla="*/ 3905745 w 7149692"/>
                  <a:gd name="connsiteY212" fmla="*/ 237067 h 4639734"/>
                  <a:gd name="connsiteX213" fmla="*/ 3846479 w 7149692"/>
                  <a:gd name="connsiteY213" fmla="*/ 186267 h 4639734"/>
                  <a:gd name="connsiteX214" fmla="*/ 3821079 w 7149692"/>
                  <a:gd name="connsiteY214" fmla="*/ 169334 h 4639734"/>
                  <a:gd name="connsiteX215" fmla="*/ 3787212 w 7149692"/>
                  <a:gd name="connsiteY215" fmla="*/ 135467 h 4639734"/>
                  <a:gd name="connsiteX216" fmla="*/ 3694079 w 7149692"/>
                  <a:gd name="connsiteY216" fmla="*/ 101600 h 4639734"/>
                  <a:gd name="connsiteX217" fmla="*/ 3617879 w 7149692"/>
                  <a:gd name="connsiteY217" fmla="*/ 67734 h 4639734"/>
                  <a:gd name="connsiteX218" fmla="*/ 3584012 w 7149692"/>
                  <a:gd name="connsiteY218" fmla="*/ 59267 h 4639734"/>
                  <a:gd name="connsiteX219" fmla="*/ 3550145 w 7149692"/>
                  <a:gd name="connsiteY219" fmla="*/ 42334 h 4639734"/>
                  <a:gd name="connsiteX220" fmla="*/ 3516279 w 7149692"/>
                  <a:gd name="connsiteY220" fmla="*/ 33867 h 4639734"/>
                  <a:gd name="connsiteX221" fmla="*/ 3431612 w 7149692"/>
                  <a:gd name="connsiteY221" fmla="*/ 8467 h 4639734"/>
                  <a:gd name="connsiteX222" fmla="*/ 3330012 w 7149692"/>
                  <a:gd name="connsiteY222" fmla="*/ 0 h 4639734"/>
                  <a:gd name="connsiteX223" fmla="*/ 3143745 w 7149692"/>
                  <a:gd name="connsiteY223" fmla="*/ 8467 h 4639734"/>
                  <a:gd name="connsiteX224" fmla="*/ 3050612 w 7149692"/>
                  <a:gd name="connsiteY224" fmla="*/ 25400 h 4639734"/>
                  <a:gd name="connsiteX225" fmla="*/ 2991345 w 7149692"/>
                  <a:gd name="connsiteY225" fmla="*/ 42334 h 4639734"/>
                  <a:gd name="connsiteX226" fmla="*/ 2949012 w 7149692"/>
                  <a:gd name="connsiteY226" fmla="*/ 59267 h 4639734"/>
                  <a:gd name="connsiteX227" fmla="*/ 2898212 w 7149692"/>
                  <a:gd name="connsiteY227" fmla="*/ 93134 h 4639734"/>
                  <a:gd name="connsiteX228" fmla="*/ 2855879 w 7149692"/>
                  <a:gd name="connsiteY228" fmla="*/ 118534 h 4639734"/>
                  <a:gd name="connsiteX229" fmla="*/ 2830479 w 7149692"/>
                  <a:gd name="connsiteY229" fmla="*/ 143934 h 4639734"/>
                  <a:gd name="connsiteX230" fmla="*/ 2805079 w 7149692"/>
                  <a:gd name="connsiteY230" fmla="*/ 160867 h 4639734"/>
                  <a:gd name="connsiteX231" fmla="*/ 2745812 w 7149692"/>
                  <a:gd name="connsiteY231" fmla="*/ 203200 h 4639734"/>
                  <a:gd name="connsiteX232" fmla="*/ 2720412 w 7149692"/>
                  <a:gd name="connsiteY232" fmla="*/ 254000 h 4639734"/>
                  <a:gd name="connsiteX233" fmla="*/ 2695012 w 7149692"/>
                  <a:gd name="connsiteY233" fmla="*/ 296334 h 4639734"/>
                  <a:gd name="connsiteX234" fmla="*/ 2644212 w 7149692"/>
                  <a:gd name="connsiteY234" fmla="*/ 389467 h 4639734"/>
                  <a:gd name="connsiteX235" fmla="*/ 2627279 w 7149692"/>
                  <a:gd name="connsiteY235" fmla="*/ 414867 h 4639734"/>
                  <a:gd name="connsiteX236" fmla="*/ 2610345 w 7149692"/>
                  <a:gd name="connsiteY236" fmla="*/ 541867 h 4639734"/>
                  <a:gd name="connsiteX237" fmla="*/ 2593412 w 7149692"/>
                  <a:gd name="connsiteY237" fmla="*/ 584200 h 4639734"/>
                  <a:gd name="connsiteX238" fmla="*/ 2584945 w 7149692"/>
                  <a:gd name="connsiteY238" fmla="*/ 609600 h 4639734"/>
                  <a:gd name="connsiteX239" fmla="*/ 2568012 w 7149692"/>
                  <a:gd name="connsiteY239" fmla="*/ 643467 h 4639734"/>
                  <a:gd name="connsiteX240" fmla="*/ 2542612 w 7149692"/>
                  <a:gd name="connsiteY240" fmla="*/ 728134 h 4639734"/>
                  <a:gd name="connsiteX241" fmla="*/ 2551079 w 7149692"/>
                  <a:gd name="connsiteY241" fmla="*/ 880534 h 4639734"/>
                  <a:gd name="connsiteX242" fmla="*/ 2576479 w 7149692"/>
                  <a:gd name="connsiteY242" fmla="*/ 973667 h 4639734"/>
                  <a:gd name="connsiteX243" fmla="*/ 2593412 w 7149692"/>
                  <a:gd name="connsiteY243" fmla="*/ 1049867 h 4639734"/>
                  <a:gd name="connsiteX244" fmla="*/ 2618812 w 7149692"/>
                  <a:gd name="connsiteY244" fmla="*/ 1066800 h 4639734"/>
                  <a:gd name="connsiteX245" fmla="*/ 2678079 w 7149692"/>
                  <a:gd name="connsiteY245" fmla="*/ 1134534 h 4639734"/>
                  <a:gd name="connsiteX246" fmla="*/ 2728879 w 7149692"/>
                  <a:gd name="connsiteY246" fmla="*/ 1176867 h 4639734"/>
                  <a:gd name="connsiteX247" fmla="*/ 2703479 w 7149692"/>
                  <a:gd name="connsiteY247" fmla="*/ 1202267 h 4639734"/>
                  <a:gd name="connsiteX248" fmla="*/ 2635745 w 7149692"/>
                  <a:gd name="connsiteY248" fmla="*/ 1193800 h 4639734"/>
                  <a:gd name="connsiteX249" fmla="*/ 2568012 w 7149692"/>
                  <a:gd name="connsiteY249" fmla="*/ 1117600 h 4639734"/>
                  <a:gd name="connsiteX250" fmla="*/ 2551079 w 7149692"/>
                  <a:gd name="connsiteY250" fmla="*/ 1092200 h 4639734"/>
                  <a:gd name="connsiteX251" fmla="*/ 2525679 w 7149692"/>
                  <a:gd name="connsiteY251" fmla="*/ 1083734 h 4639734"/>
                  <a:gd name="connsiteX252" fmla="*/ 2508745 w 7149692"/>
                  <a:gd name="connsiteY252" fmla="*/ 1049867 h 4639734"/>
                  <a:gd name="connsiteX253" fmla="*/ 2466412 w 7149692"/>
                  <a:gd name="connsiteY253" fmla="*/ 1024467 h 4639734"/>
                  <a:gd name="connsiteX254" fmla="*/ 2432545 w 7149692"/>
                  <a:gd name="connsiteY254" fmla="*/ 999067 h 4639734"/>
                  <a:gd name="connsiteX255" fmla="*/ 2305545 w 7149692"/>
                  <a:gd name="connsiteY255" fmla="*/ 889000 h 4639734"/>
                  <a:gd name="connsiteX256" fmla="*/ 2187012 w 7149692"/>
                  <a:gd name="connsiteY256" fmla="*/ 804334 h 4639734"/>
                  <a:gd name="connsiteX257" fmla="*/ 2136212 w 7149692"/>
                  <a:gd name="connsiteY257" fmla="*/ 762000 h 4639734"/>
                  <a:gd name="connsiteX258" fmla="*/ 2017679 w 7149692"/>
                  <a:gd name="connsiteY258" fmla="*/ 677334 h 4639734"/>
                  <a:gd name="connsiteX259" fmla="*/ 1966879 w 7149692"/>
                  <a:gd name="connsiteY259" fmla="*/ 635000 h 4639734"/>
                  <a:gd name="connsiteX260" fmla="*/ 1873745 w 7149692"/>
                  <a:gd name="connsiteY260" fmla="*/ 575734 h 4639734"/>
                  <a:gd name="connsiteX261" fmla="*/ 1831412 w 7149692"/>
                  <a:gd name="connsiteY261" fmla="*/ 541867 h 4639734"/>
                  <a:gd name="connsiteX262" fmla="*/ 1789079 w 7149692"/>
                  <a:gd name="connsiteY262" fmla="*/ 533400 h 4639734"/>
                  <a:gd name="connsiteX263" fmla="*/ 1763679 w 7149692"/>
                  <a:gd name="connsiteY263" fmla="*/ 524934 h 4639734"/>
                  <a:gd name="connsiteX264" fmla="*/ 1738279 w 7149692"/>
                  <a:gd name="connsiteY264" fmla="*/ 508000 h 4639734"/>
                  <a:gd name="connsiteX265" fmla="*/ 1611279 w 7149692"/>
                  <a:gd name="connsiteY265" fmla="*/ 474134 h 4639734"/>
                  <a:gd name="connsiteX266" fmla="*/ 1501212 w 7149692"/>
                  <a:gd name="connsiteY266" fmla="*/ 465667 h 4639734"/>
                  <a:gd name="connsiteX267" fmla="*/ 1314945 w 7149692"/>
                  <a:gd name="connsiteY267" fmla="*/ 474134 h 4639734"/>
                  <a:gd name="connsiteX268" fmla="*/ 1255679 w 7149692"/>
                  <a:gd name="connsiteY268" fmla="*/ 491067 h 4639734"/>
                  <a:gd name="connsiteX269" fmla="*/ 1179479 w 7149692"/>
                  <a:gd name="connsiteY269" fmla="*/ 508000 h 4639734"/>
                  <a:gd name="connsiteX270" fmla="*/ 1111745 w 7149692"/>
                  <a:gd name="connsiteY270" fmla="*/ 524934 h 4639734"/>
                  <a:gd name="connsiteX271" fmla="*/ 1077879 w 7149692"/>
                  <a:gd name="connsiteY271" fmla="*/ 550334 h 4639734"/>
                  <a:gd name="connsiteX272" fmla="*/ 1044012 w 7149692"/>
                  <a:gd name="connsiteY272" fmla="*/ 567267 h 4639734"/>
                  <a:gd name="connsiteX273" fmla="*/ 993212 w 7149692"/>
                  <a:gd name="connsiteY273" fmla="*/ 618067 h 4639734"/>
                  <a:gd name="connsiteX274" fmla="*/ 933945 w 7149692"/>
                  <a:gd name="connsiteY274" fmla="*/ 728134 h 4639734"/>
                  <a:gd name="connsiteX275" fmla="*/ 900079 w 7149692"/>
                  <a:gd name="connsiteY275" fmla="*/ 778934 h 4639734"/>
                  <a:gd name="connsiteX276" fmla="*/ 883145 w 7149692"/>
                  <a:gd name="connsiteY276" fmla="*/ 838200 h 4639734"/>
                  <a:gd name="connsiteX277" fmla="*/ 866212 w 7149692"/>
                  <a:gd name="connsiteY277" fmla="*/ 905934 h 4639734"/>
                  <a:gd name="connsiteX278" fmla="*/ 883145 w 7149692"/>
                  <a:gd name="connsiteY278" fmla="*/ 1227667 h 4639734"/>
                  <a:gd name="connsiteX279" fmla="*/ 900079 w 7149692"/>
                  <a:gd name="connsiteY279" fmla="*/ 1278467 h 4639734"/>
                  <a:gd name="connsiteX280" fmla="*/ 908545 w 7149692"/>
                  <a:gd name="connsiteY280" fmla="*/ 1320800 h 4639734"/>
                  <a:gd name="connsiteX281" fmla="*/ 942412 w 7149692"/>
                  <a:gd name="connsiteY281" fmla="*/ 1380067 h 4639734"/>
                  <a:gd name="connsiteX282" fmla="*/ 967812 w 7149692"/>
                  <a:gd name="connsiteY282" fmla="*/ 1413934 h 4639734"/>
                  <a:gd name="connsiteX283" fmla="*/ 1010145 w 7149692"/>
                  <a:gd name="connsiteY283" fmla="*/ 1490134 h 4639734"/>
                  <a:gd name="connsiteX284" fmla="*/ 1060945 w 7149692"/>
                  <a:gd name="connsiteY284" fmla="*/ 1532467 h 4639734"/>
                  <a:gd name="connsiteX285" fmla="*/ 1077879 w 7149692"/>
                  <a:gd name="connsiteY285" fmla="*/ 1557867 h 4639734"/>
                  <a:gd name="connsiteX286" fmla="*/ 1120212 w 7149692"/>
                  <a:gd name="connsiteY286" fmla="*/ 1591734 h 4639734"/>
                  <a:gd name="connsiteX287" fmla="*/ 1145612 w 7149692"/>
                  <a:gd name="connsiteY287" fmla="*/ 1617134 h 4639734"/>
                  <a:gd name="connsiteX288" fmla="*/ 1179479 w 7149692"/>
                  <a:gd name="connsiteY288" fmla="*/ 1659467 h 4639734"/>
                  <a:gd name="connsiteX289" fmla="*/ 1230279 w 7149692"/>
                  <a:gd name="connsiteY289" fmla="*/ 1710267 h 4639734"/>
                  <a:gd name="connsiteX290" fmla="*/ 1289545 w 7149692"/>
                  <a:gd name="connsiteY290" fmla="*/ 1761067 h 4639734"/>
                  <a:gd name="connsiteX291" fmla="*/ 1314945 w 7149692"/>
                  <a:gd name="connsiteY291" fmla="*/ 1794934 h 4639734"/>
                  <a:gd name="connsiteX292" fmla="*/ 1374212 w 7149692"/>
                  <a:gd name="connsiteY292" fmla="*/ 1837267 h 4639734"/>
                  <a:gd name="connsiteX293" fmla="*/ 1391145 w 7149692"/>
                  <a:gd name="connsiteY293" fmla="*/ 1862667 h 4639734"/>
                  <a:gd name="connsiteX294" fmla="*/ 1425012 w 7149692"/>
                  <a:gd name="connsiteY294" fmla="*/ 1896534 h 4639734"/>
                  <a:gd name="connsiteX295" fmla="*/ 1433479 w 7149692"/>
                  <a:gd name="connsiteY295" fmla="*/ 1921934 h 4639734"/>
                  <a:gd name="connsiteX296" fmla="*/ 1416545 w 7149692"/>
                  <a:gd name="connsiteY296" fmla="*/ 1938867 h 4639734"/>
                  <a:gd name="connsiteX297" fmla="*/ 1357279 w 7149692"/>
                  <a:gd name="connsiteY297" fmla="*/ 1921934 h 4639734"/>
                  <a:gd name="connsiteX298" fmla="*/ 1298012 w 7149692"/>
                  <a:gd name="connsiteY298" fmla="*/ 1888067 h 4639734"/>
                  <a:gd name="connsiteX299" fmla="*/ 1264145 w 7149692"/>
                  <a:gd name="connsiteY299" fmla="*/ 1862667 h 4639734"/>
                  <a:gd name="connsiteX300" fmla="*/ 1230279 w 7149692"/>
                  <a:gd name="connsiteY300" fmla="*/ 1854200 h 4639734"/>
                  <a:gd name="connsiteX301" fmla="*/ 1204879 w 7149692"/>
                  <a:gd name="connsiteY301" fmla="*/ 1845734 h 4639734"/>
                  <a:gd name="connsiteX302" fmla="*/ 1128679 w 7149692"/>
                  <a:gd name="connsiteY302" fmla="*/ 1820334 h 4639734"/>
                  <a:gd name="connsiteX303" fmla="*/ 967812 w 7149692"/>
                  <a:gd name="connsiteY303" fmla="*/ 1811867 h 4639734"/>
                  <a:gd name="connsiteX304" fmla="*/ 866212 w 7149692"/>
                  <a:gd name="connsiteY304" fmla="*/ 1803400 h 4639734"/>
                  <a:gd name="connsiteX305" fmla="*/ 790012 w 7149692"/>
                  <a:gd name="connsiteY305" fmla="*/ 1811867 h 4639734"/>
                  <a:gd name="connsiteX306" fmla="*/ 722279 w 7149692"/>
                  <a:gd name="connsiteY306" fmla="*/ 1837267 h 4639734"/>
                  <a:gd name="connsiteX307" fmla="*/ 679945 w 7149692"/>
                  <a:gd name="connsiteY307" fmla="*/ 1871134 h 4639734"/>
                  <a:gd name="connsiteX308" fmla="*/ 654545 w 7149692"/>
                  <a:gd name="connsiteY308" fmla="*/ 1896534 h 4639734"/>
                  <a:gd name="connsiteX309" fmla="*/ 586812 w 7149692"/>
                  <a:gd name="connsiteY309" fmla="*/ 1947334 h 4639734"/>
                  <a:gd name="connsiteX310" fmla="*/ 544479 w 7149692"/>
                  <a:gd name="connsiteY310" fmla="*/ 1981200 h 4639734"/>
                  <a:gd name="connsiteX311" fmla="*/ 459812 w 7149692"/>
                  <a:gd name="connsiteY311" fmla="*/ 2032000 h 4639734"/>
                  <a:gd name="connsiteX312" fmla="*/ 400545 w 7149692"/>
                  <a:gd name="connsiteY312" fmla="*/ 2099734 h 4639734"/>
                  <a:gd name="connsiteX313" fmla="*/ 332812 w 7149692"/>
                  <a:gd name="connsiteY313" fmla="*/ 2159000 h 4639734"/>
                  <a:gd name="connsiteX314" fmla="*/ 282012 w 7149692"/>
                  <a:gd name="connsiteY314" fmla="*/ 2235200 h 4639734"/>
                  <a:gd name="connsiteX315" fmla="*/ 256612 w 7149692"/>
                  <a:gd name="connsiteY315" fmla="*/ 2252134 h 4639734"/>
                  <a:gd name="connsiteX316" fmla="*/ 214279 w 7149692"/>
                  <a:gd name="connsiteY316" fmla="*/ 2328334 h 4639734"/>
                  <a:gd name="connsiteX317" fmla="*/ 205812 w 7149692"/>
                  <a:gd name="connsiteY317" fmla="*/ 2362200 h 4639734"/>
                  <a:gd name="connsiteX318" fmla="*/ 188879 w 7149692"/>
                  <a:gd name="connsiteY318" fmla="*/ 2404534 h 4639734"/>
                  <a:gd name="connsiteX319" fmla="*/ 180412 w 7149692"/>
                  <a:gd name="connsiteY319" fmla="*/ 2446867 h 4639734"/>
                  <a:gd name="connsiteX320" fmla="*/ 188879 w 7149692"/>
                  <a:gd name="connsiteY320" fmla="*/ 2531534 h 4639734"/>
                  <a:gd name="connsiteX321" fmla="*/ 239679 w 7149692"/>
                  <a:gd name="connsiteY321" fmla="*/ 2573867 h 4639734"/>
                  <a:gd name="connsiteX322" fmla="*/ 265079 w 7149692"/>
                  <a:gd name="connsiteY322" fmla="*/ 2590800 h 4639734"/>
                  <a:gd name="connsiteX323" fmla="*/ 315879 w 7149692"/>
                  <a:gd name="connsiteY323" fmla="*/ 2641600 h 4639734"/>
                  <a:gd name="connsiteX324" fmla="*/ 375145 w 7149692"/>
                  <a:gd name="connsiteY324" fmla="*/ 2683934 h 4639734"/>
                  <a:gd name="connsiteX325" fmla="*/ 417479 w 7149692"/>
                  <a:gd name="connsiteY325" fmla="*/ 2709334 h 4639734"/>
                  <a:gd name="connsiteX326" fmla="*/ 510612 w 7149692"/>
                  <a:gd name="connsiteY326" fmla="*/ 2768600 h 4639734"/>
                  <a:gd name="connsiteX327" fmla="*/ 527545 w 7149692"/>
                  <a:gd name="connsiteY327" fmla="*/ 2785534 h 4639734"/>
                  <a:gd name="connsiteX328" fmla="*/ 561412 w 7149692"/>
                  <a:gd name="connsiteY328" fmla="*/ 2827867 h 4639734"/>
                  <a:gd name="connsiteX329" fmla="*/ 603745 w 7149692"/>
                  <a:gd name="connsiteY329" fmla="*/ 2895600 h 4639734"/>
                  <a:gd name="connsiteX330" fmla="*/ 561412 w 7149692"/>
                  <a:gd name="connsiteY330" fmla="*/ 2921000 h 4639734"/>
                  <a:gd name="connsiteX331" fmla="*/ 510612 w 7149692"/>
                  <a:gd name="connsiteY33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311212 w 7149692"/>
                  <a:gd name="connsiteY174" fmla="*/ 914400 h 4639734"/>
                  <a:gd name="connsiteX175" fmla="*/ 5294279 w 7149692"/>
                  <a:gd name="connsiteY175" fmla="*/ 889000 h 4639734"/>
                  <a:gd name="connsiteX176" fmla="*/ 5226545 w 7149692"/>
                  <a:gd name="connsiteY176" fmla="*/ 838200 h 4639734"/>
                  <a:gd name="connsiteX177" fmla="*/ 5201145 w 7149692"/>
                  <a:gd name="connsiteY177" fmla="*/ 821267 h 4639734"/>
                  <a:gd name="connsiteX178" fmla="*/ 5158812 w 7149692"/>
                  <a:gd name="connsiteY178" fmla="*/ 812800 h 4639734"/>
                  <a:gd name="connsiteX179" fmla="*/ 5133412 w 7149692"/>
                  <a:gd name="connsiteY179" fmla="*/ 804334 h 4639734"/>
                  <a:gd name="connsiteX180" fmla="*/ 5065679 w 7149692"/>
                  <a:gd name="connsiteY180" fmla="*/ 778934 h 4639734"/>
                  <a:gd name="connsiteX181" fmla="*/ 5014879 w 7149692"/>
                  <a:gd name="connsiteY181" fmla="*/ 770467 h 4639734"/>
                  <a:gd name="connsiteX182" fmla="*/ 4955612 w 7149692"/>
                  <a:gd name="connsiteY182" fmla="*/ 753534 h 4639734"/>
                  <a:gd name="connsiteX183" fmla="*/ 4887879 w 7149692"/>
                  <a:gd name="connsiteY183" fmla="*/ 736600 h 4639734"/>
                  <a:gd name="connsiteX184" fmla="*/ 4862479 w 7149692"/>
                  <a:gd name="connsiteY184" fmla="*/ 745067 h 4639734"/>
                  <a:gd name="connsiteX185" fmla="*/ 4803212 w 7149692"/>
                  <a:gd name="connsiteY185" fmla="*/ 787400 h 4639734"/>
                  <a:gd name="connsiteX186" fmla="*/ 4760879 w 7149692"/>
                  <a:gd name="connsiteY186" fmla="*/ 795867 h 4639734"/>
                  <a:gd name="connsiteX187" fmla="*/ 4710079 w 7149692"/>
                  <a:gd name="connsiteY187" fmla="*/ 829734 h 4639734"/>
                  <a:gd name="connsiteX188" fmla="*/ 4667745 w 7149692"/>
                  <a:gd name="connsiteY188" fmla="*/ 872067 h 4639734"/>
                  <a:gd name="connsiteX189" fmla="*/ 4625412 w 7149692"/>
                  <a:gd name="connsiteY189" fmla="*/ 922867 h 4639734"/>
                  <a:gd name="connsiteX190" fmla="*/ 4600012 w 7149692"/>
                  <a:gd name="connsiteY190" fmla="*/ 990600 h 4639734"/>
                  <a:gd name="connsiteX191" fmla="*/ 4583079 w 7149692"/>
                  <a:gd name="connsiteY191" fmla="*/ 1041400 h 4639734"/>
                  <a:gd name="connsiteX192" fmla="*/ 4574612 w 7149692"/>
                  <a:gd name="connsiteY192" fmla="*/ 1066800 h 4639734"/>
                  <a:gd name="connsiteX193" fmla="*/ 4566145 w 7149692"/>
                  <a:gd name="connsiteY193" fmla="*/ 1092200 h 4639734"/>
                  <a:gd name="connsiteX194" fmla="*/ 4540745 w 7149692"/>
                  <a:gd name="connsiteY194" fmla="*/ 1210734 h 4639734"/>
                  <a:gd name="connsiteX195" fmla="*/ 4489945 w 7149692"/>
                  <a:gd name="connsiteY195" fmla="*/ 1168400 h 4639734"/>
                  <a:gd name="connsiteX196" fmla="*/ 4447612 w 7149692"/>
                  <a:gd name="connsiteY196" fmla="*/ 1049867 h 4639734"/>
                  <a:gd name="connsiteX197" fmla="*/ 4405279 w 7149692"/>
                  <a:gd name="connsiteY197" fmla="*/ 956734 h 4639734"/>
                  <a:gd name="connsiteX198" fmla="*/ 4379879 w 7149692"/>
                  <a:gd name="connsiteY198" fmla="*/ 922867 h 4639734"/>
                  <a:gd name="connsiteX199" fmla="*/ 4329079 w 7149692"/>
                  <a:gd name="connsiteY199" fmla="*/ 821267 h 4639734"/>
                  <a:gd name="connsiteX200" fmla="*/ 4303679 w 7149692"/>
                  <a:gd name="connsiteY200" fmla="*/ 762000 h 4639734"/>
                  <a:gd name="connsiteX201" fmla="*/ 4269812 w 7149692"/>
                  <a:gd name="connsiteY201" fmla="*/ 711200 h 4639734"/>
                  <a:gd name="connsiteX202" fmla="*/ 4210545 w 7149692"/>
                  <a:gd name="connsiteY202" fmla="*/ 609600 h 4639734"/>
                  <a:gd name="connsiteX203" fmla="*/ 4134345 w 7149692"/>
                  <a:gd name="connsiteY203" fmla="*/ 516467 h 4639734"/>
                  <a:gd name="connsiteX204" fmla="*/ 4100479 w 7149692"/>
                  <a:gd name="connsiteY204" fmla="*/ 448734 h 4639734"/>
                  <a:gd name="connsiteX205" fmla="*/ 4066612 w 7149692"/>
                  <a:gd name="connsiteY205" fmla="*/ 414867 h 4639734"/>
                  <a:gd name="connsiteX206" fmla="*/ 4041212 w 7149692"/>
                  <a:gd name="connsiteY206" fmla="*/ 372534 h 4639734"/>
                  <a:gd name="connsiteX207" fmla="*/ 4007345 w 7149692"/>
                  <a:gd name="connsiteY207" fmla="*/ 338667 h 4639734"/>
                  <a:gd name="connsiteX208" fmla="*/ 3990412 w 7149692"/>
                  <a:gd name="connsiteY208" fmla="*/ 313267 h 4639734"/>
                  <a:gd name="connsiteX209" fmla="*/ 3965012 w 7149692"/>
                  <a:gd name="connsiteY209" fmla="*/ 287867 h 4639734"/>
                  <a:gd name="connsiteX210" fmla="*/ 3939612 w 7149692"/>
                  <a:gd name="connsiteY210" fmla="*/ 254000 h 4639734"/>
                  <a:gd name="connsiteX211" fmla="*/ 3905745 w 7149692"/>
                  <a:gd name="connsiteY211" fmla="*/ 237067 h 4639734"/>
                  <a:gd name="connsiteX212" fmla="*/ 3846479 w 7149692"/>
                  <a:gd name="connsiteY212" fmla="*/ 186267 h 4639734"/>
                  <a:gd name="connsiteX213" fmla="*/ 3821079 w 7149692"/>
                  <a:gd name="connsiteY213" fmla="*/ 169334 h 4639734"/>
                  <a:gd name="connsiteX214" fmla="*/ 3787212 w 7149692"/>
                  <a:gd name="connsiteY214" fmla="*/ 135467 h 4639734"/>
                  <a:gd name="connsiteX215" fmla="*/ 3694079 w 7149692"/>
                  <a:gd name="connsiteY215" fmla="*/ 101600 h 4639734"/>
                  <a:gd name="connsiteX216" fmla="*/ 3617879 w 7149692"/>
                  <a:gd name="connsiteY216" fmla="*/ 67734 h 4639734"/>
                  <a:gd name="connsiteX217" fmla="*/ 3584012 w 7149692"/>
                  <a:gd name="connsiteY217" fmla="*/ 59267 h 4639734"/>
                  <a:gd name="connsiteX218" fmla="*/ 3550145 w 7149692"/>
                  <a:gd name="connsiteY218" fmla="*/ 42334 h 4639734"/>
                  <a:gd name="connsiteX219" fmla="*/ 3516279 w 7149692"/>
                  <a:gd name="connsiteY219" fmla="*/ 33867 h 4639734"/>
                  <a:gd name="connsiteX220" fmla="*/ 3431612 w 7149692"/>
                  <a:gd name="connsiteY220" fmla="*/ 8467 h 4639734"/>
                  <a:gd name="connsiteX221" fmla="*/ 3330012 w 7149692"/>
                  <a:gd name="connsiteY221" fmla="*/ 0 h 4639734"/>
                  <a:gd name="connsiteX222" fmla="*/ 3143745 w 7149692"/>
                  <a:gd name="connsiteY222" fmla="*/ 8467 h 4639734"/>
                  <a:gd name="connsiteX223" fmla="*/ 3050612 w 7149692"/>
                  <a:gd name="connsiteY223" fmla="*/ 25400 h 4639734"/>
                  <a:gd name="connsiteX224" fmla="*/ 2991345 w 7149692"/>
                  <a:gd name="connsiteY224" fmla="*/ 42334 h 4639734"/>
                  <a:gd name="connsiteX225" fmla="*/ 2949012 w 7149692"/>
                  <a:gd name="connsiteY225" fmla="*/ 59267 h 4639734"/>
                  <a:gd name="connsiteX226" fmla="*/ 2898212 w 7149692"/>
                  <a:gd name="connsiteY226" fmla="*/ 93134 h 4639734"/>
                  <a:gd name="connsiteX227" fmla="*/ 2855879 w 7149692"/>
                  <a:gd name="connsiteY227" fmla="*/ 118534 h 4639734"/>
                  <a:gd name="connsiteX228" fmla="*/ 2830479 w 7149692"/>
                  <a:gd name="connsiteY228" fmla="*/ 143934 h 4639734"/>
                  <a:gd name="connsiteX229" fmla="*/ 2805079 w 7149692"/>
                  <a:gd name="connsiteY229" fmla="*/ 160867 h 4639734"/>
                  <a:gd name="connsiteX230" fmla="*/ 2745812 w 7149692"/>
                  <a:gd name="connsiteY230" fmla="*/ 203200 h 4639734"/>
                  <a:gd name="connsiteX231" fmla="*/ 2720412 w 7149692"/>
                  <a:gd name="connsiteY231" fmla="*/ 254000 h 4639734"/>
                  <a:gd name="connsiteX232" fmla="*/ 2695012 w 7149692"/>
                  <a:gd name="connsiteY232" fmla="*/ 296334 h 4639734"/>
                  <a:gd name="connsiteX233" fmla="*/ 2644212 w 7149692"/>
                  <a:gd name="connsiteY233" fmla="*/ 389467 h 4639734"/>
                  <a:gd name="connsiteX234" fmla="*/ 2627279 w 7149692"/>
                  <a:gd name="connsiteY234" fmla="*/ 414867 h 4639734"/>
                  <a:gd name="connsiteX235" fmla="*/ 2610345 w 7149692"/>
                  <a:gd name="connsiteY235" fmla="*/ 541867 h 4639734"/>
                  <a:gd name="connsiteX236" fmla="*/ 2593412 w 7149692"/>
                  <a:gd name="connsiteY236" fmla="*/ 584200 h 4639734"/>
                  <a:gd name="connsiteX237" fmla="*/ 2584945 w 7149692"/>
                  <a:gd name="connsiteY237" fmla="*/ 609600 h 4639734"/>
                  <a:gd name="connsiteX238" fmla="*/ 2568012 w 7149692"/>
                  <a:gd name="connsiteY238" fmla="*/ 643467 h 4639734"/>
                  <a:gd name="connsiteX239" fmla="*/ 2542612 w 7149692"/>
                  <a:gd name="connsiteY239" fmla="*/ 728134 h 4639734"/>
                  <a:gd name="connsiteX240" fmla="*/ 2551079 w 7149692"/>
                  <a:gd name="connsiteY240" fmla="*/ 880534 h 4639734"/>
                  <a:gd name="connsiteX241" fmla="*/ 2576479 w 7149692"/>
                  <a:gd name="connsiteY241" fmla="*/ 973667 h 4639734"/>
                  <a:gd name="connsiteX242" fmla="*/ 2593412 w 7149692"/>
                  <a:gd name="connsiteY242" fmla="*/ 1049867 h 4639734"/>
                  <a:gd name="connsiteX243" fmla="*/ 2618812 w 7149692"/>
                  <a:gd name="connsiteY243" fmla="*/ 1066800 h 4639734"/>
                  <a:gd name="connsiteX244" fmla="*/ 2678079 w 7149692"/>
                  <a:gd name="connsiteY244" fmla="*/ 1134534 h 4639734"/>
                  <a:gd name="connsiteX245" fmla="*/ 2728879 w 7149692"/>
                  <a:gd name="connsiteY245" fmla="*/ 1176867 h 4639734"/>
                  <a:gd name="connsiteX246" fmla="*/ 2703479 w 7149692"/>
                  <a:gd name="connsiteY246" fmla="*/ 1202267 h 4639734"/>
                  <a:gd name="connsiteX247" fmla="*/ 2635745 w 7149692"/>
                  <a:gd name="connsiteY247" fmla="*/ 1193800 h 4639734"/>
                  <a:gd name="connsiteX248" fmla="*/ 2568012 w 7149692"/>
                  <a:gd name="connsiteY248" fmla="*/ 1117600 h 4639734"/>
                  <a:gd name="connsiteX249" fmla="*/ 2551079 w 7149692"/>
                  <a:gd name="connsiteY249" fmla="*/ 1092200 h 4639734"/>
                  <a:gd name="connsiteX250" fmla="*/ 2525679 w 7149692"/>
                  <a:gd name="connsiteY250" fmla="*/ 1083734 h 4639734"/>
                  <a:gd name="connsiteX251" fmla="*/ 2508745 w 7149692"/>
                  <a:gd name="connsiteY251" fmla="*/ 1049867 h 4639734"/>
                  <a:gd name="connsiteX252" fmla="*/ 2466412 w 7149692"/>
                  <a:gd name="connsiteY252" fmla="*/ 1024467 h 4639734"/>
                  <a:gd name="connsiteX253" fmla="*/ 2432545 w 7149692"/>
                  <a:gd name="connsiteY253" fmla="*/ 999067 h 4639734"/>
                  <a:gd name="connsiteX254" fmla="*/ 2305545 w 7149692"/>
                  <a:gd name="connsiteY254" fmla="*/ 889000 h 4639734"/>
                  <a:gd name="connsiteX255" fmla="*/ 2187012 w 7149692"/>
                  <a:gd name="connsiteY255" fmla="*/ 804334 h 4639734"/>
                  <a:gd name="connsiteX256" fmla="*/ 2136212 w 7149692"/>
                  <a:gd name="connsiteY256" fmla="*/ 762000 h 4639734"/>
                  <a:gd name="connsiteX257" fmla="*/ 2017679 w 7149692"/>
                  <a:gd name="connsiteY257" fmla="*/ 677334 h 4639734"/>
                  <a:gd name="connsiteX258" fmla="*/ 1966879 w 7149692"/>
                  <a:gd name="connsiteY258" fmla="*/ 635000 h 4639734"/>
                  <a:gd name="connsiteX259" fmla="*/ 1873745 w 7149692"/>
                  <a:gd name="connsiteY259" fmla="*/ 575734 h 4639734"/>
                  <a:gd name="connsiteX260" fmla="*/ 1831412 w 7149692"/>
                  <a:gd name="connsiteY260" fmla="*/ 541867 h 4639734"/>
                  <a:gd name="connsiteX261" fmla="*/ 1789079 w 7149692"/>
                  <a:gd name="connsiteY261" fmla="*/ 533400 h 4639734"/>
                  <a:gd name="connsiteX262" fmla="*/ 1763679 w 7149692"/>
                  <a:gd name="connsiteY262" fmla="*/ 524934 h 4639734"/>
                  <a:gd name="connsiteX263" fmla="*/ 1738279 w 7149692"/>
                  <a:gd name="connsiteY263" fmla="*/ 508000 h 4639734"/>
                  <a:gd name="connsiteX264" fmla="*/ 1611279 w 7149692"/>
                  <a:gd name="connsiteY264" fmla="*/ 474134 h 4639734"/>
                  <a:gd name="connsiteX265" fmla="*/ 1501212 w 7149692"/>
                  <a:gd name="connsiteY265" fmla="*/ 465667 h 4639734"/>
                  <a:gd name="connsiteX266" fmla="*/ 1314945 w 7149692"/>
                  <a:gd name="connsiteY266" fmla="*/ 474134 h 4639734"/>
                  <a:gd name="connsiteX267" fmla="*/ 1255679 w 7149692"/>
                  <a:gd name="connsiteY267" fmla="*/ 491067 h 4639734"/>
                  <a:gd name="connsiteX268" fmla="*/ 1179479 w 7149692"/>
                  <a:gd name="connsiteY268" fmla="*/ 508000 h 4639734"/>
                  <a:gd name="connsiteX269" fmla="*/ 1111745 w 7149692"/>
                  <a:gd name="connsiteY269" fmla="*/ 524934 h 4639734"/>
                  <a:gd name="connsiteX270" fmla="*/ 1077879 w 7149692"/>
                  <a:gd name="connsiteY270" fmla="*/ 550334 h 4639734"/>
                  <a:gd name="connsiteX271" fmla="*/ 1044012 w 7149692"/>
                  <a:gd name="connsiteY271" fmla="*/ 567267 h 4639734"/>
                  <a:gd name="connsiteX272" fmla="*/ 993212 w 7149692"/>
                  <a:gd name="connsiteY272" fmla="*/ 618067 h 4639734"/>
                  <a:gd name="connsiteX273" fmla="*/ 933945 w 7149692"/>
                  <a:gd name="connsiteY273" fmla="*/ 728134 h 4639734"/>
                  <a:gd name="connsiteX274" fmla="*/ 900079 w 7149692"/>
                  <a:gd name="connsiteY274" fmla="*/ 778934 h 4639734"/>
                  <a:gd name="connsiteX275" fmla="*/ 883145 w 7149692"/>
                  <a:gd name="connsiteY275" fmla="*/ 838200 h 4639734"/>
                  <a:gd name="connsiteX276" fmla="*/ 866212 w 7149692"/>
                  <a:gd name="connsiteY276" fmla="*/ 905934 h 4639734"/>
                  <a:gd name="connsiteX277" fmla="*/ 883145 w 7149692"/>
                  <a:gd name="connsiteY277" fmla="*/ 1227667 h 4639734"/>
                  <a:gd name="connsiteX278" fmla="*/ 900079 w 7149692"/>
                  <a:gd name="connsiteY278" fmla="*/ 1278467 h 4639734"/>
                  <a:gd name="connsiteX279" fmla="*/ 908545 w 7149692"/>
                  <a:gd name="connsiteY279" fmla="*/ 1320800 h 4639734"/>
                  <a:gd name="connsiteX280" fmla="*/ 942412 w 7149692"/>
                  <a:gd name="connsiteY280" fmla="*/ 1380067 h 4639734"/>
                  <a:gd name="connsiteX281" fmla="*/ 967812 w 7149692"/>
                  <a:gd name="connsiteY281" fmla="*/ 1413934 h 4639734"/>
                  <a:gd name="connsiteX282" fmla="*/ 1010145 w 7149692"/>
                  <a:gd name="connsiteY282" fmla="*/ 1490134 h 4639734"/>
                  <a:gd name="connsiteX283" fmla="*/ 1060945 w 7149692"/>
                  <a:gd name="connsiteY283" fmla="*/ 1532467 h 4639734"/>
                  <a:gd name="connsiteX284" fmla="*/ 1077879 w 7149692"/>
                  <a:gd name="connsiteY284" fmla="*/ 1557867 h 4639734"/>
                  <a:gd name="connsiteX285" fmla="*/ 1120212 w 7149692"/>
                  <a:gd name="connsiteY285" fmla="*/ 1591734 h 4639734"/>
                  <a:gd name="connsiteX286" fmla="*/ 1145612 w 7149692"/>
                  <a:gd name="connsiteY286" fmla="*/ 1617134 h 4639734"/>
                  <a:gd name="connsiteX287" fmla="*/ 1179479 w 7149692"/>
                  <a:gd name="connsiteY287" fmla="*/ 1659467 h 4639734"/>
                  <a:gd name="connsiteX288" fmla="*/ 1230279 w 7149692"/>
                  <a:gd name="connsiteY288" fmla="*/ 1710267 h 4639734"/>
                  <a:gd name="connsiteX289" fmla="*/ 1289545 w 7149692"/>
                  <a:gd name="connsiteY289" fmla="*/ 1761067 h 4639734"/>
                  <a:gd name="connsiteX290" fmla="*/ 1314945 w 7149692"/>
                  <a:gd name="connsiteY290" fmla="*/ 1794934 h 4639734"/>
                  <a:gd name="connsiteX291" fmla="*/ 1374212 w 7149692"/>
                  <a:gd name="connsiteY291" fmla="*/ 1837267 h 4639734"/>
                  <a:gd name="connsiteX292" fmla="*/ 1391145 w 7149692"/>
                  <a:gd name="connsiteY292" fmla="*/ 1862667 h 4639734"/>
                  <a:gd name="connsiteX293" fmla="*/ 1425012 w 7149692"/>
                  <a:gd name="connsiteY293" fmla="*/ 1896534 h 4639734"/>
                  <a:gd name="connsiteX294" fmla="*/ 1433479 w 7149692"/>
                  <a:gd name="connsiteY294" fmla="*/ 1921934 h 4639734"/>
                  <a:gd name="connsiteX295" fmla="*/ 1416545 w 7149692"/>
                  <a:gd name="connsiteY295" fmla="*/ 1938867 h 4639734"/>
                  <a:gd name="connsiteX296" fmla="*/ 1357279 w 7149692"/>
                  <a:gd name="connsiteY296" fmla="*/ 1921934 h 4639734"/>
                  <a:gd name="connsiteX297" fmla="*/ 1298012 w 7149692"/>
                  <a:gd name="connsiteY297" fmla="*/ 1888067 h 4639734"/>
                  <a:gd name="connsiteX298" fmla="*/ 1264145 w 7149692"/>
                  <a:gd name="connsiteY298" fmla="*/ 1862667 h 4639734"/>
                  <a:gd name="connsiteX299" fmla="*/ 1230279 w 7149692"/>
                  <a:gd name="connsiteY299" fmla="*/ 1854200 h 4639734"/>
                  <a:gd name="connsiteX300" fmla="*/ 1204879 w 7149692"/>
                  <a:gd name="connsiteY300" fmla="*/ 1845734 h 4639734"/>
                  <a:gd name="connsiteX301" fmla="*/ 1128679 w 7149692"/>
                  <a:gd name="connsiteY301" fmla="*/ 1820334 h 4639734"/>
                  <a:gd name="connsiteX302" fmla="*/ 967812 w 7149692"/>
                  <a:gd name="connsiteY302" fmla="*/ 1811867 h 4639734"/>
                  <a:gd name="connsiteX303" fmla="*/ 866212 w 7149692"/>
                  <a:gd name="connsiteY303" fmla="*/ 1803400 h 4639734"/>
                  <a:gd name="connsiteX304" fmla="*/ 790012 w 7149692"/>
                  <a:gd name="connsiteY304" fmla="*/ 1811867 h 4639734"/>
                  <a:gd name="connsiteX305" fmla="*/ 722279 w 7149692"/>
                  <a:gd name="connsiteY305" fmla="*/ 1837267 h 4639734"/>
                  <a:gd name="connsiteX306" fmla="*/ 679945 w 7149692"/>
                  <a:gd name="connsiteY306" fmla="*/ 1871134 h 4639734"/>
                  <a:gd name="connsiteX307" fmla="*/ 654545 w 7149692"/>
                  <a:gd name="connsiteY307" fmla="*/ 1896534 h 4639734"/>
                  <a:gd name="connsiteX308" fmla="*/ 586812 w 7149692"/>
                  <a:gd name="connsiteY308" fmla="*/ 1947334 h 4639734"/>
                  <a:gd name="connsiteX309" fmla="*/ 544479 w 7149692"/>
                  <a:gd name="connsiteY309" fmla="*/ 1981200 h 4639734"/>
                  <a:gd name="connsiteX310" fmla="*/ 459812 w 7149692"/>
                  <a:gd name="connsiteY310" fmla="*/ 2032000 h 4639734"/>
                  <a:gd name="connsiteX311" fmla="*/ 400545 w 7149692"/>
                  <a:gd name="connsiteY311" fmla="*/ 2099734 h 4639734"/>
                  <a:gd name="connsiteX312" fmla="*/ 332812 w 7149692"/>
                  <a:gd name="connsiteY312" fmla="*/ 2159000 h 4639734"/>
                  <a:gd name="connsiteX313" fmla="*/ 282012 w 7149692"/>
                  <a:gd name="connsiteY313" fmla="*/ 2235200 h 4639734"/>
                  <a:gd name="connsiteX314" fmla="*/ 256612 w 7149692"/>
                  <a:gd name="connsiteY314" fmla="*/ 2252134 h 4639734"/>
                  <a:gd name="connsiteX315" fmla="*/ 214279 w 7149692"/>
                  <a:gd name="connsiteY315" fmla="*/ 2328334 h 4639734"/>
                  <a:gd name="connsiteX316" fmla="*/ 205812 w 7149692"/>
                  <a:gd name="connsiteY316" fmla="*/ 2362200 h 4639734"/>
                  <a:gd name="connsiteX317" fmla="*/ 188879 w 7149692"/>
                  <a:gd name="connsiteY317" fmla="*/ 2404534 h 4639734"/>
                  <a:gd name="connsiteX318" fmla="*/ 180412 w 7149692"/>
                  <a:gd name="connsiteY318" fmla="*/ 2446867 h 4639734"/>
                  <a:gd name="connsiteX319" fmla="*/ 188879 w 7149692"/>
                  <a:gd name="connsiteY319" fmla="*/ 2531534 h 4639734"/>
                  <a:gd name="connsiteX320" fmla="*/ 239679 w 7149692"/>
                  <a:gd name="connsiteY320" fmla="*/ 2573867 h 4639734"/>
                  <a:gd name="connsiteX321" fmla="*/ 265079 w 7149692"/>
                  <a:gd name="connsiteY321" fmla="*/ 2590800 h 4639734"/>
                  <a:gd name="connsiteX322" fmla="*/ 315879 w 7149692"/>
                  <a:gd name="connsiteY322" fmla="*/ 2641600 h 4639734"/>
                  <a:gd name="connsiteX323" fmla="*/ 375145 w 7149692"/>
                  <a:gd name="connsiteY323" fmla="*/ 2683934 h 4639734"/>
                  <a:gd name="connsiteX324" fmla="*/ 417479 w 7149692"/>
                  <a:gd name="connsiteY324" fmla="*/ 2709334 h 4639734"/>
                  <a:gd name="connsiteX325" fmla="*/ 510612 w 7149692"/>
                  <a:gd name="connsiteY325" fmla="*/ 2768600 h 4639734"/>
                  <a:gd name="connsiteX326" fmla="*/ 527545 w 7149692"/>
                  <a:gd name="connsiteY326" fmla="*/ 2785534 h 4639734"/>
                  <a:gd name="connsiteX327" fmla="*/ 561412 w 7149692"/>
                  <a:gd name="connsiteY327" fmla="*/ 2827867 h 4639734"/>
                  <a:gd name="connsiteX328" fmla="*/ 603745 w 7149692"/>
                  <a:gd name="connsiteY328" fmla="*/ 2895600 h 4639734"/>
                  <a:gd name="connsiteX329" fmla="*/ 561412 w 7149692"/>
                  <a:gd name="connsiteY329" fmla="*/ 2921000 h 4639734"/>
                  <a:gd name="connsiteX330" fmla="*/ 510612 w 7149692"/>
                  <a:gd name="connsiteY33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201145 w 7149692"/>
                  <a:gd name="connsiteY176" fmla="*/ 821267 h 4639734"/>
                  <a:gd name="connsiteX177" fmla="*/ 5158812 w 7149692"/>
                  <a:gd name="connsiteY177" fmla="*/ 812800 h 4639734"/>
                  <a:gd name="connsiteX178" fmla="*/ 5133412 w 7149692"/>
                  <a:gd name="connsiteY178" fmla="*/ 804334 h 4639734"/>
                  <a:gd name="connsiteX179" fmla="*/ 5065679 w 7149692"/>
                  <a:gd name="connsiteY179" fmla="*/ 778934 h 4639734"/>
                  <a:gd name="connsiteX180" fmla="*/ 5014879 w 7149692"/>
                  <a:gd name="connsiteY180" fmla="*/ 770467 h 4639734"/>
                  <a:gd name="connsiteX181" fmla="*/ 4955612 w 7149692"/>
                  <a:gd name="connsiteY181" fmla="*/ 753534 h 4639734"/>
                  <a:gd name="connsiteX182" fmla="*/ 4887879 w 7149692"/>
                  <a:gd name="connsiteY182" fmla="*/ 736600 h 4639734"/>
                  <a:gd name="connsiteX183" fmla="*/ 4862479 w 7149692"/>
                  <a:gd name="connsiteY183" fmla="*/ 745067 h 4639734"/>
                  <a:gd name="connsiteX184" fmla="*/ 4803212 w 7149692"/>
                  <a:gd name="connsiteY184" fmla="*/ 787400 h 4639734"/>
                  <a:gd name="connsiteX185" fmla="*/ 4760879 w 7149692"/>
                  <a:gd name="connsiteY185" fmla="*/ 795867 h 4639734"/>
                  <a:gd name="connsiteX186" fmla="*/ 4710079 w 7149692"/>
                  <a:gd name="connsiteY186" fmla="*/ 829734 h 4639734"/>
                  <a:gd name="connsiteX187" fmla="*/ 4667745 w 7149692"/>
                  <a:gd name="connsiteY187" fmla="*/ 872067 h 4639734"/>
                  <a:gd name="connsiteX188" fmla="*/ 4625412 w 7149692"/>
                  <a:gd name="connsiteY188" fmla="*/ 922867 h 4639734"/>
                  <a:gd name="connsiteX189" fmla="*/ 4600012 w 7149692"/>
                  <a:gd name="connsiteY189" fmla="*/ 990600 h 4639734"/>
                  <a:gd name="connsiteX190" fmla="*/ 4583079 w 7149692"/>
                  <a:gd name="connsiteY190" fmla="*/ 1041400 h 4639734"/>
                  <a:gd name="connsiteX191" fmla="*/ 4574612 w 7149692"/>
                  <a:gd name="connsiteY191" fmla="*/ 1066800 h 4639734"/>
                  <a:gd name="connsiteX192" fmla="*/ 4566145 w 7149692"/>
                  <a:gd name="connsiteY192" fmla="*/ 1092200 h 4639734"/>
                  <a:gd name="connsiteX193" fmla="*/ 4540745 w 7149692"/>
                  <a:gd name="connsiteY193" fmla="*/ 1210734 h 4639734"/>
                  <a:gd name="connsiteX194" fmla="*/ 4489945 w 7149692"/>
                  <a:gd name="connsiteY194" fmla="*/ 1168400 h 4639734"/>
                  <a:gd name="connsiteX195" fmla="*/ 4447612 w 7149692"/>
                  <a:gd name="connsiteY195" fmla="*/ 1049867 h 4639734"/>
                  <a:gd name="connsiteX196" fmla="*/ 4405279 w 7149692"/>
                  <a:gd name="connsiteY196" fmla="*/ 956734 h 4639734"/>
                  <a:gd name="connsiteX197" fmla="*/ 4379879 w 7149692"/>
                  <a:gd name="connsiteY197" fmla="*/ 922867 h 4639734"/>
                  <a:gd name="connsiteX198" fmla="*/ 4329079 w 7149692"/>
                  <a:gd name="connsiteY198" fmla="*/ 821267 h 4639734"/>
                  <a:gd name="connsiteX199" fmla="*/ 4303679 w 7149692"/>
                  <a:gd name="connsiteY199" fmla="*/ 762000 h 4639734"/>
                  <a:gd name="connsiteX200" fmla="*/ 4269812 w 7149692"/>
                  <a:gd name="connsiteY200" fmla="*/ 711200 h 4639734"/>
                  <a:gd name="connsiteX201" fmla="*/ 4210545 w 7149692"/>
                  <a:gd name="connsiteY201" fmla="*/ 609600 h 4639734"/>
                  <a:gd name="connsiteX202" fmla="*/ 4134345 w 7149692"/>
                  <a:gd name="connsiteY202" fmla="*/ 516467 h 4639734"/>
                  <a:gd name="connsiteX203" fmla="*/ 4100479 w 7149692"/>
                  <a:gd name="connsiteY203" fmla="*/ 448734 h 4639734"/>
                  <a:gd name="connsiteX204" fmla="*/ 4066612 w 7149692"/>
                  <a:gd name="connsiteY204" fmla="*/ 414867 h 4639734"/>
                  <a:gd name="connsiteX205" fmla="*/ 4041212 w 7149692"/>
                  <a:gd name="connsiteY205" fmla="*/ 372534 h 4639734"/>
                  <a:gd name="connsiteX206" fmla="*/ 4007345 w 7149692"/>
                  <a:gd name="connsiteY206" fmla="*/ 338667 h 4639734"/>
                  <a:gd name="connsiteX207" fmla="*/ 3990412 w 7149692"/>
                  <a:gd name="connsiteY207" fmla="*/ 313267 h 4639734"/>
                  <a:gd name="connsiteX208" fmla="*/ 3965012 w 7149692"/>
                  <a:gd name="connsiteY208" fmla="*/ 287867 h 4639734"/>
                  <a:gd name="connsiteX209" fmla="*/ 3939612 w 7149692"/>
                  <a:gd name="connsiteY209" fmla="*/ 254000 h 4639734"/>
                  <a:gd name="connsiteX210" fmla="*/ 3905745 w 7149692"/>
                  <a:gd name="connsiteY210" fmla="*/ 237067 h 4639734"/>
                  <a:gd name="connsiteX211" fmla="*/ 3846479 w 7149692"/>
                  <a:gd name="connsiteY211" fmla="*/ 186267 h 4639734"/>
                  <a:gd name="connsiteX212" fmla="*/ 3821079 w 7149692"/>
                  <a:gd name="connsiteY212" fmla="*/ 169334 h 4639734"/>
                  <a:gd name="connsiteX213" fmla="*/ 3787212 w 7149692"/>
                  <a:gd name="connsiteY213" fmla="*/ 135467 h 4639734"/>
                  <a:gd name="connsiteX214" fmla="*/ 3694079 w 7149692"/>
                  <a:gd name="connsiteY214" fmla="*/ 101600 h 4639734"/>
                  <a:gd name="connsiteX215" fmla="*/ 3617879 w 7149692"/>
                  <a:gd name="connsiteY215" fmla="*/ 67734 h 4639734"/>
                  <a:gd name="connsiteX216" fmla="*/ 3584012 w 7149692"/>
                  <a:gd name="connsiteY216" fmla="*/ 59267 h 4639734"/>
                  <a:gd name="connsiteX217" fmla="*/ 3550145 w 7149692"/>
                  <a:gd name="connsiteY217" fmla="*/ 42334 h 4639734"/>
                  <a:gd name="connsiteX218" fmla="*/ 3516279 w 7149692"/>
                  <a:gd name="connsiteY218" fmla="*/ 33867 h 4639734"/>
                  <a:gd name="connsiteX219" fmla="*/ 3431612 w 7149692"/>
                  <a:gd name="connsiteY219" fmla="*/ 8467 h 4639734"/>
                  <a:gd name="connsiteX220" fmla="*/ 3330012 w 7149692"/>
                  <a:gd name="connsiteY220" fmla="*/ 0 h 4639734"/>
                  <a:gd name="connsiteX221" fmla="*/ 3143745 w 7149692"/>
                  <a:gd name="connsiteY221" fmla="*/ 8467 h 4639734"/>
                  <a:gd name="connsiteX222" fmla="*/ 3050612 w 7149692"/>
                  <a:gd name="connsiteY222" fmla="*/ 25400 h 4639734"/>
                  <a:gd name="connsiteX223" fmla="*/ 2991345 w 7149692"/>
                  <a:gd name="connsiteY223" fmla="*/ 42334 h 4639734"/>
                  <a:gd name="connsiteX224" fmla="*/ 2949012 w 7149692"/>
                  <a:gd name="connsiteY224" fmla="*/ 59267 h 4639734"/>
                  <a:gd name="connsiteX225" fmla="*/ 2898212 w 7149692"/>
                  <a:gd name="connsiteY225" fmla="*/ 93134 h 4639734"/>
                  <a:gd name="connsiteX226" fmla="*/ 2855879 w 7149692"/>
                  <a:gd name="connsiteY226" fmla="*/ 118534 h 4639734"/>
                  <a:gd name="connsiteX227" fmla="*/ 2830479 w 7149692"/>
                  <a:gd name="connsiteY227" fmla="*/ 143934 h 4639734"/>
                  <a:gd name="connsiteX228" fmla="*/ 2805079 w 7149692"/>
                  <a:gd name="connsiteY228" fmla="*/ 160867 h 4639734"/>
                  <a:gd name="connsiteX229" fmla="*/ 2745812 w 7149692"/>
                  <a:gd name="connsiteY229" fmla="*/ 203200 h 4639734"/>
                  <a:gd name="connsiteX230" fmla="*/ 2720412 w 7149692"/>
                  <a:gd name="connsiteY230" fmla="*/ 254000 h 4639734"/>
                  <a:gd name="connsiteX231" fmla="*/ 2695012 w 7149692"/>
                  <a:gd name="connsiteY231" fmla="*/ 296334 h 4639734"/>
                  <a:gd name="connsiteX232" fmla="*/ 2644212 w 7149692"/>
                  <a:gd name="connsiteY232" fmla="*/ 389467 h 4639734"/>
                  <a:gd name="connsiteX233" fmla="*/ 2627279 w 7149692"/>
                  <a:gd name="connsiteY233" fmla="*/ 414867 h 4639734"/>
                  <a:gd name="connsiteX234" fmla="*/ 2610345 w 7149692"/>
                  <a:gd name="connsiteY234" fmla="*/ 541867 h 4639734"/>
                  <a:gd name="connsiteX235" fmla="*/ 2593412 w 7149692"/>
                  <a:gd name="connsiteY235" fmla="*/ 584200 h 4639734"/>
                  <a:gd name="connsiteX236" fmla="*/ 2584945 w 7149692"/>
                  <a:gd name="connsiteY236" fmla="*/ 609600 h 4639734"/>
                  <a:gd name="connsiteX237" fmla="*/ 2568012 w 7149692"/>
                  <a:gd name="connsiteY237" fmla="*/ 643467 h 4639734"/>
                  <a:gd name="connsiteX238" fmla="*/ 2542612 w 7149692"/>
                  <a:gd name="connsiteY238" fmla="*/ 728134 h 4639734"/>
                  <a:gd name="connsiteX239" fmla="*/ 2551079 w 7149692"/>
                  <a:gd name="connsiteY239" fmla="*/ 880534 h 4639734"/>
                  <a:gd name="connsiteX240" fmla="*/ 2576479 w 7149692"/>
                  <a:gd name="connsiteY240" fmla="*/ 973667 h 4639734"/>
                  <a:gd name="connsiteX241" fmla="*/ 2593412 w 7149692"/>
                  <a:gd name="connsiteY241" fmla="*/ 1049867 h 4639734"/>
                  <a:gd name="connsiteX242" fmla="*/ 2618812 w 7149692"/>
                  <a:gd name="connsiteY242" fmla="*/ 1066800 h 4639734"/>
                  <a:gd name="connsiteX243" fmla="*/ 2678079 w 7149692"/>
                  <a:gd name="connsiteY243" fmla="*/ 1134534 h 4639734"/>
                  <a:gd name="connsiteX244" fmla="*/ 2728879 w 7149692"/>
                  <a:gd name="connsiteY244" fmla="*/ 1176867 h 4639734"/>
                  <a:gd name="connsiteX245" fmla="*/ 2703479 w 7149692"/>
                  <a:gd name="connsiteY245" fmla="*/ 1202267 h 4639734"/>
                  <a:gd name="connsiteX246" fmla="*/ 2635745 w 7149692"/>
                  <a:gd name="connsiteY246" fmla="*/ 1193800 h 4639734"/>
                  <a:gd name="connsiteX247" fmla="*/ 2568012 w 7149692"/>
                  <a:gd name="connsiteY247" fmla="*/ 1117600 h 4639734"/>
                  <a:gd name="connsiteX248" fmla="*/ 2551079 w 7149692"/>
                  <a:gd name="connsiteY248" fmla="*/ 1092200 h 4639734"/>
                  <a:gd name="connsiteX249" fmla="*/ 2525679 w 7149692"/>
                  <a:gd name="connsiteY249" fmla="*/ 1083734 h 4639734"/>
                  <a:gd name="connsiteX250" fmla="*/ 2508745 w 7149692"/>
                  <a:gd name="connsiteY250" fmla="*/ 1049867 h 4639734"/>
                  <a:gd name="connsiteX251" fmla="*/ 2466412 w 7149692"/>
                  <a:gd name="connsiteY251" fmla="*/ 1024467 h 4639734"/>
                  <a:gd name="connsiteX252" fmla="*/ 2432545 w 7149692"/>
                  <a:gd name="connsiteY252" fmla="*/ 999067 h 4639734"/>
                  <a:gd name="connsiteX253" fmla="*/ 2305545 w 7149692"/>
                  <a:gd name="connsiteY253" fmla="*/ 889000 h 4639734"/>
                  <a:gd name="connsiteX254" fmla="*/ 2187012 w 7149692"/>
                  <a:gd name="connsiteY254" fmla="*/ 804334 h 4639734"/>
                  <a:gd name="connsiteX255" fmla="*/ 2136212 w 7149692"/>
                  <a:gd name="connsiteY255" fmla="*/ 762000 h 4639734"/>
                  <a:gd name="connsiteX256" fmla="*/ 2017679 w 7149692"/>
                  <a:gd name="connsiteY256" fmla="*/ 677334 h 4639734"/>
                  <a:gd name="connsiteX257" fmla="*/ 1966879 w 7149692"/>
                  <a:gd name="connsiteY257" fmla="*/ 635000 h 4639734"/>
                  <a:gd name="connsiteX258" fmla="*/ 1873745 w 7149692"/>
                  <a:gd name="connsiteY258" fmla="*/ 575734 h 4639734"/>
                  <a:gd name="connsiteX259" fmla="*/ 1831412 w 7149692"/>
                  <a:gd name="connsiteY259" fmla="*/ 541867 h 4639734"/>
                  <a:gd name="connsiteX260" fmla="*/ 1789079 w 7149692"/>
                  <a:gd name="connsiteY260" fmla="*/ 533400 h 4639734"/>
                  <a:gd name="connsiteX261" fmla="*/ 1763679 w 7149692"/>
                  <a:gd name="connsiteY261" fmla="*/ 524934 h 4639734"/>
                  <a:gd name="connsiteX262" fmla="*/ 1738279 w 7149692"/>
                  <a:gd name="connsiteY262" fmla="*/ 508000 h 4639734"/>
                  <a:gd name="connsiteX263" fmla="*/ 1611279 w 7149692"/>
                  <a:gd name="connsiteY263" fmla="*/ 474134 h 4639734"/>
                  <a:gd name="connsiteX264" fmla="*/ 1501212 w 7149692"/>
                  <a:gd name="connsiteY264" fmla="*/ 465667 h 4639734"/>
                  <a:gd name="connsiteX265" fmla="*/ 1314945 w 7149692"/>
                  <a:gd name="connsiteY265" fmla="*/ 474134 h 4639734"/>
                  <a:gd name="connsiteX266" fmla="*/ 1255679 w 7149692"/>
                  <a:gd name="connsiteY266" fmla="*/ 491067 h 4639734"/>
                  <a:gd name="connsiteX267" fmla="*/ 1179479 w 7149692"/>
                  <a:gd name="connsiteY267" fmla="*/ 508000 h 4639734"/>
                  <a:gd name="connsiteX268" fmla="*/ 1111745 w 7149692"/>
                  <a:gd name="connsiteY268" fmla="*/ 524934 h 4639734"/>
                  <a:gd name="connsiteX269" fmla="*/ 1077879 w 7149692"/>
                  <a:gd name="connsiteY269" fmla="*/ 550334 h 4639734"/>
                  <a:gd name="connsiteX270" fmla="*/ 1044012 w 7149692"/>
                  <a:gd name="connsiteY270" fmla="*/ 567267 h 4639734"/>
                  <a:gd name="connsiteX271" fmla="*/ 993212 w 7149692"/>
                  <a:gd name="connsiteY271" fmla="*/ 618067 h 4639734"/>
                  <a:gd name="connsiteX272" fmla="*/ 933945 w 7149692"/>
                  <a:gd name="connsiteY272" fmla="*/ 728134 h 4639734"/>
                  <a:gd name="connsiteX273" fmla="*/ 900079 w 7149692"/>
                  <a:gd name="connsiteY273" fmla="*/ 778934 h 4639734"/>
                  <a:gd name="connsiteX274" fmla="*/ 883145 w 7149692"/>
                  <a:gd name="connsiteY274" fmla="*/ 838200 h 4639734"/>
                  <a:gd name="connsiteX275" fmla="*/ 866212 w 7149692"/>
                  <a:gd name="connsiteY275" fmla="*/ 905934 h 4639734"/>
                  <a:gd name="connsiteX276" fmla="*/ 883145 w 7149692"/>
                  <a:gd name="connsiteY276" fmla="*/ 1227667 h 4639734"/>
                  <a:gd name="connsiteX277" fmla="*/ 900079 w 7149692"/>
                  <a:gd name="connsiteY277" fmla="*/ 1278467 h 4639734"/>
                  <a:gd name="connsiteX278" fmla="*/ 908545 w 7149692"/>
                  <a:gd name="connsiteY278" fmla="*/ 1320800 h 4639734"/>
                  <a:gd name="connsiteX279" fmla="*/ 942412 w 7149692"/>
                  <a:gd name="connsiteY279" fmla="*/ 1380067 h 4639734"/>
                  <a:gd name="connsiteX280" fmla="*/ 967812 w 7149692"/>
                  <a:gd name="connsiteY280" fmla="*/ 1413934 h 4639734"/>
                  <a:gd name="connsiteX281" fmla="*/ 1010145 w 7149692"/>
                  <a:gd name="connsiteY281" fmla="*/ 1490134 h 4639734"/>
                  <a:gd name="connsiteX282" fmla="*/ 1060945 w 7149692"/>
                  <a:gd name="connsiteY282" fmla="*/ 1532467 h 4639734"/>
                  <a:gd name="connsiteX283" fmla="*/ 1077879 w 7149692"/>
                  <a:gd name="connsiteY283" fmla="*/ 1557867 h 4639734"/>
                  <a:gd name="connsiteX284" fmla="*/ 1120212 w 7149692"/>
                  <a:gd name="connsiteY284" fmla="*/ 1591734 h 4639734"/>
                  <a:gd name="connsiteX285" fmla="*/ 1145612 w 7149692"/>
                  <a:gd name="connsiteY285" fmla="*/ 1617134 h 4639734"/>
                  <a:gd name="connsiteX286" fmla="*/ 1179479 w 7149692"/>
                  <a:gd name="connsiteY286" fmla="*/ 1659467 h 4639734"/>
                  <a:gd name="connsiteX287" fmla="*/ 1230279 w 7149692"/>
                  <a:gd name="connsiteY287" fmla="*/ 1710267 h 4639734"/>
                  <a:gd name="connsiteX288" fmla="*/ 1289545 w 7149692"/>
                  <a:gd name="connsiteY288" fmla="*/ 1761067 h 4639734"/>
                  <a:gd name="connsiteX289" fmla="*/ 1314945 w 7149692"/>
                  <a:gd name="connsiteY289" fmla="*/ 1794934 h 4639734"/>
                  <a:gd name="connsiteX290" fmla="*/ 1374212 w 7149692"/>
                  <a:gd name="connsiteY290" fmla="*/ 1837267 h 4639734"/>
                  <a:gd name="connsiteX291" fmla="*/ 1391145 w 7149692"/>
                  <a:gd name="connsiteY291" fmla="*/ 1862667 h 4639734"/>
                  <a:gd name="connsiteX292" fmla="*/ 1425012 w 7149692"/>
                  <a:gd name="connsiteY292" fmla="*/ 1896534 h 4639734"/>
                  <a:gd name="connsiteX293" fmla="*/ 1433479 w 7149692"/>
                  <a:gd name="connsiteY293" fmla="*/ 1921934 h 4639734"/>
                  <a:gd name="connsiteX294" fmla="*/ 1416545 w 7149692"/>
                  <a:gd name="connsiteY294" fmla="*/ 1938867 h 4639734"/>
                  <a:gd name="connsiteX295" fmla="*/ 1357279 w 7149692"/>
                  <a:gd name="connsiteY295" fmla="*/ 1921934 h 4639734"/>
                  <a:gd name="connsiteX296" fmla="*/ 1298012 w 7149692"/>
                  <a:gd name="connsiteY296" fmla="*/ 1888067 h 4639734"/>
                  <a:gd name="connsiteX297" fmla="*/ 1264145 w 7149692"/>
                  <a:gd name="connsiteY297" fmla="*/ 1862667 h 4639734"/>
                  <a:gd name="connsiteX298" fmla="*/ 1230279 w 7149692"/>
                  <a:gd name="connsiteY298" fmla="*/ 1854200 h 4639734"/>
                  <a:gd name="connsiteX299" fmla="*/ 1204879 w 7149692"/>
                  <a:gd name="connsiteY299" fmla="*/ 1845734 h 4639734"/>
                  <a:gd name="connsiteX300" fmla="*/ 1128679 w 7149692"/>
                  <a:gd name="connsiteY300" fmla="*/ 1820334 h 4639734"/>
                  <a:gd name="connsiteX301" fmla="*/ 967812 w 7149692"/>
                  <a:gd name="connsiteY301" fmla="*/ 1811867 h 4639734"/>
                  <a:gd name="connsiteX302" fmla="*/ 866212 w 7149692"/>
                  <a:gd name="connsiteY302" fmla="*/ 1803400 h 4639734"/>
                  <a:gd name="connsiteX303" fmla="*/ 790012 w 7149692"/>
                  <a:gd name="connsiteY303" fmla="*/ 1811867 h 4639734"/>
                  <a:gd name="connsiteX304" fmla="*/ 722279 w 7149692"/>
                  <a:gd name="connsiteY304" fmla="*/ 1837267 h 4639734"/>
                  <a:gd name="connsiteX305" fmla="*/ 679945 w 7149692"/>
                  <a:gd name="connsiteY305" fmla="*/ 1871134 h 4639734"/>
                  <a:gd name="connsiteX306" fmla="*/ 654545 w 7149692"/>
                  <a:gd name="connsiteY306" fmla="*/ 1896534 h 4639734"/>
                  <a:gd name="connsiteX307" fmla="*/ 586812 w 7149692"/>
                  <a:gd name="connsiteY307" fmla="*/ 1947334 h 4639734"/>
                  <a:gd name="connsiteX308" fmla="*/ 544479 w 7149692"/>
                  <a:gd name="connsiteY308" fmla="*/ 1981200 h 4639734"/>
                  <a:gd name="connsiteX309" fmla="*/ 459812 w 7149692"/>
                  <a:gd name="connsiteY309" fmla="*/ 2032000 h 4639734"/>
                  <a:gd name="connsiteX310" fmla="*/ 400545 w 7149692"/>
                  <a:gd name="connsiteY310" fmla="*/ 2099734 h 4639734"/>
                  <a:gd name="connsiteX311" fmla="*/ 332812 w 7149692"/>
                  <a:gd name="connsiteY311" fmla="*/ 2159000 h 4639734"/>
                  <a:gd name="connsiteX312" fmla="*/ 282012 w 7149692"/>
                  <a:gd name="connsiteY312" fmla="*/ 2235200 h 4639734"/>
                  <a:gd name="connsiteX313" fmla="*/ 256612 w 7149692"/>
                  <a:gd name="connsiteY313" fmla="*/ 2252134 h 4639734"/>
                  <a:gd name="connsiteX314" fmla="*/ 214279 w 7149692"/>
                  <a:gd name="connsiteY314" fmla="*/ 2328334 h 4639734"/>
                  <a:gd name="connsiteX315" fmla="*/ 205812 w 7149692"/>
                  <a:gd name="connsiteY315" fmla="*/ 2362200 h 4639734"/>
                  <a:gd name="connsiteX316" fmla="*/ 188879 w 7149692"/>
                  <a:gd name="connsiteY316" fmla="*/ 2404534 h 4639734"/>
                  <a:gd name="connsiteX317" fmla="*/ 180412 w 7149692"/>
                  <a:gd name="connsiteY317" fmla="*/ 2446867 h 4639734"/>
                  <a:gd name="connsiteX318" fmla="*/ 188879 w 7149692"/>
                  <a:gd name="connsiteY318" fmla="*/ 2531534 h 4639734"/>
                  <a:gd name="connsiteX319" fmla="*/ 239679 w 7149692"/>
                  <a:gd name="connsiteY319" fmla="*/ 2573867 h 4639734"/>
                  <a:gd name="connsiteX320" fmla="*/ 265079 w 7149692"/>
                  <a:gd name="connsiteY320" fmla="*/ 2590800 h 4639734"/>
                  <a:gd name="connsiteX321" fmla="*/ 315879 w 7149692"/>
                  <a:gd name="connsiteY321" fmla="*/ 2641600 h 4639734"/>
                  <a:gd name="connsiteX322" fmla="*/ 375145 w 7149692"/>
                  <a:gd name="connsiteY322" fmla="*/ 2683934 h 4639734"/>
                  <a:gd name="connsiteX323" fmla="*/ 417479 w 7149692"/>
                  <a:gd name="connsiteY323" fmla="*/ 2709334 h 4639734"/>
                  <a:gd name="connsiteX324" fmla="*/ 510612 w 7149692"/>
                  <a:gd name="connsiteY324" fmla="*/ 2768600 h 4639734"/>
                  <a:gd name="connsiteX325" fmla="*/ 527545 w 7149692"/>
                  <a:gd name="connsiteY325" fmla="*/ 2785534 h 4639734"/>
                  <a:gd name="connsiteX326" fmla="*/ 561412 w 7149692"/>
                  <a:gd name="connsiteY326" fmla="*/ 2827867 h 4639734"/>
                  <a:gd name="connsiteX327" fmla="*/ 603745 w 7149692"/>
                  <a:gd name="connsiteY327" fmla="*/ 2895600 h 4639734"/>
                  <a:gd name="connsiteX328" fmla="*/ 561412 w 7149692"/>
                  <a:gd name="connsiteY328" fmla="*/ 2921000 h 4639734"/>
                  <a:gd name="connsiteX329" fmla="*/ 510612 w 7149692"/>
                  <a:gd name="connsiteY32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133412 w 7149692"/>
                  <a:gd name="connsiteY177" fmla="*/ 804334 h 4639734"/>
                  <a:gd name="connsiteX178" fmla="*/ 5065679 w 7149692"/>
                  <a:gd name="connsiteY178" fmla="*/ 778934 h 4639734"/>
                  <a:gd name="connsiteX179" fmla="*/ 5014879 w 7149692"/>
                  <a:gd name="connsiteY179" fmla="*/ 770467 h 4639734"/>
                  <a:gd name="connsiteX180" fmla="*/ 4955612 w 7149692"/>
                  <a:gd name="connsiteY180" fmla="*/ 753534 h 4639734"/>
                  <a:gd name="connsiteX181" fmla="*/ 4887879 w 7149692"/>
                  <a:gd name="connsiteY181" fmla="*/ 736600 h 4639734"/>
                  <a:gd name="connsiteX182" fmla="*/ 4862479 w 7149692"/>
                  <a:gd name="connsiteY182" fmla="*/ 745067 h 4639734"/>
                  <a:gd name="connsiteX183" fmla="*/ 4803212 w 7149692"/>
                  <a:gd name="connsiteY183" fmla="*/ 787400 h 4639734"/>
                  <a:gd name="connsiteX184" fmla="*/ 4760879 w 7149692"/>
                  <a:gd name="connsiteY184" fmla="*/ 795867 h 4639734"/>
                  <a:gd name="connsiteX185" fmla="*/ 4710079 w 7149692"/>
                  <a:gd name="connsiteY185" fmla="*/ 829734 h 4639734"/>
                  <a:gd name="connsiteX186" fmla="*/ 4667745 w 7149692"/>
                  <a:gd name="connsiteY186" fmla="*/ 872067 h 4639734"/>
                  <a:gd name="connsiteX187" fmla="*/ 4625412 w 7149692"/>
                  <a:gd name="connsiteY187" fmla="*/ 922867 h 4639734"/>
                  <a:gd name="connsiteX188" fmla="*/ 4600012 w 7149692"/>
                  <a:gd name="connsiteY188" fmla="*/ 990600 h 4639734"/>
                  <a:gd name="connsiteX189" fmla="*/ 4583079 w 7149692"/>
                  <a:gd name="connsiteY189" fmla="*/ 1041400 h 4639734"/>
                  <a:gd name="connsiteX190" fmla="*/ 4574612 w 7149692"/>
                  <a:gd name="connsiteY190" fmla="*/ 1066800 h 4639734"/>
                  <a:gd name="connsiteX191" fmla="*/ 4566145 w 7149692"/>
                  <a:gd name="connsiteY191" fmla="*/ 1092200 h 4639734"/>
                  <a:gd name="connsiteX192" fmla="*/ 4540745 w 7149692"/>
                  <a:gd name="connsiteY192" fmla="*/ 1210734 h 4639734"/>
                  <a:gd name="connsiteX193" fmla="*/ 4489945 w 7149692"/>
                  <a:gd name="connsiteY193" fmla="*/ 1168400 h 4639734"/>
                  <a:gd name="connsiteX194" fmla="*/ 4447612 w 7149692"/>
                  <a:gd name="connsiteY194" fmla="*/ 1049867 h 4639734"/>
                  <a:gd name="connsiteX195" fmla="*/ 4405279 w 7149692"/>
                  <a:gd name="connsiteY195" fmla="*/ 956734 h 4639734"/>
                  <a:gd name="connsiteX196" fmla="*/ 4379879 w 7149692"/>
                  <a:gd name="connsiteY196" fmla="*/ 922867 h 4639734"/>
                  <a:gd name="connsiteX197" fmla="*/ 4329079 w 7149692"/>
                  <a:gd name="connsiteY197" fmla="*/ 821267 h 4639734"/>
                  <a:gd name="connsiteX198" fmla="*/ 4303679 w 7149692"/>
                  <a:gd name="connsiteY198" fmla="*/ 762000 h 4639734"/>
                  <a:gd name="connsiteX199" fmla="*/ 4269812 w 7149692"/>
                  <a:gd name="connsiteY199" fmla="*/ 711200 h 4639734"/>
                  <a:gd name="connsiteX200" fmla="*/ 4210545 w 7149692"/>
                  <a:gd name="connsiteY200" fmla="*/ 609600 h 4639734"/>
                  <a:gd name="connsiteX201" fmla="*/ 4134345 w 7149692"/>
                  <a:gd name="connsiteY201" fmla="*/ 516467 h 4639734"/>
                  <a:gd name="connsiteX202" fmla="*/ 4100479 w 7149692"/>
                  <a:gd name="connsiteY202" fmla="*/ 448734 h 4639734"/>
                  <a:gd name="connsiteX203" fmla="*/ 4066612 w 7149692"/>
                  <a:gd name="connsiteY203" fmla="*/ 414867 h 4639734"/>
                  <a:gd name="connsiteX204" fmla="*/ 4041212 w 7149692"/>
                  <a:gd name="connsiteY204" fmla="*/ 372534 h 4639734"/>
                  <a:gd name="connsiteX205" fmla="*/ 4007345 w 7149692"/>
                  <a:gd name="connsiteY205" fmla="*/ 338667 h 4639734"/>
                  <a:gd name="connsiteX206" fmla="*/ 3990412 w 7149692"/>
                  <a:gd name="connsiteY206" fmla="*/ 313267 h 4639734"/>
                  <a:gd name="connsiteX207" fmla="*/ 3965012 w 7149692"/>
                  <a:gd name="connsiteY207" fmla="*/ 287867 h 4639734"/>
                  <a:gd name="connsiteX208" fmla="*/ 3939612 w 7149692"/>
                  <a:gd name="connsiteY208" fmla="*/ 254000 h 4639734"/>
                  <a:gd name="connsiteX209" fmla="*/ 3905745 w 7149692"/>
                  <a:gd name="connsiteY209" fmla="*/ 237067 h 4639734"/>
                  <a:gd name="connsiteX210" fmla="*/ 3846479 w 7149692"/>
                  <a:gd name="connsiteY210" fmla="*/ 186267 h 4639734"/>
                  <a:gd name="connsiteX211" fmla="*/ 3821079 w 7149692"/>
                  <a:gd name="connsiteY211" fmla="*/ 169334 h 4639734"/>
                  <a:gd name="connsiteX212" fmla="*/ 3787212 w 7149692"/>
                  <a:gd name="connsiteY212" fmla="*/ 135467 h 4639734"/>
                  <a:gd name="connsiteX213" fmla="*/ 3694079 w 7149692"/>
                  <a:gd name="connsiteY213" fmla="*/ 101600 h 4639734"/>
                  <a:gd name="connsiteX214" fmla="*/ 3617879 w 7149692"/>
                  <a:gd name="connsiteY214" fmla="*/ 67734 h 4639734"/>
                  <a:gd name="connsiteX215" fmla="*/ 3584012 w 7149692"/>
                  <a:gd name="connsiteY215" fmla="*/ 59267 h 4639734"/>
                  <a:gd name="connsiteX216" fmla="*/ 3550145 w 7149692"/>
                  <a:gd name="connsiteY216" fmla="*/ 42334 h 4639734"/>
                  <a:gd name="connsiteX217" fmla="*/ 3516279 w 7149692"/>
                  <a:gd name="connsiteY217" fmla="*/ 33867 h 4639734"/>
                  <a:gd name="connsiteX218" fmla="*/ 3431612 w 7149692"/>
                  <a:gd name="connsiteY218" fmla="*/ 8467 h 4639734"/>
                  <a:gd name="connsiteX219" fmla="*/ 3330012 w 7149692"/>
                  <a:gd name="connsiteY219" fmla="*/ 0 h 4639734"/>
                  <a:gd name="connsiteX220" fmla="*/ 3143745 w 7149692"/>
                  <a:gd name="connsiteY220" fmla="*/ 8467 h 4639734"/>
                  <a:gd name="connsiteX221" fmla="*/ 3050612 w 7149692"/>
                  <a:gd name="connsiteY221" fmla="*/ 25400 h 4639734"/>
                  <a:gd name="connsiteX222" fmla="*/ 2991345 w 7149692"/>
                  <a:gd name="connsiteY222" fmla="*/ 42334 h 4639734"/>
                  <a:gd name="connsiteX223" fmla="*/ 2949012 w 7149692"/>
                  <a:gd name="connsiteY223" fmla="*/ 59267 h 4639734"/>
                  <a:gd name="connsiteX224" fmla="*/ 2898212 w 7149692"/>
                  <a:gd name="connsiteY224" fmla="*/ 93134 h 4639734"/>
                  <a:gd name="connsiteX225" fmla="*/ 2855879 w 7149692"/>
                  <a:gd name="connsiteY225" fmla="*/ 118534 h 4639734"/>
                  <a:gd name="connsiteX226" fmla="*/ 2830479 w 7149692"/>
                  <a:gd name="connsiteY226" fmla="*/ 143934 h 4639734"/>
                  <a:gd name="connsiteX227" fmla="*/ 2805079 w 7149692"/>
                  <a:gd name="connsiteY227" fmla="*/ 160867 h 4639734"/>
                  <a:gd name="connsiteX228" fmla="*/ 2745812 w 7149692"/>
                  <a:gd name="connsiteY228" fmla="*/ 203200 h 4639734"/>
                  <a:gd name="connsiteX229" fmla="*/ 2720412 w 7149692"/>
                  <a:gd name="connsiteY229" fmla="*/ 254000 h 4639734"/>
                  <a:gd name="connsiteX230" fmla="*/ 2695012 w 7149692"/>
                  <a:gd name="connsiteY230" fmla="*/ 296334 h 4639734"/>
                  <a:gd name="connsiteX231" fmla="*/ 2644212 w 7149692"/>
                  <a:gd name="connsiteY231" fmla="*/ 389467 h 4639734"/>
                  <a:gd name="connsiteX232" fmla="*/ 2627279 w 7149692"/>
                  <a:gd name="connsiteY232" fmla="*/ 414867 h 4639734"/>
                  <a:gd name="connsiteX233" fmla="*/ 2610345 w 7149692"/>
                  <a:gd name="connsiteY233" fmla="*/ 541867 h 4639734"/>
                  <a:gd name="connsiteX234" fmla="*/ 2593412 w 7149692"/>
                  <a:gd name="connsiteY234" fmla="*/ 584200 h 4639734"/>
                  <a:gd name="connsiteX235" fmla="*/ 2584945 w 7149692"/>
                  <a:gd name="connsiteY235" fmla="*/ 609600 h 4639734"/>
                  <a:gd name="connsiteX236" fmla="*/ 2568012 w 7149692"/>
                  <a:gd name="connsiteY236" fmla="*/ 643467 h 4639734"/>
                  <a:gd name="connsiteX237" fmla="*/ 2542612 w 7149692"/>
                  <a:gd name="connsiteY237" fmla="*/ 728134 h 4639734"/>
                  <a:gd name="connsiteX238" fmla="*/ 2551079 w 7149692"/>
                  <a:gd name="connsiteY238" fmla="*/ 880534 h 4639734"/>
                  <a:gd name="connsiteX239" fmla="*/ 2576479 w 7149692"/>
                  <a:gd name="connsiteY239" fmla="*/ 973667 h 4639734"/>
                  <a:gd name="connsiteX240" fmla="*/ 2593412 w 7149692"/>
                  <a:gd name="connsiteY240" fmla="*/ 1049867 h 4639734"/>
                  <a:gd name="connsiteX241" fmla="*/ 2618812 w 7149692"/>
                  <a:gd name="connsiteY241" fmla="*/ 1066800 h 4639734"/>
                  <a:gd name="connsiteX242" fmla="*/ 2678079 w 7149692"/>
                  <a:gd name="connsiteY242" fmla="*/ 1134534 h 4639734"/>
                  <a:gd name="connsiteX243" fmla="*/ 2728879 w 7149692"/>
                  <a:gd name="connsiteY243" fmla="*/ 1176867 h 4639734"/>
                  <a:gd name="connsiteX244" fmla="*/ 2703479 w 7149692"/>
                  <a:gd name="connsiteY244" fmla="*/ 1202267 h 4639734"/>
                  <a:gd name="connsiteX245" fmla="*/ 2635745 w 7149692"/>
                  <a:gd name="connsiteY245" fmla="*/ 1193800 h 4639734"/>
                  <a:gd name="connsiteX246" fmla="*/ 2568012 w 7149692"/>
                  <a:gd name="connsiteY246" fmla="*/ 1117600 h 4639734"/>
                  <a:gd name="connsiteX247" fmla="*/ 2551079 w 7149692"/>
                  <a:gd name="connsiteY247" fmla="*/ 1092200 h 4639734"/>
                  <a:gd name="connsiteX248" fmla="*/ 2525679 w 7149692"/>
                  <a:gd name="connsiteY248" fmla="*/ 1083734 h 4639734"/>
                  <a:gd name="connsiteX249" fmla="*/ 2508745 w 7149692"/>
                  <a:gd name="connsiteY249" fmla="*/ 1049867 h 4639734"/>
                  <a:gd name="connsiteX250" fmla="*/ 2466412 w 7149692"/>
                  <a:gd name="connsiteY250" fmla="*/ 1024467 h 4639734"/>
                  <a:gd name="connsiteX251" fmla="*/ 2432545 w 7149692"/>
                  <a:gd name="connsiteY251" fmla="*/ 999067 h 4639734"/>
                  <a:gd name="connsiteX252" fmla="*/ 2305545 w 7149692"/>
                  <a:gd name="connsiteY252" fmla="*/ 889000 h 4639734"/>
                  <a:gd name="connsiteX253" fmla="*/ 2187012 w 7149692"/>
                  <a:gd name="connsiteY253" fmla="*/ 804334 h 4639734"/>
                  <a:gd name="connsiteX254" fmla="*/ 2136212 w 7149692"/>
                  <a:gd name="connsiteY254" fmla="*/ 762000 h 4639734"/>
                  <a:gd name="connsiteX255" fmla="*/ 2017679 w 7149692"/>
                  <a:gd name="connsiteY255" fmla="*/ 677334 h 4639734"/>
                  <a:gd name="connsiteX256" fmla="*/ 1966879 w 7149692"/>
                  <a:gd name="connsiteY256" fmla="*/ 635000 h 4639734"/>
                  <a:gd name="connsiteX257" fmla="*/ 1873745 w 7149692"/>
                  <a:gd name="connsiteY257" fmla="*/ 575734 h 4639734"/>
                  <a:gd name="connsiteX258" fmla="*/ 1831412 w 7149692"/>
                  <a:gd name="connsiteY258" fmla="*/ 541867 h 4639734"/>
                  <a:gd name="connsiteX259" fmla="*/ 1789079 w 7149692"/>
                  <a:gd name="connsiteY259" fmla="*/ 533400 h 4639734"/>
                  <a:gd name="connsiteX260" fmla="*/ 1763679 w 7149692"/>
                  <a:gd name="connsiteY260" fmla="*/ 524934 h 4639734"/>
                  <a:gd name="connsiteX261" fmla="*/ 1738279 w 7149692"/>
                  <a:gd name="connsiteY261" fmla="*/ 508000 h 4639734"/>
                  <a:gd name="connsiteX262" fmla="*/ 1611279 w 7149692"/>
                  <a:gd name="connsiteY262" fmla="*/ 474134 h 4639734"/>
                  <a:gd name="connsiteX263" fmla="*/ 1501212 w 7149692"/>
                  <a:gd name="connsiteY263" fmla="*/ 465667 h 4639734"/>
                  <a:gd name="connsiteX264" fmla="*/ 1314945 w 7149692"/>
                  <a:gd name="connsiteY264" fmla="*/ 474134 h 4639734"/>
                  <a:gd name="connsiteX265" fmla="*/ 1255679 w 7149692"/>
                  <a:gd name="connsiteY265" fmla="*/ 491067 h 4639734"/>
                  <a:gd name="connsiteX266" fmla="*/ 1179479 w 7149692"/>
                  <a:gd name="connsiteY266" fmla="*/ 508000 h 4639734"/>
                  <a:gd name="connsiteX267" fmla="*/ 1111745 w 7149692"/>
                  <a:gd name="connsiteY267" fmla="*/ 524934 h 4639734"/>
                  <a:gd name="connsiteX268" fmla="*/ 1077879 w 7149692"/>
                  <a:gd name="connsiteY268" fmla="*/ 550334 h 4639734"/>
                  <a:gd name="connsiteX269" fmla="*/ 1044012 w 7149692"/>
                  <a:gd name="connsiteY269" fmla="*/ 567267 h 4639734"/>
                  <a:gd name="connsiteX270" fmla="*/ 993212 w 7149692"/>
                  <a:gd name="connsiteY270" fmla="*/ 618067 h 4639734"/>
                  <a:gd name="connsiteX271" fmla="*/ 933945 w 7149692"/>
                  <a:gd name="connsiteY271" fmla="*/ 728134 h 4639734"/>
                  <a:gd name="connsiteX272" fmla="*/ 900079 w 7149692"/>
                  <a:gd name="connsiteY272" fmla="*/ 778934 h 4639734"/>
                  <a:gd name="connsiteX273" fmla="*/ 883145 w 7149692"/>
                  <a:gd name="connsiteY273" fmla="*/ 838200 h 4639734"/>
                  <a:gd name="connsiteX274" fmla="*/ 866212 w 7149692"/>
                  <a:gd name="connsiteY274" fmla="*/ 905934 h 4639734"/>
                  <a:gd name="connsiteX275" fmla="*/ 883145 w 7149692"/>
                  <a:gd name="connsiteY275" fmla="*/ 1227667 h 4639734"/>
                  <a:gd name="connsiteX276" fmla="*/ 900079 w 7149692"/>
                  <a:gd name="connsiteY276" fmla="*/ 1278467 h 4639734"/>
                  <a:gd name="connsiteX277" fmla="*/ 908545 w 7149692"/>
                  <a:gd name="connsiteY277" fmla="*/ 1320800 h 4639734"/>
                  <a:gd name="connsiteX278" fmla="*/ 942412 w 7149692"/>
                  <a:gd name="connsiteY278" fmla="*/ 1380067 h 4639734"/>
                  <a:gd name="connsiteX279" fmla="*/ 967812 w 7149692"/>
                  <a:gd name="connsiteY279" fmla="*/ 1413934 h 4639734"/>
                  <a:gd name="connsiteX280" fmla="*/ 1010145 w 7149692"/>
                  <a:gd name="connsiteY280" fmla="*/ 1490134 h 4639734"/>
                  <a:gd name="connsiteX281" fmla="*/ 1060945 w 7149692"/>
                  <a:gd name="connsiteY281" fmla="*/ 1532467 h 4639734"/>
                  <a:gd name="connsiteX282" fmla="*/ 1077879 w 7149692"/>
                  <a:gd name="connsiteY282" fmla="*/ 1557867 h 4639734"/>
                  <a:gd name="connsiteX283" fmla="*/ 1120212 w 7149692"/>
                  <a:gd name="connsiteY283" fmla="*/ 1591734 h 4639734"/>
                  <a:gd name="connsiteX284" fmla="*/ 1145612 w 7149692"/>
                  <a:gd name="connsiteY284" fmla="*/ 1617134 h 4639734"/>
                  <a:gd name="connsiteX285" fmla="*/ 1179479 w 7149692"/>
                  <a:gd name="connsiteY285" fmla="*/ 1659467 h 4639734"/>
                  <a:gd name="connsiteX286" fmla="*/ 1230279 w 7149692"/>
                  <a:gd name="connsiteY286" fmla="*/ 1710267 h 4639734"/>
                  <a:gd name="connsiteX287" fmla="*/ 1289545 w 7149692"/>
                  <a:gd name="connsiteY287" fmla="*/ 1761067 h 4639734"/>
                  <a:gd name="connsiteX288" fmla="*/ 1314945 w 7149692"/>
                  <a:gd name="connsiteY288" fmla="*/ 1794934 h 4639734"/>
                  <a:gd name="connsiteX289" fmla="*/ 1374212 w 7149692"/>
                  <a:gd name="connsiteY289" fmla="*/ 1837267 h 4639734"/>
                  <a:gd name="connsiteX290" fmla="*/ 1391145 w 7149692"/>
                  <a:gd name="connsiteY290" fmla="*/ 1862667 h 4639734"/>
                  <a:gd name="connsiteX291" fmla="*/ 1425012 w 7149692"/>
                  <a:gd name="connsiteY291" fmla="*/ 1896534 h 4639734"/>
                  <a:gd name="connsiteX292" fmla="*/ 1433479 w 7149692"/>
                  <a:gd name="connsiteY292" fmla="*/ 1921934 h 4639734"/>
                  <a:gd name="connsiteX293" fmla="*/ 1416545 w 7149692"/>
                  <a:gd name="connsiteY293" fmla="*/ 1938867 h 4639734"/>
                  <a:gd name="connsiteX294" fmla="*/ 1357279 w 7149692"/>
                  <a:gd name="connsiteY294" fmla="*/ 1921934 h 4639734"/>
                  <a:gd name="connsiteX295" fmla="*/ 1298012 w 7149692"/>
                  <a:gd name="connsiteY295" fmla="*/ 1888067 h 4639734"/>
                  <a:gd name="connsiteX296" fmla="*/ 1264145 w 7149692"/>
                  <a:gd name="connsiteY296" fmla="*/ 1862667 h 4639734"/>
                  <a:gd name="connsiteX297" fmla="*/ 1230279 w 7149692"/>
                  <a:gd name="connsiteY297" fmla="*/ 1854200 h 4639734"/>
                  <a:gd name="connsiteX298" fmla="*/ 1204879 w 7149692"/>
                  <a:gd name="connsiteY298" fmla="*/ 1845734 h 4639734"/>
                  <a:gd name="connsiteX299" fmla="*/ 1128679 w 7149692"/>
                  <a:gd name="connsiteY299" fmla="*/ 1820334 h 4639734"/>
                  <a:gd name="connsiteX300" fmla="*/ 967812 w 7149692"/>
                  <a:gd name="connsiteY300" fmla="*/ 1811867 h 4639734"/>
                  <a:gd name="connsiteX301" fmla="*/ 866212 w 7149692"/>
                  <a:gd name="connsiteY301" fmla="*/ 1803400 h 4639734"/>
                  <a:gd name="connsiteX302" fmla="*/ 790012 w 7149692"/>
                  <a:gd name="connsiteY302" fmla="*/ 1811867 h 4639734"/>
                  <a:gd name="connsiteX303" fmla="*/ 722279 w 7149692"/>
                  <a:gd name="connsiteY303" fmla="*/ 1837267 h 4639734"/>
                  <a:gd name="connsiteX304" fmla="*/ 679945 w 7149692"/>
                  <a:gd name="connsiteY304" fmla="*/ 1871134 h 4639734"/>
                  <a:gd name="connsiteX305" fmla="*/ 654545 w 7149692"/>
                  <a:gd name="connsiteY305" fmla="*/ 1896534 h 4639734"/>
                  <a:gd name="connsiteX306" fmla="*/ 586812 w 7149692"/>
                  <a:gd name="connsiteY306" fmla="*/ 1947334 h 4639734"/>
                  <a:gd name="connsiteX307" fmla="*/ 544479 w 7149692"/>
                  <a:gd name="connsiteY307" fmla="*/ 1981200 h 4639734"/>
                  <a:gd name="connsiteX308" fmla="*/ 459812 w 7149692"/>
                  <a:gd name="connsiteY308" fmla="*/ 2032000 h 4639734"/>
                  <a:gd name="connsiteX309" fmla="*/ 400545 w 7149692"/>
                  <a:gd name="connsiteY309" fmla="*/ 2099734 h 4639734"/>
                  <a:gd name="connsiteX310" fmla="*/ 332812 w 7149692"/>
                  <a:gd name="connsiteY310" fmla="*/ 2159000 h 4639734"/>
                  <a:gd name="connsiteX311" fmla="*/ 282012 w 7149692"/>
                  <a:gd name="connsiteY311" fmla="*/ 2235200 h 4639734"/>
                  <a:gd name="connsiteX312" fmla="*/ 256612 w 7149692"/>
                  <a:gd name="connsiteY312" fmla="*/ 2252134 h 4639734"/>
                  <a:gd name="connsiteX313" fmla="*/ 214279 w 7149692"/>
                  <a:gd name="connsiteY313" fmla="*/ 2328334 h 4639734"/>
                  <a:gd name="connsiteX314" fmla="*/ 205812 w 7149692"/>
                  <a:gd name="connsiteY314" fmla="*/ 2362200 h 4639734"/>
                  <a:gd name="connsiteX315" fmla="*/ 188879 w 7149692"/>
                  <a:gd name="connsiteY315" fmla="*/ 2404534 h 4639734"/>
                  <a:gd name="connsiteX316" fmla="*/ 180412 w 7149692"/>
                  <a:gd name="connsiteY316" fmla="*/ 2446867 h 4639734"/>
                  <a:gd name="connsiteX317" fmla="*/ 188879 w 7149692"/>
                  <a:gd name="connsiteY317" fmla="*/ 2531534 h 4639734"/>
                  <a:gd name="connsiteX318" fmla="*/ 239679 w 7149692"/>
                  <a:gd name="connsiteY318" fmla="*/ 2573867 h 4639734"/>
                  <a:gd name="connsiteX319" fmla="*/ 265079 w 7149692"/>
                  <a:gd name="connsiteY319" fmla="*/ 2590800 h 4639734"/>
                  <a:gd name="connsiteX320" fmla="*/ 315879 w 7149692"/>
                  <a:gd name="connsiteY320" fmla="*/ 2641600 h 4639734"/>
                  <a:gd name="connsiteX321" fmla="*/ 375145 w 7149692"/>
                  <a:gd name="connsiteY321" fmla="*/ 2683934 h 4639734"/>
                  <a:gd name="connsiteX322" fmla="*/ 417479 w 7149692"/>
                  <a:gd name="connsiteY322" fmla="*/ 2709334 h 4639734"/>
                  <a:gd name="connsiteX323" fmla="*/ 510612 w 7149692"/>
                  <a:gd name="connsiteY323" fmla="*/ 2768600 h 4639734"/>
                  <a:gd name="connsiteX324" fmla="*/ 527545 w 7149692"/>
                  <a:gd name="connsiteY324" fmla="*/ 2785534 h 4639734"/>
                  <a:gd name="connsiteX325" fmla="*/ 561412 w 7149692"/>
                  <a:gd name="connsiteY325" fmla="*/ 2827867 h 4639734"/>
                  <a:gd name="connsiteX326" fmla="*/ 603745 w 7149692"/>
                  <a:gd name="connsiteY326" fmla="*/ 2895600 h 4639734"/>
                  <a:gd name="connsiteX327" fmla="*/ 561412 w 7149692"/>
                  <a:gd name="connsiteY327" fmla="*/ 2921000 h 4639734"/>
                  <a:gd name="connsiteX328" fmla="*/ 510612 w 7149692"/>
                  <a:gd name="connsiteY32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5014879 w 7149692"/>
                  <a:gd name="connsiteY178" fmla="*/ 770467 h 4639734"/>
                  <a:gd name="connsiteX179" fmla="*/ 4955612 w 7149692"/>
                  <a:gd name="connsiteY179" fmla="*/ 753534 h 4639734"/>
                  <a:gd name="connsiteX180" fmla="*/ 4887879 w 7149692"/>
                  <a:gd name="connsiteY180" fmla="*/ 736600 h 4639734"/>
                  <a:gd name="connsiteX181" fmla="*/ 4862479 w 7149692"/>
                  <a:gd name="connsiteY181" fmla="*/ 745067 h 4639734"/>
                  <a:gd name="connsiteX182" fmla="*/ 4803212 w 7149692"/>
                  <a:gd name="connsiteY182" fmla="*/ 787400 h 4639734"/>
                  <a:gd name="connsiteX183" fmla="*/ 4760879 w 7149692"/>
                  <a:gd name="connsiteY183" fmla="*/ 795867 h 4639734"/>
                  <a:gd name="connsiteX184" fmla="*/ 4710079 w 7149692"/>
                  <a:gd name="connsiteY184" fmla="*/ 829734 h 4639734"/>
                  <a:gd name="connsiteX185" fmla="*/ 4667745 w 7149692"/>
                  <a:gd name="connsiteY185" fmla="*/ 872067 h 4639734"/>
                  <a:gd name="connsiteX186" fmla="*/ 4625412 w 7149692"/>
                  <a:gd name="connsiteY186" fmla="*/ 922867 h 4639734"/>
                  <a:gd name="connsiteX187" fmla="*/ 4600012 w 7149692"/>
                  <a:gd name="connsiteY187" fmla="*/ 990600 h 4639734"/>
                  <a:gd name="connsiteX188" fmla="*/ 4583079 w 7149692"/>
                  <a:gd name="connsiteY188" fmla="*/ 1041400 h 4639734"/>
                  <a:gd name="connsiteX189" fmla="*/ 4574612 w 7149692"/>
                  <a:gd name="connsiteY189" fmla="*/ 1066800 h 4639734"/>
                  <a:gd name="connsiteX190" fmla="*/ 4566145 w 7149692"/>
                  <a:gd name="connsiteY190" fmla="*/ 1092200 h 4639734"/>
                  <a:gd name="connsiteX191" fmla="*/ 4540745 w 7149692"/>
                  <a:gd name="connsiteY191" fmla="*/ 1210734 h 4639734"/>
                  <a:gd name="connsiteX192" fmla="*/ 4489945 w 7149692"/>
                  <a:gd name="connsiteY192" fmla="*/ 1168400 h 4639734"/>
                  <a:gd name="connsiteX193" fmla="*/ 4447612 w 7149692"/>
                  <a:gd name="connsiteY193" fmla="*/ 1049867 h 4639734"/>
                  <a:gd name="connsiteX194" fmla="*/ 4405279 w 7149692"/>
                  <a:gd name="connsiteY194" fmla="*/ 956734 h 4639734"/>
                  <a:gd name="connsiteX195" fmla="*/ 4379879 w 7149692"/>
                  <a:gd name="connsiteY195" fmla="*/ 922867 h 4639734"/>
                  <a:gd name="connsiteX196" fmla="*/ 4329079 w 7149692"/>
                  <a:gd name="connsiteY196" fmla="*/ 821267 h 4639734"/>
                  <a:gd name="connsiteX197" fmla="*/ 4303679 w 7149692"/>
                  <a:gd name="connsiteY197" fmla="*/ 762000 h 4639734"/>
                  <a:gd name="connsiteX198" fmla="*/ 4269812 w 7149692"/>
                  <a:gd name="connsiteY198" fmla="*/ 711200 h 4639734"/>
                  <a:gd name="connsiteX199" fmla="*/ 4210545 w 7149692"/>
                  <a:gd name="connsiteY199" fmla="*/ 609600 h 4639734"/>
                  <a:gd name="connsiteX200" fmla="*/ 4134345 w 7149692"/>
                  <a:gd name="connsiteY200" fmla="*/ 516467 h 4639734"/>
                  <a:gd name="connsiteX201" fmla="*/ 4100479 w 7149692"/>
                  <a:gd name="connsiteY201" fmla="*/ 448734 h 4639734"/>
                  <a:gd name="connsiteX202" fmla="*/ 4066612 w 7149692"/>
                  <a:gd name="connsiteY202" fmla="*/ 414867 h 4639734"/>
                  <a:gd name="connsiteX203" fmla="*/ 4041212 w 7149692"/>
                  <a:gd name="connsiteY203" fmla="*/ 372534 h 4639734"/>
                  <a:gd name="connsiteX204" fmla="*/ 4007345 w 7149692"/>
                  <a:gd name="connsiteY204" fmla="*/ 338667 h 4639734"/>
                  <a:gd name="connsiteX205" fmla="*/ 3990412 w 7149692"/>
                  <a:gd name="connsiteY205" fmla="*/ 313267 h 4639734"/>
                  <a:gd name="connsiteX206" fmla="*/ 3965012 w 7149692"/>
                  <a:gd name="connsiteY206" fmla="*/ 287867 h 4639734"/>
                  <a:gd name="connsiteX207" fmla="*/ 3939612 w 7149692"/>
                  <a:gd name="connsiteY207" fmla="*/ 254000 h 4639734"/>
                  <a:gd name="connsiteX208" fmla="*/ 3905745 w 7149692"/>
                  <a:gd name="connsiteY208" fmla="*/ 237067 h 4639734"/>
                  <a:gd name="connsiteX209" fmla="*/ 3846479 w 7149692"/>
                  <a:gd name="connsiteY209" fmla="*/ 186267 h 4639734"/>
                  <a:gd name="connsiteX210" fmla="*/ 3821079 w 7149692"/>
                  <a:gd name="connsiteY210" fmla="*/ 169334 h 4639734"/>
                  <a:gd name="connsiteX211" fmla="*/ 3787212 w 7149692"/>
                  <a:gd name="connsiteY211" fmla="*/ 135467 h 4639734"/>
                  <a:gd name="connsiteX212" fmla="*/ 3694079 w 7149692"/>
                  <a:gd name="connsiteY212" fmla="*/ 101600 h 4639734"/>
                  <a:gd name="connsiteX213" fmla="*/ 3617879 w 7149692"/>
                  <a:gd name="connsiteY213" fmla="*/ 67734 h 4639734"/>
                  <a:gd name="connsiteX214" fmla="*/ 3584012 w 7149692"/>
                  <a:gd name="connsiteY214" fmla="*/ 59267 h 4639734"/>
                  <a:gd name="connsiteX215" fmla="*/ 3550145 w 7149692"/>
                  <a:gd name="connsiteY215" fmla="*/ 42334 h 4639734"/>
                  <a:gd name="connsiteX216" fmla="*/ 3516279 w 7149692"/>
                  <a:gd name="connsiteY216" fmla="*/ 33867 h 4639734"/>
                  <a:gd name="connsiteX217" fmla="*/ 3431612 w 7149692"/>
                  <a:gd name="connsiteY217" fmla="*/ 8467 h 4639734"/>
                  <a:gd name="connsiteX218" fmla="*/ 3330012 w 7149692"/>
                  <a:gd name="connsiteY218" fmla="*/ 0 h 4639734"/>
                  <a:gd name="connsiteX219" fmla="*/ 3143745 w 7149692"/>
                  <a:gd name="connsiteY219" fmla="*/ 8467 h 4639734"/>
                  <a:gd name="connsiteX220" fmla="*/ 3050612 w 7149692"/>
                  <a:gd name="connsiteY220" fmla="*/ 25400 h 4639734"/>
                  <a:gd name="connsiteX221" fmla="*/ 2991345 w 7149692"/>
                  <a:gd name="connsiteY221" fmla="*/ 42334 h 4639734"/>
                  <a:gd name="connsiteX222" fmla="*/ 2949012 w 7149692"/>
                  <a:gd name="connsiteY222" fmla="*/ 59267 h 4639734"/>
                  <a:gd name="connsiteX223" fmla="*/ 2898212 w 7149692"/>
                  <a:gd name="connsiteY223" fmla="*/ 93134 h 4639734"/>
                  <a:gd name="connsiteX224" fmla="*/ 2855879 w 7149692"/>
                  <a:gd name="connsiteY224" fmla="*/ 118534 h 4639734"/>
                  <a:gd name="connsiteX225" fmla="*/ 2830479 w 7149692"/>
                  <a:gd name="connsiteY225" fmla="*/ 143934 h 4639734"/>
                  <a:gd name="connsiteX226" fmla="*/ 2805079 w 7149692"/>
                  <a:gd name="connsiteY226" fmla="*/ 160867 h 4639734"/>
                  <a:gd name="connsiteX227" fmla="*/ 2745812 w 7149692"/>
                  <a:gd name="connsiteY227" fmla="*/ 203200 h 4639734"/>
                  <a:gd name="connsiteX228" fmla="*/ 2720412 w 7149692"/>
                  <a:gd name="connsiteY228" fmla="*/ 254000 h 4639734"/>
                  <a:gd name="connsiteX229" fmla="*/ 2695012 w 7149692"/>
                  <a:gd name="connsiteY229" fmla="*/ 296334 h 4639734"/>
                  <a:gd name="connsiteX230" fmla="*/ 2644212 w 7149692"/>
                  <a:gd name="connsiteY230" fmla="*/ 389467 h 4639734"/>
                  <a:gd name="connsiteX231" fmla="*/ 2627279 w 7149692"/>
                  <a:gd name="connsiteY231" fmla="*/ 414867 h 4639734"/>
                  <a:gd name="connsiteX232" fmla="*/ 2610345 w 7149692"/>
                  <a:gd name="connsiteY232" fmla="*/ 541867 h 4639734"/>
                  <a:gd name="connsiteX233" fmla="*/ 2593412 w 7149692"/>
                  <a:gd name="connsiteY233" fmla="*/ 584200 h 4639734"/>
                  <a:gd name="connsiteX234" fmla="*/ 2584945 w 7149692"/>
                  <a:gd name="connsiteY234" fmla="*/ 609600 h 4639734"/>
                  <a:gd name="connsiteX235" fmla="*/ 2568012 w 7149692"/>
                  <a:gd name="connsiteY235" fmla="*/ 643467 h 4639734"/>
                  <a:gd name="connsiteX236" fmla="*/ 2542612 w 7149692"/>
                  <a:gd name="connsiteY236" fmla="*/ 728134 h 4639734"/>
                  <a:gd name="connsiteX237" fmla="*/ 2551079 w 7149692"/>
                  <a:gd name="connsiteY237" fmla="*/ 880534 h 4639734"/>
                  <a:gd name="connsiteX238" fmla="*/ 2576479 w 7149692"/>
                  <a:gd name="connsiteY238" fmla="*/ 973667 h 4639734"/>
                  <a:gd name="connsiteX239" fmla="*/ 2593412 w 7149692"/>
                  <a:gd name="connsiteY239" fmla="*/ 1049867 h 4639734"/>
                  <a:gd name="connsiteX240" fmla="*/ 2618812 w 7149692"/>
                  <a:gd name="connsiteY240" fmla="*/ 1066800 h 4639734"/>
                  <a:gd name="connsiteX241" fmla="*/ 2678079 w 7149692"/>
                  <a:gd name="connsiteY241" fmla="*/ 1134534 h 4639734"/>
                  <a:gd name="connsiteX242" fmla="*/ 2728879 w 7149692"/>
                  <a:gd name="connsiteY242" fmla="*/ 1176867 h 4639734"/>
                  <a:gd name="connsiteX243" fmla="*/ 2703479 w 7149692"/>
                  <a:gd name="connsiteY243" fmla="*/ 1202267 h 4639734"/>
                  <a:gd name="connsiteX244" fmla="*/ 2635745 w 7149692"/>
                  <a:gd name="connsiteY244" fmla="*/ 1193800 h 4639734"/>
                  <a:gd name="connsiteX245" fmla="*/ 2568012 w 7149692"/>
                  <a:gd name="connsiteY245" fmla="*/ 1117600 h 4639734"/>
                  <a:gd name="connsiteX246" fmla="*/ 2551079 w 7149692"/>
                  <a:gd name="connsiteY246" fmla="*/ 1092200 h 4639734"/>
                  <a:gd name="connsiteX247" fmla="*/ 2525679 w 7149692"/>
                  <a:gd name="connsiteY247" fmla="*/ 1083734 h 4639734"/>
                  <a:gd name="connsiteX248" fmla="*/ 2508745 w 7149692"/>
                  <a:gd name="connsiteY248" fmla="*/ 1049867 h 4639734"/>
                  <a:gd name="connsiteX249" fmla="*/ 2466412 w 7149692"/>
                  <a:gd name="connsiteY249" fmla="*/ 1024467 h 4639734"/>
                  <a:gd name="connsiteX250" fmla="*/ 2432545 w 7149692"/>
                  <a:gd name="connsiteY250" fmla="*/ 999067 h 4639734"/>
                  <a:gd name="connsiteX251" fmla="*/ 2305545 w 7149692"/>
                  <a:gd name="connsiteY251" fmla="*/ 889000 h 4639734"/>
                  <a:gd name="connsiteX252" fmla="*/ 2187012 w 7149692"/>
                  <a:gd name="connsiteY252" fmla="*/ 804334 h 4639734"/>
                  <a:gd name="connsiteX253" fmla="*/ 2136212 w 7149692"/>
                  <a:gd name="connsiteY253" fmla="*/ 762000 h 4639734"/>
                  <a:gd name="connsiteX254" fmla="*/ 2017679 w 7149692"/>
                  <a:gd name="connsiteY254" fmla="*/ 677334 h 4639734"/>
                  <a:gd name="connsiteX255" fmla="*/ 1966879 w 7149692"/>
                  <a:gd name="connsiteY255" fmla="*/ 635000 h 4639734"/>
                  <a:gd name="connsiteX256" fmla="*/ 1873745 w 7149692"/>
                  <a:gd name="connsiteY256" fmla="*/ 575734 h 4639734"/>
                  <a:gd name="connsiteX257" fmla="*/ 1831412 w 7149692"/>
                  <a:gd name="connsiteY257" fmla="*/ 541867 h 4639734"/>
                  <a:gd name="connsiteX258" fmla="*/ 1789079 w 7149692"/>
                  <a:gd name="connsiteY258" fmla="*/ 533400 h 4639734"/>
                  <a:gd name="connsiteX259" fmla="*/ 1763679 w 7149692"/>
                  <a:gd name="connsiteY259" fmla="*/ 524934 h 4639734"/>
                  <a:gd name="connsiteX260" fmla="*/ 1738279 w 7149692"/>
                  <a:gd name="connsiteY260" fmla="*/ 508000 h 4639734"/>
                  <a:gd name="connsiteX261" fmla="*/ 1611279 w 7149692"/>
                  <a:gd name="connsiteY261" fmla="*/ 474134 h 4639734"/>
                  <a:gd name="connsiteX262" fmla="*/ 1501212 w 7149692"/>
                  <a:gd name="connsiteY262" fmla="*/ 465667 h 4639734"/>
                  <a:gd name="connsiteX263" fmla="*/ 1314945 w 7149692"/>
                  <a:gd name="connsiteY263" fmla="*/ 474134 h 4639734"/>
                  <a:gd name="connsiteX264" fmla="*/ 1255679 w 7149692"/>
                  <a:gd name="connsiteY264" fmla="*/ 491067 h 4639734"/>
                  <a:gd name="connsiteX265" fmla="*/ 1179479 w 7149692"/>
                  <a:gd name="connsiteY265" fmla="*/ 508000 h 4639734"/>
                  <a:gd name="connsiteX266" fmla="*/ 1111745 w 7149692"/>
                  <a:gd name="connsiteY266" fmla="*/ 524934 h 4639734"/>
                  <a:gd name="connsiteX267" fmla="*/ 1077879 w 7149692"/>
                  <a:gd name="connsiteY267" fmla="*/ 550334 h 4639734"/>
                  <a:gd name="connsiteX268" fmla="*/ 1044012 w 7149692"/>
                  <a:gd name="connsiteY268" fmla="*/ 567267 h 4639734"/>
                  <a:gd name="connsiteX269" fmla="*/ 993212 w 7149692"/>
                  <a:gd name="connsiteY269" fmla="*/ 618067 h 4639734"/>
                  <a:gd name="connsiteX270" fmla="*/ 933945 w 7149692"/>
                  <a:gd name="connsiteY270" fmla="*/ 728134 h 4639734"/>
                  <a:gd name="connsiteX271" fmla="*/ 900079 w 7149692"/>
                  <a:gd name="connsiteY271" fmla="*/ 778934 h 4639734"/>
                  <a:gd name="connsiteX272" fmla="*/ 883145 w 7149692"/>
                  <a:gd name="connsiteY272" fmla="*/ 838200 h 4639734"/>
                  <a:gd name="connsiteX273" fmla="*/ 866212 w 7149692"/>
                  <a:gd name="connsiteY273" fmla="*/ 905934 h 4639734"/>
                  <a:gd name="connsiteX274" fmla="*/ 883145 w 7149692"/>
                  <a:gd name="connsiteY274" fmla="*/ 1227667 h 4639734"/>
                  <a:gd name="connsiteX275" fmla="*/ 900079 w 7149692"/>
                  <a:gd name="connsiteY275" fmla="*/ 1278467 h 4639734"/>
                  <a:gd name="connsiteX276" fmla="*/ 908545 w 7149692"/>
                  <a:gd name="connsiteY276" fmla="*/ 1320800 h 4639734"/>
                  <a:gd name="connsiteX277" fmla="*/ 942412 w 7149692"/>
                  <a:gd name="connsiteY277" fmla="*/ 1380067 h 4639734"/>
                  <a:gd name="connsiteX278" fmla="*/ 967812 w 7149692"/>
                  <a:gd name="connsiteY278" fmla="*/ 1413934 h 4639734"/>
                  <a:gd name="connsiteX279" fmla="*/ 1010145 w 7149692"/>
                  <a:gd name="connsiteY279" fmla="*/ 1490134 h 4639734"/>
                  <a:gd name="connsiteX280" fmla="*/ 1060945 w 7149692"/>
                  <a:gd name="connsiteY280" fmla="*/ 1532467 h 4639734"/>
                  <a:gd name="connsiteX281" fmla="*/ 1077879 w 7149692"/>
                  <a:gd name="connsiteY281" fmla="*/ 1557867 h 4639734"/>
                  <a:gd name="connsiteX282" fmla="*/ 1120212 w 7149692"/>
                  <a:gd name="connsiteY282" fmla="*/ 1591734 h 4639734"/>
                  <a:gd name="connsiteX283" fmla="*/ 1145612 w 7149692"/>
                  <a:gd name="connsiteY283" fmla="*/ 1617134 h 4639734"/>
                  <a:gd name="connsiteX284" fmla="*/ 1179479 w 7149692"/>
                  <a:gd name="connsiteY284" fmla="*/ 1659467 h 4639734"/>
                  <a:gd name="connsiteX285" fmla="*/ 1230279 w 7149692"/>
                  <a:gd name="connsiteY285" fmla="*/ 1710267 h 4639734"/>
                  <a:gd name="connsiteX286" fmla="*/ 1289545 w 7149692"/>
                  <a:gd name="connsiteY286" fmla="*/ 1761067 h 4639734"/>
                  <a:gd name="connsiteX287" fmla="*/ 1314945 w 7149692"/>
                  <a:gd name="connsiteY287" fmla="*/ 1794934 h 4639734"/>
                  <a:gd name="connsiteX288" fmla="*/ 1374212 w 7149692"/>
                  <a:gd name="connsiteY288" fmla="*/ 1837267 h 4639734"/>
                  <a:gd name="connsiteX289" fmla="*/ 1391145 w 7149692"/>
                  <a:gd name="connsiteY289" fmla="*/ 1862667 h 4639734"/>
                  <a:gd name="connsiteX290" fmla="*/ 1425012 w 7149692"/>
                  <a:gd name="connsiteY290" fmla="*/ 1896534 h 4639734"/>
                  <a:gd name="connsiteX291" fmla="*/ 1433479 w 7149692"/>
                  <a:gd name="connsiteY291" fmla="*/ 1921934 h 4639734"/>
                  <a:gd name="connsiteX292" fmla="*/ 1416545 w 7149692"/>
                  <a:gd name="connsiteY292" fmla="*/ 1938867 h 4639734"/>
                  <a:gd name="connsiteX293" fmla="*/ 1357279 w 7149692"/>
                  <a:gd name="connsiteY293" fmla="*/ 1921934 h 4639734"/>
                  <a:gd name="connsiteX294" fmla="*/ 1298012 w 7149692"/>
                  <a:gd name="connsiteY294" fmla="*/ 1888067 h 4639734"/>
                  <a:gd name="connsiteX295" fmla="*/ 1264145 w 7149692"/>
                  <a:gd name="connsiteY295" fmla="*/ 1862667 h 4639734"/>
                  <a:gd name="connsiteX296" fmla="*/ 1230279 w 7149692"/>
                  <a:gd name="connsiteY296" fmla="*/ 1854200 h 4639734"/>
                  <a:gd name="connsiteX297" fmla="*/ 1204879 w 7149692"/>
                  <a:gd name="connsiteY297" fmla="*/ 1845734 h 4639734"/>
                  <a:gd name="connsiteX298" fmla="*/ 1128679 w 7149692"/>
                  <a:gd name="connsiteY298" fmla="*/ 1820334 h 4639734"/>
                  <a:gd name="connsiteX299" fmla="*/ 967812 w 7149692"/>
                  <a:gd name="connsiteY299" fmla="*/ 1811867 h 4639734"/>
                  <a:gd name="connsiteX300" fmla="*/ 866212 w 7149692"/>
                  <a:gd name="connsiteY300" fmla="*/ 1803400 h 4639734"/>
                  <a:gd name="connsiteX301" fmla="*/ 790012 w 7149692"/>
                  <a:gd name="connsiteY301" fmla="*/ 1811867 h 4639734"/>
                  <a:gd name="connsiteX302" fmla="*/ 722279 w 7149692"/>
                  <a:gd name="connsiteY302" fmla="*/ 1837267 h 4639734"/>
                  <a:gd name="connsiteX303" fmla="*/ 679945 w 7149692"/>
                  <a:gd name="connsiteY303" fmla="*/ 1871134 h 4639734"/>
                  <a:gd name="connsiteX304" fmla="*/ 654545 w 7149692"/>
                  <a:gd name="connsiteY304" fmla="*/ 1896534 h 4639734"/>
                  <a:gd name="connsiteX305" fmla="*/ 586812 w 7149692"/>
                  <a:gd name="connsiteY305" fmla="*/ 1947334 h 4639734"/>
                  <a:gd name="connsiteX306" fmla="*/ 544479 w 7149692"/>
                  <a:gd name="connsiteY306" fmla="*/ 1981200 h 4639734"/>
                  <a:gd name="connsiteX307" fmla="*/ 459812 w 7149692"/>
                  <a:gd name="connsiteY307" fmla="*/ 2032000 h 4639734"/>
                  <a:gd name="connsiteX308" fmla="*/ 400545 w 7149692"/>
                  <a:gd name="connsiteY308" fmla="*/ 2099734 h 4639734"/>
                  <a:gd name="connsiteX309" fmla="*/ 332812 w 7149692"/>
                  <a:gd name="connsiteY309" fmla="*/ 2159000 h 4639734"/>
                  <a:gd name="connsiteX310" fmla="*/ 282012 w 7149692"/>
                  <a:gd name="connsiteY310" fmla="*/ 2235200 h 4639734"/>
                  <a:gd name="connsiteX311" fmla="*/ 256612 w 7149692"/>
                  <a:gd name="connsiteY311" fmla="*/ 2252134 h 4639734"/>
                  <a:gd name="connsiteX312" fmla="*/ 214279 w 7149692"/>
                  <a:gd name="connsiteY312" fmla="*/ 2328334 h 4639734"/>
                  <a:gd name="connsiteX313" fmla="*/ 205812 w 7149692"/>
                  <a:gd name="connsiteY313" fmla="*/ 2362200 h 4639734"/>
                  <a:gd name="connsiteX314" fmla="*/ 188879 w 7149692"/>
                  <a:gd name="connsiteY314" fmla="*/ 2404534 h 4639734"/>
                  <a:gd name="connsiteX315" fmla="*/ 180412 w 7149692"/>
                  <a:gd name="connsiteY315" fmla="*/ 2446867 h 4639734"/>
                  <a:gd name="connsiteX316" fmla="*/ 188879 w 7149692"/>
                  <a:gd name="connsiteY316" fmla="*/ 2531534 h 4639734"/>
                  <a:gd name="connsiteX317" fmla="*/ 239679 w 7149692"/>
                  <a:gd name="connsiteY317" fmla="*/ 2573867 h 4639734"/>
                  <a:gd name="connsiteX318" fmla="*/ 265079 w 7149692"/>
                  <a:gd name="connsiteY318" fmla="*/ 2590800 h 4639734"/>
                  <a:gd name="connsiteX319" fmla="*/ 315879 w 7149692"/>
                  <a:gd name="connsiteY319" fmla="*/ 2641600 h 4639734"/>
                  <a:gd name="connsiteX320" fmla="*/ 375145 w 7149692"/>
                  <a:gd name="connsiteY320" fmla="*/ 2683934 h 4639734"/>
                  <a:gd name="connsiteX321" fmla="*/ 417479 w 7149692"/>
                  <a:gd name="connsiteY321" fmla="*/ 2709334 h 4639734"/>
                  <a:gd name="connsiteX322" fmla="*/ 510612 w 7149692"/>
                  <a:gd name="connsiteY322" fmla="*/ 2768600 h 4639734"/>
                  <a:gd name="connsiteX323" fmla="*/ 527545 w 7149692"/>
                  <a:gd name="connsiteY323" fmla="*/ 2785534 h 4639734"/>
                  <a:gd name="connsiteX324" fmla="*/ 561412 w 7149692"/>
                  <a:gd name="connsiteY324" fmla="*/ 2827867 h 4639734"/>
                  <a:gd name="connsiteX325" fmla="*/ 603745 w 7149692"/>
                  <a:gd name="connsiteY325" fmla="*/ 2895600 h 4639734"/>
                  <a:gd name="connsiteX326" fmla="*/ 561412 w 7149692"/>
                  <a:gd name="connsiteY326" fmla="*/ 2921000 h 4639734"/>
                  <a:gd name="connsiteX327" fmla="*/ 510612 w 7149692"/>
                  <a:gd name="connsiteY32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4955612 w 7149692"/>
                  <a:gd name="connsiteY178" fmla="*/ 753534 h 4639734"/>
                  <a:gd name="connsiteX179" fmla="*/ 4887879 w 7149692"/>
                  <a:gd name="connsiteY179" fmla="*/ 736600 h 4639734"/>
                  <a:gd name="connsiteX180" fmla="*/ 4862479 w 7149692"/>
                  <a:gd name="connsiteY180" fmla="*/ 745067 h 4639734"/>
                  <a:gd name="connsiteX181" fmla="*/ 4803212 w 7149692"/>
                  <a:gd name="connsiteY181" fmla="*/ 787400 h 4639734"/>
                  <a:gd name="connsiteX182" fmla="*/ 4760879 w 7149692"/>
                  <a:gd name="connsiteY182" fmla="*/ 795867 h 4639734"/>
                  <a:gd name="connsiteX183" fmla="*/ 4710079 w 7149692"/>
                  <a:gd name="connsiteY183" fmla="*/ 829734 h 4639734"/>
                  <a:gd name="connsiteX184" fmla="*/ 4667745 w 7149692"/>
                  <a:gd name="connsiteY184" fmla="*/ 872067 h 4639734"/>
                  <a:gd name="connsiteX185" fmla="*/ 4625412 w 7149692"/>
                  <a:gd name="connsiteY185" fmla="*/ 922867 h 4639734"/>
                  <a:gd name="connsiteX186" fmla="*/ 4600012 w 7149692"/>
                  <a:gd name="connsiteY186" fmla="*/ 990600 h 4639734"/>
                  <a:gd name="connsiteX187" fmla="*/ 4583079 w 7149692"/>
                  <a:gd name="connsiteY187" fmla="*/ 1041400 h 4639734"/>
                  <a:gd name="connsiteX188" fmla="*/ 4574612 w 7149692"/>
                  <a:gd name="connsiteY188" fmla="*/ 1066800 h 4639734"/>
                  <a:gd name="connsiteX189" fmla="*/ 4566145 w 7149692"/>
                  <a:gd name="connsiteY189" fmla="*/ 1092200 h 4639734"/>
                  <a:gd name="connsiteX190" fmla="*/ 4540745 w 7149692"/>
                  <a:gd name="connsiteY190" fmla="*/ 1210734 h 4639734"/>
                  <a:gd name="connsiteX191" fmla="*/ 4489945 w 7149692"/>
                  <a:gd name="connsiteY191" fmla="*/ 1168400 h 4639734"/>
                  <a:gd name="connsiteX192" fmla="*/ 4447612 w 7149692"/>
                  <a:gd name="connsiteY192" fmla="*/ 1049867 h 4639734"/>
                  <a:gd name="connsiteX193" fmla="*/ 4405279 w 7149692"/>
                  <a:gd name="connsiteY193" fmla="*/ 956734 h 4639734"/>
                  <a:gd name="connsiteX194" fmla="*/ 4379879 w 7149692"/>
                  <a:gd name="connsiteY194" fmla="*/ 922867 h 4639734"/>
                  <a:gd name="connsiteX195" fmla="*/ 4329079 w 7149692"/>
                  <a:gd name="connsiteY195" fmla="*/ 821267 h 4639734"/>
                  <a:gd name="connsiteX196" fmla="*/ 4303679 w 7149692"/>
                  <a:gd name="connsiteY196" fmla="*/ 762000 h 4639734"/>
                  <a:gd name="connsiteX197" fmla="*/ 4269812 w 7149692"/>
                  <a:gd name="connsiteY197" fmla="*/ 711200 h 4639734"/>
                  <a:gd name="connsiteX198" fmla="*/ 4210545 w 7149692"/>
                  <a:gd name="connsiteY198" fmla="*/ 609600 h 4639734"/>
                  <a:gd name="connsiteX199" fmla="*/ 4134345 w 7149692"/>
                  <a:gd name="connsiteY199" fmla="*/ 516467 h 4639734"/>
                  <a:gd name="connsiteX200" fmla="*/ 4100479 w 7149692"/>
                  <a:gd name="connsiteY200" fmla="*/ 448734 h 4639734"/>
                  <a:gd name="connsiteX201" fmla="*/ 4066612 w 7149692"/>
                  <a:gd name="connsiteY201" fmla="*/ 414867 h 4639734"/>
                  <a:gd name="connsiteX202" fmla="*/ 4041212 w 7149692"/>
                  <a:gd name="connsiteY202" fmla="*/ 372534 h 4639734"/>
                  <a:gd name="connsiteX203" fmla="*/ 4007345 w 7149692"/>
                  <a:gd name="connsiteY203" fmla="*/ 338667 h 4639734"/>
                  <a:gd name="connsiteX204" fmla="*/ 3990412 w 7149692"/>
                  <a:gd name="connsiteY204" fmla="*/ 313267 h 4639734"/>
                  <a:gd name="connsiteX205" fmla="*/ 3965012 w 7149692"/>
                  <a:gd name="connsiteY205" fmla="*/ 287867 h 4639734"/>
                  <a:gd name="connsiteX206" fmla="*/ 3939612 w 7149692"/>
                  <a:gd name="connsiteY206" fmla="*/ 254000 h 4639734"/>
                  <a:gd name="connsiteX207" fmla="*/ 3905745 w 7149692"/>
                  <a:gd name="connsiteY207" fmla="*/ 237067 h 4639734"/>
                  <a:gd name="connsiteX208" fmla="*/ 3846479 w 7149692"/>
                  <a:gd name="connsiteY208" fmla="*/ 186267 h 4639734"/>
                  <a:gd name="connsiteX209" fmla="*/ 3821079 w 7149692"/>
                  <a:gd name="connsiteY209" fmla="*/ 169334 h 4639734"/>
                  <a:gd name="connsiteX210" fmla="*/ 3787212 w 7149692"/>
                  <a:gd name="connsiteY210" fmla="*/ 135467 h 4639734"/>
                  <a:gd name="connsiteX211" fmla="*/ 3694079 w 7149692"/>
                  <a:gd name="connsiteY211" fmla="*/ 101600 h 4639734"/>
                  <a:gd name="connsiteX212" fmla="*/ 3617879 w 7149692"/>
                  <a:gd name="connsiteY212" fmla="*/ 67734 h 4639734"/>
                  <a:gd name="connsiteX213" fmla="*/ 3584012 w 7149692"/>
                  <a:gd name="connsiteY213" fmla="*/ 59267 h 4639734"/>
                  <a:gd name="connsiteX214" fmla="*/ 3550145 w 7149692"/>
                  <a:gd name="connsiteY214" fmla="*/ 42334 h 4639734"/>
                  <a:gd name="connsiteX215" fmla="*/ 3516279 w 7149692"/>
                  <a:gd name="connsiteY215" fmla="*/ 33867 h 4639734"/>
                  <a:gd name="connsiteX216" fmla="*/ 3431612 w 7149692"/>
                  <a:gd name="connsiteY216" fmla="*/ 8467 h 4639734"/>
                  <a:gd name="connsiteX217" fmla="*/ 3330012 w 7149692"/>
                  <a:gd name="connsiteY217" fmla="*/ 0 h 4639734"/>
                  <a:gd name="connsiteX218" fmla="*/ 3143745 w 7149692"/>
                  <a:gd name="connsiteY218" fmla="*/ 8467 h 4639734"/>
                  <a:gd name="connsiteX219" fmla="*/ 3050612 w 7149692"/>
                  <a:gd name="connsiteY219" fmla="*/ 25400 h 4639734"/>
                  <a:gd name="connsiteX220" fmla="*/ 2991345 w 7149692"/>
                  <a:gd name="connsiteY220" fmla="*/ 42334 h 4639734"/>
                  <a:gd name="connsiteX221" fmla="*/ 2949012 w 7149692"/>
                  <a:gd name="connsiteY221" fmla="*/ 59267 h 4639734"/>
                  <a:gd name="connsiteX222" fmla="*/ 2898212 w 7149692"/>
                  <a:gd name="connsiteY222" fmla="*/ 93134 h 4639734"/>
                  <a:gd name="connsiteX223" fmla="*/ 2855879 w 7149692"/>
                  <a:gd name="connsiteY223" fmla="*/ 118534 h 4639734"/>
                  <a:gd name="connsiteX224" fmla="*/ 2830479 w 7149692"/>
                  <a:gd name="connsiteY224" fmla="*/ 143934 h 4639734"/>
                  <a:gd name="connsiteX225" fmla="*/ 2805079 w 7149692"/>
                  <a:gd name="connsiteY225" fmla="*/ 160867 h 4639734"/>
                  <a:gd name="connsiteX226" fmla="*/ 2745812 w 7149692"/>
                  <a:gd name="connsiteY226" fmla="*/ 203200 h 4639734"/>
                  <a:gd name="connsiteX227" fmla="*/ 2720412 w 7149692"/>
                  <a:gd name="connsiteY227" fmla="*/ 254000 h 4639734"/>
                  <a:gd name="connsiteX228" fmla="*/ 2695012 w 7149692"/>
                  <a:gd name="connsiteY228" fmla="*/ 296334 h 4639734"/>
                  <a:gd name="connsiteX229" fmla="*/ 2644212 w 7149692"/>
                  <a:gd name="connsiteY229" fmla="*/ 389467 h 4639734"/>
                  <a:gd name="connsiteX230" fmla="*/ 2627279 w 7149692"/>
                  <a:gd name="connsiteY230" fmla="*/ 414867 h 4639734"/>
                  <a:gd name="connsiteX231" fmla="*/ 2610345 w 7149692"/>
                  <a:gd name="connsiteY231" fmla="*/ 541867 h 4639734"/>
                  <a:gd name="connsiteX232" fmla="*/ 2593412 w 7149692"/>
                  <a:gd name="connsiteY232" fmla="*/ 584200 h 4639734"/>
                  <a:gd name="connsiteX233" fmla="*/ 2584945 w 7149692"/>
                  <a:gd name="connsiteY233" fmla="*/ 609600 h 4639734"/>
                  <a:gd name="connsiteX234" fmla="*/ 2568012 w 7149692"/>
                  <a:gd name="connsiteY234" fmla="*/ 643467 h 4639734"/>
                  <a:gd name="connsiteX235" fmla="*/ 2542612 w 7149692"/>
                  <a:gd name="connsiteY235" fmla="*/ 728134 h 4639734"/>
                  <a:gd name="connsiteX236" fmla="*/ 2551079 w 7149692"/>
                  <a:gd name="connsiteY236" fmla="*/ 880534 h 4639734"/>
                  <a:gd name="connsiteX237" fmla="*/ 2576479 w 7149692"/>
                  <a:gd name="connsiteY237" fmla="*/ 973667 h 4639734"/>
                  <a:gd name="connsiteX238" fmla="*/ 2593412 w 7149692"/>
                  <a:gd name="connsiteY238" fmla="*/ 1049867 h 4639734"/>
                  <a:gd name="connsiteX239" fmla="*/ 2618812 w 7149692"/>
                  <a:gd name="connsiteY239" fmla="*/ 1066800 h 4639734"/>
                  <a:gd name="connsiteX240" fmla="*/ 2678079 w 7149692"/>
                  <a:gd name="connsiteY240" fmla="*/ 1134534 h 4639734"/>
                  <a:gd name="connsiteX241" fmla="*/ 2728879 w 7149692"/>
                  <a:gd name="connsiteY241" fmla="*/ 1176867 h 4639734"/>
                  <a:gd name="connsiteX242" fmla="*/ 2703479 w 7149692"/>
                  <a:gd name="connsiteY242" fmla="*/ 1202267 h 4639734"/>
                  <a:gd name="connsiteX243" fmla="*/ 2635745 w 7149692"/>
                  <a:gd name="connsiteY243" fmla="*/ 1193800 h 4639734"/>
                  <a:gd name="connsiteX244" fmla="*/ 2568012 w 7149692"/>
                  <a:gd name="connsiteY244" fmla="*/ 1117600 h 4639734"/>
                  <a:gd name="connsiteX245" fmla="*/ 2551079 w 7149692"/>
                  <a:gd name="connsiteY245" fmla="*/ 1092200 h 4639734"/>
                  <a:gd name="connsiteX246" fmla="*/ 2525679 w 7149692"/>
                  <a:gd name="connsiteY246" fmla="*/ 1083734 h 4639734"/>
                  <a:gd name="connsiteX247" fmla="*/ 2508745 w 7149692"/>
                  <a:gd name="connsiteY247" fmla="*/ 1049867 h 4639734"/>
                  <a:gd name="connsiteX248" fmla="*/ 2466412 w 7149692"/>
                  <a:gd name="connsiteY248" fmla="*/ 1024467 h 4639734"/>
                  <a:gd name="connsiteX249" fmla="*/ 2432545 w 7149692"/>
                  <a:gd name="connsiteY249" fmla="*/ 999067 h 4639734"/>
                  <a:gd name="connsiteX250" fmla="*/ 2305545 w 7149692"/>
                  <a:gd name="connsiteY250" fmla="*/ 889000 h 4639734"/>
                  <a:gd name="connsiteX251" fmla="*/ 2187012 w 7149692"/>
                  <a:gd name="connsiteY251" fmla="*/ 804334 h 4639734"/>
                  <a:gd name="connsiteX252" fmla="*/ 2136212 w 7149692"/>
                  <a:gd name="connsiteY252" fmla="*/ 762000 h 4639734"/>
                  <a:gd name="connsiteX253" fmla="*/ 2017679 w 7149692"/>
                  <a:gd name="connsiteY253" fmla="*/ 677334 h 4639734"/>
                  <a:gd name="connsiteX254" fmla="*/ 1966879 w 7149692"/>
                  <a:gd name="connsiteY254" fmla="*/ 635000 h 4639734"/>
                  <a:gd name="connsiteX255" fmla="*/ 1873745 w 7149692"/>
                  <a:gd name="connsiteY255" fmla="*/ 575734 h 4639734"/>
                  <a:gd name="connsiteX256" fmla="*/ 1831412 w 7149692"/>
                  <a:gd name="connsiteY256" fmla="*/ 541867 h 4639734"/>
                  <a:gd name="connsiteX257" fmla="*/ 1789079 w 7149692"/>
                  <a:gd name="connsiteY257" fmla="*/ 533400 h 4639734"/>
                  <a:gd name="connsiteX258" fmla="*/ 1763679 w 7149692"/>
                  <a:gd name="connsiteY258" fmla="*/ 524934 h 4639734"/>
                  <a:gd name="connsiteX259" fmla="*/ 1738279 w 7149692"/>
                  <a:gd name="connsiteY259" fmla="*/ 508000 h 4639734"/>
                  <a:gd name="connsiteX260" fmla="*/ 1611279 w 7149692"/>
                  <a:gd name="connsiteY260" fmla="*/ 474134 h 4639734"/>
                  <a:gd name="connsiteX261" fmla="*/ 1501212 w 7149692"/>
                  <a:gd name="connsiteY261" fmla="*/ 465667 h 4639734"/>
                  <a:gd name="connsiteX262" fmla="*/ 1314945 w 7149692"/>
                  <a:gd name="connsiteY262" fmla="*/ 474134 h 4639734"/>
                  <a:gd name="connsiteX263" fmla="*/ 1255679 w 7149692"/>
                  <a:gd name="connsiteY263" fmla="*/ 491067 h 4639734"/>
                  <a:gd name="connsiteX264" fmla="*/ 1179479 w 7149692"/>
                  <a:gd name="connsiteY264" fmla="*/ 508000 h 4639734"/>
                  <a:gd name="connsiteX265" fmla="*/ 1111745 w 7149692"/>
                  <a:gd name="connsiteY265" fmla="*/ 524934 h 4639734"/>
                  <a:gd name="connsiteX266" fmla="*/ 1077879 w 7149692"/>
                  <a:gd name="connsiteY266" fmla="*/ 550334 h 4639734"/>
                  <a:gd name="connsiteX267" fmla="*/ 1044012 w 7149692"/>
                  <a:gd name="connsiteY267" fmla="*/ 567267 h 4639734"/>
                  <a:gd name="connsiteX268" fmla="*/ 993212 w 7149692"/>
                  <a:gd name="connsiteY268" fmla="*/ 618067 h 4639734"/>
                  <a:gd name="connsiteX269" fmla="*/ 933945 w 7149692"/>
                  <a:gd name="connsiteY269" fmla="*/ 728134 h 4639734"/>
                  <a:gd name="connsiteX270" fmla="*/ 900079 w 7149692"/>
                  <a:gd name="connsiteY270" fmla="*/ 778934 h 4639734"/>
                  <a:gd name="connsiteX271" fmla="*/ 883145 w 7149692"/>
                  <a:gd name="connsiteY271" fmla="*/ 838200 h 4639734"/>
                  <a:gd name="connsiteX272" fmla="*/ 866212 w 7149692"/>
                  <a:gd name="connsiteY272" fmla="*/ 905934 h 4639734"/>
                  <a:gd name="connsiteX273" fmla="*/ 883145 w 7149692"/>
                  <a:gd name="connsiteY273" fmla="*/ 1227667 h 4639734"/>
                  <a:gd name="connsiteX274" fmla="*/ 900079 w 7149692"/>
                  <a:gd name="connsiteY274" fmla="*/ 1278467 h 4639734"/>
                  <a:gd name="connsiteX275" fmla="*/ 908545 w 7149692"/>
                  <a:gd name="connsiteY275" fmla="*/ 1320800 h 4639734"/>
                  <a:gd name="connsiteX276" fmla="*/ 942412 w 7149692"/>
                  <a:gd name="connsiteY276" fmla="*/ 1380067 h 4639734"/>
                  <a:gd name="connsiteX277" fmla="*/ 967812 w 7149692"/>
                  <a:gd name="connsiteY277" fmla="*/ 1413934 h 4639734"/>
                  <a:gd name="connsiteX278" fmla="*/ 1010145 w 7149692"/>
                  <a:gd name="connsiteY278" fmla="*/ 1490134 h 4639734"/>
                  <a:gd name="connsiteX279" fmla="*/ 1060945 w 7149692"/>
                  <a:gd name="connsiteY279" fmla="*/ 1532467 h 4639734"/>
                  <a:gd name="connsiteX280" fmla="*/ 1077879 w 7149692"/>
                  <a:gd name="connsiteY280" fmla="*/ 1557867 h 4639734"/>
                  <a:gd name="connsiteX281" fmla="*/ 1120212 w 7149692"/>
                  <a:gd name="connsiteY281" fmla="*/ 1591734 h 4639734"/>
                  <a:gd name="connsiteX282" fmla="*/ 1145612 w 7149692"/>
                  <a:gd name="connsiteY282" fmla="*/ 1617134 h 4639734"/>
                  <a:gd name="connsiteX283" fmla="*/ 1179479 w 7149692"/>
                  <a:gd name="connsiteY283" fmla="*/ 1659467 h 4639734"/>
                  <a:gd name="connsiteX284" fmla="*/ 1230279 w 7149692"/>
                  <a:gd name="connsiteY284" fmla="*/ 1710267 h 4639734"/>
                  <a:gd name="connsiteX285" fmla="*/ 1289545 w 7149692"/>
                  <a:gd name="connsiteY285" fmla="*/ 1761067 h 4639734"/>
                  <a:gd name="connsiteX286" fmla="*/ 1314945 w 7149692"/>
                  <a:gd name="connsiteY286" fmla="*/ 1794934 h 4639734"/>
                  <a:gd name="connsiteX287" fmla="*/ 1374212 w 7149692"/>
                  <a:gd name="connsiteY287" fmla="*/ 1837267 h 4639734"/>
                  <a:gd name="connsiteX288" fmla="*/ 1391145 w 7149692"/>
                  <a:gd name="connsiteY288" fmla="*/ 1862667 h 4639734"/>
                  <a:gd name="connsiteX289" fmla="*/ 1425012 w 7149692"/>
                  <a:gd name="connsiteY289" fmla="*/ 1896534 h 4639734"/>
                  <a:gd name="connsiteX290" fmla="*/ 1433479 w 7149692"/>
                  <a:gd name="connsiteY290" fmla="*/ 1921934 h 4639734"/>
                  <a:gd name="connsiteX291" fmla="*/ 1416545 w 7149692"/>
                  <a:gd name="connsiteY291" fmla="*/ 1938867 h 4639734"/>
                  <a:gd name="connsiteX292" fmla="*/ 1357279 w 7149692"/>
                  <a:gd name="connsiteY292" fmla="*/ 1921934 h 4639734"/>
                  <a:gd name="connsiteX293" fmla="*/ 1298012 w 7149692"/>
                  <a:gd name="connsiteY293" fmla="*/ 1888067 h 4639734"/>
                  <a:gd name="connsiteX294" fmla="*/ 1264145 w 7149692"/>
                  <a:gd name="connsiteY294" fmla="*/ 1862667 h 4639734"/>
                  <a:gd name="connsiteX295" fmla="*/ 1230279 w 7149692"/>
                  <a:gd name="connsiteY295" fmla="*/ 1854200 h 4639734"/>
                  <a:gd name="connsiteX296" fmla="*/ 1204879 w 7149692"/>
                  <a:gd name="connsiteY296" fmla="*/ 1845734 h 4639734"/>
                  <a:gd name="connsiteX297" fmla="*/ 1128679 w 7149692"/>
                  <a:gd name="connsiteY297" fmla="*/ 1820334 h 4639734"/>
                  <a:gd name="connsiteX298" fmla="*/ 967812 w 7149692"/>
                  <a:gd name="connsiteY298" fmla="*/ 1811867 h 4639734"/>
                  <a:gd name="connsiteX299" fmla="*/ 866212 w 7149692"/>
                  <a:gd name="connsiteY299" fmla="*/ 1803400 h 4639734"/>
                  <a:gd name="connsiteX300" fmla="*/ 790012 w 7149692"/>
                  <a:gd name="connsiteY300" fmla="*/ 1811867 h 4639734"/>
                  <a:gd name="connsiteX301" fmla="*/ 722279 w 7149692"/>
                  <a:gd name="connsiteY301" fmla="*/ 1837267 h 4639734"/>
                  <a:gd name="connsiteX302" fmla="*/ 679945 w 7149692"/>
                  <a:gd name="connsiteY302" fmla="*/ 1871134 h 4639734"/>
                  <a:gd name="connsiteX303" fmla="*/ 654545 w 7149692"/>
                  <a:gd name="connsiteY303" fmla="*/ 1896534 h 4639734"/>
                  <a:gd name="connsiteX304" fmla="*/ 586812 w 7149692"/>
                  <a:gd name="connsiteY304" fmla="*/ 1947334 h 4639734"/>
                  <a:gd name="connsiteX305" fmla="*/ 544479 w 7149692"/>
                  <a:gd name="connsiteY305" fmla="*/ 1981200 h 4639734"/>
                  <a:gd name="connsiteX306" fmla="*/ 459812 w 7149692"/>
                  <a:gd name="connsiteY306" fmla="*/ 2032000 h 4639734"/>
                  <a:gd name="connsiteX307" fmla="*/ 400545 w 7149692"/>
                  <a:gd name="connsiteY307" fmla="*/ 2099734 h 4639734"/>
                  <a:gd name="connsiteX308" fmla="*/ 332812 w 7149692"/>
                  <a:gd name="connsiteY308" fmla="*/ 2159000 h 4639734"/>
                  <a:gd name="connsiteX309" fmla="*/ 282012 w 7149692"/>
                  <a:gd name="connsiteY309" fmla="*/ 2235200 h 4639734"/>
                  <a:gd name="connsiteX310" fmla="*/ 256612 w 7149692"/>
                  <a:gd name="connsiteY310" fmla="*/ 2252134 h 4639734"/>
                  <a:gd name="connsiteX311" fmla="*/ 214279 w 7149692"/>
                  <a:gd name="connsiteY311" fmla="*/ 2328334 h 4639734"/>
                  <a:gd name="connsiteX312" fmla="*/ 205812 w 7149692"/>
                  <a:gd name="connsiteY312" fmla="*/ 2362200 h 4639734"/>
                  <a:gd name="connsiteX313" fmla="*/ 188879 w 7149692"/>
                  <a:gd name="connsiteY313" fmla="*/ 2404534 h 4639734"/>
                  <a:gd name="connsiteX314" fmla="*/ 180412 w 7149692"/>
                  <a:gd name="connsiteY314" fmla="*/ 2446867 h 4639734"/>
                  <a:gd name="connsiteX315" fmla="*/ 188879 w 7149692"/>
                  <a:gd name="connsiteY315" fmla="*/ 2531534 h 4639734"/>
                  <a:gd name="connsiteX316" fmla="*/ 239679 w 7149692"/>
                  <a:gd name="connsiteY316" fmla="*/ 2573867 h 4639734"/>
                  <a:gd name="connsiteX317" fmla="*/ 265079 w 7149692"/>
                  <a:gd name="connsiteY317" fmla="*/ 2590800 h 4639734"/>
                  <a:gd name="connsiteX318" fmla="*/ 315879 w 7149692"/>
                  <a:gd name="connsiteY318" fmla="*/ 2641600 h 4639734"/>
                  <a:gd name="connsiteX319" fmla="*/ 375145 w 7149692"/>
                  <a:gd name="connsiteY319" fmla="*/ 2683934 h 4639734"/>
                  <a:gd name="connsiteX320" fmla="*/ 417479 w 7149692"/>
                  <a:gd name="connsiteY320" fmla="*/ 2709334 h 4639734"/>
                  <a:gd name="connsiteX321" fmla="*/ 510612 w 7149692"/>
                  <a:gd name="connsiteY321" fmla="*/ 2768600 h 4639734"/>
                  <a:gd name="connsiteX322" fmla="*/ 527545 w 7149692"/>
                  <a:gd name="connsiteY322" fmla="*/ 2785534 h 4639734"/>
                  <a:gd name="connsiteX323" fmla="*/ 561412 w 7149692"/>
                  <a:gd name="connsiteY323" fmla="*/ 2827867 h 4639734"/>
                  <a:gd name="connsiteX324" fmla="*/ 603745 w 7149692"/>
                  <a:gd name="connsiteY324" fmla="*/ 2895600 h 4639734"/>
                  <a:gd name="connsiteX325" fmla="*/ 561412 w 7149692"/>
                  <a:gd name="connsiteY325" fmla="*/ 2921000 h 4639734"/>
                  <a:gd name="connsiteX326" fmla="*/ 510612 w 7149692"/>
                  <a:gd name="connsiteY32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4955612 w 7149692"/>
                  <a:gd name="connsiteY178" fmla="*/ 753534 h 4639734"/>
                  <a:gd name="connsiteX179" fmla="*/ 4887879 w 7149692"/>
                  <a:gd name="connsiteY179" fmla="*/ 736600 h 4639734"/>
                  <a:gd name="connsiteX180" fmla="*/ 4803212 w 7149692"/>
                  <a:gd name="connsiteY180" fmla="*/ 787400 h 4639734"/>
                  <a:gd name="connsiteX181" fmla="*/ 4760879 w 7149692"/>
                  <a:gd name="connsiteY181" fmla="*/ 795867 h 4639734"/>
                  <a:gd name="connsiteX182" fmla="*/ 4710079 w 7149692"/>
                  <a:gd name="connsiteY182" fmla="*/ 829734 h 4639734"/>
                  <a:gd name="connsiteX183" fmla="*/ 4667745 w 7149692"/>
                  <a:gd name="connsiteY183" fmla="*/ 872067 h 4639734"/>
                  <a:gd name="connsiteX184" fmla="*/ 4625412 w 7149692"/>
                  <a:gd name="connsiteY184" fmla="*/ 922867 h 4639734"/>
                  <a:gd name="connsiteX185" fmla="*/ 4600012 w 7149692"/>
                  <a:gd name="connsiteY185" fmla="*/ 990600 h 4639734"/>
                  <a:gd name="connsiteX186" fmla="*/ 4583079 w 7149692"/>
                  <a:gd name="connsiteY186" fmla="*/ 1041400 h 4639734"/>
                  <a:gd name="connsiteX187" fmla="*/ 4574612 w 7149692"/>
                  <a:gd name="connsiteY187" fmla="*/ 1066800 h 4639734"/>
                  <a:gd name="connsiteX188" fmla="*/ 4566145 w 7149692"/>
                  <a:gd name="connsiteY188" fmla="*/ 1092200 h 4639734"/>
                  <a:gd name="connsiteX189" fmla="*/ 4540745 w 7149692"/>
                  <a:gd name="connsiteY189" fmla="*/ 1210734 h 4639734"/>
                  <a:gd name="connsiteX190" fmla="*/ 4489945 w 7149692"/>
                  <a:gd name="connsiteY190" fmla="*/ 1168400 h 4639734"/>
                  <a:gd name="connsiteX191" fmla="*/ 4447612 w 7149692"/>
                  <a:gd name="connsiteY191" fmla="*/ 1049867 h 4639734"/>
                  <a:gd name="connsiteX192" fmla="*/ 4405279 w 7149692"/>
                  <a:gd name="connsiteY192" fmla="*/ 956734 h 4639734"/>
                  <a:gd name="connsiteX193" fmla="*/ 4379879 w 7149692"/>
                  <a:gd name="connsiteY193" fmla="*/ 922867 h 4639734"/>
                  <a:gd name="connsiteX194" fmla="*/ 4329079 w 7149692"/>
                  <a:gd name="connsiteY194" fmla="*/ 821267 h 4639734"/>
                  <a:gd name="connsiteX195" fmla="*/ 4303679 w 7149692"/>
                  <a:gd name="connsiteY195" fmla="*/ 762000 h 4639734"/>
                  <a:gd name="connsiteX196" fmla="*/ 4269812 w 7149692"/>
                  <a:gd name="connsiteY196" fmla="*/ 711200 h 4639734"/>
                  <a:gd name="connsiteX197" fmla="*/ 4210545 w 7149692"/>
                  <a:gd name="connsiteY197" fmla="*/ 609600 h 4639734"/>
                  <a:gd name="connsiteX198" fmla="*/ 4134345 w 7149692"/>
                  <a:gd name="connsiteY198" fmla="*/ 516467 h 4639734"/>
                  <a:gd name="connsiteX199" fmla="*/ 4100479 w 7149692"/>
                  <a:gd name="connsiteY199" fmla="*/ 448734 h 4639734"/>
                  <a:gd name="connsiteX200" fmla="*/ 4066612 w 7149692"/>
                  <a:gd name="connsiteY200" fmla="*/ 414867 h 4639734"/>
                  <a:gd name="connsiteX201" fmla="*/ 4041212 w 7149692"/>
                  <a:gd name="connsiteY201" fmla="*/ 372534 h 4639734"/>
                  <a:gd name="connsiteX202" fmla="*/ 4007345 w 7149692"/>
                  <a:gd name="connsiteY202" fmla="*/ 338667 h 4639734"/>
                  <a:gd name="connsiteX203" fmla="*/ 3990412 w 7149692"/>
                  <a:gd name="connsiteY203" fmla="*/ 313267 h 4639734"/>
                  <a:gd name="connsiteX204" fmla="*/ 3965012 w 7149692"/>
                  <a:gd name="connsiteY204" fmla="*/ 287867 h 4639734"/>
                  <a:gd name="connsiteX205" fmla="*/ 3939612 w 7149692"/>
                  <a:gd name="connsiteY205" fmla="*/ 254000 h 4639734"/>
                  <a:gd name="connsiteX206" fmla="*/ 3905745 w 7149692"/>
                  <a:gd name="connsiteY206" fmla="*/ 237067 h 4639734"/>
                  <a:gd name="connsiteX207" fmla="*/ 3846479 w 7149692"/>
                  <a:gd name="connsiteY207" fmla="*/ 186267 h 4639734"/>
                  <a:gd name="connsiteX208" fmla="*/ 3821079 w 7149692"/>
                  <a:gd name="connsiteY208" fmla="*/ 169334 h 4639734"/>
                  <a:gd name="connsiteX209" fmla="*/ 3787212 w 7149692"/>
                  <a:gd name="connsiteY209" fmla="*/ 135467 h 4639734"/>
                  <a:gd name="connsiteX210" fmla="*/ 3694079 w 7149692"/>
                  <a:gd name="connsiteY210" fmla="*/ 101600 h 4639734"/>
                  <a:gd name="connsiteX211" fmla="*/ 3617879 w 7149692"/>
                  <a:gd name="connsiteY211" fmla="*/ 67734 h 4639734"/>
                  <a:gd name="connsiteX212" fmla="*/ 3584012 w 7149692"/>
                  <a:gd name="connsiteY212" fmla="*/ 59267 h 4639734"/>
                  <a:gd name="connsiteX213" fmla="*/ 3550145 w 7149692"/>
                  <a:gd name="connsiteY213" fmla="*/ 42334 h 4639734"/>
                  <a:gd name="connsiteX214" fmla="*/ 3516279 w 7149692"/>
                  <a:gd name="connsiteY214" fmla="*/ 33867 h 4639734"/>
                  <a:gd name="connsiteX215" fmla="*/ 3431612 w 7149692"/>
                  <a:gd name="connsiteY215" fmla="*/ 8467 h 4639734"/>
                  <a:gd name="connsiteX216" fmla="*/ 3330012 w 7149692"/>
                  <a:gd name="connsiteY216" fmla="*/ 0 h 4639734"/>
                  <a:gd name="connsiteX217" fmla="*/ 3143745 w 7149692"/>
                  <a:gd name="connsiteY217" fmla="*/ 8467 h 4639734"/>
                  <a:gd name="connsiteX218" fmla="*/ 3050612 w 7149692"/>
                  <a:gd name="connsiteY218" fmla="*/ 25400 h 4639734"/>
                  <a:gd name="connsiteX219" fmla="*/ 2991345 w 7149692"/>
                  <a:gd name="connsiteY219" fmla="*/ 42334 h 4639734"/>
                  <a:gd name="connsiteX220" fmla="*/ 2949012 w 7149692"/>
                  <a:gd name="connsiteY220" fmla="*/ 59267 h 4639734"/>
                  <a:gd name="connsiteX221" fmla="*/ 2898212 w 7149692"/>
                  <a:gd name="connsiteY221" fmla="*/ 93134 h 4639734"/>
                  <a:gd name="connsiteX222" fmla="*/ 2855879 w 7149692"/>
                  <a:gd name="connsiteY222" fmla="*/ 118534 h 4639734"/>
                  <a:gd name="connsiteX223" fmla="*/ 2830479 w 7149692"/>
                  <a:gd name="connsiteY223" fmla="*/ 143934 h 4639734"/>
                  <a:gd name="connsiteX224" fmla="*/ 2805079 w 7149692"/>
                  <a:gd name="connsiteY224" fmla="*/ 160867 h 4639734"/>
                  <a:gd name="connsiteX225" fmla="*/ 2745812 w 7149692"/>
                  <a:gd name="connsiteY225" fmla="*/ 203200 h 4639734"/>
                  <a:gd name="connsiteX226" fmla="*/ 2720412 w 7149692"/>
                  <a:gd name="connsiteY226" fmla="*/ 254000 h 4639734"/>
                  <a:gd name="connsiteX227" fmla="*/ 2695012 w 7149692"/>
                  <a:gd name="connsiteY227" fmla="*/ 296334 h 4639734"/>
                  <a:gd name="connsiteX228" fmla="*/ 2644212 w 7149692"/>
                  <a:gd name="connsiteY228" fmla="*/ 389467 h 4639734"/>
                  <a:gd name="connsiteX229" fmla="*/ 2627279 w 7149692"/>
                  <a:gd name="connsiteY229" fmla="*/ 414867 h 4639734"/>
                  <a:gd name="connsiteX230" fmla="*/ 2610345 w 7149692"/>
                  <a:gd name="connsiteY230" fmla="*/ 541867 h 4639734"/>
                  <a:gd name="connsiteX231" fmla="*/ 2593412 w 7149692"/>
                  <a:gd name="connsiteY231" fmla="*/ 584200 h 4639734"/>
                  <a:gd name="connsiteX232" fmla="*/ 2584945 w 7149692"/>
                  <a:gd name="connsiteY232" fmla="*/ 609600 h 4639734"/>
                  <a:gd name="connsiteX233" fmla="*/ 2568012 w 7149692"/>
                  <a:gd name="connsiteY233" fmla="*/ 643467 h 4639734"/>
                  <a:gd name="connsiteX234" fmla="*/ 2542612 w 7149692"/>
                  <a:gd name="connsiteY234" fmla="*/ 728134 h 4639734"/>
                  <a:gd name="connsiteX235" fmla="*/ 2551079 w 7149692"/>
                  <a:gd name="connsiteY235" fmla="*/ 880534 h 4639734"/>
                  <a:gd name="connsiteX236" fmla="*/ 2576479 w 7149692"/>
                  <a:gd name="connsiteY236" fmla="*/ 973667 h 4639734"/>
                  <a:gd name="connsiteX237" fmla="*/ 2593412 w 7149692"/>
                  <a:gd name="connsiteY237" fmla="*/ 1049867 h 4639734"/>
                  <a:gd name="connsiteX238" fmla="*/ 2618812 w 7149692"/>
                  <a:gd name="connsiteY238" fmla="*/ 1066800 h 4639734"/>
                  <a:gd name="connsiteX239" fmla="*/ 2678079 w 7149692"/>
                  <a:gd name="connsiteY239" fmla="*/ 1134534 h 4639734"/>
                  <a:gd name="connsiteX240" fmla="*/ 2728879 w 7149692"/>
                  <a:gd name="connsiteY240" fmla="*/ 1176867 h 4639734"/>
                  <a:gd name="connsiteX241" fmla="*/ 2703479 w 7149692"/>
                  <a:gd name="connsiteY241" fmla="*/ 1202267 h 4639734"/>
                  <a:gd name="connsiteX242" fmla="*/ 2635745 w 7149692"/>
                  <a:gd name="connsiteY242" fmla="*/ 1193800 h 4639734"/>
                  <a:gd name="connsiteX243" fmla="*/ 2568012 w 7149692"/>
                  <a:gd name="connsiteY243" fmla="*/ 1117600 h 4639734"/>
                  <a:gd name="connsiteX244" fmla="*/ 2551079 w 7149692"/>
                  <a:gd name="connsiteY244" fmla="*/ 1092200 h 4639734"/>
                  <a:gd name="connsiteX245" fmla="*/ 2525679 w 7149692"/>
                  <a:gd name="connsiteY245" fmla="*/ 1083734 h 4639734"/>
                  <a:gd name="connsiteX246" fmla="*/ 2508745 w 7149692"/>
                  <a:gd name="connsiteY246" fmla="*/ 1049867 h 4639734"/>
                  <a:gd name="connsiteX247" fmla="*/ 2466412 w 7149692"/>
                  <a:gd name="connsiteY247" fmla="*/ 1024467 h 4639734"/>
                  <a:gd name="connsiteX248" fmla="*/ 2432545 w 7149692"/>
                  <a:gd name="connsiteY248" fmla="*/ 999067 h 4639734"/>
                  <a:gd name="connsiteX249" fmla="*/ 2305545 w 7149692"/>
                  <a:gd name="connsiteY249" fmla="*/ 889000 h 4639734"/>
                  <a:gd name="connsiteX250" fmla="*/ 2187012 w 7149692"/>
                  <a:gd name="connsiteY250" fmla="*/ 804334 h 4639734"/>
                  <a:gd name="connsiteX251" fmla="*/ 2136212 w 7149692"/>
                  <a:gd name="connsiteY251" fmla="*/ 762000 h 4639734"/>
                  <a:gd name="connsiteX252" fmla="*/ 2017679 w 7149692"/>
                  <a:gd name="connsiteY252" fmla="*/ 677334 h 4639734"/>
                  <a:gd name="connsiteX253" fmla="*/ 1966879 w 7149692"/>
                  <a:gd name="connsiteY253" fmla="*/ 635000 h 4639734"/>
                  <a:gd name="connsiteX254" fmla="*/ 1873745 w 7149692"/>
                  <a:gd name="connsiteY254" fmla="*/ 575734 h 4639734"/>
                  <a:gd name="connsiteX255" fmla="*/ 1831412 w 7149692"/>
                  <a:gd name="connsiteY255" fmla="*/ 541867 h 4639734"/>
                  <a:gd name="connsiteX256" fmla="*/ 1789079 w 7149692"/>
                  <a:gd name="connsiteY256" fmla="*/ 533400 h 4639734"/>
                  <a:gd name="connsiteX257" fmla="*/ 1763679 w 7149692"/>
                  <a:gd name="connsiteY257" fmla="*/ 524934 h 4639734"/>
                  <a:gd name="connsiteX258" fmla="*/ 1738279 w 7149692"/>
                  <a:gd name="connsiteY258" fmla="*/ 508000 h 4639734"/>
                  <a:gd name="connsiteX259" fmla="*/ 1611279 w 7149692"/>
                  <a:gd name="connsiteY259" fmla="*/ 474134 h 4639734"/>
                  <a:gd name="connsiteX260" fmla="*/ 1501212 w 7149692"/>
                  <a:gd name="connsiteY260" fmla="*/ 465667 h 4639734"/>
                  <a:gd name="connsiteX261" fmla="*/ 1314945 w 7149692"/>
                  <a:gd name="connsiteY261" fmla="*/ 474134 h 4639734"/>
                  <a:gd name="connsiteX262" fmla="*/ 1255679 w 7149692"/>
                  <a:gd name="connsiteY262" fmla="*/ 491067 h 4639734"/>
                  <a:gd name="connsiteX263" fmla="*/ 1179479 w 7149692"/>
                  <a:gd name="connsiteY263" fmla="*/ 508000 h 4639734"/>
                  <a:gd name="connsiteX264" fmla="*/ 1111745 w 7149692"/>
                  <a:gd name="connsiteY264" fmla="*/ 524934 h 4639734"/>
                  <a:gd name="connsiteX265" fmla="*/ 1077879 w 7149692"/>
                  <a:gd name="connsiteY265" fmla="*/ 550334 h 4639734"/>
                  <a:gd name="connsiteX266" fmla="*/ 1044012 w 7149692"/>
                  <a:gd name="connsiteY266" fmla="*/ 567267 h 4639734"/>
                  <a:gd name="connsiteX267" fmla="*/ 993212 w 7149692"/>
                  <a:gd name="connsiteY267" fmla="*/ 618067 h 4639734"/>
                  <a:gd name="connsiteX268" fmla="*/ 933945 w 7149692"/>
                  <a:gd name="connsiteY268" fmla="*/ 728134 h 4639734"/>
                  <a:gd name="connsiteX269" fmla="*/ 900079 w 7149692"/>
                  <a:gd name="connsiteY269" fmla="*/ 778934 h 4639734"/>
                  <a:gd name="connsiteX270" fmla="*/ 883145 w 7149692"/>
                  <a:gd name="connsiteY270" fmla="*/ 838200 h 4639734"/>
                  <a:gd name="connsiteX271" fmla="*/ 866212 w 7149692"/>
                  <a:gd name="connsiteY271" fmla="*/ 905934 h 4639734"/>
                  <a:gd name="connsiteX272" fmla="*/ 883145 w 7149692"/>
                  <a:gd name="connsiteY272" fmla="*/ 1227667 h 4639734"/>
                  <a:gd name="connsiteX273" fmla="*/ 900079 w 7149692"/>
                  <a:gd name="connsiteY273" fmla="*/ 1278467 h 4639734"/>
                  <a:gd name="connsiteX274" fmla="*/ 908545 w 7149692"/>
                  <a:gd name="connsiteY274" fmla="*/ 1320800 h 4639734"/>
                  <a:gd name="connsiteX275" fmla="*/ 942412 w 7149692"/>
                  <a:gd name="connsiteY275" fmla="*/ 1380067 h 4639734"/>
                  <a:gd name="connsiteX276" fmla="*/ 967812 w 7149692"/>
                  <a:gd name="connsiteY276" fmla="*/ 1413934 h 4639734"/>
                  <a:gd name="connsiteX277" fmla="*/ 1010145 w 7149692"/>
                  <a:gd name="connsiteY277" fmla="*/ 1490134 h 4639734"/>
                  <a:gd name="connsiteX278" fmla="*/ 1060945 w 7149692"/>
                  <a:gd name="connsiteY278" fmla="*/ 1532467 h 4639734"/>
                  <a:gd name="connsiteX279" fmla="*/ 1077879 w 7149692"/>
                  <a:gd name="connsiteY279" fmla="*/ 1557867 h 4639734"/>
                  <a:gd name="connsiteX280" fmla="*/ 1120212 w 7149692"/>
                  <a:gd name="connsiteY280" fmla="*/ 1591734 h 4639734"/>
                  <a:gd name="connsiteX281" fmla="*/ 1145612 w 7149692"/>
                  <a:gd name="connsiteY281" fmla="*/ 1617134 h 4639734"/>
                  <a:gd name="connsiteX282" fmla="*/ 1179479 w 7149692"/>
                  <a:gd name="connsiteY282" fmla="*/ 1659467 h 4639734"/>
                  <a:gd name="connsiteX283" fmla="*/ 1230279 w 7149692"/>
                  <a:gd name="connsiteY283" fmla="*/ 1710267 h 4639734"/>
                  <a:gd name="connsiteX284" fmla="*/ 1289545 w 7149692"/>
                  <a:gd name="connsiteY284" fmla="*/ 1761067 h 4639734"/>
                  <a:gd name="connsiteX285" fmla="*/ 1314945 w 7149692"/>
                  <a:gd name="connsiteY285" fmla="*/ 1794934 h 4639734"/>
                  <a:gd name="connsiteX286" fmla="*/ 1374212 w 7149692"/>
                  <a:gd name="connsiteY286" fmla="*/ 1837267 h 4639734"/>
                  <a:gd name="connsiteX287" fmla="*/ 1391145 w 7149692"/>
                  <a:gd name="connsiteY287" fmla="*/ 1862667 h 4639734"/>
                  <a:gd name="connsiteX288" fmla="*/ 1425012 w 7149692"/>
                  <a:gd name="connsiteY288" fmla="*/ 1896534 h 4639734"/>
                  <a:gd name="connsiteX289" fmla="*/ 1433479 w 7149692"/>
                  <a:gd name="connsiteY289" fmla="*/ 1921934 h 4639734"/>
                  <a:gd name="connsiteX290" fmla="*/ 1416545 w 7149692"/>
                  <a:gd name="connsiteY290" fmla="*/ 1938867 h 4639734"/>
                  <a:gd name="connsiteX291" fmla="*/ 1357279 w 7149692"/>
                  <a:gd name="connsiteY291" fmla="*/ 1921934 h 4639734"/>
                  <a:gd name="connsiteX292" fmla="*/ 1298012 w 7149692"/>
                  <a:gd name="connsiteY292" fmla="*/ 1888067 h 4639734"/>
                  <a:gd name="connsiteX293" fmla="*/ 1264145 w 7149692"/>
                  <a:gd name="connsiteY293" fmla="*/ 1862667 h 4639734"/>
                  <a:gd name="connsiteX294" fmla="*/ 1230279 w 7149692"/>
                  <a:gd name="connsiteY294" fmla="*/ 1854200 h 4639734"/>
                  <a:gd name="connsiteX295" fmla="*/ 1204879 w 7149692"/>
                  <a:gd name="connsiteY295" fmla="*/ 1845734 h 4639734"/>
                  <a:gd name="connsiteX296" fmla="*/ 1128679 w 7149692"/>
                  <a:gd name="connsiteY296" fmla="*/ 1820334 h 4639734"/>
                  <a:gd name="connsiteX297" fmla="*/ 967812 w 7149692"/>
                  <a:gd name="connsiteY297" fmla="*/ 1811867 h 4639734"/>
                  <a:gd name="connsiteX298" fmla="*/ 866212 w 7149692"/>
                  <a:gd name="connsiteY298" fmla="*/ 1803400 h 4639734"/>
                  <a:gd name="connsiteX299" fmla="*/ 790012 w 7149692"/>
                  <a:gd name="connsiteY299" fmla="*/ 1811867 h 4639734"/>
                  <a:gd name="connsiteX300" fmla="*/ 722279 w 7149692"/>
                  <a:gd name="connsiteY300" fmla="*/ 1837267 h 4639734"/>
                  <a:gd name="connsiteX301" fmla="*/ 679945 w 7149692"/>
                  <a:gd name="connsiteY301" fmla="*/ 1871134 h 4639734"/>
                  <a:gd name="connsiteX302" fmla="*/ 654545 w 7149692"/>
                  <a:gd name="connsiteY302" fmla="*/ 1896534 h 4639734"/>
                  <a:gd name="connsiteX303" fmla="*/ 586812 w 7149692"/>
                  <a:gd name="connsiteY303" fmla="*/ 1947334 h 4639734"/>
                  <a:gd name="connsiteX304" fmla="*/ 544479 w 7149692"/>
                  <a:gd name="connsiteY304" fmla="*/ 1981200 h 4639734"/>
                  <a:gd name="connsiteX305" fmla="*/ 459812 w 7149692"/>
                  <a:gd name="connsiteY305" fmla="*/ 2032000 h 4639734"/>
                  <a:gd name="connsiteX306" fmla="*/ 400545 w 7149692"/>
                  <a:gd name="connsiteY306" fmla="*/ 2099734 h 4639734"/>
                  <a:gd name="connsiteX307" fmla="*/ 332812 w 7149692"/>
                  <a:gd name="connsiteY307" fmla="*/ 2159000 h 4639734"/>
                  <a:gd name="connsiteX308" fmla="*/ 282012 w 7149692"/>
                  <a:gd name="connsiteY308" fmla="*/ 2235200 h 4639734"/>
                  <a:gd name="connsiteX309" fmla="*/ 256612 w 7149692"/>
                  <a:gd name="connsiteY309" fmla="*/ 2252134 h 4639734"/>
                  <a:gd name="connsiteX310" fmla="*/ 214279 w 7149692"/>
                  <a:gd name="connsiteY310" fmla="*/ 2328334 h 4639734"/>
                  <a:gd name="connsiteX311" fmla="*/ 205812 w 7149692"/>
                  <a:gd name="connsiteY311" fmla="*/ 2362200 h 4639734"/>
                  <a:gd name="connsiteX312" fmla="*/ 188879 w 7149692"/>
                  <a:gd name="connsiteY312" fmla="*/ 2404534 h 4639734"/>
                  <a:gd name="connsiteX313" fmla="*/ 180412 w 7149692"/>
                  <a:gd name="connsiteY313" fmla="*/ 2446867 h 4639734"/>
                  <a:gd name="connsiteX314" fmla="*/ 188879 w 7149692"/>
                  <a:gd name="connsiteY314" fmla="*/ 2531534 h 4639734"/>
                  <a:gd name="connsiteX315" fmla="*/ 239679 w 7149692"/>
                  <a:gd name="connsiteY315" fmla="*/ 2573867 h 4639734"/>
                  <a:gd name="connsiteX316" fmla="*/ 265079 w 7149692"/>
                  <a:gd name="connsiteY316" fmla="*/ 2590800 h 4639734"/>
                  <a:gd name="connsiteX317" fmla="*/ 315879 w 7149692"/>
                  <a:gd name="connsiteY317" fmla="*/ 2641600 h 4639734"/>
                  <a:gd name="connsiteX318" fmla="*/ 375145 w 7149692"/>
                  <a:gd name="connsiteY318" fmla="*/ 2683934 h 4639734"/>
                  <a:gd name="connsiteX319" fmla="*/ 417479 w 7149692"/>
                  <a:gd name="connsiteY319" fmla="*/ 2709334 h 4639734"/>
                  <a:gd name="connsiteX320" fmla="*/ 510612 w 7149692"/>
                  <a:gd name="connsiteY320" fmla="*/ 2768600 h 4639734"/>
                  <a:gd name="connsiteX321" fmla="*/ 527545 w 7149692"/>
                  <a:gd name="connsiteY321" fmla="*/ 2785534 h 4639734"/>
                  <a:gd name="connsiteX322" fmla="*/ 561412 w 7149692"/>
                  <a:gd name="connsiteY322" fmla="*/ 2827867 h 4639734"/>
                  <a:gd name="connsiteX323" fmla="*/ 603745 w 7149692"/>
                  <a:gd name="connsiteY323" fmla="*/ 2895600 h 4639734"/>
                  <a:gd name="connsiteX324" fmla="*/ 561412 w 7149692"/>
                  <a:gd name="connsiteY324" fmla="*/ 2921000 h 4639734"/>
                  <a:gd name="connsiteX325" fmla="*/ 510612 w 7149692"/>
                  <a:gd name="connsiteY32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4955612 w 7149692"/>
                  <a:gd name="connsiteY178" fmla="*/ 753534 h 4639734"/>
                  <a:gd name="connsiteX179" fmla="*/ 4887879 w 7149692"/>
                  <a:gd name="connsiteY179" fmla="*/ 736600 h 4639734"/>
                  <a:gd name="connsiteX180" fmla="*/ 4760879 w 7149692"/>
                  <a:gd name="connsiteY180" fmla="*/ 795867 h 4639734"/>
                  <a:gd name="connsiteX181" fmla="*/ 4710079 w 7149692"/>
                  <a:gd name="connsiteY181" fmla="*/ 829734 h 4639734"/>
                  <a:gd name="connsiteX182" fmla="*/ 4667745 w 7149692"/>
                  <a:gd name="connsiteY182" fmla="*/ 872067 h 4639734"/>
                  <a:gd name="connsiteX183" fmla="*/ 4625412 w 7149692"/>
                  <a:gd name="connsiteY183" fmla="*/ 922867 h 4639734"/>
                  <a:gd name="connsiteX184" fmla="*/ 4600012 w 7149692"/>
                  <a:gd name="connsiteY184" fmla="*/ 990600 h 4639734"/>
                  <a:gd name="connsiteX185" fmla="*/ 4583079 w 7149692"/>
                  <a:gd name="connsiteY185" fmla="*/ 1041400 h 4639734"/>
                  <a:gd name="connsiteX186" fmla="*/ 4574612 w 7149692"/>
                  <a:gd name="connsiteY186" fmla="*/ 1066800 h 4639734"/>
                  <a:gd name="connsiteX187" fmla="*/ 4566145 w 7149692"/>
                  <a:gd name="connsiteY187" fmla="*/ 1092200 h 4639734"/>
                  <a:gd name="connsiteX188" fmla="*/ 4540745 w 7149692"/>
                  <a:gd name="connsiteY188" fmla="*/ 1210734 h 4639734"/>
                  <a:gd name="connsiteX189" fmla="*/ 4489945 w 7149692"/>
                  <a:gd name="connsiteY189" fmla="*/ 1168400 h 4639734"/>
                  <a:gd name="connsiteX190" fmla="*/ 4447612 w 7149692"/>
                  <a:gd name="connsiteY190" fmla="*/ 1049867 h 4639734"/>
                  <a:gd name="connsiteX191" fmla="*/ 4405279 w 7149692"/>
                  <a:gd name="connsiteY191" fmla="*/ 956734 h 4639734"/>
                  <a:gd name="connsiteX192" fmla="*/ 4379879 w 7149692"/>
                  <a:gd name="connsiteY192" fmla="*/ 922867 h 4639734"/>
                  <a:gd name="connsiteX193" fmla="*/ 4329079 w 7149692"/>
                  <a:gd name="connsiteY193" fmla="*/ 821267 h 4639734"/>
                  <a:gd name="connsiteX194" fmla="*/ 4303679 w 7149692"/>
                  <a:gd name="connsiteY194" fmla="*/ 762000 h 4639734"/>
                  <a:gd name="connsiteX195" fmla="*/ 4269812 w 7149692"/>
                  <a:gd name="connsiteY195" fmla="*/ 711200 h 4639734"/>
                  <a:gd name="connsiteX196" fmla="*/ 4210545 w 7149692"/>
                  <a:gd name="connsiteY196" fmla="*/ 609600 h 4639734"/>
                  <a:gd name="connsiteX197" fmla="*/ 4134345 w 7149692"/>
                  <a:gd name="connsiteY197" fmla="*/ 516467 h 4639734"/>
                  <a:gd name="connsiteX198" fmla="*/ 4100479 w 7149692"/>
                  <a:gd name="connsiteY198" fmla="*/ 448734 h 4639734"/>
                  <a:gd name="connsiteX199" fmla="*/ 4066612 w 7149692"/>
                  <a:gd name="connsiteY199" fmla="*/ 414867 h 4639734"/>
                  <a:gd name="connsiteX200" fmla="*/ 4041212 w 7149692"/>
                  <a:gd name="connsiteY200" fmla="*/ 372534 h 4639734"/>
                  <a:gd name="connsiteX201" fmla="*/ 4007345 w 7149692"/>
                  <a:gd name="connsiteY201" fmla="*/ 338667 h 4639734"/>
                  <a:gd name="connsiteX202" fmla="*/ 3990412 w 7149692"/>
                  <a:gd name="connsiteY202" fmla="*/ 313267 h 4639734"/>
                  <a:gd name="connsiteX203" fmla="*/ 3965012 w 7149692"/>
                  <a:gd name="connsiteY203" fmla="*/ 287867 h 4639734"/>
                  <a:gd name="connsiteX204" fmla="*/ 3939612 w 7149692"/>
                  <a:gd name="connsiteY204" fmla="*/ 254000 h 4639734"/>
                  <a:gd name="connsiteX205" fmla="*/ 3905745 w 7149692"/>
                  <a:gd name="connsiteY205" fmla="*/ 237067 h 4639734"/>
                  <a:gd name="connsiteX206" fmla="*/ 3846479 w 7149692"/>
                  <a:gd name="connsiteY206" fmla="*/ 186267 h 4639734"/>
                  <a:gd name="connsiteX207" fmla="*/ 3821079 w 7149692"/>
                  <a:gd name="connsiteY207" fmla="*/ 169334 h 4639734"/>
                  <a:gd name="connsiteX208" fmla="*/ 3787212 w 7149692"/>
                  <a:gd name="connsiteY208" fmla="*/ 135467 h 4639734"/>
                  <a:gd name="connsiteX209" fmla="*/ 3694079 w 7149692"/>
                  <a:gd name="connsiteY209" fmla="*/ 101600 h 4639734"/>
                  <a:gd name="connsiteX210" fmla="*/ 3617879 w 7149692"/>
                  <a:gd name="connsiteY210" fmla="*/ 67734 h 4639734"/>
                  <a:gd name="connsiteX211" fmla="*/ 3584012 w 7149692"/>
                  <a:gd name="connsiteY211" fmla="*/ 59267 h 4639734"/>
                  <a:gd name="connsiteX212" fmla="*/ 3550145 w 7149692"/>
                  <a:gd name="connsiteY212" fmla="*/ 42334 h 4639734"/>
                  <a:gd name="connsiteX213" fmla="*/ 3516279 w 7149692"/>
                  <a:gd name="connsiteY213" fmla="*/ 33867 h 4639734"/>
                  <a:gd name="connsiteX214" fmla="*/ 3431612 w 7149692"/>
                  <a:gd name="connsiteY214" fmla="*/ 8467 h 4639734"/>
                  <a:gd name="connsiteX215" fmla="*/ 3330012 w 7149692"/>
                  <a:gd name="connsiteY215" fmla="*/ 0 h 4639734"/>
                  <a:gd name="connsiteX216" fmla="*/ 3143745 w 7149692"/>
                  <a:gd name="connsiteY216" fmla="*/ 8467 h 4639734"/>
                  <a:gd name="connsiteX217" fmla="*/ 3050612 w 7149692"/>
                  <a:gd name="connsiteY217" fmla="*/ 25400 h 4639734"/>
                  <a:gd name="connsiteX218" fmla="*/ 2991345 w 7149692"/>
                  <a:gd name="connsiteY218" fmla="*/ 42334 h 4639734"/>
                  <a:gd name="connsiteX219" fmla="*/ 2949012 w 7149692"/>
                  <a:gd name="connsiteY219" fmla="*/ 59267 h 4639734"/>
                  <a:gd name="connsiteX220" fmla="*/ 2898212 w 7149692"/>
                  <a:gd name="connsiteY220" fmla="*/ 93134 h 4639734"/>
                  <a:gd name="connsiteX221" fmla="*/ 2855879 w 7149692"/>
                  <a:gd name="connsiteY221" fmla="*/ 118534 h 4639734"/>
                  <a:gd name="connsiteX222" fmla="*/ 2830479 w 7149692"/>
                  <a:gd name="connsiteY222" fmla="*/ 143934 h 4639734"/>
                  <a:gd name="connsiteX223" fmla="*/ 2805079 w 7149692"/>
                  <a:gd name="connsiteY223" fmla="*/ 160867 h 4639734"/>
                  <a:gd name="connsiteX224" fmla="*/ 2745812 w 7149692"/>
                  <a:gd name="connsiteY224" fmla="*/ 203200 h 4639734"/>
                  <a:gd name="connsiteX225" fmla="*/ 2720412 w 7149692"/>
                  <a:gd name="connsiteY225" fmla="*/ 254000 h 4639734"/>
                  <a:gd name="connsiteX226" fmla="*/ 2695012 w 7149692"/>
                  <a:gd name="connsiteY226" fmla="*/ 296334 h 4639734"/>
                  <a:gd name="connsiteX227" fmla="*/ 2644212 w 7149692"/>
                  <a:gd name="connsiteY227" fmla="*/ 389467 h 4639734"/>
                  <a:gd name="connsiteX228" fmla="*/ 2627279 w 7149692"/>
                  <a:gd name="connsiteY228" fmla="*/ 414867 h 4639734"/>
                  <a:gd name="connsiteX229" fmla="*/ 2610345 w 7149692"/>
                  <a:gd name="connsiteY229" fmla="*/ 541867 h 4639734"/>
                  <a:gd name="connsiteX230" fmla="*/ 2593412 w 7149692"/>
                  <a:gd name="connsiteY230" fmla="*/ 584200 h 4639734"/>
                  <a:gd name="connsiteX231" fmla="*/ 2584945 w 7149692"/>
                  <a:gd name="connsiteY231" fmla="*/ 609600 h 4639734"/>
                  <a:gd name="connsiteX232" fmla="*/ 2568012 w 7149692"/>
                  <a:gd name="connsiteY232" fmla="*/ 643467 h 4639734"/>
                  <a:gd name="connsiteX233" fmla="*/ 2542612 w 7149692"/>
                  <a:gd name="connsiteY233" fmla="*/ 728134 h 4639734"/>
                  <a:gd name="connsiteX234" fmla="*/ 2551079 w 7149692"/>
                  <a:gd name="connsiteY234" fmla="*/ 880534 h 4639734"/>
                  <a:gd name="connsiteX235" fmla="*/ 2576479 w 7149692"/>
                  <a:gd name="connsiteY235" fmla="*/ 973667 h 4639734"/>
                  <a:gd name="connsiteX236" fmla="*/ 2593412 w 7149692"/>
                  <a:gd name="connsiteY236" fmla="*/ 1049867 h 4639734"/>
                  <a:gd name="connsiteX237" fmla="*/ 2618812 w 7149692"/>
                  <a:gd name="connsiteY237" fmla="*/ 1066800 h 4639734"/>
                  <a:gd name="connsiteX238" fmla="*/ 2678079 w 7149692"/>
                  <a:gd name="connsiteY238" fmla="*/ 1134534 h 4639734"/>
                  <a:gd name="connsiteX239" fmla="*/ 2728879 w 7149692"/>
                  <a:gd name="connsiteY239" fmla="*/ 1176867 h 4639734"/>
                  <a:gd name="connsiteX240" fmla="*/ 2703479 w 7149692"/>
                  <a:gd name="connsiteY240" fmla="*/ 1202267 h 4639734"/>
                  <a:gd name="connsiteX241" fmla="*/ 2635745 w 7149692"/>
                  <a:gd name="connsiteY241" fmla="*/ 1193800 h 4639734"/>
                  <a:gd name="connsiteX242" fmla="*/ 2568012 w 7149692"/>
                  <a:gd name="connsiteY242" fmla="*/ 1117600 h 4639734"/>
                  <a:gd name="connsiteX243" fmla="*/ 2551079 w 7149692"/>
                  <a:gd name="connsiteY243" fmla="*/ 1092200 h 4639734"/>
                  <a:gd name="connsiteX244" fmla="*/ 2525679 w 7149692"/>
                  <a:gd name="connsiteY244" fmla="*/ 1083734 h 4639734"/>
                  <a:gd name="connsiteX245" fmla="*/ 2508745 w 7149692"/>
                  <a:gd name="connsiteY245" fmla="*/ 1049867 h 4639734"/>
                  <a:gd name="connsiteX246" fmla="*/ 2466412 w 7149692"/>
                  <a:gd name="connsiteY246" fmla="*/ 1024467 h 4639734"/>
                  <a:gd name="connsiteX247" fmla="*/ 2432545 w 7149692"/>
                  <a:gd name="connsiteY247" fmla="*/ 999067 h 4639734"/>
                  <a:gd name="connsiteX248" fmla="*/ 2305545 w 7149692"/>
                  <a:gd name="connsiteY248" fmla="*/ 889000 h 4639734"/>
                  <a:gd name="connsiteX249" fmla="*/ 2187012 w 7149692"/>
                  <a:gd name="connsiteY249" fmla="*/ 804334 h 4639734"/>
                  <a:gd name="connsiteX250" fmla="*/ 2136212 w 7149692"/>
                  <a:gd name="connsiteY250" fmla="*/ 762000 h 4639734"/>
                  <a:gd name="connsiteX251" fmla="*/ 2017679 w 7149692"/>
                  <a:gd name="connsiteY251" fmla="*/ 677334 h 4639734"/>
                  <a:gd name="connsiteX252" fmla="*/ 1966879 w 7149692"/>
                  <a:gd name="connsiteY252" fmla="*/ 635000 h 4639734"/>
                  <a:gd name="connsiteX253" fmla="*/ 1873745 w 7149692"/>
                  <a:gd name="connsiteY253" fmla="*/ 575734 h 4639734"/>
                  <a:gd name="connsiteX254" fmla="*/ 1831412 w 7149692"/>
                  <a:gd name="connsiteY254" fmla="*/ 541867 h 4639734"/>
                  <a:gd name="connsiteX255" fmla="*/ 1789079 w 7149692"/>
                  <a:gd name="connsiteY255" fmla="*/ 533400 h 4639734"/>
                  <a:gd name="connsiteX256" fmla="*/ 1763679 w 7149692"/>
                  <a:gd name="connsiteY256" fmla="*/ 524934 h 4639734"/>
                  <a:gd name="connsiteX257" fmla="*/ 1738279 w 7149692"/>
                  <a:gd name="connsiteY257" fmla="*/ 508000 h 4639734"/>
                  <a:gd name="connsiteX258" fmla="*/ 1611279 w 7149692"/>
                  <a:gd name="connsiteY258" fmla="*/ 474134 h 4639734"/>
                  <a:gd name="connsiteX259" fmla="*/ 1501212 w 7149692"/>
                  <a:gd name="connsiteY259" fmla="*/ 465667 h 4639734"/>
                  <a:gd name="connsiteX260" fmla="*/ 1314945 w 7149692"/>
                  <a:gd name="connsiteY260" fmla="*/ 474134 h 4639734"/>
                  <a:gd name="connsiteX261" fmla="*/ 1255679 w 7149692"/>
                  <a:gd name="connsiteY261" fmla="*/ 491067 h 4639734"/>
                  <a:gd name="connsiteX262" fmla="*/ 1179479 w 7149692"/>
                  <a:gd name="connsiteY262" fmla="*/ 508000 h 4639734"/>
                  <a:gd name="connsiteX263" fmla="*/ 1111745 w 7149692"/>
                  <a:gd name="connsiteY263" fmla="*/ 524934 h 4639734"/>
                  <a:gd name="connsiteX264" fmla="*/ 1077879 w 7149692"/>
                  <a:gd name="connsiteY264" fmla="*/ 550334 h 4639734"/>
                  <a:gd name="connsiteX265" fmla="*/ 1044012 w 7149692"/>
                  <a:gd name="connsiteY265" fmla="*/ 567267 h 4639734"/>
                  <a:gd name="connsiteX266" fmla="*/ 993212 w 7149692"/>
                  <a:gd name="connsiteY266" fmla="*/ 618067 h 4639734"/>
                  <a:gd name="connsiteX267" fmla="*/ 933945 w 7149692"/>
                  <a:gd name="connsiteY267" fmla="*/ 728134 h 4639734"/>
                  <a:gd name="connsiteX268" fmla="*/ 900079 w 7149692"/>
                  <a:gd name="connsiteY268" fmla="*/ 778934 h 4639734"/>
                  <a:gd name="connsiteX269" fmla="*/ 883145 w 7149692"/>
                  <a:gd name="connsiteY269" fmla="*/ 838200 h 4639734"/>
                  <a:gd name="connsiteX270" fmla="*/ 866212 w 7149692"/>
                  <a:gd name="connsiteY270" fmla="*/ 905934 h 4639734"/>
                  <a:gd name="connsiteX271" fmla="*/ 883145 w 7149692"/>
                  <a:gd name="connsiteY271" fmla="*/ 1227667 h 4639734"/>
                  <a:gd name="connsiteX272" fmla="*/ 900079 w 7149692"/>
                  <a:gd name="connsiteY272" fmla="*/ 1278467 h 4639734"/>
                  <a:gd name="connsiteX273" fmla="*/ 908545 w 7149692"/>
                  <a:gd name="connsiteY273" fmla="*/ 1320800 h 4639734"/>
                  <a:gd name="connsiteX274" fmla="*/ 942412 w 7149692"/>
                  <a:gd name="connsiteY274" fmla="*/ 1380067 h 4639734"/>
                  <a:gd name="connsiteX275" fmla="*/ 967812 w 7149692"/>
                  <a:gd name="connsiteY275" fmla="*/ 1413934 h 4639734"/>
                  <a:gd name="connsiteX276" fmla="*/ 1010145 w 7149692"/>
                  <a:gd name="connsiteY276" fmla="*/ 1490134 h 4639734"/>
                  <a:gd name="connsiteX277" fmla="*/ 1060945 w 7149692"/>
                  <a:gd name="connsiteY277" fmla="*/ 1532467 h 4639734"/>
                  <a:gd name="connsiteX278" fmla="*/ 1077879 w 7149692"/>
                  <a:gd name="connsiteY278" fmla="*/ 1557867 h 4639734"/>
                  <a:gd name="connsiteX279" fmla="*/ 1120212 w 7149692"/>
                  <a:gd name="connsiteY279" fmla="*/ 1591734 h 4639734"/>
                  <a:gd name="connsiteX280" fmla="*/ 1145612 w 7149692"/>
                  <a:gd name="connsiteY280" fmla="*/ 1617134 h 4639734"/>
                  <a:gd name="connsiteX281" fmla="*/ 1179479 w 7149692"/>
                  <a:gd name="connsiteY281" fmla="*/ 1659467 h 4639734"/>
                  <a:gd name="connsiteX282" fmla="*/ 1230279 w 7149692"/>
                  <a:gd name="connsiteY282" fmla="*/ 1710267 h 4639734"/>
                  <a:gd name="connsiteX283" fmla="*/ 1289545 w 7149692"/>
                  <a:gd name="connsiteY283" fmla="*/ 1761067 h 4639734"/>
                  <a:gd name="connsiteX284" fmla="*/ 1314945 w 7149692"/>
                  <a:gd name="connsiteY284" fmla="*/ 1794934 h 4639734"/>
                  <a:gd name="connsiteX285" fmla="*/ 1374212 w 7149692"/>
                  <a:gd name="connsiteY285" fmla="*/ 1837267 h 4639734"/>
                  <a:gd name="connsiteX286" fmla="*/ 1391145 w 7149692"/>
                  <a:gd name="connsiteY286" fmla="*/ 1862667 h 4639734"/>
                  <a:gd name="connsiteX287" fmla="*/ 1425012 w 7149692"/>
                  <a:gd name="connsiteY287" fmla="*/ 1896534 h 4639734"/>
                  <a:gd name="connsiteX288" fmla="*/ 1433479 w 7149692"/>
                  <a:gd name="connsiteY288" fmla="*/ 1921934 h 4639734"/>
                  <a:gd name="connsiteX289" fmla="*/ 1416545 w 7149692"/>
                  <a:gd name="connsiteY289" fmla="*/ 1938867 h 4639734"/>
                  <a:gd name="connsiteX290" fmla="*/ 1357279 w 7149692"/>
                  <a:gd name="connsiteY290" fmla="*/ 1921934 h 4639734"/>
                  <a:gd name="connsiteX291" fmla="*/ 1298012 w 7149692"/>
                  <a:gd name="connsiteY291" fmla="*/ 1888067 h 4639734"/>
                  <a:gd name="connsiteX292" fmla="*/ 1264145 w 7149692"/>
                  <a:gd name="connsiteY292" fmla="*/ 1862667 h 4639734"/>
                  <a:gd name="connsiteX293" fmla="*/ 1230279 w 7149692"/>
                  <a:gd name="connsiteY293" fmla="*/ 1854200 h 4639734"/>
                  <a:gd name="connsiteX294" fmla="*/ 1204879 w 7149692"/>
                  <a:gd name="connsiteY294" fmla="*/ 1845734 h 4639734"/>
                  <a:gd name="connsiteX295" fmla="*/ 1128679 w 7149692"/>
                  <a:gd name="connsiteY295" fmla="*/ 1820334 h 4639734"/>
                  <a:gd name="connsiteX296" fmla="*/ 967812 w 7149692"/>
                  <a:gd name="connsiteY296" fmla="*/ 1811867 h 4639734"/>
                  <a:gd name="connsiteX297" fmla="*/ 866212 w 7149692"/>
                  <a:gd name="connsiteY297" fmla="*/ 1803400 h 4639734"/>
                  <a:gd name="connsiteX298" fmla="*/ 790012 w 7149692"/>
                  <a:gd name="connsiteY298" fmla="*/ 1811867 h 4639734"/>
                  <a:gd name="connsiteX299" fmla="*/ 722279 w 7149692"/>
                  <a:gd name="connsiteY299" fmla="*/ 1837267 h 4639734"/>
                  <a:gd name="connsiteX300" fmla="*/ 679945 w 7149692"/>
                  <a:gd name="connsiteY300" fmla="*/ 1871134 h 4639734"/>
                  <a:gd name="connsiteX301" fmla="*/ 654545 w 7149692"/>
                  <a:gd name="connsiteY301" fmla="*/ 1896534 h 4639734"/>
                  <a:gd name="connsiteX302" fmla="*/ 586812 w 7149692"/>
                  <a:gd name="connsiteY302" fmla="*/ 1947334 h 4639734"/>
                  <a:gd name="connsiteX303" fmla="*/ 544479 w 7149692"/>
                  <a:gd name="connsiteY303" fmla="*/ 1981200 h 4639734"/>
                  <a:gd name="connsiteX304" fmla="*/ 459812 w 7149692"/>
                  <a:gd name="connsiteY304" fmla="*/ 2032000 h 4639734"/>
                  <a:gd name="connsiteX305" fmla="*/ 400545 w 7149692"/>
                  <a:gd name="connsiteY305" fmla="*/ 2099734 h 4639734"/>
                  <a:gd name="connsiteX306" fmla="*/ 332812 w 7149692"/>
                  <a:gd name="connsiteY306" fmla="*/ 2159000 h 4639734"/>
                  <a:gd name="connsiteX307" fmla="*/ 282012 w 7149692"/>
                  <a:gd name="connsiteY307" fmla="*/ 2235200 h 4639734"/>
                  <a:gd name="connsiteX308" fmla="*/ 256612 w 7149692"/>
                  <a:gd name="connsiteY308" fmla="*/ 2252134 h 4639734"/>
                  <a:gd name="connsiteX309" fmla="*/ 214279 w 7149692"/>
                  <a:gd name="connsiteY309" fmla="*/ 2328334 h 4639734"/>
                  <a:gd name="connsiteX310" fmla="*/ 205812 w 7149692"/>
                  <a:gd name="connsiteY310" fmla="*/ 2362200 h 4639734"/>
                  <a:gd name="connsiteX311" fmla="*/ 188879 w 7149692"/>
                  <a:gd name="connsiteY311" fmla="*/ 2404534 h 4639734"/>
                  <a:gd name="connsiteX312" fmla="*/ 180412 w 7149692"/>
                  <a:gd name="connsiteY312" fmla="*/ 2446867 h 4639734"/>
                  <a:gd name="connsiteX313" fmla="*/ 188879 w 7149692"/>
                  <a:gd name="connsiteY313" fmla="*/ 2531534 h 4639734"/>
                  <a:gd name="connsiteX314" fmla="*/ 239679 w 7149692"/>
                  <a:gd name="connsiteY314" fmla="*/ 2573867 h 4639734"/>
                  <a:gd name="connsiteX315" fmla="*/ 265079 w 7149692"/>
                  <a:gd name="connsiteY315" fmla="*/ 2590800 h 4639734"/>
                  <a:gd name="connsiteX316" fmla="*/ 315879 w 7149692"/>
                  <a:gd name="connsiteY316" fmla="*/ 2641600 h 4639734"/>
                  <a:gd name="connsiteX317" fmla="*/ 375145 w 7149692"/>
                  <a:gd name="connsiteY317" fmla="*/ 2683934 h 4639734"/>
                  <a:gd name="connsiteX318" fmla="*/ 417479 w 7149692"/>
                  <a:gd name="connsiteY318" fmla="*/ 2709334 h 4639734"/>
                  <a:gd name="connsiteX319" fmla="*/ 510612 w 7149692"/>
                  <a:gd name="connsiteY319" fmla="*/ 2768600 h 4639734"/>
                  <a:gd name="connsiteX320" fmla="*/ 527545 w 7149692"/>
                  <a:gd name="connsiteY320" fmla="*/ 2785534 h 4639734"/>
                  <a:gd name="connsiteX321" fmla="*/ 561412 w 7149692"/>
                  <a:gd name="connsiteY321" fmla="*/ 2827867 h 4639734"/>
                  <a:gd name="connsiteX322" fmla="*/ 603745 w 7149692"/>
                  <a:gd name="connsiteY322" fmla="*/ 2895600 h 4639734"/>
                  <a:gd name="connsiteX323" fmla="*/ 561412 w 7149692"/>
                  <a:gd name="connsiteY323" fmla="*/ 2921000 h 4639734"/>
                  <a:gd name="connsiteX324" fmla="*/ 510612 w 7149692"/>
                  <a:gd name="connsiteY32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4955612 w 7149692"/>
                  <a:gd name="connsiteY178" fmla="*/ 753534 h 4639734"/>
                  <a:gd name="connsiteX179" fmla="*/ 4887879 w 7149692"/>
                  <a:gd name="connsiteY179" fmla="*/ 736600 h 4639734"/>
                  <a:gd name="connsiteX180" fmla="*/ 4760879 w 7149692"/>
                  <a:gd name="connsiteY180" fmla="*/ 795867 h 4639734"/>
                  <a:gd name="connsiteX181" fmla="*/ 4667745 w 7149692"/>
                  <a:gd name="connsiteY181" fmla="*/ 872067 h 4639734"/>
                  <a:gd name="connsiteX182" fmla="*/ 4625412 w 7149692"/>
                  <a:gd name="connsiteY182" fmla="*/ 922867 h 4639734"/>
                  <a:gd name="connsiteX183" fmla="*/ 4600012 w 7149692"/>
                  <a:gd name="connsiteY183" fmla="*/ 990600 h 4639734"/>
                  <a:gd name="connsiteX184" fmla="*/ 4583079 w 7149692"/>
                  <a:gd name="connsiteY184" fmla="*/ 1041400 h 4639734"/>
                  <a:gd name="connsiteX185" fmla="*/ 4574612 w 7149692"/>
                  <a:gd name="connsiteY185" fmla="*/ 1066800 h 4639734"/>
                  <a:gd name="connsiteX186" fmla="*/ 4566145 w 7149692"/>
                  <a:gd name="connsiteY186" fmla="*/ 1092200 h 4639734"/>
                  <a:gd name="connsiteX187" fmla="*/ 4540745 w 7149692"/>
                  <a:gd name="connsiteY187" fmla="*/ 1210734 h 4639734"/>
                  <a:gd name="connsiteX188" fmla="*/ 4489945 w 7149692"/>
                  <a:gd name="connsiteY188" fmla="*/ 1168400 h 4639734"/>
                  <a:gd name="connsiteX189" fmla="*/ 4447612 w 7149692"/>
                  <a:gd name="connsiteY189" fmla="*/ 1049867 h 4639734"/>
                  <a:gd name="connsiteX190" fmla="*/ 4405279 w 7149692"/>
                  <a:gd name="connsiteY190" fmla="*/ 956734 h 4639734"/>
                  <a:gd name="connsiteX191" fmla="*/ 4379879 w 7149692"/>
                  <a:gd name="connsiteY191" fmla="*/ 922867 h 4639734"/>
                  <a:gd name="connsiteX192" fmla="*/ 4329079 w 7149692"/>
                  <a:gd name="connsiteY192" fmla="*/ 821267 h 4639734"/>
                  <a:gd name="connsiteX193" fmla="*/ 4303679 w 7149692"/>
                  <a:gd name="connsiteY193" fmla="*/ 762000 h 4639734"/>
                  <a:gd name="connsiteX194" fmla="*/ 4269812 w 7149692"/>
                  <a:gd name="connsiteY194" fmla="*/ 711200 h 4639734"/>
                  <a:gd name="connsiteX195" fmla="*/ 4210545 w 7149692"/>
                  <a:gd name="connsiteY195" fmla="*/ 609600 h 4639734"/>
                  <a:gd name="connsiteX196" fmla="*/ 4134345 w 7149692"/>
                  <a:gd name="connsiteY196" fmla="*/ 516467 h 4639734"/>
                  <a:gd name="connsiteX197" fmla="*/ 4100479 w 7149692"/>
                  <a:gd name="connsiteY197" fmla="*/ 448734 h 4639734"/>
                  <a:gd name="connsiteX198" fmla="*/ 4066612 w 7149692"/>
                  <a:gd name="connsiteY198" fmla="*/ 414867 h 4639734"/>
                  <a:gd name="connsiteX199" fmla="*/ 4041212 w 7149692"/>
                  <a:gd name="connsiteY199" fmla="*/ 372534 h 4639734"/>
                  <a:gd name="connsiteX200" fmla="*/ 4007345 w 7149692"/>
                  <a:gd name="connsiteY200" fmla="*/ 338667 h 4639734"/>
                  <a:gd name="connsiteX201" fmla="*/ 3990412 w 7149692"/>
                  <a:gd name="connsiteY201" fmla="*/ 313267 h 4639734"/>
                  <a:gd name="connsiteX202" fmla="*/ 3965012 w 7149692"/>
                  <a:gd name="connsiteY202" fmla="*/ 287867 h 4639734"/>
                  <a:gd name="connsiteX203" fmla="*/ 3939612 w 7149692"/>
                  <a:gd name="connsiteY203" fmla="*/ 254000 h 4639734"/>
                  <a:gd name="connsiteX204" fmla="*/ 3905745 w 7149692"/>
                  <a:gd name="connsiteY204" fmla="*/ 237067 h 4639734"/>
                  <a:gd name="connsiteX205" fmla="*/ 3846479 w 7149692"/>
                  <a:gd name="connsiteY205" fmla="*/ 186267 h 4639734"/>
                  <a:gd name="connsiteX206" fmla="*/ 3821079 w 7149692"/>
                  <a:gd name="connsiteY206" fmla="*/ 169334 h 4639734"/>
                  <a:gd name="connsiteX207" fmla="*/ 3787212 w 7149692"/>
                  <a:gd name="connsiteY207" fmla="*/ 135467 h 4639734"/>
                  <a:gd name="connsiteX208" fmla="*/ 3694079 w 7149692"/>
                  <a:gd name="connsiteY208" fmla="*/ 101600 h 4639734"/>
                  <a:gd name="connsiteX209" fmla="*/ 3617879 w 7149692"/>
                  <a:gd name="connsiteY209" fmla="*/ 67734 h 4639734"/>
                  <a:gd name="connsiteX210" fmla="*/ 3584012 w 7149692"/>
                  <a:gd name="connsiteY210" fmla="*/ 59267 h 4639734"/>
                  <a:gd name="connsiteX211" fmla="*/ 3550145 w 7149692"/>
                  <a:gd name="connsiteY211" fmla="*/ 42334 h 4639734"/>
                  <a:gd name="connsiteX212" fmla="*/ 3516279 w 7149692"/>
                  <a:gd name="connsiteY212" fmla="*/ 33867 h 4639734"/>
                  <a:gd name="connsiteX213" fmla="*/ 3431612 w 7149692"/>
                  <a:gd name="connsiteY213" fmla="*/ 8467 h 4639734"/>
                  <a:gd name="connsiteX214" fmla="*/ 3330012 w 7149692"/>
                  <a:gd name="connsiteY214" fmla="*/ 0 h 4639734"/>
                  <a:gd name="connsiteX215" fmla="*/ 3143745 w 7149692"/>
                  <a:gd name="connsiteY215" fmla="*/ 8467 h 4639734"/>
                  <a:gd name="connsiteX216" fmla="*/ 3050612 w 7149692"/>
                  <a:gd name="connsiteY216" fmla="*/ 25400 h 4639734"/>
                  <a:gd name="connsiteX217" fmla="*/ 2991345 w 7149692"/>
                  <a:gd name="connsiteY217" fmla="*/ 42334 h 4639734"/>
                  <a:gd name="connsiteX218" fmla="*/ 2949012 w 7149692"/>
                  <a:gd name="connsiteY218" fmla="*/ 59267 h 4639734"/>
                  <a:gd name="connsiteX219" fmla="*/ 2898212 w 7149692"/>
                  <a:gd name="connsiteY219" fmla="*/ 93134 h 4639734"/>
                  <a:gd name="connsiteX220" fmla="*/ 2855879 w 7149692"/>
                  <a:gd name="connsiteY220" fmla="*/ 118534 h 4639734"/>
                  <a:gd name="connsiteX221" fmla="*/ 2830479 w 7149692"/>
                  <a:gd name="connsiteY221" fmla="*/ 143934 h 4639734"/>
                  <a:gd name="connsiteX222" fmla="*/ 2805079 w 7149692"/>
                  <a:gd name="connsiteY222" fmla="*/ 160867 h 4639734"/>
                  <a:gd name="connsiteX223" fmla="*/ 2745812 w 7149692"/>
                  <a:gd name="connsiteY223" fmla="*/ 203200 h 4639734"/>
                  <a:gd name="connsiteX224" fmla="*/ 2720412 w 7149692"/>
                  <a:gd name="connsiteY224" fmla="*/ 254000 h 4639734"/>
                  <a:gd name="connsiteX225" fmla="*/ 2695012 w 7149692"/>
                  <a:gd name="connsiteY225" fmla="*/ 296334 h 4639734"/>
                  <a:gd name="connsiteX226" fmla="*/ 2644212 w 7149692"/>
                  <a:gd name="connsiteY226" fmla="*/ 389467 h 4639734"/>
                  <a:gd name="connsiteX227" fmla="*/ 2627279 w 7149692"/>
                  <a:gd name="connsiteY227" fmla="*/ 414867 h 4639734"/>
                  <a:gd name="connsiteX228" fmla="*/ 2610345 w 7149692"/>
                  <a:gd name="connsiteY228" fmla="*/ 541867 h 4639734"/>
                  <a:gd name="connsiteX229" fmla="*/ 2593412 w 7149692"/>
                  <a:gd name="connsiteY229" fmla="*/ 584200 h 4639734"/>
                  <a:gd name="connsiteX230" fmla="*/ 2584945 w 7149692"/>
                  <a:gd name="connsiteY230" fmla="*/ 609600 h 4639734"/>
                  <a:gd name="connsiteX231" fmla="*/ 2568012 w 7149692"/>
                  <a:gd name="connsiteY231" fmla="*/ 643467 h 4639734"/>
                  <a:gd name="connsiteX232" fmla="*/ 2542612 w 7149692"/>
                  <a:gd name="connsiteY232" fmla="*/ 728134 h 4639734"/>
                  <a:gd name="connsiteX233" fmla="*/ 2551079 w 7149692"/>
                  <a:gd name="connsiteY233" fmla="*/ 880534 h 4639734"/>
                  <a:gd name="connsiteX234" fmla="*/ 2576479 w 7149692"/>
                  <a:gd name="connsiteY234" fmla="*/ 973667 h 4639734"/>
                  <a:gd name="connsiteX235" fmla="*/ 2593412 w 7149692"/>
                  <a:gd name="connsiteY235" fmla="*/ 1049867 h 4639734"/>
                  <a:gd name="connsiteX236" fmla="*/ 2618812 w 7149692"/>
                  <a:gd name="connsiteY236" fmla="*/ 1066800 h 4639734"/>
                  <a:gd name="connsiteX237" fmla="*/ 2678079 w 7149692"/>
                  <a:gd name="connsiteY237" fmla="*/ 1134534 h 4639734"/>
                  <a:gd name="connsiteX238" fmla="*/ 2728879 w 7149692"/>
                  <a:gd name="connsiteY238" fmla="*/ 1176867 h 4639734"/>
                  <a:gd name="connsiteX239" fmla="*/ 2703479 w 7149692"/>
                  <a:gd name="connsiteY239" fmla="*/ 1202267 h 4639734"/>
                  <a:gd name="connsiteX240" fmla="*/ 2635745 w 7149692"/>
                  <a:gd name="connsiteY240" fmla="*/ 1193800 h 4639734"/>
                  <a:gd name="connsiteX241" fmla="*/ 2568012 w 7149692"/>
                  <a:gd name="connsiteY241" fmla="*/ 1117600 h 4639734"/>
                  <a:gd name="connsiteX242" fmla="*/ 2551079 w 7149692"/>
                  <a:gd name="connsiteY242" fmla="*/ 1092200 h 4639734"/>
                  <a:gd name="connsiteX243" fmla="*/ 2525679 w 7149692"/>
                  <a:gd name="connsiteY243" fmla="*/ 1083734 h 4639734"/>
                  <a:gd name="connsiteX244" fmla="*/ 2508745 w 7149692"/>
                  <a:gd name="connsiteY244" fmla="*/ 1049867 h 4639734"/>
                  <a:gd name="connsiteX245" fmla="*/ 2466412 w 7149692"/>
                  <a:gd name="connsiteY245" fmla="*/ 1024467 h 4639734"/>
                  <a:gd name="connsiteX246" fmla="*/ 2432545 w 7149692"/>
                  <a:gd name="connsiteY246" fmla="*/ 999067 h 4639734"/>
                  <a:gd name="connsiteX247" fmla="*/ 2305545 w 7149692"/>
                  <a:gd name="connsiteY247" fmla="*/ 889000 h 4639734"/>
                  <a:gd name="connsiteX248" fmla="*/ 2187012 w 7149692"/>
                  <a:gd name="connsiteY248" fmla="*/ 804334 h 4639734"/>
                  <a:gd name="connsiteX249" fmla="*/ 2136212 w 7149692"/>
                  <a:gd name="connsiteY249" fmla="*/ 762000 h 4639734"/>
                  <a:gd name="connsiteX250" fmla="*/ 2017679 w 7149692"/>
                  <a:gd name="connsiteY250" fmla="*/ 677334 h 4639734"/>
                  <a:gd name="connsiteX251" fmla="*/ 1966879 w 7149692"/>
                  <a:gd name="connsiteY251" fmla="*/ 635000 h 4639734"/>
                  <a:gd name="connsiteX252" fmla="*/ 1873745 w 7149692"/>
                  <a:gd name="connsiteY252" fmla="*/ 575734 h 4639734"/>
                  <a:gd name="connsiteX253" fmla="*/ 1831412 w 7149692"/>
                  <a:gd name="connsiteY253" fmla="*/ 541867 h 4639734"/>
                  <a:gd name="connsiteX254" fmla="*/ 1789079 w 7149692"/>
                  <a:gd name="connsiteY254" fmla="*/ 533400 h 4639734"/>
                  <a:gd name="connsiteX255" fmla="*/ 1763679 w 7149692"/>
                  <a:gd name="connsiteY255" fmla="*/ 524934 h 4639734"/>
                  <a:gd name="connsiteX256" fmla="*/ 1738279 w 7149692"/>
                  <a:gd name="connsiteY256" fmla="*/ 508000 h 4639734"/>
                  <a:gd name="connsiteX257" fmla="*/ 1611279 w 7149692"/>
                  <a:gd name="connsiteY257" fmla="*/ 474134 h 4639734"/>
                  <a:gd name="connsiteX258" fmla="*/ 1501212 w 7149692"/>
                  <a:gd name="connsiteY258" fmla="*/ 465667 h 4639734"/>
                  <a:gd name="connsiteX259" fmla="*/ 1314945 w 7149692"/>
                  <a:gd name="connsiteY259" fmla="*/ 474134 h 4639734"/>
                  <a:gd name="connsiteX260" fmla="*/ 1255679 w 7149692"/>
                  <a:gd name="connsiteY260" fmla="*/ 491067 h 4639734"/>
                  <a:gd name="connsiteX261" fmla="*/ 1179479 w 7149692"/>
                  <a:gd name="connsiteY261" fmla="*/ 508000 h 4639734"/>
                  <a:gd name="connsiteX262" fmla="*/ 1111745 w 7149692"/>
                  <a:gd name="connsiteY262" fmla="*/ 524934 h 4639734"/>
                  <a:gd name="connsiteX263" fmla="*/ 1077879 w 7149692"/>
                  <a:gd name="connsiteY263" fmla="*/ 550334 h 4639734"/>
                  <a:gd name="connsiteX264" fmla="*/ 1044012 w 7149692"/>
                  <a:gd name="connsiteY264" fmla="*/ 567267 h 4639734"/>
                  <a:gd name="connsiteX265" fmla="*/ 993212 w 7149692"/>
                  <a:gd name="connsiteY265" fmla="*/ 618067 h 4639734"/>
                  <a:gd name="connsiteX266" fmla="*/ 933945 w 7149692"/>
                  <a:gd name="connsiteY266" fmla="*/ 728134 h 4639734"/>
                  <a:gd name="connsiteX267" fmla="*/ 900079 w 7149692"/>
                  <a:gd name="connsiteY267" fmla="*/ 778934 h 4639734"/>
                  <a:gd name="connsiteX268" fmla="*/ 883145 w 7149692"/>
                  <a:gd name="connsiteY268" fmla="*/ 838200 h 4639734"/>
                  <a:gd name="connsiteX269" fmla="*/ 866212 w 7149692"/>
                  <a:gd name="connsiteY269" fmla="*/ 905934 h 4639734"/>
                  <a:gd name="connsiteX270" fmla="*/ 883145 w 7149692"/>
                  <a:gd name="connsiteY270" fmla="*/ 1227667 h 4639734"/>
                  <a:gd name="connsiteX271" fmla="*/ 900079 w 7149692"/>
                  <a:gd name="connsiteY271" fmla="*/ 1278467 h 4639734"/>
                  <a:gd name="connsiteX272" fmla="*/ 908545 w 7149692"/>
                  <a:gd name="connsiteY272" fmla="*/ 1320800 h 4639734"/>
                  <a:gd name="connsiteX273" fmla="*/ 942412 w 7149692"/>
                  <a:gd name="connsiteY273" fmla="*/ 1380067 h 4639734"/>
                  <a:gd name="connsiteX274" fmla="*/ 967812 w 7149692"/>
                  <a:gd name="connsiteY274" fmla="*/ 1413934 h 4639734"/>
                  <a:gd name="connsiteX275" fmla="*/ 1010145 w 7149692"/>
                  <a:gd name="connsiteY275" fmla="*/ 1490134 h 4639734"/>
                  <a:gd name="connsiteX276" fmla="*/ 1060945 w 7149692"/>
                  <a:gd name="connsiteY276" fmla="*/ 1532467 h 4639734"/>
                  <a:gd name="connsiteX277" fmla="*/ 1077879 w 7149692"/>
                  <a:gd name="connsiteY277" fmla="*/ 1557867 h 4639734"/>
                  <a:gd name="connsiteX278" fmla="*/ 1120212 w 7149692"/>
                  <a:gd name="connsiteY278" fmla="*/ 1591734 h 4639734"/>
                  <a:gd name="connsiteX279" fmla="*/ 1145612 w 7149692"/>
                  <a:gd name="connsiteY279" fmla="*/ 1617134 h 4639734"/>
                  <a:gd name="connsiteX280" fmla="*/ 1179479 w 7149692"/>
                  <a:gd name="connsiteY280" fmla="*/ 1659467 h 4639734"/>
                  <a:gd name="connsiteX281" fmla="*/ 1230279 w 7149692"/>
                  <a:gd name="connsiteY281" fmla="*/ 1710267 h 4639734"/>
                  <a:gd name="connsiteX282" fmla="*/ 1289545 w 7149692"/>
                  <a:gd name="connsiteY282" fmla="*/ 1761067 h 4639734"/>
                  <a:gd name="connsiteX283" fmla="*/ 1314945 w 7149692"/>
                  <a:gd name="connsiteY283" fmla="*/ 1794934 h 4639734"/>
                  <a:gd name="connsiteX284" fmla="*/ 1374212 w 7149692"/>
                  <a:gd name="connsiteY284" fmla="*/ 1837267 h 4639734"/>
                  <a:gd name="connsiteX285" fmla="*/ 1391145 w 7149692"/>
                  <a:gd name="connsiteY285" fmla="*/ 1862667 h 4639734"/>
                  <a:gd name="connsiteX286" fmla="*/ 1425012 w 7149692"/>
                  <a:gd name="connsiteY286" fmla="*/ 1896534 h 4639734"/>
                  <a:gd name="connsiteX287" fmla="*/ 1433479 w 7149692"/>
                  <a:gd name="connsiteY287" fmla="*/ 1921934 h 4639734"/>
                  <a:gd name="connsiteX288" fmla="*/ 1416545 w 7149692"/>
                  <a:gd name="connsiteY288" fmla="*/ 1938867 h 4639734"/>
                  <a:gd name="connsiteX289" fmla="*/ 1357279 w 7149692"/>
                  <a:gd name="connsiteY289" fmla="*/ 1921934 h 4639734"/>
                  <a:gd name="connsiteX290" fmla="*/ 1298012 w 7149692"/>
                  <a:gd name="connsiteY290" fmla="*/ 1888067 h 4639734"/>
                  <a:gd name="connsiteX291" fmla="*/ 1264145 w 7149692"/>
                  <a:gd name="connsiteY291" fmla="*/ 1862667 h 4639734"/>
                  <a:gd name="connsiteX292" fmla="*/ 1230279 w 7149692"/>
                  <a:gd name="connsiteY292" fmla="*/ 1854200 h 4639734"/>
                  <a:gd name="connsiteX293" fmla="*/ 1204879 w 7149692"/>
                  <a:gd name="connsiteY293" fmla="*/ 1845734 h 4639734"/>
                  <a:gd name="connsiteX294" fmla="*/ 1128679 w 7149692"/>
                  <a:gd name="connsiteY294" fmla="*/ 1820334 h 4639734"/>
                  <a:gd name="connsiteX295" fmla="*/ 967812 w 7149692"/>
                  <a:gd name="connsiteY295" fmla="*/ 1811867 h 4639734"/>
                  <a:gd name="connsiteX296" fmla="*/ 866212 w 7149692"/>
                  <a:gd name="connsiteY296" fmla="*/ 1803400 h 4639734"/>
                  <a:gd name="connsiteX297" fmla="*/ 790012 w 7149692"/>
                  <a:gd name="connsiteY297" fmla="*/ 1811867 h 4639734"/>
                  <a:gd name="connsiteX298" fmla="*/ 722279 w 7149692"/>
                  <a:gd name="connsiteY298" fmla="*/ 1837267 h 4639734"/>
                  <a:gd name="connsiteX299" fmla="*/ 679945 w 7149692"/>
                  <a:gd name="connsiteY299" fmla="*/ 1871134 h 4639734"/>
                  <a:gd name="connsiteX300" fmla="*/ 654545 w 7149692"/>
                  <a:gd name="connsiteY300" fmla="*/ 1896534 h 4639734"/>
                  <a:gd name="connsiteX301" fmla="*/ 586812 w 7149692"/>
                  <a:gd name="connsiteY301" fmla="*/ 1947334 h 4639734"/>
                  <a:gd name="connsiteX302" fmla="*/ 544479 w 7149692"/>
                  <a:gd name="connsiteY302" fmla="*/ 1981200 h 4639734"/>
                  <a:gd name="connsiteX303" fmla="*/ 459812 w 7149692"/>
                  <a:gd name="connsiteY303" fmla="*/ 2032000 h 4639734"/>
                  <a:gd name="connsiteX304" fmla="*/ 400545 w 7149692"/>
                  <a:gd name="connsiteY304" fmla="*/ 2099734 h 4639734"/>
                  <a:gd name="connsiteX305" fmla="*/ 332812 w 7149692"/>
                  <a:gd name="connsiteY305" fmla="*/ 2159000 h 4639734"/>
                  <a:gd name="connsiteX306" fmla="*/ 282012 w 7149692"/>
                  <a:gd name="connsiteY306" fmla="*/ 2235200 h 4639734"/>
                  <a:gd name="connsiteX307" fmla="*/ 256612 w 7149692"/>
                  <a:gd name="connsiteY307" fmla="*/ 2252134 h 4639734"/>
                  <a:gd name="connsiteX308" fmla="*/ 214279 w 7149692"/>
                  <a:gd name="connsiteY308" fmla="*/ 2328334 h 4639734"/>
                  <a:gd name="connsiteX309" fmla="*/ 205812 w 7149692"/>
                  <a:gd name="connsiteY309" fmla="*/ 2362200 h 4639734"/>
                  <a:gd name="connsiteX310" fmla="*/ 188879 w 7149692"/>
                  <a:gd name="connsiteY310" fmla="*/ 2404534 h 4639734"/>
                  <a:gd name="connsiteX311" fmla="*/ 180412 w 7149692"/>
                  <a:gd name="connsiteY311" fmla="*/ 2446867 h 4639734"/>
                  <a:gd name="connsiteX312" fmla="*/ 188879 w 7149692"/>
                  <a:gd name="connsiteY312" fmla="*/ 2531534 h 4639734"/>
                  <a:gd name="connsiteX313" fmla="*/ 239679 w 7149692"/>
                  <a:gd name="connsiteY313" fmla="*/ 2573867 h 4639734"/>
                  <a:gd name="connsiteX314" fmla="*/ 265079 w 7149692"/>
                  <a:gd name="connsiteY314" fmla="*/ 2590800 h 4639734"/>
                  <a:gd name="connsiteX315" fmla="*/ 315879 w 7149692"/>
                  <a:gd name="connsiteY315" fmla="*/ 2641600 h 4639734"/>
                  <a:gd name="connsiteX316" fmla="*/ 375145 w 7149692"/>
                  <a:gd name="connsiteY316" fmla="*/ 2683934 h 4639734"/>
                  <a:gd name="connsiteX317" fmla="*/ 417479 w 7149692"/>
                  <a:gd name="connsiteY317" fmla="*/ 2709334 h 4639734"/>
                  <a:gd name="connsiteX318" fmla="*/ 510612 w 7149692"/>
                  <a:gd name="connsiteY318" fmla="*/ 2768600 h 4639734"/>
                  <a:gd name="connsiteX319" fmla="*/ 527545 w 7149692"/>
                  <a:gd name="connsiteY319" fmla="*/ 2785534 h 4639734"/>
                  <a:gd name="connsiteX320" fmla="*/ 561412 w 7149692"/>
                  <a:gd name="connsiteY320" fmla="*/ 2827867 h 4639734"/>
                  <a:gd name="connsiteX321" fmla="*/ 603745 w 7149692"/>
                  <a:gd name="connsiteY321" fmla="*/ 2895600 h 4639734"/>
                  <a:gd name="connsiteX322" fmla="*/ 561412 w 7149692"/>
                  <a:gd name="connsiteY322" fmla="*/ 2921000 h 4639734"/>
                  <a:gd name="connsiteX323" fmla="*/ 510612 w 7149692"/>
                  <a:gd name="connsiteY32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4955612 w 7149692"/>
                  <a:gd name="connsiteY178" fmla="*/ 753534 h 4639734"/>
                  <a:gd name="connsiteX179" fmla="*/ 4887879 w 7149692"/>
                  <a:gd name="connsiteY179" fmla="*/ 736600 h 4639734"/>
                  <a:gd name="connsiteX180" fmla="*/ 4760879 w 7149692"/>
                  <a:gd name="connsiteY180" fmla="*/ 795867 h 4639734"/>
                  <a:gd name="connsiteX181" fmla="*/ 4667745 w 7149692"/>
                  <a:gd name="connsiteY181" fmla="*/ 872067 h 4639734"/>
                  <a:gd name="connsiteX182" fmla="*/ 4600012 w 7149692"/>
                  <a:gd name="connsiteY182" fmla="*/ 990600 h 4639734"/>
                  <a:gd name="connsiteX183" fmla="*/ 4583079 w 7149692"/>
                  <a:gd name="connsiteY183" fmla="*/ 1041400 h 4639734"/>
                  <a:gd name="connsiteX184" fmla="*/ 4574612 w 7149692"/>
                  <a:gd name="connsiteY184" fmla="*/ 1066800 h 4639734"/>
                  <a:gd name="connsiteX185" fmla="*/ 4566145 w 7149692"/>
                  <a:gd name="connsiteY185" fmla="*/ 1092200 h 4639734"/>
                  <a:gd name="connsiteX186" fmla="*/ 4540745 w 7149692"/>
                  <a:gd name="connsiteY186" fmla="*/ 1210734 h 4639734"/>
                  <a:gd name="connsiteX187" fmla="*/ 4489945 w 7149692"/>
                  <a:gd name="connsiteY187" fmla="*/ 1168400 h 4639734"/>
                  <a:gd name="connsiteX188" fmla="*/ 4447612 w 7149692"/>
                  <a:gd name="connsiteY188" fmla="*/ 1049867 h 4639734"/>
                  <a:gd name="connsiteX189" fmla="*/ 4405279 w 7149692"/>
                  <a:gd name="connsiteY189" fmla="*/ 956734 h 4639734"/>
                  <a:gd name="connsiteX190" fmla="*/ 4379879 w 7149692"/>
                  <a:gd name="connsiteY190" fmla="*/ 922867 h 4639734"/>
                  <a:gd name="connsiteX191" fmla="*/ 4329079 w 7149692"/>
                  <a:gd name="connsiteY191" fmla="*/ 821267 h 4639734"/>
                  <a:gd name="connsiteX192" fmla="*/ 4303679 w 7149692"/>
                  <a:gd name="connsiteY192" fmla="*/ 762000 h 4639734"/>
                  <a:gd name="connsiteX193" fmla="*/ 4269812 w 7149692"/>
                  <a:gd name="connsiteY193" fmla="*/ 711200 h 4639734"/>
                  <a:gd name="connsiteX194" fmla="*/ 4210545 w 7149692"/>
                  <a:gd name="connsiteY194" fmla="*/ 609600 h 4639734"/>
                  <a:gd name="connsiteX195" fmla="*/ 4134345 w 7149692"/>
                  <a:gd name="connsiteY195" fmla="*/ 516467 h 4639734"/>
                  <a:gd name="connsiteX196" fmla="*/ 4100479 w 7149692"/>
                  <a:gd name="connsiteY196" fmla="*/ 448734 h 4639734"/>
                  <a:gd name="connsiteX197" fmla="*/ 4066612 w 7149692"/>
                  <a:gd name="connsiteY197" fmla="*/ 414867 h 4639734"/>
                  <a:gd name="connsiteX198" fmla="*/ 4041212 w 7149692"/>
                  <a:gd name="connsiteY198" fmla="*/ 372534 h 4639734"/>
                  <a:gd name="connsiteX199" fmla="*/ 4007345 w 7149692"/>
                  <a:gd name="connsiteY199" fmla="*/ 338667 h 4639734"/>
                  <a:gd name="connsiteX200" fmla="*/ 3990412 w 7149692"/>
                  <a:gd name="connsiteY200" fmla="*/ 313267 h 4639734"/>
                  <a:gd name="connsiteX201" fmla="*/ 3965012 w 7149692"/>
                  <a:gd name="connsiteY201" fmla="*/ 287867 h 4639734"/>
                  <a:gd name="connsiteX202" fmla="*/ 3939612 w 7149692"/>
                  <a:gd name="connsiteY202" fmla="*/ 254000 h 4639734"/>
                  <a:gd name="connsiteX203" fmla="*/ 3905745 w 7149692"/>
                  <a:gd name="connsiteY203" fmla="*/ 237067 h 4639734"/>
                  <a:gd name="connsiteX204" fmla="*/ 3846479 w 7149692"/>
                  <a:gd name="connsiteY204" fmla="*/ 186267 h 4639734"/>
                  <a:gd name="connsiteX205" fmla="*/ 3821079 w 7149692"/>
                  <a:gd name="connsiteY205" fmla="*/ 169334 h 4639734"/>
                  <a:gd name="connsiteX206" fmla="*/ 3787212 w 7149692"/>
                  <a:gd name="connsiteY206" fmla="*/ 135467 h 4639734"/>
                  <a:gd name="connsiteX207" fmla="*/ 3694079 w 7149692"/>
                  <a:gd name="connsiteY207" fmla="*/ 101600 h 4639734"/>
                  <a:gd name="connsiteX208" fmla="*/ 3617879 w 7149692"/>
                  <a:gd name="connsiteY208" fmla="*/ 67734 h 4639734"/>
                  <a:gd name="connsiteX209" fmla="*/ 3584012 w 7149692"/>
                  <a:gd name="connsiteY209" fmla="*/ 59267 h 4639734"/>
                  <a:gd name="connsiteX210" fmla="*/ 3550145 w 7149692"/>
                  <a:gd name="connsiteY210" fmla="*/ 42334 h 4639734"/>
                  <a:gd name="connsiteX211" fmla="*/ 3516279 w 7149692"/>
                  <a:gd name="connsiteY211" fmla="*/ 33867 h 4639734"/>
                  <a:gd name="connsiteX212" fmla="*/ 3431612 w 7149692"/>
                  <a:gd name="connsiteY212" fmla="*/ 8467 h 4639734"/>
                  <a:gd name="connsiteX213" fmla="*/ 3330012 w 7149692"/>
                  <a:gd name="connsiteY213" fmla="*/ 0 h 4639734"/>
                  <a:gd name="connsiteX214" fmla="*/ 3143745 w 7149692"/>
                  <a:gd name="connsiteY214" fmla="*/ 8467 h 4639734"/>
                  <a:gd name="connsiteX215" fmla="*/ 3050612 w 7149692"/>
                  <a:gd name="connsiteY215" fmla="*/ 25400 h 4639734"/>
                  <a:gd name="connsiteX216" fmla="*/ 2991345 w 7149692"/>
                  <a:gd name="connsiteY216" fmla="*/ 42334 h 4639734"/>
                  <a:gd name="connsiteX217" fmla="*/ 2949012 w 7149692"/>
                  <a:gd name="connsiteY217" fmla="*/ 59267 h 4639734"/>
                  <a:gd name="connsiteX218" fmla="*/ 2898212 w 7149692"/>
                  <a:gd name="connsiteY218" fmla="*/ 93134 h 4639734"/>
                  <a:gd name="connsiteX219" fmla="*/ 2855879 w 7149692"/>
                  <a:gd name="connsiteY219" fmla="*/ 118534 h 4639734"/>
                  <a:gd name="connsiteX220" fmla="*/ 2830479 w 7149692"/>
                  <a:gd name="connsiteY220" fmla="*/ 143934 h 4639734"/>
                  <a:gd name="connsiteX221" fmla="*/ 2805079 w 7149692"/>
                  <a:gd name="connsiteY221" fmla="*/ 160867 h 4639734"/>
                  <a:gd name="connsiteX222" fmla="*/ 2745812 w 7149692"/>
                  <a:gd name="connsiteY222" fmla="*/ 203200 h 4639734"/>
                  <a:gd name="connsiteX223" fmla="*/ 2720412 w 7149692"/>
                  <a:gd name="connsiteY223" fmla="*/ 254000 h 4639734"/>
                  <a:gd name="connsiteX224" fmla="*/ 2695012 w 7149692"/>
                  <a:gd name="connsiteY224" fmla="*/ 296334 h 4639734"/>
                  <a:gd name="connsiteX225" fmla="*/ 2644212 w 7149692"/>
                  <a:gd name="connsiteY225" fmla="*/ 389467 h 4639734"/>
                  <a:gd name="connsiteX226" fmla="*/ 2627279 w 7149692"/>
                  <a:gd name="connsiteY226" fmla="*/ 414867 h 4639734"/>
                  <a:gd name="connsiteX227" fmla="*/ 2610345 w 7149692"/>
                  <a:gd name="connsiteY227" fmla="*/ 541867 h 4639734"/>
                  <a:gd name="connsiteX228" fmla="*/ 2593412 w 7149692"/>
                  <a:gd name="connsiteY228" fmla="*/ 584200 h 4639734"/>
                  <a:gd name="connsiteX229" fmla="*/ 2584945 w 7149692"/>
                  <a:gd name="connsiteY229" fmla="*/ 609600 h 4639734"/>
                  <a:gd name="connsiteX230" fmla="*/ 2568012 w 7149692"/>
                  <a:gd name="connsiteY230" fmla="*/ 643467 h 4639734"/>
                  <a:gd name="connsiteX231" fmla="*/ 2542612 w 7149692"/>
                  <a:gd name="connsiteY231" fmla="*/ 728134 h 4639734"/>
                  <a:gd name="connsiteX232" fmla="*/ 2551079 w 7149692"/>
                  <a:gd name="connsiteY232" fmla="*/ 880534 h 4639734"/>
                  <a:gd name="connsiteX233" fmla="*/ 2576479 w 7149692"/>
                  <a:gd name="connsiteY233" fmla="*/ 973667 h 4639734"/>
                  <a:gd name="connsiteX234" fmla="*/ 2593412 w 7149692"/>
                  <a:gd name="connsiteY234" fmla="*/ 1049867 h 4639734"/>
                  <a:gd name="connsiteX235" fmla="*/ 2618812 w 7149692"/>
                  <a:gd name="connsiteY235" fmla="*/ 1066800 h 4639734"/>
                  <a:gd name="connsiteX236" fmla="*/ 2678079 w 7149692"/>
                  <a:gd name="connsiteY236" fmla="*/ 1134534 h 4639734"/>
                  <a:gd name="connsiteX237" fmla="*/ 2728879 w 7149692"/>
                  <a:gd name="connsiteY237" fmla="*/ 1176867 h 4639734"/>
                  <a:gd name="connsiteX238" fmla="*/ 2703479 w 7149692"/>
                  <a:gd name="connsiteY238" fmla="*/ 1202267 h 4639734"/>
                  <a:gd name="connsiteX239" fmla="*/ 2635745 w 7149692"/>
                  <a:gd name="connsiteY239" fmla="*/ 1193800 h 4639734"/>
                  <a:gd name="connsiteX240" fmla="*/ 2568012 w 7149692"/>
                  <a:gd name="connsiteY240" fmla="*/ 1117600 h 4639734"/>
                  <a:gd name="connsiteX241" fmla="*/ 2551079 w 7149692"/>
                  <a:gd name="connsiteY241" fmla="*/ 1092200 h 4639734"/>
                  <a:gd name="connsiteX242" fmla="*/ 2525679 w 7149692"/>
                  <a:gd name="connsiteY242" fmla="*/ 1083734 h 4639734"/>
                  <a:gd name="connsiteX243" fmla="*/ 2508745 w 7149692"/>
                  <a:gd name="connsiteY243" fmla="*/ 1049867 h 4639734"/>
                  <a:gd name="connsiteX244" fmla="*/ 2466412 w 7149692"/>
                  <a:gd name="connsiteY244" fmla="*/ 1024467 h 4639734"/>
                  <a:gd name="connsiteX245" fmla="*/ 2432545 w 7149692"/>
                  <a:gd name="connsiteY245" fmla="*/ 999067 h 4639734"/>
                  <a:gd name="connsiteX246" fmla="*/ 2305545 w 7149692"/>
                  <a:gd name="connsiteY246" fmla="*/ 889000 h 4639734"/>
                  <a:gd name="connsiteX247" fmla="*/ 2187012 w 7149692"/>
                  <a:gd name="connsiteY247" fmla="*/ 804334 h 4639734"/>
                  <a:gd name="connsiteX248" fmla="*/ 2136212 w 7149692"/>
                  <a:gd name="connsiteY248" fmla="*/ 762000 h 4639734"/>
                  <a:gd name="connsiteX249" fmla="*/ 2017679 w 7149692"/>
                  <a:gd name="connsiteY249" fmla="*/ 677334 h 4639734"/>
                  <a:gd name="connsiteX250" fmla="*/ 1966879 w 7149692"/>
                  <a:gd name="connsiteY250" fmla="*/ 635000 h 4639734"/>
                  <a:gd name="connsiteX251" fmla="*/ 1873745 w 7149692"/>
                  <a:gd name="connsiteY251" fmla="*/ 575734 h 4639734"/>
                  <a:gd name="connsiteX252" fmla="*/ 1831412 w 7149692"/>
                  <a:gd name="connsiteY252" fmla="*/ 541867 h 4639734"/>
                  <a:gd name="connsiteX253" fmla="*/ 1789079 w 7149692"/>
                  <a:gd name="connsiteY253" fmla="*/ 533400 h 4639734"/>
                  <a:gd name="connsiteX254" fmla="*/ 1763679 w 7149692"/>
                  <a:gd name="connsiteY254" fmla="*/ 524934 h 4639734"/>
                  <a:gd name="connsiteX255" fmla="*/ 1738279 w 7149692"/>
                  <a:gd name="connsiteY255" fmla="*/ 508000 h 4639734"/>
                  <a:gd name="connsiteX256" fmla="*/ 1611279 w 7149692"/>
                  <a:gd name="connsiteY256" fmla="*/ 474134 h 4639734"/>
                  <a:gd name="connsiteX257" fmla="*/ 1501212 w 7149692"/>
                  <a:gd name="connsiteY257" fmla="*/ 465667 h 4639734"/>
                  <a:gd name="connsiteX258" fmla="*/ 1314945 w 7149692"/>
                  <a:gd name="connsiteY258" fmla="*/ 474134 h 4639734"/>
                  <a:gd name="connsiteX259" fmla="*/ 1255679 w 7149692"/>
                  <a:gd name="connsiteY259" fmla="*/ 491067 h 4639734"/>
                  <a:gd name="connsiteX260" fmla="*/ 1179479 w 7149692"/>
                  <a:gd name="connsiteY260" fmla="*/ 508000 h 4639734"/>
                  <a:gd name="connsiteX261" fmla="*/ 1111745 w 7149692"/>
                  <a:gd name="connsiteY261" fmla="*/ 524934 h 4639734"/>
                  <a:gd name="connsiteX262" fmla="*/ 1077879 w 7149692"/>
                  <a:gd name="connsiteY262" fmla="*/ 550334 h 4639734"/>
                  <a:gd name="connsiteX263" fmla="*/ 1044012 w 7149692"/>
                  <a:gd name="connsiteY263" fmla="*/ 567267 h 4639734"/>
                  <a:gd name="connsiteX264" fmla="*/ 993212 w 7149692"/>
                  <a:gd name="connsiteY264" fmla="*/ 618067 h 4639734"/>
                  <a:gd name="connsiteX265" fmla="*/ 933945 w 7149692"/>
                  <a:gd name="connsiteY265" fmla="*/ 728134 h 4639734"/>
                  <a:gd name="connsiteX266" fmla="*/ 900079 w 7149692"/>
                  <a:gd name="connsiteY266" fmla="*/ 778934 h 4639734"/>
                  <a:gd name="connsiteX267" fmla="*/ 883145 w 7149692"/>
                  <a:gd name="connsiteY267" fmla="*/ 838200 h 4639734"/>
                  <a:gd name="connsiteX268" fmla="*/ 866212 w 7149692"/>
                  <a:gd name="connsiteY268" fmla="*/ 905934 h 4639734"/>
                  <a:gd name="connsiteX269" fmla="*/ 883145 w 7149692"/>
                  <a:gd name="connsiteY269" fmla="*/ 1227667 h 4639734"/>
                  <a:gd name="connsiteX270" fmla="*/ 900079 w 7149692"/>
                  <a:gd name="connsiteY270" fmla="*/ 1278467 h 4639734"/>
                  <a:gd name="connsiteX271" fmla="*/ 908545 w 7149692"/>
                  <a:gd name="connsiteY271" fmla="*/ 1320800 h 4639734"/>
                  <a:gd name="connsiteX272" fmla="*/ 942412 w 7149692"/>
                  <a:gd name="connsiteY272" fmla="*/ 1380067 h 4639734"/>
                  <a:gd name="connsiteX273" fmla="*/ 967812 w 7149692"/>
                  <a:gd name="connsiteY273" fmla="*/ 1413934 h 4639734"/>
                  <a:gd name="connsiteX274" fmla="*/ 1010145 w 7149692"/>
                  <a:gd name="connsiteY274" fmla="*/ 1490134 h 4639734"/>
                  <a:gd name="connsiteX275" fmla="*/ 1060945 w 7149692"/>
                  <a:gd name="connsiteY275" fmla="*/ 1532467 h 4639734"/>
                  <a:gd name="connsiteX276" fmla="*/ 1077879 w 7149692"/>
                  <a:gd name="connsiteY276" fmla="*/ 1557867 h 4639734"/>
                  <a:gd name="connsiteX277" fmla="*/ 1120212 w 7149692"/>
                  <a:gd name="connsiteY277" fmla="*/ 1591734 h 4639734"/>
                  <a:gd name="connsiteX278" fmla="*/ 1145612 w 7149692"/>
                  <a:gd name="connsiteY278" fmla="*/ 1617134 h 4639734"/>
                  <a:gd name="connsiteX279" fmla="*/ 1179479 w 7149692"/>
                  <a:gd name="connsiteY279" fmla="*/ 1659467 h 4639734"/>
                  <a:gd name="connsiteX280" fmla="*/ 1230279 w 7149692"/>
                  <a:gd name="connsiteY280" fmla="*/ 1710267 h 4639734"/>
                  <a:gd name="connsiteX281" fmla="*/ 1289545 w 7149692"/>
                  <a:gd name="connsiteY281" fmla="*/ 1761067 h 4639734"/>
                  <a:gd name="connsiteX282" fmla="*/ 1314945 w 7149692"/>
                  <a:gd name="connsiteY282" fmla="*/ 1794934 h 4639734"/>
                  <a:gd name="connsiteX283" fmla="*/ 1374212 w 7149692"/>
                  <a:gd name="connsiteY283" fmla="*/ 1837267 h 4639734"/>
                  <a:gd name="connsiteX284" fmla="*/ 1391145 w 7149692"/>
                  <a:gd name="connsiteY284" fmla="*/ 1862667 h 4639734"/>
                  <a:gd name="connsiteX285" fmla="*/ 1425012 w 7149692"/>
                  <a:gd name="connsiteY285" fmla="*/ 1896534 h 4639734"/>
                  <a:gd name="connsiteX286" fmla="*/ 1433479 w 7149692"/>
                  <a:gd name="connsiteY286" fmla="*/ 1921934 h 4639734"/>
                  <a:gd name="connsiteX287" fmla="*/ 1416545 w 7149692"/>
                  <a:gd name="connsiteY287" fmla="*/ 1938867 h 4639734"/>
                  <a:gd name="connsiteX288" fmla="*/ 1357279 w 7149692"/>
                  <a:gd name="connsiteY288" fmla="*/ 1921934 h 4639734"/>
                  <a:gd name="connsiteX289" fmla="*/ 1298012 w 7149692"/>
                  <a:gd name="connsiteY289" fmla="*/ 1888067 h 4639734"/>
                  <a:gd name="connsiteX290" fmla="*/ 1264145 w 7149692"/>
                  <a:gd name="connsiteY290" fmla="*/ 1862667 h 4639734"/>
                  <a:gd name="connsiteX291" fmla="*/ 1230279 w 7149692"/>
                  <a:gd name="connsiteY291" fmla="*/ 1854200 h 4639734"/>
                  <a:gd name="connsiteX292" fmla="*/ 1204879 w 7149692"/>
                  <a:gd name="connsiteY292" fmla="*/ 1845734 h 4639734"/>
                  <a:gd name="connsiteX293" fmla="*/ 1128679 w 7149692"/>
                  <a:gd name="connsiteY293" fmla="*/ 1820334 h 4639734"/>
                  <a:gd name="connsiteX294" fmla="*/ 967812 w 7149692"/>
                  <a:gd name="connsiteY294" fmla="*/ 1811867 h 4639734"/>
                  <a:gd name="connsiteX295" fmla="*/ 866212 w 7149692"/>
                  <a:gd name="connsiteY295" fmla="*/ 1803400 h 4639734"/>
                  <a:gd name="connsiteX296" fmla="*/ 790012 w 7149692"/>
                  <a:gd name="connsiteY296" fmla="*/ 1811867 h 4639734"/>
                  <a:gd name="connsiteX297" fmla="*/ 722279 w 7149692"/>
                  <a:gd name="connsiteY297" fmla="*/ 1837267 h 4639734"/>
                  <a:gd name="connsiteX298" fmla="*/ 679945 w 7149692"/>
                  <a:gd name="connsiteY298" fmla="*/ 1871134 h 4639734"/>
                  <a:gd name="connsiteX299" fmla="*/ 654545 w 7149692"/>
                  <a:gd name="connsiteY299" fmla="*/ 1896534 h 4639734"/>
                  <a:gd name="connsiteX300" fmla="*/ 586812 w 7149692"/>
                  <a:gd name="connsiteY300" fmla="*/ 1947334 h 4639734"/>
                  <a:gd name="connsiteX301" fmla="*/ 544479 w 7149692"/>
                  <a:gd name="connsiteY301" fmla="*/ 1981200 h 4639734"/>
                  <a:gd name="connsiteX302" fmla="*/ 459812 w 7149692"/>
                  <a:gd name="connsiteY302" fmla="*/ 2032000 h 4639734"/>
                  <a:gd name="connsiteX303" fmla="*/ 400545 w 7149692"/>
                  <a:gd name="connsiteY303" fmla="*/ 2099734 h 4639734"/>
                  <a:gd name="connsiteX304" fmla="*/ 332812 w 7149692"/>
                  <a:gd name="connsiteY304" fmla="*/ 2159000 h 4639734"/>
                  <a:gd name="connsiteX305" fmla="*/ 282012 w 7149692"/>
                  <a:gd name="connsiteY305" fmla="*/ 2235200 h 4639734"/>
                  <a:gd name="connsiteX306" fmla="*/ 256612 w 7149692"/>
                  <a:gd name="connsiteY306" fmla="*/ 2252134 h 4639734"/>
                  <a:gd name="connsiteX307" fmla="*/ 214279 w 7149692"/>
                  <a:gd name="connsiteY307" fmla="*/ 2328334 h 4639734"/>
                  <a:gd name="connsiteX308" fmla="*/ 205812 w 7149692"/>
                  <a:gd name="connsiteY308" fmla="*/ 2362200 h 4639734"/>
                  <a:gd name="connsiteX309" fmla="*/ 188879 w 7149692"/>
                  <a:gd name="connsiteY309" fmla="*/ 2404534 h 4639734"/>
                  <a:gd name="connsiteX310" fmla="*/ 180412 w 7149692"/>
                  <a:gd name="connsiteY310" fmla="*/ 2446867 h 4639734"/>
                  <a:gd name="connsiteX311" fmla="*/ 188879 w 7149692"/>
                  <a:gd name="connsiteY311" fmla="*/ 2531534 h 4639734"/>
                  <a:gd name="connsiteX312" fmla="*/ 239679 w 7149692"/>
                  <a:gd name="connsiteY312" fmla="*/ 2573867 h 4639734"/>
                  <a:gd name="connsiteX313" fmla="*/ 265079 w 7149692"/>
                  <a:gd name="connsiteY313" fmla="*/ 2590800 h 4639734"/>
                  <a:gd name="connsiteX314" fmla="*/ 315879 w 7149692"/>
                  <a:gd name="connsiteY314" fmla="*/ 2641600 h 4639734"/>
                  <a:gd name="connsiteX315" fmla="*/ 375145 w 7149692"/>
                  <a:gd name="connsiteY315" fmla="*/ 2683934 h 4639734"/>
                  <a:gd name="connsiteX316" fmla="*/ 417479 w 7149692"/>
                  <a:gd name="connsiteY316" fmla="*/ 2709334 h 4639734"/>
                  <a:gd name="connsiteX317" fmla="*/ 510612 w 7149692"/>
                  <a:gd name="connsiteY317" fmla="*/ 2768600 h 4639734"/>
                  <a:gd name="connsiteX318" fmla="*/ 527545 w 7149692"/>
                  <a:gd name="connsiteY318" fmla="*/ 2785534 h 4639734"/>
                  <a:gd name="connsiteX319" fmla="*/ 561412 w 7149692"/>
                  <a:gd name="connsiteY319" fmla="*/ 2827867 h 4639734"/>
                  <a:gd name="connsiteX320" fmla="*/ 603745 w 7149692"/>
                  <a:gd name="connsiteY320" fmla="*/ 2895600 h 4639734"/>
                  <a:gd name="connsiteX321" fmla="*/ 561412 w 7149692"/>
                  <a:gd name="connsiteY321" fmla="*/ 2921000 h 4639734"/>
                  <a:gd name="connsiteX322" fmla="*/ 510612 w 7149692"/>
                  <a:gd name="connsiteY32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4955612 w 7149692"/>
                  <a:gd name="connsiteY178" fmla="*/ 753534 h 4639734"/>
                  <a:gd name="connsiteX179" fmla="*/ 4887879 w 7149692"/>
                  <a:gd name="connsiteY179" fmla="*/ 736600 h 4639734"/>
                  <a:gd name="connsiteX180" fmla="*/ 4760879 w 7149692"/>
                  <a:gd name="connsiteY180" fmla="*/ 795867 h 4639734"/>
                  <a:gd name="connsiteX181" fmla="*/ 4667745 w 7149692"/>
                  <a:gd name="connsiteY181" fmla="*/ 872067 h 4639734"/>
                  <a:gd name="connsiteX182" fmla="*/ 4600012 w 7149692"/>
                  <a:gd name="connsiteY182" fmla="*/ 990600 h 4639734"/>
                  <a:gd name="connsiteX183" fmla="*/ 4574612 w 7149692"/>
                  <a:gd name="connsiteY183" fmla="*/ 1066800 h 4639734"/>
                  <a:gd name="connsiteX184" fmla="*/ 4566145 w 7149692"/>
                  <a:gd name="connsiteY184" fmla="*/ 1092200 h 4639734"/>
                  <a:gd name="connsiteX185" fmla="*/ 4540745 w 7149692"/>
                  <a:gd name="connsiteY185" fmla="*/ 1210734 h 4639734"/>
                  <a:gd name="connsiteX186" fmla="*/ 4489945 w 7149692"/>
                  <a:gd name="connsiteY186" fmla="*/ 1168400 h 4639734"/>
                  <a:gd name="connsiteX187" fmla="*/ 4447612 w 7149692"/>
                  <a:gd name="connsiteY187" fmla="*/ 1049867 h 4639734"/>
                  <a:gd name="connsiteX188" fmla="*/ 4405279 w 7149692"/>
                  <a:gd name="connsiteY188" fmla="*/ 956734 h 4639734"/>
                  <a:gd name="connsiteX189" fmla="*/ 4379879 w 7149692"/>
                  <a:gd name="connsiteY189" fmla="*/ 922867 h 4639734"/>
                  <a:gd name="connsiteX190" fmla="*/ 4329079 w 7149692"/>
                  <a:gd name="connsiteY190" fmla="*/ 821267 h 4639734"/>
                  <a:gd name="connsiteX191" fmla="*/ 4303679 w 7149692"/>
                  <a:gd name="connsiteY191" fmla="*/ 762000 h 4639734"/>
                  <a:gd name="connsiteX192" fmla="*/ 4269812 w 7149692"/>
                  <a:gd name="connsiteY192" fmla="*/ 711200 h 4639734"/>
                  <a:gd name="connsiteX193" fmla="*/ 4210545 w 7149692"/>
                  <a:gd name="connsiteY193" fmla="*/ 609600 h 4639734"/>
                  <a:gd name="connsiteX194" fmla="*/ 4134345 w 7149692"/>
                  <a:gd name="connsiteY194" fmla="*/ 516467 h 4639734"/>
                  <a:gd name="connsiteX195" fmla="*/ 4100479 w 7149692"/>
                  <a:gd name="connsiteY195" fmla="*/ 448734 h 4639734"/>
                  <a:gd name="connsiteX196" fmla="*/ 4066612 w 7149692"/>
                  <a:gd name="connsiteY196" fmla="*/ 414867 h 4639734"/>
                  <a:gd name="connsiteX197" fmla="*/ 4041212 w 7149692"/>
                  <a:gd name="connsiteY197" fmla="*/ 372534 h 4639734"/>
                  <a:gd name="connsiteX198" fmla="*/ 4007345 w 7149692"/>
                  <a:gd name="connsiteY198" fmla="*/ 338667 h 4639734"/>
                  <a:gd name="connsiteX199" fmla="*/ 3990412 w 7149692"/>
                  <a:gd name="connsiteY199" fmla="*/ 313267 h 4639734"/>
                  <a:gd name="connsiteX200" fmla="*/ 3965012 w 7149692"/>
                  <a:gd name="connsiteY200" fmla="*/ 287867 h 4639734"/>
                  <a:gd name="connsiteX201" fmla="*/ 3939612 w 7149692"/>
                  <a:gd name="connsiteY201" fmla="*/ 254000 h 4639734"/>
                  <a:gd name="connsiteX202" fmla="*/ 3905745 w 7149692"/>
                  <a:gd name="connsiteY202" fmla="*/ 237067 h 4639734"/>
                  <a:gd name="connsiteX203" fmla="*/ 3846479 w 7149692"/>
                  <a:gd name="connsiteY203" fmla="*/ 186267 h 4639734"/>
                  <a:gd name="connsiteX204" fmla="*/ 3821079 w 7149692"/>
                  <a:gd name="connsiteY204" fmla="*/ 169334 h 4639734"/>
                  <a:gd name="connsiteX205" fmla="*/ 3787212 w 7149692"/>
                  <a:gd name="connsiteY205" fmla="*/ 135467 h 4639734"/>
                  <a:gd name="connsiteX206" fmla="*/ 3694079 w 7149692"/>
                  <a:gd name="connsiteY206" fmla="*/ 101600 h 4639734"/>
                  <a:gd name="connsiteX207" fmla="*/ 3617879 w 7149692"/>
                  <a:gd name="connsiteY207" fmla="*/ 67734 h 4639734"/>
                  <a:gd name="connsiteX208" fmla="*/ 3584012 w 7149692"/>
                  <a:gd name="connsiteY208" fmla="*/ 59267 h 4639734"/>
                  <a:gd name="connsiteX209" fmla="*/ 3550145 w 7149692"/>
                  <a:gd name="connsiteY209" fmla="*/ 42334 h 4639734"/>
                  <a:gd name="connsiteX210" fmla="*/ 3516279 w 7149692"/>
                  <a:gd name="connsiteY210" fmla="*/ 33867 h 4639734"/>
                  <a:gd name="connsiteX211" fmla="*/ 3431612 w 7149692"/>
                  <a:gd name="connsiteY211" fmla="*/ 8467 h 4639734"/>
                  <a:gd name="connsiteX212" fmla="*/ 3330012 w 7149692"/>
                  <a:gd name="connsiteY212" fmla="*/ 0 h 4639734"/>
                  <a:gd name="connsiteX213" fmla="*/ 3143745 w 7149692"/>
                  <a:gd name="connsiteY213" fmla="*/ 8467 h 4639734"/>
                  <a:gd name="connsiteX214" fmla="*/ 3050612 w 7149692"/>
                  <a:gd name="connsiteY214" fmla="*/ 25400 h 4639734"/>
                  <a:gd name="connsiteX215" fmla="*/ 2991345 w 7149692"/>
                  <a:gd name="connsiteY215" fmla="*/ 42334 h 4639734"/>
                  <a:gd name="connsiteX216" fmla="*/ 2949012 w 7149692"/>
                  <a:gd name="connsiteY216" fmla="*/ 59267 h 4639734"/>
                  <a:gd name="connsiteX217" fmla="*/ 2898212 w 7149692"/>
                  <a:gd name="connsiteY217" fmla="*/ 93134 h 4639734"/>
                  <a:gd name="connsiteX218" fmla="*/ 2855879 w 7149692"/>
                  <a:gd name="connsiteY218" fmla="*/ 118534 h 4639734"/>
                  <a:gd name="connsiteX219" fmla="*/ 2830479 w 7149692"/>
                  <a:gd name="connsiteY219" fmla="*/ 143934 h 4639734"/>
                  <a:gd name="connsiteX220" fmla="*/ 2805079 w 7149692"/>
                  <a:gd name="connsiteY220" fmla="*/ 160867 h 4639734"/>
                  <a:gd name="connsiteX221" fmla="*/ 2745812 w 7149692"/>
                  <a:gd name="connsiteY221" fmla="*/ 203200 h 4639734"/>
                  <a:gd name="connsiteX222" fmla="*/ 2720412 w 7149692"/>
                  <a:gd name="connsiteY222" fmla="*/ 254000 h 4639734"/>
                  <a:gd name="connsiteX223" fmla="*/ 2695012 w 7149692"/>
                  <a:gd name="connsiteY223" fmla="*/ 296334 h 4639734"/>
                  <a:gd name="connsiteX224" fmla="*/ 2644212 w 7149692"/>
                  <a:gd name="connsiteY224" fmla="*/ 389467 h 4639734"/>
                  <a:gd name="connsiteX225" fmla="*/ 2627279 w 7149692"/>
                  <a:gd name="connsiteY225" fmla="*/ 414867 h 4639734"/>
                  <a:gd name="connsiteX226" fmla="*/ 2610345 w 7149692"/>
                  <a:gd name="connsiteY226" fmla="*/ 541867 h 4639734"/>
                  <a:gd name="connsiteX227" fmla="*/ 2593412 w 7149692"/>
                  <a:gd name="connsiteY227" fmla="*/ 584200 h 4639734"/>
                  <a:gd name="connsiteX228" fmla="*/ 2584945 w 7149692"/>
                  <a:gd name="connsiteY228" fmla="*/ 609600 h 4639734"/>
                  <a:gd name="connsiteX229" fmla="*/ 2568012 w 7149692"/>
                  <a:gd name="connsiteY229" fmla="*/ 643467 h 4639734"/>
                  <a:gd name="connsiteX230" fmla="*/ 2542612 w 7149692"/>
                  <a:gd name="connsiteY230" fmla="*/ 728134 h 4639734"/>
                  <a:gd name="connsiteX231" fmla="*/ 2551079 w 7149692"/>
                  <a:gd name="connsiteY231" fmla="*/ 880534 h 4639734"/>
                  <a:gd name="connsiteX232" fmla="*/ 2576479 w 7149692"/>
                  <a:gd name="connsiteY232" fmla="*/ 973667 h 4639734"/>
                  <a:gd name="connsiteX233" fmla="*/ 2593412 w 7149692"/>
                  <a:gd name="connsiteY233" fmla="*/ 1049867 h 4639734"/>
                  <a:gd name="connsiteX234" fmla="*/ 2618812 w 7149692"/>
                  <a:gd name="connsiteY234" fmla="*/ 1066800 h 4639734"/>
                  <a:gd name="connsiteX235" fmla="*/ 2678079 w 7149692"/>
                  <a:gd name="connsiteY235" fmla="*/ 1134534 h 4639734"/>
                  <a:gd name="connsiteX236" fmla="*/ 2728879 w 7149692"/>
                  <a:gd name="connsiteY236" fmla="*/ 1176867 h 4639734"/>
                  <a:gd name="connsiteX237" fmla="*/ 2703479 w 7149692"/>
                  <a:gd name="connsiteY237" fmla="*/ 1202267 h 4639734"/>
                  <a:gd name="connsiteX238" fmla="*/ 2635745 w 7149692"/>
                  <a:gd name="connsiteY238" fmla="*/ 1193800 h 4639734"/>
                  <a:gd name="connsiteX239" fmla="*/ 2568012 w 7149692"/>
                  <a:gd name="connsiteY239" fmla="*/ 1117600 h 4639734"/>
                  <a:gd name="connsiteX240" fmla="*/ 2551079 w 7149692"/>
                  <a:gd name="connsiteY240" fmla="*/ 1092200 h 4639734"/>
                  <a:gd name="connsiteX241" fmla="*/ 2525679 w 7149692"/>
                  <a:gd name="connsiteY241" fmla="*/ 1083734 h 4639734"/>
                  <a:gd name="connsiteX242" fmla="*/ 2508745 w 7149692"/>
                  <a:gd name="connsiteY242" fmla="*/ 1049867 h 4639734"/>
                  <a:gd name="connsiteX243" fmla="*/ 2466412 w 7149692"/>
                  <a:gd name="connsiteY243" fmla="*/ 1024467 h 4639734"/>
                  <a:gd name="connsiteX244" fmla="*/ 2432545 w 7149692"/>
                  <a:gd name="connsiteY244" fmla="*/ 999067 h 4639734"/>
                  <a:gd name="connsiteX245" fmla="*/ 2305545 w 7149692"/>
                  <a:gd name="connsiteY245" fmla="*/ 889000 h 4639734"/>
                  <a:gd name="connsiteX246" fmla="*/ 2187012 w 7149692"/>
                  <a:gd name="connsiteY246" fmla="*/ 804334 h 4639734"/>
                  <a:gd name="connsiteX247" fmla="*/ 2136212 w 7149692"/>
                  <a:gd name="connsiteY247" fmla="*/ 762000 h 4639734"/>
                  <a:gd name="connsiteX248" fmla="*/ 2017679 w 7149692"/>
                  <a:gd name="connsiteY248" fmla="*/ 677334 h 4639734"/>
                  <a:gd name="connsiteX249" fmla="*/ 1966879 w 7149692"/>
                  <a:gd name="connsiteY249" fmla="*/ 635000 h 4639734"/>
                  <a:gd name="connsiteX250" fmla="*/ 1873745 w 7149692"/>
                  <a:gd name="connsiteY250" fmla="*/ 575734 h 4639734"/>
                  <a:gd name="connsiteX251" fmla="*/ 1831412 w 7149692"/>
                  <a:gd name="connsiteY251" fmla="*/ 541867 h 4639734"/>
                  <a:gd name="connsiteX252" fmla="*/ 1789079 w 7149692"/>
                  <a:gd name="connsiteY252" fmla="*/ 533400 h 4639734"/>
                  <a:gd name="connsiteX253" fmla="*/ 1763679 w 7149692"/>
                  <a:gd name="connsiteY253" fmla="*/ 524934 h 4639734"/>
                  <a:gd name="connsiteX254" fmla="*/ 1738279 w 7149692"/>
                  <a:gd name="connsiteY254" fmla="*/ 508000 h 4639734"/>
                  <a:gd name="connsiteX255" fmla="*/ 1611279 w 7149692"/>
                  <a:gd name="connsiteY255" fmla="*/ 474134 h 4639734"/>
                  <a:gd name="connsiteX256" fmla="*/ 1501212 w 7149692"/>
                  <a:gd name="connsiteY256" fmla="*/ 465667 h 4639734"/>
                  <a:gd name="connsiteX257" fmla="*/ 1314945 w 7149692"/>
                  <a:gd name="connsiteY257" fmla="*/ 474134 h 4639734"/>
                  <a:gd name="connsiteX258" fmla="*/ 1255679 w 7149692"/>
                  <a:gd name="connsiteY258" fmla="*/ 491067 h 4639734"/>
                  <a:gd name="connsiteX259" fmla="*/ 1179479 w 7149692"/>
                  <a:gd name="connsiteY259" fmla="*/ 508000 h 4639734"/>
                  <a:gd name="connsiteX260" fmla="*/ 1111745 w 7149692"/>
                  <a:gd name="connsiteY260" fmla="*/ 524934 h 4639734"/>
                  <a:gd name="connsiteX261" fmla="*/ 1077879 w 7149692"/>
                  <a:gd name="connsiteY261" fmla="*/ 550334 h 4639734"/>
                  <a:gd name="connsiteX262" fmla="*/ 1044012 w 7149692"/>
                  <a:gd name="connsiteY262" fmla="*/ 567267 h 4639734"/>
                  <a:gd name="connsiteX263" fmla="*/ 993212 w 7149692"/>
                  <a:gd name="connsiteY263" fmla="*/ 618067 h 4639734"/>
                  <a:gd name="connsiteX264" fmla="*/ 933945 w 7149692"/>
                  <a:gd name="connsiteY264" fmla="*/ 728134 h 4639734"/>
                  <a:gd name="connsiteX265" fmla="*/ 900079 w 7149692"/>
                  <a:gd name="connsiteY265" fmla="*/ 778934 h 4639734"/>
                  <a:gd name="connsiteX266" fmla="*/ 883145 w 7149692"/>
                  <a:gd name="connsiteY266" fmla="*/ 838200 h 4639734"/>
                  <a:gd name="connsiteX267" fmla="*/ 866212 w 7149692"/>
                  <a:gd name="connsiteY267" fmla="*/ 905934 h 4639734"/>
                  <a:gd name="connsiteX268" fmla="*/ 883145 w 7149692"/>
                  <a:gd name="connsiteY268" fmla="*/ 1227667 h 4639734"/>
                  <a:gd name="connsiteX269" fmla="*/ 900079 w 7149692"/>
                  <a:gd name="connsiteY269" fmla="*/ 1278467 h 4639734"/>
                  <a:gd name="connsiteX270" fmla="*/ 908545 w 7149692"/>
                  <a:gd name="connsiteY270" fmla="*/ 1320800 h 4639734"/>
                  <a:gd name="connsiteX271" fmla="*/ 942412 w 7149692"/>
                  <a:gd name="connsiteY271" fmla="*/ 1380067 h 4639734"/>
                  <a:gd name="connsiteX272" fmla="*/ 967812 w 7149692"/>
                  <a:gd name="connsiteY272" fmla="*/ 1413934 h 4639734"/>
                  <a:gd name="connsiteX273" fmla="*/ 1010145 w 7149692"/>
                  <a:gd name="connsiteY273" fmla="*/ 1490134 h 4639734"/>
                  <a:gd name="connsiteX274" fmla="*/ 1060945 w 7149692"/>
                  <a:gd name="connsiteY274" fmla="*/ 1532467 h 4639734"/>
                  <a:gd name="connsiteX275" fmla="*/ 1077879 w 7149692"/>
                  <a:gd name="connsiteY275" fmla="*/ 1557867 h 4639734"/>
                  <a:gd name="connsiteX276" fmla="*/ 1120212 w 7149692"/>
                  <a:gd name="connsiteY276" fmla="*/ 1591734 h 4639734"/>
                  <a:gd name="connsiteX277" fmla="*/ 1145612 w 7149692"/>
                  <a:gd name="connsiteY277" fmla="*/ 1617134 h 4639734"/>
                  <a:gd name="connsiteX278" fmla="*/ 1179479 w 7149692"/>
                  <a:gd name="connsiteY278" fmla="*/ 1659467 h 4639734"/>
                  <a:gd name="connsiteX279" fmla="*/ 1230279 w 7149692"/>
                  <a:gd name="connsiteY279" fmla="*/ 1710267 h 4639734"/>
                  <a:gd name="connsiteX280" fmla="*/ 1289545 w 7149692"/>
                  <a:gd name="connsiteY280" fmla="*/ 1761067 h 4639734"/>
                  <a:gd name="connsiteX281" fmla="*/ 1314945 w 7149692"/>
                  <a:gd name="connsiteY281" fmla="*/ 1794934 h 4639734"/>
                  <a:gd name="connsiteX282" fmla="*/ 1374212 w 7149692"/>
                  <a:gd name="connsiteY282" fmla="*/ 1837267 h 4639734"/>
                  <a:gd name="connsiteX283" fmla="*/ 1391145 w 7149692"/>
                  <a:gd name="connsiteY283" fmla="*/ 1862667 h 4639734"/>
                  <a:gd name="connsiteX284" fmla="*/ 1425012 w 7149692"/>
                  <a:gd name="connsiteY284" fmla="*/ 1896534 h 4639734"/>
                  <a:gd name="connsiteX285" fmla="*/ 1433479 w 7149692"/>
                  <a:gd name="connsiteY285" fmla="*/ 1921934 h 4639734"/>
                  <a:gd name="connsiteX286" fmla="*/ 1416545 w 7149692"/>
                  <a:gd name="connsiteY286" fmla="*/ 1938867 h 4639734"/>
                  <a:gd name="connsiteX287" fmla="*/ 1357279 w 7149692"/>
                  <a:gd name="connsiteY287" fmla="*/ 1921934 h 4639734"/>
                  <a:gd name="connsiteX288" fmla="*/ 1298012 w 7149692"/>
                  <a:gd name="connsiteY288" fmla="*/ 1888067 h 4639734"/>
                  <a:gd name="connsiteX289" fmla="*/ 1264145 w 7149692"/>
                  <a:gd name="connsiteY289" fmla="*/ 1862667 h 4639734"/>
                  <a:gd name="connsiteX290" fmla="*/ 1230279 w 7149692"/>
                  <a:gd name="connsiteY290" fmla="*/ 1854200 h 4639734"/>
                  <a:gd name="connsiteX291" fmla="*/ 1204879 w 7149692"/>
                  <a:gd name="connsiteY291" fmla="*/ 1845734 h 4639734"/>
                  <a:gd name="connsiteX292" fmla="*/ 1128679 w 7149692"/>
                  <a:gd name="connsiteY292" fmla="*/ 1820334 h 4639734"/>
                  <a:gd name="connsiteX293" fmla="*/ 967812 w 7149692"/>
                  <a:gd name="connsiteY293" fmla="*/ 1811867 h 4639734"/>
                  <a:gd name="connsiteX294" fmla="*/ 866212 w 7149692"/>
                  <a:gd name="connsiteY294" fmla="*/ 1803400 h 4639734"/>
                  <a:gd name="connsiteX295" fmla="*/ 790012 w 7149692"/>
                  <a:gd name="connsiteY295" fmla="*/ 1811867 h 4639734"/>
                  <a:gd name="connsiteX296" fmla="*/ 722279 w 7149692"/>
                  <a:gd name="connsiteY296" fmla="*/ 1837267 h 4639734"/>
                  <a:gd name="connsiteX297" fmla="*/ 679945 w 7149692"/>
                  <a:gd name="connsiteY297" fmla="*/ 1871134 h 4639734"/>
                  <a:gd name="connsiteX298" fmla="*/ 654545 w 7149692"/>
                  <a:gd name="connsiteY298" fmla="*/ 1896534 h 4639734"/>
                  <a:gd name="connsiteX299" fmla="*/ 586812 w 7149692"/>
                  <a:gd name="connsiteY299" fmla="*/ 1947334 h 4639734"/>
                  <a:gd name="connsiteX300" fmla="*/ 544479 w 7149692"/>
                  <a:gd name="connsiteY300" fmla="*/ 1981200 h 4639734"/>
                  <a:gd name="connsiteX301" fmla="*/ 459812 w 7149692"/>
                  <a:gd name="connsiteY301" fmla="*/ 2032000 h 4639734"/>
                  <a:gd name="connsiteX302" fmla="*/ 400545 w 7149692"/>
                  <a:gd name="connsiteY302" fmla="*/ 2099734 h 4639734"/>
                  <a:gd name="connsiteX303" fmla="*/ 332812 w 7149692"/>
                  <a:gd name="connsiteY303" fmla="*/ 2159000 h 4639734"/>
                  <a:gd name="connsiteX304" fmla="*/ 282012 w 7149692"/>
                  <a:gd name="connsiteY304" fmla="*/ 2235200 h 4639734"/>
                  <a:gd name="connsiteX305" fmla="*/ 256612 w 7149692"/>
                  <a:gd name="connsiteY305" fmla="*/ 2252134 h 4639734"/>
                  <a:gd name="connsiteX306" fmla="*/ 214279 w 7149692"/>
                  <a:gd name="connsiteY306" fmla="*/ 2328334 h 4639734"/>
                  <a:gd name="connsiteX307" fmla="*/ 205812 w 7149692"/>
                  <a:gd name="connsiteY307" fmla="*/ 2362200 h 4639734"/>
                  <a:gd name="connsiteX308" fmla="*/ 188879 w 7149692"/>
                  <a:gd name="connsiteY308" fmla="*/ 2404534 h 4639734"/>
                  <a:gd name="connsiteX309" fmla="*/ 180412 w 7149692"/>
                  <a:gd name="connsiteY309" fmla="*/ 2446867 h 4639734"/>
                  <a:gd name="connsiteX310" fmla="*/ 188879 w 7149692"/>
                  <a:gd name="connsiteY310" fmla="*/ 2531534 h 4639734"/>
                  <a:gd name="connsiteX311" fmla="*/ 239679 w 7149692"/>
                  <a:gd name="connsiteY311" fmla="*/ 2573867 h 4639734"/>
                  <a:gd name="connsiteX312" fmla="*/ 265079 w 7149692"/>
                  <a:gd name="connsiteY312" fmla="*/ 2590800 h 4639734"/>
                  <a:gd name="connsiteX313" fmla="*/ 315879 w 7149692"/>
                  <a:gd name="connsiteY313" fmla="*/ 2641600 h 4639734"/>
                  <a:gd name="connsiteX314" fmla="*/ 375145 w 7149692"/>
                  <a:gd name="connsiteY314" fmla="*/ 2683934 h 4639734"/>
                  <a:gd name="connsiteX315" fmla="*/ 417479 w 7149692"/>
                  <a:gd name="connsiteY315" fmla="*/ 2709334 h 4639734"/>
                  <a:gd name="connsiteX316" fmla="*/ 510612 w 7149692"/>
                  <a:gd name="connsiteY316" fmla="*/ 2768600 h 4639734"/>
                  <a:gd name="connsiteX317" fmla="*/ 527545 w 7149692"/>
                  <a:gd name="connsiteY317" fmla="*/ 2785534 h 4639734"/>
                  <a:gd name="connsiteX318" fmla="*/ 561412 w 7149692"/>
                  <a:gd name="connsiteY318" fmla="*/ 2827867 h 4639734"/>
                  <a:gd name="connsiteX319" fmla="*/ 603745 w 7149692"/>
                  <a:gd name="connsiteY319" fmla="*/ 2895600 h 4639734"/>
                  <a:gd name="connsiteX320" fmla="*/ 561412 w 7149692"/>
                  <a:gd name="connsiteY320" fmla="*/ 2921000 h 4639734"/>
                  <a:gd name="connsiteX321" fmla="*/ 510612 w 7149692"/>
                  <a:gd name="connsiteY32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4955612 w 7149692"/>
                  <a:gd name="connsiteY178" fmla="*/ 753534 h 4639734"/>
                  <a:gd name="connsiteX179" fmla="*/ 4887879 w 7149692"/>
                  <a:gd name="connsiteY179" fmla="*/ 736600 h 4639734"/>
                  <a:gd name="connsiteX180" fmla="*/ 4760879 w 7149692"/>
                  <a:gd name="connsiteY180" fmla="*/ 795867 h 4639734"/>
                  <a:gd name="connsiteX181" fmla="*/ 4667745 w 7149692"/>
                  <a:gd name="connsiteY181" fmla="*/ 872067 h 4639734"/>
                  <a:gd name="connsiteX182" fmla="*/ 4600012 w 7149692"/>
                  <a:gd name="connsiteY182" fmla="*/ 990600 h 4639734"/>
                  <a:gd name="connsiteX183" fmla="*/ 4574612 w 7149692"/>
                  <a:gd name="connsiteY183" fmla="*/ 1066800 h 4639734"/>
                  <a:gd name="connsiteX184" fmla="*/ 4540745 w 7149692"/>
                  <a:gd name="connsiteY184" fmla="*/ 1210734 h 4639734"/>
                  <a:gd name="connsiteX185" fmla="*/ 4489945 w 7149692"/>
                  <a:gd name="connsiteY185" fmla="*/ 1168400 h 4639734"/>
                  <a:gd name="connsiteX186" fmla="*/ 4447612 w 7149692"/>
                  <a:gd name="connsiteY186" fmla="*/ 1049867 h 4639734"/>
                  <a:gd name="connsiteX187" fmla="*/ 4405279 w 7149692"/>
                  <a:gd name="connsiteY187" fmla="*/ 956734 h 4639734"/>
                  <a:gd name="connsiteX188" fmla="*/ 4379879 w 7149692"/>
                  <a:gd name="connsiteY188" fmla="*/ 922867 h 4639734"/>
                  <a:gd name="connsiteX189" fmla="*/ 4329079 w 7149692"/>
                  <a:gd name="connsiteY189" fmla="*/ 821267 h 4639734"/>
                  <a:gd name="connsiteX190" fmla="*/ 4303679 w 7149692"/>
                  <a:gd name="connsiteY190" fmla="*/ 762000 h 4639734"/>
                  <a:gd name="connsiteX191" fmla="*/ 4269812 w 7149692"/>
                  <a:gd name="connsiteY191" fmla="*/ 711200 h 4639734"/>
                  <a:gd name="connsiteX192" fmla="*/ 4210545 w 7149692"/>
                  <a:gd name="connsiteY192" fmla="*/ 609600 h 4639734"/>
                  <a:gd name="connsiteX193" fmla="*/ 4134345 w 7149692"/>
                  <a:gd name="connsiteY193" fmla="*/ 516467 h 4639734"/>
                  <a:gd name="connsiteX194" fmla="*/ 4100479 w 7149692"/>
                  <a:gd name="connsiteY194" fmla="*/ 448734 h 4639734"/>
                  <a:gd name="connsiteX195" fmla="*/ 4066612 w 7149692"/>
                  <a:gd name="connsiteY195" fmla="*/ 414867 h 4639734"/>
                  <a:gd name="connsiteX196" fmla="*/ 4041212 w 7149692"/>
                  <a:gd name="connsiteY196" fmla="*/ 372534 h 4639734"/>
                  <a:gd name="connsiteX197" fmla="*/ 4007345 w 7149692"/>
                  <a:gd name="connsiteY197" fmla="*/ 338667 h 4639734"/>
                  <a:gd name="connsiteX198" fmla="*/ 3990412 w 7149692"/>
                  <a:gd name="connsiteY198" fmla="*/ 313267 h 4639734"/>
                  <a:gd name="connsiteX199" fmla="*/ 3965012 w 7149692"/>
                  <a:gd name="connsiteY199" fmla="*/ 287867 h 4639734"/>
                  <a:gd name="connsiteX200" fmla="*/ 3939612 w 7149692"/>
                  <a:gd name="connsiteY200" fmla="*/ 254000 h 4639734"/>
                  <a:gd name="connsiteX201" fmla="*/ 3905745 w 7149692"/>
                  <a:gd name="connsiteY201" fmla="*/ 237067 h 4639734"/>
                  <a:gd name="connsiteX202" fmla="*/ 3846479 w 7149692"/>
                  <a:gd name="connsiteY202" fmla="*/ 186267 h 4639734"/>
                  <a:gd name="connsiteX203" fmla="*/ 3821079 w 7149692"/>
                  <a:gd name="connsiteY203" fmla="*/ 169334 h 4639734"/>
                  <a:gd name="connsiteX204" fmla="*/ 3787212 w 7149692"/>
                  <a:gd name="connsiteY204" fmla="*/ 135467 h 4639734"/>
                  <a:gd name="connsiteX205" fmla="*/ 3694079 w 7149692"/>
                  <a:gd name="connsiteY205" fmla="*/ 101600 h 4639734"/>
                  <a:gd name="connsiteX206" fmla="*/ 3617879 w 7149692"/>
                  <a:gd name="connsiteY206" fmla="*/ 67734 h 4639734"/>
                  <a:gd name="connsiteX207" fmla="*/ 3584012 w 7149692"/>
                  <a:gd name="connsiteY207" fmla="*/ 59267 h 4639734"/>
                  <a:gd name="connsiteX208" fmla="*/ 3550145 w 7149692"/>
                  <a:gd name="connsiteY208" fmla="*/ 42334 h 4639734"/>
                  <a:gd name="connsiteX209" fmla="*/ 3516279 w 7149692"/>
                  <a:gd name="connsiteY209" fmla="*/ 33867 h 4639734"/>
                  <a:gd name="connsiteX210" fmla="*/ 3431612 w 7149692"/>
                  <a:gd name="connsiteY210" fmla="*/ 8467 h 4639734"/>
                  <a:gd name="connsiteX211" fmla="*/ 3330012 w 7149692"/>
                  <a:gd name="connsiteY211" fmla="*/ 0 h 4639734"/>
                  <a:gd name="connsiteX212" fmla="*/ 3143745 w 7149692"/>
                  <a:gd name="connsiteY212" fmla="*/ 8467 h 4639734"/>
                  <a:gd name="connsiteX213" fmla="*/ 3050612 w 7149692"/>
                  <a:gd name="connsiteY213" fmla="*/ 25400 h 4639734"/>
                  <a:gd name="connsiteX214" fmla="*/ 2991345 w 7149692"/>
                  <a:gd name="connsiteY214" fmla="*/ 42334 h 4639734"/>
                  <a:gd name="connsiteX215" fmla="*/ 2949012 w 7149692"/>
                  <a:gd name="connsiteY215" fmla="*/ 59267 h 4639734"/>
                  <a:gd name="connsiteX216" fmla="*/ 2898212 w 7149692"/>
                  <a:gd name="connsiteY216" fmla="*/ 93134 h 4639734"/>
                  <a:gd name="connsiteX217" fmla="*/ 2855879 w 7149692"/>
                  <a:gd name="connsiteY217" fmla="*/ 118534 h 4639734"/>
                  <a:gd name="connsiteX218" fmla="*/ 2830479 w 7149692"/>
                  <a:gd name="connsiteY218" fmla="*/ 143934 h 4639734"/>
                  <a:gd name="connsiteX219" fmla="*/ 2805079 w 7149692"/>
                  <a:gd name="connsiteY219" fmla="*/ 160867 h 4639734"/>
                  <a:gd name="connsiteX220" fmla="*/ 2745812 w 7149692"/>
                  <a:gd name="connsiteY220" fmla="*/ 203200 h 4639734"/>
                  <a:gd name="connsiteX221" fmla="*/ 2720412 w 7149692"/>
                  <a:gd name="connsiteY221" fmla="*/ 254000 h 4639734"/>
                  <a:gd name="connsiteX222" fmla="*/ 2695012 w 7149692"/>
                  <a:gd name="connsiteY222" fmla="*/ 296334 h 4639734"/>
                  <a:gd name="connsiteX223" fmla="*/ 2644212 w 7149692"/>
                  <a:gd name="connsiteY223" fmla="*/ 389467 h 4639734"/>
                  <a:gd name="connsiteX224" fmla="*/ 2627279 w 7149692"/>
                  <a:gd name="connsiteY224" fmla="*/ 414867 h 4639734"/>
                  <a:gd name="connsiteX225" fmla="*/ 2610345 w 7149692"/>
                  <a:gd name="connsiteY225" fmla="*/ 541867 h 4639734"/>
                  <a:gd name="connsiteX226" fmla="*/ 2593412 w 7149692"/>
                  <a:gd name="connsiteY226" fmla="*/ 584200 h 4639734"/>
                  <a:gd name="connsiteX227" fmla="*/ 2584945 w 7149692"/>
                  <a:gd name="connsiteY227" fmla="*/ 609600 h 4639734"/>
                  <a:gd name="connsiteX228" fmla="*/ 2568012 w 7149692"/>
                  <a:gd name="connsiteY228" fmla="*/ 643467 h 4639734"/>
                  <a:gd name="connsiteX229" fmla="*/ 2542612 w 7149692"/>
                  <a:gd name="connsiteY229" fmla="*/ 728134 h 4639734"/>
                  <a:gd name="connsiteX230" fmla="*/ 2551079 w 7149692"/>
                  <a:gd name="connsiteY230" fmla="*/ 880534 h 4639734"/>
                  <a:gd name="connsiteX231" fmla="*/ 2576479 w 7149692"/>
                  <a:gd name="connsiteY231" fmla="*/ 973667 h 4639734"/>
                  <a:gd name="connsiteX232" fmla="*/ 2593412 w 7149692"/>
                  <a:gd name="connsiteY232" fmla="*/ 1049867 h 4639734"/>
                  <a:gd name="connsiteX233" fmla="*/ 2618812 w 7149692"/>
                  <a:gd name="connsiteY233" fmla="*/ 1066800 h 4639734"/>
                  <a:gd name="connsiteX234" fmla="*/ 2678079 w 7149692"/>
                  <a:gd name="connsiteY234" fmla="*/ 1134534 h 4639734"/>
                  <a:gd name="connsiteX235" fmla="*/ 2728879 w 7149692"/>
                  <a:gd name="connsiteY235" fmla="*/ 1176867 h 4639734"/>
                  <a:gd name="connsiteX236" fmla="*/ 2703479 w 7149692"/>
                  <a:gd name="connsiteY236" fmla="*/ 1202267 h 4639734"/>
                  <a:gd name="connsiteX237" fmla="*/ 2635745 w 7149692"/>
                  <a:gd name="connsiteY237" fmla="*/ 1193800 h 4639734"/>
                  <a:gd name="connsiteX238" fmla="*/ 2568012 w 7149692"/>
                  <a:gd name="connsiteY238" fmla="*/ 1117600 h 4639734"/>
                  <a:gd name="connsiteX239" fmla="*/ 2551079 w 7149692"/>
                  <a:gd name="connsiteY239" fmla="*/ 1092200 h 4639734"/>
                  <a:gd name="connsiteX240" fmla="*/ 2525679 w 7149692"/>
                  <a:gd name="connsiteY240" fmla="*/ 1083734 h 4639734"/>
                  <a:gd name="connsiteX241" fmla="*/ 2508745 w 7149692"/>
                  <a:gd name="connsiteY241" fmla="*/ 1049867 h 4639734"/>
                  <a:gd name="connsiteX242" fmla="*/ 2466412 w 7149692"/>
                  <a:gd name="connsiteY242" fmla="*/ 1024467 h 4639734"/>
                  <a:gd name="connsiteX243" fmla="*/ 2432545 w 7149692"/>
                  <a:gd name="connsiteY243" fmla="*/ 999067 h 4639734"/>
                  <a:gd name="connsiteX244" fmla="*/ 2305545 w 7149692"/>
                  <a:gd name="connsiteY244" fmla="*/ 889000 h 4639734"/>
                  <a:gd name="connsiteX245" fmla="*/ 2187012 w 7149692"/>
                  <a:gd name="connsiteY245" fmla="*/ 804334 h 4639734"/>
                  <a:gd name="connsiteX246" fmla="*/ 2136212 w 7149692"/>
                  <a:gd name="connsiteY246" fmla="*/ 762000 h 4639734"/>
                  <a:gd name="connsiteX247" fmla="*/ 2017679 w 7149692"/>
                  <a:gd name="connsiteY247" fmla="*/ 677334 h 4639734"/>
                  <a:gd name="connsiteX248" fmla="*/ 1966879 w 7149692"/>
                  <a:gd name="connsiteY248" fmla="*/ 635000 h 4639734"/>
                  <a:gd name="connsiteX249" fmla="*/ 1873745 w 7149692"/>
                  <a:gd name="connsiteY249" fmla="*/ 575734 h 4639734"/>
                  <a:gd name="connsiteX250" fmla="*/ 1831412 w 7149692"/>
                  <a:gd name="connsiteY250" fmla="*/ 541867 h 4639734"/>
                  <a:gd name="connsiteX251" fmla="*/ 1789079 w 7149692"/>
                  <a:gd name="connsiteY251" fmla="*/ 533400 h 4639734"/>
                  <a:gd name="connsiteX252" fmla="*/ 1763679 w 7149692"/>
                  <a:gd name="connsiteY252" fmla="*/ 524934 h 4639734"/>
                  <a:gd name="connsiteX253" fmla="*/ 1738279 w 7149692"/>
                  <a:gd name="connsiteY253" fmla="*/ 508000 h 4639734"/>
                  <a:gd name="connsiteX254" fmla="*/ 1611279 w 7149692"/>
                  <a:gd name="connsiteY254" fmla="*/ 474134 h 4639734"/>
                  <a:gd name="connsiteX255" fmla="*/ 1501212 w 7149692"/>
                  <a:gd name="connsiteY255" fmla="*/ 465667 h 4639734"/>
                  <a:gd name="connsiteX256" fmla="*/ 1314945 w 7149692"/>
                  <a:gd name="connsiteY256" fmla="*/ 474134 h 4639734"/>
                  <a:gd name="connsiteX257" fmla="*/ 1255679 w 7149692"/>
                  <a:gd name="connsiteY257" fmla="*/ 491067 h 4639734"/>
                  <a:gd name="connsiteX258" fmla="*/ 1179479 w 7149692"/>
                  <a:gd name="connsiteY258" fmla="*/ 508000 h 4639734"/>
                  <a:gd name="connsiteX259" fmla="*/ 1111745 w 7149692"/>
                  <a:gd name="connsiteY259" fmla="*/ 524934 h 4639734"/>
                  <a:gd name="connsiteX260" fmla="*/ 1077879 w 7149692"/>
                  <a:gd name="connsiteY260" fmla="*/ 550334 h 4639734"/>
                  <a:gd name="connsiteX261" fmla="*/ 1044012 w 7149692"/>
                  <a:gd name="connsiteY261" fmla="*/ 567267 h 4639734"/>
                  <a:gd name="connsiteX262" fmla="*/ 993212 w 7149692"/>
                  <a:gd name="connsiteY262" fmla="*/ 618067 h 4639734"/>
                  <a:gd name="connsiteX263" fmla="*/ 933945 w 7149692"/>
                  <a:gd name="connsiteY263" fmla="*/ 728134 h 4639734"/>
                  <a:gd name="connsiteX264" fmla="*/ 900079 w 7149692"/>
                  <a:gd name="connsiteY264" fmla="*/ 778934 h 4639734"/>
                  <a:gd name="connsiteX265" fmla="*/ 883145 w 7149692"/>
                  <a:gd name="connsiteY265" fmla="*/ 838200 h 4639734"/>
                  <a:gd name="connsiteX266" fmla="*/ 866212 w 7149692"/>
                  <a:gd name="connsiteY266" fmla="*/ 905934 h 4639734"/>
                  <a:gd name="connsiteX267" fmla="*/ 883145 w 7149692"/>
                  <a:gd name="connsiteY267" fmla="*/ 1227667 h 4639734"/>
                  <a:gd name="connsiteX268" fmla="*/ 900079 w 7149692"/>
                  <a:gd name="connsiteY268" fmla="*/ 1278467 h 4639734"/>
                  <a:gd name="connsiteX269" fmla="*/ 908545 w 7149692"/>
                  <a:gd name="connsiteY269" fmla="*/ 1320800 h 4639734"/>
                  <a:gd name="connsiteX270" fmla="*/ 942412 w 7149692"/>
                  <a:gd name="connsiteY270" fmla="*/ 1380067 h 4639734"/>
                  <a:gd name="connsiteX271" fmla="*/ 967812 w 7149692"/>
                  <a:gd name="connsiteY271" fmla="*/ 1413934 h 4639734"/>
                  <a:gd name="connsiteX272" fmla="*/ 1010145 w 7149692"/>
                  <a:gd name="connsiteY272" fmla="*/ 1490134 h 4639734"/>
                  <a:gd name="connsiteX273" fmla="*/ 1060945 w 7149692"/>
                  <a:gd name="connsiteY273" fmla="*/ 1532467 h 4639734"/>
                  <a:gd name="connsiteX274" fmla="*/ 1077879 w 7149692"/>
                  <a:gd name="connsiteY274" fmla="*/ 1557867 h 4639734"/>
                  <a:gd name="connsiteX275" fmla="*/ 1120212 w 7149692"/>
                  <a:gd name="connsiteY275" fmla="*/ 1591734 h 4639734"/>
                  <a:gd name="connsiteX276" fmla="*/ 1145612 w 7149692"/>
                  <a:gd name="connsiteY276" fmla="*/ 1617134 h 4639734"/>
                  <a:gd name="connsiteX277" fmla="*/ 1179479 w 7149692"/>
                  <a:gd name="connsiteY277" fmla="*/ 1659467 h 4639734"/>
                  <a:gd name="connsiteX278" fmla="*/ 1230279 w 7149692"/>
                  <a:gd name="connsiteY278" fmla="*/ 1710267 h 4639734"/>
                  <a:gd name="connsiteX279" fmla="*/ 1289545 w 7149692"/>
                  <a:gd name="connsiteY279" fmla="*/ 1761067 h 4639734"/>
                  <a:gd name="connsiteX280" fmla="*/ 1314945 w 7149692"/>
                  <a:gd name="connsiteY280" fmla="*/ 1794934 h 4639734"/>
                  <a:gd name="connsiteX281" fmla="*/ 1374212 w 7149692"/>
                  <a:gd name="connsiteY281" fmla="*/ 1837267 h 4639734"/>
                  <a:gd name="connsiteX282" fmla="*/ 1391145 w 7149692"/>
                  <a:gd name="connsiteY282" fmla="*/ 1862667 h 4639734"/>
                  <a:gd name="connsiteX283" fmla="*/ 1425012 w 7149692"/>
                  <a:gd name="connsiteY283" fmla="*/ 1896534 h 4639734"/>
                  <a:gd name="connsiteX284" fmla="*/ 1433479 w 7149692"/>
                  <a:gd name="connsiteY284" fmla="*/ 1921934 h 4639734"/>
                  <a:gd name="connsiteX285" fmla="*/ 1416545 w 7149692"/>
                  <a:gd name="connsiteY285" fmla="*/ 1938867 h 4639734"/>
                  <a:gd name="connsiteX286" fmla="*/ 1357279 w 7149692"/>
                  <a:gd name="connsiteY286" fmla="*/ 1921934 h 4639734"/>
                  <a:gd name="connsiteX287" fmla="*/ 1298012 w 7149692"/>
                  <a:gd name="connsiteY287" fmla="*/ 1888067 h 4639734"/>
                  <a:gd name="connsiteX288" fmla="*/ 1264145 w 7149692"/>
                  <a:gd name="connsiteY288" fmla="*/ 1862667 h 4639734"/>
                  <a:gd name="connsiteX289" fmla="*/ 1230279 w 7149692"/>
                  <a:gd name="connsiteY289" fmla="*/ 1854200 h 4639734"/>
                  <a:gd name="connsiteX290" fmla="*/ 1204879 w 7149692"/>
                  <a:gd name="connsiteY290" fmla="*/ 1845734 h 4639734"/>
                  <a:gd name="connsiteX291" fmla="*/ 1128679 w 7149692"/>
                  <a:gd name="connsiteY291" fmla="*/ 1820334 h 4639734"/>
                  <a:gd name="connsiteX292" fmla="*/ 967812 w 7149692"/>
                  <a:gd name="connsiteY292" fmla="*/ 1811867 h 4639734"/>
                  <a:gd name="connsiteX293" fmla="*/ 866212 w 7149692"/>
                  <a:gd name="connsiteY293" fmla="*/ 1803400 h 4639734"/>
                  <a:gd name="connsiteX294" fmla="*/ 790012 w 7149692"/>
                  <a:gd name="connsiteY294" fmla="*/ 1811867 h 4639734"/>
                  <a:gd name="connsiteX295" fmla="*/ 722279 w 7149692"/>
                  <a:gd name="connsiteY295" fmla="*/ 1837267 h 4639734"/>
                  <a:gd name="connsiteX296" fmla="*/ 679945 w 7149692"/>
                  <a:gd name="connsiteY296" fmla="*/ 1871134 h 4639734"/>
                  <a:gd name="connsiteX297" fmla="*/ 654545 w 7149692"/>
                  <a:gd name="connsiteY297" fmla="*/ 1896534 h 4639734"/>
                  <a:gd name="connsiteX298" fmla="*/ 586812 w 7149692"/>
                  <a:gd name="connsiteY298" fmla="*/ 1947334 h 4639734"/>
                  <a:gd name="connsiteX299" fmla="*/ 544479 w 7149692"/>
                  <a:gd name="connsiteY299" fmla="*/ 1981200 h 4639734"/>
                  <a:gd name="connsiteX300" fmla="*/ 459812 w 7149692"/>
                  <a:gd name="connsiteY300" fmla="*/ 2032000 h 4639734"/>
                  <a:gd name="connsiteX301" fmla="*/ 400545 w 7149692"/>
                  <a:gd name="connsiteY301" fmla="*/ 2099734 h 4639734"/>
                  <a:gd name="connsiteX302" fmla="*/ 332812 w 7149692"/>
                  <a:gd name="connsiteY302" fmla="*/ 2159000 h 4639734"/>
                  <a:gd name="connsiteX303" fmla="*/ 282012 w 7149692"/>
                  <a:gd name="connsiteY303" fmla="*/ 2235200 h 4639734"/>
                  <a:gd name="connsiteX304" fmla="*/ 256612 w 7149692"/>
                  <a:gd name="connsiteY304" fmla="*/ 2252134 h 4639734"/>
                  <a:gd name="connsiteX305" fmla="*/ 214279 w 7149692"/>
                  <a:gd name="connsiteY305" fmla="*/ 2328334 h 4639734"/>
                  <a:gd name="connsiteX306" fmla="*/ 205812 w 7149692"/>
                  <a:gd name="connsiteY306" fmla="*/ 2362200 h 4639734"/>
                  <a:gd name="connsiteX307" fmla="*/ 188879 w 7149692"/>
                  <a:gd name="connsiteY307" fmla="*/ 2404534 h 4639734"/>
                  <a:gd name="connsiteX308" fmla="*/ 180412 w 7149692"/>
                  <a:gd name="connsiteY308" fmla="*/ 2446867 h 4639734"/>
                  <a:gd name="connsiteX309" fmla="*/ 188879 w 7149692"/>
                  <a:gd name="connsiteY309" fmla="*/ 2531534 h 4639734"/>
                  <a:gd name="connsiteX310" fmla="*/ 239679 w 7149692"/>
                  <a:gd name="connsiteY310" fmla="*/ 2573867 h 4639734"/>
                  <a:gd name="connsiteX311" fmla="*/ 265079 w 7149692"/>
                  <a:gd name="connsiteY311" fmla="*/ 2590800 h 4639734"/>
                  <a:gd name="connsiteX312" fmla="*/ 315879 w 7149692"/>
                  <a:gd name="connsiteY312" fmla="*/ 2641600 h 4639734"/>
                  <a:gd name="connsiteX313" fmla="*/ 375145 w 7149692"/>
                  <a:gd name="connsiteY313" fmla="*/ 2683934 h 4639734"/>
                  <a:gd name="connsiteX314" fmla="*/ 417479 w 7149692"/>
                  <a:gd name="connsiteY314" fmla="*/ 2709334 h 4639734"/>
                  <a:gd name="connsiteX315" fmla="*/ 510612 w 7149692"/>
                  <a:gd name="connsiteY315" fmla="*/ 2768600 h 4639734"/>
                  <a:gd name="connsiteX316" fmla="*/ 527545 w 7149692"/>
                  <a:gd name="connsiteY316" fmla="*/ 2785534 h 4639734"/>
                  <a:gd name="connsiteX317" fmla="*/ 561412 w 7149692"/>
                  <a:gd name="connsiteY317" fmla="*/ 2827867 h 4639734"/>
                  <a:gd name="connsiteX318" fmla="*/ 603745 w 7149692"/>
                  <a:gd name="connsiteY318" fmla="*/ 2895600 h 4639734"/>
                  <a:gd name="connsiteX319" fmla="*/ 561412 w 7149692"/>
                  <a:gd name="connsiteY319" fmla="*/ 2921000 h 4639734"/>
                  <a:gd name="connsiteX320" fmla="*/ 510612 w 7149692"/>
                  <a:gd name="connsiteY32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4955612 w 7149692"/>
                  <a:gd name="connsiteY178" fmla="*/ 753534 h 4639734"/>
                  <a:gd name="connsiteX179" fmla="*/ 4887879 w 7149692"/>
                  <a:gd name="connsiteY179" fmla="*/ 736600 h 4639734"/>
                  <a:gd name="connsiteX180" fmla="*/ 4760879 w 7149692"/>
                  <a:gd name="connsiteY180" fmla="*/ 795867 h 4639734"/>
                  <a:gd name="connsiteX181" fmla="*/ 4667745 w 7149692"/>
                  <a:gd name="connsiteY181" fmla="*/ 872067 h 4639734"/>
                  <a:gd name="connsiteX182" fmla="*/ 4600012 w 7149692"/>
                  <a:gd name="connsiteY182" fmla="*/ 990600 h 4639734"/>
                  <a:gd name="connsiteX183" fmla="*/ 4574612 w 7149692"/>
                  <a:gd name="connsiteY183" fmla="*/ 1066800 h 4639734"/>
                  <a:gd name="connsiteX184" fmla="*/ 4540745 w 7149692"/>
                  <a:gd name="connsiteY184" fmla="*/ 1210734 h 4639734"/>
                  <a:gd name="connsiteX185" fmla="*/ 4489945 w 7149692"/>
                  <a:gd name="connsiteY185" fmla="*/ 1168400 h 4639734"/>
                  <a:gd name="connsiteX186" fmla="*/ 4447612 w 7149692"/>
                  <a:gd name="connsiteY186" fmla="*/ 1049867 h 4639734"/>
                  <a:gd name="connsiteX187" fmla="*/ 4379879 w 7149692"/>
                  <a:gd name="connsiteY187" fmla="*/ 922867 h 4639734"/>
                  <a:gd name="connsiteX188" fmla="*/ 4329079 w 7149692"/>
                  <a:gd name="connsiteY188" fmla="*/ 821267 h 4639734"/>
                  <a:gd name="connsiteX189" fmla="*/ 4303679 w 7149692"/>
                  <a:gd name="connsiteY189" fmla="*/ 762000 h 4639734"/>
                  <a:gd name="connsiteX190" fmla="*/ 4269812 w 7149692"/>
                  <a:gd name="connsiteY190" fmla="*/ 711200 h 4639734"/>
                  <a:gd name="connsiteX191" fmla="*/ 4210545 w 7149692"/>
                  <a:gd name="connsiteY191" fmla="*/ 609600 h 4639734"/>
                  <a:gd name="connsiteX192" fmla="*/ 4134345 w 7149692"/>
                  <a:gd name="connsiteY192" fmla="*/ 516467 h 4639734"/>
                  <a:gd name="connsiteX193" fmla="*/ 4100479 w 7149692"/>
                  <a:gd name="connsiteY193" fmla="*/ 448734 h 4639734"/>
                  <a:gd name="connsiteX194" fmla="*/ 4066612 w 7149692"/>
                  <a:gd name="connsiteY194" fmla="*/ 414867 h 4639734"/>
                  <a:gd name="connsiteX195" fmla="*/ 4041212 w 7149692"/>
                  <a:gd name="connsiteY195" fmla="*/ 372534 h 4639734"/>
                  <a:gd name="connsiteX196" fmla="*/ 4007345 w 7149692"/>
                  <a:gd name="connsiteY196" fmla="*/ 338667 h 4639734"/>
                  <a:gd name="connsiteX197" fmla="*/ 3990412 w 7149692"/>
                  <a:gd name="connsiteY197" fmla="*/ 313267 h 4639734"/>
                  <a:gd name="connsiteX198" fmla="*/ 3965012 w 7149692"/>
                  <a:gd name="connsiteY198" fmla="*/ 287867 h 4639734"/>
                  <a:gd name="connsiteX199" fmla="*/ 3939612 w 7149692"/>
                  <a:gd name="connsiteY199" fmla="*/ 254000 h 4639734"/>
                  <a:gd name="connsiteX200" fmla="*/ 3905745 w 7149692"/>
                  <a:gd name="connsiteY200" fmla="*/ 237067 h 4639734"/>
                  <a:gd name="connsiteX201" fmla="*/ 3846479 w 7149692"/>
                  <a:gd name="connsiteY201" fmla="*/ 186267 h 4639734"/>
                  <a:gd name="connsiteX202" fmla="*/ 3821079 w 7149692"/>
                  <a:gd name="connsiteY202" fmla="*/ 169334 h 4639734"/>
                  <a:gd name="connsiteX203" fmla="*/ 3787212 w 7149692"/>
                  <a:gd name="connsiteY203" fmla="*/ 135467 h 4639734"/>
                  <a:gd name="connsiteX204" fmla="*/ 3694079 w 7149692"/>
                  <a:gd name="connsiteY204" fmla="*/ 101600 h 4639734"/>
                  <a:gd name="connsiteX205" fmla="*/ 3617879 w 7149692"/>
                  <a:gd name="connsiteY205" fmla="*/ 67734 h 4639734"/>
                  <a:gd name="connsiteX206" fmla="*/ 3584012 w 7149692"/>
                  <a:gd name="connsiteY206" fmla="*/ 59267 h 4639734"/>
                  <a:gd name="connsiteX207" fmla="*/ 3550145 w 7149692"/>
                  <a:gd name="connsiteY207" fmla="*/ 42334 h 4639734"/>
                  <a:gd name="connsiteX208" fmla="*/ 3516279 w 7149692"/>
                  <a:gd name="connsiteY208" fmla="*/ 33867 h 4639734"/>
                  <a:gd name="connsiteX209" fmla="*/ 3431612 w 7149692"/>
                  <a:gd name="connsiteY209" fmla="*/ 8467 h 4639734"/>
                  <a:gd name="connsiteX210" fmla="*/ 3330012 w 7149692"/>
                  <a:gd name="connsiteY210" fmla="*/ 0 h 4639734"/>
                  <a:gd name="connsiteX211" fmla="*/ 3143745 w 7149692"/>
                  <a:gd name="connsiteY211" fmla="*/ 8467 h 4639734"/>
                  <a:gd name="connsiteX212" fmla="*/ 3050612 w 7149692"/>
                  <a:gd name="connsiteY212" fmla="*/ 25400 h 4639734"/>
                  <a:gd name="connsiteX213" fmla="*/ 2991345 w 7149692"/>
                  <a:gd name="connsiteY213" fmla="*/ 42334 h 4639734"/>
                  <a:gd name="connsiteX214" fmla="*/ 2949012 w 7149692"/>
                  <a:gd name="connsiteY214" fmla="*/ 59267 h 4639734"/>
                  <a:gd name="connsiteX215" fmla="*/ 2898212 w 7149692"/>
                  <a:gd name="connsiteY215" fmla="*/ 93134 h 4639734"/>
                  <a:gd name="connsiteX216" fmla="*/ 2855879 w 7149692"/>
                  <a:gd name="connsiteY216" fmla="*/ 118534 h 4639734"/>
                  <a:gd name="connsiteX217" fmla="*/ 2830479 w 7149692"/>
                  <a:gd name="connsiteY217" fmla="*/ 143934 h 4639734"/>
                  <a:gd name="connsiteX218" fmla="*/ 2805079 w 7149692"/>
                  <a:gd name="connsiteY218" fmla="*/ 160867 h 4639734"/>
                  <a:gd name="connsiteX219" fmla="*/ 2745812 w 7149692"/>
                  <a:gd name="connsiteY219" fmla="*/ 203200 h 4639734"/>
                  <a:gd name="connsiteX220" fmla="*/ 2720412 w 7149692"/>
                  <a:gd name="connsiteY220" fmla="*/ 254000 h 4639734"/>
                  <a:gd name="connsiteX221" fmla="*/ 2695012 w 7149692"/>
                  <a:gd name="connsiteY221" fmla="*/ 296334 h 4639734"/>
                  <a:gd name="connsiteX222" fmla="*/ 2644212 w 7149692"/>
                  <a:gd name="connsiteY222" fmla="*/ 389467 h 4639734"/>
                  <a:gd name="connsiteX223" fmla="*/ 2627279 w 7149692"/>
                  <a:gd name="connsiteY223" fmla="*/ 414867 h 4639734"/>
                  <a:gd name="connsiteX224" fmla="*/ 2610345 w 7149692"/>
                  <a:gd name="connsiteY224" fmla="*/ 541867 h 4639734"/>
                  <a:gd name="connsiteX225" fmla="*/ 2593412 w 7149692"/>
                  <a:gd name="connsiteY225" fmla="*/ 584200 h 4639734"/>
                  <a:gd name="connsiteX226" fmla="*/ 2584945 w 7149692"/>
                  <a:gd name="connsiteY226" fmla="*/ 609600 h 4639734"/>
                  <a:gd name="connsiteX227" fmla="*/ 2568012 w 7149692"/>
                  <a:gd name="connsiteY227" fmla="*/ 643467 h 4639734"/>
                  <a:gd name="connsiteX228" fmla="*/ 2542612 w 7149692"/>
                  <a:gd name="connsiteY228" fmla="*/ 728134 h 4639734"/>
                  <a:gd name="connsiteX229" fmla="*/ 2551079 w 7149692"/>
                  <a:gd name="connsiteY229" fmla="*/ 880534 h 4639734"/>
                  <a:gd name="connsiteX230" fmla="*/ 2576479 w 7149692"/>
                  <a:gd name="connsiteY230" fmla="*/ 973667 h 4639734"/>
                  <a:gd name="connsiteX231" fmla="*/ 2593412 w 7149692"/>
                  <a:gd name="connsiteY231" fmla="*/ 1049867 h 4639734"/>
                  <a:gd name="connsiteX232" fmla="*/ 2618812 w 7149692"/>
                  <a:gd name="connsiteY232" fmla="*/ 1066800 h 4639734"/>
                  <a:gd name="connsiteX233" fmla="*/ 2678079 w 7149692"/>
                  <a:gd name="connsiteY233" fmla="*/ 1134534 h 4639734"/>
                  <a:gd name="connsiteX234" fmla="*/ 2728879 w 7149692"/>
                  <a:gd name="connsiteY234" fmla="*/ 1176867 h 4639734"/>
                  <a:gd name="connsiteX235" fmla="*/ 2703479 w 7149692"/>
                  <a:gd name="connsiteY235" fmla="*/ 1202267 h 4639734"/>
                  <a:gd name="connsiteX236" fmla="*/ 2635745 w 7149692"/>
                  <a:gd name="connsiteY236" fmla="*/ 1193800 h 4639734"/>
                  <a:gd name="connsiteX237" fmla="*/ 2568012 w 7149692"/>
                  <a:gd name="connsiteY237" fmla="*/ 1117600 h 4639734"/>
                  <a:gd name="connsiteX238" fmla="*/ 2551079 w 7149692"/>
                  <a:gd name="connsiteY238" fmla="*/ 1092200 h 4639734"/>
                  <a:gd name="connsiteX239" fmla="*/ 2525679 w 7149692"/>
                  <a:gd name="connsiteY239" fmla="*/ 1083734 h 4639734"/>
                  <a:gd name="connsiteX240" fmla="*/ 2508745 w 7149692"/>
                  <a:gd name="connsiteY240" fmla="*/ 1049867 h 4639734"/>
                  <a:gd name="connsiteX241" fmla="*/ 2466412 w 7149692"/>
                  <a:gd name="connsiteY241" fmla="*/ 1024467 h 4639734"/>
                  <a:gd name="connsiteX242" fmla="*/ 2432545 w 7149692"/>
                  <a:gd name="connsiteY242" fmla="*/ 999067 h 4639734"/>
                  <a:gd name="connsiteX243" fmla="*/ 2305545 w 7149692"/>
                  <a:gd name="connsiteY243" fmla="*/ 889000 h 4639734"/>
                  <a:gd name="connsiteX244" fmla="*/ 2187012 w 7149692"/>
                  <a:gd name="connsiteY244" fmla="*/ 804334 h 4639734"/>
                  <a:gd name="connsiteX245" fmla="*/ 2136212 w 7149692"/>
                  <a:gd name="connsiteY245" fmla="*/ 762000 h 4639734"/>
                  <a:gd name="connsiteX246" fmla="*/ 2017679 w 7149692"/>
                  <a:gd name="connsiteY246" fmla="*/ 677334 h 4639734"/>
                  <a:gd name="connsiteX247" fmla="*/ 1966879 w 7149692"/>
                  <a:gd name="connsiteY247" fmla="*/ 635000 h 4639734"/>
                  <a:gd name="connsiteX248" fmla="*/ 1873745 w 7149692"/>
                  <a:gd name="connsiteY248" fmla="*/ 575734 h 4639734"/>
                  <a:gd name="connsiteX249" fmla="*/ 1831412 w 7149692"/>
                  <a:gd name="connsiteY249" fmla="*/ 541867 h 4639734"/>
                  <a:gd name="connsiteX250" fmla="*/ 1789079 w 7149692"/>
                  <a:gd name="connsiteY250" fmla="*/ 533400 h 4639734"/>
                  <a:gd name="connsiteX251" fmla="*/ 1763679 w 7149692"/>
                  <a:gd name="connsiteY251" fmla="*/ 524934 h 4639734"/>
                  <a:gd name="connsiteX252" fmla="*/ 1738279 w 7149692"/>
                  <a:gd name="connsiteY252" fmla="*/ 508000 h 4639734"/>
                  <a:gd name="connsiteX253" fmla="*/ 1611279 w 7149692"/>
                  <a:gd name="connsiteY253" fmla="*/ 474134 h 4639734"/>
                  <a:gd name="connsiteX254" fmla="*/ 1501212 w 7149692"/>
                  <a:gd name="connsiteY254" fmla="*/ 465667 h 4639734"/>
                  <a:gd name="connsiteX255" fmla="*/ 1314945 w 7149692"/>
                  <a:gd name="connsiteY255" fmla="*/ 474134 h 4639734"/>
                  <a:gd name="connsiteX256" fmla="*/ 1255679 w 7149692"/>
                  <a:gd name="connsiteY256" fmla="*/ 491067 h 4639734"/>
                  <a:gd name="connsiteX257" fmla="*/ 1179479 w 7149692"/>
                  <a:gd name="connsiteY257" fmla="*/ 508000 h 4639734"/>
                  <a:gd name="connsiteX258" fmla="*/ 1111745 w 7149692"/>
                  <a:gd name="connsiteY258" fmla="*/ 524934 h 4639734"/>
                  <a:gd name="connsiteX259" fmla="*/ 1077879 w 7149692"/>
                  <a:gd name="connsiteY259" fmla="*/ 550334 h 4639734"/>
                  <a:gd name="connsiteX260" fmla="*/ 1044012 w 7149692"/>
                  <a:gd name="connsiteY260" fmla="*/ 567267 h 4639734"/>
                  <a:gd name="connsiteX261" fmla="*/ 993212 w 7149692"/>
                  <a:gd name="connsiteY261" fmla="*/ 618067 h 4639734"/>
                  <a:gd name="connsiteX262" fmla="*/ 933945 w 7149692"/>
                  <a:gd name="connsiteY262" fmla="*/ 728134 h 4639734"/>
                  <a:gd name="connsiteX263" fmla="*/ 900079 w 7149692"/>
                  <a:gd name="connsiteY263" fmla="*/ 778934 h 4639734"/>
                  <a:gd name="connsiteX264" fmla="*/ 883145 w 7149692"/>
                  <a:gd name="connsiteY264" fmla="*/ 838200 h 4639734"/>
                  <a:gd name="connsiteX265" fmla="*/ 866212 w 7149692"/>
                  <a:gd name="connsiteY265" fmla="*/ 905934 h 4639734"/>
                  <a:gd name="connsiteX266" fmla="*/ 883145 w 7149692"/>
                  <a:gd name="connsiteY266" fmla="*/ 1227667 h 4639734"/>
                  <a:gd name="connsiteX267" fmla="*/ 900079 w 7149692"/>
                  <a:gd name="connsiteY267" fmla="*/ 1278467 h 4639734"/>
                  <a:gd name="connsiteX268" fmla="*/ 908545 w 7149692"/>
                  <a:gd name="connsiteY268" fmla="*/ 1320800 h 4639734"/>
                  <a:gd name="connsiteX269" fmla="*/ 942412 w 7149692"/>
                  <a:gd name="connsiteY269" fmla="*/ 1380067 h 4639734"/>
                  <a:gd name="connsiteX270" fmla="*/ 967812 w 7149692"/>
                  <a:gd name="connsiteY270" fmla="*/ 1413934 h 4639734"/>
                  <a:gd name="connsiteX271" fmla="*/ 1010145 w 7149692"/>
                  <a:gd name="connsiteY271" fmla="*/ 1490134 h 4639734"/>
                  <a:gd name="connsiteX272" fmla="*/ 1060945 w 7149692"/>
                  <a:gd name="connsiteY272" fmla="*/ 1532467 h 4639734"/>
                  <a:gd name="connsiteX273" fmla="*/ 1077879 w 7149692"/>
                  <a:gd name="connsiteY273" fmla="*/ 1557867 h 4639734"/>
                  <a:gd name="connsiteX274" fmla="*/ 1120212 w 7149692"/>
                  <a:gd name="connsiteY274" fmla="*/ 1591734 h 4639734"/>
                  <a:gd name="connsiteX275" fmla="*/ 1145612 w 7149692"/>
                  <a:gd name="connsiteY275" fmla="*/ 1617134 h 4639734"/>
                  <a:gd name="connsiteX276" fmla="*/ 1179479 w 7149692"/>
                  <a:gd name="connsiteY276" fmla="*/ 1659467 h 4639734"/>
                  <a:gd name="connsiteX277" fmla="*/ 1230279 w 7149692"/>
                  <a:gd name="connsiteY277" fmla="*/ 1710267 h 4639734"/>
                  <a:gd name="connsiteX278" fmla="*/ 1289545 w 7149692"/>
                  <a:gd name="connsiteY278" fmla="*/ 1761067 h 4639734"/>
                  <a:gd name="connsiteX279" fmla="*/ 1314945 w 7149692"/>
                  <a:gd name="connsiteY279" fmla="*/ 1794934 h 4639734"/>
                  <a:gd name="connsiteX280" fmla="*/ 1374212 w 7149692"/>
                  <a:gd name="connsiteY280" fmla="*/ 1837267 h 4639734"/>
                  <a:gd name="connsiteX281" fmla="*/ 1391145 w 7149692"/>
                  <a:gd name="connsiteY281" fmla="*/ 1862667 h 4639734"/>
                  <a:gd name="connsiteX282" fmla="*/ 1425012 w 7149692"/>
                  <a:gd name="connsiteY282" fmla="*/ 1896534 h 4639734"/>
                  <a:gd name="connsiteX283" fmla="*/ 1433479 w 7149692"/>
                  <a:gd name="connsiteY283" fmla="*/ 1921934 h 4639734"/>
                  <a:gd name="connsiteX284" fmla="*/ 1416545 w 7149692"/>
                  <a:gd name="connsiteY284" fmla="*/ 1938867 h 4639734"/>
                  <a:gd name="connsiteX285" fmla="*/ 1357279 w 7149692"/>
                  <a:gd name="connsiteY285" fmla="*/ 1921934 h 4639734"/>
                  <a:gd name="connsiteX286" fmla="*/ 1298012 w 7149692"/>
                  <a:gd name="connsiteY286" fmla="*/ 1888067 h 4639734"/>
                  <a:gd name="connsiteX287" fmla="*/ 1264145 w 7149692"/>
                  <a:gd name="connsiteY287" fmla="*/ 1862667 h 4639734"/>
                  <a:gd name="connsiteX288" fmla="*/ 1230279 w 7149692"/>
                  <a:gd name="connsiteY288" fmla="*/ 1854200 h 4639734"/>
                  <a:gd name="connsiteX289" fmla="*/ 1204879 w 7149692"/>
                  <a:gd name="connsiteY289" fmla="*/ 1845734 h 4639734"/>
                  <a:gd name="connsiteX290" fmla="*/ 1128679 w 7149692"/>
                  <a:gd name="connsiteY290" fmla="*/ 1820334 h 4639734"/>
                  <a:gd name="connsiteX291" fmla="*/ 967812 w 7149692"/>
                  <a:gd name="connsiteY291" fmla="*/ 1811867 h 4639734"/>
                  <a:gd name="connsiteX292" fmla="*/ 866212 w 7149692"/>
                  <a:gd name="connsiteY292" fmla="*/ 1803400 h 4639734"/>
                  <a:gd name="connsiteX293" fmla="*/ 790012 w 7149692"/>
                  <a:gd name="connsiteY293" fmla="*/ 1811867 h 4639734"/>
                  <a:gd name="connsiteX294" fmla="*/ 722279 w 7149692"/>
                  <a:gd name="connsiteY294" fmla="*/ 1837267 h 4639734"/>
                  <a:gd name="connsiteX295" fmla="*/ 679945 w 7149692"/>
                  <a:gd name="connsiteY295" fmla="*/ 1871134 h 4639734"/>
                  <a:gd name="connsiteX296" fmla="*/ 654545 w 7149692"/>
                  <a:gd name="connsiteY296" fmla="*/ 1896534 h 4639734"/>
                  <a:gd name="connsiteX297" fmla="*/ 586812 w 7149692"/>
                  <a:gd name="connsiteY297" fmla="*/ 1947334 h 4639734"/>
                  <a:gd name="connsiteX298" fmla="*/ 544479 w 7149692"/>
                  <a:gd name="connsiteY298" fmla="*/ 1981200 h 4639734"/>
                  <a:gd name="connsiteX299" fmla="*/ 459812 w 7149692"/>
                  <a:gd name="connsiteY299" fmla="*/ 2032000 h 4639734"/>
                  <a:gd name="connsiteX300" fmla="*/ 400545 w 7149692"/>
                  <a:gd name="connsiteY300" fmla="*/ 2099734 h 4639734"/>
                  <a:gd name="connsiteX301" fmla="*/ 332812 w 7149692"/>
                  <a:gd name="connsiteY301" fmla="*/ 2159000 h 4639734"/>
                  <a:gd name="connsiteX302" fmla="*/ 282012 w 7149692"/>
                  <a:gd name="connsiteY302" fmla="*/ 2235200 h 4639734"/>
                  <a:gd name="connsiteX303" fmla="*/ 256612 w 7149692"/>
                  <a:gd name="connsiteY303" fmla="*/ 2252134 h 4639734"/>
                  <a:gd name="connsiteX304" fmla="*/ 214279 w 7149692"/>
                  <a:gd name="connsiteY304" fmla="*/ 2328334 h 4639734"/>
                  <a:gd name="connsiteX305" fmla="*/ 205812 w 7149692"/>
                  <a:gd name="connsiteY305" fmla="*/ 2362200 h 4639734"/>
                  <a:gd name="connsiteX306" fmla="*/ 188879 w 7149692"/>
                  <a:gd name="connsiteY306" fmla="*/ 2404534 h 4639734"/>
                  <a:gd name="connsiteX307" fmla="*/ 180412 w 7149692"/>
                  <a:gd name="connsiteY307" fmla="*/ 2446867 h 4639734"/>
                  <a:gd name="connsiteX308" fmla="*/ 188879 w 7149692"/>
                  <a:gd name="connsiteY308" fmla="*/ 2531534 h 4639734"/>
                  <a:gd name="connsiteX309" fmla="*/ 239679 w 7149692"/>
                  <a:gd name="connsiteY309" fmla="*/ 2573867 h 4639734"/>
                  <a:gd name="connsiteX310" fmla="*/ 265079 w 7149692"/>
                  <a:gd name="connsiteY310" fmla="*/ 2590800 h 4639734"/>
                  <a:gd name="connsiteX311" fmla="*/ 315879 w 7149692"/>
                  <a:gd name="connsiteY311" fmla="*/ 2641600 h 4639734"/>
                  <a:gd name="connsiteX312" fmla="*/ 375145 w 7149692"/>
                  <a:gd name="connsiteY312" fmla="*/ 2683934 h 4639734"/>
                  <a:gd name="connsiteX313" fmla="*/ 417479 w 7149692"/>
                  <a:gd name="connsiteY313" fmla="*/ 2709334 h 4639734"/>
                  <a:gd name="connsiteX314" fmla="*/ 510612 w 7149692"/>
                  <a:gd name="connsiteY314" fmla="*/ 2768600 h 4639734"/>
                  <a:gd name="connsiteX315" fmla="*/ 527545 w 7149692"/>
                  <a:gd name="connsiteY315" fmla="*/ 2785534 h 4639734"/>
                  <a:gd name="connsiteX316" fmla="*/ 561412 w 7149692"/>
                  <a:gd name="connsiteY316" fmla="*/ 2827867 h 4639734"/>
                  <a:gd name="connsiteX317" fmla="*/ 603745 w 7149692"/>
                  <a:gd name="connsiteY317" fmla="*/ 2895600 h 4639734"/>
                  <a:gd name="connsiteX318" fmla="*/ 561412 w 7149692"/>
                  <a:gd name="connsiteY318" fmla="*/ 2921000 h 4639734"/>
                  <a:gd name="connsiteX319" fmla="*/ 510612 w 7149692"/>
                  <a:gd name="connsiteY31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4955612 w 7149692"/>
                  <a:gd name="connsiteY178" fmla="*/ 753534 h 4639734"/>
                  <a:gd name="connsiteX179" fmla="*/ 4887879 w 7149692"/>
                  <a:gd name="connsiteY179" fmla="*/ 736600 h 4639734"/>
                  <a:gd name="connsiteX180" fmla="*/ 4760879 w 7149692"/>
                  <a:gd name="connsiteY180" fmla="*/ 795867 h 4639734"/>
                  <a:gd name="connsiteX181" fmla="*/ 4667745 w 7149692"/>
                  <a:gd name="connsiteY181" fmla="*/ 872067 h 4639734"/>
                  <a:gd name="connsiteX182" fmla="*/ 4600012 w 7149692"/>
                  <a:gd name="connsiteY182" fmla="*/ 990600 h 4639734"/>
                  <a:gd name="connsiteX183" fmla="*/ 4574612 w 7149692"/>
                  <a:gd name="connsiteY183" fmla="*/ 1066800 h 4639734"/>
                  <a:gd name="connsiteX184" fmla="*/ 4540745 w 7149692"/>
                  <a:gd name="connsiteY184" fmla="*/ 1210734 h 4639734"/>
                  <a:gd name="connsiteX185" fmla="*/ 4489945 w 7149692"/>
                  <a:gd name="connsiteY185" fmla="*/ 1168400 h 4639734"/>
                  <a:gd name="connsiteX186" fmla="*/ 4447612 w 7149692"/>
                  <a:gd name="connsiteY186" fmla="*/ 1049867 h 4639734"/>
                  <a:gd name="connsiteX187" fmla="*/ 4379879 w 7149692"/>
                  <a:gd name="connsiteY187" fmla="*/ 922867 h 4639734"/>
                  <a:gd name="connsiteX188" fmla="*/ 4329079 w 7149692"/>
                  <a:gd name="connsiteY188" fmla="*/ 821267 h 4639734"/>
                  <a:gd name="connsiteX189" fmla="*/ 4269812 w 7149692"/>
                  <a:gd name="connsiteY189" fmla="*/ 711200 h 4639734"/>
                  <a:gd name="connsiteX190" fmla="*/ 4210545 w 7149692"/>
                  <a:gd name="connsiteY190" fmla="*/ 609600 h 4639734"/>
                  <a:gd name="connsiteX191" fmla="*/ 4134345 w 7149692"/>
                  <a:gd name="connsiteY191" fmla="*/ 516467 h 4639734"/>
                  <a:gd name="connsiteX192" fmla="*/ 4100479 w 7149692"/>
                  <a:gd name="connsiteY192" fmla="*/ 448734 h 4639734"/>
                  <a:gd name="connsiteX193" fmla="*/ 4066612 w 7149692"/>
                  <a:gd name="connsiteY193" fmla="*/ 414867 h 4639734"/>
                  <a:gd name="connsiteX194" fmla="*/ 4041212 w 7149692"/>
                  <a:gd name="connsiteY194" fmla="*/ 372534 h 4639734"/>
                  <a:gd name="connsiteX195" fmla="*/ 4007345 w 7149692"/>
                  <a:gd name="connsiteY195" fmla="*/ 338667 h 4639734"/>
                  <a:gd name="connsiteX196" fmla="*/ 3990412 w 7149692"/>
                  <a:gd name="connsiteY196" fmla="*/ 313267 h 4639734"/>
                  <a:gd name="connsiteX197" fmla="*/ 3965012 w 7149692"/>
                  <a:gd name="connsiteY197" fmla="*/ 287867 h 4639734"/>
                  <a:gd name="connsiteX198" fmla="*/ 3939612 w 7149692"/>
                  <a:gd name="connsiteY198" fmla="*/ 254000 h 4639734"/>
                  <a:gd name="connsiteX199" fmla="*/ 3905745 w 7149692"/>
                  <a:gd name="connsiteY199" fmla="*/ 237067 h 4639734"/>
                  <a:gd name="connsiteX200" fmla="*/ 3846479 w 7149692"/>
                  <a:gd name="connsiteY200" fmla="*/ 186267 h 4639734"/>
                  <a:gd name="connsiteX201" fmla="*/ 3821079 w 7149692"/>
                  <a:gd name="connsiteY201" fmla="*/ 169334 h 4639734"/>
                  <a:gd name="connsiteX202" fmla="*/ 3787212 w 7149692"/>
                  <a:gd name="connsiteY202" fmla="*/ 135467 h 4639734"/>
                  <a:gd name="connsiteX203" fmla="*/ 3694079 w 7149692"/>
                  <a:gd name="connsiteY203" fmla="*/ 101600 h 4639734"/>
                  <a:gd name="connsiteX204" fmla="*/ 3617879 w 7149692"/>
                  <a:gd name="connsiteY204" fmla="*/ 67734 h 4639734"/>
                  <a:gd name="connsiteX205" fmla="*/ 3584012 w 7149692"/>
                  <a:gd name="connsiteY205" fmla="*/ 59267 h 4639734"/>
                  <a:gd name="connsiteX206" fmla="*/ 3550145 w 7149692"/>
                  <a:gd name="connsiteY206" fmla="*/ 42334 h 4639734"/>
                  <a:gd name="connsiteX207" fmla="*/ 3516279 w 7149692"/>
                  <a:gd name="connsiteY207" fmla="*/ 33867 h 4639734"/>
                  <a:gd name="connsiteX208" fmla="*/ 3431612 w 7149692"/>
                  <a:gd name="connsiteY208" fmla="*/ 8467 h 4639734"/>
                  <a:gd name="connsiteX209" fmla="*/ 3330012 w 7149692"/>
                  <a:gd name="connsiteY209" fmla="*/ 0 h 4639734"/>
                  <a:gd name="connsiteX210" fmla="*/ 3143745 w 7149692"/>
                  <a:gd name="connsiteY210" fmla="*/ 8467 h 4639734"/>
                  <a:gd name="connsiteX211" fmla="*/ 3050612 w 7149692"/>
                  <a:gd name="connsiteY211" fmla="*/ 25400 h 4639734"/>
                  <a:gd name="connsiteX212" fmla="*/ 2991345 w 7149692"/>
                  <a:gd name="connsiteY212" fmla="*/ 42334 h 4639734"/>
                  <a:gd name="connsiteX213" fmla="*/ 2949012 w 7149692"/>
                  <a:gd name="connsiteY213" fmla="*/ 59267 h 4639734"/>
                  <a:gd name="connsiteX214" fmla="*/ 2898212 w 7149692"/>
                  <a:gd name="connsiteY214" fmla="*/ 93134 h 4639734"/>
                  <a:gd name="connsiteX215" fmla="*/ 2855879 w 7149692"/>
                  <a:gd name="connsiteY215" fmla="*/ 118534 h 4639734"/>
                  <a:gd name="connsiteX216" fmla="*/ 2830479 w 7149692"/>
                  <a:gd name="connsiteY216" fmla="*/ 143934 h 4639734"/>
                  <a:gd name="connsiteX217" fmla="*/ 2805079 w 7149692"/>
                  <a:gd name="connsiteY217" fmla="*/ 160867 h 4639734"/>
                  <a:gd name="connsiteX218" fmla="*/ 2745812 w 7149692"/>
                  <a:gd name="connsiteY218" fmla="*/ 203200 h 4639734"/>
                  <a:gd name="connsiteX219" fmla="*/ 2720412 w 7149692"/>
                  <a:gd name="connsiteY219" fmla="*/ 254000 h 4639734"/>
                  <a:gd name="connsiteX220" fmla="*/ 2695012 w 7149692"/>
                  <a:gd name="connsiteY220" fmla="*/ 296334 h 4639734"/>
                  <a:gd name="connsiteX221" fmla="*/ 2644212 w 7149692"/>
                  <a:gd name="connsiteY221" fmla="*/ 389467 h 4639734"/>
                  <a:gd name="connsiteX222" fmla="*/ 2627279 w 7149692"/>
                  <a:gd name="connsiteY222" fmla="*/ 414867 h 4639734"/>
                  <a:gd name="connsiteX223" fmla="*/ 2610345 w 7149692"/>
                  <a:gd name="connsiteY223" fmla="*/ 541867 h 4639734"/>
                  <a:gd name="connsiteX224" fmla="*/ 2593412 w 7149692"/>
                  <a:gd name="connsiteY224" fmla="*/ 584200 h 4639734"/>
                  <a:gd name="connsiteX225" fmla="*/ 2584945 w 7149692"/>
                  <a:gd name="connsiteY225" fmla="*/ 609600 h 4639734"/>
                  <a:gd name="connsiteX226" fmla="*/ 2568012 w 7149692"/>
                  <a:gd name="connsiteY226" fmla="*/ 643467 h 4639734"/>
                  <a:gd name="connsiteX227" fmla="*/ 2542612 w 7149692"/>
                  <a:gd name="connsiteY227" fmla="*/ 728134 h 4639734"/>
                  <a:gd name="connsiteX228" fmla="*/ 2551079 w 7149692"/>
                  <a:gd name="connsiteY228" fmla="*/ 880534 h 4639734"/>
                  <a:gd name="connsiteX229" fmla="*/ 2576479 w 7149692"/>
                  <a:gd name="connsiteY229" fmla="*/ 973667 h 4639734"/>
                  <a:gd name="connsiteX230" fmla="*/ 2593412 w 7149692"/>
                  <a:gd name="connsiteY230" fmla="*/ 1049867 h 4639734"/>
                  <a:gd name="connsiteX231" fmla="*/ 2618812 w 7149692"/>
                  <a:gd name="connsiteY231" fmla="*/ 1066800 h 4639734"/>
                  <a:gd name="connsiteX232" fmla="*/ 2678079 w 7149692"/>
                  <a:gd name="connsiteY232" fmla="*/ 1134534 h 4639734"/>
                  <a:gd name="connsiteX233" fmla="*/ 2728879 w 7149692"/>
                  <a:gd name="connsiteY233" fmla="*/ 1176867 h 4639734"/>
                  <a:gd name="connsiteX234" fmla="*/ 2703479 w 7149692"/>
                  <a:gd name="connsiteY234" fmla="*/ 1202267 h 4639734"/>
                  <a:gd name="connsiteX235" fmla="*/ 2635745 w 7149692"/>
                  <a:gd name="connsiteY235" fmla="*/ 1193800 h 4639734"/>
                  <a:gd name="connsiteX236" fmla="*/ 2568012 w 7149692"/>
                  <a:gd name="connsiteY236" fmla="*/ 1117600 h 4639734"/>
                  <a:gd name="connsiteX237" fmla="*/ 2551079 w 7149692"/>
                  <a:gd name="connsiteY237" fmla="*/ 1092200 h 4639734"/>
                  <a:gd name="connsiteX238" fmla="*/ 2525679 w 7149692"/>
                  <a:gd name="connsiteY238" fmla="*/ 1083734 h 4639734"/>
                  <a:gd name="connsiteX239" fmla="*/ 2508745 w 7149692"/>
                  <a:gd name="connsiteY239" fmla="*/ 1049867 h 4639734"/>
                  <a:gd name="connsiteX240" fmla="*/ 2466412 w 7149692"/>
                  <a:gd name="connsiteY240" fmla="*/ 1024467 h 4639734"/>
                  <a:gd name="connsiteX241" fmla="*/ 2432545 w 7149692"/>
                  <a:gd name="connsiteY241" fmla="*/ 999067 h 4639734"/>
                  <a:gd name="connsiteX242" fmla="*/ 2305545 w 7149692"/>
                  <a:gd name="connsiteY242" fmla="*/ 889000 h 4639734"/>
                  <a:gd name="connsiteX243" fmla="*/ 2187012 w 7149692"/>
                  <a:gd name="connsiteY243" fmla="*/ 804334 h 4639734"/>
                  <a:gd name="connsiteX244" fmla="*/ 2136212 w 7149692"/>
                  <a:gd name="connsiteY244" fmla="*/ 762000 h 4639734"/>
                  <a:gd name="connsiteX245" fmla="*/ 2017679 w 7149692"/>
                  <a:gd name="connsiteY245" fmla="*/ 677334 h 4639734"/>
                  <a:gd name="connsiteX246" fmla="*/ 1966879 w 7149692"/>
                  <a:gd name="connsiteY246" fmla="*/ 635000 h 4639734"/>
                  <a:gd name="connsiteX247" fmla="*/ 1873745 w 7149692"/>
                  <a:gd name="connsiteY247" fmla="*/ 575734 h 4639734"/>
                  <a:gd name="connsiteX248" fmla="*/ 1831412 w 7149692"/>
                  <a:gd name="connsiteY248" fmla="*/ 541867 h 4639734"/>
                  <a:gd name="connsiteX249" fmla="*/ 1789079 w 7149692"/>
                  <a:gd name="connsiteY249" fmla="*/ 533400 h 4639734"/>
                  <a:gd name="connsiteX250" fmla="*/ 1763679 w 7149692"/>
                  <a:gd name="connsiteY250" fmla="*/ 524934 h 4639734"/>
                  <a:gd name="connsiteX251" fmla="*/ 1738279 w 7149692"/>
                  <a:gd name="connsiteY251" fmla="*/ 508000 h 4639734"/>
                  <a:gd name="connsiteX252" fmla="*/ 1611279 w 7149692"/>
                  <a:gd name="connsiteY252" fmla="*/ 474134 h 4639734"/>
                  <a:gd name="connsiteX253" fmla="*/ 1501212 w 7149692"/>
                  <a:gd name="connsiteY253" fmla="*/ 465667 h 4639734"/>
                  <a:gd name="connsiteX254" fmla="*/ 1314945 w 7149692"/>
                  <a:gd name="connsiteY254" fmla="*/ 474134 h 4639734"/>
                  <a:gd name="connsiteX255" fmla="*/ 1255679 w 7149692"/>
                  <a:gd name="connsiteY255" fmla="*/ 491067 h 4639734"/>
                  <a:gd name="connsiteX256" fmla="*/ 1179479 w 7149692"/>
                  <a:gd name="connsiteY256" fmla="*/ 508000 h 4639734"/>
                  <a:gd name="connsiteX257" fmla="*/ 1111745 w 7149692"/>
                  <a:gd name="connsiteY257" fmla="*/ 524934 h 4639734"/>
                  <a:gd name="connsiteX258" fmla="*/ 1077879 w 7149692"/>
                  <a:gd name="connsiteY258" fmla="*/ 550334 h 4639734"/>
                  <a:gd name="connsiteX259" fmla="*/ 1044012 w 7149692"/>
                  <a:gd name="connsiteY259" fmla="*/ 567267 h 4639734"/>
                  <a:gd name="connsiteX260" fmla="*/ 993212 w 7149692"/>
                  <a:gd name="connsiteY260" fmla="*/ 618067 h 4639734"/>
                  <a:gd name="connsiteX261" fmla="*/ 933945 w 7149692"/>
                  <a:gd name="connsiteY261" fmla="*/ 728134 h 4639734"/>
                  <a:gd name="connsiteX262" fmla="*/ 900079 w 7149692"/>
                  <a:gd name="connsiteY262" fmla="*/ 778934 h 4639734"/>
                  <a:gd name="connsiteX263" fmla="*/ 883145 w 7149692"/>
                  <a:gd name="connsiteY263" fmla="*/ 838200 h 4639734"/>
                  <a:gd name="connsiteX264" fmla="*/ 866212 w 7149692"/>
                  <a:gd name="connsiteY264" fmla="*/ 905934 h 4639734"/>
                  <a:gd name="connsiteX265" fmla="*/ 883145 w 7149692"/>
                  <a:gd name="connsiteY265" fmla="*/ 1227667 h 4639734"/>
                  <a:gd name="connsiteX266" fmla="*/ 900079 w 7149692"/>
                  <a:gd name="connsiteY266" fmla="*/ 1278467 h 4639734"/>
                  <a:gd name="connsiteX267" fmla="*/ 908545 w 7149692"/>
                  <a:gd name="connsiteY267" fmla="*/ 1320800 h 4639734"/>
                  <a:gd name="connsiteX268" fmla="*/ 942412 w 7149692"/>
                  <a:gd name="connsiteY268" fmla="*/ 1380067 h 4639734"/>
                  <a:gd name="connsiteX269" fmla="*/ 967812 w 7149692"/>
                  <a:gd name="connsiteY269" fmla="*/ 1413934 h 4639734"/>
                  <a:gd name="connsiteX270" fmla="*/ 1010145 w 7149692"/>
                  <a:gd name="connsiteY270" fmla="*/ 1490134 h 4639734"/>
                  <a:gd name="connsiteX271" fmla="*/ 1060945 w 7149692"/>
                  <a:gd name="connsiteY271" fmla="*/ 1532467 h 4639734"/>
                  <a:gd name="connsiteX272" fmla="*/ 1077879 w 7149692"/>
                  <a:gd name="connsiteY272" fmla="*/ 1557867 h 4639734"/>
                  <a:gd name="connsiteX273" fmla="*/ 1120212 w 7149692"/>
                  <a:gd name="connsiteY273" fmla="*/ 1591734 h 4639734"/>
                  <a:gd name="connsiteX274" fmla="*/ 1145612 w 7149692"/>
                  <a:gd name="connsiteY274" fmla="*/ 1617134 h 4639734"/>
                  <a:gd name="connsiteX275" fmla="*/ 1179479 w 7149692"/>
                  <a:gd name="connsiteY275" fmla="*/ 1659467 h 4639734"/>
                  <a:gd name="connsiteX276" fmla="*/ 1230279 w 7149692"/>
                  <a:gd name="connsiteY276" fmla="*/ 1710267 h 4639734"/>
                  <a:gd name="connsiteX277" fmla="*/ 1289545 w 7149692"/>
                  <a:gd name="connsiteY277" fmla="*/ 1761067 h 4639734"/>
                  <a:gd name="connsiteX278" fmla="*/ 1314945 w 7149692"/>
                  <a:gd name="connsiteY278" fmla="*/ 1794934 h 4639734"/>
                  <a:gd name="connsiteX279" fmla="*/ 1374212 w 7149692"/>
                  <a:gd name="connsiteY279" fmla="*/ 1837267 h 4639734"/>
                  <a:gd name="connsiteX280" fmla="*/ 1391145 w 7149692"/>
                  <a:gd name="connsiteY280" fmla="*/ 1862667 h 4639734"/>
                  <a:gd name="connsiteX281" fmla="*/ 1425012 w 7149692"/>
                  <a:gd name="connsiteY281" fmla="*/ 1896534 h 4639734"/>
                  <a:gd name="connsiteX282" fmla="*/ 1433479 w 7149692"/>
                  <a:gd name="connsiteY282" fmla="*/ 1921934 h 4639734"/>
                  <a:gd name="connsiteX283" fmla="*/ 1416545 w 7149692"/>
                  <a:gd name="connsiteY283" fmla="*/ 1938867 h 4639734"/>
                  <a:gd name="connsiteX284" fmla="*/ 1357279 w 7149692"/>
                  <a:gd name="connsiteY284" fmla="*/ 1921934 h 4639734"/>
                  <a:gd name="connsiteX285" fmla="*/ 1298012 w 7149692"/>
                  <a:gd name="connsiteY285" fmla="*/ 1888067 h 4639734"/>
                  <a:gd name="connsiteX286" fmla="*/ 1264145 w 7149692"/>
                  <a:gd name="connsiteY286" fmla="*/ 1862667 h 4639734"/>
                  <a:gd name="connsiteX287" fmla="*/ 1230279 w 7149692"/>
                  <a:gd name="connsiteY287" fmla="*/ 1854200 h 4639734"/>
                  <a:gd name="connsiteX288" fmla="*/ 1204879 w 7149692"/>
                  <a:gd name="connsiteY288" fmla="*/ 1845734 h 4639734"/>
                  <a:gd name="connsiteX289" fmla="*/ 1128679 w 7149692"/>
                  <a:gd name="connsiteY289" fmla="*/ 1820334 h 4639734"/>
                  <a:gd name="connsiteX290" fmla="*/ 967812 w 7149692"/>
                  <a:gd name="connsiteY290" fmla="*/ 1811867 h 4639734"/>
                  <a:gd name="connsiteX291" fmla="*/ 866212 w 7149692"/>
                  <a:gd name="connsiteY291" fmla="*/ 1803400 h 4639734"/>
                  <a:gd name="connsiteX292" fmla="*/ 790012 w 7149692"/>
                  <a:gd name="connsiteY292" fmla="*/ 1811867 h 4639734"/>
                  <a:gd name="connsiteX293" fmla="*/ 722279 w 7149692"/>
                  <a:gd name="connsiteY293" fmla="*/ 1837267 h 4639734"/>
                  <a:gd name="connsiteX294" fmla="*/ 679945 w 7149692"/>
                  <a:gd name="connsiteY294" fmla="*/ 1871134 h 4639734"/>
                  <a:gd name="connsiteX295" fmla="*/ 654545 w 7149692"/>
                  <a:gd name="connsiteY295" fmla="*/ 1896534 h 4639734"/>
                  <a:gd name="connsiteX296" fmla="*/ 586812 w 7149692"/>
                  <a:gd name="connsiteY296" fmla="*/ 1947334 h 4639734"/>
                  <a:gd name="connsiteX297" fmla="*/ 544479 w 7149692"/>
                  <a:gd name="connsiteY297" fmla="*/ 1981200 h 4639734"/>
                  <a:gd name="connsiteX298" fmla="*/ 459812 w 7149692"/>
                  <a:gd name="connsiteY298" fmla="*/ 2032000 h 4639734"/>
                  <a:gd name="connsiteX299" fmla="*/ 400545 w 7149692"/>
                  <a:gd name="connsiteY299" fmla="*/ 2099734 h 4639734"/>
                  <a:gd name="connsiteX300" fmla="*/ 332812 w 7149692"/>
                  <a:gd name="connsiteY300" fmla="*/ 2159000 h 4639734"/>
                  <a:gd name="connsiteX301" fmla="*/ 282012 w 7149692"/>
                  <a:gd name="connsiteY301" fmla="*/ 2235200 h 4639734"/>
                  <a:gd name="connsiteX302" fmla="*/ 256612 w 7149692"/>
                  <a:gd name="connsiteY302" fmla="*/ 2252134 h 4639734"/>
                  <a:gd name="connsiteX303" fmla="*/ 214279 w 7149692"/>
                  <a:gd name="connsiteY303" fmla="*/ 2328334 h 4639734"/>
                  <a:gd name="connsiteX304" fmla="*/ 205812 w 7149692"/>
                  <a:gd name="connsiteY304" fmla="*/ 2362200 h 4639734"/>
                  <a:gd name="connsiteX305" fmla="*/ 188879 w 7149692"/>
                  <a:gd name="connsiteY305" fmla="*/ 2404534 h 4639734"/>
                  <a:gd name="connsiteX306" fmla="*/ 180412 w 7149692"/>
                  <a:gd name="connsiteY306" fmla="*/ 2446867 h 4639734"/>
                  <a:gd name="connsiteX307" fmla="*/ 188879 w 7149692"/>
                  <a:gd name="connsiteY307" fmla="*/ 2531534 h 4639734"/>
                  <a:gd name="connsiteX308" fmla="*/ 239679 w 7149692"/>
                  <a:gd name="connsiteY308" fmla="*/ 2573867 h 4639734"/>
                  <a:gd name="connsiteX309" fmla="*/ 265079 w 7149692"/>
                  <a:gd name="connsiteY309" fmla="*/ 2590800 h 4639734"/>
                  <a:gd name="connsiteX310" fmla="*/ 315879 w 7149692"/>
                  <a:gd name="connsiteY310" fmla="*/ 2641600 h 4639734"/>
                  <a:gd name="connsiteX311" fmla="*/ 375145 w 7149692"/>
                  <a:gd name="connsiteY311" fmla="*/ 2683934 h 4639734"/>
                  <a:gd name="connsiteX312" fmla="*/ 417479 w 7149692"/>
                  <a:gd name="connsiteY312" fmla="*/ 2709334 h 4639734"/>
                  <a:gd name="connsiteX313" fmla="*/ 510612 w 7149692"/>
                  <a:gd name="connsiteY313" fmla="*/ 2768600 h 4639734"/>
                  <a:gd name="connsiteX314" fmla="*/ 527545 w 7149692"/>
                  <a:gd name="connsiteY314" fmla="*/ 2785534 h 4639734"/>
                  <a:gd name="connsiteX315" fmla="*/ 561412 w 7149692"/>
                  <a:gd name="connsiteY315" fmla="*/ 2827867 h 4639734"/>
                  <a:gd name="connsiteX316" fmla="*/ 603745 w 7149692"/>
                  <a:gd name="connsiteY316" fmla="*/ 2895600 h 4639734"/>
                  <a:gd name="connsiteX317" fmla="*/ 561412 w 7149692"/>
                  <a:gd name="connsiteY317" fmla="*/ 2921000 h 4639734"/>
                  <a:gd name="connsiteX318" fmla="*/ 510612 w 7149692"/>
                  <a:gd name="connsiteY31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99745 w 7149692"/>
                  <a:gd name="connsiteY152" fmla="*/ 2353734 h 4639734"/>
                  <a:gd name="connsiteX153" fmla="*/ 6657412 w 7149692"/>
                  <a:gd name="connsiteY153" fmla="*/ 2319867 h 4639734"/>
                  <a:gd name="connsiteX154" fmla="*/ 6538879 w 7149692"/>
                  <a:gd name="connsiteY154" fmla="*/ 2294467 h 4639734"/>
                  <a:gd name="connsiteX155" fmla="*/ 6445745 w 7149692"/>
                  <a:gd name="connsiteY155" fmla="*/ 2260600 h 4639734"/>
                  <a:gd name="connsiteX156" fmla="*/ 6132479 w 7149692"/>
                  <a:gd name="connsiteY156" fmla="*/ 2260600 h 4639734"/>
                  <a:gd name="connsiteX157" fmla="*/ 6013945 w 7149692"/>
                  <a:gd name="connsiteY157" fmla="*/ 2302934 h 4639734"/>
                  <a:gd name="connsiteX158" fmla="*/ 5954679 w 7149692"/>
                  <a:gd name="connsiteY158" fmla="*/ 2319867 h 4639734"/>
                  <a:gd name="connsiteX159" fmla="*/ 5929279 w 7149692"/>
                  <a:gd name="connsiteY159" fmla="*/ 2167467 h 4639734"/>
                  <a:gd name="connsiteX160" fmla="*/ 5903879 w 7149692"/>
                  <a:gd name="connsiteY160" fmla="*/ 2091267 h 4639734"/>
                  <a:gd name="connsiteX161" fmla="*/ 5878479 w 7149692"/>
                  <a:gd name="connsiteY161" fmla="*/ 1955800 h 4639734"/>
                  <a:gd name="connsiteX162" fmla="*/ 5853079 w 7149692"/>
                  <a:gd name="connsiteY162" fmla="*/ 1905000 h 4639734"/>
                  <a:gd name="connsiteX163" fmla="*/ 5810745 w 7149692"/>
                  <a:gd name="connsiteY163" fmla="*/ 1811867 h 4639734"/>
                  <a:gd name="connsiteX164" fmla="*/ 5759945 w 7149692"/>
                  <a:gd name="connsiteY164" fmla="*/ 1693334 h 4639734"/>
                  <a:gd name="connsiteX165" fmla="*/ 5726079 w 7149692"/>
                  <a:gd name="connsiteY165" fmla="*/ 1591734 h 4639734"/>
                  <a:gd name="connsiteX166" fmla="*/ 5675279 w 7149692"/>
                  <a:gd name="connsiteY166" fmla="*/ 1507067 h 4639734"/>
                  <a:gd name="connsiteX167" fmla="*/ 5649879 w 7149692"/>
                  <a:gd name="connsiteY167" fmla="*/ 1447800 h 4639734"/>
                  <a:gd name="connsiteX168" fmla="*/ 5616012 w 7149692"/>
                  <a:gd name="connsiteY168" fmla="*/ 1380067 h 4639734"/>
                  <a:gd name="connsiteX169" fmla="*/ 5556745 w 7149692"/>
                  <a:gd name="connsiteY169" fmla="*/ 1270000 h 4639734"/>
                  <a:gd name="connsiteX170" fmla="*/ 5505945 w 7149692"/>
                  <a:gd name="connsiteY170" fmla="*/ 1185334 h 4639734"/>
                  <a:gd name="connsiteX171" fmla="*/ 5446679 w 7149692"/>
                  <a:gd name="connsiteY171" fmla="*/ 1083734 h 4639734"/>
                  <a:gd name="connsiteX172" fmla="*/ 5395879 w 7149692"/>
                  <a:gd name="connsiteY172" fmla="*/ 1024467 h 4639734"/>
                  <a:gd name="connsiteX173" fmla="*/ 5336612 w 7149692"/>
                  <a:gd name="connsiteY173" fmla="*/ 939800 h 4639734"/>
                  <a:gd name="connsiteX174" fmla="*/ 5294279 w 7149692"/>
                  <a:gd name="connsiteY174" fmla="*/ 889000 h 4639734"/>
                  <a:gd name="connsiteX175" fmla="*/ 5226545 w 7149692"/>
                  <a:gd name="connsiteY175" fmla="*/ 838200 h 4639734"/>
                  <a:gd name="connsiteX176" fmla="*/ 5158812 w 7149692"/>
                  <a:gd name="connsiteY176" fmla="*/ 812800 h 4639734"/>
                  <a:gd name="connsiteX177" fmla="*/ 5065679 w 7149692"/>
                  <a:gd name="connsiteY177" fmla="*/ 778934 h 4639734"/>
                  <a:gd name="connsiteX178" fmla="*/ 4955612 w 7149692"/>
                  <a:gd name="connsiteY178" fmla="*/ 753534 h 4639734"/>
                  <a:gd name="connsiteX179" fmla="*/ 4887879 w 7149692"/>
                  <a:gd name="connsiteY179" fmla="*/ 736600 h 4639734"/>
                  <a:gd name="connsiteX180" fmla="*/ 4760879 w 7149692"/>
                  <a:gd name="connsiteY180" fmla="*/ 795867 h 4639734"/>
                  <a:gd name="connsiteX181" fmla="*/ 4667745 w 7149692"/>
                  <a:gd name="connsiteY181" fmla="*/ 872067 h 4639734"/>
                  <a:gd name="connsiteX182" fmla="*/ 4600012 w 7149692"/>
                  <a:gd name="connsiteY182" fmla="*/ 990600 h 4639734"/>
                  <a:gd name="connsiteX183" fmla="*/ 4574612 w 7149692"/>
                  <a:gd name="connsiteY183" fmla="*/ 1066800 h 4639734"/>
                  <a:gd name="connsiteX184" fmla="*/ 4540745 w 7149692"/>
                  <a:gd name="connsiteY184" fmla="*/ 1210734 h 4639734"/>
                  <a:gd name="connsiteX185" fmla="*/ 4489945 w 7149692"/>
                  <a:gd name="connsiteY185" fmla="*/ 1168400 h 4639734"/>
                  <a:gd name="connsiteX186" fmla="*/ 4447612 w 7149692"/>
                  <a:gd name="connsiteY186" fmla="*/ 1049867 h 4639734"/>
                  <a:gd name="connsiteX187" fmla="*/ 4379879 w 7149692"/>
                  <a:gd name="connsiteY187" fmla="*/ 922867 h 4639734"/>
                  <a:gd name="connsiteX188" fmla="*/ 4329079 w 7149692"/>
                  <a:gd name="connsiteY188" fmla="*/ 821267 h 4639734"/>
                  <a:gd name="connsiteX189" fmla="*/ 4269812 w 7149692"/>
                  <a:gd name="connsiteY189" fmla="*/ 711200 h 4639734"/>
                  <a:gd name="connsiteX190" fmla="*/ 4210545 w 7149692"/>
                  <a:gd name="connsiteY190" fmla="*/ 609600 h 4639734"/>
                  <a:gd name="connsiteX191" fmla="*/ 4134345 w 7149692"/>
                  <a:gd name="connsiteY191" fmla="*/ 516467 h 4639734"/>
                  <a:gd name="connsiteX192" fmla="*/ 4100479 w 7149692"/>
                  <a:gd name="connsiteY192" fmla="*/ 448734 h 4639734"/>
                  <a:gd name="connsiteX193" fmla="*/ 4041212 w 7149692"/>
                  <a:gd name="connsiteY193" fmla="*/ 372534 h 4639734"/>
                  <a:gd name="connsiteX194" fmla="*/ 4007345 w 7149692"/>
                  <a:gd name="connsiteY194" fmla="*/ 338667 h 4639734"/>
                  <a:gd name="connsiteX195" fmla="*/ 3990412 w 7149692"/>
                  <a:gd name="connsiteY195" fmla="*/ 313267 h 4639734"/>
                  <a:gd name="connsiteX196" fmla="*/ 3965012 w 7149692"/>
                  <a:gd name="connsiteY196" fmla="*/ 287867 h 4639734"/>
                  <a:gd name="connsiteX197" fmla="*/ 3939612 w 7149692"/>
                  <a:gd name="connsiteY197" fmla="*/ 254000 h 4639734"/>
                  <a:gd name="connsiteX198" fmla="*/ 3905745 w 7149692"/>
                  <a:gd name="connsiteY198" fmla="*/ 237067 h 4639734"/>
                  <a:gd name="connsiteX199" fmla="*/ 3846479 w 7149692"/>
                  <a:gd name="connsiteY199" fmla="*/ 186267 h 4639734"/>
                  <a:gd name="connsiteX200" fmla="*/ 3821079 w 7149692"/>
                  <a:gd name="connsiteY200" fmla="*/ 169334 h 4639734"/>
                  <a:gd name="connsiteX201" fmla="*/ 3787212 w 7149692"/>
                  <a:gd name="connsiteY201" fmla="*/ 135467 h 4639734"/>
                  <a:gd name="connsiteX202" fmla="*/ 3694079 w 7149692"/>
                  <a:gd name="connsiteY202" fmla="*/ 101600 h 4639734"/>
                  <a:gd name="connsiteX203" fmla="*/ 3617879 w 7149692"/>
                  <a:gd name="connsiteY203" fmla="*/ 67734 h 4639734"/>
                  <a:gd name="connsiteX204" fmla="*/ 3584012 w 7149692"/>
                  <a:gd name="connsiteY204" fmla="*/ 59267 h 4639734"/>
                  <a:gd name="connsiteX205" fmla="*/ 3550145 w 7149692"/>
                  <a:gd name="connsiteY205" fmla="*/ 42334 h 4639734"/>
                  <a:gd name="connsiteX206" fmla="*/ 3516279 w 7149692"/>
                  <a:gd name="connsiteY206" fmla="*/ 33867 h 4639734"/>
                  <a:gd name="connsiteX207" fmla="*/ 3431612 w 7149692"/>
                  <a:gd name="connsiteY207" fmla="*/ 8467 h 4639734"/>
                  <a:gd name="connsiteX208" fmla="*/ 3330012 w 7149692"/>
                  <a:gd name="connsiteY208" fmla="*/ 0 h 4639734"/>
                  <a:gd name="connsiteX209" fmla="*/ 3143745 w 7149692"/>
                  <a:gd name="connsiteY209" fmla="*/ 8467 h 4639734"/>
                  <a:gd name="connsiteX210" fmla="*/ 3050612 w 7149692"/>
                  <a:gd name="connsiteY210" fmla="*/ 25400 h 4639734"/>
                  <a:gd name="connsiteX211" fmla="*/ 2991345 w 7149692"/>
                  <a:gd name="connsiteY211" fmla="*/ 42334 h 4639734"/>
                  <a:gd name="connsiteX212" fmla="*/ 2949012 w 7149692"/>
                  <a:gd name="connsiteY212" fmla="*/ 59267 h 4639734"/>
                  <a:gd name="connsiteX213" fmla="*/ 2898212 w 7149692"/>
                  <a:gd name="connsiteY213" fmla="*/ 93134 h 4639734"/>
                  <a:gd name="connsiteX214" fmla="*/ 2855879 w 7149692"/>
                  <a:gd name="connsiteY214" fmla="*/ 118534 h 4639734"/>
                  <a:gd name="connsiteX215" fmla="*/ 2830479 w 7149692"/>
                  <a:gd name="connsiteY215" fmla="*/ 143934 h 4639734"/>
                  <a:gd name="connsiteX216" fmla="*/ 2805079 w 7149692"/>
                  <a:gd name="connsiteY216" fmla="*/ 160867 h 4639734"/>
                  <a:gd name="connsiteX217" fmla="*/ 2745812 w 7149692"/>
                  <a:gd name="connsiteY217" fmla="*/ 203200 h 4639734"/>
                  <a:gd name="connsiteX218" fmla="*/ 2720412 w 7149692"/>
                  <a:gd name="connsiteY218" fmla="*/ 254000 h 4639734"/>
                  <a:gd name="connsiteX219" fmla="*/ 2695012 w 7149692"/>
                  <a:gd name="connsiteY219" fmla="*/ 296334 h 4639734"/>
                  <a:gd name="connsiteX220" fmla="*/ 2644212 w 7149692"/>
                  <a:gd name="connsiteY220" fmla="*/ 389467 h 4639734"/>
                  <a:gd name="connsiteX221" fmla="*/ 2627279 w 7149692"/>
                  <a:gd name="connsiteY221" fmla="*/ 414867 h 4639734"/>
                  <a:gd name="connsiteX222" fmla="*/ 2610345 w 7149692"/>
                  <a:gd name="connsiteY222" fmla="*/ 541867 h 4639734"/>
                  <a:gd name="connsiteX223" fmla="*/ 2593412 w 7149692"/>
                  <a:gd name="connsiteY223" fmla="*/ 584200 h 4639734"/>
                  <a:gd name="connsiteX224" fmla="*/ 2584945 w 7149692"/>
                  <a:gd name="connsiteY224" fmla="*/ 609600 h 4639734"/>
                  <a:gd name="connsiteX225" fmla="*/ 2568012 w 7149692"/>
                  <a:gd name="connsiteY225" fmla="*/ 643467 h 4639734"/>
                  <a:gd name="connsiteX226" fmla="*/ 2542612 w 7149692"/>
                  <a:gd name="connsiteY226" fmla="*/ 728134 h 4639734"/>
                  <a:gd name="connsiteX227" fmla="*/ 2551079 w 7149692"/>
                  <a:gd name="connsiteY227" fmla="*/ 880534 h 4639734"/>
                  <a:gd name="connsiteX228" fmla="*/ 2576479 w 7149692"/>
                  <a:gd name="connsiteY228" fmla="*/ 973667 h 4639734"/>
                  <a:gd name="connsiteX229" fmla="*/ 2593412 w 7149692"/>
                  <a:gd name="connsiteY229" fmla="*/ 1049867 h 4639734"/>
                  <a:gd name="connsiteX230" fmla="*/ 2618812 w 7149692"/>
                  <a:gd name="connsiteY230" fmla="*/ 1066800 h 4639734"/>
                  <a:gd name="connsiteX231" fmla="*/ 2678079 w 7149692"/>
                  <a:gd name="connsiteY231" fmla="*/ 1134534 h 4639734"/>
                  <a:gd name="connsiteX232" fmla="*/ 2728879 w 7149692"/>
                  <a:gd name="connsiteY232" fmla="*/ 1176867 h 4639734"/>
                  <a:gd name="connsiteX233" fmla="*/ 2703479 w 7149692"/>
                  <a:gd name="connsiteY233" fmla="*/ 1202267 h 4639734"/>
                  <a:gd name="connsiteX234" fmla="*/ 2635745 w 7149692"/>
                  <a:gd name="connsiteY234" fmla="*/ 1193800 h 4639734"/>
                  <a:gd name="connsiteX235" fmla="*/ 2568012 w 7149692"/>
                  <a:gd name="connsiteY235" fmla="*/ 1117600 h 4639734"/>
                  <a:gd name="connsiteX236" fmla="*/ 2551079 w 7149692"/>
                  <a:gd name="connsiteY236" fmla="*/ 1092200 h 4639734"/>
                  <a:gd name="connsiteX237" fmla="*/ 2525679 w 7149692"/>
                  <a:gd name="connsiteY237" fmla="*/ 1083734 h 4639734"/>
                  <a:gd name="connsiteX238" fmla="*/ 2508745 w 7149692"/>
                  <a:gd name="connsiteY238" fmla="*/ 1049867 h 4639734"/>
                  <a:gd name="connsiteX239" fmla="*/ 2466412 w 7149692"/>
                  <a:gd name="connsiteY239" fmla="*/ 1024467 h 4639734"/>
                  <a:gd name="connsiteX240" fmla="*/ 2432545 w 7149692"/>
                  <a:gd name="connsiteY240" fmla="*/ 999067 h 4639734"/>
                  <a:gd name="connsiteX241" fmla="*/ 2305545 w 7149692"/>
                  <a:gd name="connsiteY241" fmla="*/ 889000 h 4639734"/>
                  <a:gd name="connsiteX242" fmla="*/ 2187012 w 7149692"/>
                  <a:gd name="connsiteY242" fmla="*/ 804334 h 4639734"/>
                  <a:gd name="connsiteX243" fmla="*/ 2136212 w 7149692"/>
                  <a:gd name="connsiteY243" fmla="*/ 762000 h 4639734"/>
                  <a:gd name="connsiteX244" fmla="*/ 2017679 w 7149692"/>
                  <a:gd name="connsiteY244" fmla="*/ 677334 h 4639734"/>
                  <a:gd name="connsiteX245" fmla="*/ 1966879 w 7149692"/>
                  <a:gd name="connsiteY245" fmla="*/ 635000 h 4639734"/>
                  <a:gd name="connsiteX246" fmla="*/ 1873745 w 7149692"/>
                  <a:gd name="connsiteY246" fmla="*/ 575734 h 4639734"/>
                  <a:gd name="connsiteX247" fmla="*/ 1831412 w 7149692"/>
                  <a:gd name="connsiteY247" fmla="*/ 541867 h 4639734"/>
                  <a:gd name="connsiteX248" fmla="*/ 1789079 w 7149692"/>
                  <a:gd name="connsiteY248" fmla="*/ 533400 h 4639734"/>
                  <a:gd name="connsiteX249" fmla="*/ 1763679 w 7149692"/>
                  <a:gd name="connsiteY249" fmla="*/ 524934 h 4639734"/>
                  <a:gd name="connsiteX250" fmla="*/ 1738279 w 7149692"/>
                  <a:gd name="connsiteY250" fmla="*/ 508000 h 4639734"/>
                  <a:gd name="connsiteX251" fmla="*/ 1611279 w 7149692"/>
                  <a:gd name="connsiteY251" fmla="*/ 474134 h 4639734"/>
                  <a:gd name="connsiteX252" fmla="*/ 1501212 w 7149692"/>
                  <a:gd name="connsiteY252" fmla="*/ 465667 h 4639734"/>
                  <a:gd name="connsiteX253" fmla="*/ 1314945 w 7149692"/>
                  <a:gd name="connsiteY253" fmla="*/ 474134 h 4639734"/>
                  <a:gd name="connsiteX254" fmla="*/ 1255679 w 7149692"/>
                  <a:gd name="connsiteY254" fmla="*/ 491067 h 4639734"/>
                  <a:gd name="connsiteX255" fmla="*/ 1179479 w 7149692"/>
                  <a:gd name="connsiteY255" fmla="*/ 508000 h 4639734"/>
                  <a:gd name="connsiteX256" fmla="*/ 1111745 w 7149692"/>
                  <a:gd name="connsiteY256" fmla="*/ 524934 h 4639734"/>
                  <a:gd name="connsiteX257" fmla="*/ 1077879 w 7149692"/>
                  <a:gd name="connsiteY257" fmla="*/ 550334 h 4639734"/>
                  <a:gd name="connsiteX258" fmla="*/ 1044012 w 7149692"/>
                  <a:gd name="connsiteY258" fmla="*/ 567267 h 4639734"/>
                  <a:gd name="connsiteX259" fmla="*/ 993212 w 7149692"/>
                  <a:gd name="connsiteY259" fmla="*/ 618067 h 4639734"/>
                  <a:gd name="connsiteX260" fmla="*/ 933945 w 7149692"/>
                  <a:gd name="connsiteY260" fmla="*/ 728134 h 4639734"/>
                  <a:gd name="connsiteX261" fmla="*/ 900079 w 7149692"/>
                  <a:gd name="connsiteY261" fmla="*/ 778934 h 4639734"/>
                  <a:gd name="connsiteX262" fmla="*/ 883145 w 7149692"/>
                  <a:gd name="connsiteY262" fmla="*/ 838200 h 4639734"/>
                  <a:gd name="connsiteX263" fmla="*/ 866212 w 7149692"/>
                  <a:gd name="connsiteY263" fmla="*/ 905934 h 4639734"/>
                  <a:gd name="connsiteX264" fmla="*/ 883145 w 7149692"/>
                  <a:gd name="connsiteY264" fmla="*/ 1227667 h 4639734"/>
                  <a:gd name="connsiteX265" fmla="*/ 900079 w 7149692"/>
                  <a:gd name="connsiteY265" fmla="*/ 1278467 h 4639734"/>
                  <a:gd name="connsiteX266" fmla="*/ 908545 w 7149692"/>
                  <a:gd name="connsiteY266" fmla="*/ 1320800 h 4639734"/>
                  <a:gd name="connsiteX267" fmla="*/ 942412 w 7149692"/>
                  <a:gd name="connsiteY267" fmla="*/ 1380067 h 4639734"/>
                  <a:gd name="connsiteX268" fmla="*/ 967812 w 7149692"/>
                  <a:gd name="connsiteY268" fmla="*/ 1413934 h 4639734"/>
                  <a:gd name="connsiteX269" fmla="*/ 1010145 w 7149692"/>
                  <a:gd name="connsiteY269" fmla="*/ 1490134 h 4639734"/>
                  <a:gd name="connsiteX270" fmla="*/ 1060945 w 7149692"/>
                  <a:gd name="connsiteY270" fmla="*/ 1532467 h 4639734"/>
                  <a:gd name="connsiteX271" fmla="*/ 1077879 w 7149692"/>
                  <a:gd name="connsiteY271" fmla="*/ 1557867 h 4639734"/>
                  <a:gd name="connsiteX272" fmla="*/ 1120212 w 7149692"/>
                  <a:gd name="connsiteY272" fmla="*/ 1591734 h 4639734"/>
                  <a:gd name="connsiteX273" fmla="*/ 1145612 w 7149692"/>
                  <a:gd name="connsiteY273" fmla="*/ 1617134 h 4639734"/>
                  <a:gd name="connsiteX274" fmla="*/ 1179479 w 7149692"/>
                  <a:gd name="connsiteY274" fmla="*/ 1659467 h 4639734"/>
                  <a:gd name="connsiteX275" fmla="*/ 1230279 w 7149692"/>
                  <a:gd name="connsiteY275" fmla="*/ 1710267 h 4639734"/>
                  <a:gd name="connsiteX276" fmla="*/ 1289545 w 7149692"/>
                  <a:gd name="connsiteY276" fmla="*/ 1761067 h 4639734"/>
                  <a:gd name="connsiteX277" fmla="*/ 1314945 w 7149692"/>
                  <a:gd name="connsiteY277" fmla="*/ 1794934 h 4639734"/>
                  <a:gd name="connsiteX278" fmla="*/ 1374212 w 7149692"/>
                  <a:gd name="connsiteY278" fmla="*/ 1837267 h 4639734"/>
                  <a:gd name="connsiteX279" fmla="*/ 1391145 w 7149692"/>
                  <a:gd name="connsiteY279" fmla="*/ 1862667 h 4639734"/>
                  <a:gd name="connsiteX280" fmla="*/ 1425012 w 7149692"/>
                  <a:gd name="connsiteY280" fmla="*/ 1896534 h 4639734"/>
                  <a:gd name="connsiteX281" fmla="*/ 1433479 w 7149692"/>
                  <a:gd name="connsiteY281" fmla="*/ 1921934 h 4639734"/>
                  <a:gd name="connsiteX282" fmla="*/ 1416545 w 7149692"/>
                  <a:gd name="connsiteY282" fmla="*/ 1938867 h 4639734"/>
                  <a:gd name="connsiteX283" fmla="*/ 1357279 w 7149692"/>
                  <a:gd name="connsiteY283" fmla="*/ 1921934 h 4639734"/>
                  <a:gd name="connsiteX284" fmla="*/ 1298012 w 7149692"/>
                  <a:gd name="connsiteY284" fmla="*/ 1888067 h 4639734"/>
                  <a:gd name="connsiteX285" fmla="*/ 1264145 w 7149692"/>
                  <a:gd name="connsiteY285" fmla="*/ 1862667 h 4639734"/>
                  <a:gd name="connsiteX286" fmla="*/ 1230279 w 7149692"/>
                  <a:gd name="connsiteY286" fmla="*/ 1854200 h 4639734"/>
                  <a:gd name="connsiteX287" fmla="*/ 1204879 w 7149692"/>
                  <a:gd name="connsiteY287" fmla="*/ 1845734 h 4639734"/>
                  <a:gd name="connsiteX288" fmla="*/ 1128679 w 7149692"/>
                  <a:gd name="connsiteY288" fmla="*/ 1820334 h 4639734"/>
                  <a:gd name="connsiteX289" fmla="*/ 967812 w 7149692"/>
                  <a:gd name="connsiteY289" fmla="*/ 1811867 h 4639734"/>
                  <a:gd name="connsiteX290" fmla="*/ 866212 w 7149692"/>
                  <a:gd name="connsiteY290" fmla="*/ 1803400 h 4639734"/>
                  <a:gd name="connsiteX291" fmla="*/ 790012 w 7149692"/>
                  <a:gd name="connsiteY291" fmla="*/ 1811867 h 4639734"/>
                  <a:gd name="connsiteX292" fmla="*/ 722279 w 7149692"/>
                  <a:gd name="connsiteY292" fmla="*/ 1837267 h 4639734"/>
                  <a:gd name="connsiteX293" fmla="*/ 679945 w 7149692"/>
                  <a:gd name="connsiteY293" fmla="*/ 1871134 h 4639734"/>
                  <a:gd name="connsiteX294" fmla="*/ 654545 w 7149692"/>
                  <a:gd name="connsiteY294" fmla="*/ 1896534 h 4639734"/>
                  <a:gd name="connsiteX295" fmla="*/ 586812 w 7149692"/>
                  <a:gd name="connsiteY295" fmla="*/ 1947334 h 4639734"/>
                  <a:gd name="connsiteX296" fmla="*/ 544479 w 7149692"/>
                  <a:gd name="connsiteY296" fmla="*/ 1981200 h 4639734"/>
                  <a:gd name="connsiteX297" fmla="*/ 459812 w 7149692"/>
                  <a:gd name="connsiteY297" fmla="*/ 2032000 h 4639734"/>
                  <a:gd name="connsiteX298" fmla="*/ 400545 w 7149692"/>
                  <a:gd name="connsiteY298" fmla="*/ 2099734 h 4639734"/>
                  <a:gd name="connsiteX299" fmla="*/ 332812 w 7149692"/>
                  <a:gd name="connsiteY299" fmla="*/ 2159000 h 4639734"/>
                  <a:gd name="connsiteX300" fmla="*/ 282012 w 7149692"/>
                  <a:gd name="connsiteY300" fmla="*/ 2235200 h 4639734"/>
                  <a:gd name="connsiteX301" fmla="*/ 256612 w 7149692"/>
                  <a:gd name="connsiteY301" fmla="*/ 2252134 h 4639734"/>
                  <a:gd name="connsiteX302" fmla="*/ 214279 w 7149692"/>
                  <a:gd name="connsiteY302" fmla="*/ 2328334 h 4639734"/>
                  <a:gd name="connsiteX303" fmla="*/ 205812 w 7149692"/>
                  <a:gd name="connsiteY303" fmla="*/ 2362200 h 4639734"/>
                  <a:gd name="connsiteX304" fmla="*/ 188879 w 7149692"/>
                  <a:gd name="connsiteY304" fmla="*/ 2404534 h 4639734"/>
                  <a:gd name="connsiteX305" fmla="*/ 180412 w 7149692"/>
                  <a:gd name="connsiteY305" fmla="*/ 2446867 h 4639734"/>
                  <a:gd name="connsiteX306" fmla="*/ 188879 w 7149692"/>
                  <a:gd name="connsiteY306" fmla="*/ 2531534 h 4639734"/>
                  <a:gd name="connsiteX307" fmla="*/ 239679 w 7149692"/>
                  <a:gd name="connsiteY307" fmla="*/ 2573867 h 4639734"/>
                  <a:gd name="connsiteX308" fmla="*/ 265079 w 7149692"/>
                  <a:gd name="connsiteY308" fmla="*/ 2590800 h 4639734"/>
                  <a:gd name="connsiteX309" fmla="*/ 315879 w 7149692"/>
                  <a:gd name="connsiteY309" fmla="*/ 2641600 h 4639734"/>
                  <a:gd name="connsiteX310" fmla="*/ 375145 w 7149692"/>
                  <a:gd name="connsiteY310" fmla="*/ 2683934 h 4639734"/>
                  <a:gd name="connsiteX311" fmla="*/ 417479 w 7149692"/>
                  <a:gd name="connsiteY311" fmla="*/ 2709334 h 4639734"/>
                  <a:gd name="connsiteX312" fmla="*/ 510612 w 7149692"/>
                  <a:gd name="connsiteY312" fmla="*/ 2768600 h 4639734"/>
                  <a:gd name="connsiteX313" fmla="*/ 527545 w 7149692"/>
                  <a:gd name="connsiteY313" fmla="*/ 2785534 h 4639734"/>
                  <a:gd name="connsiteX314" fmla="*/ 561412 w 7149692"/>
                  <a:gd name="connsiteY314" fmla="*/ 2827867 h 4639734"/>
                  <a:gd name="connsiteX315" fmla="*/ 603745 w 7149692"/>
                  <a:gd name="connsiteY315" fmla="*/ 2895600 h 4639734"/>
                  <a:gd name="connsiteX316" fmla="*/ 561412 w 7149692"/>
                  <a:gd name="connsiteY316" fmla="*/ 2921000 h 4639734"/>
                  <a:gd name="connsiteX317" fmla="*/ 510612 w 7149692"/>
                  <a:gd name="connsiteY31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46879 w 7149692"/>
                  <a:gd name="connsiteY146" fmla="*/ 2675467 h 4639734"/>
                  <a:gd name="connsiteX147" fmla="*/ 7029945 w 7149692"/>
                  <a:gd name="connsiteY147" fmla="*/ 2641600 h 4639734"/>
                  <a:gd name="connsiteX148" fmla="*/ 7004545 w 7149692"/>
                  <a:gd name="connsiteY148" fmla="*/ 2582334 h 4639734"/>
                  <a:gd name="connsiteX149" fmla="*/ 6953745 w 7149692"/>
                  <a:gd name="connsiteY149" fmla="*/ 2514600 h 4639734"/>
                  <a:gd name="connsiteX150" fmla="*/ 6826745 w 7149692"/>
                  <a:gd name="connsiteY150" fmla="*/ 2421467 h 4639734"/>
                  <a:gd name="connsiteX151" fmla="*/ 6759012 w 7149692"/>
                  <a:gd name="connsiteY151" fmla="*/ 2396067 h 4639734"/>
                  <a:gd name="connsiteX152" fmla="*/ 6657412 w 7149692"/>
                  <a:gd name="connsiteY152" fmla="*/ 2319867 h 4639734"/>
                  <a:gd name="connsiteX153" fmla="*/ 6538879 w 7149692"/>
                  <a:gd name="connsiteY153" fmla="*/ 2294467 h 4639734"/>
                  <a:gd name="connsiteX154" fmla="*/ 6445745 w 7149692"/>
                  <a:gd name="connsiteY154" fmla="*/ 2260600 h 4639734"/>
                  <a:gd name="connsiteX155" fmla="*/ 6132479 w 7149692"/>
                  <a:gd name="connsiteY155" fmla="*/ 2260600 h 4639734"/>
                  <a:gd name="connsiteX156" fmla="*/ 6013945 w 7149692"/>
                  <a:gd name="connsiteY156" fmla="*/ 2302934 h 4639734"/>
                  <a:gd name="connsiteX157" fmla="*/ 5954679 w 7149692"/>
                  <a:gd name="connsiteY157" fmla="*/ 2319867 h 4639734"/>
                  <a:gd name="connsiteX158" fmla="*/ 5929279 w 7149692"/>
                  <a:gd name="connsiteY158" fmla="*/ 2167467 h 4639734"/>
                  <a:gd name="connsiteX159" fmla="*/ 5903879 w 7149692"/>
                  <a:gd name="connsiteY159" fmla="*/ 2091267 h 4639734"/>
                  <a:gd name="connsiteX160" fmla="*/ 5878479 w 7149692"/>
                  <a:gd name="connsiteY160" fmla="*/ 1955800 h 4639734"/>
                  <a:gd name="connsiteX161" fmla="*/ 5853079 w 7149692"/>
                  <a:gd name="connsiteY161" fmla="*/ 1905000 h 4639734"/>
                  <a:gd name="connsiteX162" fmla="*/ 5810745 w 7149692"/>
                  <a:gd name="connsiteY162" fmla="*/ 1811867 h 4639734"/>
                  <a:gd name="connsiteX163" fmla="*/ 5759945 w 7149692"/>
                  <a:gd name="connsiteY163" fmla="*/ 1693334 h 4639734"/>
                  <a:gd name="connsiteX164" fmla="*/ 5726079 w 7149692"/>
                  <a:gd name="connsiteY164" fmla="*/ 1591734 h 4639734"/>
                  <a:gd name="connsiteX165" fmla="*/ 5675279 w 7149692"/>
                  <a:gd name="connsiteY165" fmla="*/ 1507067 h 4639734"/>
                  <a:gd name="connsiteX166" fmla="*/ 5649879 w 7149692"/>
                  <a:gd name="connsiteY166" fmla="*/ 1447800 h 4639734"/>
                  <a:gd name="connsiteX167" fmla="*/ 5616012 w 7149692"/>
                  <a:gd name="connsiteY167" fmla="*/ 1380067 h 4639734"/>
                  <a:gd name="connsiteX168" fmla="*/ 5556745 w 7149692"/>
                  <a:gd name="connsiteY168" fmla="*/ 1270000 h 4639734"/>
                  <a:gd name="connsiteX169" fmla="*/ 5505945 w 7149692"/>
                  <a:gd name="connsiteY169" fmla="*/ 1185334 h 4639734"/>
                  <a:gd name="connsiteX170" fmla="*/ 5446679 w 7149692"/>
                  <a:gd name="connsiteY170" fmla="*/ 1083734 h 4639734"/>
                  <a:gd name="connsiteX171" fmla="*/ 5395879 w 7149692"/>
                  <a:gd name="connsiteY171" fmla="*/ 1024467 h 4639734"/>
                  <a:gd name="connsiteX172" fmla="*/ 5336612 w 7149692"/>
                  <a:gd name="connsiteY172" fmla="*/ 939800 h 4639734"/>
                  <a:gd name="connsiteX173" fmla="*/ 5294279 w 7149692"/>
                  <a:gd name="connsiteY173" fmla="*/ 889000 h 4639734"/>
                  <a:gd name="connsiteX174" fmla="*/ 5226545 w 7149692"/>
                  <a:gd name="connsiteY174" fmla="*/ 838200 h 4639734"/>
                  <a:gd name="connsiteX175" fmla="*/ 5158812 w 7149692"/>
                  <a:gd name="connsiteY175" fmla="*/ 812800 h 4639734"/>
                  <a:gd name="connsiteX176" fmla="*/ 5065679 w 7149692"/>
                  <a:gd name="connsiteY176" fmla="*/ 778934 h 4639734"/>
                  <a:gd name="connsiteX177" fmla="*/ 4955612 w 7149692"/>
                  <a:gd name="connsiteY177" fmla="*/ 753534 h 4639734"/>
                  <a:gd name="connsiteX178" fmla="*/ 4887879 w 7149692"/>
                  <a:gd name="connsiteY178" fmla="*/ 736600 h 4639734"/>
                  <a:gd name="connsiteX179" fmla="*/ 4760879 w 7149692"/>
                  <a:gd name="connsiteY179" fmla="*/ 795867 h 4639734"/>
                  <a:gd name="connsiteX180" fmla="*/ 4667745 w 7149692"/>
                  <a:gd name="connsiteY180" fmla="*/ 872067 h 4639734"/>
                  <a:gd name="connsiteX181" fmla="*/ 4600012 w 7149692"/>
                  <a:gd name="connsiteY181" fmla="*/ 990600 h 4639734"/>
                  <a:gd name="connsiteX182" fmla="*/ 4574612 w 7149692"/>
                  <a:gd name="connsiteY182" fmla="*/ 1066800 h 4639734"/>
                  <a:gd name="connsiteX183" fmla="*/ 4540745 w 7149692"/>
                  <a:gd name="connsiteY183" fmla="*/ 1210734 h 4639734"/>
                  <a:gd name="connsiteX184" fmla="*/ 4489945 w 7149692"/>
                  <a:gd name="connsiteY184" fmla="*/ 1168400 h 4639734"/>
                  <a:gd name="connsiteX185" fmla="*/ 4447612 w 7149692"/>
                  <a:gd name="connsiteY185" fmla="*/ 1049867 h 4639734"/>
                  <a:gd name="connsiteX186" fmla="*/ 4379879 w 7149692"/>
                  <a:gd name="connsiteY186" fmla="*/ 922867 h 4639734"/>
                  <a:gd name="connsiteX187" fmla="*/ 4329079 w 7149692"/>
                  <a:gd name="connsiteY187" fmla="*/ 821267 h 4639734"/>
                  <a:gd name="connsiteX188" fmla="*/ 4269812 w 7149692"/>
                  <a:gd name="connsiteY188" fmla="*/ 711200 h 4639734"/>
                  <a:gd name="connsiteX189" fmla="*/ 4210545 w 7149692"/>
                  <a:gd name="connsiteY189" fmla="*/ 609600 h 4639734"/>
                  <a:gd name="connsiteX190" fmla="*/ 4134345 w 7149692"/>
                  <a:gd name="connsiteY190" fmla="*/ 516467 h 4639734"/>
                  <a:gd name="connsiteX191" fmla="*/ 4100479 w 7149692"/>
                  <a:gd name="connsiteY191" fmla="*/ 448734 h 4639734"/>
                  <a:gd name="connsiteX192" fmla="*/ 4041212 w 7149692"/>
                  <a:gd name="connsiteY192" fmla="*/ 372534 h 4639734"/>
                  <a:gd name="connsiteX193" fmla="*/ 4007345 w 7149692"/>
                  <a:gd name="connsiteY193" fmla="*/ 338667 h 4639734"/>
                  <a:gd name="connsiteX194" fmla="*/ 3990412 w 7149692"/>
                  <a:gd name="connsiteY194" fmla="*/ 313267 h 4639734"/>
                  <a:gd name="connsiteX195" fmla="*/ 3965012 w 7149692"/>
                  <a:gd name="connsiteY195" fmla="*/ 287867 h 4639734"/>
                  <a:gd name="connsiteX196" fmla="*/ 3939612 w 7149692"/>
                  <a:gd name="connsiteY196" fmla="*/ 254000 h 4639734"/>
                  <a:gd name="connsiteX197" fmla="*/ 3905745 w 7149692"/>
                  <a:gd name="connsiteY197" fmla="*/ 237067 h 4639734"/>
                  <a:gd name="connsiteX198" fmla="*/ 3846479 w 7149692"/>
                  <a:gd name="connsiteY198" fmla="*/ 186267 h 4639734"/>
                  <a:gd name="connsiteX199" fmla="*/ 3821079 w 7149692"/>
                  <a:gd name="connsiteY199" fmla="*/ 169334 h 4639734"/>
                  <a:gd name="connsiteX200" fmla="*/ 3787212 w 7149692"/>
                  <a:gd name="connsiteY200" fmla="*/ 135467 h 4639734"/>
                  <a:gd name="connsiteX201" fmla="*/ 3694079 w 7149692"/>
                  <a:gd name="connsiteY201" fmla="*/ 101600 h 4639734"/>
                  <a:gd name="connsiteX202" fmla="*/ 3617879 w 7149692"/>
                  <a:gd name="connsiteY202" fmla="*/ 67734 h 4639734"/>
                  <a:gd name="connsiteX203" fmla="*/ 3584012 w 7149692"/>
                  <a:gd name="connsiteY203" fmla="*/ 59267 h 4639734"/>
                  <a:gd name="connsiteX204" fmla="*/ 3550145 w 7149692"/>
                  <a:gd name="connsiteY204" fmla="*/ 42334 h 4639734"/>
                  <a:gd name="connsiteX205" fmla="*/ 3516279 w 7149692"/>
                  <a:gd name="connsiteY205" fmla="*/ 33867 h 4639734"/>
                  <a:gd name="connsiteX206" fmla="*/ 3431612 w 7149692"/>
                  <a:gd name="connsiteY206" fmla="*/ 8467 h 4639734"/>
                  <a:gd name="connsiteX207" fmla="*/ 3330012 w 7149692"/>
                  <a:gd name="connsiteY207" fmla="*/ 0 h 4639734"/>
                  <a:gd name="connsiteX208" fmla="*/ 3143745 w 7149692"/>
                  <a:gd name="connsiteY208" fmla="*/ 8467 h 4639734"/>
                  <a:gd name="connsiteX209" fmla="*/ 3050612 w 7149692"/>
                  <a:gd name="connsiteY209" fmla="*/ 25400 h 4639734"/>
                  <a:gd name="connsiteX210" fmla="*/ 2991345 w 7149692"/>
                  <a:gd name="connsiteY210" fmla="*/ 42334 h 4639734"/>
                  <a:gd name="connsiteX211" fmla="*/ 2949012 w 7149692"/>
                  <a:gd name="connsiteY211" fmla="*/ 59267 h 4639734"/>
                  <a:gd name="connsiteX212" fmla="*/ 2898212 w 7149692"/>
                  <a:gd name="connsiteY212" fmla="*/ 93134 h 4639734"/>
                  <a:gd name="connsiteX213" fmla="*/ 2855879 w 7149692"/>
                  <a:gd name="connsiteY213" fmla="*/ 118534 h 4639734"/>
                  <a:gd name="connsiteX214" fmla="*/ 2830479 w 7149692"/>
                  <a:gd name="connsiteY214" fmla="*/ 143934 h 4639734"/>
                  <a:gd name="connsiteX215" fmla="*/ 2805079 w 7149692"/>
                  <a:gd name="connsiteY215" fmla="*/ 160867 h 4639734"/>
                  <a:gd name="connsiteX216" fmla="*/ 2745812 w 7149692"/>
                  <a:gd name="connsiteY216" fmla="*/ 203200 h 4639734"/>
                  <a:gd name="connsiteX217" fmla="*/ 2720412 w 7149692"/>
                  <a:gd name="connsiteY217" fmla="*/ 254000 h 4639734"/>
                  <a:gd name="connsiteX218" fmla="*/ 2695012 w 7149692"/>
                  <a:gd name="connsiteY218" fmla="*/ 296334 h 4639734"/>
                  <a:gd name="connsiteX219" fmla="*/ 2644212 w 7149692"/>
                  <a:gd name="connsiteY219" fmla="*/ 389467 h 4639734"/>
                  <a:gd name="connsiteX220" fmla="*/ 2627279 w 7149692"/>
                  <a:gd name="connsiteY220" fmla="*/ 414867 h 4639734"/>
                  <a:gd name="connsiteX221" fmla="*/ 2610345 w 7149692"/>
                  <a:gd name="connsiteY221" fmla="*/ 541867 h 4639734"/>
                  <a:gd name="connsiteX222" fmla="*/ 2593412 w 7149692"/>
                  <a:gd name="connsiteY222" fmla="*/ 584200 h 4639734"/>
                  <a:gd name="connsiteX223" fmla="*/ 2584945 w 7149692"/>
                  <a:gd name="connsiteY223" fmla="*/ 609600 h 4639734"/>
                  <a:gd name="connsiteX224" fmla="*/ 2568012 w 7149692"/>
                  <a:gd name="connsiteY224" fmla="*/ 643467 h 4639734"/>
                  <a:gd name="connsiteX225" fmla="*/ 2542612 w 7149692"/>
                  <a:gd name="connsiteY225" fmla="*/ 728134 h 4639734"/>
                  <a:gd name="connsiteX226" fmla="*/ 2551079 w 7149692"/>
                  <a:gd name="connsiteY226" fmla="*/ 880534 h 4639734"/>
                  <a:gd name="connsiteX227" fmla="*/ 2576479 w 7149692"/>
                  <a:gd name="connsiteY227" fmla="*/ 973667 h 4639734"/>
                  <a:gd name="connsiteX228" fmla="*/ 2593412 w 7149692"/>
                  <a:gd name="connsiteY228" fmla="*/ 1049867 h 4639734"/>
                  <a:gd name="connsiteX229" fmla="*/ 2618812 w 7149692"/>
                  <a:gd name="connsiteY229" fmla="*/ 1066800 h 4639734"/>
                  <a:gd name="connsiteX230" fmla="*/ 2678079 w 7149692"/>
                  <a:gd name="connsiteY230" fmla="*/ 1134534 h 4639734"/>
                  <a:gd name="connsiteX231" fmla="*/ 2728879 w 7149692"/>
                  <a:gd name="connsiteY231" fmla="*/ 1176867 h 4639734"/>
                  <a:gd name="connsiteX232" fmla="*/ 2703479 w 7149692"/>
                  <a:gd name="connsiteY232" fmla="*/ 1202267 h 4639734"/>
                  <a:gd name="connsiteX233" fmla="*/ 2635745 w 7149692"/>
                  <a:gd name="connsiteY233" fmla="*/ 1193800 h 4639734"/>
                  <a:gd name="connsiteX234" fmla="*/ 2568012 w 7149692"/>
                  <a:gd name="connsiteY234" fmla="*/ 1117600 h 4639734"/>
                  <a:gd name="connsiteX235" fmla="*/ 2551079 w 7149692"/>
                  <a:gd name="connsiteY235" fmla="*/ 1092200 h 4639734"/>
                  <a:gd name="connsiteX236" fmla="*/ 2525679 w 7149692"/>
                  <a:gd name="connsiteY236" fmla="*/ 1083734 h 4639734"/>
                  <a:gd name="connsiteX237" fmla="*/ 2508745 w 7149692"/>
                  <a:gd name="connsiteY237" fmla="*/ 1049867 h 4639734"/>
                  <a:gd name="connsiteX238" fmla="*/ 2466412 w 7149692"/>
                  <a:gd name="connsiteY238" fmla="*/ 1024467 h 4639734"/>
                  <a:gd name="connsiteX239" fmla="*/ 2432545 w 7149692"/>
                  <a:gd name="connsiteY239" fmla="*/ 999067 h 4639734"/>
                  <a:gd name="connsiteX240" fmla="*/ 2305545 w 7149692"/>
                  <a:gd name="connsiteY240" fmla="*/ 889000 h 4639734"/>
                  <a:gd name="connsiteX241" fmla="*/ 2187012 w 7149692"/>
                  <a:gd name="connsiteY241" fmla="*/ 804334 h 4639734"/>
                  <a:gd name="connsiteX242" fmla="*/ 2136212 w 7149692"/>
                  <a:gd name="connsiteY242" fmla="*/ 762000 h 4639734"/>
                  <a:gd name="connsiteX243" fmla="*/ 2017679 w 7149692"/>
                  <a:gd name="connsiteY243" fmla="*/ 677334 h 4639734"/>
                  <a:gd name="connsiteX244" fmla="*/ 1966879 w 7149692"/>
                  <a:gd name="connsiteY244" fmla="*/ 635000 h 4639734"/>
                  <a:gd name="connsiteX245" fmla="*/ 1873745 w 7149692"/>
                  <a:gd name="connsiteY245" fmla="*/ 575734 h 4639734"/>
                  <a:gd name="connsiteX246" fmla="*/ 1831412 w 7149692"/>
                  <a:gd name="connsiteY246" fmla="*/ 541867 h 4639734"/>
                  <a:gd name="connsiteX247" fmla="*/ 1789079 w 7149692"/>
                  <a:gd name="connsiteY247" fmla="*/ 533400 h 4639734"/>
                  <a:gd name="connsiteX248" fmla="*/ 1763679 w 7149692"/>
                  <a:gd name="connsiteY248" fmla="*/ 524934 h 4639734"/>
                  <a:gd name="connsiteX249" fmla="*/ 1738279 w 7149692"/>
                  <a:gd name="connsiteY249" fmla="*/ 508000 h 4639734"/>
                  <a:gd name="connsiteX250" fmla="*/ 1611279 w 7149692"/>
                  <a:gd name="connsiteY250" fmla="*/ 474134 h 4639734"/>
                  <a:gd name="connsiteX251" fmla="*/ 1501212 w 7149692"/>
                  <a:gd name="connsiteY251" fmla="*/ 465667 h 4639734"/>
                  <a:gd name="connsiteX252" fmla="*/ 1314945 w 7149692"/>
                  <a:gd name="connsiteY252" fmla="*/ 474134 h 4639734"/>
                  <a:gd name="connsiteX253" fmla="*/ 1255679 w 7149692"/>
                  <a:gd name="connsiteY253" fmla="*/ 491067 h 4639734"/>
                  <a:gd name="connsiteX254" fmla="*/ 1179479 w 7149692"/>
                  <a:gd name="connsiteY254" fmla="*/ 508000 h 4639734"/>
                  <a:gd name="connsiteX255" fmla="*/ 1111745 w 7149692"/>
                  <a:gd name="connsiteY255" fmla="*/ 524934 h 4639734"/>
                  <a:gd name="connsiteX256" fmla="*/ 1077879 w 7149692"/>
                  <a:gd name="connsiteY256" fmla="*/ 550334 h 4639734"/>
                  <a:gd name="connsiteX257" fmla="*/ 1044012 w 7149692"/>
                  <a:gd name="connsiteY257" fmla="*/ 567267 h 4639734"/>
                  <a:gd name="connsiteX258" fmla="*/ 993212 w 7149692"/>
                  <a:gd name="connsiteY258" fmla="*/ 618067 h 4639734"/>
                  <a:gd name="connsiteX259" fmla="*/ 933945 w 7149692"/>
                  <a:gd name="connsiteY259" fmla="*/ 728134 h 4639734"/>
                  <a:gd name="connsiteX260" fmla="*/ 900079 w 7149692"/>
                  <a:gd name="connsiteY260" fmla="*/ 778934 h 4639734"/>
                  <a:gd name="connsiteX261" fmla="*/ 883145 w 7149692"/>
                  <a:gd name="connsiteY261" fmla="*/ 838200 h 4639734"/>
                  <a:gd name="connsiteX262" fmla="*/ 866212 w 7149692"/>
                  <a:gd name="connsiteY262" fmla="*/ 905934 h 4639734"/>
                  <a:gd name="connsiteX263" fmla="*/ 883145 w 7149692"/>
                  <a:gd name="connsiteY263" fmla="*/ 1227667 h 4639734"/>
                  <a:gd name="connsiteX264" fmla="*/ 900079 w 7149692"/>
                  <a:gd name="connsiteY264" fmla="*/ 1278467 h 4639734"/>
                  <a:gd name="connsiteX265" fmla="*/ 908545 w 7149692"/>
                  <a:gd name="connsiteY265" fmla="*/ 1320800 h 4639734"/>
                  <a:gd name="connsiteX266" fmla="*/ 942412 w 7149692"/>
                  <a:gd name="connsiteY266" fmla="*/ 1380067 h 4639734"/>
                  <a:gd name="connsiteX267" fmla="*/ 967812 w 7149692"/>
                  <a:gd name="connsiteY267" fmla="*/ 1413934 h 4639734"/>
                  <a:gd name="connsiteX268" fmla="*/ 1010145 w 7149692"/>
                  <a:gd name="connsiteY268" fmla="*/ 1490134 h 4639734"/>
                  <a:gd name="connsiteX269" fmla="*/ 1060945 w 7149692"/>
                  <a:gd name="connsiteY269" fmla="*/ 1532467 h 4639734"/>
                  <a:gd name="connsiteX270" fmla="*/ 1077879 w 7149692"/>
                  <a:gd name="connsiteY270" fmla="*/ 1557867 h 4639734"/>
                  <a:gd name="connsiteX271" fmla="*/ 1120212 w 7149692"/>
                  <a:gd name="connsiteY271" fmla="*/ 1591734 h 4639734"/>
                  <a:gd name="connsiteX272" fmla="*/ 1145612 w 7149692"/>
                  <a:gd name="connsiteY272" fmla="*/ 1617134 h 4639734"/>
                  <a:gd name="connsiteX273" fmla="*/ 1179479 w 7149692"/>
                  <a:gd name="connsiteY273" fmla="*/ 1659467 h 4639734"/>
                  <a:gd name="connsiteX274" fmla="*/ 1230279 w 7149692"/>
                  <a:gd name="connsiteY274" fmla="*/ 1710267 h 4639734"/>
                  <a:gd name="connsiteX275" fmla="*/ 1289545 w 7149692"/>
                  <a:gd name="connsiteY275" fmla="*/ 1761067 h 4639734"/>
                  <a:gd name="connsiteX276" fmla="*/ 1314945 w 7149692"/>
                  <a:gd name="connsiteY276" fmla="*/ 1794934 h 4639734"/>
                  <a:gd name="connsiteX277" fmla="*/ 1374212 w 7149692"/>
                  <a:gd name="connsiteY277" fmla="*/ 1837267 h 4639734"/>
                  <a:gd name="connsiteX278" fmla="*/ 1391145 w 7149692"/>
                  <a:gd name="connsiteY278" fmla="*/ 1862667 h 4639734"/>
                  <a:gd name="connsiteX279" fmla="*/ 1425012 w 7149692"/>
                  <a:gd name="connsiteY279" fmla="*/ 1896534 h 4639734"/>
                  <a:gd name="connsiteX280" fmla="*/ 1433479 w 7149692"/>
                  <a:gd name="connsiteY280" fmla="*/ 1921934 h 4639734"/>
                  <a:gd name="connsiteX281" fmla="*/ 1416545 w 7149692"/>
                  <a:gd name="connsiteY281" fmla="*/ 1938867 h 4639734"/>
                  <a:gd name="connsiteX282" fmla="*/ 1357279 w 7149692"/>
                  <a:gd name="connsiteY282" fmla="*/ 1921934 h 4639734"/>
                  <a:gd name="connsiteX283" fmla="*/ 1298012 w 7149692"/>
                  <a:gd name="connsiteY283" fmla="*/ 1888067 h 4639734"/>
                  <a:gd name="connsiteX284" fmla="*/ 1264145 w 7149692"/>
                  <a:gd name="connsiteY284" fmla="*/ 1862667 h 4639734"/>
                  <a:gd name="connsiteX285" fmla="*/ 1230279 w 7149692"/>
                  <a:gd name="connsiteY285" fmla="*/ 1854200 h 4639734"/>
                  <a:gd name="connsiteX286" fmla="*/ 1204879 w 7149692"/>
                  <a:gd name="connsiteY286" fmla="*/ 1845734 h 4639734"/>
                  <a:gd name="connsiteX287" fmla="*/ 1128679 w 7149692"/>
                  <a:gd name="connsiteY287" fmla="*/ 1820334 h 4639734"/>
                  <a:gd name="connsiteX288" fmla="*/ 967812 w 7149692"/>
                  <a:gd name="connsiteY288" fmla="*/ 1811867 h 4639734"/>
                  <a:gd name="connsiteX289" fmla="*/ 866212 w 7149692"/>
                  <a:gd name="connsiteY289" fmla="*/ 1803400 h 4639734"/>
                  <a:gd name="connsiteX290" fmla="*/ 790012 w 7149692"/>
                  <a:gd name="connsiteY290" fmla="*/ 1811867 h 4639734"/>
                  <a:gd name="connsiteX291" fmla="*/ 722279 w 7149692"/>
                  <a:gd name="connsiteY291" fmla="*/ 1837267 h 4639734"/>
                  <a:gd name="connsiteX292" fmla="*/ 679945 w 7149692"/>
                  <a:gd name="connsiteY292" fmla="*/ 1871134 h 4639734"/>
                  <a:gd name="connsiteX293" fmla="*/ 654545 w 7149692"/>
                  <a:gd name="connsiteY293" fmla="*/ 1896534 h 4639734"/>
                  <a:gd name="connsiteX294" fmla="*/ 586812 w 7149692"/>
                  <a:gd name="connsiteY294" fmla="*/ 1947334 h 4639734"/>
                  <a:gd name="connsiteX295" fmla="*/ 544479 w 7149692"/>
                  <a:gd name="connsiteY295" fmla="*/ 1981200 h 4639734"/>
                  <a:gd name="connsiteX296" fmla="*/ 459812 w 7149692"/>
                  <a:gd name="connsiteY296" fmla="*/ 2032000 h 4639734"/>
                  <a:gd name="connsiteX297" fmla="*/ 400545 w 7149692"/>
                  <a:gd name="connsiteY297" fmla="*/ 2099734 h 4639734"/>
                  <a:gd name="connsiteX298" fmla="*/ 332812 w 7149692"/>
                  <a:gd name="connsiteY298" fmla="*/ 2159000 h 4639734"/>
                  <a:gd name="connsiteX299" fmla="*/ 282012 w 7149692"/>
                  <a:gd name="connsiteY299" fmla="*/ 2235200 h 4639734"/>
                  <a:gd name="connsiteX300" fmla="*/ 256612 w 7149692"/>
                  <a:gd name="connsiteY300" fmla="*/ 2252134 h 4639734"/>
                  <a:gd name="connsiteX301" fmla="*/ 214279 w 7149692"/>
                  <a:gd name="connsiteY301" fmla="*/ 2328334 h 4639734"/>
                  <a:gd name="connsiteX302" fmla="*/ 205812 w 7149692"/>
                  <a:gd name="connsiteY302" fmla="*/ 2362200 h 4639734"/>
                  <a:gd name="connsiteX303" fmla="*/ 188879 w 7149692"/>
                  <a:gd name="connsiteY303" fmla="*/ 2404534 h 4639734"/>
                  <a:gd name="connsiteX304" fmla="*/ 180412 w 7149692"/>
                  <a:gd name="connsiteY304" fmla="*/ 2446867 h 4639734"/>
                  <a:gd name="connsiteX305" fmla="*/ 188879 w 7149692"/>
                  <a:gd name="connsiteY305" fmla="*/ 2531534 h 4639734"/>
                  <a:gd name="connsiteX306" fmla="*/ 239679 w 7149692"/>
                  <a:gd name="connsiteY306" fmla="*/ 2573867 h 4639734"/>
                  <a:gd name="connsiteX307" fmla="*/ 265079 w 7149692"/>
                  <a:gd name="connsiteY307" fmla="*/ 2590800 h 4639734"/>
                  <a:gd name="connsiteX308" fmla="*/ 315879 w 7149692"/>
                  <a:gd name="connsiteY308" fmla="*/ 2641600 h 4639734"/>
                  <a:gd name="connsiteX309" fmla="*/ 375145 w 7149692"/>
                  <a:gd name="connsiteY309" fmla="*/ 2683934 h 4639734"/>
                  <a:gd name="connsiteX310" fmla="*/ 417479 w 7149692"/>
                  <a:gd name="connsiteY310" fmla="*/ 2709334 h 4639734"/>
                  <a:gd name="connsiteX311" fmla="*/ 510612 w 7149692"/>
                  <a:gd name="connsiteY311" fmla="*/ 2768600 h 4639734"/>
                  <a:gd name="connsiteX312" fmla="*/ 527545 w 7149692"/>
                  <a:gd name="connsiteY312" fmla="*/ 2785534 h 4639734"/>
                  <a:gd name="connsiteX313" fmla="*/ 561412 w 7149692"/>
                  <a:gd name="connsiteY313" fmla="*/ 2827867 h 4639734"/>
                  <a:gd name="connsiteX314" fmla="*/ 603745 w 7149692"/>
                  <a:gd name="connsiteY314" fmla="*/ 2895600 h 4639734"/>
                  <a:gd name="connsiteX315" fmla="*/ 561412 w 7149692"/>
                  <a:gd name="connsiteY315" fmla="*/ 2921000 h 4639734"/>
                  <a:gd name="connsiteX316" fmla="*/ 510612 w 7149692"/>
                  <a:gd name="connsiteY31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106145 w 7149692"/>
                  <a:gd name="connsiteY144" fmla="*/ 2810934 h 4639734"/>
                  <a:gd name="connsiteX145" fmla="*/ 7063812 w 7149692"/>
                  <a:gd name="connsiteY145" fmla="*/ 2743200 h 4639734"/>
                  <a:gd name="connsiteX146" fmla="*/ 7029945 w 7149692"/>
                  <a:gd name="connsiteY146" fmla="*/ 2641600 h 4639734"/>
                  <a:gd name="connsiteX147" fmla="*/ 7004545 w 7149692"/>
                  <a:gd name="connsiteY147" fmla="*/ 2582334 h 4639734"/>
                  <a:gd name="connsiteX148" fmla="*/ 6953745 w 7149692"/>
                  <a:gd name="connsiteY148" fmla="*/ 2514600 h 4639734"/>
                  <a:gd name="connsiteX149" fmla="*/ 6826745 w 7149692"/>
                  <a:gd name="connsiteY149" fmla="*/ 2421467 h 4639734"/>
                  <a:gd name="connsiteX150" fmla="*/ 6759012 w 7149692"/>
                  <a:gd name="connsiteY150" fmla="*/ 2396067 h 4639734"/>
                  <a:gd name="connsiteX151" fmla="*/ 6657412 w 7149692"/>
                  <a:gd name="connsiteY151" fmla="*/ 2319867 h 4639734"/>
                  <a:gd name="connsiteX152" fmla="*/ 6538879 w 7149692"/>
                  <a:gd name="connsiteY152" fmla="*/ 2294467 h 4639734"/>
                  <a:gd name="connsiteX153" fmla="*/ 6445745 w 7149692"/>
                  <a:gd name="connsiteY153" fmla="*/ 2260600 h 4639734"/>
                  <a:gd name="connsiteX154" fmla="*/ 6132479 w 7149692"/>
                  <a:gd name="connsiteY154" fmla="*/ 2260600 h 4639734"/>
                  <a:gd name="connsiteX155" fmla="*/ 6013945 w 7149692"/>
                  <a:gd name="connsiteY155" fmla="*/ 2302934 h 4639734"/>
                  <a:gd name="connsiteX156" fmla="*/ 5954679 w 7149692"/>
                  <a:gd name="connsiteY156" fmla="*/ 2319867 h 4639734"/>
                  <a:gd name="connsiteX157" fmla="*/ 5929279 w 7149692"/>
                  <a:gd name="connsiteY157" fmla="*/ 2167467 h 4639734"/>
                  <a:gd name="connsiteX158" fmla="*/ 5903879 w 7149692"/>
                  <a:gd name="connsiteY158" fmla="*/ 2091267 h 4639734"/>
                  <a:gd name="connsiteX159" fmla="*/ 5878479 w 7149692"/>
                  <a:gd name="connsiteY159" fmla="*/ 1955800 h 4639734"/>
                  <a:gd name="connsiteX160" fmla="*/ 5853079 w 7149692"/>
                  <a:gd name="connsiteY160" fmla="*/ 1905000 h 4639734"/>
                  <a:gd name="connsiteX161" fmla="*/ 5810745 w 7149692"/>
                  <a:gd name="connsiteY161" fmla="*/ 1811867 h 4639734"/>
                  <a:gd name="connsiteX162" fmla="*/ 5759945 w 7149692"/>
                  <a:gd name="connsiteY162" fmla="*/ 1693334 h 4639734"/>
                  <a:gd name="connsiteX163" fmla="*/ 5726079 w 7149692"/>
                  <a:gd name="connsiteY163" fmla="*/ 1591734 h 4639734"/>
                  <a:gd name="connsiteX164" fmla="*/ 5675279 w 7149692"/>
                  <a:gd name="connsiteY164" fmla="*/ 1507067 h 4639734"/>
                  <a:gd name="connsiteX165" fmla="*/ 5649879 w 7149692"/>
                  <a:gd name="connsiteY165" fmla="*/ 1447800 h 4639734"/>
                  <a:gd name="connsiteX166" fmla="*/ 5616012 w 7149692"/>
                  <a:gd name="connsiteY166" fmla="*/ 1380067 h 4639734"/>
                  <a:gd name="connsiteX167" fmla="*/ 5556745 w 7149692"/>
                  <a:gd name="connsiteY167" fmla="*/ 1270000 h 4639734"/>
                  <a:gd name="connsiteX168" fmla="*/ 5505945 w 7149692"/>
                  <a:gd name="connsiteY168" fmla="*/ 1185334 h 4639734"/>
                  <a:gd name="connsiteX169" fmla="*/ 5446679 w 7149692"/>
                  <a:gd name="connsiteY169" fmla="*/ 1083734 h 4639734"/>
                  <a:gd name="connsiteX170" fmla="*/ 5395879 w 7149692"/>
                  <a:gd name="connsiteY170" fmla="*/ 1024467 h 4639734"/>
                  <a:gd name="connsiteX171" fmla="*/ 5336612 w 7149692"/>
                  <a:gd name="connsiteY171" fmla="*/ 939800 h 4639734"/>
                  <a:gd name="connsiteX172" fmla="*/ 5294279 w 7149692"/>
                  <a:gd name="connsiteY172" fmla="*/ 889000 h 4639734"/>
                  <a:gd name="connsiteX173" fmla="*/ 5226545 w 7149692"/>
                  <a:gd name="connsiteY173" fmla="*/ 838200 h 4639734"/>
                  <a:gd name="connsiteX174" fmla="*/ 5158812 w 7149692"/>
                  <a:gd name="connsiteY174" fmla="*/ 812800 h 4639734"/>
                  <a:gd name="connsiteX175" fmla="*/ 5065679 w 7149692"/>
                  <a:gd name="connsiteY175" fmla="*/ 778934 h 4639734"/>
                  <a:gd name="connsiteX176" fmla="*/ 4955612 w 7149692"/>
                  <a:gd name="connsiteY176" fmla="*/ 753534 h 4639734"/>
                  <a:gd name="connsiteX177" fmla="*/ 4887879 w 7149692"/>
                  <a:gd name="connsiteY177" fmla="*/ 736600 h 4639734"/>
                  <a:gd name="connsiteX178" fmla="*/ 4760879 w 7149692"/>
                  <a:gd name="connsiteY178" fmla="*/ 795867 h 4639734"/>
                  <a:gd name="connsiteX179" fmla="*/ 4667745 w 7149692"/>
                  <a:gd name="connsiteY179" fmla="*/ 872067 h 4639734"/>
                  <a:gd name="connsiteX180" fmla="*/ 4600012 w 7149692"/>
                  <a:gd name="connsiteY180" fmla="*/ 990600 h 4639734"/>
                  <a:gd name="connsiteX181" fmla="*/ 4574612 w 7149692"/>
                  <a:gd name="connsiteY181" fmla="*/ 1066800 h 4639734"/>
                  <a:gd name="connsiteX182" fmla="*/ 4540745 w 7149692"/>
                  <a:gd name="connsiteY182" fmla="*/ 1210734 h 4639734"/>
                  <a:gd name="connsiteX183" fmla="*/ 4489945 w 7149692"/>
                  <a:gd name="connsiteY183" fmla="*/ 1168400 h 4639734"/>
                  <a:gd name="connsiteX184" fmla="*/ 4447612 w 7149692"/>
                  <a:gd name="connsiteY184" fmla="*/ 1049867 h 4639734"/>
                  <a:gd name="connsiteX185" fmla="*/ 4379879 w 7149692"/>
                  <a:gd name="connsiteY185" fmla="*/ 922867 h 4639734"/>
                  <a:gd name="connsiteX186" fmla="*/ 4329079 w 7149692"/>
                  <a:gd name="connsiteY186" fmla="*/ 821267 h 4639734"/>
                  <a:gd name="connsiteX187" fmla="*/ 4269812 w 7149692"/>
                  <a:gd name="connsiteY187" fmla="*/ 711200 h 4639734"/>
                  <a:gd name="connsiteX188" fmla="*/ 4210545 w 7149692"/>
                  <a:gd name="connsiteY188" fmla="*/ 609600 h 4639734"/>
                  <a:gd name="connsiteX189" fmla="*/ 4134345 w 7149692"/>
                  <a:gd name="connsiteY189" fmla="*/ 516467 h 4639734"/>
                  <a:gd name="connsiteX190" fmla="*/ 4100479 w 7149692"/>
                  <a:gd name="connsiteY190" fmla="*/ 448734 h 4639734"/>
                  <a:gd name="connsiteX191" fmla="*/ 4041212 w 7149692"/>
                  <a:gd name="connsiteY191" fmla="*/ 372534 h 4639734"/>
                  <a:gd name="connsiteX192" fmla="*/ 4007345 w 7149692"/>
                  <a:gd name="connsiteY192" fmla="*/ 338667 h 4639734"/>
                  <a:gd name="connsiteX193" fmla="*/ 3990412 w 7149692"/>
                  <a:gd name="connsiteY193" fmla="*/ 313267 h 4639734"/>
                  <a:gd name="connsiteX194" fmla="*/ 3965012 w 7149692"/>
                  <a:gd name="connsiteY194" fmla="*/ 287867 h 4639734"/>
                  <a:gd name="connsiteX195" fmla="*/ 3939612 w 7149692"/>
                  <a:gd name="connsiteY195" fmla="*/ 254000 h 4639734"/>
                  <a:gd name="connsiteX196" fmla="*/ 3905745 w 7149692"/>
                  <a:gd name="connsiteY196" fmla="*/ 237067 h 4639734"/>
                  <a:gd name="connsiteX197" fmla="*/ 3846479 w 7149692"/>
                  <a:gd name="connsiteY197" fmla="*/ 186267 h 4639734"/>
                  <a:gd name="connsiteX198" fmla="*/ 3821079 w 7149692"/>
                  <a:gd name="connsiteY198" fmla="*/ 169334 h 4639734"/>
                  <a:gd name="connsiteX199" fmla="*/ 3787212 w 7149692"/>
                  <a:gd name="connsiteY199" fmla="*/ 135467 h 4639734"/>
                  <a:gd name="connsiteX200" fmla="*/ 3694079 w 7149692"/>
                  <a:gd name="connsiteY200" fmla="*/ 101600 h 4639734"/>
                  <a:gd name="connsiteX201" fmla="*/ 3617879 w 7149692"/>
                  <a:gd name="connsiteY201" fmla="*/ 67734 h 4639734"/>
                  <a:gd name="connsiteX202" fmla="*/ 3584012 w 7149692"/>
                  <a:gd name="connsiteY202" fmla="*/ 59267 h 4639734"/>
                  <a:gd name="connsiteX203" fmla="*/ 3550145 w 7149692"/>
                  <a:gd name="connsiteY203" fmla="*/ 42334 h 4639734"/>
                  <a:gd name="connsiteX204" fmla="*/ 3516279 w 7149692"/>
                  <a:gd name="connsiteY204" fmla="*/ 33867 h 4639734"/>
                  <a:gd name="connsiteX205" fmla="*/ 3431612 w 7149692"/>
                  <a:gd name="connsiteY205" fmla="*/ 8467 h 4639734"/>
                  <a:gd name="connsiteX206" fmla="*/ 3330012 w 7149692"/>
                  <a:gd name="connsiteY206" fmla="*/ 0 h 4639734"/>
                  <a:gd name="connsiteX207" fmla="*/ 3143745 w 7149692"/>
                  <a:gd name="connsiteY207" fmla="*/ 8467 h 4639734"/>
                  <a:gd name="connsiteX208" fmla="*/ 3050612 w 7149692"/>
                  <a:gd name="connsiteY208" fmla="*/ 25400 h 4639734"/>
                  <a:gd name="connsiteX209" fmla="*/ 2991345 w 7149692"/>
                  <a:gd name="connsiteY209" fmla="*/ 42334 h 4639734"/>
                  <a:gd name="connsiteX210" fmla="*/ 2949012 w 7149692"/>
                  <a:gd name="connsiteY210" fmla="*/ 59267 h 4639734"/>
                  <a:gd name="connsiteX211" fmla="*/ 2898212 w 7149692"/>
                  <a:gd name="connsiteY211" fmla="*/ 93134 h 4639734"/>
                  <a:gd name="connsiteX212" fmla="*/ 2855879 w 7149692"/>
                  <a:gd name="connsiteY212" fmla="*/ 118534 h 4639734"/>
                  <a:gd name="connsiteX213" fmla="*/ 2830479 w 7149692"/>
                  <a:gd name="connsiteY213" fmla="*/ 143934 h 4639734"/>
                  <a:gd name="connsiteX214" fmla="*/ 2805079 w 7149692"/>
                  <a:gd name="connsiteY214" fmla="*/ 160867 h 4639734"/>
                  <a:gd name="connsiteX215" fmla="*/ 2745812 w 7149692"/>
                  <a:gd name="connsiteY215" fmla="*/ 203200 h 4639734"/>
                  <a:gd name="connsiteX216" fmla="*/ 2720412 w 7149692"/>
                  <a:gd name="connsiteY216" fmla="*/ 254000 h 4639734"/>
                  <a:gd name="connsiteX217" fmla="*/ 2695012 w 7149692"/>
                  <a:gd name="connsiteY217" fmla="*/ 296334 h 4639734"/>
                  <a:gd name="connsiteX218" fmla="*/ 2644212 w 7149692"/>
                  <a:gd name="connsiteY218" fmla="*/ 389467 h 4639734"/>
                  <a:gd name="connsiteX219" fmla="*/ 2627279 w 7149692"/>
                  <a:gd name="connsiteY219" fmla="*/ 414867 h 4639734"/>
                  <a:gd name="connsiteX220" fmla="*/ 2610345 w 7149692"/>
                  <a:gd name="connsiteY220" fmla="*/ 541867 h 4639734"/>
                  <a:gd name="connsiteX221" fmla="*/ 2593412 w 7149692"/>
                  <a:gd name="connsiteY221" fmla="*/ 584200 h 4639734"/>
                  <a:gd name="connsiteX222" fmla="*/ 2584945 w 7149692"/>
                  <a:gd name="connsiteY222" fmla="*/ 609600 h 4639734"/>
                  <a:gd name="connsiteX223" fmla="*/ 2568012 w 7149692"/>
                  <a:gd name="connsiteY223" fmla="*/ 643467 h 4639734"/>
                  <a:gd name="connsiteX224" fmla="*/ 2542612 w 7149692"/>
                  <a:gd name="connsiteY224" fmla="*/ 728134 h 4639734"/>
                  <a:gd name="connsiteX225" fmla="*/ 2551079 w 7149692"/>
                  <a:gd name="connsiteY225" fmla="*/ 880534 h 4639734"/>
                  <a:gd name="connsiteX226" fmla="*/ 2576479 w 7149692"/>
                  <a:gd name="connsiteY226" fmla="*/ 973667 h 4639734"/>
                  <a:gd name="connsiteX227" fmla="*/ 2593412 w 7149692"/>
                  <a:gd name="connsiteY227" fmla="*/ 1049867 h 4639734"/>
                  <a:gd name="connsiteX228" fmla="*/ 2618812 w 7149692"/>
                  <a:gd name="connsiteY228" fmla="*/ 1066800 h 4639734"/>
                  <a:gd name="connsiteX229" fmla="*/ 2678079 w 7149692"/>
                  <a:gd name="connsiteY229" fmla="*/ 1134534 h 4639734"/>
                  <a:gd name="connsiteX230" fmla="*/ 2728879 w 7149692"/>
                  <a:gd name="connsiteY230" fmla="*/ 1176867 h 4639734"/>
                  <a:gd name="connsiteX231" fmla="*/ 2703479 w 7149692"/>
                  <a:gd name="connsiteY231" fmla="*/ 1202267 h 4639734"/>
                  <a:gd name="connsiteX232" fmla="*/ 2635745 w 7149692"/>
                  <a:gd name="connsiteY232" fmla="*/ 1193800 h 4639734"/>
                  <a:gd name="connsiteX233" fmla="*/ 2568012 w 7149692"/>
                  <a:gd name="connsiteY233" fmla="*/ 1117600 h 4639734"/>
                  <a:gd name="connsiteX234" fmla="*/ 2551079 w 7149692"/>
                  <a:gd name="connsiteY234" fmla="*/ 1092200 h 4639734"/>
                  <a:gd name="connsiteX235" fmla="*/ 2525679 w 7149692"/>
                  <a:gd name="connsiteY235" fmla="*/ 1083734 h 4639734"/>
                  <a:gd name="connsiteX236" fmla="*/ 2508745 w 7149692"/>
                  <a:gd name="connsiteY236" fmla="*/ 1049867 h 4639734"/>
                  <a:gd name="connsiteX237" fmla="*/ 2466412 w 7149692"/>
                  <a:gd name="connsiteY237" fmla="*/ 1024467 h 4639734"/>
                  <a:gd name="connsiteX238" fmla="*/ 2432545 w 7149692"/>
                  <a:gd name="connsiteY238" fmla="*/ 999067 h 4639734"/>
                  <a:gd name="connsiteX239" fmla="*/ 2305545 w 7149692"/>
                  <a:gd name="connsiteY239" fmla="*/ 889000 h 4639734"/>
                  <a:gd name="connsiteX240" fmla="*/ 2187012 w 7149692"/>
                  <a:gd name="connsiteY240" fmla="*/ 804334 h 4639734"/>
                  <a:gd name="connsiteX241" fmla="*/ 2136212 w 7149692"/>
                  <a:gd name="connsiteY241" fmla="*/ 762000 h 4639734"/>
                  <a:gd name="connsiteX242" fmla="*/ 2017679 w 7149692"/>
                  <a:gd name="connsiteY242" fmla="*/ 677334 h 4639734"/>
                  <a:gd name="connsiteX243" fmla="*/ 1966879 w 7149692"/>
                  <a:gd name="connsiteY243" fmla="*/ 635000 h 4639734"/>
                  <a:gd name="connsiteX244" fmla="*/ 1873745 w 7149692"/>
                  <a:gd name="connsiteY244" fmla="*/ 575734 h 4639734"/>
                  <a:gd name="connsiteX245" fmla="*/ 1831412 w 7149692"/>
                  <a:gd name="connsiteY245" fmla="*/ 541867 h 4639734"/>
                  <a:gd name="connsiteX246" fmla="*/ 1789079 w 7149692"/>
                  <a:gd name="connsiteY246" fmla="*/ 533400 h 4639734"/>
                  <a:gd name="connsiteX247" fmla="*/ 1763679 w 7149692"/>
                  <a:gd name="connsiteY247" fmla="*/ 524934 h 4639734"/>
                  <a:gd name="connsiteX248" fmla="*/ 1738279 w 7149692"/>
                  <a:gd name="connsiteY248" fmla="*/ 508000 h 4639734"/>
                  <a:gd name="connsiteX249" fmla="*/ 1611279 w 7149692"/>
                  <a:gd name="connsiteY249" fmla="*/ 474134 h 4639734"/>
                  <a:gd name="connsiteX250" fmla="*/ 1501212 w 7149692"/>
                  <a:gd name="connsiteY250" fmla="*/ 465667 h 4639734"/>
                  <a:gd name="connsiteX251" fmla="*/ 1314945 w 7149692"/>
                  <a:gd name="connsiteY251" fmla="*/ 474134 h 4639734"/>
                  <a:gd name="connsiteX252" fmla="*/ 1255679 w 7149692"/>
                  <a:gd name="connsiteY252" fmla="*/ 491067 h 4639734"/>
                  <a:gd name="connsiteX253" fmla="*/ 1179479 w 7149692"/>
                  <a:gd name="connsiteY253" fmla="*/ 508000 h 4639734"/>
                  <a:gd name="connsiteX254" fmla="*/ 1111745 w 7149692"/>
                  <a:gd name="connsiteY254" fmla="*/ 524934 h 4639734"/>
                  <a:gd name="connsiteX255" fmla="*/ 1077879 w 7149692"/>
                  <a:gd name="connsiteY255" fmla="*/ 550334 h 4639734"/>
                  <a:gd name="connsiteX256" fmla="*/ 1044012 w 7149692"/>
                  <a:gd name="connsiteY256" fmla="*/ 567267 h 4639734"/>
                  <a:gd name="connsiteX257" fmla="*/ 993212 w 7149692"/>
                  <a:gd name="connsiteY257" fmla="*/ 618067 h 4639734"/>
                  <a:gd name="connsiteX258" fmla="*/ 933945 w 7149692"/>
                  <a:gd name="connsiteY258" fmla="*/ 728134 h 4639734"/>
                  <a:gd name="connsiteX259" fmla="*/ 900079 w 7149692"/>
                  <a:gd name="connsiteY259" fmla="*/ 778934 h 4639734"/>
                  <a:gd name="connsiteX260" fmla="*/ 883145 w 7149692"/>
                  <a:gd name="connsiteY260" fmla="*/ 838200 h 4639734"/>
                  <a:gd name="connsiteX261" fmla="*/ 866212 w 7149692"/>
                  <a:gd name="connsiteY261" fmla="*/ 905934 h 4639734"/>
                  <a:gd name="connsiteX262" fmla="*/ 883145 w 7149692"/>
                  <a:gd name="connsiteY262" fmla="*/ 1227667 h 4639734"/>
                  <a:gd name="connsiteX263" fmla="*/ 900079 w 7149692"/>
                  <a:gd name="connsiteY263" fmla="*/ 1278467 h 4639734"/>
                  <a:gd name="connsiteX264" fmla="*/ 908545 w 7149692"/>
                  <a:gd name="connsiteY264" fmla="*/ 1320800 h 4639734"/>
                  <a:gd name="connsiteX265" fmla="*/ 942412 w 7149692"/>
                  <a:gd name="connsiteY265" fmla="*/ 1380067 h 4639734"/>
                  <a:gd name="connsiteX266" fmla="*/ 967812 w 7149692"/>
                  <a:gd name="connsiteY266" fmla="*/ 1413934 h 4639734"/>
                  <a:gd name="connsiteX267" fmla="*/ 1010145 w 7149692"/>
                  <a:gd name="connsiteY267" fmla="*/ 1490134 h 4639734"/>
                  <a:gd name="connsiteX268" fmla="*/ 1060945 w 7149692"/>
                  <a:gd name="connsiteY268" fmla="*/ 1532467 h 4639734"/>
                  <a:gd name="connsiteX269" fmla="*/ 1077879 w 7149692"/>
                  <a:gd name="connsiteY269" fmla="*/ 1557867 h 4639734"/>
                  <a:gd name="connsiteX270" fmla="*/ 1120212 w 7149692"/>
                  <a:gd name="connsiteY270" fmla="*/ 1591734 h 4639734"/>
                  <a:gd name="connsiteX271" fmla="*/ 1145612 w 7149692"/>
                  <a:gd name="connsiteY271" fmla="*/ 1617134 h 4639734"/>
                  <a:gd name="connsiteX272" fmla="*/ 1179479 w 7149692"/>
                  <a:gd name="connsiteY272" fmla="*/ 1659467 h 4639734"/>
                  <a:gd name="connsiteX273" fmla="*/ 1230279 w 7149692"/>
                  <a:gd name="connsiteY273" fmla="*/ 1710267 h 4639734"/>
                  <a:gd name="connsiteX274" fmla="*/ 1289545 w 7149692"/>
                  <a:gd name="connsiteY274" fmla="*/ 1761067 h 4639734"/>
                  <a:gd name="connsiteX275" fmla="*/ 1314945 w 7149692"/>
                  <a:gd name="connsiteY275" fmla="*/ 1794934 h 4639734"/>
                  <a:gd name="connsiteX276" fmla="*/ 1374212 w 7149692"/>
                  <a:gd name="connsiteY276" fmla="*/ 1837267 h 4639734"/>
                  <a:gd name="connsiteX277" fmla="*/ 1391145 w 7149692"/>
                  <a:gd name="connsiteY277" fmla="*/ 1862667 h 4639734"/>
                  <a:gd name="connsiteX278" fmla="*/ 1425012 w 7149692"/>
                  <a:gd name="connsiteY278" fmla="*/ 1896534 h 4639734"/>
                  <a:gd name="connsiteX279" fmla="*/ 1433479 w 7149692"/>
                  <a:gd name="connsiteY279" fmla="*/ 1921934 h 4639734"/>
                  <a:gd name="connsiteX280" fmla="*/ 1416545 w 7149692"/>
                  <a:gd name="connsiteY280" fmla="*/ 1938867 h 4639734"/>
                  <a:gd name="connsiteX281" fmla="*/ 1357279 w 7149692"/>
                  <a:gd name="connsiteY281" fmla="*/ 1921934 h 4639734"/>
                  <a:gd name="connsiteX282" fmla="*/ 1298012 w 7149692"/>
                  <a:gd name="connsiteY282" fmla="*/ 1888067 h 4639734"/>
                  <a:gd name="connsiteX283" fmla="*/ 1264145 w 7149692"/>
                  <a:gd name="connsiteY283" fmla="*/ 1862667 h 4639734"/>
                  <a:gd name="connsiteX284" fmla="*/ 1230279 w 7149692"/>
                  <a:gd name="connsiteY284" fmla="*/ 1854200 h 4639734"/>
                  <a:gd name="connsiteX285" fmla="*/ 1204879 w 7149692"/>
                  <a:gd name="connsiteY285" fmla="*/ 1845734 h 4639734"/>
                  <a:gd name="connsiteX286" fmla="*/ 1128679 w 7149692"/>
                  <a:gd name="connsiteY286" fmla="*/ 1820334 h 4639734"/>
                  <a:gd name="connsiteX287" fmla="*/ 967812 w 7149692"/>
                  <a:gd name="connsiteY287" fmla="*/ 1811867 h 4639734"/>
                  <a:gd name="connsiteX288" fmla="*/ 866212 w 7149692"/>
                  <a:gd name="connsiteY288" fmla="*/ 1803400 h 4639734"/>
                  <a:gd name="connsiteX289" fmla="*/ 790012 w 7149692"/>
                  <a:gd name="connsiteY289" fmla="*/ 1811867 h 4639734"/>
                  <a:gd name="connsiteX290" fmla="*/ 722279 w 7149692"/>
                  <a:gd name="connsiteY290" fmla="*/ 1837267 h 4639734"/>
                  <a:gd name="connsiteX291" fmla="*/ 679945 w 7149692"/>
                  <a:gd name="connsiteY291" fmla="*/ 1871134 h 4639734"/>
                  <a:gd name="connsiteX292" fmla="*/ 654545 w 7149692"/>
                  <a:gd name="connsiteY292" fmla="*/ 1896534 h 4639734"/>
                  <a:gd name="connsiteX293" fmla="*/ 586812 w 7149692"/>
                  <a:gd name="connsiteY293" fmla="*/ 1947334 h 4639734"/>
                  <a:gd name="connsiteX294" fmla="*/ 544479 w 7149692"/>
                  <a:gd name="connsiteY294" fmla="*/ 1981200 h 4639734"/>
                  <a:gd name="connsiteX295" fmla="*/ 459812 w 7149692"/>
                  <a:gd name="connsiteY295" fmla="*/ 2032000 h 4639734"/>
                  <a:gd name="connsiteX296" fmla="*/ 400545 w 7149692"/>
                  <a:gd name="connsiteY296" fmla="*/ 2099734 h 4639734"/>
                  <a:gd name="connsiteX297" fmla="*/ 332812 w 7149692"/>
                  <a:gd name="connsiteY297" fmla="*/ 2159000 h 4639734"/>
                  <a:gd name="connsiteX298" fmla="*/ 282012 w 7149692"/>
                  <a:gd name="connsiteY298" fmla="*/ 2235200 h 4639734"/>
                  <a:gd name="connsiteX299" fmla="*/ 256612 w 7149692"/>
                  <a:gd name="connsiteY299" fmla="*/ 2252134 h 4639734"/>
                  <a:gd name="connsiteX300" fmla="*/ 214279 w 7149692"/>
                  <a:gd name="connsiteY300" fmla="*/ 2328334 h 4639734"/>
                  <a:gd name="connsiteX301" fmla="*/ 205812 w 7149692"/>
                  <a:gd name="connsiteY301" fmla="*/ 2362200 h 4639734"/>
                  <a:gd name="connsiteX302" fmla="*/ 188879 w 7149692"/>
                  <a:gd name="connsiteY302" fmla="*/ 2404534 h 4639734"/>
                  <a:gd name="connsiteX303" fmla="*/ 180412 w 7149692"/>
                  <a:gd name="connsiteY303" fmla="*/ 2446867 h 4639734"/>
                  <a:gd name="connsiteX304" fmla="*/ 188879 w 7149692"/>
                  <a:gd name="connsiteY304" fmla="*/ 2531534 h 4639734"/>
                  <a:gd name="connsiteX305" fmla="*/ 239679 w 7149692"/>
                  <a:gd name="connsiteY305" fmla="*/ 2573867 h 4639734"/>
                  <a:gd name="connsiteX306" fmla="*/ 265079 w 7149692"/>
                  <a:gd name="connsiteY306" fmla="*/ 2590800 h 4639734"/>
                  <a:gd name="connsiteX307" fmla="*/ 315879 w 7149692"/>
                  <a:gd name="connsiteY307" fmla="*/ 2641600 h 4639734"/>
                  <a:gd name="connsiteX308" fmla="*/ 375145 w 7149692"/>
                  <a:gd name="connsiteY308" fmla="*/ 2683934 h 4639734"/>
                  <a:gd name="connsiteX309" fmla="*/ 417479 w 7149692"/>
                  <a:gd name="connsiteY309" fmla="*/ 2709334 h 4639734"/>
                  <a:gd name="connsiteX310" fmla="*/ 510612 w 7149692"/>
                  <a:gd name="connsiteY310" fmla="*/ 2768600 h 4639734"/>
                  <a:gd name="connsiteX311" fmla="*/ 527545 w 7149692"/>
                  <a:gd name="connsiteY311" fmla="*/ 2785534 h 4639734"/>
                  <a:gd name="connsiteX312" fmla="*/ 561412 w 7149692"/>
                  <a:gd name="connsiteY312" fmla="*/ 2827867 h 4639734"/>
                  <a:gd name="connsiteX313" fmla="*/ 603745 w 7149692"/>
                  <a:gd name="connsiteY313" fmla="*/ 2895600 h 4639734"/>
                  <a:gd name="connsiteX314" fmla="*/ 561412 w 7149692"/>
                  <a:gd name="connsiteY314" fmla="*/ 2921000 h 4639734"/>
                  <a:gd name="connsiteX315" fmla="*/ 510612 w 7149692"/>
                  <a:gd name="connsiteY31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072279 w 7149692"/>
                  <a:gd name="connsiteY138" fmla="*/ 3462867 h 4639734"/>
                  <a:gd name="connsiteX139" fmla="*/ 7106145 w 7149692"/>
                  <a:gd name="connsiteY139" fmla="*/ 3378200 h 4639734"/>
                  <a:gd name="connsiteX140" fmla="*/ 7114612 w 7149692"/>
                  <a:gd name="connsiteY140" fmla="*/ 3327400 h 4639734"/>
                  <a:gd name="connsiteX141" fmla="*/ 7140012 w 7149692"/>
                  <a:gd name="connsiteY141" fmla="*/ 3259667 h 4639734"/>
                  <a:gd name="connsiteX142" fmla="*/ 7140012 w 7149692"/>
                  <a:gd name="connsiteY142" fmla="*/ 2937934 h 4639734"/>
                  <a:gd name="connsiteX143" fmla="*/ 7114612 w 7149692"/>
                  <a:gd name="connsiteY143" fmla="*/ 2836334 h 4639734"/>
                  <a:gd name="connsiteX144" fmla="*/ 7063812 w 7149692"/>
                  <a:gd name="connsiteY144" fmla="*/ 2743200 h 4639734"/>
                  <a:gd name="connsiteX145" fmla="*/ 7029945 w 7149692"/>
                  <a:gd name="connsiteY145" fmla="*/ 2641600 h 4639734"/>
                  <a:gd name="connsiteX146" fmla="*/ 7004545 w 7149692"/>
                  <a:gd name="connsiteY146" fmla="*/ 2582334 h 4639734"/>
                  <a:gd name="connsiteX147" fmla="*/ 6953745 w 7149692"/>
                  <a:gd name="connsiteY147" fmla="*/ 2514600 h 4639734"/>
                  <a:gd name="connsiteX148" fmla="*/ 6826745 w 7149692"/>
                  <a:gd name="connsiteY148" fmla="*/ 2421467 h 4639734"/>
                  <a:gd name="connsiteX149" fmla="*/ 6759012 w 7149692"/>
                  <a:gd name="connsiteY149" fmla="*/ 2396067 h 4639734"/>
                  <a:gd name="connsiteX150" fmla="*/ 6657412 w 7149692"/>
                  <a:gd name="connsiteY150" fmla="*/ 2319867 h 4639734"/>
                  <a:gd name="connsiteX151" fmla="*/ 6538879 w 7149692"/>
                  <a:gd name="connsiteY151" fmla="*/ 2294467 h 4639734"/>
                  <a:gd name="connsiteX152" fmla="*/ 6445745 w 7149692"/>
                  <a:gd name="connsiteY152" fmla="*/ 2260600 h 4639734"/>
                  <a:gd name="connsiteX153" fmla="*/ 6132479 w 7149692"/>
                  <a:gd name="connsiteY153" fmla="*/ 2260600 h 4639734"/>
                  <a:gd name="connsiteX154" fmla="*/ 6013945 w 7149692"/>
                  <a:gd name="connsiteY154" fmla="*/ 2302934 h 4639734"/>
                  <a:gd name="connsiteX155" fmla="*/ 5954679 w 7149692"/>
                  <a:gd name="connsiteY155" fmla="*/ 2319867 h 4639734"/>
                  <a:gd name="connsiteX156" fmla="*/ 5929279 w 7149692"/>
                  <a:gd name="connsiteY156" fmla="*/ 2167467 h 4639734"/>
                  <a:gd name="connsiteX157" fmla="*/ 5903879 w 7149692"/>
                  <a:gd name="connsiteY157" fmla="*/ 2091267 h 4639734"/>
                  <a:gd name="connsiteX158" fmla="*/ 5878479 w 7149692"/>
                  <a:gd name="connsiteY158" fmla="*/ 1955800 h 4639734"/>
                  <a:gd name="connsiteX159" fmla="*/ 5853079 w 7149692"/>
                  <a:gd name="connsiteY159" fmla="*/ 1905000 h 4639734"/>
                  <a:gd name="connsiteX160" fmla="*/ 5810745 w 7149692"/>
                  <a:gd name="connsiteY160" fmla="*/ 1811867 h 4639734"/>
                  <a:gd name="connsiteX161" fmla="*/ 5759945 w 7149692"/>
                  <a:gd name="connsiteY161" fmla="*/ 1693334 h 4639734"/>
                  <a:gd name="connsiteX162" fmla="*/ 5726079 w 7149692"/>
                  <a:gd name="connsiteY162" fmla="*/ 1591734 h 4639734"/>
                  <a:gd name="connsiteX163" fmla="*/ 5675279 w 7149692"/>
                  <a:gd name="connsiteY163" fmla="*/ 1507067 h 4639734"/>
                  <a:gd name="connsiteX164" fmla="*/ 5649879 w 7149692"/>
                  <a:gd name="connsiteY164" fmla="*/ 1447800 h 4639734"/>
                  <a:gd name="connsiteX165" fmla="*/ 5616012 w 7149692"/>
                  <a:gd name="connsiteY165" fmla="*/ 1380067 h 4639734"/>
                  <a:gd name="connsiteX166" fmla="*/ 5556745 w 7149692"/>
                  <a:gd name="connsiteY166" fmla="*/ 1270000 h 4639734"/>
                  <a:gd name="connsiteX167" fmla="*/ 5505945 w 7149692"/>
                  <a:gd name="connsiteY167" fmla="*/ 1185334 h 4639734"/>
                  <a:gd name="connsiteX168" fmla="*/ 5446679 w 7149692"/>
                  <a:gd name="connsiteY168" fmla="*/ 1083734 h 4639734"/>
                  <a:gd name="connsiteX169" fmla="*/ 5395879 w 7149692"/>
                  <a:gd name="connsiteY169" fmla="*/ 1024467 h 4639734"/>
                  <a:gd name="connsiteX170" fmla="*/ 5336612 w 7149692"/>
                  <a:gd name="connsiteY170" fmla="*/ 939800 h 4639734"/>
                  <a:gd name="connsiteX171" fmla="*/ 5294279 w 7149692"/>
                  <a:gd name="connsiteY171" fmla="*/ 889000 h 4639734"/>
                  <a:gd name="connsiteX172" fmla="*/ 5226545 w 7149692"/>
                  <a:gd name="connsiteY172" fmla="*/ 838200 h 4639734"/>
                  <a:gd name="connsiteX173" fmla="*/ 5158812 w 7149692"/>
                  <a:gd name="connsiteY173" fmla="*/ 812800 h 4639734"/>
                  <a:gd name="connsiteX174" fmla="*/ 5065679 w 7149692"/>
                  <a:gd name="connsiteY174" fmla="*/ 778934 h 4639734"/>
                  <a:gd name="connsiteX175" fmla="*/ 4955612 w 7149692"/>
                  <a:gd name="connsiteY175" fmla="*/ 753534 h 4639734"/>
                  <a:gd name="connsiteX176" fmla="*/ 4887879 w 7149692"/>
                  <a:gd name="connsiteY176" fmla="*/ 736600 h 4639734"/>
                  <a:gd name="connsiteX177" fmla="*/ 4760879 w 7149692"/>
                  <a:gd name="connsiteY177" fmla="*/ 795867 h 4639734"/>
                  <a:gd name="connsiteX178" fmla="*/ 4667745 w 7149692"/>
                  <a:gd name="connsiteY178" fmla="*/ 872067 h 4639734"/>
                  <a:gd name="connsiteX179" fmla="*/ 4600012 w 7149692"/>
                  <a:gd name="connsiteY179" fmla="*/ 990600 h 4639734"/>
                  <a:gd name="connsiteX180" fmla="*/ 4574612 w 7149692"/>
                  <a:gd name="connsiteY180" fmla="*/ 1066800 h 4639734"/>
                  <a:gd name="connsiteX181" fmla="*/ 4540745 w 7149692"/>
                  <a:gd name="connsiteY181" fmla="*/ 1210734 h 4639734"/>
                  <a:gd name="connsiteX182" fmla="*/ 4489945 w 7149692"/>
                  <a:gd name="connsiteY182" fmla="*/ 1168400 h 4639734"/>
                  <a:gd name="connsiteX183" fmla="*/ 4447612 w 7149692"/>
                  <a:gd name="connsiteY183" fmla="*/ 1049867 h 4639734"/>
                  <a:gd name="connsiteX184" fmla="*/ 4379879 w 7149692"/>
                  <a:gd name="connsiteY184" fmla="*/ 922867 h 4639734"/>
                  <a:gd name="connsiteX185" fmla="*/ 4329079 w 7149692"/>
                  <a:gd name="connsiteY185" fmla="*/ 821267 h 4639734"/>
                  <a:gd name="connsiteX186" fmla="*/ 4269812 w 7149692"/>
                  <a:gd name="connsiteY186" fmla="*/ 711200 h 4639734"/>
                  <a:gd name="connsiteX187" fmla="*/ 4210545 w 7149692"/>
                  <a:gd name="connsiteY187" fmla="*/ 609600 h 4639734"/>
                  <a:gd name="connsiteX188" fmla="*/ 4134345 w 7149692"/>
                  <a:gd name="connsiteY188" fmla="*/ 516467 h 4639734"/>
                  <a:gd name="connsiteX189" fmla="*/ 4100479 w 7149692"/>
                  <a:gd name="connsiteY189" fmla="*/ 448734 h 4639734"/>
                  <a:gd name="connsiteX190" fmla="*/ 4041212 w 7149692"/>
                  <a:gd name="connsiteY190" fmla="*/ 372534 h 4639734"/>
                  <a:gd name="connsiteX191" fmla="*/ 4007345 w 7149692"/>
                  <a:gd name="connsiteY191" fmla="*/ 338667 h 4639734"/>
                  <a:gd name="connsiteX192" fmla="*/ 3990412 w 7149692"/>
                  <a:gd name="connsiteY192" fmla="*/ 313267 h 4639734"/>
                  <a:gd name="connsiteX193" fmla="*/ 3965012 w 7149692"/>
                  <a:gd name="connsiteY193" fmla="*/ 287867 h 4639734"/>
                  <a:gd name="connsiteX194" fmla="*/ 3939612 w 7149692"/>
                  <a:gd name="connsiteY194" fmla="*/ 254000 h 4639734"/>
                  <a:gd name="connsiteX195" fmla="*/ 3905745 w 7149692"/>
                  <a:gd name="connsiteY195" fmla="*/ 237067 h 4639734"/>
                  <a:gd name="connsiteX196" fmla="*/ 3846479 w 7149692"/>
                  <a:gd name="connsiteY196" fmla="*/ 186267 h 4639734"/>
                  <a:gd name="connsiteX197" fmla="*/ 3821079 w 7149692"/>
                  <a:gd name="connsiteY197" fmla="*/ 169334 h 4639734"/>
                  <a:gd name="connsiteX198" fmla="*/ 3787212 w 7149692"/>
                  <a:gd name="connsiteY198" fmla="*/ 135467 h 4639734"/>
                  <a:gd name="connsiteX199" fmla="*/ 3694079 w 7149692"/>
                  <a:gd name="connsiteY199" fmla="*/ 101600 h 4639734"/>
                  <a:gd name="connsiteX200" fmla="*/ 3617879 w 7149692"/>
                  <a:gd name="connsiteY200" fmla="*/ 67734 h 4639734"/>
                  <a:gd name="connsiteX201" fmla="*/ 3584012 w 7149692"/>
                  <a:gd name="connsiteY201" fmla="*/ 59267 h 4639734"/>
                  <a:gd name="connsiteX202" fmla="*/ 3550145 w 7149692"/>
                  <a:gd name="connsiteY202" fmla="*/ 42334 h 4639734"/>
                  <a:gd name="connsiteX203" fmla="*/ 3516279 w 7149692"/>
                  <a:gd name="connsiteY203" fmla="*/ 33867 h 4639734"/>
                  <a:gd name="connsiteX204" fmla="*/ 3431612 w 7149692"/>
                  <a:gd name="connsiteY204" fmla="*/ 8467 h 4639734"/>
                  <a:gd name="connsiteX205" fmla="*/ 3330012 w 7149692"/>
                  <a:gd name="connsiteY205" fmla="*/ 0 h 4639734"/>
                  <a:gd name="connsiteX206" fmla="*/ 3143745 w 7149692"/>
                  <a:gd name="connsiteY206" fmla="*/ 8467 h 4639734"/>
                  <a:gd name="connsiteX207" fmla="*/ 3050612 w 7149692"/>
                  <a:gd name="connsiteY207" fmla="*/ 25400 h 4639734"/>
                  <a:gd name="connsiteX208" fmla="*/ 2991345 w 7149692"/>
                  <a:gd name="connsiteY208" fmla="*/ 42334 h 4639734"/>
                  <a:gd name="connsiteX209" fmla="*/ 2949012 w 7149692"/>
                  <a:gd name="connsiteY209" fmla="*/ 59267 h 4639734"/>
                  <a:gd name="connsiteX210" fmla="*/ 2898212 w 7149692"/>
                  <a:gd name="connsiteY210" fmla="*/ 93134 h 4639734"/>
                  <a:gd name="connsiteX211" fmla="*/ 2855879 w 7149692"/>
                  <a:gd name="connsiteY211" fmla="*/ 118534 h 4639734"/>
                  <a:gd name="connsiteX212" fmla="*/ 2830479 w 7149692"/>
                  <a:gd name="connsiteY212" fmla="*/ 143934 h 4639734"/>
                  <a:gd name="connsiteX213" fmla="*/ 2805079 w 7149692"/>
                  <a:gd name="connsiteY213" fmla="*/ 160867 h 4639734"/>
                  <a:gd name="connsiteX214" fmla="*/ 2745812 w 7149692"/>
                  <a:gd name="connsiteY214" fmla="*/ 203200 h 4639734"/>
                  <a:gd name="connsiteX215" fmla="*/ 2720412 w 7149692"/>
                  <a:gd name="connsiteY215" fmla="*/ 254000 h 4639734"/>
                  <a:gd name="connsiteX216" fmla="*/ 2695012 w 7149692"/>
                  <a:gd name="connsiteY216" fmla="*/ 296334 h 4639734"/>
                  <a:gd name="connsiteX217" fmla="*/ 2644212 w 7149692"/>
                  <a:gd name="connsiteY217" fmla="*/ 389467 h 4639734"/>
                  <a:gd name="connsiteX218" fmla="*/ 2627279 w 7149692"/>
                  <a:gd name="connsiteY218" fmla="*/ 414867 h 4639734"/>
                  <a:gd name="connsiteX219" fmla="*/ 2610345 w 7149692"/>
                  <a:gd name="connsiteY219" fmla="*/ 541867 h 4639734"/>
                  <a:gd name="connsiteX220" fmla="*/ 2593412 w 7149692"/>
                  <a:gd name="connsiteY220" fmla="*/ 584200 h 4639734"/>
                  <a:gd name="connsiteX221" fmla="*/ 2584945 w 7149692"/>
                  <a:gd name="connsiteY221" fmla="*/ 609600 h 4639734"/>
                  <a:gd name="connsiteX222" fmla="*/ 2568012 w 7149692"/>
                  <a:gd name="connsiteY222" fmla="*/ 643467 h 4639734"/>
                  <a:gd name="connsiteX223" fmla="*/ 2542612 w 7149692"/>
                  <a:gd name="connsiteY223" fmla="*/ 728134 h 4639734"/>
                  <a:gd name="connsiteX224" fmla="*/ 2551079 w 7149692"/>
                  <a:gd name="connsiteY224" fmla="*/ 880534 h 4639734"/>
                  <a:gd name="connsiteX225" fmla="*/ 2576479 w 7149692"/>
                  <a:gd name="connsiteY225" fmla="*/ 973667 h 4639734"/>
                  <a:gd name="connsiteX226" fmla="*/ 2593412 w 7149692"/>
                  <a:gd name="connsiteY226" fmla="*/ 1049867 h 4639734"/>
                  <a:gd name="connsiteX227" fmla="*/ 2618812 w 7149692"/>
                  <a:gd name="connsiteY227" fmla="*/ 1066800 h 4639734"/>
                  <a:gd name="connsiteX228" fmla="*/ 2678079 w 7149692"/>
                  <a:gd name="connsiteY228" fmla="*/ 1134534 h 4639734"/>
                  <a:gd name="connsiteX229" fmla="*/ 2728879 w 7149692"/>
                  <a:gd name="connsiteY229" fmla="*/ 1176867 h 4639734"/>
                  <a:gd name="connsiteX230" fmla="*/ 2703479 w 7149692"/>
                  <a:gd name="connsiteY230" fmla="*/ 1202267 h 4639734"/>
                  <a:gd name="connsiteX231" fmla="*/ 2635745 w 7149692"/>
                  <a:gd name="connsiteY231" fmla="*/ 1193800 h 4639734"/>
                  <a:gd name="connsiteX232" fmla="*/ 2568012 w 7149692"/>
                  <a:gd name="connsiteY232" fmla="*/ 1117600 h 4639734"/>
                  <a:gd name="connsiteX233" fmla="*/ 2551079 w 7149692"/>
                  <a:gd name="connsiteY233" fmla="*/ 1092200 h 4639734"/>
                  <a:gd name="connsiteX234" fmla="*/ 2525679 w 7149692"/>
                  <a:gd name="connsiteY234" fmla="*/ 1083734 h 4639734"/>
                  <a:gd name="connsiteX235" fmla="*/ 2508745 w 7149692"/>
                  <a:gd name="connsiteY235" fmla="*/ 1049867 h 4639734"/>
                  <a:gd name="connsiteX236" fmla="*/ 2466412 w 7149692"/>
                  <a:gd name="connsiteY236" fmla="*/ 1024467 h 4639734"/>
                  <a:gd name="connsiteX237" fmla="*/ 2432545 w 7149692"/>
                  <a:gd name="connsiteY237" fmla="*/ 999067 h 4639734"/>
                  <a:gd name="connsiteX238" fmla="*/ 2305545 w 7149692"/>
                  <a:gd name="connsiteY238" fmla="*/ 889000 h 4639734"/>
                  <a:gd name="connsiteX239" fmla="*/ 2187012 w 7149692"/>
                  <a:gd name="connsiteY239" fmla="*/ 804334 h 4639734"/>
                  <a:gd name="connsiteX240" fmla="*/ 2136212 w 7149692"/>
                  <a:gd name="connsiteY240" fmla="*/ 762000 h 4639734"/>
                  <a:gd name="connsiteX241" fmla="*/ 2017679 w 7149692"/>
                  <a:gd name="connsiteY241" fmla="*/ 677334 h 4639734"/>
                  <a:gd name="connsiteX242" fmla="*/ 1966879 w 7149692"/>
                  <a:gd name="connsiteY242" fmla="*/ 635000 h 4639734"/>
                  <a:gd name="connsiteX243" fmla="*/ 1873745 w 7149692"/>
                  <a:gd name="connsiteY243" fmla="*/ 575734 h 4639734"/>
                  <a:gd name="connsiteX244" fmla="*/ 1831412 w 7149692"/>
                  <a:gd name="connsiteY244" fmla="*/ 541867 h 4639734"/>
                  <a:gd name="connsiteX245" fmla="*/ 1789079 w 7149692"/>
                  <a:gd name="connsiteY245" fmla="*/ 533400 h 4639734"/>
                  <a:gd name="connsiteX246" fmla="*/ 1763679 w 7149692"/>
                  <a:gd name="connsiteY246" fmla="*/ 524934 h 4639734"/>
                  <a:gd name="connsiteX247" fmla="*/ 1738279 w 7149692"/>
                  <a:gd name="connsiteY247" fmla="*/ 508000 h 4639734"/>
                  <a:gd name="connsiteX248" fmla="*/ 1611279 w 7149692"/>
                  <a:gd name="connsiteY248" fmla="*/ 474134 h 4639734"/>
                  <a:gd name="connsiteX249" fmla="*/ 1501212 w 7149692"/>
                  <a:gd name="connsiteY249" fmla="*/ 465667 h 4639734"/>
                  <a:gd name="connsiteX250" fmla="*/ 1314945 w 7149692"/>
                  <a:gd name="connsiteY250" fmla="*/ 474134 h 4639734"/>
                  <a:gd name="connsiteX251" fmla="*/ 1255679 w 7149692"/>
                  <a:gd name="connsiteY251" fmla="*/ 491067 h 4639734"/>
                  <a:gd name="connsiteX252" fmla="*/ 1179479 w 7149692"/>
                  <a:gd name="connsiteY252" fmla="*/ 508000 h 4639734"/>
                  <a:gd name="connsiteX253" fmla="*/ 1111745 w 7149692"/>
                  <a:gd name="connsiteY253" fmla="*/ 524934 h 4639734"/>
                  <a:gd name="connsiteX254" fmla="*/ 1077879 w 7149692"/>
                  <a:gd name="connsiteY254" fmla="*/ 550334 h 4639734"/>
                  <a:gd name="connsiteX255" fmla="*/ 1044012 w 7149692"/>
                  <a:gd name="connsiteY255" fmla="*/ 567267 h 4639734"/>
                  <a:gd name="connsiteX256" fmla="*/ 993212 w 7149692"/>
                  <a:gd name="connsiteY256" fmla="*/ 618067 h 4639734"/>
                  <a:gd name="connsiteX257" fmla="*/ 933945 w 7149692"/>
                  <a:gd name="connsiteY257" fmla="*/ 728134 h 4639734"/>
                  <a:gd name="connsiteX258" fmla="*/ 900079 w 7149692"/>
                  <a:gd name="connsiteY258" fmla="*/ 778934 h 4639734"/>
                  <a:gd name="connsiteX259" fmla="*/ 883145 w 7149692"/>
                  <a:gd name="connsiteY259" fmla="*/ 838200 h 4639734"/>
                  <a:gd name="connsiteX260" fmla="*/ 866212 w 7149692"/>
                  <a:gd name="connsiteY260" fmla="*/ 905934 h 4639734"/>
                  <a:gd name="connsiteX261" fmla="*/ 883145 w 7149692"/>
                  <a:gd name="connsiteY261" fmla="*/ 1227667 h 4639734"/>
                  <a:gd name="connsiteX262" fmla="*/ 900079 w 7149692"/>
                  <a:gd name="connsiteY262" fmla="*/ 1278467 h 4639734"/>
                  <a:gd name="connsiteX263" fmla="*/ 908545 w 7149692"/>
                  <a:gd name="connsiteY263" fmla="*/ 1320800 h 4639734"/>
                  <a:gd name="connsiteX264" fmla="*/ 942412 w 7149692"/>
                  <a:gd name="connsiteY264" fmla="*/ 1380067 h 4639734"/>
                  <a:gd name="connsiteX265" fmla="*/ 967812 w 7149692"/>
                  <a:gd name="connsiteY265" fmla="*/ 1413934 h 4639734"/>
                  <a:gd name="connsiteX266" fmla="*/ 1010145 w 7149692"/>
                  <a:gd name="connsiteY266" fmla="*/ 1490134 h 4639734"/>
                  <a:gd name="connsiteX267" fmla="*/ 1060945 w 7149692"/>
                  <a:gd name="connsiteY267" fmla="*/ 1532467 h 4639734"/>
                  <a:gd name="connsiteX268" fmla="*/ 1077879 w 7149692"/>
                  <a:gd name="connsiteY268" fmla="*/ 1557867 h 4639734"/>
                  <a:gd name="connsiteX269" fmla="*/ 1120212 w 7149692"/>
                  <a:gd name="connsiteY269" fmla="*/ 1591734 h 4639734"/>
                  <a:gd name="connsiteX270" fmla="*/ 1145612 w 7149692"/>
                  <a:gd name="connsiteY270" fmla="*/ 1617134 h 4639734"/>
                  <a:gd name="connsiteX271" fmla="*/ 1179479 w 7149692"/>
                  <a:gd name="connsiteY271" fmla="*/ 1659467 h 4639734"/>
                  <a:gd name="connsiteX272" fmla="*/ 1230279 w 7149692"/>
                  <a:gd name="connsiteY272" fmla="*/ 1710267 h 4639734"/>
                  <a:gd name="connsiteX273" fmla="*/ 1289545 w 7149692"/>
                  <a:gd name="connsiteY273" fmla="*/ 1761067 h 4639734"/>
                  <a:gd name="connsiteX274" fmla="*/ 1314945 w 7149692"/>
                  <a:gd name="connsiteY274" fmla="*/ 1794934 h 4639734"/>
                  <a:gd name="connsiteX275" fmla="*/ 1374212 w 7149692"/>
                  <a:gd name="connsiteY275" fmla="*/ 1837267 h 4639734"/>
                  <a:gd name="connsiteX276" fmla="*/ 1391145 w 7149692"/>
                  <a:gd name="connsiteY276" fmla="*/ 1862667 h 4639734"/>
                  <a:gd name="connsiteX277" fmla="*/ 1425012 w 7149692"/>
                  <a:gd name="connsiteY277" fmla="*/ 1896534 h 4639734"/>
                  <a:gd name="connsiteX278" fmla="*/ 1433479 w 7149692"/>
                  <a:gd name="connsiteY278" fmla="*/ 1921934 h 4639734"/>
                  <a:gd name="connsiteX279" fmla="*/ 1416545 w 7149692"/>
                  <a:gd name="connsiteY279" fmla="*/ 1938867 h 4639734"/>
                  <a:gd name="connsiteX280" fmla="*/ 1357279 w 7149692"/>
                  <a:gd name="connsiteY280" fmla="*/ 1921934 h 4639734"/>
                  <a:gd name="connsiteX281" fmla="*/ 1298012 w 7149692"/>
                  <a:gd name="connsiteY281" fmla="*/ 1888067 h 4639734"/>
                  <a:gd name="connsiteX282" fmla="*/ 1264145 w 7149692"/>
                  <a:gd name="connsiteY282" fmla="*/ 1862667 h 4639734"/>
                  <a:gd name="connsiteX283" fmla="*/ 1230279 w 7149692"/>
                  <a:gd name="connsiteY283" fmla="*/ 1854200 h 4639734"/>
                  <a:gd name="connsiteX284" fmla="*/ 1204879 w 7149692"/>
                  <a:gd name="connsiteY284" fmla="*/ 1845734 h 4639734"/>
                  <a:gd name="connsiteX285" fmla="*/ 1128679 w 7149692"/>
                  <a:gd name="connsiteY285" fmla="*/ 1820334 h 4639734"/>
                  <a:gd name="connsiteX286" fmla="*/ 967812 w 7149692"/>
                  <a:gd name="connsiteY286" fmla="*/ 1811867 h 4639734"/>
                  <a:gd name="connsiteX287" fmla="*/ 866212 w 7149692"/>
                  <a:gd name="connsiteY287" fmla="*/ 1803400 h 4639734"/>
                  <a:gd name="connsiteX288" fmla="*/ 790012 w 7149692"/>
                  <a:gd name="connsiteY288" fmla="*/ 1811867 h 4639734"/>
                  <a:gd name="connsiteX289" fmla="*/ 722279 w 7149692"/>
                  <a:gd name="connsiteY289" fmla="*/ 1837267 h 4639734"/>
                  <a:gd name="connsiteX290" fmla="*/ 679945 w 7149692"/>
                  <a:gd name="connsiteY290" fmla="*/ 1871134 h 4639734"/>
                  <a:gd name="connsiteX291" fmla="*/ 654545 w 7149692"/>
                  <a:gd name="connsiteY291" fmla="*/ 1896534 h 4639734"/>
                  <a:gd name="connsiteX292" fmla="*/ 586812 w 7149692"/>
                  <a:gd name="connsiteY292" fmla="*/ 1947334 h 4639734"/>
                  <a:gd name="connsiteX293" fmla="*/ 544479 w 7149692"/>
                  <a:gd name="connsiteY293" fmla="*/ 1981200 h 4639734"/>
                  <a:gd name="connsiteX294" fmla="*/ 459812 w 7149692"/>
                  <a:gd name="connsiteY294" fmla="*/ 2032000 h 4639734"/>
                  <a:gd name="connsiteX295" fmla="*/ 400545 w 7149692"/>
                  <a:gd name="connsiteY295" fmla="*/ 2099734 h 4639734"/>
                  <a:gd name="connsiteX296" fmla="*/ 332812 w 7149692"/>
                  <a:gd name="connsiteY296" fmla="*/ 2159000 h 4639734"/>
                  <a:gd name="connsiteX297" fmla="*/ 282012 w 7149692"/>
                  <a:gd name="connsiteY297" fmla="*/ 2235200 h 4639734"/>
                  <a:gd name="connsiteX298" fmla="*/ 256612 w 7149692"/>
                  <a:gd name="connsiteY298" fmla="*/ 2252134 h 4639734"/>
                  <a:gd name="connsiteX299" fmla="*/ 214279 w 7149692"/>
                  <a:gd name="connsiteY299" fmla="*/ 2328334 h 4639734"/>
                  <a:gd name="connsiteX300" fmla="*/ 205812 w 7149692"/>
                  <a:gd name="connsiteY300" fmla="*/ 2362200 h 4639734"/>
                  <a:gd name="connsiteX301" fmla="*/ 188879 w 7149692"/>
                  <a:gd name="connsiteY301" fmla="*/ 2404534 h 4639734"/>
                  <a:gd name="connsiteX302" fmla="*/ 180412 w 7149692"/>
                  <a:gd name="connsiteY302" fmla="*/ 2446867 h 4639734"/>
                  <a:gd name="connsiteX303" fmla="*/ 188879 w 7149692"/>
                  <a:gd name="connsiteY303" fmla="*/ 2531534 h 4639734"/>
                  <a:gd name="connsiteX304" fmla="*/ 239679 w 7149692"/>
                  <a:gd name="connsiteY304" fmla="*/ 2573867 h 4639734"/>
                  <a:gd name="connsiteX305" fmla="*/ 265079 w 7149692"/>
                  <a:gd name="connsiteY305" fmla="*/ 2590800 h 4639734"/>
                  <a:gd name="connsiteX306" fmla="*/ 315879 w 7149692"/>
                  <a:gd name="connsiteY306" fmla="*/ 2641600 h 4639734"/>
                  <a:gd name="connsiteX307" fmla="*/ 375145 w 7149692"/>
                  <a:gd name="connsiteY307" fmla="*/ 2683934 h 4639734"/>
                  <a:gd name="connsiteX308" fmla="*/ 417479 w 7149692"/>
                  <a:gd name="connsiteY308" fmla="*/ 2709334 h 4639734"/>
                  <a:gd name="connsiteX309" fmla="*/ 510612 w 7149692"/>
                  <a:gd name="connsiteY309" fmla="*/ 2768600 h 4639734"/>
                  <a:gd name="connsiteX310" fmla="*/ 527545 w 7149692"/>
                  <a:gd name="connsiteY310" fmla="*/ 2785534 h 4639734"/>
                  <a:gd name="connsiteX311" fmla="*/ 561412 w 7149692"/>
                  <a:gd name="connsiteY311" fmla="*/ 2827867 h 4639734"/>
                  <a:gd name="connsiteX312" fmla="*/ 603745 w 7149692"/>
                  <a:gd name="connsiteY312" fmla="*/ 2895600 h 4639734"/>
                  <a:gd name="connsiteX313" fmla="*/ 561412 w 7149692"/>
                  <a:gd name="connsiteY313" fmla="*/ 2921000 h 4639734"/>
                  <a:gd name="connsiteX314" fmla="*/ 510612 w 7149692"/>
                  <a:gd name="connsiteY31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106145 w 7149692"/>
                  <a:gd name="connsiteY138" fmla="*/ 3378200 h 4639734"/>
                  <a:gd name="connsiteX139" fmla="*/ 7114612 w 7149692"/>
                  <a:gd name="connsiteY139" fmla="*/ 3327400 h 4639734"/>
                  <a:gd name="connsiteX140" fmla="*/ 7140012 w 7149692"/>
                  <a:gd name="connsiteY140" fmla="*/ 3259667 h 4639734"/>
                  <a:gd name="connsiteX141" fmla="*/ 7140012 w 7149692"/>
                  <a:gd name="connsiteY141" fmla="*/ 2937934 h 4639734"/>
                  <a:gd name="connsiteX142" fmla="*/ 7114612 w 7149692"/>
                  <a:gd name="connsiteY142" fmla="*/ 2836334 h 4639734"/>
                  <a:gd name="connsiteX143" fmla="*/ 7063812 w 7149692"/>
                  <a:gd name="connsiteY143" fmla="*/ 2743200 h 4639734"/>
                  <a:gd name="connsiteX144" fmla="*/ 7029945 w 7149692"/>
                  <a:gd name="connsiteY144" fmla="*/ 2641600 h 4639734"/>
                  <a:gd name="connsiteX145" fmla="*/ 7004545 w 7149692"/>
                  <a:gd name="connsiteY145" fmla="*/ 2582334 h 4639734"/>
                  <a:gd name="connsiteX146" fmla="*/ 6953745 w 7149692"/>
                  <a:gd name="connsiteY146" fmla="*/ 2514600 h 4639734"/>
                  <a:gd name="connsiteX147" fmla="*/ 6826745 w 7149692"/>
                  <a:gd name="connsiteY147" fmla="*/ 2421467 h 4639734"/>
                  <a:gd name="connsiteX148" fmla="*/ 6759012 w 7149692"/>
                  <a:gd name="connsiteY148" fmla="*/ 2396067 h 4639734"/>
                  <a:gd name="connsiteX149" fmla="*/ 6657412 w 7149692"/>
                  <a:gd name="connsiteY149" fmla="*/ 2319867 h 4639734"/>
                  <a:gd name="connsiteX150" fmla="*/ 6538879 w 7149692"/>
                  <a:gd name="connsiteY150" fmla="*/ 2294467 h 4639734"/>
                  <a:gd name="connsiteX151" fmla="*/ 6445745 w 7149692"/>
                  <a:gd name="connsiteY151" fmla="*/ 2260600 h 4639734"/>
                  <a:gd name="connsiteX152" fmla="*/ 6132479 w 7149692"/>
                  <a:gd name="connsiteY152" fmla="*/ 2260600 h 4639734"/>
                  <a:gd name="connsiteX153" fmla="*/ 6013945 w 7149692"/>
                  <a:gd name="connsiteY153" fmla="*/ 2302934 h 4639734"/>
                  <a:gd name="connsiteX154" fmla="*/ 5954679 w 7149692"/>
                  <a:gd name="connsiteY154" fmla="*/ 2319867 h 4639734"/>
                  <a:gd name="connsiteX155" fmla="*/ 5929279 w 7149692"/>
                  <a:gd name="connsiteY155" fmla="*/ 2167467 h 4639734"/>
                  <a:gd name="connsiteX156" fmla="*/ 5903879 w 7149692"/>
                  <a:gd name="connsiteY156" fmla="*/ 2091267 h 4639734"/>
                  <a:gd name="connsiteX157" fmla="*/ 5878479 w 7149692"/>
                  <a:gd name="connsiteY157" fmla="*/ 1955800 h 4639734"/>
                  <a:gd name="connsiteX158" fmla="*/ 5853079 w 7149692"/>
                  <a:gd name="connsiteY158" fmla="*/ 1905000 h 4639734"/>
                  <a:gd name="connsiteX159" fmla="*/ 5810745 w 7149692"/>
                  <a:gd name="connsiteY159" fmla="*/ 1811867 h 4639734"/>
                  <a:gd name="connsiteX160" fmla="*/ 5759945 w 7149692"/>
                  <a:gd name="connsiteY160" fmla="*/ 1693334 h 4639734"/>
                  <a:gd name="connsiteX161" fmla="*/ 5726079 w 7149692"/>
                  <a:gd name="connsiteY161" fmla="*/ 1591734 h 4639734"/>
                  <a:gd name="connsiteX162" fmla="*/ 5675279 w 7149692"/>
                  <a:gd name="connsiteY162" fmla="*/ 1507067 h 4639734"/>
                  <a:gd name="connsiteX163" fmla="*/ 5649879 w 7149692"/>
                  <a:gd name="connsiteY163" fmla="*/ 1447800 h 4639734"/>
                  <a:gd name="connsiteX164" fmla="*/ 5616012 w 7149692"/>
                  <a:gd name="connsiteY164" fmla="*/ 1380067 h 4639734"/>
                  <a:gd name="connsiteX165" fmla="*/ 5556745 w 7149692"/>
                  <a:gd name="connsiteY165" fmla="*/ 1270000 h 4639734"/>
                  <a:gd name="connsiteX166" fmla="*/ 5505945 w 7149692"/>
                  <a:gd name="connsiteY166" fmla="*/ 1185334 h 4639734"/>
                  <a:gd name="connsiteX167" fmla="*/ 5446679 w 7149692"/>
                  <a:gd name="connsiteY167" fmla="*/ 1083734 h 4639734"/>
                  <a:gd name="connsiteX168" fmla="*/ 5395879 w 7149692"/>
                  <a:gd name="connsiteY168" fmla="*/ 1024467 h 4639734"/>
                  <a:gd name="connsiteX169" fmla="*/ 5336612 w 7149692"/>
                  <a:gd name="connsiteY169" fmla="*/ 939800 h 4639734"/>
                  <a:gd name="connsiteX170" fmla="*/ 5294279 w 7149692"/>
                  <a:gd name="connsiteY170" fmla="*/ 889000 h 4639734"/>
                  <a:gd name="connsiteX171" fmla="*/ 5226545 w 7149692"/>
                  <a:gd name="connsiteY171" fmla="*/ 838200 h 4639734"/>
                  <a:gd name="connsiteX172" fmla="*/ 5158812 w 7149692"/>
                  <a:gd name="connsiteY172" fmla="*/ 812800 h 4639734"/>
                  <a:gd name="connsiteX173" fmla="*/ 5065679 w 7149692"/>
                  <a:gd name="connsiteY173" fmla="*/ 778934 h 4639734"/>
                  <a:gd name="connsiteX174" fmla="*/ 4955612 w 7149692"/>
                  <a:gd name="connsiteY174" fmla="*/ 753534 h 4639734"/>
                  <a:gd name="connsiteX175" fmla="*/ 4887879 w 7149692"/>
                  <a:gd name="connsiteY175" fmla="*/ 736600 h 4639734"/>
                  <a:gd name="connsiteX176" fmla="*/ 4760879 w 7149692"/>
                  <a:gd name="connsiteY176" fmla="*/ 795867 h 4639734"/>
                  <a:gd name="connsiteX177" fmla="*/ 4667745 w 7149692"/>
                  <a:gd name="connsiteY177" fmla="*/ 872067 h 4639734"/>
                  <a:gd name="connsiteX178" fmla="*/ 4600012 w 7149692"/>
                  <a:gd name="connsiteY178" fmla="*/ 990600 h 4639734"/>
                  <a:gd name="connsiteX179" fmla="*/ 4574612 w 7149692"/>
                  <a:gd name="connsiteY179" fmla="*/ 1066800 h 4639734"/>
                  <a:gd name="connsiteX180" fmla="*/ 4540745 w 7149692"/>
                  <a:gd name="connsiteY180" fmla="*/ 1210734 h 4639734"/>
                  <a:gd name="connsiteX181" fmla="*/ 4489945 w 7149692"/>
                  <a:gd name="connsiteY181" fmla="*/ 1168400 h 4639734"/>
                  <a:gd name="connsiteX182" fmla="*/ 4447612 w 7149692"/>
                  <a:gd name="connsiteY182" fmla="*/ 1049867 h 4639734"/>
                  <a:gd name="connsiteX183" fmla="*/ 4379879 w 7149692"/>
                  <a:gd name="connsiteY183" fmla="*/ 922867 h 4639734"/>
                  <a:gd name="connsiteX184" fmla="*/ 4329079 w 7149692"/>
                  <a:gd name="connsiteY184" fmla="*/ 821267 h 4639734"/>
                  <a:gd name="connsiteX185" fmla="*/ 4269812 w 7149692"/>
                  <a:gd name="connsiteY185" fmla="*/ 711200 h 4639734"/>
                  <a:gd name="connsiteX186" fmla="*/ 4210545 w 7149692"/>
                  <a:gd name="connsiteY186" fmla="*/ 609600 h 4639734"/>
                  <a:gd name="connsiteX187" fmla="*/ 4134345 w 7149692"/>
                  <a:gd name="connsiteY187" fmla="*/ 516467 h 4639734"/>
                  <a:gd name="connsiteX188" fmla="*/ 4100479 w 7149692"/>
                  <a:gd name="connsiteY188" fmla="*/ 448734 h 4639734"/>
                  <a:gd name="connsiteX189" fmla="*/ 4041212 w 7149692"/>
                  <a:gd name="connsiteY189" fmla="*/ 372534 h 4639734"/>
                  <a:gd name="connsiteX190" fmla="*/ 4007345 w 7149692"/>
                  <a:gd name="connsiteY190" fmla="*/ 338667 h 4639734"/>
                  <a:gd name="connsiteX191" fmla="*/ 3990412 w 7149692"/>
                  <a:gd name="connsiteY191" fmla="*/ 313267 h 4639734"/>
                  <a:gd name="connsiteX192" fmla="*/ 3965012 w 7149692"/>
                  <a:gd name="connsiteY192" fmla="*/ 287867 h 4639734"/>
                  <a:gd name="connsiteX193" fmla="*/ 3939612 w 7149692"/>
                  <a:gd name="connsiteY193" fmla="*/ 254000 h 4639734"/>
                  <a:gd name="connsiteX194" fmla="*/ 3905745 w 7149692"/>
                  <a:gd name="connsiteY194" fmla="*/ 237067 h 4639734"/>
                  <a:gd name="connsiteX195" fmla="*/ 3846479 w 7149692"/>
                  <a:gd name="connsiteY195" fmla="*/ 186267 h 4639734"/>
                  <a:gd name="connsiteX196" fmla="*/ 3821079 w 7149692"/>
                  <a:gd name="connsiteY196" fmla="*/ 169334 h 4639734"/>
                  <a:gd name="connsiteX197" fmla="*/ 3787212 w 7149692"/>
                  <a:gd name="connsiteY197" fmla="*/ 135467 h 4639734"/>
                  <a:gd name="connsiteX198" fmla="*/ 3694079 w 7149692"/>
                  <a:gd name="connsiteY198" fmla="*/ 101600 h 4639734"/>
                  <a:gd name="connsiteX199" fmla="*/ 3617879 w 7149692"/>
                  <a:gd name="connsiteY199" fmla="*/ 67734 h 4639734"/>
                  <a:gd name="connsiteX200" fmla="*/ 3584012 w 7149692"/>
                  <a:gd name="connsiteY200" fmla="*/ 59267 h 4639734"/>
                  <a:gd name="connsiteX201" fmla="*/ 3550145 w 7149692"/>
                  <a:gd name="connsiteY201" fmla="*/ 42334 h 4639734"/>
                  <a:gd name="connsiteX202" fmla="*/ 3516279 w 7149692"/>
                  <a:gd name="connsiteY202" fmla="*/ 33867 h 4639734"/>
                  <a:gd name="connsiteX203" fmla="*/ 3431612 w 7149692"/>
                  <a:gd name="connsiteY203" fmla="*/ 8467 h 4639734"/>
                  <a:gd name="connsiteX204" fmla="*/ 3330012 w 7149692"/>
                  <a:gd name="connsiteY204" fmla="*/ 0 h 4639734"/>
                  <a:gd name="connsiteX205" fmla="*/ 3143745 w 7149692"/>
                  <a:gd name="connsiteY205" fmla="*/ 8467 h 4639734"/>
                  <a:gd name="connsiteX206" fmla="*/ 3050612 w 7149692"/>
                  <a:gd name="connsiteY206" fmla="*/ 25400 h 4639734"/>
                  <a:gd name="connsiteX207" fmla="*/ 2991345 w 7149692"/>
                  <a:gd name="connsiteY207" fmla="*/ 42334 h 4639734"/>
                  <a:gd name="connsiteX208" fmla="*/ 2949012 w 7149692"/>
                  <a:gd name="connsiteY208" fmla="*/ 59267 h 4639734"/>
                  <a:gd name="connsiteX209" fmla="*/ 2898212 w 7149692"/>
                  <a:gd name="connsiteY209" fmla="*/ 93134 h 4639734"/>
                  <a:gd name="connsiteX210" fmla="*/ 2855879 w 7149692"/>
                  <a:gd name="connsiteY210" fmla="*/ 118534 h 4639734"/>
                  <a:gd name="connsiteX211" fmla="*/ 2830479 w 7149692"/>
                  <a:gd name="connsiteY211" fmla="*/ 143934 h 4639734"/>
                  <a:gd name="connsiteX212" fmla="*/ 2805079 w 7149692"/>
                  <a:gd name="connsiteY212" fmla="*/ 160867 h 4639734"/>
                  <a:gd name="connsiteX213" fmla="*/ 2745812 w 7149692"/>
                  <a:gd name="connsiteY213" fmla="*/ 203200 h 4639734"/>
                  <a:gd name="connsiteX214" fmla="*/ 2720412 w 7149692"/>
                  <a:gd name="connsiteY214" fmla="*/ 254000 h 4639734"/>
                  <a:gd name="connsiteX215" fmla="*/ 2695012 w 7149692"/>
                  <a:gd name="connsiteY215" fmla="*/ 296334 h 4639734"/>
                  <a:gd name="connsiteX216" fmla="*/ 2644212 w 7149692"/>
                  <a:gd name="connsiteY216" fmla="*/ 389467 h 4639734"/>
                  <a:gd name="connsiteX217" fmla="*/ 2627279 w 7149692"/>
                  <a:gd name="connsiteY217" fmla="*/ 414867 h 4639734"/>
                  <a:gd name="connsiteX218" fmla="*/ 2610345 w 7149692"/>
                  <a:gd name="connsiteY218" fmla="*/ 541867 h 4639734"/>
                  <a:gd name="connsiteX219" fmla="*/ 2593412 w 7149692"/>
                  <a:gd name="connsiteY219" fmla="*/ 584200 h 4639734"/>
                  <a:gd name="connsiteX220" fmla="*/ 2584945 w 7149692"/>
                  <a:gd name="connsiteY220" fmla="*/ 609600 h 4639734"/>
                  <a:gd name="connsiteX221" fmla="*/ 2568012 w 7149692"/>
                  <a:gd name="connsiteY221" fmla="*/ 643467 h 4639734"/>
                  <a:gd name="connsiteX222" fmla="*/ 2542612 w 7149692"/>
                  <a:gd name="connsiteY222" fmla="*/ 728134 h 4639734"/>
                  <a:gd name="connsiteX223" fmla="*/ 2551079 w 7149692"/>
                  <a:gd name="connsiteY223" fmla="*/ 880534 h 4639734"/>
                  <a:gd name="connsiteX224" fmla="*/ 2576479 w 7149692"/>
                  <a:gd name="connsiteY224" fmla="*/ 973667 h 4639734"/>
                  <a:gd name="connsiteX225" fmla="*/ 2593412 w 7149692"/>
                  <a:gd name="connsiteY225" fmla="*/ 1049867 h 4639734"/>
                  <a:gd name="connsiteX226" fmla="*/ 2618812 w 7149692"/>
                  <a:gd name="connsiteY226" fmla="*/ 1066800 h 4639734"/>
                  <a:gd name="connsiteX227" fmla="*/ 2678079 w 7149692"/>
                  <a:gd name="connsiteY227" fmla="*/ 1134534 h 4639734"/>
                  <a:gd name="connsiteX228" fmla="*/ 2728879 w 7149692"/>
                  <a:gd name="connsiteY228" fmla="*/ 1176867 h 4639734"/>
                  <a:gd name="connsiteX229" fmla="*/ 2703479 w 7149692"/>
                  <a:gd name="connsiteY229" fmla="*/ 1202267 h 4639734"/>
                  <a:gd name="connsiteX230" fmla="*/ 2635745 w 7149692"/>
                  <a:gd name="connsiteY230" fmla="*/ 1193800 h 4639734"/>
                  <a:gd name="connsiteX231" fmla="*/ 2568012 w 7149692"/>
                  <a:gd name="connsiteY231" fmla="*/ 1117600 h 4639734"/>
                  <a:gd name="connsiteX232" fmla="*/ 2551079 w 7149692"/>
                  <a:gd name="connsiteY232" fmla="*/ 1092200 h 4639734"/>
                  <a:gd name="connsiteX233" fmla="*/ 2525679 w 7149692"/>
                  <a:gd name="connsiteY233" fmla="*/ 1083734 h 4639734"/>
                  <a:gd name="connsiteX234" fmla="*/ 2508745 w 7149692"/>
                  <a:gd name="connsiteY234" fmla="*/ 1049867 h 4639734"/>
                  <a:gd name="connsiteX235" fmla="*/ 2466412 w 7149692"/>
                  <a:gd name="connsiteY235" fmla="*/ 1024467 h 4639734"/>
                  <a:gd name="connsiteX236" fmla="*/ 2432545 w 7149692"/>
                  <a:gd name="connsiteY236" fmla="*/ 999067 h 4639734"/>
                  <a:gd name="connsiteX237" fmla="*/ 2305545 w 7149692"/>
                  <a:gd name="connsiteY237" fmla="*/ 889000 h 4639734"/>
                  <a:gd name="connsiteX238" fmla="*/ 2187012 w 7149692"/>
                  <a:gd name="connsiteY238" fmla="*/ 804334 h 4639734"/>
                  <a:gd name="connsiteX239" fmla="*/ 2136212 w 7149692"/>
                  <a:gd name="connsiteY239" fmla="*/ 762000 h 4639734"/>
                  <a:gd name="connsiteX240" fmla="*/ 2017679 w 7149692"/>
                  <a:gd name="connsiteY240" fmla="*/ 677334 h 4639734"/>
                  <a:gd name="connsiteX241" fmla="*/ 1966879 w 7149692"/>
                  <a:gd name="connsiteY241" fmla="*/ 635000 h 4639734"/>
                  <a:gd name="connsiteX242" fmla="*/ 1873745 w 7149692"/>
                  <a:gd name="connsiteY242" fmla="*/ 575734 h 4639734"/>
                  <a:gd name="connsiteX243" fmla="*/ 1831412 w 7149692"/>
                  <a:gd name="connsiteY243" fmla="*/ 541867 h 4639734"/>
                  <a:gd name="connsiteX244" fmla="*/ 1789079 w 7149692"/>
                  <a:gd name="connsiteY244" fmla="*/ 533400 h 4639734"/>
                  <a:gd name="connsiteX245" fmla="*/ 1763679 w 7149692"/>
                  <a:gd name="connsiteY245" fmla="*/ 524934 h 4639734"/>
                  <a:gd name="connsiteX246" fmla="*/ 1738279 w 7149692"/>
                  <a:gd name="connsiteY246" fmla="*/ 508000 h 4639734"/>
                  <a:gd name="connsiteX247" fmla="*/ 1611279 w 7149692"/>
                  <a:gd name="connsiteY247" fmla="*/ 474134 h 4639734"/>
                  <a:gd name="connsiteX248" fmla="*/ 1501212 w 7149692"/>
                  <a:gd name="connsiteY248" fmla="*/ 465667 h 4639734"/>
                  <a:gd name="connsiteX249" fmla="*/ 1314945 w 7149692"/>
                  <a:gd name="connsiteY249" fmla="*/ 474134 h 4639734"/>
                  <a:gd name="connsiteX250" fmla="*/ 1255679 w 7149692"/>
                  <a:gd name="connsiteY250" fmla="*/ 491067 h 4639734"/>
                  <a:gd name="connsiteX251" fmla="*/ 1179479 w 7149692"/>
                  <a:gd name="connsiteY251" fmla="*/ 508000 h 4639734"/>
                  <a:gd name="connsiteX252" fmla="*/ 1111745 w 7149692"/>
                  <a:gd name="connsiteY252" fmla="*/ 524934 h 4639734"/>
                  <a:gd name="connsiteX253" fmla="*/ 1077879 w 7149692"/>
                  <a:gd name="connsiteY253" fmla="*/ 550334 h 4639734"/>
                  <a:gd name="connsiteX254" fmla="*/ 1044012 w 7149692"/>
                  <a:gd name="connsiteY254" fmla="*/ 567267 h 4639734"/>
                  <a:gd name="connsiteX255" fmla="*/ 993212 w 7149692"/>
                  <a:gd name="connsiteY255" fmla="*/ 618067 h 4639734"/>
                  <a:gd name="connsiteX256" fmla="*/ 933945 w 7149692"/>
                  <a:gd name="connsiteY256" fmla="*/ 728134 h 4639734"/>
                  <a:gd name="connsiteX257" fmla="*/ 900079 w 7149692"/>
                  <a:gd name="connsiteY257" fmla="*/ 778934 h 4639734"/>
                  <a:gd name="connsiteX258" fmla="*/ 883145 w 7149692"/>
                  <a:gd name="connsiteY258" fmla="*/ 838200 h 4639734"/>
                  <a:gd name="connsiteX259" fmla="*/ 866212 w 7149692"/>
                  <a:gd name="connsiteY259" fmla="*/ 905934 h 4639734"/>
                  <a:gd name="connsiteX260" fmla="*/ 883145 w 7149692"/>
                  <a:gd name="connsiteY260" fmla="*/ 1227667 h 4639734"/>
                  <a:gd name="connsiteX261" fmla="*/ 900079 w 7149692"/>
                  <a:gd name="connsiteY261" fmla="*/ 1278467 h 4639734"/>
                  <a:gd name="connsiteX262" fmla="*/ 908545 w 7149692"/>
                  <a:gd name="connsiteY262" fmla="*/ 1320800 h 4639734"/>
                  <a:gd name="connsiteX263" fmla="*/ 942412 w 7149692"/>
                  <a:gd name="connsiteY263" fmla="*/ 1380067 h 4639734"/>
                  <a:gd name="connsiteX264" fmla="*/ 967812 w 7149692"/>
                  <a:gd name="connsiteY264" fmla="*/ 1413934 h 4639734"/>
                  <a:gd name="connsiteX265" fmla="*/ 1010145 w 7149692"/>
                  <a:gd name="connsiteY265" fmla="*/ 1490134 h 4639734"/>
                  <a:gd name="connsiteX266" fmla="*/ 1060945 w 7149692"/>
                  <a:gd name="connsiteY266" fmla="*/ 1532467 h 4639734"/>
                  <a:gd name="connsiteX267" fmla="*/ 1077879 w 7149692"/>
                  <a:gd name="connsiteY267" fmla="*/ 1557867 h 4639734"/>
                  <a:gd name="connsiteX268" fmla="*/ 1120212 w 7149692"/>
                  <a:gd name="connsiteY268" fmla="*/ 1591734 h 4639734"/>
                  <a:gd name="connsiteX269" fmla="*/ 1145612 w 7149692"/>
                  <a:gd name="connsiteY269" fmla="*/ 1617134 h 4639734"/>
                  <a:gd name="connsiteX270" fmla="*/ 1179479 w 7149692"/>
                  <a:gd name="connsiteY270" fmla="*/ 1659467 h 4639734"/>
                  <a:gd name="connsiteX271" fmla="*/ 1230279 w 7149692"/>
                  <a:gd name="connsiteY271" fmla="*/ 1710267 h 4639734"/>
                  <a:gd name="connsiteX272" fmla="*/ 1289545 w 7149692"/>
                  <a:gd name="connsiteY272" fmla="*/ 1761067 h 4639734"/>
                  <a:gd name="connsiteX273" fmla="*/ 1314945 w 7149692"/>
                  <a:gd name="connsiteY273" fmla="*/ 1794934 h 4639734"/>
                  <a:gd name="connsiteX274" fmla="*/ 1374212 w 7149692"/>
                  <a:gd name="connsiteY274" fmla="*/ 1837267 h 4639734"/>
                  <a:gd name="connsiteX275" fmla="*/ 1391145 w 7149692"/>
                  <a:gd name="connsiteY275" fmla="*/ 1862667 h 4639734"/>
                  <a:gd name="connsiteX276" fmla="*/ 1425012 w 7149692"/>
                  <a:gd name="connsiteY276" fmla="*/ 1896534 h 4639734"/>
                  <a:gd name="connsiteX277" fmla="*/ 1433479 w 7149692"/>
                  <a:gd name="connsiteY277" fmla="*/ 1921934 h 4639734"/>
                  <a:gd name="connsiteX278" fmla="*/ 1416545 w 7149692"/>
                  <a:gd name="connsiteY278" fmla="*/ 1938867 h 4639734"/>
                  <a:gd name="connsiteX279" fmla="*/ 1357279 w 7149692"/>
                  <a:gd name="connsiteY279" fmla="*/ 1921934 h 4639734"/>
                  <a:gd name="connsiteX280" fmla="*/ 1298012 w 7149692"/>
                  <a:gd name="connsiteY280" fmla="*/ 1888067 h 4639734"/>
                  <a:gd name="connsiteX281" fmla="*/ 1264145 w 7149692"/>
                  <a:gd name="connsiteY281" fmla="*/ 1862667 h 4639734"/>
                  <a:gd name="connsiteX282" fmla="*/ 1230279 w 7149692"/>
                  <a:gd name="connsiteY282" fmla="*/ 1854200 h 4639734"/>
                  <a:gd name="connsiteX283" fmla="*/ 1204879 w 7149692"/>
                  <a:gd name="connsiteY283" fmla="*/ 1845734 h 4639734"/>
                  <a:gd name="connsiteX284" fmla="*/ 1128679 w 7149692"/>
                  <a:gd name="connsiteY284" fmla="*/ 1820334 h 4639734"/>
                  <a:gd name="connsiteX285" fmla="*/ 967812 w 7149692"/>
                  <a:gd name="connsiteY285" fmla="*/ 1811867 h 4639734"/>
                  <a:gd name="connsiteX286" fmla="*/ 866212 w 7149692"/>
                  <a:gd name="connsiteY286" fmla="*/ 1803400 h 4639734"/>
                  <a:gd name="connsiteX287" fmla="*/ 790012 w 7149692"/>
                  <a:gd name="connsiteY287" fmla="*/ 1811867 h 4639734"/>
                  <a:gd name="connsiteX288" fmla="*/ 722279 w 7149692"/>
                  <a:gd name="connsiteY288" fmla="*/ 1837267 h 4639734"/>
                  <a:gd name="connsiteX289" fmla="*/ 679945 w 7149692"/>
                  <a:gd name="connsiteY289" fmla="*/ 1871134 h 4639734"/>
                  <a:gd name="connsiteX290" fmla="*/ 654545 w 7149692"/>
                  <a:gd name="connsiteY290" fmla="*/ 1896534 h 4639734"/>
                  <a:gd name="connsiteX291" fmla="*/ 586812 w 7149692"/>
                  <a:gd name="connsiteY291" fmla="*/ 1947334 h 4639734"/>
                  <a:gd name="connsiteX292" fmla="*/ 544479 w 7149692"/>
                  <a:gd name="connsiteY292" fmla="*/ 1981200 h 4639734"/>
                  <a:gd name="connsiteX293" fmla="*/ 459812 w 7149692"/>
                  <a:gd name="connsiteY293" fmla="*/ 2032000 h 4639734"/>
                  <a:gd name="connsiteX294" fmla="*/ 400545 w 7149692"/>
                  <a:gd name="connsiteY294" fmla="*/ 2099734 h 4639734"/>
                  <a:gd name="connsiteX295" fmla="*/ 332812 w 7149692"/>
                  <a:gd name="connsiteY295" fmla="*/ 2159000 h 4639734"/>
                  <a:gd name="connsiteX296" fmla="*/ 282012 w 7149692"/>
                  <a:gd name="connsiteY296" fmla="*/ 2235200 h 4639734"/>
                  <a:gd name="connsiteX297" fmla="*/ 256612 w 7149692"/>
                  <a:gd name="connsiteY297" fmla="*/ 2252134 h 4639734"/>
                  <a:gd name="connsiteX298" fmla="*/ 214279 w 7149692"/>
                  <a:gd name="connsiteY298" fmla="*/ 2328334 h 4639734"/>
                  <a:gd name="connsiteX299" fmla="*/ 205812 w 7149692"/>
                  <a:gd name="connsiteY299" fmla="*/ 2362200 h 4639734"/>
                  <a:gd name="connsiteX300" fmla="*/ 188879 w 7149692"/>
                  <a:gd name="connsiteY300" fmla="*/ 2404534 h 4639734"/>
                  <a:gd name="connsiteX301" fmla="*/ 180412 w 7149692"/>
                  <a:gd name="connsiteY301" fmla="*/ 2446867 h 4639734"/>
                  <a:gd name="connsiteX302" fmla="*/ 188879 w 7149692"/>
                  <a:gd name="connsiteY302" fmla="*/ 2531534 h 4639734"/>
                  <a:gd name="connsiteX303" fmla="*/ 239679 w 7149692"/>
                  <a:gd name="connsiteY303" fmla="*/ 2573867 h 4639734"/>
                  <a:gd name="connsiteX304" fmla="*/ 265079 w 7149692"/>
                  <a:gd name="connsiteY304" fmla="*/ 2590800 h 4639734"/>
                  <a:gd name="connsiteX305" fmla="*/ 315879 w 7149692"/>
                  <a:gd name="connsiteY305" fmla="*/ 2641600 h 4639734"/>
                  <a:gd name="connsiteX306" fmla="*/ 375145 w 7149692"/>
                  <a:gd name="connsiteY306" fmla="*/ 2683934 h 4639734"/>
                  <a:gd name="connsiteX307" fmla="*/ 417479 w 7149692"/>
                  <a:gd name="connsiteY307" fmla="*/ 2709334 h 4639734"/>
                  <a:gd name="connsiteX308" fmla="*/ 510612 w 7149692"/>
                  <a:gd name="connsiteY308" fmla="*/ 2768600 h 4639734"/>
                  <a:gd name="connsiteX309" fmla="*/ 527545 w 7149692"/>
                  <a:gd name="connsiteY309" fmla="*/ 2785534 h 4639734"/>
                  <a:gd name="connsiteX310" fmla="*/ 561412 w 7149692"/>
                  <a:gd name="connsiteY310" fmla="*/ 2827867 h 4639734"/>
                  <a:gd name="connsiteX311" fmla="*/ 603745 w 7149692"/>
                  <a:gd name="connsiteY311" fmla="*/ 2895600 h 4639734"/>
                  <a:gd name="connsiteX312" fmla="*/ 561412 w 7149692"/>
                  <a:gd name="connsiteY312" fmla="*/ 2921000 h 4639734"/>
                  <a:gd name="connsiteX313" fmla="*/ 510612 w 7149692"/>
                  <a:gd name="connsiteY31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38412 w 7149692"/>
                  <a:gd name="connsiteY136" fmla="*/ 3547534 h 4639734"/>
                  <a:gd name="connsiteX137" fmla="*/ 7055345 w 7149692"/>
                  <a:gd name="connsiteY137" fmla="*/ 3479800 h 4639734"/>
                  <a:gd name="connsiteX138" fmla="*/ 7106145 w 7149692"/>
                  <a:gd name="connsiteY138" fmla="*/ 3378200 h 4639734"/>
                  <a:gd name="connsiteX139" fmla="*/ 7140012 w 7149692"/>
                  <a:gd name="connsiteY139" fmla="*/ 3259667 h 4639734"/>
                  <a:gd name="connsiteX140" fmla="*/ 7140012 w 7149692"/>
                  <a:gd name="connsiteY140" fmla="*/ 2937934 h 4639734"/>
                  <a:gd name="connsiteX141" fmla="*/ 7114612 w 7149692"/>
                  <a:gd name="connsiteY141" fmla="*/ 2836334 h 4639734"/>
                  <a:gd name="connsiteX142" fmla="*/ 7063812 w 7149692"/>
                  <a:gd name="connsiteY142" fmla="*/ 2743200 h 4639734"/>
                  <a:gd name="connsiteX143" fmla="*/ 7029945 w 7149692"/>
                  <a:gd name="connsiteY143" fmla="*/ 2641600 h 4639734"/>
                  <a:gd name="connsiteX144" fmla="*/ 7004545 w 7149692"/>
                  <a:gd name="connsiteY144" fmla="*/ 2582334 h 4639734"/>
                  <a:gd name="connsiteX145" fmla="*/ 6953745 w 7149692"/>
                  <a:gd name="connsiteY145" fmla="*/ 2514600 h 4639734"/>
                  <a:gd name="connsiteX146" fmla="*/ 6826745 w 7149692"/>
                  <a:gd name="connsiteY146" fmla="*/ 2421467 h 4639734"/>
                  <a:gd name="connsiteX147" fmla="*/ 6759012 w 7149692"/>
                  <a:gd name="connsiteY147" fmla="*/ 2396067 h 4639734"/>
                  <a:gd name="connsiteX148" fmla="*/ 6657412 w 7149692"/>
                  <a:gd name="connsiteY148" fmla="*/ 2319867 h 4639734"/>
                  <a:gd name="connsiteX149" fmla="*/ 6538879 w 7149692"/>
                  <a:gd name="connsiteY149" fmla="*/ 2294467 h 4639734"/>
                  <a:gd name="connsiteX150" fmla="*/ 6445745 w 7149692"/>
                  <a:gd name="connsiteY150" fmla="*/ 2260600 h 4639734"/>
                  <a:gd name="connsiteX151" fmla="*/ 6132479 w 7149692"/>
                  <a:gd name="connsiteY151" fmla="*/ 2260600 h 4639734"/>
                  <a:gd name="connsiteX152" fmla="*/ 6013945 w 7149692"/>
                  <a:gd name="connsiteY152" fmla="*/ 2302934 h 4639734"/>
                  <a:gd name="connsiteX153" fmla="*/ 5954679 w 7149692"/>
                  <a:gd name="connsiteY153" fmla="*/ 2319867 h 4639734"/>
                  <a:gd name="connsiteX154" fmla="*/ 5929279 w 7149692"/>
                  <a:gd name="connsiteY154" fmla="*/ 2167467 h 4639734"/>
                  <a:gd name="connsiteX155" fmla="*/ 5903879 w 7149692"/>
                  <a:gd name="connsiteY155" fmla="*/ 2091267 h 4639734"/>
                  <a:gd name="connsiteX156" fmla="*/ 5878479 w 7149692"/>
                  <a:gd name="connsiteY156" fmla="*/ 1955800 h 4639734"/>
                  <a:gd name="connsiteX157" fmla="*/ 5853079 w 7149692"/>
                  <a:gd name="connsiteY157" fmla="*/ 1905000 h 4639734"/>
                  <a:gd name="connsiteX158" fmla="*/ 5810745 w 7149692"/>
                  <a:gd name="connsiteY158" fmla="*/ 1811867 h 4639734"/>
                  <a:gd name="connsiteX159" fmla="*/ 5759945 w 7149692"/>
                  <a:gd name="connsiteY159" fmla="*/ 1693334 h 4639734"/>
                  <a:gd name="connsiteX160" fmla="*/ 5726079 w 7149692"/>
                  <a:gd name="connsiteY160" fmla="*/ 1591734 h 4639734"/>
                  <a:gd name="connsiteX161" fmla="*/ 5675279 w 7149692"/>
                  <a:gd name="connsiteY161" fmla="*/ 1507067 h 4639734"/>
                  <a:gd name="connsiteX162" fmla="*/ 5649879 w 7149692"/>
                  <a:gd name="connsiteY162" fmla="*/ 1447800 h 4639734"/>
                  <a:gd name="connsiteX163" fmla="*/ 5616012 w 7149692"/>
                  <a:gd name="connsiteY163" fmla="*/ 1380067 h 4639734"/>
                  <a:gd name="connsiteX164" fmla="*/ 5556745 w 7149692"/>
                  <a:gd name="connsiteY164" fmla="*/ 1270000 h 4639734"/>
                  <a:gd name="connsiteX165" fmla="*/ 5505945 w 7149692"/>
                  <a:gd name="connsiteY165" fmla="*/ 1185334 h 4639734"/>
                  <a:gd name="connsiteX166" fmla="*/ 5446679 w 7149692"/>
                  <a:gd name="connsiteY166" fmla="*/ 1083734 h 4639734"/>
                  <a:gd name="connsiteX167" fmla="*/ 5395879 w 7149692"/>
                  <a:gd name="connsiteY167" fmla="*/ 1024467 h 4639734"/>
                  <a:gd name="connsiteX168" fmla="*/ 5336612 w 7149692"/>
                  <a:gd name="connsiteY168" fmla="*/ 939800 h 4639734"/>
                  <a:gd name="connsiteX169" fmla="*/ 5294279 w 7149692"/>
                  <a:gd name="connsiteY169" fmla="*/ 889000 h 4639734"/>
                  <a:gd name="connsiteX170" fmla="*/ 5226545 w 7149692"/>
                  <a:gd name="connsiteY170" fmla="*/ 838200 h 4639734"/>
                  <a:gd name="connsiteX171" fmla="*/ 5158812 w 7149692"/>
                  <a:gd name="connsiteY171" fmla="*/ 812800 h 4639734"/>
                  <a:gd name="connsiteX172" fmla="*/ 5065679 w 7149692"/>
                  <a:gd name="connsiteY172" fmla="*/ 778934 h 4639734"/>
                  <a:gd name="connsiteX173" fmla="*/ 4955612 w 7149692"/>
                  <a:gd name="connsiteY173" fmla="*/ 753534 h 4639734"/>
                  <a:gd name="connsiteX174" fmla="*/ 4887879 w 7149692"/>
                  <a:gd name="connsiteY174" fmla="*/ 736600 h 4639734"/>
                  <a:gd name="connsiteX175" fmla="*/ 4760879 w 7149692"/>
                  <a:gd name="connsiteY175" fmla="*/ 795867 h 4639734"/>
                  <a:gd name="connsiteX176" fmla="*/ 4667745 w 7149692"/>
                  <a:gd name="connsiteY176" fmla="*/ 872067 h 4639734"/>
                  <a:gd name="connsiteX177" fmla="*/ 4600012 w 7149692"/>
                  <a:gd name="connsiteY177" fmla="*/ 990600 h 4639734"/>
                  <a:gd name="connsiteX178" fmla="*/ 4574612 w 7149692"/>
                  <a:gd name="connsiteY178" fmla="*/ 1066800 h 4639734"/>
                  <a:gd name="connsiteX179" fmla="*/ 4540745 w 7149692"/>
                  <a:gd name="connsiteY179" fmla="*/ 1210734 h 4639734"/>
                  <a:gd name="connsiteX180" fmla="*/ 4489945 w 7149692"/>
                  <a:gd name="connsiteY180" fmla="*/ 1168400 h 4639734"/>
                  <a:gd name="connsiteX181" fmla="*/ 4447612 w 7149692"/>
                  <a:gd name="connsiteY181" fmla="*/ 1049867 h 4639734"/>
                  <a:gd name="connsiteX182" fmla="*/ 4379879 w 7149692"/>
                  <a:gd name="connsiteY182" fmla="*/ 922867 h 4639734"/>
                  <a:gd name="connsiteX183" fmla="*/ 4329079 w 7149692"/>
                  <a:gd name="connsiteY183" fmla="*/ 821267 h 4639734"/>
                  <a:gd name="connsiteX184" fmla="*/ 4269812 w 7149692"/>
                  <a:gd name="connsiteY184" fmla="*/ 711200 h 4639734"/>
                  <a:gd name="connsiteX185" fmla="*/ 4210545 w 7149692"/>
                  <a:gd name="connsiteY185" fmla="*/ 609600 h 4639734"/>
                  <a:gd name="connsiteX186" fmla="*/ 4134345 w 7149692"/>
                  <a:gd name="connsiteY186" fmla="*/ 516467 h 4639734"/>
                  <a:gd name="connsiteX187" fmla="*/ 4100479 w 7149692"/>
                  <a:gd name="connsiteY187" fmla="*/ 448734 h 4639734"/>
                  <a:gd name="connsiteX188" fmla="*/ 4041212 w 7149692"/>
                  <a:gd name="connsiteY188" fmla="*/ 372534 h 4639734"/>
                  <a:gd name="connsiteX189" fmla="*/ 4007345 w 7149692"/>
                  <a:gd name="connsiteY189" fmla="*/ 338667 h 4639734"/>
                  <a:gd name="connsiteX190" fmla="*/ 3990412 w 7149692"/>
                  <a:gd name="connsiteY190" fmla="*/ 313267 h 4639734"/>
                  <a:gd name="connsiteX191" fmla="*/ 3965012 w 7149692"/>
                  <a:gd name="connsiteY191" fmla="*/ 287867 h 4639734"/>
                  <a:gd name="connsiteX192" fmla="*/ 3939612 w 7149692"/>
                  <a:gd name="connsiteY192" fmla="*/ 254000 h 4639734"/>
                  <a:gd name="connsiteX193" fmla="*/ 3905745 w 7149692"/>
                  <a:gd name="connsiteY193" fmla="*/ 237067 h 4639734"/>
                  <a:gd name="connsiteX194" fmla="*/ 3846479 w 7149692"/>
                  <a:gd name="connsiteY194" fmla="*/ 186267 h 4639734"/>
                  <a:gd name="connsiteX195" fmla="*/ 3821079 w 7149692"/>
                  <a:gd name="connsiteY195" fmla="*/ 169334 h 4639734"/>
                  <a:gd name="connsiteX196" fmla="*/ 3787212 w 7149692"/>
                  <a:gd name="connsiteY196" fmla="*/ 135467 h 4639734"/>
                  <a:gd name="connsiteX197" fmla="*/ 3694079 w 7149692"/>
                  <a:gd name="connsiteY197" fmla="*/ 101600 h 4639734"/>
                  <a:gd name="connsiteX198" fmla="*/ 3617879 w 7149692"/>
                  <a:gd name="connsiteY198" fmla="*/ 67734 h 4639734"/>
                  <a:gd name="connsiteX199" fmla="*/ 3584012 w 7149692"/>
                  <a:gd name="connsiteY199" fmla="*/ 59267 h 4639734"/>
                  <a:gd name="connsiteX200" fmla="*/ 3550145 w 7149692"/>
                  <a:gd name="connsiteY200" fmla="*/ 42334 h 4639734"/>
                  <a:gd name="connsiteX201" fmla="*/ 3516279 w 7149692"/>
                  <a:gd name="connsiteY201" fmla="*/ 33867 h 4639734"/>
                  <a:gd name="connsiteX202" fmla="*/ 3431612 w 7149692"/>
                  <a:gd name="connsiteY202" fmla="*/ 8467 h 4639734"/>
                  <a:gd name="connsiteX203" fmla="*/ 3330012 w 7149692"/>
                  <a:gd name="connsiteY203" fmla="*/ 0 h 4639734"/>
                  <a:gd name="connsiteX204" fmla="*/ 3143745 w 7149692"/>
                  <a:gd name="connsiteY204" fmla="*/ 8467 h 4639734"/>
                  <a:gd name="connsiteX205" fmla="*/ 3050612 w 7149692"/>
                  <a:gd name="connsiteY205" fmla="*/ 25400 h 4639734"/>
                  <a:gd name="connsiteX206" fmla="*/ 2991345 w 7149692"/>
                  <a:gd name="connsiteY206" fmla="*/ 42334 h 4639734"/>
                  <a:gd name="connsiteX207" fmla="*/ 2949012 w 7149692"/>
                  <a:gd name="connsiteY207" fmla="*/ 59267 h 4639734"/>
                  <a:gd name="connsiteX208" fmla="*/ 2898212 w 7149692"/>
                  <a:gd name="connsiteY208" fmla="*/ 93134 h 4639734"/>
                  <a:gd name="connsiteX209" fmla="*/ 2855879 w 7149692"/>
                  <a:gd name="connsiteY209" fmla="*/ 118534 h 4639734"/>
                  <a:gd name="connsiteX210" fmla="*/ 2830479 w 7149692"/>
                  <a:gd name="connsiteY210" fmla="*/ 143934 h 4639734"/>
                  <a:gd name="connsiteX211" fmla="*/ 2805079 w 7149692"/>
                  <a:gd name="connsiteY211" fmla="*/ 160867 h 4639734"/>
                  <a:gd name="connsiteX212" fmla="*/ 2745812 w 7149692"/>
                  <a:gd name="connsiteY212" fmla="*/ 203200 h 4639734"/>
                  <a:gd name="connsiteX213" fmla="*/ 2720412 w 7149692"/>
                  <a:gd name="connsiteY213" fmla="*/ 254000 h 4639734"/>
                  <a:gd name="connsiteX214" fmla="*/ 2695012 w 7149692"/>
                  <a:gd name="connsiteY214" fmla="*/ 296334 h 4639734"/>
                  <a:gd name="connsiteX215" fmla="*/ 2644212 w 7149692"/>
                  <a:gd name="connsiteY215" fmla="*/ 389467 h 4639734"/>
                  <a:gd name="connsiteX216" fmla="*/ 2627279 w 7149692"/>
                  <a:gd name="connsiteY216" fmla="*/ 414867 h 4639734"/>
                  <a:gd name="connsiteX217" fmla="*/ 2610345 w 7149692"/>
                  <a:gd name="connsiteY217" fmla="*/ 541867 h 4639734"/>
                  <a:gd name="connsiteX218" fmla="*/ 2593412 w 7149692"/>
                  <a:gd name="connsiteY218" fmla="*/ 584200 h 4639734"/>
                  <a:gd name="connsiteX219" fmla="*/ 2584945 w 7149692"/>
                  <a:gd name="connsiteY219" fmla="*/ 609600 h 4639734"/>
                  <a:gd name="connsiteX220" fmla="*/ 2568012 w 7149692"/>
                  <a:gd name="connsiteY220" fmla="*/ 643467 h 4639734"/>
                  <a:gd name="connsiteX221" fmla="*/ 2542612 w 7149692"/>
                  <a:gd name="connsiteY221" fmla="*/ 728134 h 4639734"/>
                  <a:gd name="connsiteX222" fmla="*/ 2551079 w 7149692"/>
                  <a:gd name="connsiteY222" fmla="*/ 880534 h 4639734"/>
                  <a:gd name="connsiteX223" fmla="*/ 2576479 w 7149692"/>
                  <a:gd name="connsiteY223" fmla="*/ 973667 h 4639734"/>
                  <a:gd name="connsiteX224" fmla="*/ 2593412 w 7149692"/>
                  <a:gd name="connsiteY224" fmla="*/ 1049867 h 4639734"/>
                  <a:gd name="connsiteX225" fmla="*/ 2618812 w 7149692"/>
                  <a:gd name="connsiteY225" fmla="*/ 1066800 h 4639734"/>
                  <a:gd name="connsiteX226" fmla="*/ 2678079 w 7149692"/>
                  <a:gd name="connsiteY226" fmla="*/ 1134534 h 4639734"/>
                  <a:gd name="connsiteX227" fmla="*/ 2728879 w 7149692"/>
                  <a:gd name="connsiteY227" fmla="*/ 1176867 h 4639734"/>
                  <a:gd name="connsiteX228" fmla="*/ 2703479 w 7149692"/>
                  <a:gd name="connsiteY228" fmla="*/ 1202267 h 4639734"/>
                  <a:gd name="connsiteX229" fmla="*/ 2635745 w 7149692"/>
                  <a:gd name="connsiteY229" fmla="*/ 1193800 h 4639734"/>
                  <a:gd name="connsiteX230" fmla="*/ 2568012 w 7149692"/>
                  <a:gd name="connsiteY230" fmla="*/ 1117600 h 4639734"/>
                  <a:gd name="connsiteX231" fmla="*/ 2551079 w 7149692"/>
                  <a:gd name="connsiteY231" fmla="*/ 1092200 h 4639734"/>
                  <a:gd name="connsiteX232" fmla="*/ 2525679 w 7149692"/>
                  <a:gd name="connsiteY232" fmla="*/ 1083734 h 4639734"/>
                  <a:gd name="connsiteX233" fmla="*/ 2508745 w 7149692"/>
                  <a:gd name="connsiteY233" fmla="*/ 1049867 h 4639734"/>
                  <a:gd name="connsiteX234" fmla="*/ 2466412 w 7149692"/>
                  <a:gd name="connsiteY234" fmla="*/ 1024467 h 4639734"/>
                  <a:gd name="connsiteX235" fmla="*/ 2432545 w 7149692"/>
                  <a:gd name="connsiteY235" fmla="*/ 999067 h 4639734"/>
                  <a:gd name="connsiteX236" fmla="*/ 2305545 w 7149692"/>
                  <a:gd name="connsiteY236" fmla="*/ 889000 h 4639734"/>
                  <a:gd name="connsiteX237" fmla="*/ 2187012 w 7149692"/>
                  <a:gd name="connsiteY237" fmla="*/ 804334 h 4639734"/>
                  <a:gd name="connsiteX238" fmla="*/ 2136212 w 7149692"/>
                  <a:gd name="connsiteY238" fmla="*/ 762000 h 4639734"/>
                  <a:gd name="connsiteX239" fmla="*/ 2017679 w 7149692"/>
                  <a:gd name="connsiteY239" fmla="*/ 677334 h 4639734"/>
                  <a:gd name="connsiteX240" fmla="*/ 1966879 w 7149692"/>
                  <a:gd name="connsiteY240" fmla="*/ 635000 h 4639734"/>
                  <a:gd name="connsiteX241" fmla="*/ 1873745 w 7149692"/>
                  <a:gd name="connsiteY241" fmla="*/ 575734 h 4639734"/>
                  <a:gd name="connsiteX242" fmla="*/ 1831412 w 7149692"/>
                  <a:gd name="connsiteY242" fmla="*/ 541867 h 4639734"/>
                  <a:gd name="connsiteX243" fmla="*/ 1789079 w 7149692"/>
                  <a:gd name="connsiteY243" fmla="*/ 533400 h 4639734"/>
                  <a:gd name="connsiteX244" fmla="*/ 1763679 w 7149692"/>
                  <a:gd name="connsiteY244" fmla="*/ 524934 h 4639734"/>
                  <a:gd name="connsiteX245" fmla="*/ 1738279 w 7149692"/>
                  <a:gd name="connsiteY245" fmla="*/ 508000 h 4639734"/>
                  <a:gd name="connsiteX246" fmla="*/ 1611279 w 7149692"/>
                  <a:gd name="connsiteY246" fmla="*/ 474134 h 4639734"/>
                  <a:gd name="connsiteX247" fmla="*/ 1501212 w 7149692"/>
                  <a:gd name="connsiteY247" fmla="*/ 465667 h 4639734"/>
                  <a:gd name="connsiteX248" fmla="*/ 1314945 w 7149692"/>
                  <a:gd name="connsiteY248" fmla="*/ 474134 h 4639734"/>
                  <a:gd name="connsiteX249" fmla="*/ 1255679 w 7149692"/>
                  <a:gd name="connsiteY249" fmla="*/ 491067 h 4639734"/>
                  <a:gd name="connsiteX250" fmla="*/ 1179479 w 7149692"/>
                  <a:gd name="connsiteY250" fmla="*/ 508000 h 4639734"/>
                  <a:gd name="connsiteX251" fmla="*/ 1111745 w 7149692"/>
                  <a:gd name="connsiteY251" fmla="*/ 524934 h 4639734"/>
                  <a:gd name="connsiteX252" fmla="*/ 1077879 w 7149692"/>
                  <a:gd name="connsiteY252" fmla="*/ 550334 h 4639734"/>
                  <a:gd name="connsiteX253" fmla="*/ 1044012 w 7149692"/>
                  <a:gd name="connsiteY253" fmla="*/ 567267 h 4639734"/>
                  <a:gd name="connsiteX254" fmla="*/ 993212 w 7149692"/>
                  <a:gd name="connsiteY254" fmla="*/ 618067 h 4639734"/>
                  <a:gd name="connsiteX255" fmla="*/ 933945 w 7149692"/>
                  <a:gd name="connsiteY255" fmla="*/ 728134 h 4639734"/>
                  <a:gd name="connsiteX256" fmla="*/ 900079 w 7149692"/>
                  <a:gd name="connsiteY256" fmla="*/ 778934 h 4639734"/>
                  <a:gd name="connsiteX257" fmla="*/ 883145 w 7149692"/>
                  <a:gd name="connsiteY257" fmla="*/ 838200 h 4639734"/>
                  <a:gd name="connsiteX258" fmla="*/ 866212 w 7149692"/>
                  <a:gd name="connsiteY258" fmla="*/ 905934 h 4639734"/>
                  <a:gd name="connsiteX259" fmla="*/ 883145 w 7149692"/>
                  <a:gd name="connsiteY259" fmla="*/ 1227667 h 4639734"/>
                  <a:gd name="connsiteX260" fmla="*/ 900079 w 7149692"/>
                  <a:gd name="connsiteY260" fmla="*/ 1278467 h 4639734"/>
                  <a:gd name="connsiteX261" fmla="*/ 908545 w 7149692"/>
                  <a:gd name="connsiteY261" fmla="*/ 1320800 h 4639734"/>
                  <a:gd name="connsiteX262" fmla="*/ 942412 w 7149692"/>
                  <a:gd name="connsiteY262" fmla="*/ 1380067 h 4639734"/>
                  <a:gd name="connsiteX263" fmla="*/ 967812 w 7149692"/>
                  <a:gd name="connsiteY263" fmla="*/ 1413934 h 4639734"/>
                  <a:gd name="connsiteX264" fmla="*/ 1010145 w 7149692"/>
                  <a:gd name="connsiteY264" fmla="*/ 1490134 h 4639734"/>
                  <a:gd name="connsiteX265" fmla="*/ 1060945 w 7149692"/>
                  <a:gd name="connsiteY265" fmla="*/ 1532467 h 4639734"/>
                  <a:gd name="connsiteX266" fmla="*/ 1077879 w 7149692"/>
                  <a:gd name="connsiteY266" fmla="*/ 1557867 h 4639734"/>
                  <a:gd name="connsiteX267" fmla="*/ 1120212 w 7149692"/>
                  <a:gd name="connsiteY267" fmla="*/ 1591734 h 4639734"/>
                  <a:gd name="connsiteX268" fmla="*/ 1145612 w 7149692"/>
                  <a:gd name="connsiteY268" fmla="*/ 1617134 h 4639734"/>
                  <a:gd name="connsiteX269" fmla="*/ 1179479 w 7149692"/>
                  <a:gd name="connsiteY269" fmla="*/ 1659467 h 4639734"/>
                  <a:gd name="connsiteX270" fmla="*/ 1230279 w 7149692"/>
                  <a:gd name="connsiteY270" fmla="*/ 1710267 h 4639734"/>
                  <a:gd name="connsiteX271" fmla="*/ 1289545 w 7149692"/>
                  <a:gd name="connsiteY271" fmla="*/ 1761067 h 4639734"/>
                  <a:gd name="connsiteX272" fmla="*/ 1314945 w 7149692"/>
                  <a:gd name="connsiteY272" fmla="*/ 1794934 h 4639734"/>
                  <a:gd name="connsiteX273" fmla="*/ 1374212 w 7149692"/>
                  <a:gd name="connsiteY273" fmla="*/ 1837267 h 4639734"/>
                  <a:gd name="connsiteX274" fmla="*/ 1391145 w 7149692"/>
                  <a:gd name="connsiteY274" fmla="*/ 1862667 h 4639734"/>
                  <a:gd name="connsiteX275" fmla="*/ 1425012 w 7149692"/>
                  <a:gd name="connsiteY275" fmla="*/ 1896534 h 4639734"/>
                  <a:gd name="connsiteX276" fmla="*/ 1433479 w 7149692"/>
                  <a:gd name="connsiteY276" fmla="*/ 1921934 h 4639734"/>
                  <a:gd name="connsiteX277" fmla="*/ 1416545 w 7149692"/>
                  <a:gd name="connsiteY277" fmla="*/ 1938867 h 4639734"/>
                  <a:gd name="connsiteX278" fmla="*/ 1357279 w 7149692"/>
                  <a:gd name="connsiteY278" fmla="*/ 1921934 h 4639734"/>
                  <a:gd name="connsiteX279" fmla="*/ 1298012 w 7149692"/>
                  <a:gd name="connsiteY279" fmla="*/ 1888067 h 4639734"/>
                  <a:gd name="connsiteX280" fmla="*/ 1264145 w 7149692"/>
                  <a:gd name="connsiteY280" fmla="*/ 1862667 h 4639734"/>
                  <a:gd name="connsiteX281" fmla="*/ 1230279 w 7149692"/>
                  <a:gd name="connsiteY281" fmla="*/ 1854200 h 4639734"/>
                  <a:gd name="connsiteX282" fmla="*/ 1204879 w 7149692"/>
                  <a:gd name="connsiteY282" fmla="*/ 1845734 h 4639734"/>
                  <a:gd name="connsiteX283" fmla="*/ 1128679 w 7149692"/>
                  <a:gd name="connsiteY283" fmla="*/ 1820334 h 4639734"/>
                  <a:gd name="connsiteX284" fmla="*/ 967812 w 7149692"/>
                  <a:gd name="connsiteY284" fmla="*/ 1811867 h 4639734"/>
                  <a:gd name="connsiteX285" fmla="*/ 866212 w 7149692"/>
                  <a:gd name="connsiteY285" fmla="*/ 1803400 h 4639734"/>
                  <a:gd name="connsiteX286" fmla="*/ 790012 w 7149692"/>
                  <a:gd name="connsiteY286" fmla="*/ 1811867 h 4639734"/>
                  <a:gd name="connsiteX287" fmla="*/ 722279 w 7149692"/>
                  <a:gd name="connsiteY287" fmla="*/ 1837267 h 4639734"/>
                  <a:gd name="connsiteX288" fmla="*/ 679945 w 7149692"/>
                  <a:gd name="connsiteY288" fmla="*/ 1871134 h 4639734"/>
                  <a:gd name="connsiteX289" fmla="*/ 654545 w 7149692"/>
                  <a:gd name="connsiteY289" fmla="*/ 1896534 h 4639734"/>
                  <a:gd name="connsiteX290" fmla="*/ 586812 w 7149692"/>
                  <a:gd name="connsiteY290" fmla="*/ 1947334 h 4639734"/>
                  <a:gd name="connsiteX291" fmla="*/ 544479 w 7149692"/>
                  <a:gd name="connsiteY291" fmla="*/ 1981200 h 4639734"/>
                  <a:gd name="connsiteX292" fmla="*/ 459812 w 7149692"/>
                  <a:gd name="connsiteY292" fmla="*/ 2032000 h 4639734"/>
                  <a:gd name="connsiteX293" fmla="*/ 400545 w 7149692"/>
                  <a:gd name="connsiteY293" fmla="*/ 2099734 h 4639734"/>
                  <a:gd name="connsiteX294" fmla="*/ 332812 w 7149692"/>
                  <a:gd name="connsiteY294" fmla="*/ 2159000 h 4639734"/>
                  <a:gd name="connsiteX295" fmla="*/ 282012 w 7149692"/>
                  <a:gd name="connsiteY295" fmla="*/ 2235200 h 4639734"/>
                  <a:gd name="connsiteX296" fmla="*/ 256612 w 7149692"/>
                  <a:gd name="connsiteY296" fmla="*/ 2252134 h 4639734"/>
                  <a:gd name="connsiteX297" fmla="*/ 214279 w 7149692"/>
                  <a:gd name="connsiteY297" fmla="*/ 2328334 h 4639734"/>
                  <a:gd name="connsiteX298" fmla="*/ 205812 w 7149692"/>
                  <a:gd name="connsiteY298" fmla="*/ 2362200 h 4639734"/>
                  <a:gd name="connsiteX299" fmla="*/ 188879 w 7149692"/>
                  <a:gd name="connsiteY299" fmla="*/ 2404534 h 4639734"/>
                  <a:gd name="connsiteX300" fmla="*/ 180412 w 7149692"/>
                  <a:gd name="connsiteY300" fmla="*/ 2446867 h 4639734"/>
                  <a:gd name="connsiteX301" fmla="*/ 188879 w 7149692"/>
                  <a:gd name="connsiteY301" fmla="*/ 2531534 h 4639734"/>
                  <a:gd name="connsiteX302" fmla="*/ 239679 w 7149692"/>
                  <a:gd name="connsiteY302" fmla="*/ 2573867 h 4639734"/>
                  <a:gd name="connsiteX303" fmla="*/ 265079 w 7149692"/>
                  <a:gd name="connsiteY303" fmla="*/ 2590800 h 4639734"/>
                  <a:gd name="connsiteX304" fmla="*/ 315879 w 7149692"/>
                  <a:gd name="connsiteY304" fmla="*/ 2641600 h 4639734"/>
                  <a:gd name="connsiteX305" fmla="*/ 375145 w 7149692"/>
                  <a:gd name="connsiteY305" fmla="*/ 2683934 h 4639734"/>
                  <a:gd name="connsiteX306" fmla="*/ 417479 w 7149692"/>
                  <a:gd name="connsiteY306" fmla="*/ 2709334 h 4639734"/>
                  <a:gd name="connsiteX307" fmla="*/ 510612 w 7149692"/>
                  <a:gd name="connsiteY307" fmla="*/ 2768600 h 4639734"/>
                  <a:gd name="connsiteX308" fmla="*/ 527545 w 7149692"/>
                  <a:gd name="connsiteY308" fmla="*/ 2785534 h 4639734"/>
                  <a:gd name="connsiteX309" fmla="*/ 561412 w 7149692"/>
                  <a:gd name="connsiteY309" fmla="*/ 2827867 h 4639734"/>
                  <a:gd name="connsiteX310" fmla="*/ 603745 w 7149692"/>
                  <a:gd name="connsiteY310" fmla="*/ 2895600 h 4639734"/>
                  <a:gd name="connsiteX311" fmla="*/ 561412 w 7149692"/>
                  <a:gd name="connsiteY311" fmla="*/ 2921000 h 4639734"/>
                  <a:gd name="connsiteX312" fmla="*/ 510612 w 7149692"/>
                  <a:gd name="connsiteY31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04545 w 7149692"/>
                  <a:gd name="connsiteY134" fmla="*/ 3640667 h 4639734"/>
                  <a:gd name="connsiteX135" fmla="*/ 7029945 w 7149692"/>
                  <a:gd name="connsiteY135" fmla="*/ 3572934 h 4639734"/>
                  <a:gd name="connsiteX136" fmla="*/ 7055345 w 7149692"/>
                  <a:gd name="connsiteY136" fmla="*/ 3479800 h 4639734"/>
                  <a:gd name="connsiteX137" fmla="*/ 7106145 w 7149692"/>
                  <a:gd name="connsiteY137" fmla="*/ 3378200 h 4639734"/>
                  <a:gd name="connsiteX138" fmla="*/ 7140012 w 7149692"/>
                  <a:gd name="connsiteY138" fmla="*/ 3259667 h 4639734"/>
                  <a:gd name="connsiteX139" fmla="*/ 7140012 w 7149692"/>
                  <a:gd name="connsiteY139" fmla="*/ 2937934 h 4639734"/>
                  <a:gd name="connsiteX140" fmla="*/ 7114612 w 7149692"/>
                  <a:gd name="connsiteY140" fmla="*/ 2836334 h 4639734"/>
                  <a:gd name="connsiteX141" fmla="*/ 7063812 w 7149692"/>
                  <a:gd name="connsiteY141" fmla="*/ 2743200 h 4639734"/>
                  <a:gd name="connsiteX142" fmla="*/ 7029945 w 7149692"/>
                  <a:gd name="connsiteY142" fmla="*/ 2641600 h 4639734"/>
                  <a:gd name="connsiteX143" fmla="*/ 7004545 w 7149692"/>
                  <a:gd name="connsiteY143" fmla="*/ 2582334 h 4639734"/>
                  <a:gd name="connsiteX144" fmla="*/ 6953745 w 7149692"/>
                  <a:gd name="connsiteY144" fmla="*/ 2514600 h 4639734"/>
                  <a:gd name="connsiteX145" fmla="*/ 6826745 w 7149692"/>
                  <a:gd name="connsiteY145" fmla="*/ 2421467 h 4639734"/>
                  <a:gd name="connsiteX146" fmla="*/ 6759012 w 7149692"/>
                  <a:gd name="connsiteY146" fmla="*/ 2396067 h 4639734"/>
                  <a:gd name="connsiteX147" fmla="*/ 6657412 w 7149692"/>
                  <a:gd name="connsiteY147" fmla="*/ 2319867 h 4639734"/>
                  <a:gd name="connsiteX148" fmla="*/ 6538879 w 7149692"/>
                  <a:gd name="connsiteY148" fmla="*/ 2294467 h 4639734"/>
                  <a:gd name="connsiteX149" fmla="*/ 6445745 w 7149692"/>
                  <a:gd name="connsiteY149" fmla="*/ 2260600 h 4639734"/>
                  <a:gd name="connsiteX150" fmla="*/ 6132479 w 7149692"/>
                  <a:gd name="connsiteY150" fmla="*/ 2260600 h 4639734"/>
                  <a:gd name="connsiteX151" fmla="*/ 6013945 w 7149692"/>
                  <a:gd name="connsiteY151" fmla="*/ 2302934 h 4639734"/>
                  <a:gd name="connsiteX152" fmla="*/ 5954679 w 7149692"/>
                  <a:gd name="connsiteY152" fmla="*/ 2319867 h 4639734"/>
                  <a:gd name="connsiteX153" fmla="*/ 5929279 w 7149692"/>
                  <a:gd name="connsiteY153" fmla="*/ 2167467 h 4639734"/>
                  <a:gd name="connsiteX154" fmla="*/ 5903879 w 7149692"/>
                  <a:gd name="connsiteY154" fmla="*/ 2091267 h 4639734"/>
                  <a:gd name="connsiteX155" fmla="*/ 5878479 w 7149692"/>
                  <a:gd name="connsiteY155" fmla="*/ 1955800 h 4639734"/>
                  <a:gd name="connsiteX156" fmla="*/ 5853079 w 7149692"/>
                  <a:gd name="connsiteY156" fmla="*/ 1905000 h 4639734"/>
                  <a:gd name="connsiteX157" fmla="*/ 5810745 w 7149692"/>
                  <a:gd name="connsiteY157" fmla="*/ 1811867 h 4639734"/>
                  <a:gd name="connsiteX158" fmla="*/ 5759945 w 7149692"/>
                  <a:gd name="connsiteY158" fmla="*/ 1693334 h 4639734"/>
                  <a:gd name="connsiteX159" fmla="*/ 5726079 w 7149692"/>
                  <a:gd name="connsiteY159" fmla="*/ 1591734 h 4639734"/>
                  <a:gd name="connsiteX160" fmla="*/ 5675279 w 7149692"/>
                  <a:gd name="connsiteY160" fmla="*/ 1507067 h 4639734"/>
                  <a:gd name="connsiteX161" fmla="*/ 5649879 w 7149692"/>
                  <a:gd name="connsiteY161" fmla="*/ 1447800 h 4639734"/>
                  <a:gd name="connsiteX162" fmla="*/ 5616012 w 7149692"/>
                  <a:gd name="connsiteY162" fmla="*/ 1380067 h 4639734"/>
                  <a:gd name="connsiteX163" fmla="*/ 5556745 w 7149692"/>
                  <a:gd name="connsiteY163" fmla="*/ 1270000 h 4639734"/>
                  <a:gd name="connsiteX164" fmla="*/ 5505945 w 7149692"/>
                  <a:gd name="connsiteY164" fmla="*/ 1185334 h 4639734"/>
                  <a:gd name="connsiteX165" fmla="*/ 5446679 w 7149692"/>
                  <a:gd name="connsiteY165" fmla="*/ 1083734 h 4639734"/>
                  <a:gd name="connsiteX166" fmla="*/ 5395879 w 7149692"/>
                  <a:gd name="connsiteY166" fmla="*/ 1024467 h 4639734"/>
                  <a:gd name="connsiteX167" fmla="*/ 5336612 w 7149692"/>
                  <a:gd name="connsiteY167" fmla="*/ 939800 h 4639734"/>
                  <a:gd name="connsiteX168" fmla="*/ 5294279 w 7149692"/>
                  <a:gd name="connsiteY168" fmla="*/ 889000 h 4639734"/>
                  <a:gd name="connsiteX169" fmla="*/ 5226545 w 7149692"/>
                  <a:gd name="connsiteY169" fmla="*/ 838200 h 4639734"/>
                  <a:gd name="connsiteX170" fmla="*/ 5158812 w 7149692"/>
                  <a:gd name="connsiteY170" fmla="*/ 812800 h 4639734"/>
                  <a:gd name="connsiteX171" fmla="*/ 5065679 w 7149692"/>
                  <a:gd name="connsiteY171" fmla="*/ 778934 h 4639734"/>
                  <a:gd name="connsiteX172" fmla="*/ 4955612 w 7149692"/>
                  <a:gd name="connsiteY172" fmla="*/ 753534 h 4639734"/>
                  <a:gd name="connsiteX173" fmla="*/ 4887879 w 7149692"/>
                  <a:gd name="connsiteY173" fmla="*/ 736600 h 4639734"/>
                  <a:gd name="connsiteX174" fmla="*/ 4760879 w 7149692"/>
                  <a:gd name="connsiteY174" fmla="*/ 795867 h 4639734"/>
                  <a:gd name="connsiteX175" fmla="*/ 4667745 w 7149692"/>
                  <a:gd name="connsiteY175" fmla="*/ 872067 h 4639734"/>
                  <a:gd name="connsiteX176" fmla="*/ 4600012 w 7149692"/>
                  <a:gd name="connsiteY176" fmla="*/ 990600 h 4639734"/>
                  <a:gd name="connsiteX177" fmla="*/ 4574612 w 7149692"/>
                  <a:gd name="connsiteY177" fmla="*/ 1066800 h 4639734"/>
                  <a:gd name="connsiteX178" fmla="*/ 4540745 w 7149692"/>
                  <a:gd name="connsiteY178" fmla="*/ 1210734 h 4639734"/>
                  <a:gd name="connsiteX179" fmla="*/ 4489945 w 7149692"/>
                  <a:gd name="connsiteY179" fmla="*/ 1168400 h 4639734"/>
                  <a:gd name="connsiteX180" fmla="*/ 4447612 w 7149692"/>
                  <a:gd name="connsiteY180" fmla="*/ 1049867 h 4639734"/>
                  <a:gd name="connsiteX181" fmla="*/ 4379879 w 7149692"/>
                  <a:gd name="connsiteY181" fmla="*/ 922867 h 4639734"/>
                  <a:gd name="connsiteX182" fmla="*/ 4329079 w 7149692"/>
                  <a:gd name="connsiteY182" fmla="*/ 821267 h 4639734"/>
                  <a:gd name="connsiteX183" fmla="*/ 4269812 w 7149692"/>
                  <a:gd name="connsiteY183" fmla="*/ 711200 h 4639734"/>
                  <a:gd name="connsiteX184" fmla="*/ 4210545 w 7149692"/>
                  <a:gd name="connsiteY184" fmla="*/ 609600 h 4639734"/>
                  <a:gd name="connsiteX185" fmla="*/ 4134345 w 7149692"/>
                  <a:gd name="connsiteY185" fmla="*/ 516467 h 4639734"/>
                  <a:gd name="connsiteX186" fmla="*/ 4100479 w 7149692"/>
                  <a:gd name="connsiteY186" fmla="*/ 448734 h 4639734"/>
                  <a:gd name="connsiteX187" fmla="*/ 4041212 w 7149692"/>
                  <a:gd name="connsiteY187" fmla="*/ 372534 h 4639734"/>
                  <a:gd name="connsiteX188" fmla="*/ 4007345 w 7149692"/>
                  <a:gd name="connsiteY188" fmla="*/ 338667 h 4639734"/>
                  <a:gd name="connsiteX189" fmla="*/ 3990412 w 7149692"/>
                  <a:gd name="connsiteY189" fmla="*/ 313267 h 4639734"/>
                  <a:gd name="connsiteX190" fmla="*/ 3965012 w 7149692"/>
                  <a:gd name="connsiteY190" fmla="*/ 287867 h 4639734"/>
                  <a:gd name="connsiteX191" fmla="*/ 3939612 w 7149692"/>
                  <a:gd name="connsiteY191" fmla="*/ 254000 h 4639734"/>
                  <a:gd name="connsiteX192" fmla="*/ 3905745 w 7149692"/>
                  <a:gd name="connsiteY192" fmla="*/ 237067 h 4639734"/>
                  <a:gd name="connsiteX193" fmla="*/ 3846479 w 7149692"/>
                  <a:gd name="connsiteY193" fmla="*/ 186267 h 4639734"/>
                  <a:gd name="connsiteX194" fmla="*/ 3821079 w 7149692"/>
                  <a:gd name="connsiteY194" fmla="*/ 169334 h 4639734"/>
                  <a:gd name="connsiteX195" fmla="*/ 3787212 w 7149692"/>
                  <a:gd name="connsiteY195" fmla="*/ 135467 h 4639734"/>
                  <a:gd name="connsiteX196" fmla="*/ 3694079 w 7149692"/>
                  <a:gd name="connsiteY196" fmla="*/ 101600 h 4639734"/>
                  <a:gd name="connsiteX197" fmla="*/ 3617879 w 7149692"/>
                  <a:gd name="connsiteY197" fmla="*/ 67734 h 4639734"/>
                  <a:gd name="connsiteX198" fmla="*/ 3584012 w 7149692"/>
                  <a:gd name="connsiteY198" fmla="*/ 59267 h 4639734"/>
                  <a:gd name="connsiteX199" fmla="*/ 3550145 w 7149692"/>
                  <a:gd name="connsiteY199" fmla="*/ 42334 h 4639734"/>
                  <a:gd name="connsiteX200" fmla="*/ 3516279 w 7149692"/>
                  <a:gd name="connsiteY200" fmla="*/ 33867 h 4639734"/>
                  <a:gd name="connsiteX201" fmla="*/ 3431612 w 7149692"/>
                  <a:gd name="connsiteY201" fmla="*/ 8467 h 4639734"/>
                  <a:gd name="connsiteX202" fmla="*/ 3330012 w 7149692"/>
                  <a:gd name="connsiteY202" fmla="*/ 0 h 4639734"/>
                  <a:gd name="connsiteX203" fmla="*/ 3143745 w 7149692"/>
                  <a:gd name="connsiteY203" fmla="*/ 8467 h 4639734"/>
                  <a:gd name="connsiteX204" fmla="*/ 3050612 w 7149692"/>
                  <a:gd name="connsiteY204" fmla="*/ 25400 h 4639734"/>
                  <a:gd name="connsiteX205" fmla="*/ 2991345 w 7149692"/>
                  <a:gd name="connsiteY205" fmla="*/ 42334 h 4639734"/>
                  <a:gd name="connsiteX206" fmla="*/ 2949012 w 7149692"/>
                  <a:gd name="connsiteY206" fmla="*/ 59267 h 4639734"/>
                  <a:gd name="connsiteX207" fmla="*/ 2898212 w 7149692"/>
                  <a:gd name="connsiteY207" fmla="*/ 93134 h 4639734"/>
                  <a:gd name="connsiteX208" fmla="*/ 2855879 w 7149692"/>
                  <a:gd name="connsiteY208" fmla="*/ 118534 h 4639734"/>
                  <a:gd name="connsiteX209" fmla="*/ 2830479 w 7149692"/>
                  <a:gd name="connsiteY209" fmla="*/ 143934 h 4639734"/>
                  <a:gd name="connsiteX210" fmla="*/ 2805079 w 7149692"/>
                  <a:gd name="connsiteY210" fmla="*/ 160867 h 4639734"/>
                  <a:gd name="connsiteX211" fmla="*/ 2745812 w 7149692"/>
                  <a:gd name="connsiteY211" fmla="*/ 203200 h 4639734"/>
                  <a:gd name="connsiteX212" fmla="*/ 2720412 w 7149692"/>
                  <a:gd name="connsiteY212" fmla="*/ 254000 h 4639734"/>
                  <a:gd name="connsiteX213" fmla="*/ 2695012 w 7149692"/>
                  <a:gd name="connsiteY213" fmla="*/ 296334 h 4639734"/>
                  <a:gd name="connsiteX214" fmla="*/ 2644212 w 7149692"/>
                  <a:gd name="connsiteY214" fmla="*/ 389467 h 4639734"/>
                  <a:gd name="connsiteX215" fmla="*/ 2627279 w 7149692"/>
                  <a:gd name="connsiteY215" fmla="*/ 414867 h 4639734"/>
                  <a:gd name="connsiteX216" fmla="*/ 2610345 w 7149692"/>
                  <a:gd name="connsiteY216" fmla="*/ 541867 h 4639734"/>
                  <a:gd name="connsiteX217" fmla="*/ 2593412 w 7149692"/>
                  <a:gd name="connsiteY217" fmla="*/ 584200 h 4639734"/>
                  <a:gd name="connsiteX218" fmla="*/ 2584945 w 7149692"/>
                  <a:gd name="connsiteY218" fmla="*/ 609600 h 4639734"/>
                  <a:gd name="connsiteX219" fmla="*/ 2568012 w 7149692"/>
                  <a:gd name="connsiteY219" fmla="*/ 643467 h 4639734"/>
                  <a:gd name="connsiteX220" fmla="*/ 2542612 w 7149692"/>
                  <a:gd name="connsiteY220" fmla="*/ 728134 h 4639734"/>
                  <a:gd name="connsiteX221" fmla="*/ 2551079 w 7149692"/>
                  <a:gd name="connsiteY221" fmla="*/ 880534 h 4639734"/>
                  <a:gd name="connsiteX222" fmla="*/ 2576479 w 7149692"/>
                  <a:gd name="connsiteY222" fmla="*/ 973667 h 4639734"/>
                  <a:gd name="connsiteX223" fmla="*/ 2593412 w 7149692"/>
                  <a:gd name="connsiteY223" fmla="*/ 1049867 h 4639734"/>
                  <a:gd name="connsiteX224" fmla="*/ 2618812 w 7149692"/>
                  <a:gd name="connsiteY224" fmla="*/ 1066800 h 4639734"/>
                  <a:gd name="connsiteX225" fmla="*/ 2678079 w 7149692"/>
                  <a:gd name="connsiteY225" fmla="*/ 1134534 h 4639734"/>
                  <a:gd name="connsiteX226" fmla="*/ 2728879 w 7149692"/>
                  <a:gd name="connsiteY226" fmla="*/ 1176867 h 4639734"/>
                  <a:gd name="connsiteX227" fmla="*/ 2703479 w 7149692"/>
                  <a:gd name="connsiteY227" fmla="*/ 1202267 h 4639734"/>
                  <a:gd name="connsiteX228" fmla="*/ 2635745 w 7149692"/>
                  <a:gd name="connsiteY228" fmla="*/ 1193800 h 4639734"/>
                  <a:gd name="connsiteX229" fmla="*/ 2568012 w 7149692"/>
                  <a:gd name="connsiteY229" fmla="*/ 1117600 h 4639734"/>
                  <a:gd name="connsiteX230" fmla="*/ 2551079 w 7149692"/>
                  <a:gd name="connsiteY230" fmla="*/ 1092200 h 4639734"/>
                  <a:gd name="connsiteX231" fmla="*/ 2525679 w 7149692"/>
                  <a:gd name="connsiteY231" fmla="*/ 1083734 h 4639734"/>
                  <a:gd name="connsiteX232" fmla="*/ 2508745 w 7149692"/>
                  <a:gd name="connsiteY232" fmla="*/ 1049867 h 4639734"/>
                  <a:gd name="connsiteX233" fmla="*/ 2466412 w 7149692"/>
                  <a:gd name="connsiteY233" fmla="*/ 1024467 h 4639734"/>
                  <a:gd name="connsiteX234" fmla="*/ 2432545 w 7149692"/>
                  <a:gd name="connsiteY234" fmla="*/ 999067 h 4639734"/>
                  <a:gd name="connsiteX235" fmla="*/ 2305545 w 7149692"/>
                  <a:gd name="connsiteY235" fmla="*/ 889000 h 4639734"/>
                  <a:gd name="connsiteX236" fmla="*/ 2187012 w 7149692"/>
                  <a:gd name="connsiteY236" fmla="*/ 804334 h 4639734"/>
                  <a:gd name="connsiteX237" fmla="*/ 2136212 w 7149692"/>
                  <a:gd name="connsiteY237" fmla="*/ 762000 h 4639734"/>
                  <a:gd name="connsiteX238" fmla="*/ 2017679 w 7149692"/>
                  <a:gd name="connsiteY238" fmla="*/ 677334 h 4639734"/>
                  <a:gd name="connsiteX239" fmla="*/ 1966879 w 7149692"/>
                  <a:gd name="connsiteY239" fmla="*/ 635000 h 4639734"/>
                  <a:gd name="connsiteX240" fmla="*/ 1873745 w 7149692"/>
                  <a:gd name="connsiteY240" fmla="*/ 575734 h 4639734"/>
                  <a:gd name="connsiteX241" fmla="*/ 1831412 w 7149692"/>
                  <a:gd name="connsiteY241" fmla="*/ 541867 h 4639734"/>
                  <a:gd name="connsiteX242" fmla="*/ 1789079 w 7149692"/>
                  <a:gd name="connsiteY242" fmla="*/ 533400 h 4639734"/>
                  <a:gd name="connsiteX243" fmla="*/ 1763679 w 7149692"/>
                  <a:gd name="connsiteY243" fmla="*/ 524934 h 4639734"/>
                  <a:gd name="connsiteX244" fmla="*/ 1738279 w 7149692"/>
                  <a:gd name="connsiteY244" fmla="*/ 508000 h 4639734"/>
                  <a:gd name="connsiteX245" fmla="*/ 1611279 w 7149692"/>
                  <a:gd name="connsiteY245" fmla="*/ 474134 h 4639734"/>
                  <a:gd name="connsiteX246" fmla="*/ 1501212 w 7149692"/>
                  <a:gd name="connsiteY246" fmla="*/ 465667 h 4639734"/>
                  <a:gd name="connsiteX247" fmla="*/ 1314945 w 7149692"/>
                  <a:gd name="connsiteY247" fmla="*/ 474134 h 4639734"/>
                  <a:gd name="connsiteX248" fmla="*/ 1255679 w 7149692"/>
                  <a:gd name="connsiteY248" fmla="*/ 491067 h 4639734"/>
                  <a:gd name="connsiteX249" fmla="*/ 1179479 w 7149692"/>
                  <a:gd name="connsiteY249" fmla="*/ 508000 h 4639734"/>
                  <a:gd name="connsiteX250" fmla="*/ 1111745 w 7149692"/>
                  <a:gd name="connsiteY250" fmla="*/ 524934 h 4639734"/>
                  <a:gd name="connsiteX251" fmla="*/ 1077879 w 7149692"/>
                  <a:gd name="connsiteY251" fmla="*/ 550334 h 4639734"/>
                  <a:gd name="connsiteX252" fmla="*/ 1044012 w 7149692"/>
                  <a:gd name="connsiteY252" fmla="*/ 567267 h 4639734"/>
                  <a:gd name="connsiteX253" fmla="*/ 993212 w 7149692"/>
                  <a:gd name="connsiteY253" fmla="*/ 618067 h 4639734"/>
                  <a:gd name="connsiteX254" fmla="*/ 933945 w 7149692"/>
                  <a:gd name="connsiteY254" fmla="*/ 728134 h 4639734"/>
                  <a:gd name="connsiteX255" fmla="*/ 900079 w 7149692"/>
                  <a:gd name="connsiteY255" fmla="*/ 778934 h 4639734"/>
                  <a:gd name="connsiteX256" fmla="*/ 883145 w 7149692"/>
                  <a:gd name="connsiteY256" fmla="*/ 838200 h 4639734"/>
                  <a:gd name="connsiteX257" fmla="*/ 866212 w 7149692"/>
                  <a:gd name="connsiteY257" fmla="*/ 905934 h 4639734"/>
                  <a:gd name="connsiteX258" fmla="*/ 883145 w 7149692"/>
                  <a:gd name="connsiteY258" fmla="*/ 1227667 h 4639734"/>
                  <a:gd name="connsiteX259" fmla="*/ 900079 w 7149692"/>
                  <a:gd name="connsiteY259" fmla="*/ 1278467 h 4639734"/>
                  <a:gd name="connsiteX260" fmla="*/ 908545 w 7149692"/>
                  <a:gd name="connsiteY260" fmla="*/ 1320800 h 4639734"/>
                  <a:gd name="connsiteX261" fmla="*/ 942412 w 7149692"/>
                  <a:gd name="connsiteY261" fmla="*/ 1380067 h 4639734"/>
                  <a:gd name="connsiteX262" fmla="*/ 967812 w 7149692"/>
                  <a:gd name="connsiteY262" fmla="*/ 1413934 h 4639734"/>
                  <a:gd name="connsiteX263" fmla="*/ 1010145 w 7149692"/>
                  <a:gd name="connsiteY263" fmla="*/ 1490134 h 4639734"/>
                  <a:gd name="connsiteX264" fmla="*/ 1060945 w 7149692"/>
                  <a:gd name="connsiteY264" fmla="*/ 1532467 h 4639734"/>
                  <a:gd name="connsiteX265" fmla="*/ 1077879 w 7149692"/>
                  <a:gd name="connsiteY265" fmla="*/ 1557867 h 4639734"/>
                  <a:gd name="connsiteX266" fmla="*/ 1120212 w 7149692"/>
                  <a:gd name="connsiteY266" fmla="*/ 1591734 h 4639734"/>
                  <a:gd name="connsiteX267" fmla="*/ 1145612 w 7149692"/>
                  <a:gd name="connsiteY267" fmla="*/ 1617134 h 4639734"/>
                  <a:gd name="connsiteX268" fmla="*/ 1179479 w 7149692"/>
                  <a:gd name="connsiteY268" fmla="*/ 1659467 h 4639734"/>
                  <a:gd name="connsiteX269" fmla="*/ 1230279 w 7149692"/>
                  <a:gd name="connsiteY269" fmla="*/ 1710267 h 4639734"/>
                  <a:gd name="connsiteX270" fmla="*/ 1289545 w 7149692"/>
                  <a:gd name="connsiteY270" fmla="*/ 1761067 h 4639734"/>
                  <a:gd name="connsiteX271" fmla="*/ 1314945 w 7149692"/>
                  <a:gd name="connsiteY271" fmla="*/ 1794934 h 4639734"/>
                  <a:gd name="connsiteX272" fmla="*/ 1374212 w 7149692"/>
                  <a:gd name="connsiteY272" fmla="*/ 1837267 h 4639734"/>
                  <a:gd name="connsiteX273" fmla="*/ 1391145 w 7149692"/>
                  <a:gd name="connsiteY273" fmla="*/ 1862667 h 4639734"/>
                  <a:gd name="connsiteX274" fmla="*/ 1425012 w 7149692"/>
                  <a:gd name="connsiteY274" fmla="*/ 1896534 h 4639734"/>
                  <a:gd name="connsiteX275" fmla="*/ 1433479 w 7149692"/>
                  <a:gd name="connsiteY275" fmla="*/ 1921934 h 4639734"/>
                  <a:gd name="connsiteX276" fmla="*/ 1416545 w 7149692"/>
                  <a:gd name="connsiteY276" fmla="*/ 1938867 h 4639734"/>
                  <a:gd name="connsiteX277" fmla="*/ 1357279 w 7149692"/>
                  <a:gd name="connsiteY277" fmla="*/ 1921934 h 4639734"/>
                  <a:gd name="connsiteX278" fmla="*/ 1298012 w 7149692"/>
                  <a:gd name="connsiteY278" fmla="*/ 1888067 h 4639734"/>
                  <a:gd name="connsiteX279" fmla="*/ 1264145 w 7149692"/>
                  <a:gd name="connsiteY279" fmla="*/ 1862667 h 4639734"/>
                  <a:gd name="connsiteX280" fmla="*/ 1230279 w 7149692"/>
                  <a:gd name="connsiteY280" fmla="*/ 1854200 h 4639734"/>
                  <a:gd name="connsiteX281" fmla="*/ 1204879 w 7149692"/>
                  <a:gd name="connsiteY281" fmla="*/ 1845734 h 4639734"/>
                  <a:gd name="connsiteX282" fmla="*/ 1128679 w 7149692"/>
                  <a:gd name="connsiteY282" fmla="*/ 1820334 h 4639734"/>
                  <a:gd name="connsiteX283" fmla="*/ 967812 w 7149692"/>
                  <a:gd name="connsiteY283" fmla="*/ 1811867 h 4639734"/>
                  <a:gd name="connsiteX284" fmla="*/ 866212 w 7149692"/>
                  <a:gd name="connsiteY284" fmla="*/ 1803400 h 4639734"/>
                  <a:gd name="connsiteX285" fmla="*/ 790012 w 7149692"/>
                  <a:gd name="connsiteY285" fmla="*/ 1811867 h 4639734"/>
                  <a:gd name="connsiteX286" fmla="*/ 722279 w 7149692"/>
                  <a:gd name="connsiteY286" fmla="*/ 1837267 h 4639734"/>
                  <a:gd name="connsiteX287" fmla="*/ 679945 w 7149692"/>
                  <a:gd name="connsiteY287" fmla="*/ 1871134 h 4639734"/>
                  <a:gd name="connsiteX288" fmla="*/ 654545 w 7149692"/>
                  <a:gd name="connsiteY288" fmla="*/ 1896534 h 4639734"/>
                  <a:gd name="connsiteX289" fmla="*/ 586812 w 7149692"/>
                  <a:gd name="connsiteY289" fmla="*/ 1947334 h 4639734"/>
                  <a:gd name="connsiteX290" fmla="*/ 544479 w 7149692"/>
                  <a:gd name="connsiteY290" fmla="*/ 1981200 h 4639734"/>
                  <a:gd name="connsiteX291" fmla="*/ 459812 w 7149692"/>
                  <a:gd name="connsiteY291" fmla="*/ 2032000 h 4639734"/>
                  <a:gd name="connsiteX292" fmla="*/ 400545 w 7149692"/>
                  <a:gd name="connsiteY292" fmla="*/ 2099734 h 4639734"/>
                  <a:gd name="connsiteX293" fmla="*/ 332812 w 7149692"/>
                  <a:gd name="connsiteY293" fmla="*/ 2159000 h 4639734"/>
                  <a:gd name="connsiteX294" fmla="*/ 282012 w 7149692"/>
                  <a:gd name="connsiteY294" fmla="*/ 2235200 h 4639734"/>
                  <a:gd name="connsiteX295" fmla="*/ 256612 w 7149692"/>
                  <a:gd name="connsiteY295" fmla="*/ 2252134 h 4639734"/>
                  <a:gd name="connsiteX296" fmla="*/ 214279 w 7149692"/>
                  <a:gd name="connsiteY296" fmla="*/ 2328334 h 4639734"/>
                  <a:gd name="connsiteX297" fmla="*/ 205812 w 7149692"/>
                  <a:gd name="connsiteY297" fmla="*/ 2362200 h 4639734"/>
                  <a:gd name="connsiteX298" fmla="*/ 188879 w 7149692"/>
                  <a:gd name="connsiteY298" fmla="*/ 2404534 h 4639734"/>
                  <a:gd name="connsiteX299" fmla="*/ 180412 w 7149692"/>
                  <a:gd name="connsiteY299" fmla="*/ 2446867 h 4639734"/>
                  <a:gd name="connsiteX300" fmla="*/ 188879 w 7149692"/>
                  <a:gd name="connsiteY300" fmla="*/ 2531534 h 4639734"/>
                  <a:gd name="connsiteX301" fmla="*/ 239679 w 7149692"/>
                  <a:gd name="connsiteY301" fmla="*/ 2573867 h 4639734"/>
                  <a:gd name="connsiteX302" fmla="*/ 265079 w 7149692"/>
                  <a:gd name="connsiteY302" fmla="*/ 2590800 h 4639734"/>
                  <a:gd name="connsiteX303" fmla="*/ 315879 w 7149692"/>
                  <a:gd name="connsiteY303" fmla="*/ 2641600 h 4639734"/>
                  <a:gd name="connsiteX304" fmla="*/ 375145 w 7149692"/>
                  <a:gd name="connsiteY304" fmla="*/ 2683934 h 4639734"/>
                  <a:gd name="connsiteX305" fmla="*/ 417479 w 7149692"/>
                  <a:gd name="connsiteY305" fmla="*/ 2709334 h 4639734"/>
                  <a:gd name="connsiteX306" fmla="*/ 510612 w 7149692"/>
                  <a:gd name="connsiteY306" fmla="*/ 2768600 h 4639734"/>
                  <a:gd name="connsiteX307" fmla="*/ 527545 w 7149692"/>
                  <a:gd name="connsiteY307" fmla="*/ 2785534 h 4639734"/>
                  <a:gd name="connsiteX308" fmla="*/ 561412 w 7149692"/>
                  <a:gd name="connsiteY308" fmla="*/ 2827867 h 4639734"/>
                  <a:gd name="connsiteX309" fmla="*/ 603745 w 7149692"/>
                  <a:gd name="connsiteY309" fmla="*/ 2895600 h 4639734"/>
                  <a:gd name="connsiteX310" fmla="*/ 561412 w 7149692"/>
                  <a:gd name="connsiteY310" fmla="*/ 2921000 h 4639734"/>
                  <a:gd name="connsiteX311" fmla="*/ 510612 w 7149692"/>
                  <a:gd name="connsiteY31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62212 w 7149692"/>
                  <a:gd name="connsiteY132" fmla="*/ 3733800 h 4639734"/>
                  <a:gd name="connsiteX133" fmla="*/ 6987612 w 7149692"/>
                  <a:gd name="connsiteY133" fmla="*/ 3666067 h 4639734"/>
                  <a:gd name="connsiteX134" fmla="*/ 7029945 w 7149692"/>
                  <a:gd name="connsiteY134" fmla="*/ 3572934 h 4639734"/>
                  <a:gd name="connsiteX135" fmla="*/ 7055345 w 7149692"/>
                  <a:gd name="connsiteY135" fmla="*/ 3479800 h 4639734"/>
                  <a:gd name="connsiteX136" fmla="*/ 7106145 w 7149692"/>
                  <a:gd name="connsiteY136" fmla="*/ 3378200 h 4639734"/>
                  <a:gd name="connsiteX137" fmla="*/ 7140012 w 7149692"/>
                  <a:gd name="connsiteY137" fmla="*/ 3259667 h 4639734"/>
                  <a:gd name="connsiteX138" fmla="*/ 7140012 w 7149692"/>
                  <a:gd name="connsiteY138" fmla="*/ 2937934 h 4639734"/>
                  <a:gd name="connsiteX139" fmla="*/ 7114612 w 7149692"/>
                  <a:gd name="connsiteY139" fmla="*/ 2836334 h 4639734"/>
                  <a:gd name="connsiteX140" fmla="*/ 7063812 w 7149692"/>
                  <a:gd name="connsiteY140" fmla="*/ 2743200 h 4639734"/>
                  <a:gd name="connsiteX141" fmla="*/ 7029945 w 7149692"/>
                  <a:gd name="connsiteY141" fmla="*/ 2641600 h 4639734"/>
                  <a:gd name="connsiteX142" fmla="*/ 7004545 w 7149692"/>
                  <a:gd name="connsiteY142" fmla="*/ 2582334 h 4639734"/>
                  <a:gd name="connsiteX143" fmla="*/ 6953745 w 7149692"/>
                  <a:gd name="connsiteY143" fmla="*/ 2514600 h 4639734"/>
                  <a:gd name="connsiteX144" fmla="*/ 6826745 w 7149692"/>
                  <a:gd name="connsiteY144" fmla="*/ 2421467 h 4639734"/>
                  <a:gd name="connsiteX145" fmla="*/ 6759012 w 7149692"/>
                  <a:gd name="connsiteY145" fmla="*/ 2396067 h 4639734"/>
                  <a:gd name="connsiteX146" fmla="*/ 6657412 w 7149692"/>
                  <a:gd name="connsiteY146" fmla="*/ 2319867 h 4639734"/>
                  <a:gd name="connsiteX147" fmla="*/ 6538879 w 7149692"/>
                  <a:gd name="connsiteY147" fmla="*/ 2294467 h 4639734"/>
                  <a:gd name="connsiteX148" fmla="*/ 6445745 w 7149692"/>
                  <a:gd name="connsiteY148" fmla="*/ 2260600 h 4639734"/>
                  <a:gd name="connsiteX149" fmla="*/ 6132479 w 7149692"/>
                  <a:gd name="connsiteY149" fmla="*/ 2260600 h 4639734"/>
                  <a:gd name="connsiteX150" fmla="*/ 6013945 w 7149692"/>
                  <a:gd name="connsiteY150" fmla="*/ 2302934 h 4639734"/>
                  <a:gd name="connsiteX151" fmla="*/ 5954679 w 7149692"/>
                  <a:gd name="connsiteY151" fmla="*/ 2319867 h 4639734"/>
                  <a:gd name="connsiteX152" fmla="*/ 5929279 w 7149692"/>
                  <a:gd name="connsiteY152" fmla="*/ 2167467 h 4639734"/>
                  <a:gd name="connsiteX153" fmla="*/ 5903879 w 7149692"/>
                  <a:gd name="connsiteY153" fmla="*/ 2091267 h 4639734"/>
                  <a:gd name="connsiteX154" fmla="*/ 5878479 w 7149692"/>
                  <a:gd name="connsiteY154" fmla="*/ 1955800 h 4639734"/>
                  <a:gd name="connsiteX155" fmla="*/ 5853079 w 7149692"/>
                  <a:gd name="connsiteY155" fmla="*/ 1905000 h 4639734"/>
                  <a:gd name="connsiteX156" fmla="*/ 5810745 w 7149692"/>
                  <a:gd name="connsiteY156" fmla="*/ 1811867 h 4639734"/>
                  <a:gd name="connsiteX157" fmla="*/ 5759945 w 7149692"/>
                  <a:gd name="connsiteY157" fmla="*/ 1693334 h 4639734"/>
                  <a:gd name="connsiteX158" fmla="*/ 5726079 w 7149692"/>
                  <a:gd name="connsiteY158" fmla="*/ 1591734 h 4639734"/>
                  <a:gd name="connsiteX159" fmla="*/ 5675279 w 7149692"/>
                  <a:gd name="connsiteY159" fmla="*/ 1507067 h 4639734"/>
                  <a:gd name="connsiteX160" fmla="*/ 5649879 w 7149692"/>
                  <a:gd name="connsiteY160" fmla="*/ 1447800 h 4639734"/>
                  <a:gd name="connsiteX161" fmla="*/ 5616012 w 7149692"/>
                  <a:gd name="connsiteY161" fmla="*/ 1380067 h 4639734"/>
                  <a:gd name="connsiteX162" fmla="*/ 5556745 w 7149692"/>
                  <a:gd name="connsiteY162" fmla="*/ 1270000 h 4639734"/>
                  <a:gd name="connsiteX163" fmla="*/ 5505945 w 7149692"/>
                  <a:gd name="connsiteY163" fmla="*/ 1185334 h 4639734"/>
                  <a:gd name="connsiteX164" fmla="*/ 5446679 w 7149692"/>
                  <a:gd name="connsiteY164" fmla="*/ 1083734 h 4639734"/>
                  <a:gd name="connsiteX165" fmla="*/ 5395879 w 7149692"/>
                  <a:gd name="connsiteY165" fmla="*/ 1024467 h 4639734"/>
                  <a:gd name="connsiteX166" fmla="*/ 5336612 w 7149692"/>
                  <a:gd name="connsiteY166" fmla="*/ 939800 h 4639734"/>
                  <a:gd name="connsiteX167" fmla="*/ 5294279 w 7149692"/>
                  <a:gd name="connsiteY167" fmla="*/ 889000 h 4639734"/>
                  <a:gd name="connsiteX168" fmla="*/ 5226545 w 7149692"/>
                  <a:gd name="connsiteY168" fmla="*/ 838200 h 4639734"/>
                  <a:gd name="connsiteX169" fmla="*/ 5158812 w 7149692"/>
                  <a:gd name="connsiteY169" fmla="*/ 812800 h 4639734"/>
                  <a:gd name="connsiteX170" fmla="*/ 5065679 w 7149692"/>
                  <a:gd name="connsiteY170" fmla="*/ 778934 h 4639734"/>
                  <a:gd name="connsiteX171" fmla="*/ 4955612 w 7149692"/>
                  <a:gd name="connsiteY171" fmla="*/ 753534 h 4639734"/>
                  <a:gd name="connsiteX172" fmla="*/ 4887879 w 7149692"/>
                  <a:gd name="connsiteY172" fmla="*/ 736600 h 4639734"/>
                  <a:gd name="connsiteX173" fmla="*/ 4760879 w 7149692"/>
                  <a:gd name="connsiteY173" fmla="*/ 795867 h 4639734"/>
                  <a:gd name="connsiteX174" fmla="*/ 4667745 w 7149692"/>
                  <a:gd name="connsiteY174" fmla="*/ 872067 h 4639734"/>
                  <a:gd name="connsiteX175" fmla="*/ 4600012 w 7149692"/>
                  <a:gd name="connsiteY175" fmla="*/ 990600 h 4639734"/>
                  <a:gd name="connsiteX176" fmla="*/ 4574612 w 7149692"/>
                  <a:gd name="connsiteY176" fmla="*/ 1066800 h 4639734"/>
                  <a:gd name="connsiteX177" fmla="*/ 4540745 w 7149692"/>
                  <a:gd name="connsiteY177" fmla="*/ 1210734 h 4639734"/>
                  <a:gd name="connsiteX178" fmla="*/ 4489945 w 7149692"/>
                  <a:gd name="connsiteY178" fmla="*/ 1168400 h 4639734"/>
                  <a:gd name="connsiteX179" fmla="*/ 4447612 w 7149692"/>
                  <a:gd name="connsiteY179" fmla="*/ 1049867 h 4639734"/>
                  <a:gd name="connsiteX180" fmla="*/ 4379879 w 7149692"/>
                  <a:gd name="connsiteY180" fmla="*/ 922867 h 4639734"/>
                  <a:gd name="connsiteX181" fmla="*/ 4329079 w 7149692"/>
                  <a:gd name="connsiteY181" fmla="*/ 821267 h 4639734"/>
                  <a:gd name="connsiteX182" fmla="*/ 4269812 w 7149692"/>
                  <a:gd name="connsiteY182" fmla="*/ 711200 h 4639734"/>
                  <a:gd name="connsiteX183" fmla="*/ 4210545 w 7149692"/>
                  <a:gd name="connsiteY183" fmla="*/ 609600 h 4639734"/>
                  <a:gd name="connsiteX184" fmla="*/ 4134345 w 7149692"/>
                  <a:gd name="connsiteY184" fmla="*/ 516467 h 4639734"/>
                  <a:gd name="connsiteX185" fmla="*/ 4100479 w 7149692"/>
                  <a:gd name="connsiteY185" fmla="*/ 448734 h 4639734"/>
                  <a:gd name="connsiteX186" fmla="*/ 4041212 w 7149692"/>
                  <a:gd name="connsiteY186" fmla="*/ 372534 h 4639734"/>
                  <a:gd name="connsiteX187" fmla="*/ 4007345 w 7149692"/>
                  <a:gd name="connsiteY187" fmla="*/ 338667 h 4639734"/>
                  <a:gd name="connsiteX188" fmla="*/ 3990412 w 7149692"/>
                  <a:gd name="connsiteY188" fmla="*/ 313267 h 4639734"/>
                  <a:gd name="connsiteX189" fmla="*/ 3965012 w 7149692"/>
                  <a:gd name="connsiteY189" fmla="*/ 287867 h 4639734"/>
                  <a:gd name="connsiteX190" fmla="*/ 3939612 w 7149692"/>
                  <a:gd name="connsiteY190" fmla="*/ 254000 h 4639734"/>
                  <a:gd name="connsiteX191" fmla="*/ 3905745 w 7149692"/>
                  <a:gd name="connsiteY191" fmla="*/ 237067 h 4639734"/>
                  <a:gd name="connsiteX192" fmla="*/ 3846479 w 7149692"/>
                  <a:gd name="connsiteY192" fmla="*/ 186267 h 4639734"/>
                  <a:gd name="connsiteX193" fmla="*/ 3821079 w 7149692"/>
                  <a:gd name="connsiteY193" fmla="*/ 169334 h 4639734"/>
                  <a:gd name="connsiteX194" fmla="*/ 3787212 w 7149692"/>
                  <a:gd name="connsiteY194" fmla="*/ 135467 h 4639734"/>
                  <a:gd name="connsiteX195" fmla="*/ 3694079 w 7149692"/>
                  <a:gd name="connsiteY195" fmla="*/ 101600 h 4639734"/>
                  <a:gd name="connsiteX196" fmla="*/ 3617879 w 7149692"/>
                  <a:gd name="connsiteY196" fmla="*/ 67734 h 4639734"/>
                  <a:gd name="connsiteX197" fmla="*/ 3584012 w 7149692"/>
                  <a:gd name="connsiteY197" fmla="*/ 59267 h 4639734"/>
                  <a:gd name="connsiteX198" fmla="*/ 3550145 w 7149692"/>
                  <a:gd name="connsiteY198" fmla="*/ 42334 h 4639734"/>
                  <a:gd name="connsiteX199" fmla="*/ 3516279 w 7149692"/>
                  <a:gd name="connsiteY199" fmla="*/ 33867 h 4639734"/>
                  <a:gd name="connsiteX200" fmla="*/ 3431612 w 7149692"/>
                  <a:gd name="connsiteY200" fmla="*/ 8467 h 4639734"/>
                  <a:gd name="connsiteX201" fmla="*/ 3330012 w 7149692"/>
                  <a:gd name="connsiteY201" fmla="*/ 0 h 4639734"/>
                  <a:gd name="connsiteX202" fmla="*/ 3143745 w 7149692"/>
                  <a:gd name="connsiteY202" fmla="*/ 8467 h 4639734"/>
                  <a:gd name="connsiteX203" fmla="*/ 3050612 w 7149692"/>
                  <a:gd name="connsiteY203" fmla="*/ 25400 h 4639734"/>
                  <a:gd name="connsiteX204" fmla="*/ 2991345 w 7149692"/>
                  <a:gd name="connsiteY204" fmla="*/ 42334 h 4639734"/>
                  <a:gd name="connsiteX205" fmla="*/ 2949012 w 7149692"/>
                  <a:gd name="connsiteY205" fmla="*/ 59267 h 4639734"/>
                  <a:gd name="connsiteX206" fmla="*/ 2898212 w 7149692"/>
                  <a:gd name="connsiteY206" fmla="*/ 93134 h 4639734"/>
                  <a:gd name="connsiteX207" fmla="*/ 2855879 w 7149692"/>
                  <a:gd name="connsiteY207" fmla="*/ 118534 h 4639734"/>
                  <a:gd name="connsiteX208" fmla="*/ 2830479 w 7149692"/>
                  <a:gd name="connsiteY208" fmla="*/ 143934 h 4639734"/>
                  <a:gd name="connsiteX209" fmla="*/ 2805079 w 7149692"/>
                  <a:gd name="connsiteY209" fmla="*/ 160867 h 4639734"/>
                  <a:gd name="connsiteX210" fmla="*/ 2745812 w 7149692"/>
                  <a:gd name="connsiteY210" fmla="*/ 203200 h 4639734"/>
                  <a:gd name="connsiteX211" fmla="*/ 2720412 w 7149692"/>
                  <a:gd name="connsiteY211" fmla="*/ 254000 h 4639734"/>
                  <a:gd name="connsiteX212" fmla="*/ 2695012 w 7149692"/>
                  <a:gd name="connsiteY212" fmla="*/ 296334 h 4639734"/>
                  <a:gd name="connsiteX213" fmla="*/ 2644212 w 7149692"/>
                  <a:gd name="connsiteY213" fmla="*/ 389467 h 4639734"/>
                  <a:gd name="connsiteX214" fmla="*/ 2627279 w 7149692"/>
                  <a:gd name="connsiteY214" fmla="*/ 414867 h 4639734"/>
                  <a:gd name="connsiteX215" fmla="*/ 2610345 w 7149692"/>
                  <a:gd name="connsiteY215" fmla="*/ 541867 h 4639734"/>
                  <a:gd name="connsiteX216" fmla="*/ 2593412 w 7149692"/>
                  <a:gd name="connsiteY216" fmla="*/ 584200 h 4639734"/>
                  <a:gd name="connsiteX217" fmla="*/ 2584945 w 7149692"/>
                  <a:gd name="connsiteY217" fmla="*/ 609600 h 4639734"/>
                  <a:gd name="connsiteX218" fmla="*/ 2568012 w 7149692"/>
                  <a:gd name="connsiteY218" fmla="*/ 643467 h 4639734"/>
                  <a:gd name="connsiteX219" fmla="*/ 2542612 w 7149692"/>
                  <a:gd name="connsiteY219" fmla="*/ 728134 h 4639734"/>
                  <a:gd name="connsiteX220" fmla="*/ 2551079 w 7149692"/>
                  <a:gd name="connsiteY220" fmla="*/ 880534 h 4639734"/>
                  <a:gd name="connsiteX221" fmla="*/ 2576479 w 7149692"/>
                  <a:gd name="connsiteY221" fmla="*/ 973667 h 4639734"/>
                  <a:gd name="connsiteX222" fmla="*/ 2593412 w 7149692"/>
                  <a:gd name="connsiteY222" fmla="*/ 1049867 h 4639734"/>
                  <a:gd name="connsiteX223" fmla="*/ 2618812 w 7149692"/>
                  <a:gd name="connsiteY223" fmla="*/ 1066800 h 4639734"/>
                  <a:gd name="connsiteX224" fmla="*/ 2678079 w 7149692"/>
                  <a:gd name="connsiteY224" fmla="*/ 1134534 h 4639734"/>
                  <a:gd name="connsiteX225" fmla="*/ 2728879 w 7149692"/>
                  <a:gd name="connsiteY225" fmla="*/ 1176867 h 4639734"/>
                  <a:gd name="connsiteX226" fmla="*/ 2703479 w 7149692"/>
                  <a:gd name="connsiteY226" fmla="*/ 1202267 h 4639734"/>
                  <a:gd name="connsiteX227" fmla="*/ 2635745 w 7149692"/>
                  <a:gd name="connsiteY227" fmla="*/ 1193800 h 4639734"/>
                  <a:gd name="connsiteX228" fmla="*/ 2568012 w 7149692"/>
                  <a:gd name="connsiteY228" fmla="*/ 1117600 h 4639734"/>
                  <a:gd name="connsiteX229" fmla="*/ 2551079 w 7149692"/>
                  <a:gd name="connsiteY229" fmla="*/ 1092200 h 4639734"/>
                  <a:gd name="connsiteX230" fmla="*/ 2525679 w 7149692"/>
                  <a:gd name="connsiteY230" fmla="*/ 1083734 h 4639734"/>
                  <a:gd name="connsiteX231" fmla="*/ 2508745 w 7149692"/>
                  <a:gd name="connsiteY231" fmla="*/ 1049867 h 4639734"/>
                  <a:gd name="connsiteX232" fmla="*/ 2466412 w 7149692"/>
                  <a:gd name="connsiteY232" fmla="*/ 1024467 h 4639734"/>
                  <a:gd name="connsiteX233" fmla="*/ 2432545 w 7149692"/>
                  <a:gd name="connsiteY233" fmla="*/ 999067 h 4639734"/>
                  <a:gd name="connsiteX234" fmla="*/ 2305545 w 7149692"/>
                  <a:gd name="connsiteY234" fmla="*/ 889000 h 4639734"/>
                  <a:gd name="connsiteX235" fmla="*/ 2187012 w 7149692"/>
                  <a:gd name="connsiteY235" fmla="*/ 804334 h 4639734"/>
                  <a:gd name="connsiteX236" fmla="*/ 2136212 w 7149692"/>
                  <a:gd name="connsiteY236" fmla="*/ 762000 h 4639734"/>
                  <a:gd name="connsiteX237" fmla="*/ 2017679 w 7149692"/>
                  <a:gd name="connsiteY237" fmla="*/ 677334 h 4639734"/>
                  <a:gd name="connsiteX238" fmla="*/ 1966879 w 7149692"/>
                  <a:gd name="connsiteY238" fmla="*/ 635000 h 4639734"/>
                  <a:gd name="connsiteX239" fmla="*/ 1873745 w 7149692"/>
                  <a:gd name="connsiteY239" fmla="*/ 575734 h 4639734"/>
                  <a:gd name="connsiteX240" fmla="*/ 1831412 w 7149692"/>
                  <a:gd name="connsiteY240" fmla="*/ 541867 h 4639734"/>
                  <a:gd name="connsiteX241" fmla="*/ 1789079 w 7149692"/>
                  <a:gd name="connsiteY241" fmla="*/ 533400 h 4639734"/>
                  <a:gd name="connsiteX242" fmla="*/ 1763679 w 7149692"/>
                  <a:gd name="connsiteY242" fmla="*/ 524934 h 4639734"/>
                  <a:gd name="connsiteX243" fmla="*/ 1738279 w 7149692"/>
                  <a:gd name="connsiteY243" fmla="*/ 508000 h 4639734"/>
                  <a:gd name="connsiteX244" fmla="*/ 1611279 w 7149692"/>
                  <a:gd name="connsiteY244" fmla="*/ 474134 h 4639734"/>
                  <a:gd name="connsiteX245" fmla="*/ 1501212 w 7149692"/>
                  <a:gd name="connsiteY245" fmla="*/ 465667 h 4639734"/>
                  <a:gd name="connsiteX246" fmla="*/ 1314945 w 7149692"/>
                  <a:gd name="connsiteY246" fmla="*/ 474134 h 4639734"/>
                  <a:gd name="connsiteX247" fmla="*/ 1255679 w 7149692"/>
                  <a:gd name="connsiteY247" fmla="*/ 491067 h 4639734"/>
                  <a:gd name="connsiteX248" fmla="*/ 1179479 w 7149692"/>
                  <a:gd name="connsiteY248" fmla="*/ 508000 h 4639734"/>
                  <a:gd name="connsiteX249" fmla="*/ 1111745 w 7149692"/>
                  <a:gd name="connsiteY249" fmla="*/ 524934 h 4639734"/>
                  <a:gd name="connsiteX250" fmla="*/ 1077879 w 7149692"/>
                  <a:gd name="connsiteY250" fmla="*/ 550334 h 4639734"/>
                  <a:gd name="connsiteX251" fmla="*/ 1044012 w 7149692"/>
                  <a:gd name="connsiteY251" fmla="*/ 567267 h 4639734"/>
                  <a:gd name="connsiteX252" fmla="*/ 993212 w 7149692"/>
                  <a:gd name="connsiteY252" fmla="*/ 618067 h 4639734"/>
                  <a:gd name="connsiteX253" fmla="*/ 933945 w 7149692"/>
                  <a:gd name="connsiteY253" fmla="*/ 728134 h 4639734"/>
                  <a:gd name="connsiteX254" fmla="*/ 900079 w 7149692"/>
                  <a:gd name="connsiteY254" fmla="*/ 778934 h 4639734"/>
                  <a:gd name="connsiteX255" fmla="*/ 883145 w 7149692"/>
                  <a:gd name="connsiteY255" fmla="*/ 838200 h 4639734"/>
                  <a:gd name="connsiteX256" fmla="*/ 866212 w 7149692"/>
                  <a:gd name="connsiteY256" fmla="*/ 905934 h 4639734"/>
                  <a:gd name="connsiteX257" fmla="*/ 883145 w 7149692"/>
                  <a:gd name="connsiteY257" fmla="*/ 1227667 h 4639734"/>
                  <a:gd name="connsiteX258" fmla="*/ 900079 w 7149692"/>
                  <a:gd name="connsiteY258" fmla="*/ 1278467 h 4639734"/>
                  <a:gd name="connsiteX259" fmla="*/ 908545 w 7149692"/>
                  <a:gd name="connsiteY259" fmla="*/ 1320800 h 4639734"/>
                  <a:gd name="connsiteX260" fmla="*/ 942412 w 7149692"/>
                  <a:gd name="connsiteY260" fmla="*/ 1380067 h 4639734"/>
                  <a:gd name="connsiteX261" fmla="*/ 967812 w 7149692"/>
                  <a:gd name="connsiteY261" fmla="*/ 1413934 h 4639734"/>
                  <a:gd name="connsiteX262" fmla="*/ 1010145 w 7149692"/>
                  <a:gd name="connsiteY262" fmla="*/ 1490134 h 4639734"/>
                  <a:gd name="connsiteX263" fmla="*/ 1060945 w 7149692"/>
                  <a:gd name="connsiteY263" fmla="*/ 1532467 h 4639734"/>
                  <a:gd name="connsiteX264" fmla="*/ 1077879 w 7149692"/>
                  <a:gd name="connsiteY264" fmla="*/ 1557867 h 4639734"/>
                  <a:gd name="connsiteX265" fmla="*/ 1120212 w 7149692"/>
                  <a:gd name="connsiteY265" fmla="*/ 1591734 h 4639734"/>
                  <a:gd name="connsiteX266" fmla="*/ 1145612 w 7149692"/>
                  <a:gd name="connsiteY266" fmla="*/ 1617134 h 4639734"/>
                  <a:gd name="connsiteX267" fmla="*/ 1179479 w 7149692"/>
                  <a:gd name="connsiteY267" fmla="*/ 1659467 h 4639734"/>
                  <a:gd name="connsiteX268" fmla="*/ 1230279 w 7149692"/>
                  <a:gd name="connsiteY268" fmla="*/ 1710267 h 4639734"/>
                  <a:gd name="connsiteX269" fmla="*/ 1289545 w 7149692"/>
                  <a:gd name="connsiteY269" fmla="*/ 1761067 h 4639734"/>
                  <a:gd name="connsiteX270" fmla="*/ 1314945 w 7149692"/>
                  <a:gd name="connsiteY270" fmla="*/ 1794934 h 4639734"/>
                  <a:gd name="connsiteX271" fmla="*/ 1374212 w 7149692"/>
                  <a:gd name="connsiteY271" fmla="*/ 1837267 h 4639734"/>
                  <a:gd name="connsiteX272" fmla="*/ 1391145 w 7149692"/>
                  <a:gd name="connsiteY272" fmla="*/ 1862667 h 4639734"/>
                  <a:gd name="connsiteX273" fmla="*/ 1425012 w 7149692"/>
                  <a:gd name="connsiteY273" fmla="*/ 1896534 h 4639734"/>
                  <a:gd name="connsiteX274" fmla="*/ 1433479 w 7149692"/>
                  <a:gd name="connsiteY274" fmla="*/ 1921934 h 4639734"/>
                  <a:gd name="connsiteX275" fmla="*/ 1416545 w 7149692"/>
                  <a:gd name="connsiteY275" fmla="*/ 1938867 h 4639734"/>
                  <a:gd name="connsiteX276" fmla="*/ 1357279 w 7149692"/>
                  <a:gd name="connsiteY276" fmla="*/ 1921934 h 4639734"/>
                  <a:gd name="connsiteX277" fmla="*/ 1298012 w 7149692"/>
                  <a:gd name="connsiteY277" fmla="*/ 1888067 h 4639734"/>
                  <a:gd name="connsiteX278" fmla="*/ 1264145 w 7149692"/>
                  <a:gd name="connsiteY278" fmla="*/ 1862667 h 4639734"/>
                  <a:gd name="connsiteX279" fmla="*/ 1230279 w 7149692"/>
                  <a:gd name="connsiteY279" fmla="*/ 1854200 h 4639734"/>
                  <a:gd name="connsiteX280" fmla="*/ 1204879 w 7149692"/>
                  <a:gd name="connsiteY280" fmla="*/ 1845734 h 4639734"/>
                  <a:gd name="connsiteX281" fmla="*/ 1128679 w 7149692"/>
                  <a:gd name="connsiteY281" fmla="*/ 1820334 h 4639734"/>
                  <a:gd name="connsiteX282" fmla="*/ 967812 w 7149692"/>
                  <a:gd name="connsiteY282" fmla="*/ 1811867 h 4639734"/>
                  <a:gd name="connsiteX283" fmla="*/ 866212 w 7149692"/>
                  <a:gd name="connsiteY283" fmla="*/ 1803400 h 4639734"/>
                  <a:gd name="connsiteX284" fmla="*/ 790012 w 7149692"/>
                  <a:gd name="connsiteY284" fmla="*/ 1811867 h 4639734"/>
                  <a:gd name="connsiteX285" fmla="*/ 722279 w 7149692"/>
                  <a:gd name="connsiteY285" fmla="*/ 1837267 h 4639734"/>
                  <a:gd name="connsiteX286" fmla="*/ 679945 w 7149692"/>
                  <a:gd name="connsiteY286" fmla="*/ 1871134 h 4639734"/>
                  <a:gd name="connsiteX287" fmla="*/ 654545 w 7149692"/>
                  <a:gd name="connsiteY287" fmla="*/ 1896534 h 4639734"/>
                  <a:gd name="connsiteX288" fmla="*/ 586812 w 7149692"/>
                  <a:gd name="connsiteY288" fmla="*/ 1947334 h 4639734"/>
                  <a:gd name="connsiteX289" fmla="*/ 544479 w 7149692"/>
                  <a:gd name="connsiteY289" fmla="*/ 1981200 h 4639734"/>
                  <a:gd name="connsiteX290" fmla="*/ 459812 w 7149692"/>
                  <a:gd name="connsiteY290" fmla="*/ 2032000 h 4639734"/>
                  <a:gd name="connsiteX291" fmla="*/ 400545 w 7149692"/>
                  <a:gd name="connsiteY291" fmla="*/ 2099734 h 4639734"/>
                  <a:gd name="connsiteX292" fmla="*/ 332812 w 7149692"/>
                  <a:gd name="connsiteY292" fmla="*/ 2159000 h 4639734"/>
                  <a:gd name="connsiteX293" fmla="*/ 282012 w 7149692"/>
                  <a:gd name="connsiteY293" fmla="*/ 2235200 h 4639734"/>
                  <a:gd name="connsiteX294" fmla="*/ 256612 w 7149692"/>
                  <a:gd name="connsiteY294" fmla="*/ 2252134 h 4639734"/>
                  <a:gd name="connsiteX295" fmla="*/ 214279 w 7149692"/>
                  <a:gd name="connsiteY295" fmla="*/ 2328334 h 4639734"/>
                  <a:gd name="connsiteX296" fmla="*/ 205812 w 7149692"/>
                  <a:gd name="connsiteY296" fmla="*/ 2362200 h 4639734"/>
                  <a:gd name="connsiteX297" fmla="*/ 188879 w 7149692"/>
                  <a:gd name="connsiteY297" fmla="*/ 2404534 h 4639734"/>
                  <a:gd name="connsiteX298" fmla="*/ 180412 w 7149692"/>
                  <a:gd name="connsiteY298" fmla="*/ 2446867 h 4639734"/>
                  <a:gd name="connsiteX299" fmla="*/ 188879 w 7149692"/>
                  <a:gd name="connsiteY299" fmla="*/ 2531534 h 4639734"/>
                  <a:gd name="connsiteX300" fmla="*/ 239679 w 7149692"/>
                  <a:gd name="connsiteY300" fmla="*/ 2573867 h 4639734"/>
                  <a:gd name="connsiteX301" fmla="*/ 265079 w 7149692"/>
                  <a:gd name="connsiteY301" fmla="*/ 2590800 h 4639734"/>
                  <a:gd name="connsiteX302" fmla="*/ 315879 w 7149692"/>
                  <a:gd name="connsiteY302" fmla="*/ 2641600 h 4639734"/>
                  <a:gd name="connsiteX303" fmla="*/ 375145 w 7149692"/>
                  <a:gd name="connsiteY303" fmla="*/ 2683934 h 4639734"/>
                  <a:gd name="connsiteX304" fmla="*/ 417479 w 7149692"/>
                  <a:gd name="connsiteY304" fmla="*/ 2709334 h 4639734"/>
                  <a:gd name="connsiteX305" fmla="*/ 510612 w 7149692"/>
                  <a:gd name="connsiteY305" fmla="*/ 2768600 h 4639734"/>
                  <a:gd name="connsiteX306" fmla="*/ 527545 w 7149692"/>
                  <a:gd name="connsiteY306" fmla="*/ 2785534 h 4639734"/>
                  <a:gd name="connsiteX307" fmla="*/ 561412 w 7149692"/>
                  <a:gd name="connsiteY307" fmla="*/ 2827867 h 4639734"/>
                  <a:gd name="connsiteX308" fmla="*/ 603745 w 7149692"/>
                  <a:gd name="connsiteY308" fmla="*/ 2895600 h 4639734"/>
                  <a:gd name="connsiteX309" fmla="*/ 561412 w 7149692"/>
                  <a:gd name="connsiteY309" fmla="*/ 2921000 h 4639734"/>
                  <a:gd name="connsiteX310" fmla="*/ 510612 w 7149692"/>
                  <a:gd name="connsiteY31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894479 w 7149692"/>
                  <a:gd name="connsiteY130" fmla="*/ 3843867 h 4639734"/>
                  <a:gd name="connsiteX131" fmla="*/ 6936812 w 7149692"/>
                  <a:gd name="connsiteY131" fmla="*/ 3759200 h 4639734"/>
                  <a:gd name="connsiteX132" fmla="*/ 6987612 w 7149692"/>
                  <a:gd name="connsiteY132" fmla="*/ 3666067 h 4639734"/>
                  <a:gd name="connsiteX133" fmla="*/ 7029945 w 7149692"/>
                  <a:gd name="connsiteY133" fmla="*/ 3572934 h 4639734"/>
                  <a:gd name="connsiteX134" fmla="*/ 7055345 w 7149692"/>
                  <a:gd name="connsiteY134" fmla="*/ 3479800 h 4639734"/>
                  <a:gd name="connsiteX135" fmla="*/ 7106145 w 7149692"/>
                  <a:gd name="connsiteY135" fmla="*/ 3378200 h 4639734"/>
                  <a:gd name="connsiteX136" fmla="*/ 7140012 w 7149692"/>
                  <a:gd name="connsiteY136" fmla="*/ 3259667 h 4639734"/>
                  <a:gd name="connsiteX137" fmla="*/ 7140012 w 7149692"/>
                  <a:gd name="connsiteY137" fmla="*/ 2937934 h 4639734"/>
                  <a:gd name="connsiteX138" fmla="*/ 7114612 w 7149692"/>
                  <a:gd name="connsiteY138" fmla="*/ 2836334 h 4639734"/>
                  <a:gd name="connsiteX139" fmla="*/ 7063812 w 7149692"/>
                  <a:gd name="connsiteY139" fmla="*/ 2743200 h 4639734"/>
                  <a:gd name="connsiteX140" fmla="*/ 7029945 w 7149692"/>
                  <a:gd name="connsiteY140" fmla="*/ 2641600 h 4639734"/>
                  <a:gd name="connsiteX141" fmla="*/ 7004545 w 7149692"/>
                  <a:gd name="connsiteY141" fmla="*/ 2582334 h 4639734"/>
                  <a:gd name="connsiteX142" fmla="*/ 6953745 w 7149692"/>
                  <a:gd name="connsiteY142" fmla="*/ 2514600 h 4639734"/>
                  <a:gd name="connsiteX143" fmla="*/ 6826745 w 7149692"/>
                  <a:gd name="connsiteY143" fmla="*/ 2421467 h 4639734"/>
                  <a:gd name="connsiteX144" fmla="*/ 6759012 w 7149692"/>
                  <a:gd name="connsiteY144" fmla="*/ 2396067 h 4639734"/>
                  <a:gd name="connsiteX145" fmla="*/ 6657412 w 7149692"/>
                  <a:gd name="connsiteY145" fmla="*/ 2319867 h 4639734"/>
                  <a:gd name="connsiteX146" fmla="*/ 6538879 w 7149692"/>
                  <a:gd name="connsiteY146" fmla="*/ 2294467 h 4639734"/>
                  <a:gd name="connsiteX147" fmla="*/ 6445745 w 7149692"/>
                  <a:gd name="connsiteY147" fmla="*/ 2260600 h 4639734"/>
                  <a:gd name="connsiteX148" fmla="*/ 6132479 w 7149692"/>
                  <a:gd name="connsiteY148" fmla="*/ 2260600 h 4639734"/>
                  <a:gd name="connsiteX149" fmla="*/ 6013945 w 7149692"/>
                  <a:gd name="connsiteY149" fmla="*/ 2302934 h 4639734"/>
                  <a:gd name="connsiteX150" fmla="*/ 5954679 w 7149692"/>
                  <a:gd name="connsiteY150" fmla="*/ 2319867 h 4639734"/>
                  <a:gd name="connsiteX151" fmla="*/ 5929279 w 7149692"/>
                  <a:gd name="connsiteY151" fmla="*/ 2167467 h 4639734"/>
                  <a:gd name="connsiteX152" fmla="*/ 5903879 w 7149692"/>
                  <a:gd name="connsiteY152" fmla="*/ 2091267 h 4639734"/>
                  <a:gd name="connsiteX153" fmla="*/ 5878479 w 7149692"/>
                  <a:gd name="connsiteY153" fmla="*/ 1955800 h 4639734"/>
                  <a:gd name="connsiteX154" fmla="*/ 5853079 w 7149692"/>
                  <a:gd name="connsiteY154" fmla="*/ 1905000 h 4639734"/>
                  <a:gd name="connsiteX155" fmla="*/ 5810745 w 7149692"/>
                  <a:gd name="connsiteY155" fmla="*/ 1811867 h 4639734"/>
                  <a:gd name="connsiteX156" fmla="*/ 5759945 w 7149692"/>
                  <a:gd name="connsiteY156" fmla="*/ 1693334 h 4639734"/>
                  <a:gd name="connsiteX157" fmla="*/ 5726079 w 7149692"/>
                  <a:gd name="connsiteY157" fmla="*/ 1591734 h 4639734"/>
                  <a:gd name="connsiteX158" fmla="*/ 5675279 w 7149692"/>
                  <a:gd name="connsiteY158" fmla="*/ 1507067 h 4639734"/>
                  <a:gd name="connsiteX159" fmla="*/ 5649879 w 7149692"/>
                  <a:gd name="connsiteY159" fmla="*/ 1447800 h 4639734"/>
                  <a:gd name="connsiteX160" fmla="*/ 5616012 w 7149692"/>
                  <a:gd name="connsiteY160" fmla="*/ 1380067 h 4639734"/>
                  <a:gd name="connsiteX161" fmla="*/ 5556745 w 7149692"/>
                  <a:gd name="connsiteY161" fmla="*/ 1270000 h 4639734"/>
                  <a:gd name="connsiteX162" fmla="*/ 5505945 w 7149692"/>
                  <a:gd name="connsiteY162" fmla="*/ 1185334 h 4639734"/>
                  <a:gd name="connsiteX163" fmla="*/ 5446679 w 7149692"/>
                  <a:gd name="connsiteY163" fmla="*/ 1083734 h 4639734"/>
                  <a:gd name="connsiteX164" fmla="*/ 5395879 w 7149692"/>
                  <a:gd name="connsiteY164" fmla="*/ 1024467 h 4639734"/>
                  <a:gd name="connsiteX165" fmla="*/ 5336612 w 7149692"/>
                  <a:gd name="connsiteY165" fmla="*/ 939800 h 4639734"/>
                  <a:gd name="connsiteX166" fmla="*/ 5294279 w 7149692"/>
                  <a:gd name="connsiteY166" fmla="*/ 889000 h 4639734"/>
                  <a:gd name="connsiteX167" fmla="*/ 5226545 w 7149692"/>
                  <a:gd name="connsiteY167" fmla="*/ 838200 h 4639734"/>
                  <a:gd name="connsiteX168" fmla="*/ 5158812 w 7149692"/>
                  <a:gd name="connsiteY168" fmla="*/ 812800 h 4639734"/>
                  <a:gd name="connsiteX169" fmla="*/ 5065679 w 7149692"/>
                  <a:gd name="connsiteY169" fmla="*/ 778934 h 4639734"/>
                  <a:gd name="connsiteX170" fmla="*/ 4955612 w 7149692"/>
                  <a:gd name="connsiteY170" fmla="*/ 753534 h 4639734"/>
                  <a:gd name="connsiteX171" fmla="*/ 4887879 w 7149692"/>
                  <a:gd name="connsiteY171" fmla="*/ 736600 h 4639734"/>
                  <a:gd name="connsiteX172" fmla="*/ 4760879 w 7149692"/>
                  <a:gd name="connsiteY172" fmla="*/ 795867 h 4639734"/>
                  <a:gd name="connsiteX173" fmla="*/ 4667745 w 7149692"/>
                  <a:gd name="connsiteY173" fmla="*/ 872067 h 4639734"/>
                  <a:gd name="connsiteX174" fmla="*/ 4600012 w 7149692"/>
                  <a:gd name="connsiteY174" fmla="*/ 990600 h 4639734"/>
                  <a:gd name="connsiteX175" fmla="*/ 4574612 w 7149692"/>
                  <a:gd name="connsiteY175" fmla="*/ 1066800 h 4639734"/>
                  <a:gd name="connsiteX176" fmla="*/ 4540745 w 7149692"/>
                  <a:gd name="connsiteY176" fmla="*/ 1210734 h 4639734"/>
                  <a:gd name="connsiteX177" fmla="*/ 4489945 w 7149692"/>
                  <a:gd name="connsiteY177" fmla="*/ 1168400 h 4639734"/>
                  <a:gd name="connsiteX178" fmla="*/ 4447612 w 7149692"/>
                  <a:gd name="connsiteY178" fmla="*/ 1049867 h 4639734"/>
                  <a:gd name="connsiteX179" fmla="*/ 4379879 w 7149692"/>
                  <a:gd name="connsiteY179" fmla="*/ 922867 h 4639734"/>
                  <a:gd name="connsiteX180" fmla="*/ 4329079 w 7149692"/>
                  <a:gd name="connsiteY180" fmla="*/ 821267 h 4639734"/>
                  <a:gd name="connsiteX181" fmla="*/ 4269812 w 7149692"/>
                  <a:gd name="connsiteY181" fmla="*/ 711200 h 4639734"/>
                  <a:gd name="connsiteX182" fmla="*/ 4210545 w 7149692"/>
                  <a:gd name="connsiteY182" fmla="*/ 609600 h 4639734"/>
                  <a:gd name="connsiteX183" fmla="*/ 4134345 w 7149692"/>
                  <a:gd name="connsiteY183" fmla="*/ 516467 h 4639734"/>
                  <a:gd name="connsiteX184" fmla="*/ 4100479 w 7149692"/>
                  <a:gd name="connsiteY184" fmla="*/ 448734 h 4639734"/>
                  <a:gd name="connsiteX185" fmla="*/ 4041212 w 7149692"/>
                  <a:gd name="connsiteY185" fmla="*/ 372534 h 4639734"/>
                  <a:gd name="connsiteX186" fmla="*/ 4007345 w 7149692"/>
                  <a:gd name="connsiteY186" fmla="*/ 338667 h 4639734"/>
                  <a:gd name="connsiteX187" fmla="*/ 3990412 w 7149692"/>
                  <a:gd name="connsiteY187" fmla="*/ 313267 h 4639734"/>
                  <a:gd name="connsiteX188" fmla="*/ 3965012 w 7149692"/>
                  <a:gd name="connsiteY188" fmla="*/ 287867 h 4639734"/>
                  <a:gd name="connsiteX189" fmla="*/ 3939612 w 7149692"/>
                  <a:gd name="connsiteY189" fmla="*/ 254000 h 4639734"/>
                  <a:gd name="connsiteX190" fmla="*/ 3905745 w 7149692"/>
                  <a:gd name="connsiteY190" fmla="*/ 237067 h 4639734"/>
                  <a:gd name="connsiteX191" fmla="*/ 3846479 w 7149692"/>
                  <a:gd name="connsiteY191" fmla="*/ 186267 h 4639734"/>
                  <a:gd name="connsiteX192" fmla="*/ 3821079 w 7149692"/>
                  <a:gd name="connsiteY192" fmla="*/ 169334 h 4639734"/>
                  <a:gd name="connsiteX193" fmla="*/ 3787212 w 7149692"/>
                  <a:gd name="connsiteY193" fmla="*/ 135467 h 4639734"/>
                  <a:gd name="connsiteX194" fmla="*/ 3694079 w 7149692"/>
                  <a:gd name="connsiteY194" fmla="*/ 101600 h 4639734"/>
                  <a:gd name="connsiteX195" fmla="*/ 3617879 w 7149692"/>
                  <a:gd name="connsiteY195" fmla="*/ 67734 h 4639734"/>
                  <a:gd name="connsiteX196" fmla="*/ 3584012 w 7149692"/>
                  <a:gd name="connsiteY196" fmla="*/ 59267 h 4639734"/>
                  <a:gd name="connsiteX197" fmla="*/ 3550145 w 7149692"/>
                  <a:gd name="connsiteY197" fmla="*/ 42334 h 4639734"/>
                  <a:gd name="connsiteX198" fmla="*/ 3516279 w 7149692"/>
                  <a:gd name="connsiteY198" fmla="*/ 33867 h 4639734"/>
                  <a:gd name="connsiteX199" fmla="*/ 3431612 w 7149692"/>
                  <a:gd name="connsiteY199" fmla="*/ 8467 h 4639734"/>
                  <a:gd name="connsiteX200" fmla="*/ 3330012 w 7149692"/>
                  <a:gd name="connsiteY200" fmla="*/ 0 h 4639734"/>
                  <a:gd name="connsiteX201" fmla="*/ 3143745 w 7149692"/>
                  <a:gd name="connsiteY201" fmla="*/ 8467 h 4639734"/>
                  <a:gd name="connsiteX202" fmla="*/ 3050612 w 7149692"/>
                  <a:gd name="connsiteY202" fmla="*/ 25400 h 4639734"/>
                  <a:gd name="connsiteX203" fmla="*/ 2991345 w 7149692"/>
                  <a:gd name="connsiteY203" fmla="*/ 42334 h 4639734"/>
                  <a:gd name="connsiteX204" fmla="*/ 2949012 w 7149692"/>
                  <a:gd name="connsiteY204" fmla="*/ 59267 h 4639734"/>
                  <a:gd name="connsiteX205" fmla="*/ 2898212 w 7149692"/>
                  <a:gd name="connsiteY205" fmla="*/ 93134 h 4639734"/>
                  <a:gd name="connsiteX206" fmla="*/ 2855879 w 7149692"/>
                  <a:gd name="connsiteY206" fmla="*/ 118534 h 4639734"/>
                  <a:gd name="connsiteX207" fmla="*/ 2830479 w 7149692"/>
                  <a:gd name="connsiteY207" fmla="*/ 143934 h 4639734"/>
                  <a:gd name="connsiteX208" fmla="*/ 2805079 w 7149692"/>
                  <a:gd name="connsiteY208" fmla="*/ 160867 h 4639734"/>
                  <a:gd name="connsiteX209" fmla="*/ 2745812 w 7149692"/>
                  <a:gd name="connsiteY209" fmla="*/ 203200 h 4639734"/>
                  <a:gd name="connsiteX210" fmla="*/ 2720412 w 7149692"/>
                  <a:gd name="connsiteY210" fmla="*/ 254000 h 4639734"/>
                  <a:gd name="connsiteX211" fmla="*/ 2695012 w 7149692"/>
                  <a:gd name="connsiteY211" fmla="*/ 296334 h 4639734"/>
                  <a:gd name="connsiteX212" fmla="*/ 2644212 w 7149692"/>
                  <a:gd name="connsiteY212" fmla="*/ 389467 h 4639734"/>
                  <a:gd name="connsiteX213" fmla="*/ 2627279 w 7149692"/>
                  <a:gd name="connsiteY213" fmla="*/ 414867 h 4639734"/>
                  <a:gd name="connsiteX214" fmla="*/ 2610345 w 7149692"/>
                  <a:gd name="connsiteY214" fmla="*/ 541867 h 4639734"/>
                  <a:gd name="connsiteX215" fmla="*/ 2593412 w 7149692"/>
                  <a:gd name="connsiteY215" fmla="*/ 584200 h 4639734"/>
                  <a:gd name="connsiteX216" fmla="*/ 2584945 w 7149692"/>
                  <a:gd name="connsiteY216" fmla="*/ 609600 h 4639734"/>
                  <a:gd name="connsiteX217" fmla="*/ 2568012 w 7149692"/>
                  <a:gd name="connsiteY217" fmla="*/ 643467 h 4639734"/>
                  <a:gd name="connsiteX218" fmla="*/ 2542612 w 7149692"/>
                  <a:gd name="connsiteY218" fmla="*/ 728134 h 4639734"/>
                  <a:gd name="connsiteX219" fmla="*/ 2551079 w 7149692"/>
                  <a:gd name="connsiteY219" fmla="*/ 880534 h 4639734"/>
                  <a:gd name="connsiteX220" fmla="*/ 2576479 w 7149692"/>
                  <a:gd name="connsiteY220" fmla="*/ 973667 h 4639734"/>
                  <a:gd name="connsiteX221" fmla="*/ 2593412 w 7149692"/>
                  <a:gd name="connsiteY221" fmla="*/ 1049867 h 4639734"/>
                  <a:gd name="connsiteX222" fmla="*/ 2618812 w 7149692"/>
                  <a:gd name="connsiteY222" fmla="*/ 1066800 h 4639734"/>
                  <a:gd name="connsiteX223" fmla="*/ 2678079 w 7149692"/>
                  <a:gd name="connsiteY223" fmla="*/ 1134534 h 4639734"/>
                  <a:gd name="connsiteX224" fmla="*/ 2728879 w 7149692"/>
                  <a:gd name="connsiteY224" fmla="*/ 1176867 h 4639734"/>
                  <a:gd name="connsiteX225" fmla="*/ 2703479 w 7149692"/>
                  <a:gd name="connsiteY225" fmla="*/ 1202267 h 4639734"/>
                  <a:gd name="connsiteX226" fmla="*/ 2635745 w 7149692"/>
                  <a:gd name="connsiteY226" fmla="*/ 1193800 h 4639734"/>
                  <a:gd name="connsiteX227" fmla="*/ 2568012 w 7149692"/>
                  <a:gd name="connsiteY227" fmla="*/ 1117600 h 4639734"/>
                  <a:gd name="connsiteX228" fmla="*/ 2551079 w 7149692"/>
                  <a:gd name="connsiteY228" fmla="*/ 1092200 h 4639734"/>
                  <a:gd name="connsiteX229" fmla="*/ 2525679 w 7149692"/>
                  <a:gd name="connsiteY229" fmla="*/ 1083734 h 4639734"/>
                  <a:gd name="connsiteX230" fmla="*/ 2508745 w 7149692"/>
                  <a:gd name="connsiteY230" fmla="*/ 1049867 h 4639734"/>
                  <a:gd name="connsiteX231" fmla="*/ 2466412 w 7149692"/>
                  <a:gd name="connsiteY231" fmla="*/ 1024467 h 4639734"/>
                  <a:gd name="connsiteX232" fmla="*/ 2432545 w 7149692"/>
                  <a:gd name="connsiteY232" fmla="*/ 999067 h 4639734"/>
                  <a:gd name="connsiteX233" fmla="*/ 2305545 w 7149692"/>
                  <a:gd name="connsiteY233" fmla="*/ 889000 h 4639734"/>
                  <a:gd name="connsiteX234" fmla="*/ 2187012 w 7149692"/>
                  <a:gd name="connsiteY234" fmla="*/ 804334 h 4639734"/>
                  <a:gd name="connsiteX235" fmla="*/ 2136212 w 7149692"/>
                  <a:gd name="connsiteY235" fmla="*/ 762000 h 4639734"/>
                  <a:gd name="connsiteX236" fmla="*/ 2017679 w 7149692"/>
                  <a:gd name="connsiteY236" fmla="*/ 677334 h 4639734"/>
                  <a:gd name="connsiteX237" fmla="*/ 1966879 w 7149692"/>
                  <a:gd name="connsiteY237" fmla="*/ 635000 h 4639734"/>
                  <a:gd name="connsiteX238" fmla="*/ 1873745 w 7149692"/>
                  <a:gd name="connsiteY238" fmla="*/ 575734 h 4639734"/>
                  <a:gd name="connsiteX239" fmla="*/ 1831412 w 7149692"/>
                  <a:gd name="connsiteY239" fmla="*/ 541867 h 4639734"/>
                  <a:gd name="connsiteX240" fmla="*/ 1789079 w 7149692"/>
                  <a:gd name="connsiteY240" fmla="*/ 533400 h 4639734"/>
                  <a:gd name="connsiteX241" fmla="*/ 1763679 w 7149692"/>
                  <a:gd name="connsiteY241" fmla="*/ 524934 h 4639734"/>
                  <a:gd name="connsiteX242" fmla="*/ 1738279 w 7149692"/>
                  <a:gd name="connsiteY242" fmla="*/ 508000 h 4639734"/>
                  <a:gd name="connsiteX243" fmla="*/ 1611279 w 7149692"/>
                  <a:gd name="connsiteY243" fmla="*/ 474134 h 4639734"/>
                  <a:gd name="connsiteX244" fmla="*/ 1501212 w 7149692"/>
                  <a:gd name="connsiteY244" fmla="*/ 465667 h 4639734"/>
                  <a:gd name="connsiteX245" fmla="*/ 1314945 w 7149692"/>
                  <a:gd name="connsiteY245" fmla="*/ 474134 h 4639734"/>
                  <a:gd name="connsiteX246" fmla="*/ 1255679 w 7149692"/>
                  <a:gd name="connsiteY246" fmla="*/ 491067 h 4639734"/>
                  <a:gd name="connsiteX247" fmla="*/ 1179479 w 7149692"/>
                  <a:gd name="connsiteY247" fmla="*/ 508000 h 4639734"/>
                  <a:gd name="connsiteX248" fmla="*/ 1111745 w 7149692"/>
                  <a:gd name="connsiteY248" fmla="*/ 524934 h 4639734"/>
                  <a:gd name="connsiteX249" fmla="*/ 1077879 w 7149692"/>
                  <a:gd name="connsiteY249" fmla="*/ 550334 h 4639734"/>
                  <a:gd name="connsiteX250" fmla="*/ 1044012 w 7149692"/>
                  <a:gd name="connsiteY250" fmla="*/ 567267 h 4639734"/>
                  <a:gd name="connsiteX251" fmla="*/ 993212 w 7149692"/>
                  <a:gd name="connsiteY251" fmla="*/ 618067 h 4639734"/>
                  <a:gd name="connsiteX252" fmla="*/ 933945 w 7149692"/>
                  <a:gd name="connsiteY252" fmla="*/ 728134 h 4639734"/>
                  <a:gd name="connsiteX253" fmla="*/ 900079 w 7149692"/>
                  <a:gd name="connsiteY253" fmla="*/ 778934 h 4639734"/>
                  <a:gd name="connsiteX254" fmla="*/ 883145 w 7149692"/>
                  <a:gd name="connsiteY254" fmla="*/ 838200 h 4639734"/>
                  <a:gd name="connsiteX255" fmla="*/ 866212 w 7149692"/>
                  <a:gd name="connsiteY255" fmla="*/ 905934 h 4639734"/>
                  <a:gd name="connsiteX256" fmla="*/ 883145 w 7149692"/>
                  <a:gd name="connsiteY256" fmla="*/ 1227667 h 4639734"/>
                  <a:gd name="connsiteX257" fmla="*/ 900079 w 7149692"/>
                  <a:gd name="connsiteY257" fmla="*/ 1278467 h 4639734"/>
                  <a:gd name="connsiteX258" fmla="*/ 908545 w 7149692"/>
                  <a:gd name="connsiteY258" fmla="*/ 1320800 h 4639734"/>
                  <a:gd name="connsiteX259" fmla="*/ 942412 w 7149692"/>
                  <a:gd name="connsiteY259" fmla="*/ 1380067 h 4639734"/>
                  <a:gd name="connsiteX260" fmla="*/ 967812 w 7149692"/>
                  <a:gd name="connsiteY260" fmla="*/ 1413934 h 4639734"/>
                  <a:gd name="connsiteX261" fmla="*/ 1010145 w 7149692"/>
                  <a:gd name="connsiteY261" fmla="*/ 1490134 h 4639734"/>
                  <a:gd name="connsiteX262" fmla="*/ 1060945 w 7149692"/>
                  <a:gd name="connsiteY262" fmla="*/ 1532467 h 4639734"/>
                  <a:gd name="connsiteX263" fmla="*/ 1077879 w 7149692"/>
                  <a:gd name="connsiteY263" fmla="*/ 1557867 h 4639734"/>
                  <a:gd name="connsiteX264" fmla="*/ 1120212 w 7149692"/>
                  <a:gd name="connsiteY264" fmla="*/ 1591734 h 4639734"/>
                  <a:gd name="connsiteX265" fmla="*/ 1145612 w 7149692"/>
                  <a:gd name="connsiteY265" fmla="*/ 1617134 h 4639734"/>
                  <a:gd name="connsiteX266" fmla="*/ 1179479 w 7149692"/>
                  <a:gd name="connsiteY266" fmla="*/ 1659467 h 4639734"/>
                  <a:gd name="connsiteX267" fmla="*/ 1230279 w 7149692"/>
                  <a:gd name="connsiteY267" fmla="*/ 1710267 h 4639734"/>
                  <a:gd name="connsiteX268" fmla="*/ 1289545 w 7149692"/>
                  <a:gd name="connsiteY268" fmla="*/ 1761067 h 4639734"/>
                  <a:gd name="connsiteX269" fmla="*/ 1314945 w 7149692"/>
                  <a:gd name="connsiteY269" fmla="*/ 1794934 h 4639734"/>
                  <a:gd name="connsiteX270" fmla="*/ 1374212 w 7149692"/>
                  <a:gd name="connsiteY270" fmla="*/ 1837267 h 4639734"/>
                  <a:gd name="connsiteX271" fmla="*/ 1391145 w 7149692"/>
                  <a:gd name="connsiteY271" fmla="*/ 1862667 h 4639734"/>
                  <a:gd name="connsiteX272" fmla="*/ 1425012 w 7149692"/>
                  <a:gd name="connsiteY272" fmla="*/ 1896534 h 4639734"/>
                  <a:gd name="connsiteX273" fmla="*/ 1433479 w 7149692"/>
                  <a:gd name="connsiteY273" fmla="*/ 1921934 h 4639734"/>
                  <a:gd name="connsiteX274" fmla="*/ 1416545 w 7149692"/>
                  <a:gd name="connsiteY274" fmla="*/ 1938867 h 4639734"/>
                  <a:gd name="connsiteX275" fmla="*/ 1357279 w 7149692"/>
                  <a:gd name="connsiteY275" fmla="*/ 1921934 h 4639734"/>
                  <a:gd name="connsiteX276" fmla="*/ 1298012 w 7149692"/>
                  <a:gd name="connsiteY276" fmla="*/ 1888067 h 4639734"/>
                  <a:gd name="connsiteX277" fmla="*/ 1264145 w 7149692"/>
                  <a:gd name="connsiteY277" fmla="*/ 1862667 h 4639734"/>
                  <a:gd name="connsiteX278" fmla="*/ 1230279 w 7149692"/>
                  <a:gd name="connsiteY278" fmla="*/ 1854200 h 4639734"/>
                  <a:gd name="connsiteX279" fmla="*/ 1204879 w 7149692"/>
                  <a:gd name="connsiteY279" fmla="*/ 1845734 h 4639734"/>
                  <a:gd name="connsiteX280" fmla="*/ 1128679 w 7149692"/>
                  <a:gd name="connsiteY280" fmla="*/ 1820334 h 4639734"/>
                  <a:gd name="connsiteX281" fmla="*/ 967812 w 7149692"/>
                  <a:gd name="connsiteY281" fmla="*/ 1811867 h 4639734"/>
                  <a:gd name="connsiteX282" fmla="*/ 866212 w 7149692"/>
                  <a:gd name="connsiteY282" fmla="*/ 1803400 h 4639734"/>
                  <a:gd name="connsiteX283" fmla="*/ 790012 w 7149692"/>
                  <a:gd name="connsiteY283" fmla="*/ 1811867 h 4639734"/>
                  <a:gd name="connsiteX284" fmla="*/ 722279 w 7149692"/>
                  <a:gd name="connsiteY284" fmla="*/ 1837267 h 4639734"/>
                  <a:gd name="connsiteX285" fmla="*/ 679945 w 7149692"/>
                  <a:gd name="connsiteY285" fmla="*/ 1871134 h 4639734"/>
                  <a:gd name="connsiteX286" fmla="*/ 654545 w 7149692"/>
                  <a:gd name="connsiteY286" fmla="*/ 1896534 h 4639734"/>
                  <a:gd name="connsiteX287" fmla="*/ 586812 w 7149692"/>
                  <a:gd name="connsiteY287" fmla="*/ 1947334 h 4639734"/>
                  <a:gd name="connsiteX288" fmla="*/ 544479 w 7149692"/>
                  <a:gd name="connsiteY288" fmla="*/ 1981200 h 4639734"/>
                  <a:gd name="connsiteX289" fmla="*/ 459812 w 7149692"/>
                  <a:gd name="connsiteY289" fmla="*/ 2032000 h 4639734"/>
                  <a:gd name="connsiteX290" fmla="*/ 400545 w 7149692"/>
                  <a:gd name="connsiteY290" fmla="*/ 2099734 h 4639734"/>
                  <a:gd name="connsiteX291" fmla="*/ 332812 w 7149692"/>
                  <a:gd name="connsiteY291" fmla="*/ 2159000 h 4639734"/>
                  <a:gd name="connsiteX292" fmla="*/ 282012 w 7149692"/>
                  <a:gd name="connsiteY292" fmla="*/ 2235200 h 4639734"/>
                  <a:gd name="connsiteX293" fmla="*/ 256612 w 7149692"/>
                  <a:gd name="connsiteY293" fmla="*/ 2252134 h 4639734"/>
                  <a:gd name="connsiteX294" fmla="*/ 214279 w 7149692"/>
                  <a:gd name="connsiteY294" fmla="*/ 2328334 h 4639734"/>
                  <a:gd name="connsiteX295" fmla="*/ 205812 w 7149692"/>
                  <a:gd name="connsiteY295" fmla="*/ 2362200 h 4639734"/>
                  <a:gd name="connsiteX296" fmla="*/ 188879 w 7149692"/>
                  <a:gd name="connsiteY296" fmla="*/ 2404534 h 4639734"/>
                  <a:gd name="connsiteX297" fmla="*/ 180412 w 7149692"/>
                  <a:gd name="connsiteY297" fmla="*/ 2446867 h 4639734"/>
                  <a:gd name="connsiteX298" fmla="*/ 188879 w 7149692"/>
                  <a:gd name="connsiteY298" fmla="*/ 2531534 h 4639734"/>
                  <a:gd name="connsiteX299" fmla="*/ 239679 w 7149692"/>
                  <a:gd name="connsiteY299" fmla="*/ 2573867 h 4639734"/>
                  <a:gd name="connsiteX300" fmla="*/ 265079 w 7149692"/>
                  <a:gd name="connsiteY300" fmla="*/ 2590800 h 4639734"/>
                  <a:gd name="connsiteX301" fmla="*/ 315879 w 7149692"/>
                  <a:gd name="connsiteY301" fmla="*/ 2641600 h 4639734"/>
                  <a:gd name="connsiteX302" fmla="*/ 375145 w 7149692"/>
                  <a:gd name="connsiteY302" fmla="*/ 2683934 h 4639734"/>
                  <a:gd name="connsiteX303" fmla="*/ 417479 w 7149692"/>
                  <a:gd name="connsiteY303" fmla="*/ 2709334 h 4639734"/>
                  <a:gd name="connsiteX304" fmla="*/ 510612 w 7149692"/>
                  <a:gd name="connsiteY304" fmla="*/ 2768600 h 4639734"/>
                  <a:gd name="connsiteX305" fmla="*/ 527545 w 7149692"/>
                  <a:gd name="connsiteY305" fmla="*/ 2785534 h 4639734"/>
                  <a:gd name="connsiteX306" fmla="*/ 561412 w 7149692"/>
                  <a:gd name="connsiteY306" fmla="*/ 2827867 h 4639734"/>
                  <a:gd name="connsiteX307" fmla="*/ 603745 w 7149692"/>
                  <a:gd name="connsiteY307" fmla="*/ 2895600 h 4639734"/>
                  <a:gd name="connsiteX308" fmla="*/ 561412 w 7149692"/>
                  <a:gd name="connsiteY308" fmla="*/ 2921000 h 4639734"/>
                  <a:gd name="connsiteX309" fmla="*/ 510612 w 7149692"/>
                  <a:gd name="connsiteY30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26745 w 7149692"/>
                  <a:gd name="connsiteY128" fmla="*/ 3937000 h 4639734"/>
                  <a:gd name="connsiteX129" fmla="*/ 6869079 w 7149692"/>
                  <a:gd name="connsiteY129" fmla="*/ 3869267 h 4639734"/>
                  <a:gd name="connsiteX130" fmla="*/ 6936812 w 7149692"/>
                  <a:gd name="connsiteY130" fmla="*/ 3759200 h 4639734"/>
                  <a:gd name="connsiteX131" fmla="*/ 6987612 w 7149692"/>
                  <a:gd name="connsiteY131" fmla="*/ 3666067 h 4639734"/>
                  <a:gd name="connsiteX132" fmla="*/ 7029945 w 7149692"/>
                  <a:gd name="connsiteY132" fmla="*/ 3572934 h 4639734"/>
                  <a:gd name="connsiteX133" fmla="*/ 7055345 w 7149692"/>
                  <a:gd name="connsiteY133" fmla="*/ 3479800 h 4639734"/>
                  <a:gd name="connsiteX134" fmla="*/ 7106145 w 7149692"/>
                  <a:gd name="connsiteY134" fmla="*/ 3378200 h 4639734"/>
                  <a:gd name="connsiteX135" fmla="*/ 7140012 w 7149692"/>
                  <a:gd name="connsiteY135" fmla="*/ 3259667 h 4639734"/>
                  <a:gd name="connsiteX136" fmla="*/ 7140012 w 7149692"/>
                  <a:gd name="connsiteY136" fmla="*/ 2937934 h 4639734"/>
                  <a:gd name="connsiteX137" fmla="*/ 7114612 w 7149692"/>
                  <a:gd name="connsiteY137" fmla="*/ 2836334 h 4639734"/>
                  <a:gd name="connsiteX138" fmla="*/ 7063812 w 7149692"/>
                  <a:gd name="connsiteY138" fmla="*/ 2743200 h 4639734"/>
                  <a:gd name="connsiteX139" fmla="*/ 7029945 w 7149692"/>
                  <a:gd name="connsiteY139" fmla="*/ 2641600 h 4639734"/>
                  <a:gd name="connsiteX140" fmla="*/ 7004545 w 7149692"/>
                  <a:gd name="connsiteY140" fmla="*/ 2582334 h 4639734"/>
                  <a:gd name="connsiteX141" fmla="*/ 6953745 w 7149692"/>
                  <a:gd name="connsiteY141" fmla="*/ 2514600 h 4639734"/>
                  <a:gd name="connsiteX142" fmla="*/ 6826745 w 7149692"/>
                  <a:gd name="connsiteY142" fmla="*/ 2421467 h 4639734"/>
                  <a:gd name="connsiteX143" fmla="*/ 6759012 w 7149692"/>
                  <a:gd name="connsiteY143" fmla="*/ 2396067 h 4639734"/>
                  <a:gd name="connsiteX144" fmla="*/ 6657412 w 7149692"/>
                  <a:gd name="connsiteY144" fmla="*/ 2319867 h 4639734"/>
                  <a:gd name="connsiteX145" fmla="*/ 6538879 w 7149692"/>
                  <a:gd name="connsiteY145" fmla="*/ 2294467 h 4639734"/>
                  <a:gd name="connsiteX146" fmla="*/ 6445745 w 7149692"/>
                  <a:gd name="connsiteY146" fmla="*/ 2260600 h 4639734"/>
                  <a:gd name="connsiteX147" fmla="*/ 6132479 w 7149692"/>
                  <a:gd name="connsiteY147" fmla="*/ 2260600 h 4639734"/>
                  <a:gd name="connsiteX148" fmla="*/ 6013945 w 7149692"/>
                  <a:gd name="connsiteY148" fmla="*/ 2302934 h 4639734"/>
                  <a:gd name="connsiteX149" fmla="*/ 5954679 w 7149692"/>
                  <a:gd name="connsiteY149" fmla="*/ 2319867 h 4639734"/>
                  <a:gd name="connsiteX150" fmla="*/ 5929279 w 7149692"/>
                  <a:gd name="connsiteY150" fmla="*/ 2167467 h 4639734"/>
                  <a:gd name="connsiteX151" fmla="*/ 5903879 w 7149692"/>
                  <a:gd name="connsiteY151" fmla="*/ 2091267 h 4639734"/>
                  <a:gd name="connsiteX152" fmla="*/ 5878479 w 7149692"/>
                  <a:gd name="connsiteY152" fmla="*/ 1955800 h 4639734"/>
                  <a:gd name="connsiteX153" fmla="*/ 5853079 w 7149692"/>
                  <a:gd name="connsiteY153" fmla="*/ 1905000 h 4639734"/>
                  <a:gd name="connsiteX154" fmla="*/ 5810745 w 7149692"/>
                  <a:gd name="connsiteY154" fmla="*/ 1811867 h 4639734"/>
                  <a:gd name="connsiteX155" fmla="*/ 5759945 w 7149692"/>
                  <a:gd name="connsiteY155" fmla="*/ 1693334 h 4639734"/>
                  <a:gd name="connsiteX156" fmla="*/ 5726079 w 7149692"/>
                  <a:gd name="connsiteY156" fmla="*/ 1591734 h 4639734"/>
                  <a:gd name="connsiteX157" fmla="*/ 5675279 w 7149692"/>
                  <a:gd name="connsiteY157" fmla="*/ 1507067 h 4639734"/>
                  <a:gd name="connsiteX158" fmla="*/ 5649879 w 7149692"/>
                  <a:gd name="connsiteY158" fmla="*/ 1447800 h 4639734"/>
                  <a:gd name="connsiteX159" fmla="*/ 5616012 w 7149692"/>
                  <a:gd name="connsiteY159" fmla="*/ 1380067 h 4639734"/>
                  <a:gd name="connsiteX160" fmla="*/ 5556745 w 7149692"/>
                  <a:gd name="connsiteY160" fmla="*/ 1270000 h 4639734"/>
                  <a:gd name="connsiteX161" fmla="*/ 5505945 w 7149692"/>
                  <a:gd name="connsiteY161" fmla="*/ 1185334 h 4639734"/>
                  <a:gd name="connsiteX162" fmla="*/ 5446679 w 7149692"/>
                  <a:gd name="connsiteY162" fmla="*/ 1083734 h 4639734"/>
                  <a:gd name="connsiteX163" fmla="*/ 5395879 w 7149692"/>
                  <a:gd name="connsiteY163" fmla="*/ 1024467 h 4639734"/>
                  <a:gd name="connsiteX164" fmla="*/ 5336612 w 7149692"/>
                  <a:gd name="connsiteY164" fmla="*/ 939800 h 4639734"/>
                  <a:gd name="connsiteX165" fmla="*/ 5294279 w 7149692"/>
                  <a:gd name="connsiteY165" fmla="*/ 889000 h 4639734"/>
                  <a:gd name="connsiteX166" fmla="*/ 5226545 w 7149692"/>
                  <a:gd name="connsiteY166" fmla="*/ 838200 h 4639734"/>
                  <a:gd name="connsiteX167" fmla="*/ 5158812 w 7149692"/>
                  <a:gd name="connsiteY167" fmla="*/ 812800 h 4639734"/>
                  <a:gd name="connsiteX168" fmla="*/ 5065679 w 7149692"/>
                  <a:gd name="connsiteY168" fmla="*/ 778934 h 4639734"/>
                  <a:gd name="connsiteX169" fmla="*/ 4955612 w 7149692"/>
                  <a:gd name="connsiteY169" fmla="*/ 753534 h 4639734"/>
                  <a:gd name="connsiteX170" fmla="*/ 4887879 w 7149692"/>
                  <a:gd name="connsiteY170" fmla="*/ 736600 h 4639734"/>
                  <a:gd name="connsiteX171" fmla="*/ 4760879 w 7149692"/>
                  <a:gd name="connsiteY171" fmla="*/ 795867 h 4639734"/>
                  <a:gd name="connsiteX172" fmla="*/ 4667745 w 7149692"/>
                  <a:gd name="connsiteY172" fmla="*/ 872067 h 4639734"/>
                  <a:gd name="connsiteX173" fmla="*/ 4600012 w 7149692"/>
                  <a:gd name="connsiteY173" fmla="*/ 990600 h 4639734"/>
                  <a:gd name="connsiteX174" fmla="*/ 4574612 w 7149692"/>
                  <a:gd name="connsiteY174" fmla="*/ 1066800 h 4639734"/>
                  <a:gd name="connsiteX175" fmla="*/ 4540745 w 7149692"/>
                  <a:gd name="connsiteY175" fmla="*/ 1210734 h 4639734"/>
                  <a:gd name="connsiteX176" fmla="*/ 4489945 w 7149692"/>
                  <a:gd name="connsiteY176" fmla="*/ 1168400 h 4639734"/>
                  <a:gd name="connsiteX177" fmla="*/ 4447612 w 7149692"/>
                  <a:gd name="connsiteY177" fmla="*/ 1049867 h 4639734"/>
                  <a:gd name="connsiteX178" fmla="*/ 4379879 w 7149692"/>
                  <a:gd name="connsiteY178" fmla="*/ 922867 h 4639734"/>
                  <a:gd name="connsiteX179" fmla="*/ 4329079 w 7149692"/>
                  <a:gd name="connsiteY179" fmla="*/ 821267 h 4639734"/>
                  <a:gd name="connsiteX180" fmla="*/ 4269812 w 7149692"/>
                  <a:gd name="connsiteY180" fmla="*/ 711200 h 4639734"/>
                  <a:gd name="connsiteX181" fmla="*/ 4210545 w 7149692"/>
                  <a:gd name="connsiteY181" fmla="*/ 609600 h 4639734"/>
                  <a:gd name="connsiteX182" fmla="*/ 4134345 w 7149692"/>
                  <a:gd name="connsiteY182" fmla="*/ 516467 h 4639734"/>
                  <a:gd name="connsiteX183" fmla="*/ 4100479 w 7149692"/>
                  <a:gd name="connsiteY183" fmla="*/ 448734 h 4639734"/>
                  <a:gd name="connsiteX184" fmla="*/ 4041212 w 7149692"/>
                  <a:gd name="connsiteY184" fmla="*/ 372534 h 4639734"/>
                  <a:gd name="connsiteX185" fmla="*/ 4007345 w 7149692"/>
                  <a:gd name="connsiteY185" fmla="*/ 338667 h 4639734"/>
                  <a:gd name="connsiteX186" fmla="*/ 3990412 w 7149692"/>
                  <a:gd name="connsiteY186" fmla="*/ 313267 h 4639734"/>
                  <a:gd name="connsiteX187" fmla="*/ 3965012 w 7149692"/>
                  <a:gd name="connsiteY187" fmla="*/ 287867 h 4639734"/>
                  <a:gd name="connsiteX188" fmla="*/ 3939612 w 7149692"/>
                  <a:gd name="connsiteY188" fmla="*/ 254000 h 4639734"/>
                  <a:gd name="connsiteX189" fmla="*/ 3905745 w 7149692"/>
                  <a:gd name="connsiteY189" fmla="*/ 237067 h 4639734"/>
                  <a:gd name="connsiteX190" fmla="*/ 3846479 w 7149692"/>
                  <a:gd name="connsiteY190" fmla="*/ 186267 h 4639734"/>
                  <a:gd name="connsiteX191" fmla="*/ 3821079 w 7149692"/>
                  <a:gd name="connsiteY191" fmla="*/ 169334 h 4639734"/>
                  <a:gd name="connsiteX192" fmla="*/ 3787212 w 7149692"/>
                  <a:gd name="connsiteY192" fmla="*/ 135467 h 4639734"/>
                  <a:gd name="connsiteX193" fmla="*/ 3694079 w 7149692"/>
                  <a:gd name="connsiteY193" fmla="*/ 101600 h 4639734"/>
                  <a:gd name="connsiteX194" fmla="*/ 3617879 w 7149692"/>
                  <a:gd name="connsiteY194" fmla="*/ 67734 h 4639734"/>
                  <a:gd name="connsiteX195" fmla="*/ 3584012 w 7149692"/>
                  <a:gd name="connsiteY195" fmla="*/ 59267 h 4639734"/>
                  <a:gd name="connsiteX196" fmla="*/ 3550145 w 7149692"/>
                  <a:gd name="connsiteY196" fmla="*/ 42334 h 4639734"/>
                  <a:gd name="connsiteX197" fmla="*/ 3516279 w 7149692"/>
                  <a:gd name="connsiteY197" fmla="*/ 33867 h 4639734"/>
                  <a:gd name="connsiteX198" fmla="*/ 3431612 w 7149692"/>
                  <a:gd name="connsiteY198" fmla="*/ 8467 h 4639734"/>
                  <a:gd name="connsiteX199" fmla="*/ 3330012 w 7149692"/>
                  <a:gd name="connsiteY199" fmla="*/ 0 h 4639734"/>
                  <a:gd name="connsiteX200" fmla="*/ 3143745 w 7149692"/>
                  <a:gd name="connsiteY200" fmla="*/ 8467 h 4639734"/>
                  <a:gd name="connsiteX201" fmla="*/ 3050612 w 7149692"/>
                  <a:gd name="connsiteY201" fmla="*/ 25400 h 4639734"/>
                  <a:gd name="connsiteX202" fmla="*/ 2991345 w 7149692"/>
                  <a:gd name="connsiteY202" fmla="*/ 42334 h 4639734"/>
                  <a:gd name="connsiteX203" fmla="*/ 2949012 w 7149692"/>
                  <a:gd name="connsiteY203" fmla="*/ 59267 h 4639734"/>
                  <a:gd name="connsiteX204" fmla="*/ 2898212 w 7149692"/>
                  <a:gd name="connsiteY204" fmla="*/ 93134 h 4639734"/>
                  <a:gd name="connsiteX205" fmla="*/ 2855879 w 7149692"/>
                  <a:gd name="connsiteY205" fmla="*/ 118534 h 4639734"/>
                  <a:gd name="connsiteX206" fmla="*/ 2830479 w 7149692"/>
                  <a:gd name="connsiteY206" fmla="*/ 143934 h 4639734"/>
                  <a:gd name="connsiteX207" fmla="*/ 2805079 w 7149692"/>
                  <a:gd name="connsiteY207" fmla="*/ 160867 h 4639734"/>
                  <a:gd name="connsiteX208" fmla="*/ 2745812 w 7149692"/>
                  <a:gd name="connsiteY208" fmla="*/ 203200 h 4639734"/>
                  <a:gd name="connsiteX209" fmla="*/ 2720412 w 7149692"/>
                  <a:gd name="connsiteY209" fmla="*/ 254000 h 4639734"/>
                  <a:gd name="connsiteX210" fmla="*/ 2695012 w 7149692"/>
                  <a:gd name="connsiteY210" fmla="*/ 296334 h 4639734"/>
                  <a:gd name="connsiteX211" fmla="*/ 2644212 w 7149692"/>
                  <a:gd name="connsiteY211" fmla="*/ 389467 h 4639734"/>
                  <a:gd name="connsiteX212" fmla="*/ 2627279 w 7149692"/>
                  <a:gd name="connsiteY212" fmla="*/ 414867 h 4639734"/>
                  <a:gd name="connsiteX213" fmla="*/ 2610345 w 7149692"/>
                  <a:gd name="connsiteY213" fmla="*/ 541867 h 4639734"/>
                  <a:gd name="connsiteX214" fmla="*/ 2593412 w 7149692"/>
                  <a:gd name="connsiteY214" fmla="*/ 584200 h 4639734"/>
                  <a:gd name="connsiteX215" fmla="*/ 2584945 w 7149692"/>
                  <a:gd name="connsiteY215" fmla="*/ 609600 h 4639734"/>
                  <a:gd name="connsiteX216" fmla="*/ 2568012 w 7149692"/>
                  <a:gd name="connsiteY216" fmla="*/ 643467 h 4639734"/>
                  <a:gd name="connsiteX217" fmla="*/ 2542612 w 7149692"/>
                  <a:gd name="connsiteY217" fmla="*/ 728134 h 4639734"/>
                  <a:gd name="connsiteX218" fmla="*/ 2551079 w 7149692"/>
                  <a:gd name="connsiteY218" fmla="*/ 880534 h 4639734"/>
                  <a:gd name="connsiteX219" fmla="*/ 2576479 w 7149692"/>
                  <a:gd name="connsiteY219" fmla="*/ 973667 h 4639734"/>
                  <a:gd name="connsiteX220" fmla="*/ 2593412 w 7149692"/>
                  <a:gd name="connsiteY220" fmla="*/ 1049867 h 4639734"/>
                  <a:gd name="connsiteX221" fmla="*/ 2618812 w 7149692"/>
                  <a:gd name="connsiteY221" fmla="*/ 1066800 h 4639734"/>
                  <a:gd name="connsiteX222" fmla="*/ 2678079 w 7149692"/>
                  <a:gd name="connsiteY222" fmla="*/ 1134534 h 4639734"/>
                  <a:gd name="connsiteX223" fmla="*/ 2728879 w 7149692"/>
                  <a:gd name="connsiteY223" fmla="*/ 1176867 h 4639734"/>
                  <a:gd name="connsiteX224" fmla="*/ 2703479 w 7149692"/>
                  <a:gd name="connsiteY224" fmla="*/ 1202267 h 4639734"/>
                  <a:gd name="connsiteX225" fmla="*/ 2635745 w 7149692"/>
                  <a:gd name="connsiteY225" fmla="*/ 1193800 h 4639734"/>
                  <a:gd name="connsiteX226" fmla="*/ 2568012 w 7149692"/>
                  <a:gd name="connsiteY226" fmla="*/ 1117600 h 4639734"/>
                  <a:gd name="connsiteX227" fmla="*/ 2551079 w 7149692"/>
                  <a:gd name="connsiteY227" fmla="*/ 1092200 h 4639734"/>
                  <a:gd name="connsiteX228" fmla="*/ 2525679 w 7149692"/>
                  <a:gd name="connsiteY228" fmla="*/ 1083734 h 4639734"/>
                  <a:gd name="connsiteX229" fmla="*/ 2508745 w 7149692"/>
                  <a:gd name="connsiteY229" fmla="*/ 1049867 h 4639734"/>
                  <a:gd name="connsiteX230" fmla="*/ 2466412 w 7149692"/>
                  <a:gd name="connsiteY230" fmla="*/ 1024467 h 4639734"/>
                  <a:gd name="connsiteX231" fmla="*/ 2432545 w 7149692"/>
                  <a:gd name="connsiteY231" fmla="*/ 999067 h 4639734"/>
                  <a:gd name="connsiteX232" fmla="*/ 2305545 w 7149692"/>
                  <a:gd name="connsiteY232" fmla="*/ 889000 h 4639734"/>
                  <a:gd name="connsiteX233" fmla="*/ 2187012 w 7149692"/>
                  <a:gd name="connsiteY233" fmla="*/ 804334 h 4639734"/>
                  <a:gd name="connsiteX234" fmla="*/ 2136212 w 7149692"/>
                  <a:gd name="connsiteY234" fmla="*/ 762000 h 4639734"/>
                  <a:gd name="connsiteX235" fmla="*/ 2017679 w 7149692"/>
                  <a:gd name="connsiteY235" fmla="*/ 677334 h 4639734"/>
                  <a:gd name="connsiteX236" fmla="*/ 1966879 w 7149692"/>
                  <a:gd name="connsiteY236" fmla="*/ 635000 h 4639734"/>
                  <a:gd name="connsiteX237" fmla="*/ 1873745 w 7149692"/>
                  <a:gd name="connsiteY237" fmla="*/ 575734 h 4639734"/>
                  <a:gd name="connsiteX238" fmla="*/ 1831412 w 7149692"/>
                  <a:gd name="connsiteY238" fmla="*/ 541867 h 4639734"/>
                  <a:gd name="connsiteX239" fmla="*/ 1789079 w 7149692"/>
                  <a:gd name="connsiteY239" fmla="*/ 533400 h 4639734"/>
                  <a:gd name="connsiteX240" fmla="*/ 1763679 w 7149692"/>
                  <a:gd name="connsiteY240" fmla="*/ 524934 h 4639734"/>
                  <a:gd name="connsiteX241" fmla="*/ 1738279 w 7149692"/>
                  <a:gd name="connsiteY241" fmla="*/ 508000 h 4639734"/>
                  <a:gd name="connsiteX242" fmla="*/ 1611279 w 7149692"/>
                  <a:gd name="connsiteY242" fmla="*/ 474134 h 4639734"/>
                  <a:gd name="connsiteX243" fmla="*/ 1501212 w 7149692"/>
                  <a:gd name="connsiteY243" fmla="*/ 465667 h 4639734"/>
                  <a:gd name="connsiteX244" fmla="*/ 1314945 w 7149692"/>
                  <a:gd name="connsiteY244" fmla="*/ 474134 h 4639734"/>
                  <a:gd name="connsiteX245" fmla="*/ 1255679 w 7149692"/>
                  <a:gd name="connsiteY245" fmla="*/ 491067 h 4639734"/>
                  <a:gd name="connsiteX246" fmla="*/ 1179479 w 7149692"/>
                  <a:gd name="connsiteY246" fmla="*/ 508000 h 4639734"/>
                  <a:gd name="connsiteX247" fmla="*/ 1111745 w 7149692"/>
                  <a:gd name="connsiteY247" fmla="*/ 524934 h 4639734"/>
                  <a:gd name="connsiteX248" fmla="*/ 1077879 w 7149692"/>
                  <a:gd name="connsiteY248" fmla="*/ 550334 h 4639734"/>
                  <a:gd name="connsiteX249" fmla="*/ 1044012 w 7149692"/>
                  <a:gd name="connsiteY249" fmla="*/ 567267 h 4639734"/>
                  <a:gd name="connsiteX250" fmla="*/ 993212 w 7149692"/>
                  <a:gd name="connsiteY250" fmla="*/ 618067 h 4639734"/>
                  <a:gd name="connsiteX251" fmla="*/ 933945 w 7149692"/>
                  <a:gd name="connsiteY251" fmla="*/ 728134 h 4639734"/>
                  <a:gd name="connsiteX252" fmla="*/ 900079 w 7149692"/>
                  <a:gd name="connsiteY252" fmla="*/ 778934 h 4639734"/>
                  <a:gd name="connsiteX253" fmla="*/ 883145 w 7149692"/>
                  <a:gd name="connsiteY253" fmla="*/ 838200 h 4639734"/>
                  <a:gd name="connsiteX254" fmla="*/ 866212 w 7149692"/>
                  <a:gd name="connsiteY254" fmla="*/ 905934 h 4639734"/>
                  <a:gd name="connsiteX255" fmla="*/ 883145 w 7149692"/>
                  <a:gd name="connsiteY255" fmla="*/ 1227667 h 4639734"/>
                  <a:gd name="connsiteX256" fmla="*/ 900079 w 7149692"/>
                  <a:gd name="connsiteY256" fmla="*/ 1278467 h 4639734"/>
                  <a:gd name="connsiteX257" fmla="*/ 908545 w 7149692"/>
                  <a:gd name="connsiteY257" fmla="*/ 1320800 h 4639734"/>
                  <a:gd name="connsiteX258" fmla="*/ 942412 w 7149692"/>
                  <a:gd name="connsiteY258" fmla="*/ 1380067 h 4639734"/>
                  <a:gd name="connsiteX259" fmla="*/ 967812 w 7149692"/>
                  <a:gd name="connsiteY259" fmla="*/ 1413934 h 4639734"/>
                  <a:gd name="connsiteX260" fmla="*/ 1010145 w 7149692"/>
                  <a:gd name="connsiteY260" fmla="*/ 1490134 h 4639734"/>
                  <a:gd name="connsiteX261" fmla="*/ 1060945 w 7149692"/>
                  <a:gd name="connsiteY261" fmla="*/ 1532467 h 4639734"/>
                  <a:gd name="connsiteX262" fmla="*/ 1077879 w 7149692"/>
                  <a:gd name="connsiteY262" fmla="*/ 1557867 h 4639734"/>
                  <a:gd name="connsiteX263" fmla="*/ 1120212 w 7149692"/>
                  <a:gd name="connsiteY263" fmla="*/ 1591734 h 4639734"/>
                  <a:gd name="connsiteX264" fmla="*/ 1145612 w 7149692"/>
                  <a:gd name="connsiteY264" fmla="*/ 1617134 h 4639734"/>
                  <a:gd name="connsiteX265" fmla="*/ 1179479 w 7149692"/>
                  <a:gd name="connsiteY265" fmla="*/ 1659467 h 4639734"/>
                  <a:gd name="connsiteX266" fmla="*/ 1230279 w 7149692"/>
                  <a:gd name="connsiteY266" fmla="*/ 1710267 h 4639734"/>
                  <a:gd name="connsiteX267" fmla="*/ 1289545 w 7149692"/>
                  <a:gd name="connsiteY267" fmla="*/ 1761067 h 4639734"/>
                  <a:gd name="connsiteX268" fmla="*/ 1314945 w 7149692"/>
                  <a:gd name="connsiteY268" fmla="*/ 1794934 h 4639734"/>
                  <a:gd name="connsiteX269" fmla="*/ 1374212 w 7149692"/>
                  <a:gd name="connsiteY269" fmla="*/ 1837267 h 4639734"/>
                  <a:gd name="connsiteX270" fmla="*/ 1391145 w 7149692"/>
                  <a:gd name="connsiteY270" fmla="*/ 1862667 h 4639734"/>
                  <a:gd name="connsiteX271" fmla="*/ 1425012 w 7149692"/>
                  <a:gd name="connsiteY271" fmla="*/ 1896534 h 4639734"/>
                  <a:gd name="connsiteX272" fmla="*/ 1433479 w 7149692"/>
                  <a:gd name="connsiteY272" fmla="*/ 1921934 h 4639734"/>
                  <a:gd name="connsiteX273" fmla="*/ 1416545 w 7149692"/>
                  <a:gd name="connsiteY273" fmla="*/ 1938867 h 4639734"/>
                  <a:gd name="connsiteX274" fmla="*/ 1357279 w 7149692"/>
                  <a:gd name="connsiteY274" fmla="*/ 1921934 h 4639734"/>
                  <a:gd name="connsiteX275" fmla="*/ 1298012 w 7149692"/>
                  <a:gd name="connsiteY275" fmla="*/ 1888067 h 4639734"/>
                  <a:gd name="connsiteX276" fmla="*/ 1264145 w 7149692"/>
                  <a:gd name="connsiteY276" fmla="*/ 1862667 h 4639734"/>
                  <a:gd name="connsiteX277" fmla="*/ 1230279 w 7149692"/>
                  <a:gd name="connsiteY277" fmla="*/ 1854200 h 4639734"/>
                  <a:gd name="connsiteX278" fmla="*/ 1204879 w 7149692"/>
                  <a:gd name="connsiteY278" fmla="*/ 1845734 h 4639734"/>
                  <a:gd name="connsiteX279" fmla="*/ 1128679 w 7149692"/>
                  <a:gd name="connsiteY279" fmla="*/ 1820334 h 4639734"/>
                  <a:gd name="connsiteX280" fmla="*/ 967812 w 7149692"/>
                  <a:gd name="connsiteY280" fmla="*/ 1811867 h 4639734"/>
                  <a:gd name="connsiteX281" fmla="*/ 866212 w 7149692"/>
                  <a:gd name="connsiteY281" fmla="*/ 1803400 h 4639734"/>
                  <a:gd name="connsiteX282" fmla="*/ 790012 w 7149692"/>
                  <a:gd name="connsiteY282" fmla="*/ 1811867 h 4639734"/>
                  <a:gd name="connsiteX283" fmla="*/ 722279 w 7149692"/>
                  <a:gd name="connsiteY283" fmla="*/ 1837267 h 4639734"/>
                  <a:gd name="connsiteX284" fmla="*/ 679945 w 7149692"/>
                  <a:gd name="connsiteY284" fmla="*/ 1871134 h 4639734"/>
                  <a:gd name="connsiteX285" fmla="*/ 654545 w 7149692"/>
                  <a:gd name="connsiteY285" fmla="*/ 1896534 h 4639734"/>
                  <a:gd name="connsiteX286" fmla="*/ 586812 w 7149692"/>
                  <a:gd name="connsiteY286" fmla="*/ 1947334 h 4639734"/>
                  <a:gd name="connsiteX287" fmla="*/ 544479 w 7149692"/>
                  <a:gd name="connsiteY287" fmla="*/ 1981200 h 4639734"/>
                  <a:gd name="connsiteX288" fmla="*/ 459812 w 7149692"/>
                  <a:gd name="connsiteY288" fmla="*/ 2032000 h 4639734"/>
                  <a:gd name="connsiteX289" fmla="*/ 400545 w 7149692"/>
                  <a:gd name="connsiteY289" fmla="*/ 2099734 h 4639734"/>
                  <a:gd name="connsiteX290" fmla="*/ 332812 w 7149692"/>
                  <a:gd name="connsiteY290" fmla="*/ 2159000 h 4639734"/>
                  <a:gd name="connsiteX291" fmla="*/ 282012 w 7149692"/>
                  <a:gd name="connsiteY291" fmla="*/ 2235200 h 4639734"/>
                  <a:gd name="connsiteX292" fmla="*/ 256612 w 7149692"/>
                  <a:gd name="connsiteY292" fmla="*/ 2252134 h 4639734"/>
                  <a:gd name="connsiteX293" fmla="*/ 214279 w 7149692"/>
                  <a:gd name="connsiteY293" fmla="*/ 2328334 h 4639734"/>
                  <a:gd name="connsiteX294" fmla="*/ 205812 w 7149692"/>
                  <a:gd name="connsiteY294" fmla="*/ 2362200 h 4639734"/>
                  <a:gd name="connsiteX295" fmla="*/ 188879 w 7149692"/>
                  <a:gd name="connsiteY295" fmla="*/ 2404534 h 4639734"/>
                  <a:gd name="connsiteX296" fmla="*/ 180412 w 7149692"/>
                  <a:gd name="connsiteY296" fmla="*/ 2446867 h 4639734"/>
                  <a:gd name="connsiteX297" fmla="*/ 188879 w 7149692"/>
                  <a:gd name="connsiteY297" fmla="*/ 2531534 h 4639734"/>
                  <a:gd name="connsiteX298" fmla="*/ 239679 w 7149692"/>
                  <a:gd name="connsiteY298" fmla="*/ 2573867 h 4639734"/>
                  <a:gd name="connsiteX299" fmla="*/ 265079 w 7149692"/>
                  <a:gd name="connsiteY299" fmla="*/ 2590800 h 4639734"/>
                  <a:gd name="connsiteX300" fmla="*/ 315879 w 7149692"/>
                  <a:gd name="connsiteY300" fmla="*/ 2641600 h 4639734"/>
                  <a:gd name="connsiteX301" fmla="*/ 375145 w 7149692"/>
                  <a:gd name="connsiteY301" fmla="*/ 2683934 h 4639734"/>
                  <a:gd name="connsiteX302" fmla="*/ 417479 w 7149692"/>
                  <a:gd name="connsiteY302" fmla="*/ 2709334 h 4639734"/>
                  <a:gd name="connsiteX303" fmla="*/ 510612 w 7149692"/>
                  <a:gd name="connsiteY303" fmla="*/ 2768600 h 4639734"/>
                  <a:gd name="connsiteX304" fmla="*/ 527545 w 7149692"/>
                  <a:gd name="connsiteY304" fmla="*/ 2785534 h 4639734"/>
                  <a:gd name="connsiteX305" fmla="*/ 561412 w 7149692"/>
                  <a:gd name="connsiteY305" fmla="*/ 2827867 h 4639734"/>
                  <a:gd name="connsiteX306" fmla="*/ 603745 w 7149692"/>
                  <a:gd name="connsiteY306" fmla="*/ 2895600 h 4639734"/>
                  <a:gd name="connsiteX307" fmla="*/ 561412 w 7149692"/>
                  <a:gd name="connsiteY307" fmla="*/ 2921000 h 4639734"/>
                  <a:gd name="connsiteX308" fmla="*/ 510612 w 7149692"/>
                  <a:gd name="connsiteY30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36145 w 7149692"/>
                  <a:gd name="connsiteY119" fmla="*/ 4072467 h 4639734"/>
                  <a:gd name="connsiteX120" fmla="*/ 5861545 w 7149692"/>
                  <a:gd name="connsiteY120" fmla="*/ 3987800 h 4639734"/>
                  <a:gd name="connsiteX121" fmla="*/ 5903879 w 7149692"/>
                  <a:gd name="connsiteY121" fmla="*/ 3979334 h 4639734"/>
                  <a:gd name="connsiteX122" fmla="*/ 5997012 w 7149692"/>
                  <a:gd name="connsiteY122" fmla="*/ 4013200 h 4639734"/>
                  <a:gd name="connsiteX123" fmla="*/ 6327212 w 7149692"/>
                  <a:gd name="connsiteY123" fmla="*/ 4004734 h 4639734"/>
                  <a:gd name="connsiteX124" fmla="*/ 6411879 w 7149692"/>
                  <a:gd name="connsiteY124" fmla="*/ 3996267 h 4639734"/>
                  <a:gd name="connsiteX125" fmla="*/ 6589679 w 7149692"/>
                  <a:gd name="connsiteY125" fmla="*/ 3979334 h 4639734"/>
                  <a:gd name="connsiteX126" fmla="*/ 6725145 w 7149692"/>
                  <a:gd name="connsiteY126" fmla="*/ 3962400 h 4639734"/>
                  <a:gd name="connsiteX127" fmla="*/ 6784412 w 7149692"/>
                  <a:gd name="connsiteY127" fmla="*/ 3945467 h 4639734"/>
                  <a:gd name="connsiteX128" fmla="*/ 6869079 w 7149692"/>
                  <a:gd name="connsiteY128" fmla="*/ 3869267 h 4639734"/>
                  <a:gd name="connsiteX129" fmla="*/ 6936812 w 7149692"/>
                  <a:gd name="connsiteY129" fmla="*/ 3759200 h 4639734"/>
                  <a:gd name="connsiteX130" fmla="*/ 6987612 w 7149692"/>
                  <a:gd name="connsiteY130" fmla="*/ 3666067 h 4639734"/>
                  <a:gd name="connsiteX131" fmla="*/ 7029945 w 7149692"/>
                  <a:gd name="connsiteY131" fmla="*/ 3572934 h 4639734"/>
                  <a:gd name="connsiteX132" fmla="*/ 7055345 w 7149692"/>
                  <a:gd name="connsiteY132" fmla="*/ 3479800 h 4639734"/>
                  <a:gd name="connsiteX133" fmla="*/ 7106145 w 7149692"/>
                  <a:gd name="connsiteY133" fmla="*/ 3378200 h 4639734"/>
                  <a:gd name="connsiteX134" fmla="*/ 7140012 w 7149692"/>
                  <a:gd name="connsiteY134" fmla="*/ 3259667 h 4639734"/>
                  <a:gd name="connsiteX135" fmla="*/ 7140012 w 7149692"/>
                  <a:gd name="connsiteY135" fmla="*/ 2937934 h 4639734"/>
                  <a:gd name="connsiteX136" fmla="*/ 7114612 w 7149692"/>
                  <a:gd name="connsiteY136" fmla="*/ 2836334 h 4639734"/>
                  <a:gd name="connsiteX137" fmla="*/ 7063812 w 7149692"/>
                  <a:gd name="connsiteY137" fmla="*/ 2743200 h 4639734"/>
                  <a:gd name="connsiteX138" fmla="*/ 7029945 w 7149692"/>
                  <a:gd name="connsiteY138" fmla="*/ 2641600 h 4639734"/>
                  <a:gd name="connsiteX139" fmla="*/ 7004545 w 7149692"/>
                  <a:gd name="connsiteY139" fmla="*/ 2582334 h 4639734"/>
                  <a:gd name="connsiteX140" fmla="*/ 6953745 w 7149692"/>
                  <a:gd name="connsiteY140" fmla="*/ 2514600 h 4639734"/>
                  <a:gd name="connsiteX141" fmla="*/ 6826745 w 7149692"/>
                  <a:gd name="connsiteY141" fmla="*/ 2421467 h 4639734"/>
                  <a:gd name="connsiteX142" fmla="*/ 6759012 w 7149692"/>
                  <a:gd name="connsiteY142" fmla="*/ 2396067 h 4639734"/>
                  <a:gd name="connsiteX143" fmla="*/ 6657412 w 7149692"/>
                  <a:gd name="connsiteY143" fmla="*/ 2319867 h 4639734"/>
                  <a:gd name="connsiteX144" fmla="*/ 6538879 w 7149692"/>
                  <a:gd name="connsiteY144" fmla="*/ 2294467 h 4639734"/>
                  <a:gd name="connsiteX145" fmla="*/ 6445745 w 7149692"/>
                  <a:gd name="connsiteY145" fmla="*/ 2260600 h 4639734"/>
                  <a:gd name="connsiteX146" fmla="*/ 6132479 w 7149692"/>
                  <a:gd name="connsiteY146" fmla="*/ 2260600 h 4639734"/>
                  <a:gd name="connsiteX147" fmla="*/ 6013945 w 7149692"/>
                  <a:gd name="connsiteY147" fmla="*/ 2302934 h 4639734"/>
                  <a:gd name="connsiteX148" fmla="*/ 5954679 w 7149692"/>
                  <a:gd name="connsiteY148" fmla="*/ 2319867 h 4639734"/>
                  <a:gd name="connsiteX149" fmla="*/ 5929279 w 7149692"/>
                  <a:gd name="connsiteY149" fmla="*/ 2167467 h 4639734"/>
                  <a:gd name="connsiteX150" fmla="*/ 5903879 w 7149692"/>
                  <a:gd name="connsiteY150" fmla="*/ 2091267 h 4639734"/>
                  <a:gd name="connsiteX151" fmla="*/ 5878479 w 7149692"/>
                  <a:gd name="connsiteY151" fmla="*/ 1955800 h 4639734"/>
                  <a:gd name="connsiteX152" fmla="*/ 5853079 w 7149692"/>
                  <a:gd name="connsiteY152" fmla="*/ 1905000 h 4639734"/>
                  <a:gd name="connsiteX153" fmla="*/ 5810745 w 7149692"/>
                  <a:gd name="connsiteY153" fmla="*/ 1811867 h 4639734"/>
                  <a:gd name="connsiteX154" fmla="*/ 5759945 w 7149692"/>
                  <a:gd name="connsiteY154" fmla="*/ 1693334 h 4639734"/>
                  <a:gd name="connsiteX155" fmla="*/ 5726079 w 7149692"/>
                  <a:gd name="connsiteY155" fmla="*/ 1591734 h 4639734"/>
                  <a:gd name="connsiteX156" fmla="*/ 5675279 w 7149692"/>
                  <a:gd name="connsiteY156" fmla="*/ 1507067 h 4639734"/>
                  <a:gd name="connsiteX157" fmla="*/ 5649879 w 7149692"/>
                  <a:gd name="connsiteY157" fmla="*/ 1447800 h 4639734"/>
                  <a:gd name="connsiteX158" fmla="*/ 5616012 w 7149692"/>
                  <a:gd name="connsiteY158" fmla="*/ 1380067 h 4639734"/>
                  <a:gd name="connsiteX159" fmla="*/ 5556745 w 7149692"/>
                  <a:gd name="connsiteY159" fmla="*/ 1270000 h 4639734"/>
                  <a:gd name="connsiteX160" fmla="*/ 5505945 w 7149692"/>
                  <a:gd name="connsiteY160" fmla="*/ 1185334 h 4639734"/>
                  <a:gd name="connsiteX161" fmla="*/ 5446679 w 7149692"/>
                  <a:gd name="connsiteY161" fmla="*/ 1083734 h 4639734"/>
                  <a:gd name="connsiteX162" fmla="*/ 5395879 w 7149692"/>
                  <a:gd name="connsiteY162" fmla="*/ 1024467 h 4639734"/>
                  <a:gd name="connsiteX163" fmla="*/ 5336612 w 7149692"/>
                  <a:gd name="connsiteY163" fmla="*/ 939800 h 4639734"/>
                  <a:gd name="connsiteX164" fmla="*/ 5294279 w 7149692"/>
                  <a:gd name="connsiteY164" fmla="*/ 889000 h 4639734"/>
                  <a:gd name="connsiteX165" fmla="*/ 5226545 w 7149692"/>
                  <a:gd name="connsiteY165" fmla="*/ 838200 h 4639734"/>
                  <a:gd name="connsiteX166" fmla="*/ 5158812 w 7149692"/>
                  <a:gd name="connsiteY166" fmla="*/ 812800 h 4639734"/>
                  <a:gd name="connsiteX167" fmla="*/ 5065679 w 7149692"/>
                  <a:gd name="connsiteY167" fmla="*/ 778934 h 4639734"/>
                  <a:gd name="connsiteX168" fmla="*/ 4955612 w 7149692"/>
                  <a:gd name="connsiteY168" fmla="*/ 753534 h 4639734"/>
                  <a:gd name="connsiteX169" fmla="*/ 4887879 w 7149692"/>
                  <a:gd name="connsiteY169" fmla="*/ 736600 h 4639734"/>
                  <a:gd name="connsiteX170" fmla="*/ 4760879 w 7149692"/>
                  <a:gd name="connsiteY170" fmla="*/ 795867 h 4639734"/>
                  <a:gd name="connsiteX171" fmla="*/ 4667745 w 7149692"/>
                  <a:gd name="connsiteY171" fmla="*/ 872067 h 4639734"/>
                  <a:gd name="connsiteX172" fmla="*/ 4600012 w 7149692"/>
                  <a:gd name="connsiteY172" fmla="*/ 990600 h 4639734"/>
                  <a:gd name="connsiteX173" fmla="*/ 4574612 w 7149692"/>
                  <a:gd name="connsiteY173" fmla="*/ 1066800 h 4639734"/>
                  <a:gd name="connsiteX174" fmla="*/ 4540745 w 7149692"/>
                  <a:gd name="connsiteY174" fmla="*/ 1210734 h 4639734"/>
                  <a:gd name="connsiteX175" fmla="*/ 4489945 w 7149692"/>
                  <a:gd name="connsiteY175" fmla="*/ 1168400 h 4639734"/>
                  <a:gd name="connsiteX176" fmla="*/ 4447612 w 7149692"/>
                  <a:gd name="connsiteY176" fmla="*/ 1049867 h 4639734"/>
                  <a:gd name="connsiteX177" fmla="*/ 4379879 w 7149692"/>
                  <a:gd name="connsiteY177" fmla="*/ 922867 h 4639734"/>
                  <a:gd name="connsiteX178" fmla="*/ 4329079 w 7149692"/>
                  <a:gd name="connsiteY178" fmla="*/ 821267 h 4639734"/>
                  <a:gd name="connsiteX179" fmla="*/ 4269812 w 7149692"/>
                  <a:gd name="connsiteY179" fmla="*/ 711200 h 4639734"/>
                  <a:gd name="connsiteX180" fmla="*/ 4210545 w 7149692"/>
                  <a:gd name="connsiteY180" fmla="*/ 609600 h 4639734"/>
                  <a:gd name="connsiteX181" fmla="*/ 4134345 w 7149692"/>
                  <a:gd name="connsiteY181" fmla="*/ 516467 h 4639734"/>
                  <a:gd name="connsiteX182" fmla="*/ 4100479 w 7149692"/>
                  <a:gd name="connsiteY182" fmla="*/ 448734 h 4639734"/>
                  <a:gd name="connsiteX183" fmla="*/ 4041212 w 7149692"/>
                  <a:gd name="connsiteY183" fmla="*/ 372534 h 4639734"/>
                  <a:gd name="connsiteX184" fmla="*/ 4007345 w 7149692"/>
                  <a:gd name="connsiteY184" fmla="*/ 338667 h 4639734"/>
                  <a:gd name="connsiteX185" fmla="*/ 3990412 w 7149692"/>
                  <a:gd name="connsiteY185" fmla="*/ 313267 h 4639734"/>
                  <a:gd name="connsiteX186" fmla="*/ 3965012 w 7149692"/>
                  <a:gd name="connsiteY186" fmla="*/ 287867 h 4639734"/>
                  <a:gd name="connsiteX187" fmla="*/ 3939612 w 7149692"/>
                  <a:gd name="connsiteY187" fmla="*/ 254000 h 4639734"/>
                  <a:gd name="connsiteX188" fmla="*/ 3905745 w 7149692"/>
                  <a:gd name="connsiteY188" fmla="*/ 237067 h 4639734"/>
                  <a:gd name="connsiteX189" fmla="*/ 3846479 w 7149692"/>
                  <a:gd name="connsiteY189" fmla="*/ 186267 h 4639734"/>
                  <a:gd name="connsiteX190" fmla="*/ 3821079 w 7149692"/>
                  <a:gd name="connsiteY190" fmla="*/ 169334 h 4639734"/>
                  <a:gd name="connsiteX191" fmla="*/ 3787212 w 7149692"/>
                  <a:gd name="connsiteY191" fmla="*/ 135467 h 4639734"/>
                  <a:gd name="connsiteX192" fmla="*/ 3694079 w 7149692"/>
                  <a:gd name="connsiteY192" fmla="*/ 101600 h 4639734"/>
                  <a:gd name="connsiteX193" fmla="*/ 3617879 w 7149692"/>
                  <a:gd name="connsiteY193" fmla="*/ 67734 h 4639734"/>
                  <a:gd name="connsiteX194" fmla="*/ 3584012 w 7149692"/>
                  <a:gd name="connsiteY194" fmla="*/ 59267 h 4639734"/>
                  <a:gd name="connsiteX195" fmla="*/ 3550145 w 7149692"/>
                  <a:gd name="connsiteY195" fmla="*/ 42334 h 4639734"/>
                  <a:gd name="connsiteX196" fmla="*/ 3516279 w 7149692"/>
                  <a:gd name="connsiteY196" fmla="*/ 33867 h 4639734"/>
                  <a:gd name="connsiteX197" fmla="*/ 3431612 w 7149692"/>
                  <a:gd name="connsiteY197" fmla="*/ 8467 h 4639734"/>
                  <a:gd name="connsiteX198" fmla="*/ 3330012 w 7149692"/>
                  <a:gd name="connsiteY198" fmla="*/ 0 h 4639734"/>
                  <a:gd name="connsiteX199" fmla="*/ 3143745 w 7149692"/>
                  <a:gd name="connsiteY199" fmla="*/ 8467 h 4639734"/>
                  <a:gd name="connsiteX200" fmla="*/ 3050612 w 7149692"/>
                  <a:gd name="connsiteY200" fmla="*/ 25400 h 4639734"/>
                  <a:gd name="connsiteX201" fmla="*/ 2991345 w 7149692"/>
                  <a:gd name="connsiteY201" fmla="*/ 42334 h 4639734"/>
                  <a:gd name="connsiteX202" fmla="*/ 2949012 w 7149692"/>
                  <a:gd name="connsiteY202" fmla="*/ 59267 h 4639734"/>
                  <a:gd name="connsiteX203" fmla="*/ 2898212 w 7149692"/>
                  <a:gd name="connsiteY203" fmla="*/ 93134 h 4639734"/>
                  <a:gd name="connsiteX204" fmla="*/ 2855879 w 7149692"/>
                  <a:gd name="connsiteY204" fmla="*/ 118534 h 4639734"/>
                  <a:gd name="connsiteX205" fmla="*/ 2830479 w 7149692"/>
                  <a:gd name="connsiteY205" fmla="*/ 143934 h 4639734"/>
                  <a:gd name="connsiteX206" fmla="*/ 2805079 w 7149692"/>
                  <a:gd name="connsiteY206" fmla="*/ 160867 h 4639734"/>
                  <a:gd name="connsiteX207" fmla="*/ 2745812 w 7149692"/>
                  <a:gd name="connsiteY207" fmla="*/ 203200 h 4639734"/>
                  <a:gd name="connsiteX208" fmla="*/ 2720412 w 7149692"/>
                  <a:gd name="connsiteY208" fmla="*/ 254000 h 4639734"/>
                  <a:gd name="connsiteX209" fmla="*/ 2695012 w 7149692"/>
                  <a:gd name="connsiteY209" fmla="*/ 296334 h 4639734"/>
                  <a:gd name="connsiteX210" fmla="*/ 2644212 w 7149692"/>
                  <a:gd name="connsiteY210" fmla="*/ 389467 h 4639734"/>
                  <a:gd name="connsiteX211" fmla="*/ 2627279 w 7149692"/>
                  <a:gd name="connsiteY211" fmla="*/ 414867 h 4639734"/>
                  <a:gd name="connsiteX212" fmla="*/ 2610345 w 7149692"/>
                  <a:gd name="connsiteY212" fmla="*/ 541867 h 4639734"/>
                  <a:gd name="connsiteX213" fmla="*/ 2593412 w 7149692"/>
                  <a:gd name="connsiteY213" fmla="*/ 584200 h 4639734"/>
                  <a:gd name="connsiteX214" fmla="*/ 2584945 w 7149692"/>
                  <a:gd name="connsiteY214" fmla="*/ 609600 h 4639734"/>
                  <a:gd name="connsiteX215" fmla="*/ 2568012 w 7149692"/>
                  <a:gd name="connsiteY215" fmla="*/ 643467 h 4639734"/>
                  <a:gd name="connsiteX216" fmla="*/ 2542612 w 7149692"/>
                  <a:gd name="connsiteY216" fmla="*/ 728134 h 4639734"/>
                  <a:gd name="connsiteX217" fmla="*/ 2551079 w 7149692"/>
                  <a:gd name="connsiteY217" fmla="*/ 880534 h 4639734"/>
                  <a:gd name="connsiteX218" fmla="*/ 2576479 w 7149692"/>
                  <a:gd name="connsiteY218" fmla="*/ 973667 h 4639734"/>
                  <a:gd name="connsiteX219" fmla="*/ 2593412 w 7149692"/>
                  <a:gd name="connsiteY219" fmla="*/ 1049867 h 4639734"/>
                  <a:gd name="connsiteX220" fmla="*/ 2618812 w 7149692"/>
                  <a:gd name="connsiteY220" fmla="*/ 1066800 h 4639734"/>
                  <a:gd name="connsiteX221" fmla="*/ 2678079 w 7149692"/>
                  <a:gd name="connsiteY221" fmla="*/ 1134534 h 4639734"/>
                  <a:gd name="connsiteX222" fmla="*/ 2728879 w 7149692"/>
                  <a:gd name="connsiteY222" fmla="*/ 1176867 h 4639734"/>
                  <a:gd name="connsiteX223" fmla="*/ 2703479 w 7149692"/>
                  <a:gd name="connsiteY223" fmla="*/ 1202267 h 4639734"/>
                  <a:gd name="connsiteX224" fmla="*/ 2635745 w 7149692"/>
                  <a:gd name="connsiteY224" fmla="*/ 1193800 h 4639734"/>
                  <a:gd name="connsiteX225" fmla="*/ 2568012 w 7149692"/>
                  <a:gd name="connsiteY225" fmla="*/ 1117600 h 4639734"/>
                  <a:gd name="connsiteX226" fmla="*/ 2551079 w 7149692"/>
                  <a:gd name="connsiteY226" fmla="*/ 1092200 h 4639734"/>
                  <a:gd name="connsiteX227" fmla="*/ 2525679 w 7149692"/>
                  <a:gd name="connsiteY227" fmla="*/ 1083734 h 4639734"/>
                  <a:gd name="connsiteX228" fmla="*/ 2508745 w 7149692"/>
                  <a:gd name="connsiteY228" fmla="*/ 1049867 h 4639734"/>
                  <a:gd name="connsiteX229" fmla="*/ 2466412 w 7149692"/>
                  <a:gd name="connsiteY229" fmla="*/ 1024467 h 4639734"/>
                  <a:gd name="connsiteX230" fmla="*/ 2432545 w 7149692"/>
                  <a:gd name="connsiteY230" fmla="*/ 999067 h 4639734"/>
                  <a:gd name="connsiteX231" fmla="*/ 2305545 w 7149692"/>
                  <a:gd name="connsiteY231" fmla="*/ 889000 h 4639734"/>
                  <a:gd name="connsiteX232" fmla="*/ 2187012 w 7149692"/>
                  <a:gd name="connsiteY232" fmla="*/ 804334 h 4639734"/>
                  <a:gd name="connsiteX233" fmla="*/ 2136212 w 7149692"/>
                  <a:gd name="connsiteY233" fmla="*/ 762000 h 4639734"/>
                  <a:gd name="connsiteX234" fmla="*/ 2017679 w 7149692"/>
                  <a:gd name="connsiteY234" fmla="*/ 677334 h 4639734"/>
                  <a:gd name="connsiteX235" fmla="*/ 1966879 w 7149692"/>
                  <a:gd name="connsiteY235" fmla="*/ 635000 h 4639734"/>
                  <a:gd name="connsiteX236" fmla="*/ 1873745 w 7149692"/>
                  <a:gd name="connsiteY236" fmla="*/ 575734 h 4639734"/>
                  <a:gd name="connsiteX237" fmla="*/ 1831412 w 7149692"/>
                  <a:gd name="connsiteY237" fmla="*/ 541867 h 4639734"/>
                  <a:gd name="connsiteX238" fmla="*/ 1789079 w 7149692"/>
                  <a:gd name="connsiteY238" fmla="*/ 533400 h 4639734"/>
                  <a:gd name="connsiteX239" fmla="*/ 1763679 w 7149692"/>
                  <a:gd name="connsiteY239" fmla="*/ 524934 h 4639734"/>
                  <a:gd name="connsiteX240" fmla="*/ 1738279 w 7149692"/>
                  <a:gd name="connsiteY240" fmla="*/ 508000 h 4639734"/>
                  <a:gd name="connsiteX241" fmla="*/ 1611279 w 7149692"/>
                  <a:gd name="connsiteY241" fmla="*/ 474134 h 4639734"/>
                  <a:gd name="connsiteX242" fmla="*/ 1501212 w 7149692"/>
                  <a:gd name="connsiteY242" fmla="*/ 465667 h 4639734"/>
                  <a:gd name="connsiteX243" fmla="*/ 1314945 w 7149692"/>
                  <a:gd name="connsiteY243" fmla="*/ 474134 h 4639734"/>
                  <a:gd name="connsiteX244" fmla="*/ 1255679 w 7149692"/>
                  <a:gd name="connsiteY244" fmla="*/ 491067 h 4639734"/>
                  <a:gd name="connsiteX245" fmla="*/ 1179479 w 7149692"/>
                  <a:gd name="connsiteY245" fmla="*/ 508000 h 4639734"/>
                  <a:gd name="connsiteX246" fmla="*/ 1111745 w 7149692"/>
                  <a:gd name="connsiteY246" fmla="*/ 524934 h 4639734"/>
                  <a:gd name="connsiteX247" fmla="*/ 1077879 w 7149692"/>
                  <a:gd name="connsiteY247" fmla="*/ 550334 h 4639734"/>
                  <a:gd name="connsiteX248" fmla="*/ 1044012 w 7149692"/>
                  <a:gd name="connsiteY248" fmla="*/ 567267 h 4639734"/>
                  <a:gd name="connsiteX249" fmla="*/ 993212 w 7149692"/>
                  <a:gd name="connsiteY249" fmla="*/ 618067 h 4639734"/>
                  <a:gd name="connsiteX250" fmla="*/ 933945 w 7149692"/>
                  <a:gd name="connsiteY250" fmla="*/ 728134 h 4639734"/>
                  <a:gd name="connsiteX251" fmla="*/ 900079 w 7149692"/>
                  <a:gd name="connsiteY251" fmla="*/ 778934 h 4639734"/>
                  <a:gd name="connsiteX252" fmla="*/ 883145 w 7149692"/>
                  <a:gd name="connsiteY252" fmla="*/ 838200 h 4639734"/>
                  <a:gd name="connsiteX253" fmla="*/ 866212 w 7149692"/>
                  <a:gd name="connsiteY253" fmla="*/ 905934 h 4639734"/>
                  <a:gd name="connsiteX254" fmla="*/ 883145 w 7149692"/>
                  <a:gd name="connsiteY254" fmla="*/ 1227667 h 4639734"/>
                  <a:gd name="connsiteX255" fmla="*/ 900079 w 7149692"/>
                  <a:gd name="connsiteY255" fmla="*/ 1278467 h 4639734"/>
                  <a:gd name="connsiteX256" fmla="*/ 908545 w 7149692"/>
                  <a:gd name="connsiteY256" fmla="*/ 1320800 h 4639734"/>
                  <a:gd name="connsiteX257" fmla="*/ 942412 w 7149692"/>
                  <a:gd name="connsiteY257" fmla="*/ 1380067 h 4639734"/>
                  <a:gd name="connsiteX258" fmla="*/ 967812 w 7149692"/>
                  <a:gd name="connsiteY258" fmla="*/ 1413934 h 4639734"/>
                  <a:gd name="connsiteX259" fmla="*/ 1010145 w 7149692"/>
                  <a:gd name="connsiteY259" fmla="*/ 1490134 h 4639734"/>
                  <a:gd name="connsiteX260" fmla="*/ 1060945 w 7149692"/>
                  <a:gd name="connsiteY260" fmla="*/ 1532467 h 4639734"/>
                  <a:gd name="connsiteX261" fmla="*/ 1077879 w 7149692"/>
                  <a:gd name="connsiteY261" fmla="*/ 1557867 h 4639734"/>
                  <a:gd name="connsiteX262" fmla="*/ 1120212 w 7149692"/>
                  <a:gd name="connsiteY262" fmla="*/ 1591734 h 4639734"/>
                  <a:gd name="connsiteX263" fmla="*/ 1145612 w 7149692"/>
                  <a:gd name="connsiteY263" fmla="*/ 1617134 h 4639734"/>
                  <a:gd name="connsiteX264" fmla="*/ 1179479 w 7149692"/>
                  <a:gd name="connsiteY264" fmla="*/ 1659467 h 4639734"/>
                  <a:gd name="connsiteX265" fmla="*/ 1230279 w 7149692"/>
                  <a:gd name="connsiteY265" fmla="*/ 1710267 h 4639734"/>
                  <a:gd name="connsiteX266" fmla="*/ 1289545 w 7149692"/>
                  <a:gd name="connsiteY266" fmla="*/ 1761067 h 4639734"/>
                  <a:gd name="connsiteX267" fmla="*/ 1314945 w 7149692"/>
                  <a:gd name="connsiteY267" fmla="*/ 1794934 h 4639734"/>
                  <a:gd name="connsiteX268" fmla="*/ 1374212 w 7149692"/>
                  <a:gd name="connsiteY268" fmla="*/ 1837267 h 4639734"/>
                  <a:gd name="connsiteX269" fmla="*/ 1391145 w 7149692"/>
                  <a:gd name="connsiteY269" fmla="*/ 1862667 h 4639734"/>
                  <a:gd name="connsiteX270" fmla="*/ 1425012 w 7149692"/>
                  <a:gd name="connsiteY270" fmla="*/ 1896534 h 4639734"/>
                  <a:gd name="connsiteX271" fmla="*/ 1433479 w 7149692"/>
                  <a:gd name="connsiteY271" fmla="*/ 1921934 h 4639734"/>
                  <a:gd name="connsiteX272" fmla="*/ 1416545 w 7149692"/>
                  <a:gd name="connsiteY272" fmla="*/ 1938867 h 4639734"/>
                  <a:gd name="connsiteX273" fmla="*/ 1357279 w 7149692"/>
                  <a:gd name="connsiteY273" fmla="*/ 1921934 h 4639734"/>
                  <a:gd name="connsiteX274" fmla="*/ 1298012 w 7149692"/>
                  <a:gd name="connsiteY274" fmla="*/ 1888067 h 4639734"/>
                  <a:gd name="connsiteX275" fmla="*/ 1264145 w 7149692"/>
                  <a:gd name="connsiteY275" fmla="*/ 1862667 h 4639734"/>
                  <a:gd name="connsiteX276" fmla="*/ 1230279 w 7149692"/>
                  <a:gd name="connsiteY276" fmla="*/ 1854200 h 4639734"/>
                  <a:gd name="connsiteX277" fmla="*/ 1204879 w 7149692"/>
                  <a:gd name="connsiteY277" fmla="*/ 1845734 h 4639734"/>
                  <a:gd name="connsiteX278" fmla="*/ 1128679 w 7149692"/>
                  <a:gd name="connsiteY278" fmla="*/ 1820334 h 4639734"/>
                  <a:gd name="connsiteX279" fmla="*/ 967812 w 7149692"/>
                  <a:gd name="connsiteY279" fmla="*/ 1811867 h 4639734"/>
                  <a:gd name="connsiteX280" fmla="*/ 866212 w 7149692"/>
                  <a:gd name="connsiteY280" fmla="*/ 1803400 h 4639734"/>
                  <a:gd name="connsiteX281" fmla="*/ 790012 w 7149692"/>
                  <a:gd name="connsiteY281" fmla="*/ 1811867 h 4639734"/>
                  <a:gd name="connsiteX282" fmla="*/ 722279 w 7149692"/>
                  <a:gd name="connsiteY282" fmla="*/ 1837267 h 4639734"/>
                  <a:gd name="connsiteX283" fmla="*/ 679945 w 7149692"/>
                  <a:gd name="connsiteY283" fmla="*/ 1871134 h 4639734"/>
                  <a:gd name="connsiteX284" fmla="*/ 654545 w 7149692"/>
                  <a:gd name="connsiteY284" fmla="*/ 1896534 h 4639734"/>
                  <a:gd name="connsiteX285" fmla="*/ 586812 w 7149692"/>
                  <a:gd name="connsiteY285" fmla="*/ 1947334 h 4639734"/>
                  <a:gd name="connsiteX286" fmla="*/ 544479 w 7149692"/>
                  <a:gd name="connsiteY286" fmla="*/ 1981200 h 4639734"/>
                  <a:gd name="connsiteX287" fmla="*/ 459812 w 7149692"/>
                  <a:gd name="connsiteY287" fmla="*/ 2032000 h 4639734"/>
                  <a:gd name="connsiteX288" fmla="*/ 400545 w 7149692"/>
                  <a:gd name="connsiteY288" fmla="*/ 2099734 h 4639734"/>
                  <a:gd name="connsiteX289" fmla="*/ 332812 w 7149692"/>
                  <a:gd name="connsiteY289" fmla="*/ 2159000 h 4639734"/>
                  <a:gd name="connsiteX290" fmla="*/ 282012 w 7149692"/>
                  <a:gd name="connsiteY290" fmla="*/ 2235200 h 4639734"/>
                  <a:gd name="connsiteX291" fmla="*/ 256612 w 7149692"/>
                  <a:gd name="connsiteY291" fmla="*/ 2252134 h 4639734"/>
                  <a:gd name="connsiteX292" fmla="*/ 214279 w 7149692"/>
                  <a:gd name="connsiteY292" fmla="*/ 2328334 h 4639734"/>
                  <a:gd name="connsiteX293" fmla="*/ 205812 w 7149692"/>
                  <a:gd name="connsiteY293" fmla="*/ 2362200 h 4639734"/>
                  <a:gd name="connsiteX294" fmla="*/ 188879 w 7149692"/>
                  <a:gd name="connsiteY294" fmla="*/ 2404534 h 4639734"/>
                  <a:gd name="connsiteX295" fmla="*/ 180412 w 7149692"/>
                  <a:gd name="connsiteY295" fmla="*/ 2446867 h 4639734"/>
                  <a:gd name="connsiteX296" fmla="*/ 188879 w 7149692"/>
                  <a:gd name="connsiteY296" fmla="*/ 2531534 h 4639734"/>
                  <a:gd name="connsiteX297" fmla="*/ 239679 w 7149692"/>
                  <a:gd name="connsiteY297" fmla="*/ 2573867 h 4639734"/>
                  <a:gd name="connsiteX298" fmla="*/ 265079 w 7149692"/>
                  <a:gd name="connsiteY298" fmla="*/ 2590800 h 4639734"/>
                  <a:gd name="connsiteX299" fmla="*/ 315879 w 7149692"/>
                  <a:gd name="connsiteY299" fmla="*/ 2641600 h 4639734"/>
                  <a:gd name="connsiteX300" fmla="*/ 375145 w 7149692"/>
                  <a:gd name="connsiteY300" fmla="*/ 2683934 h 4639734"/>
                  <a:gd name="connsiteX301" fmla="*/ 417479 w 7149692"/>
                  <a:gd name="connsiteY301" fmla="*/ 2709334 h 4639734"/>
                  <a:gd name="connsiteX302" fmla="*/ 510612 w 7149692"/>
                  <a:gd name="connsiteY302" fmla="*/ 2768600 h 4639734"/>
                  <a:gd name="connsiteX303" fmla="*/ 527545 w 7149692"/>
                  <a:gd name="connsiteY303" fmla="*/ 2785534 h 4639734"/>
                  <a:gd name="connsiteX304" fmla="*/ 561412 w 7149692"/>
                  <a:gd name="connsiteY304" fmla="*/ 2827867 h 4639734"/>
                  <a:gd name="connsiteX305" fmla="*/ 603745 w 7149692"/>
                  <a:gd name="connsiteY305" fmla="*/ 2895600 h 4639734"/>
                  <a:gd name="connsiteX306" fmla="*/ 561412 w 7149692"/>
                  <a:gd name="connsiteY306" fmla="*/ 2921000 h 4639734"/>
                  <a:gd name="connsiteX307" fmla="*/ 510612 w 7149692"/>
                  <a:gd name="connsiteY30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793812 w 7149692"/>
                  <a:gd name="connsiteY116" fmla="*/ 4216400 h 4639734"/>
                  <a:gd name="connsiteX117" fmla="*/ 5802279 w 7149692"/>
                  <a:gd name="connsiteY117" fmla="*/ 4174067 h 4639734"/>
                  <a:gd name="connsiteX118" fmla="*/ 5827679 w 7149692"/>
                  <a:gd name="connsiteY118" fmla="*/ 4097867 h 4639734"/>
                  <a:gd name="connsiteX119" fmla="*/ 5861545 w 7149692"/>
                  <a:gd name="connsiteY119" fmla="*/ 3987800 h 4639734"/>
                  <a:gd name="connsiteX120" fmla="*/ 5903879 w 7149692"/>
                  <a:gd name="connsiteY120" fmla="*/ 3979334 h 4639734"/>
                  <a:gd name="connsiteX121" fmla="*/ 5997012 w 7149692"/>
                  <a:gd name="connsiteY121" fmla="*/ 4013200 h 4639734"/>
                  <a:gd name="connsiteX122" fmla="*/ 6327212 w 7149692"/>
                  <a:gd name="connsiteY122" fmla="*/ 4004734 h 4639734"/>
                  <a:gd name="connsiteX123" fmla="*/ 6411879 w 7149692"/>
                  <a:gd name="connsiteY123" fmla="*/ 3996267 h 4639734"/>
                  <a:gd name="connsiteX124" fmla="*/ 6589679 w 7149692"/>
                  <a:gd name="connsiteY124" fmla="*/ 3979334 h 4639734"/>
                  <a:gd name="connsiteX125" fmla="*/ 6725145 w 7149692"/>
                  <a:gd name="connsiteY125" fmla="*/ 3962400 h 4639734"/>
                  <a:gd name="connsiteX126" fmla="*/ 6784412 w 7149692"/>
                  <a:gd name="connsiteY126" fmla="*/ 3945467 h 4639734"/>
                  <a:gd name="connsiteX127" fmla="*/ 6869079 w 7149692"/>
                  <a:gd name="connsiteY127" fmla="*/ 3869267 h 4639734"/>
                  <a:gd name="connsiteX128" fmla="*/ 6936812 w 7149692"/>
                  <a:gd name="connsiteY128" fmla="*/ 3759200 h 4639734"/>
                  <a:gd name="connsiteX129" fmla="*/ 6987612 w 7149692"/>
                  <a:gd name="connsiteY129" fmla="*/ 3666067 h 4639734"/>
                  <a:gd name="connsiteX130" fmla="*/ 7029945 w 7149692"/>
                  <a:gd name="connsiteY130" fmla="*/ 3572934 h 4639734"/>
                  <a:gd name="connsiteX131" fmla="*/ 7055345 w 7149692"/>
                  <a:gd name="connsiteY131" fmla="*/ 3479800 h 4639734"/>
                  <a:gd name="connsiteX132" fmla="*/ 7106145 w 7149692"/>
                  <a:gd name="connsiteY132" fmla="*/ 3378200 h 4639734"/>
                  <a:gd name="connsiteX133" fmla="*/ 7140012 w 7149692"/>
                  <a:gd name="connsiteY133" fmla="*/ 3259667 h 4639734"/>
                  <a:gd name="connsiteX134" fmla="*/ 7140012 w 7149692"/>
                  <a:gd name="connsiteY134" fmla="*/ 2937934 h 4639734"/>
                  <a:gd name="connsiteX135" fmla="*/ 7114612 w 7149692"/>
                  <a:gd name="connsiteY135" fmla="*/ 2836334 h 4639734"/>
                  <a:gd name="connsiteX136" fmla="*/ 7063812 w 7149692"/>
                  <a:gd name="connsiteY136" fmla="*/ 2743200 h 4639734"/>
                  <a:gd name="connsiteX137" fmla="*/ 7029945 w 7149692"/>
                  <a:gd name="connsiteY137" fmla="*/ 2641600 h 4639734"/>
                  <a:gd name="connsiteX138" fmla="*/ 7004545 w 7149692"/>
                  <a:gd name="connsiteY138" fmla="*/ 2582334 h 4639734"/>
                  <a:gd name="connsiteX139" fmla="*/ 6953745 w 7149692"/>
                  <a:gd name="connsiteY139" fmla="*/ 2514600 h 4639734"/>
                  <a:gd name="connsiteX140" fmla="*/ 6826745 w 7149692"/>
                  <a:gd name="connsiteY140" fmla="*/ 2421467 h 4639734"/>
                  <a:gd name="connsiteX141" fmla="*/ 6759012 w 7149692"/>
                  <a:gd name="connsiteY141" fmla="*/ 2396067 h 4639734"/>
                  <a:gd name="connsiteX142" fmla="*/ 6657412 w 7149692"/>
                  <a:gd name="connsiteY142" fmla="*/ 2319867 h 4639734"/>
                  <a:gd name="connsiteX143" fmla="*/ 6538879 w 7149692"/>
                  <a:gd name="connsiteY143" fmla="*/ 2294467 h 4639734"/>
                  <a:gd name="connsiteX144" fmla="*/ 6445745 w 7149692"/>
                  <a:gd name="connsiteY144" fmla="*/ 2260600 h 4639734"/>
                  <a:gd name="connsiteX145" fmla="*/ 6132479 w 7149692"/>
                  <a:gd name="connsiteY145" fmla="*/ 2260600 h 4639734"/>
                  <a:gd name="connsiteX146" fmla="*/ 6013945 w 7149692"/>
                  <a:gd name="connsiteY146" fmla="*/ 2302934 h 4639734"/>
                  <a:gd name="connsiteX147" fmla="*/ 5954679 w 7149692"/>
                  <a:gd name="connsiteY147" fmla="*/ 2319867 h 4639734"/>
                  <a:gd name="connsiteX148" fmla="*/ 5929279 w 7149692"/>
                  <a:gd name="connsiteY148" fmla="*/ 2167467 h 4639734"/>
                  <a:gd name="connsiteX149" fmla="*/ 5903879 w 7149692"/>
                  <a:gd name="connsiteY149" fmla="*/ 2091267 h 4639734"/>
                  <a:gd name="connsiteX150" fmla="*/ 5878479 w 7149692"/>
                  <a:gd name="connsiteY150" fmla="*/ 1955800 h 4639734"/>
                  <a:gd name="connsiteX151" fmla="*/ 5853079 w 7149692"/>
                  <a:gd name="connsiteY151" fmla="*/ 1905000 h 4639734"/>
                  <a:gd name="connsiteX152" fmla="*/ 5810745 w 7149692"/>
                  <a:gd name="connsiteY152" fmla="*/ 1811867 h 4639734"/>
                  <a:gd name="connsiteX153" fmla="*/ 5759945 w 7149692"/>
                  <a:gd name="connsiteY153" fmla="*/ 1693334 h 4639734"/>
                  <a:gd name="connsiteX154" fmla="*/ 5726079 w 7149692"/>
                  <a:gd name="connsiteY154" fmla="*/ 1591734 h 4639734"/>
                  <a:gd name="connsiteX155" fmla="*/ 5675279 w 7149692"/>
                  <a:gd name="connsiteY155" fmla="*/ 1507067 h 4639734"/>
                  <a:gd name="connsiteX156" fmla="*/ 5649879 w 7149692"/>
                  <a:gd name="connsiteY156" fmla="*/ 1447800 h 4639734"/>
                  <a:gd name="connsiteX157" fmla="*/ 5616012 w 7149692"/>
                  <a:gd name="connsiteY157" fmla="*/ 1380067 h 4639734"/>
                  <a:gd name="connsiteX158" fmla="*/ 5556745 w 7149692"/>
                  <a:gd name="connsiteY158" fmla="*/ 1270000 h 4639734"/>
                  <a:gd name="connsiteX159" fmla="*/ 5505945 w 7149692"/>
                  <a:gd name="connsiteY159" fmla="*/ 1185334 h 4639734"/>
                  <a:gd name="connsiteX160" fmla="*/ 5446679 w 7149692"/>
                  <a:gd name="connsiteY160" fmla="*/ 1083734 h 4639734"/>
                  <a:gd name="connsiteX161" fmla="*/ 5395879 w 7149692"/>
                  <a:gd name="connsiteY161" fmla="*/ 1024467 h 4639734"/>
                  <a:gd name="connsiteX162" fmla="*/ 5336612 w 7149692"/>
                  <a:gd name="connsiteY162" fmla="*/ 939800 h 4639734"/>
                  <a:gd name="connsiteX163" fmla="*/ 5294279 w 7149692"/>
                  <a:gd name="connsiteY163" fmla="*/ 889000 h 4639734"/>
                  <a:gd name="connsiteX164" fmla="*/ 5226545 w 7149692"/>
                  <a:gd name="connsiteY164" fmla="*/ 838200 h 4639734"/>
                  <a:gd name="connsiteX165" fmla="*/ 5158812 w 7149692"/>
                  <a:gd name="connsiteY165" fmla="*/ 812800 h 4639734"/>
                  <a:gd name="connsiteX166" fmla="*/ 5065679 w 7149692"/>
                  <a:gd name="connsiteY166" fmla="*/ 778934 h 4639734"/>
                  <a:gd name="connsiteX167" fmla="*/ 4955612 w 7149692"/>
                  <a:gd name="connsiteY167" fmla="*/ 753534 h 4639734"/>
                  <a:gd name="connsiteX168" fmla="*/ 4887879 w 7149692"/>
                  <a:gd name="connsiteY168" fmla="*/ 736600 h 4639734"/>
                  <a:gd name="connsiteX169" fmla="*/ 4760879 w 7149692"/>
                  <a:gd name="connsiteY169" fmla="*/ 795867 h 4639734"/>
                  <a:gd name="connsiteX170" fmla="*/ 4667745 w 7149692"/>
                  <a:gd name="connsiteY170" fmla="*/ 872067 h 4639734"/>
                  <a:gd name="connsiteX171" fmla="*/ 4600012 w 7149692"/>
                  <a:gd name="connsiteY171" fmla="*/ 990600 h 4639734"/>
                  <a:gd name="connsiteX172" fmla="*/ 4574612 w 7149692"/>
                  <a:gd name="connsiteY172" fmla="*/ 1066800 h 4639734"/>
                  <a:gd name="connsiteX173" fmla="*/ 4540745 w 7149692"/>
                  <a:gd name="connsiteY173" fmla="*/ 1210734 h 4639734"/>
                  <a:gd name="connsiteX174" fmla="*/ 4489945 w 7149692"/>
                  <a:gd name="connsiteY174" fmla="*/ 1168400 h 4639734"/>
                  <a:gd name="connsiteX175" fmla="*/ 4447612 w 7149692"/>
                  <a:gd name="connsiteY175" fmla="*/ 1049867 h 4639734"/>
                  <a:gd name="connsiteX176" fmla="*/ 4379879 w 7149692"/>
                  <a:gd name="connsiteY176" fmla="*/ 922867 h 4639734"/>
                  <a:gd name="connsiteX177" fmla="*/ 4329079 w 7149692"/>
                  <a:gd name="connsiteY177" fmla="*/ 821267 h 4639734"/>
                  <a:gd name="connsiteX178" fmla="*/ 4269812 w 7149692"/>
                  <a:gd name="connsiteY178" fmla="*/ 711200 h 4639734"/>
                  <a:gd name="connsiteX179" fmla="*/ 4210545 w 7149692"/>
                  <a:gd name="connsiteY179" fmla="*/ 609600 h 4639734"/>
                  <a:gd name="connsiteX180" fmla="*/ 4134345 w 7149692"/>
                  <a:gd name="connsiteY180" fmla="*/ 516467 h 4639734"/>
                  <a:gd name="connsiteX181" fmla="*/ 4100479 w 7149692"/>
                  <a:gd name="connsiteY181" fmla="*/ 448734 h 4639734"/>
                  <a:gd name="connsiteX182" fmla="*/ 4041212 w 7149692"/>
                  <a:gd name="connsiteY182" fmla="*/ 372534 h 4639734"/>
                  <a:gd name="connsiteX183" fmla="*/ 4007345 w 7149692"/>
                  <a:gd name="connsiteY183" fmla="*/ 338667 h 4639734"/>
                  <a:gd name="connsiteX184" fmla="*/ 3990412 w 7149692"/>
                  <a:gd name="connsiteY184" fmla="*/ 313267 h 4639734"/>
                  <a:gd name="connsiteX185" fmla="*/ 3965012 w 7149692"/>
                  <a:gd name="connsiteY185" fmla="*/ 287867 h 4639734"/>
                  <a:gd name="connsiteX186" fmla="*/ 3939612 w 7149692"/>
                  <a:gd name="connsiteY186" fmla="*/ 254000 h 4639734"/>
                  <a:gd name="connsiteX187" fmla="*/ 3905745 w 7149692"/>
                  <a:gd name="connsiteY187" fmla="*/ 237067 h 4639734"/>
                  <a:gd name="connsiteX188" fmla="*/ 3846479 w 7149692"/>
                  <a:gd name="connsiteY188" fmla="*/ 186267 h 4639734"/>
                  <a:gd name="connsiteX189" fmla="*/ 3821079 w 7149692"/>
                  <a:gd name="connsiteY189" fmla="*/ 169334 h 4639734"/>
                  <a:gd name="connsiteX190" fmla="*/ 3787212 w 7149692"/>
                  <a:gd name="connsiteY190" fmla="*/ 135467 h 4639734"/>
                  <a:gd name="connsiteX191" fmla="*/ 3694079 w 7149692"/>
                  <a:gd name="connsiteY191" fmla="*/ 101600 h 4639734"/>
                  <a:gd name="connsiteX192" fmla="*/ 3617879 w 7149692"/>
                  <a:gd name="connsiteY192" fmla="*/ 67734 h 4639734"/>
                  <a:gd name="connsiteX193" fmla="*/ 3584012 w 7149692"/>
                  <a:gd name="connsiteY193" fmla="*/ 59267 h 4639734"/>
                  <a:gd name="connsiteX194" fmla="*/ 3550145 w 7149692"/>
                  <a:gd name="connsiteY194" fmla="*/ 42334 h 4639734"/>
                  <a:gd name="connsiteX195" fmla="*/ 3516279 w 7149692"/>
                  <a:gd name="connsiteY195" fmla="*/ 33867 h 4639734"/>
                  <a:gd name="connsiteX196" fmla="*/ 3431612 w 7149692"/>
                  <a:gd name="connsiteY196" fmla="*/ 8467 h 4639734"/>
                  <a:gd name="connsiteX197" fmla="*/ 3330012 w 7149692"/>
                  <a:gd name="connsiteY197" fmla="*/ 0 h 4639734"/>
                  <a:gd name="connsiteX198" fmla="*/ 3143745 w 7149692"/>
                  <a:gd name="connsiteY198" fmla="*/ 8467 h 4639734"/>
                  <a:gd name="connsiteX199" fmla="*/ 3050612 w 7149692"/>
                  <a:gd name="connsiteY199" fmla="*/ 25400 h 4639734"/>
                  <a:gd name="connsiteX200" fmla="*/ 2991345 w 7149692"/>
                  <a:gd name="connsiteY200" fmla="*/ 42334 h 4639734"/>
                  <a:gd name="connsiteX201" fmla="*/ 2949012 w 7149692"/>
                  <a:gd name="connsiteY201" fmla="*/ 59267 h 4639734"/>
                  <a:gd name="connsiteX202" fmla="*/ 2898212 w 7149692"/>
                  <a:gd name="connsiteY202" fmla="*/ 93134 h 4639734"/>
                  <a:gd name="connsiteX203" fmla="*/ 2855879 w 7149692"/>
                  <a:gd name="connsiteY203" fmla="*/ 118534 h 4639734"/>
                  <a:gd name="connsiteX204" fmla="*/ 2830479 w 7149692"/>
                  <a:gd name="connsiteY204" fmla="*/ 143934 h 4639734"/>
                  <a:gd name="connsiteX205" fmla="*/ 2805079 w 7149692"/>
                  <a:gd name="connsiteY205" fmla="*/ 160867 h 4639734"/>
                  <a:gd name="connsiteX206" fmla="*/ 2745812 w 7149692"/>
                  <a:gd name="connsiteY206" fmla="*/ 203200 h 4639734"/>
                  <a:gd name="connsiteX207" fmla="*/ 2720412 w 7149692"/>
                  <a:gd name="connsiteY207" fmla="*/ 254000 h 4639734"/>
                  <a:gd name="connsiteX208" fmla="*/ 2695012 w 7149692"/>
                  <a:gd name="connsiteY208" fmla="*/ 296334 h 4639734"/>
                  <a:gd name="connsiteX209" fmla="*/ 2644212 w 7149692"/>
                  <a:gd name="connsiteY209" fmla="*/ 389467 h 4639734"/>
                  <a:gd name="connsiteX210" fmla="*/ 2627279 w 7149692"/>
                  <a:gd name="connsiteY210" fmla="*/ 414867 h 4639734"/>
                  <a:gd name="connsiteX211" fmla="*/ 2610345 w 7149692"/>
                  <a:gd name="connsiteY211" fmla="*/ 541867 h 4639734"/>
                  <a:gd name="connsiteX212" fmla="*/ 2593412 w 7149692"/>
                  <a:gd name="connsiteY212" fmla="*/ 584200 h 4639734"/>
                  <a:gd name="connsiteX213" fmla="*/ 2584945 w 7149692"/>
                  <a:gd name="connsiteY213" fmla="*/ 609600 h 4639734"/>
                  <a:gd name="connsiteX214" fmla="*/ 2568012 w 7149692"/>
                  <a:gd name="connsiteY214" fmla="*/ 643467 h 4639734"/>
                  <a:gd name="connsiteX215" fmla="*/ 2542612 w 7149692"/>
                  <a:gd name="connsiteY215" fmla="*/ 728134 h 4639734"/>
                  <a:gd name="connsiteX216" fmla="*/ 2551079 w 7149692"/>
                  <a:gd name="connsiteY216" fmla="*/ 880534 h 4639734"/>
                  <a:gd name="connsiteX217" fmla="*/ 2576479 w 7149692"/>
                  <a:gd name="connsiteY217" fmla="*/ 973667 h 4639734"/>
                  <a:gd name="connsiteX218" fmla="*/ 2593412 w 7149692"/>
                  <a:gd name="connsiteY218" fmla="*/ 1049867 h 4639734"/>
                  <a:gd name="connsiteX219" fmla="*/ 2618812 w 7149692"/>
                  <a:gd name="connsiteY219" fmla="*/ 1066800 h 4639734"/>
                  <a:gd name="connsiteX220" fmla="*/ 2678079 w 7149692"/>
                  <a:gd name="connsiteY220" fmla="*/ 1134534 h 4639734"/>
                  <a:gd name="connsiteX221" fmla="*/ 2728879 w 7149692"/>
                  <a:gd name="connsiteY221" fmla="*/ 1176867 h 4639734"/>
                  <a:gd name="connsiteX222" fmla="*/ 2703479 w 7149692"/>
                  <a:gd name="connsiteY222" fmla="*/ 1202267 h 4639734"/>
                  <a:gd name="connsiteX223" fmla="*/ 2635745 w 7149692"/>
                  <a:gd name="connsiteY223" fmla="*/ 1193800 h 4639734"/>
                  <a:gd name="connsiteX224" fmla="*/ 2568012 w 7149692"/>
                  <a:gd name="connsiteY224" fmla="*/ 1117600 h 4639734"/>
                  <a:gd name="connsiteX225" fmla="*/ 2551079 w 7149692"/>
                  <a:gd name="connsiteY225" fmla="*/ 1092200 h 4639734"/>
                  <a:gd name="connsiteX226" fmla="*/ 2525679 w 7149692"/>
                  <a:gd name="connsiteY226" fmla="*/ 1083734 h 4639734"/>
                  <a:gd name="connsiteX227" fmla="*/ 2508745 w 7149692"/>
                  <a:gd name="connsiteY227" fmla="*/ 1049867 h 4639734"/>
                  <a:gd name="connsiteX228" fmla="*/ 2466412 w 7149692"/>
                  <a:gd name="connsiteY228" fmla="*/ 1024467 h 4639734"/>
                  <a:gd name="connsiteX229" fmla="*/ 2432545 w 7149692"/>
                  <a:gd name="connsiteY229" fmla="*/ 999067 h 4639734"/>
                  <a:gd name="connsiteX230" fmla="*/ 2305545 w 7149692"/>
                  <a:gd name="connsiteY230" fmla="*/ 889000 h 4639734"/>
                  <a:gd name="connsiteX231" fmla="*/ 2187012 w 7149692"/>
                  <a:gd name="connsiteY231" fmla="*/ 804334 h 4639734"/>
                  <a:gd name="connsiteX232" fmla="*/ 2136212 w 7149692"/>
                  <a:gd name="connsiteY232" fmla="*/ 762000 h 4639734"/>
                  <a:gd name="connsiteX233" fmla="*/ 2017679 w 7149692"/>
                  <a:gd name="connsiteY233" fmla="*/ 677334 h 4639734"/>
                  <a:gd name="connsiteX234" fmla="*/ 1966879 w 7149692"/>
                  <a:gd name="connsiteY234" fmla="*/ 635000 h 4639734"/>
                  <a:gd name="connsiteX235" fmla="*/ 1873745 w 7149692"/>
                  <a:gd name="connsiteY235" fmla="*/ 575734 h 4639734"/>
                  <a:gd name="connsiteX236" fmla="*/ 1831412 w 7149692"/>
                  <a:gd name="connsiteY236" fmla="*/ 541867 h 4639734"/>
                  <a:gd name="connsiteX237" fmla="*/ 1789079 w 7149692"/>
                  <a:gd name="connsiteY237" fmla="*/ 533400 h 4639734"/>
                  <a:gd name="connsiteX238" fmla="*/ 1763679 w 7149692"/>
                  <a:gd name="connsiteY238" fmla="*/ 524934 h 4639734"/>
                  <a:gd name="connsiteX239" fmla="*/ 1738279 w 7149692"/>
                  <a:gd name="connsiteY239" fmla="*/ 508000 h 4639734"/>
                  <a:gd name="connsiteX240" fmla="*/ 1611279 w 7149692"/>
                  <a:gd name="connsiteY240" fmla="*/ 474134 h 4639734"/>
                  <a:gd name="connsiteX241" fmla="*/ 1501212 w 7149692"/>
                  <a:gd name="connsiteY241" fmla="*/ 465667 h 4639734"/>
                  <a:gd name="connsiteX242" fmla="*/ 1314945 w 7149692"/>
                  <a:gd name="connsiteY242" fmla="*/ 474134 h 4639734"/>
                  <a:gd name="connsiteX243" fmla="*/ 1255679 w 7149692"/>
                  <a:gd name="connsiteY243" fmla="*/ 491067 h 4639734"/>
                  <a:gd name="connsiteX244" fmla="*/ 1179479 w 7149692"/>
                  <a:gd name="connsiteY244" fmla="*/ 508000 h 4639734"/>
                  <a:gd name="connsiteX245" fmla="*/ 1111745 w 7149692"/>
                  <a:gd name="connsiteY245" fmla="*/ 524934 h 4639734"/>
                  <a:gd name="connsiteX246" fmla="*/ 1077879 w 7149692"/>
                  <a:gd name="connsiteY246" fmla="*/ 550334 h 4639734"/>
                  <a:gd name="connsiteX247" fmla="*/ 1044012 w 7149692"/>
                  <a:gd name="connsiteY247" fmla="*/ 567267 h 4639734"/>
                  <a:gd name="connsiteX248" fmla="*/ 993212 w 7149692"/>
                  <a:gd name="connsiteY248" fmla="*/ 618067 h 4639734"/>
                  <a:gd name="connsiteX249" fmla="*/ 933945 w 7149692"/>
                  <a:gd name="connsiteY249" fmla="*/ 728134 h 4639734"/>
                  <a:gd name="connsiteX250" fmla="*/ 900079 w 7149692"/>
                  <a:gd name="connsiteY250" fmla="*/ 778934 h 4639734"/>
                  <a:gd name="connsiteX251" fmla="*/ 883145 w 7149692"/>
                  <a:gd name="connsiteY251" fmla="*/ 838200 h 4639734"/>
                  <a:gd name="connsiteX252" fmla="*/ 866212 w 7149692"/>
                  <a:gd name="connsiteY252" fmla="*/ 905934 h 4639734"/>
                  <a:gd name="connsiteX253" fmla="*/ 883145 w 7149692"/>
                  <a:gd name="connsiteY253" fmla="*/ 1227667 h 4639734"/>
                  <a:gd name="connsiteX254" fmla="*/ 900079 w 7149692"/>
                  <a:gd name="connsiteY254" fmla="*/ 1278467 h 4639734"/>
                  <a:gd name="connsiteX255" fmla="*/ 908545 w 7149692"/>
                  <a:gd name="connsiteY255" fmla="*/ 1320800 h 4639734"/>
                  <a:gd name="connsiteX256" fmla="*/ 942412 w 7149692"/>
                  <a:gd name="connsiteY256" fmla="*/ 1380067 h 4639734"/>
                  <a:gd name="connsiteX257" fmla="*/ 967812 w 7149692"/>
                  <a:gd name="connsiteY257" fmla="*/ 1413934 h 4639734"/>
                  <a:gd name="connsiteX258" fmla="*/ 1010145 w 7149692"/>
                  <a:gd name="connsiteY258" fmla="*/ 1490134 h 4639734"/>
                  <a:gd name="connsiteX259" fmla="*/ 1060945 w 7149692"/>
                  <a:gd name="connsiteY259" fmla="*/ 1532467 h 4639734"/>
                  <a:gd name="connsiteX260" fmla="*/ 1077879 w 7149692"/>
                  <a:gd name="connsiteY260" fmla="*/ 1557867 h 4639734"/>
                  <a:gd name="connsiteX261" fmla="*/ 1120212 w 7149692"/>
                  <a:gd name="connsiteY261" fmla="*/ 1591734 h 4639734"/>
                  <a:gd name="connsiteX262" fmla="*/ 1145612 w 7149692"/>
                  <a:gd name="connsiteY262" fmla="*/ 1617134 h 4639734"/>
                  <a:gd name="connsiteX263" fmla="*/ 1179479 w 7149692"/>
                  <a:gd name="connsiteY263" fmla="*/ 1659467 h 4639734"/>
                  <a:gd name="connsiteX264" fmla="*/ 1230279 w 7149692"/>
                  <a:gd name="connsiteY264" fmla="*/ 1710267 h 4639734"/>
                  <a:gd name="connsiteX265" fmla="*/ 1289545 w 7149692"/>
                  <a:gd name="connsiteY265" fmla="*/ 1761067 h 4639734"/>
                  <a:gd name="connsiteX266" fmla="*/ 1314945 w 7149692"/>
                  <a:gd name="connsiteY266" fmla="*/ 1794934 h 4639734"/>
                  <a:gd name="connsiteX267" fmla="*/ 1374212 w 7149692"/>
                  <a:gd name="connsiteY267" fmla="*/ 1837267 h 4639734"/>
                  <a:gd name="connsiteX268" fmla="*/ 1391145 w 7149692"/>
                  <a:gd name="connsiteY268" fmla="*/ 1862667 h 4639734"/>
                  <a:gd name="connsiteX269" fmla="*/ 1425012 w 7149692"/>
                  <a:gd name="connsiteY269" fmla="*/ 1896534 h 4639734"/>
                  <a:gd name="connsiteX270" fmla="*/ 1433479 w 7149692"/>
                  <a:gd name="connsiteY270" fmla="*/ 1921934 h 4639734"/>
                  <a:gd name="connsiteX271" fmla="*/ 1416545 w 7149692"/>
                  <a:gd name="connsiteY271" fmla="*/ 1938867 h 4639734"/>
                  <a:gd name="connsiteX272" fmla="*/ 1357279 w 7149692"/>
                  <a:gd name="connsiteY272" fmla="*/ 1921934 h 4639734"/>
                  <a:gd name="connsiteX273" fmla="*/ 1298012 w 7149692"/>
                  <a:gd name="connsiteY273" fmla="*/ 1888067 h 4639734"/>
                  <a:gd name="connsiteX274" fmla="*/ 1264145 w 7149692"/>
                  <a:gd name="connsiteY274" fmla="*/ 1862667 h 4639734"/>
                  <a:gd name="connsiteX275" fmla="*/ 1230279 w 7149692"/>
                  <a:gd name="connsiteY275" fmla="*/ 1854200 h 4639734"/>
                  <a:gd name="connsiteX276" fmla="*/ 1204879 w 7149692"/>
                  <a:gd name="connsiteY276" fmla="*/ 1845734 h 4639734"/>
                  <a:gd name="connsiteX277" fmla="*/ 1128679 w 7149692"/>
                  <a:gd name="connsiteY277" fmla="*/ 1820334 h 4639734"/>
                  <a:gd name="connsiteX278" fmla="*/ 967812 w 7149692"/>
                  <a:gd name="connsiteY278" fmla="*/ 1811867 h 4639734"/>
                  <a:gd name="connsiteX279" fmla="*/ 866212 w 7149692"/>
                  <a:gd name="connsiteY279" fmla="*/ 1803400 h 4639734"/>
                  <a:gd name="connsiteX280" fmla="*/ 790012 w 7149692"/>
                  <a:gd name="connsiteY280" fmla="*/ 1811867 h 4639734"/>
                  <a:gd name="connsiteX281" fmla="*/ 722279 w 7149692"/>
                  <a:gd name="connsiteY281" fmla="*/ 1837267 h 4639734"/>
                  <a:gd name="connsiteX282" fmla="*/ 679945 w 7149692"/>
                  <a:gd name="connsiteY282" fmla="*/ 1871134 h 4639734"/>
                  <a:gd name="connsiteX283" fmla="*/ 654545 w 7149692"/>
                  <a:gd name="connsiteY283" fmla="*/ 1896534 h 4639734"/>
                  <a:gd name="connsiteX284" fmla="*/ 586812 w 7149692"/>
                  <a:gd name="connsiteY284" fmla="*/ 1947334 h 4639734"/>
                  <a:gd name="connsiteX285" fmla="*/ 544479 w 7149692"/>
                  <a:gd name="connsiteY285" fmla="*/ 1981200 h 4639734"/>
                  <a:gd name="connsiteX286" fmla="*/ 459812 w 7149692"/>
                  <a:gd name="connsiteY286" fmla="*/ 2032000 h 4639734"/>
                  <a:gd name="connsiteX287" fmla="*/ 400545 w 7149692"/>
                  <a:gd name="connsiteY287" fmla="*/ 2099734 h 4639734"/>
                  <a:gd name="connsiteX288" fmla="*/ 332812 w 7149692"/>
                  <a:gd name="connsiteY288" fmla="*/ 2159000 h 4639734"/>
                  <a:gd name="connsiteX289" fmla="*/ 282012 w 7149692"/>
                  <a:gd name="connsiteY289" fmla="*/ 2235200 h 4639734"/>
                  <a:gd name="connsiteX290" fmla="*/ 256612 w 7149692"/>
                  <a:gd name="connsiteY290" fmla="*/ 2252134 h 4639734"/>
                  <a:gd name="connsiteX291" fmla="*/ 214279 w 7149692"/>
                  <a:gd name="connsiteY291" fmla="*/ 2328334 h 4639734"/>
                  <a:gd name="connsiteX292" fmla="*/ 205812 w 7149692"/>
                  <a:gd name="connsiteY292" fmla="*/ 2362200 h 4639734"/>
                  <a:gd name="connsiteX293" fmla="*/ 188879 w 7149692"/>
                  <a:gd name="connsiteY293" fmla="*/ 2404534 h 4639734"/>
                  <a:gd name="connsiteX294" fmla="*/ 180412 w 7149692"/>
                  <a:gd name="connsiteY294" fmla="*/ 2446867 h 4639734"/>
                  <a:gd name="connsiteX295" fmla="*/ 188879 w 7149692"/>
                  <a:gd name="connsiteY295" fmla="*/ 2531534 h 4639734"/>
                  <a:gd name="connsiteX296" fmla="*/ 239679 w 7149692"/>
                  <a:gd name="connsiteY296" fmla="*/ 2573867 h 4639734"/>
                  <a:gd name="connsiteX297" fmla="*/ 265079 w 7149692"/>
                  <a:gd name="connsiteY297" fmla="*/ 2590800 h 4639734"/>
                  <a:gd name="connsiteX298" fmla="*/ 315879 w 7149692"/>
                  <a:gd name="connsiteY298" fmla="*/ 2641600 h 4639734"/>
                  <a:gd name="connsiteX299" fmla="*/ 375145 w 7149692"/>
                  <a:gd name="connsiteY299" fmla="*/ 2683934 h 4639734"/>
                  <a:gd name="connsiteX300" fmla="*/ 417479 w 7149692"/>
                  <a:gd name="connsiteY300" fmla="*/ 2709334 h 4639734"/>
                  <a:gd name="connsiteX301" fmla="*/ 510612 w 7149692"/>
                  <a:gd name="connsiteY301" fmla="*/ 2768600 h 4639734"/>
                  <a:gd name="connsiteX302" fmla="*/ 527545 w 7149692"/>
                  <a:gd name="connsiteY302" fmla="*/ 2785534 h 4639734"/>
                  <a:gd name="connsiteX303" fmla="*/ 561412 w 7149692"/>
                  <a:gd name="connsiteY303" fmla="*/ 2827867 h 4639734"/>
                  <a:gd name="connsiteX304" fmla="*/ 603745 w 7149692"/>
                  <a:gd name="connsiteY304" fmla="*/ 2895600 h 4639734"/>
                  <a:gd name="connsiteX305" fmla="*/ 561412 w 7149692"/>
                  <a:gd name="connsiteY305" fmla="*/ 2921000 h 4639734"/>
                  <a:gd name="connsiteX306" fmla="*/ 510612 w 7149692"/>
                  <a:gd name="connsiteY30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34545 w 7149692"/>
                  <a:gd name="connsiteY114" fmla="*/ 4318000 h 4639734"/>
                  <a:gd name="connsiteX115" fmla="*/ 5759945 w 7149692"/>
                  <a:gd name="connsiteY115" fmla="*/ 4292600 h 4639734"/>
                  <a:gd name="connsiteX116" fmla="*/ 5802279 w 7149692"/>
                  <a:gd name="connsiteY116" fmla="*/ 4174067 h 4639734"/>
                  <a:gd name="connsiteX117" fmla="*/ 5827679 w 7149692"/>
                  <a:gd name="connsiteY117" fmla="*/ 4097867 h 4639734"/>
                  <a:gd name="connsiteX118" fmla="*/ 5861545 w 7149692"/>
                  <a:gd name="connsiteY118" fmla="*/ 3987800 h 4639734"/>
                  <a:gd name="connsiteX119" fmla="*/ 5903879 w 7149692"/>
                  <a:gd name="connsiteY119" fmla="*/ 3979334 h 4639734"/>
                  <a:gd name="connsiteX120" fmla="*/ 5997012 w 7149692"/>
                  <a:gd name="connsiteY120" fmla="*/ 4013200 h 4639734"/>
                  <a:gd name="connsiteX121" fmla="*/ 6327212 w 7149692"/>
                  <a:gd name="connsiteY121" fmla="*/ 4004734 h 4639734"/>
                  <a:gd name="connsiteX122" fmla="*/ 6411879 w 7149692"/>
                  <a:gd name="connsiteY122" fmla="*/ 3996267 h 4639734"/>
                  <a:gd name="connsiteX123" fmla="*/ 6589679 w 7149692"/>
                  <a:gd name="connsiteY123" fmla="*/ 3979334 h 4639734"/>
                  <a:gd name="connsiteX124" fmla="*/ 6725145 w 7149692"/>
                  <a:gd name="connsiteY124" fmla="*/ 3962400 h 4639734"/>
                  <a:gd name="connsiteX125" fmla="*/ 6784412 w 7149692"/>
                  <a:gd name="connsiteY125" fmla="*/ 3945467 h 4639734"/>
                  <a:gd name="connsiteX126" fmla="*/ 6869079 w 7149692"/>
                  <a:gd name="connsiteY126" fmla="*/ 3869267 h 4639734"/>
                  <a:gd name="connsiteX127" fmla="*/ 6936812 w 7149692"/>
                  <a:gd name="connsiteY127" fmla="*/ 3759200 h 4639734"/>
                  <a:gd name="connsiteX128" fmla="*/ 6987612 w 7149692"/>
                  <a:gd name="connsiteY128" fmla="*/ 3666067 h 4639734"/>
                  <a:gd name="connsiteX129" fmla="*/ 7029945 w 7149692"/>
                  <a:gd name="connsiteY129" fmla="*/ 3572934 h 4639734"/>
                  <a:gd name="connsiteX130" fmla="*/ 7055345 w 7149692"/>
                  <a:gd name="connsiteY130" fmla="*/ 3479800 h 4639734"/>
                  <a:gd name="connsiteX131" fmla="*/ 7106145 w 7149692"/>
                  <a:gd name="connsiteY131" fmla="*/ 3378200 h 4639734"/>
                  <a:gd name="connsiteX132" fmla="*/ 7140012 w 7149692"/>
                  <a:gd name="connsiteY132" fmla="*/ 3259667 h 4639734"/>
                  <a:gd name="connsiteX133" fmla="*/ 7140012 w 7149692"/>
                  <a:gd name="connsiteY133" fmla="*/ 2937934 h 4639734"/>
                  <a:gd name="connsiteX134" fmla="*/ 7114612 w 7149692"/>
                  <a:gd name="connsiteY134" fmla="*/ 2836334 h 4639734"/>
                  <a:gd name="connsiteX135" fmla="*/ 7063812 w 7149692"/>
                  <a:gd name="connsiteY135" fmla="*/ 2743200 h 4639734"/>
                  <a:gd name="connsiteX136" fmla="*/ 7029945 w 7149692"/>
                  <a:gd name="connsiteY136" fmla="*/ 2641600 h 4639734"/>
                  <a:gd name="connsiteX137" fmla="*/ 7004545 w 7149692"/>
                  <a:gd name="connsiteY137" fmla="*/ 2582334 h 4639734"/>
                  <a:gd name="connsiteX138" fmla="*/ 6953745 w 7149692"/>
                  <a:gd name="connsiteY138" fmla="*/ 2514600 h 4639734"/>
                  <a:gd name="connsiteX139" fmla="*/ 6826745 w 7149692"/>
                  <a:gd name="connsiteY139" fmla="*/ 2421467 h 4639734"/>
                  <a:gd name="connsiteX140" fmla="*/ 6759012 w 7149692"/>
                  <a:gd name="connsiteY140" fmla="*/ 2396067 h 4639734"/>
                  <a:gd name="connsiteX141" fmla="*/ 6657412 w 7149692"/>
                  <a:gd name="connsiteY141" fmla="*/ 2319867 h 4639734"/>
                  <a:gd name="connsiteX142" fmla="*/ 6538879 w 7149692"/>
                  <a:gd name="connsiteY142" fmla="*/ 2294467 h 4639734"/>
                  <a:gd name="connsiteX143" fmla="*/ 6445745 w 7149692"/>
                  <a:gd name="connsiteY143" fmla="*/ 2260600 h 4639734"/>
                  <a:gd name="connsiteX144" fmla="*/ 6132479 w 7149692"/>
                  <a:gd name="connsiteY144" fmla="*/ 2260600 h 4639734"/>
                  <a:gd name="connsiteX145" fmla="*/ 6013945 w 7149692"/>
                  <a:gd name="connsiteY145" fmla="*/ 2302934 h 4639734"/>
                  <a:gd name="connsiteX146" fmla="*/ 5954679 w 7149692"/>
                  <a:gd name="connsiteY146" fmla="*/ 2319867 h 4639734"/>
                  <a:gd name="connsiteX147" fmla="*/ 5929279 w 7149692"/>
                  <a:gd name="connsiteY147" fmla="*/ 2167467 h 4639734"/>
                  <a:gd name="connsiteX148" fmla="*/ 5903879 w 7149692"/>
                  <a:gd name="connsiteY148" fmla="*/ 2091267 h 4639734"/>
                  <a:gd name="connsiteX149" fmla="*/ 5878479 w 7149692"/>
                  <a:gd name="connsiteY149" fmla="*/ 1955800 h 4639734"/>
                  <a:gd name="connsiteX150" fmla="*/ 5853079 w 7149692"/>
                  <a:gd name="connsiteY150" fmla="*/ 1905000 h 4639734"/>
                  <a:gd name="connsiteX151" fmla="*/ 5810745 w 7149692"/>
                  <a:gd name="connsiteY151" fmla="*/ 1811867 h 4639734"/>
                  <a:gd name="connsiteX152" fmla="*/ 5759945 w 7149692"/>
                  <a:gd name="connsiteY152" fmla="*/ 1693334 h 4639734"/>
                  <a:gd name="connsiteX153" fmla="*/ 5726079 w 7149692"/>
                  <a:gd name="connsiteY153" fmla="*/ 1591734 h 4639734"/>
                  <a:gd name="connsiteX154" fmla="*/ 5675279 w 7149692"/>
                  <a:gd name="connsiteY154" fmla="*/ 1507067 h 4639734"/>
                  <a:gd name="connsiteX155" fmla="*/ 5649879 w 7149692"/>
                  <a:gd name="connsiteY155" fmla="*/ 1447800 h 4639734"/>
                  <a:gd name="connsiteX156" fmla="*/ 5616012 w 7149692"/>
                  <a:gd name="connsiteY156" fmla="*/ 1380067 h 4639734"/>
                  <a:gd name="connsiteX157" fmla="*/ 5556745 w 7149692"/>
                  <a:gd name="connsiteY157" fmla="*/ 1270000 h 4639734"/>
                  <a:gd name="connsiteX158" fmla="*/ 5505945 w 7149692"/>
                  <a:gd name="connsiteY158" fmla="*/ 1185334 h 4639734"/>
                  <a:gd name="connsiteX159" fmla="*/ 5446679 w 7149692"/>
                  <a:gd name="connsiteY159" fmla="*/ 1083734 h 4639734"/>
                  <a:gd name="connsiteX160" fmla="*/ 5395879 w 7149692"/>
                  <a:gd name="connsiteY160" fmla="*/ 1024467 h 4639734"/>
                  <a:gd name="connsiteX161" fmla="*/ 5336612 w 7149692"/>
                  <a:gd name="connsiteY161" fmla="*/ 939800 h 4639734"/>
                  <a:gd name="connsiteX162" fmla="*/ 5294279 w 7149692"/>
                  <a:gd name="connsiteY162" fmla="*/ 889000 h 4639734"/>
                  <a:gd name="connsiteX163" fmla="*/ 5226545 w 7149692"/>
                  <a:gd name="connsiteY163" fmla="*/ 838200 h 4639734"/>
                  <a:gd name="connsiteX164" fmla="*/ 5158812 w 7149692"/>
                  <a:gd name="connsiteY164" fmla="*/ 812800 h 4639734"/>
                  <a:gd name="connsiteX165" fmla="*/ 5065679 w 7149692"/>
                  <a:gd name="connsiteY165" fmla="*/ 778934 h 4639734"/>
                  <a:gd name="connsiteX166" fmla="*/ 4955612 w 7149692"/>
                  <a:gd name="connsiteY166" fmla="*/ 753534 h 4639734"/>
                  <a:gd name="connsiteX167" fmla="*/ 4887879 w 7149692"/>
                  <a:gd name="connsiteY167" fmla="*/ 736600 h 4639734"/>
                  <a:gd name="connsiteX168" fmla="*/ 4760879 w 7149692"/>
                  <a:gd name="connsiteY168" fmla="*/ 795867 h 4639734"/>
                  <a:gd name="connsiteX169" fmla="*/ 4667745 w 7149692"/>
                  <a:gd name="connsiteY169" fmla="*/ 872067 h 4639734"/>
                  <a:gd name="connsiteX170" fmla="*/ 4600012 w 7149692"/>
                  <a:gd name="connsiteY170" fmla="*/ 990600 h 4639734"/>
                  <a:gd name="connsiteX171" fmla="*/ 4574612 w 7149692"/>
                  <a:gd name="connsiteY171" fmla="*/ 1066800 h 4639734"/>
                  <a:gd name="connsiteX172" fmla="*/ 4540745 w 7149692"/>
                  <a:gd name="connsiteY172" fmla="*/ 1210734 h 4639734"/>
                  <a:gd name="connsiteX173" fmla="*/ 4489945 w 7149692"/>
                  <a:gd name="connsiteY173" fmla="*/ 1168400 h 4639734"/>
                  <a:gd name="connsiteX174" fmla="*/ 4447612 w 7149692"/>
                  <a:gd name="connsiteY174" fmla="*/ 1049867 h 4639734"/>
                  <a:gd name="connsiteX175" fmla="*/ 4379879 w 7149692"/>
                  <a:gd name="connsiteY175" fmla="*/ 922867 h 4639734"/>
                  <a:gd name="connsiteX176" fmla="*/ 4329079 w 7149692"/>
                  <a:gd name="connsiteY176" fmla="*/ 821267 h 4639734"/>
                  <a:gd name="connsiteX177" fmla="*/ 4269812 w 7149692"/>
                  <a:gd name="connsiteY177" fmla="*/ 711200 h 4639734"/>
                  <a:gd name="connsiteX178" fmla="*/ 4210545 w 7149692"/>
                  <a:gd name="connsiteY178" fmla="*/ 609600 h 4639734"/>
                  <a:gd name="connsiteX179" fmla="*/ 4134345 w 7149692"/>
                  <a:gd name="connsiteY179" fmla="*/ 516467 h 4639734"/>
                  <a:gd name="connsiteX180" fmla="*/ 4100479 w 7149692"/>
                  <a:gd name="connsiteY180" fmla="*/ 448734 h 4639734"/>
                  <a:gd name="connsiteX181" fmla="*/ 4041212 w 7149692"/>
                  <a:gd name="connsiteY181" fmla="*/ 372534 h 4639734"/>
                  <a:gd name="connsiteX182" fmla="*/ 4007345 w 7149692"/>
                  <a:gd name="connsiteY182" fmla="*/ 338667 h 4639734"/>
                  <a:gd name="connsiteX183" fmla="*/ 3990412 w 7149692"/>
                  <a:gd name="connsiteY183" fmla="*/ 313267 h 4639734"/>
                  <a:gd name="connsiteX184" fmla="*/ 3965012 w 7149692"/>
                  <a:gd name="connsiteY184" fmla="*/ 287867 h 4639734"/>
                  <a:gd name="connsiteX185" fmla="*/ 3939612 w 7149692"/>
                  <a:gd name="connsiteY185" fmla="*/ 254000 h 4639734"/>
                  <a:gd name="connsiteX186" fmla="*/ 3905745 w 7149692"/>
                  <a:gd name="connsiteY186" fmla="*/ 237067 h 4639734"/>
                  <a:gd name="connsiteX187" fmla="*/ 3846479 w 7149692"/>
                  <a:gd name="connsiteY187" fmla="*/ 186267 h 4639734"/>
                  <a:gd name="connsiteX188" fmla="*/ 3821079 w 7149692"/>
                  <a:gd name="connsiteY188" fmla="*/ 169334 h 4639734"/>
                  <a:gd name="connsiteX189" fmla="*/ 3787212 w 7149692"/>
                  <a:gd name="connsiteY189" fmla="*/ 135467 h 4639734"/>
                  <a:gd name="connsiteX190" fmla="*/ 3694079 w 7149692"/>
                  <a:gd name="connsiteY190" fmla="*/ 101600 h 4639734"/>
                  <a:gd name="connsiteX191" fmla="*/ 3617879 w 7149692"/>
                  <a:gd name="connsiteY191" fmla="*/ 67734 h 4639734"/>
                  <a:gd name="connsiteX192" fmla="*/ 3584012 w 7149692"/>
                  <a:gd name="connsiteY192" fmla="*/ 59267 h 4639734"/>
                  <a:gd name="connsiteX193" fmla="*/ 3550145 w 7149692"/>
                  <a:gd name="connsiteY193" fmla="*/ 42334 h 4639734"/>
                  <a:gd name="connsiteX194" fmla="*/ 3516279 w 7149692"/>
                  <a:gd name="connsiteY194" fmla="*/ 33867 h 4639734"/>
                  <a:gd name="connsiteX195" fmla="*/ 3431612 w 7149692"/>
                  <a:gd name="connsiteY195" fmla="*/ 8467 h 4639734"/>
                  <a:gd name="connsiteX196" fmla="*/ 3330012 w 7149692"/>
                  <a:gd name="connsiteY196" fmla="*/ 0 h 4639734"/>
                  <a:gd name="connsiteX197" fmla="*/ 3143745 w 7149692"/>
                  <a:gd name="connsiteY197" fmla="*/ 8467 h 4639734"/>
                  <a:gd name="connsiteX198" fmla="*/ 3050612 w 7149692"/>
                  <a:gd name="connsiteY198" fmla="*/ 25400 h 4639734"/>
                  <a:gd name="connsiteX199" fmla="*/ 2991345 w 7149692"/>
                  <a:gd name="connsiteY199" fmla="*/ 42334 h 4639734"/>
                  <a:gd name="connsiteX200" fmla="*/ 2949012 w 7149692"/>
                  <a:gd name="connsiteY200" fmla="*/ 59267 h 4639734"/>
                  <a:gd name="connsiteX201" fmla="*/ 2898212 w 7149692"/>
                  <a:gd name="connsiteY201" fmla="*/ 93134 h 4639734"/>
                  <a:gd name="connsiteX202" fmla="*/ 2855879 w 7149692"/>
                  <a:gd name="connsiteY202" fmla="*/ 118534 h 4639734"/>
                  <a:gd name="connsiteX203" fmla="*/ 2830479 w 7149692"/>
                  <a:gd name="connsiteY203" fmla="*/ 143934 h 4639734"/>
                  <a:gd name="connsiteX204" fmla="*/ 2805079 w 7149692"/>
                  <a:gd name="connsiteY204" fmla="*/ 160867 h 4639734"/>
                  <a:gd name="connsiteX205" fmla="*/ 2745812 w 7149692"/>
                  <a:gd name="connsiteY205" fmla="*/ 203200 h 4639734"/>
                  <a:gd name="connsiteX206" fmla="*/ 2720412 w 7149692"/>
                  <a:gd name="connsiteY206" fmla="*/ 254000 h 4639734"/>
                  <a:gd name="connsiteX207" fmla="*/ 2695012 w 7149692"/>
                  <a:gd name="connsiteY207" fmla="*/ 296334 h 4639734"/>
                  <a:gd name="connsiteX208" fmla="*/ 2644212 w 7149692"/>
                  <a:gd name="connsiteY208" fmla="*/ 389467 h 4639734"/>
                  <a:gd name="connsiteX209" fmla="*/ 2627279 w 7149692"/>
                  <a:gd name="connsiteY209" fmla="*/ 414867 h 4639734"/>
                  <a:gd name="connsiteX210" fmla="*/ 2610345 w 7149692"/>
                  <a:gd name="connsiteY210" fmla="*/ 541867 h 4639734"/>
                  <a:gd name="connsiteX211" fmla="*/ 2593412 w 7149692"/>
                  <a:gd name="connsiteY211" fmla="*/ 584200 h 4639734"/>
                  <a:gd name="connsiteX212" fmla="*/ 2584945 w 7149692"/>
                  <a:gd name="connsiteY212" fmla="*/ 609600 h 4639734"/>
                  <a:gd name="connsiteX213" fmla="*/ 2568012 w 7149692"/>
                  <a:gd name="connsiteY213" fmla="*/ 643467 h 4639734"/>
                  <a:gd name="connsiteX214" fmla="*/ 2542612 w 7149692"/>
                  <a:gd name="connsiteY214" fmla="*/ 728134 h 4639734"/>
                  <a:gd name="connsiteX215" fmla="*/ 2551079 w 7149692"/>
                  <a:gd name="connsiteY215" fmla="*/ 880534 h 4639734"/>
                  <a:gd name="connsiteX216" fmla="*/ 2576479 w 7149692"/>
                  <a:gd name="connsiteY216" fmla="*/ 973667 h 4639734"/>
                  <a:gd name="connsiteX217" fmla="*/ 2593412 w 7149692"/>
                  <a:gd name="connsiteY217" fmla="*/ 1049867 h 4639734"/>
                  <a:gd name="connsiteX218" fmla="*/ 2618812 w 7149692"/>
                  <a:gd name="connsiteY218" fmla="*/ 1066800 h 4639734"/>
                  <a:gd name="connsiteX219" fmla="*/ 2678079 w 7149692"/>
                  <a:gd name="connsiteY219" fmla="*/ 1134534 h 4639734"/>
                  <a:gd name="connsiteX220" fmla="*/ 2728879 w 7149692"/>
                  <a:gd name="connsiteY220" fmla="*/ 1176867 h 4639734"/>
                  <a:gd name="connsiteX221" fmla="*/ 2703479 w 7149692"/>
                  <a:gd name="connsiteY221" fmla="*/ 1202267 h 4639734"/>
                  <a:gd name="connsiteX222" fmla="*/ 2635745 w 7149692"/>
                  <a:gd name="connsiteY222" fmla="*/ 1193800 h 4639734"/>
                  <a:gd name="connsiteX223" fmla="*/ 2568012 w 7149692"/>
                  <a:gd name="connsiteY223" fmla="*/ 1117600 h 4639734"/>
                  <a:gd name="connsiteX224" fmla="*/ 2551079 w 7149692"/>
                  <a:gd name="connsiteY224" fmla="*/ 1092200 h 4639734"/>
                  <a:gd name="connsiteX225" fmla="*/ 2525679 w 7149692"/>
                  <a:gd name="connsiteY225" fmla="*/ 1083734 h 4639734"/>
                  <a:gd name="connsiteX226" fmla="*/ 2508745 w 7149692"/>
                  <a:gd name="connsiteY226" fmla="*/ 1049867 h 4639734"/>
                  <a:gd name="connsiteX227" fmla="*/ 2466412 w 7149692"/>
                  <a:gd name="connsiteY227" fmla="*/ 1024467 h 4639734"/>
                  <a:gd name="connsiteX228" fmla="*/ 2432545 w 7149692"/>
                  <a:gd name="connsiteY228" fmla="*/ 999067 h 4639734"/>
                  <a:gd name="connsiteX229" fmla="*/ 2305545 w 7149692"/>
                  <a:gd name="connsiteY229" fmla="*/ 889000 h 4639734"/>
                  <a:gd name="connsiteX230" fmla="*/ 2187012 w 7149692"/>
                  <a:gd name="connsiteY230" fmla="*/ 804334 h 4639734"/>
                  <a:gd name="connsiteX231" fmla="*/ 2136212 w 7149692"/>
                  <a:gd name="connsiteY231" fmla="*/ 762000 h 4639734"/>
                  <a:gd name="connsiteX232" fmla="*/ 2017679 w 7149692"/>
                  <a:gd name="connsiteY232" fmla="*/ 677334 h 4639734"/>
                  <a:gd name="connsiteX233" fmla="*/ 1966879 w 7149692"/>
                  <a:gd name="connsiteY233" fmla="*/ 635000 h 4639734"/>
                  <a:gd name="connsiteX234" fmla="*/ 1873745 w 7149692"/>
                  <a:gd name="connsiteY234" fmla="*/ 575734 h 4639734"/>
                  <a:gd name="connsiteX235" fmla="*/ 1831412 w 7149692"/>
                  <a:gd name="connsiteY235" fmla="*/ 541867 h 4639734"/>
                  <a:gd name="connsiteX236" fmla="*/ 1789079 w 7149692"/>
                  <a:gd name="connsiteY236" fmla="*/ 533400 h 4639734"/>
                  <a:gd name="connsiteX237" fmla="*/ 1763679 w 7149692"/>
                  <a:gd name="connsiteY237" fmla="*/ 524934 h 4639734"/>
                  <a:gd name="connsiteX238" fmla="*/ 1738279 w 7149692"/>
                  <a:gd name="connsiteY238" fmla="*/ 508000 h 4639734"/>
                  <a:gd name="connsiteX239" fmla="*/ 1611279 w 7149692"/>
                  <a:gd name="connsiteY239" fmla="*/ 474134 h 4639734"/>
                  <a:gd name="connsiteX240" fmla="*/ 1501212 w 7149692"/>
                  <a:gd name="connsiteY240" fmla="*/ 465667 h 4639734"/>
                  <a:gd name="connsiteX241" fmla="*/ 1314945 w 7149692"/>
                  <a:gd name="connsiteY241" fmla="*/ 474134 h 4639734"/>
                  <a:gd name="connsiteX242" fmla="*/ 1255679 w 7149692"/>
                  <a:gd name="connsiteY242" fmla="*/ 491067 h 4639734"/>
                  <a:gd name="connsiteX243" fmla="*/ 1179479 w 7149692"/>
                  <a:gd name="connsiteY243" fmla="*/ 508000 h 4639734"/>
                  <a:gd name="connsiteX244" fmla="*/ 1111745 w 7149692"/>
                  <a:gd name="connsiteY244" fmla="*/ 524934 h 4639734"/>
                  <a:gd name="connsiteX245" fmla="*/ 1077879 w 7149692"/>
                  <a:gd name="connsiteY245" fmla="*/ 550334 h 4639734"/>
                  <a:gd name="connsiteX246" fmla="*/ 1044012 w 7149692"/>
                  <a:gd name="connsiteY246" fmla="*/ 567267 h 4639734"/>
                  <a:gd name="connsiteX247" fmla="*/ 993212 w 7149692"/>
                  <a:gd name="connsiteY247" fmla="*/ 618067 h 4639734"/>
                  <a:gd name="connsiteX248" fmla="*/ 933945 w 7149692"/>
                  <a:gd name="connsiteY248" fmla="*/ 728134 h 4639734"/>
                  <a:gd name="connsiteX249" fmla="*/ 900079 w 7149692"/>
                  <a:gd name="connsiteY249" fmla="*/ 778934 h 4639734"/>
                  <a:gd name="connsiteX250" fmla="*/ 883145 w 7149692"/>
                  <a:gd name="connsiteY250" fmla="*/ 838200 h 4639734"/>
                  <a:gd name="connsiteX251" fmla="*/ 866212 w 7149692"/>
                  <a:gd name="connsiteY251" fmla="*/ 905934 h 4639734"/>
                  <a:gd name="connsiteX252" fmla="*/ 883145 w 7149692"/>
                  <a:gd name="connsiteY252" fmla="*/ 1227667 h 4639734"/>
                  <a:gd name="connsiteX253" fmla="*/ 900079 w 7149692"/>
                  <a:gd name="connsiteY253" fmla="*/ 1278467 h 4639734"/>
                  <a:gd name="connsiteX254" fmla="*/ 908545 w 7149692"/>
                  <a:gd name="connsiteY254" fmla="*/ 1320800 h 4639734"/>
                  <a:gd name="connsiteX255" fmla="*/ 942412 w 7149692"/>
                  <a:gd name="connsiteY255" fmla="*/ 1380067 h 4639734"/>
                  <a:gd name="connsiteX256" fmla="*/ 967812 w 7149692"/>
                  <a:gd name="connsiteY256" fmla="*/ 1413934 h 4639734"/>
                  <a:gd name="connsiteX257" fmla="*/ 1010145 w 7149692"/>
                  <a:gd name="connsiteY257" fmla="*/ 1490134 h 4639734"/>
                  <a:gd name="connsiteX258" fmla="*/ 1060945 w 7149692"/>
                  <a:gd name="connsiteY258" fmla="*/ 1532467 h 4639734"/>
                  <a:gd name="connsiteX259" fmla="*/ 1077879 w 7149692"/>
                  <a:gd name="connsiteY259" fmla="*/ 1557867 h 4639734"/>
                  <a:gd name="connsiteX260" fmla="*/ 1120212 w 7149692"/>
                  <a:gd name="connsiteY260" fmla="*/ 1591734 h 4639734"/>
                  <a:gd name="connsiteX261" fmla="*/ 1145612 w 7149692"/>
                  <a:gd name="connsiteY261" fmla="*/ 1617134 h 4639734"/>
                  <a:gd name="connsiteX262" fmla="*/ 1179479 w 7149692"/>
                  <a:gd name="connsiteY262" fmla="*/ 1659467 h 4639734"/>
                  <a:gd name="connsiteX263" fmla="*/ 1230279 w 7149692"/>
                  <a:gd name="connsiteY263" fmla="*/ 1710267 h 4639734"/>
                  <a:gd name="connsiteX264" fmla="*/ 1289545 w 7149692"/>
                  <a:gd name="connsiteY264" fmla="*/ 1761067 h 4639734"/>
                  <a:gd name="connsiteX265" fmla="*/ 1314945 w 7149692"/>
                  <a:gd name="connsiteY265" fmla="*/ 1794934 h 4639734"/>
                  <a:gd name="connsiteX266" fmla="*/ 1374212 w 7149692"/>
                  <a:gd name="connsiteY266" fmla="*/ 1837267 h 4639734"/>
                  <a:gd name="connsiteX267" fmla="*/ 1391145 w 7149692"/>
                  <a:gd name="connsiteY267" fmla="*/ 1862667 h 4639734"/>
                  <a:gd name="connsiteX268" fmla="*/ 1425012 w 7149692"/>
                  <a:gd name="connsiteY268" fmla="*/ 1896534 h 4639734"/>
                  <a:gd name="connsiteX269" fmla="*/ 1433479 w 7149692"/>
                  <a:gd name="connsiteY269" fmla="*/ 1921934 h 4639734"/>
                  <a:gd name="connsiteX270" fmla="*/ 1416545 w 7149692"/>
                  <a:gd name="connsiteY270" fmla="*/ 1938867 h 4639734"/>
                  <a:gd name="connsiteX271" fmla="*/ 1357279 w 7149692"/>
                  <a:gd name="connsiteY271" fmla="*/ 1921934 h 4639734"/>
                  <a:gd name="connsiteX272" fmla="*/ 1298012 w 7149692"/>
                  <a:gd name="connsiteY272" fmla="*/ 1888067 h 4639734"/>
                  <a:gd name="connsiteX273" fmla="*/ 1264145 w 7149692"/>
                  <a:gd name="connsiteY273" fmla="*/ 1862667 h 4639734"/>
                  <a:gd name="connsiteX274" fmla="*/ 1230279 w 7149692"/>
                  <a:gd name="connsiteY274" fmla="*/ 1854200 h 4639734"/>
                  <a:gd name="connsiteX275" fmla="*/ 1204879 w 7149692"/>
                  <a:gd name="connsiteY275" fmla="*/ 1845734 h 4639734"/>
                  <a:gd name="connsiteX276" fmla="*/ 1128679 w 7149692"/>
                  <a:gd name="connsiteY276" fmla="*/ 1820334 h 4639734"/>
                  <a:gd name="connsiteX277" fmla="*/ 967812 w 7149692"/>
                  <a:gd name="connsiteY277" fmla="*/ 1811867 h 4639734"/>
                  <a:gd name="connsiteX278" fmla="*/ 866212 w 7149692"/>
                  <a:gd name="connsiteY278" fmla="*/ 1803400 h 4639734"/>
                  <a:gd name="connsiteX279" fmla="*/ 790012 w 7149692"/>
                  <a:gd name="connsiteY279" fmla="*/ 1811867 h 4639734"/>
                  <a:gd name="connsiteX280" fmla="*/ 722279 w 7149692"/>
                  <a:gd name="connsiteY280" fmla="*/ 1837267 h 4639734"/>
                  <a:gd name="connsiteX281" fmla="*/ 679945 w 7149692"/>
                  <a:gd name="connsiteY281" fmla="*/ 1871134 h 4639734"/>
                  <a:gd name="connsiteX282" fmla="*/ 654545 w 7149692"/>
                  <a:gd name="connsiteY282" fmla="*/ 1896534 h 4639734"/>
                  <a:gd name="connsiteX283" fmla="*/ 586812 w 7149692"/>
                  <a:gd name="connsiteY283" fmla="*/ 1947334 h 4639734"/>
                  <a:gd name="connsiteX284" fmla="*/ 544479 w 7149692"/>
                  <a:gd name="connsiteY284" fmla="*/ 1981200 h 4639734"/>
                  <a:gd name="connsiteX285" fmla="*/ 459812 w 7149692"/>
                  <a:gd name="connsiteY285" fmla="*/ 2032000 h 4639734"/>
                  <a:gd name="connsiteX286" fmla="*/ 400545 w 7149692"/>
                  <a:gd name="connsiteY286" fmla="*/ 2099734 h 4639734"/>
                  <a:gd name="connsiteX287" fmla="*/ 332812 w 7149692"/>
                  <a:gd name="connsiteY287" fmla="*/ 2159000 h 4639734"/>
                  <a:gd name="connsiteX288" fmla="*/ 282012 w 7149692"/>
                  <a:gd name="connsiteY288" fmla="*/ 2235200 h 4639734"/>
                  <a:gd name="connsiteX289" fmla="*/ 256612 w 7149692"/>
                  <a:gd name="connsiteY289" fmla="*/ 2252134 h 4639734"/>
                  <a:gd name="connsiteX290" fmla="*/ 214279 w 7149692"/>
                  <a:gd name="connsiteY290" fmla="*/ 2328334 h 4639734"/>
                  <a:gd name="connsiteX291" fmla="*/ 205812 w 7149692"/>
                  <a:gd name="connsiteY291" fmla="*/ 2362200 h 4639734"/>
                  <a:gd name="connsiteX292" fmla="*/ 188879 w 7149692"/>
                  <a:gd name="connsiteY292" fmla="*/ 2404534 h 4639734"/>
                  <a:gd name="connsiteX293" fmla="*/ 180412 w 7149692"/>
                  <a:gd name="connsiteY293" fmla="*/ 2446867 h 4639734"/>
                  <a:gd name="connsiteX294" fmla="*/ 188879 w 7149692"/>
                  <a:gd name="connsiteY294" fmla="*/ 2531534 h 4639734"/>
                  <a:gd name="connsiteX295" fmla="*/ 239679 w 7149692"/>
                  <a:gd name="connsiteY295" fmla="*/ 2573867 h 4639734"/>
                  <a:gd name="connsiteX296" fmla="*/ 265079 w 7149692"/>
                  <a:gd name="connsiteY296" fmla="*/ 2590800 h 4639734"/>
                  <a:gd name="connsiteX297" fmla="*/ 315879 w 7149692"/>
                  <a:gd name="connsiteY297" fmla="*/ 2641600 h 4639734"/>
                  <a:gd name="connsiteX298" fmla="*/ 375145 w 7149692"/>
                  <a:gd name="connsiteY298" fmla="*/ 2683934 h 4639734"/>
                  <a:gd name="connsiteX299" fmla="*/ 417479 w 7149692"/>
                  <a:gd name="connsiteY299" fmla="*/ 2709334 h 4639734"/>
                  <a:gd name="connsiteX300" fmla="*/ 510612 w 7149692"/>
                  <a:gd name="connsiteY300" fmla="*/ 2768600 h 4639734"/>
                  <a:gd name="connsiteX301" fmla="*/ 527545 w 7149692"/>
                  <a:gd name="connsiteY301" fmla="*/ 2785534 h 4639734"/>
                  <a:gd name="connsiteX302" fmla="*/ 561412 w 7149692"/>
                  <a:gd name="connsiteY302" fmla="*/ 2827867 h 4639734"/>
                  <a:gd name="connsiteX303" fmla="*/ 603745 w 7149692"/>
                  <a:gd name="connsiteY303" fmla="*/ 2895600 h 4639734"/>
                  <a:gd name="connsiteX304" fmla="*/ 561412 w 7149692"/>
                  <a:gd name="connsiteY304" fmla="*/ 2921000 h 4639734"/>
                  <a:gd name="connsiteX305" fmla="*/ 510612 w 7149692"/>
                  <a:gd name="connsiteY30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590612 w 7149692"/>
                  <a:gd name="connsiteY111" fmla="*/ 4445000 h 4639734"/>
                  <a:gd name="connsiteX112" fmla="*/ 5658345 w 7149692"/>
                  <a:gd name="connsiteY112" fmla="*/ 4385734 h 4639734"/>
                  <a:gd name="connsiteX113" fmla="*/ 5717612 w 7149692"/>
                  <a:gd name="connsiteY113" fmla="*/ 4343400 h 4639734"/>
                  <a:gd name="connsiteX114" fmla="*/ 5759945 w 7149692"/>
                  <a:gd name="connsiteY114" fmla="*/ 4292600 h 4639734"/>
                  <a:gd name="connsiteX115" fmla="*/ 5802279 w 7149692"/>
                  <a:gd name="connsiteY115" fmla="*/ 4174067 h 4639734"/>
                  <a:gd name="connsiteX116" fmla="*/ 5827679 w 7149692"/>
                  <a:gd name="connsiteY116" fmla="*/ 4097867 h 4639734"/>
                  <a:gd name="connsiteX117" fmla="*/ 5861545 w 7149692"/>
                  <a:gd name="connsiteY117" fmla="*/ 3987800 h 4639734"/>
                  <a:gd name="connsiteX118" fmla="*/ 5903879 w 7149692"/>
                  <a:gd name="connsiteY118" fmla="*/ 3979334 h 4639734"/>
                  <a:gd name="connsiteX119" fmla="*/ 5997012 w 7149692"/>
                  <a:gd name="connsiteY119" fmla="*/ 4013200 h 4639734"/>
                  <a:gd name="connsiteX120" fmla="*/ 6327212 w 7149692"/>
                  <a:gd name="connsiteY120" fmla="*/ 4004734 h 4639734"/>
                  <a:gd name="connsiteX121" fmla="*/ 6411879 w 7149692"/>
                  <a:gd name="connsiteY121" fmla="*/ 3996267 h 4639734"/>
                  <a:gd name="connsiteX122" fmla="*/ 6589679 w 7149692"/>
                  <a:gd name="connsiteY122" fmla="*/ 3979334 h 4639734"/>
                  <a:gd name="connsiteX123" fmla="*/ 6725145 w 7149692"/>
                  <a:gd name="connsiteY123" fmla="*/ 3962400 h 4639734"/>
                  <a:gd name="connsiteX124" fmla="*/ 6784412 w 7149692"/>
                  <a:gd name="connsiteY124" fmla="*/ 3945467 h 4639734"/>
                  <a:gd name="connsiteX125" fmla="*/ 6869079 w 7149692"/>
                  <a:gd name="connsiteY125" fmla="*/ 3869267 h 4639734"/>
                  <a:gd name="connsiteX126" fmla="*/ 6936812 w 7149692"/>
                  <a:gd name="connsiteY126" fmla="*/ 3759200 h 4639734"/>
                  <a:gd name="connsiteX127" fmla="*/ 6987612 w 7149692"/>
                  <a:gd name="connsiteY127" fmla="*/ 3666067 h 4639734"/>
                  <a:gd name="connsiteX128" fmla="*/ 7029945 w 7149692"/>
                  <a:gd name="connsiteY128" fmla="*/ 3572934 h 4639734"/>
                  <a:gd name="connsiteX129" fmla="*/ 7055345 w 7149692"/>
                  <a:gd name="connsiteY129" fmla="*/ 3479800 h 4639734"/>
                  <a:gd name="connsiteX130" fmla="*/ 7106145 w 7149692"/>
                  <a:gd name="connsiteY130" fmla="*/ 3378200 h 4639734"/>
                  <a:gd name="connsiteX131" fmla="*/ 7140012 w 7149692"/>
                  <a:gd name="connsiteY131" fmla="*/ 3259667 h 4639734"/>
                  <a:gd name="connsiteX132" fmla="*/ 7140012 w 7149692"/>
                  <a:gd name="connsiteY132" fmla="*/ 2937934 h 4639734"/>
                  <a:gd name="connsiteX133" fmla="*/ 7114612 w 7149692"/>
                  <a:gd name="connsiteY133" fmla="*/ 2836334 h 4639734"/>
                  <a:gd name="connsiteX134" fmla="*/ 7063812 w 7149692"/>
                  <a:gd name="connsiteY134" fmla="*/ 2743200 h 4639734"/>
                  <a:gd name="connsiteX135" fmla="*/ 7029945 w 7149692"/>
                  <a:gd name="connsiteY135" fmla="*/ 2641600 h 4639734"/>
                  <a:gd name="connsiteX136" fmla="*/ 7004545 w 7149692"/>
                  <a:gd name="connsiteY136" fmla="*/ 2582334 h 4639734"/>
                  <a:gd name="connsiteX137" fmla="*/ 6953745 w 7149692"/>
                  <a:gd name="connsiteY137" fmla="*/ 2514600 h 4639734"/>
                  <a:gd name="connsiteX138" fmla="*/ 6826745 w 7149692"/>
                  <a:gd name="connsiteY138" fmla="*/ 2421467 h 4639734"/>
                  <a:gd name="connsiteX139" fmla="*/ 6759012 w 7149692"/>
                  <a:gd name="connsiteY139" fmla="*/ 2396067 h 4639734"/>
                  <a:gd name="connsiteX140" fmla="*/ 6657412 w 7149692"/>
                  <a:gd name="connsiteY140" fmla="*/ 2319867 h 4639734"/>
                  <a:gd name="connsiteX141" fmla="*/ 6538879 w 7149692"/>
                  <a:gd name="connsiteY141" fmla="*/ 2294467 h 4639734"/>
                  <a:gd name="connsiteX142" fmla="*/ 6445745 w 7149692"/>
                  <a:gd name="connsiteY142" fmla="*/ 2260600 h 4639734"/>
                  <a:gd name="connsiteX143" fmla="*/ 6132479 w 7149692"/>
                  <a:gd name="connsiteY143" fmla="*/ 2260600 h 4639734"/>
                  <a:gd name="connsiteX144" fmla="*/ 6013945 w 7149692"/>
                  <a:gd name="connsiteY144" fmla="*/ 2302934 h 4639734"/>
                  <a:gd name="connsiteX145" fmla="*/ 5954679 w 7149692"/>
                  <a:gd name="connsiteY145" fmla="*/ 2319867 h 4639734"/>
                  <a:gd name="connsiteX146" fmla="*/ 5929279 w 7149692"/>
                  <a:gd name="connsiteY146" fmla="*/ 2167467 h 4639734"/>
                  <a:gd name="connsiteX147" fmla="*/ 5903879 w 7149692"/>
                  <a:gd name="connsiteY147" fmla="*/ 2091267 h 4639734"/>
                  <a:gd name="connsiteX148" fmla="*/ 5878479 w 7149692"/>
                  <a:gd name="connsiteY148" fmla="*/ 1955800 h 4639734"/>
                  <a:gd name="connsiteX149" fmla="*/ 5853079 w 7149692"/>
                  <a:gd name="connsiteY149" fmla="*/ 1905000 h 4639734"/>
                  <a:gd name="connsiteX150" fmla="*/ 5810745 w 7149692"/>
                  <a:gd name="connsiteY150" fmla="*/ 1811867 h 4639734"/>
                  <a:gd name="connsiteX151" fmla="*/ 5759945 w 7149692"/>
                  <a:gd name="connsiteY151" fmla="*/ 1693334 h 4639734"/>
                  <a:gd name="connsiteX152" fmla="*/ 5726079 w 7149692"/>
                  <a:gd name="connsiteY152" fmla="*/ 1591734 h 4639734"/>
                  <a:gd name="connsiteX153" fmla="*/ 5675279 w 7149692"/>
                  <a:gd name="connsiteY153" fmla="*/ 1507067 h 4639734"/>
                  <a:gd name="connsiteX154" fmla="*/ 5649879 w 7149692"/>
                  <a:gd name="connsiteY154" fmla="*/ 1447800 h 4639734"/>
                  <a:gd name="connsiteX155" fmla="*/ 5616012 w 7149692"/>
                  <a:gd name="connsiteY155" fmla="*/ 1380067 h 4639734"/>
                  <a:gd name="connsiteX156" fmla="*/ 5556745 w 7149692"/>
                  <a:gd name="connsiteY156" fmla="*/ 1270000 h 4639734"/>
                  <a:gd name="connsiteX157" fmla="*/ 5505945 w 7149692"/>
                  <a:gd name="connsiteY157" fmla="*/ 1185334 h 4639734"/>
                  <a:gd name="connsiteX158" fmla="*/ 5446679 w 7149692"/>
                  <a:gd name="connsiteY158" fmla="*/ 1083734 h 4639734"/>
                  <a:gd name="connsiteX159" fmla="*/ 5395879 w 7149692"/>
                  <a:gd name="connsiteY159" fmla="*/ 1024467 h 4639734"/>
                  <a:gd name="connsiteX160" fmla="*/ 5336612 w 7149692"/>
                  <a:gd name="connsiteY160" fmla="*/ 939800 h 4639734"/>
                  <a:gd name="connsiteX161" fmla="*/ 5294279 w 7149692"/>
                  <a:gd name="connsiteY161" fmla="*/ 889000 h 4639734"/>
                  <a:gd name="connsiteX162" fmla="*/ 5226545 w 7149692"/>
                  <a:gd name="connsiteY162" fmla="*/ 838200 h 4639734"/>
                  <a:gd name="connsiteX163" fmla="*/ 5158812 w 7149692"/>
                  <a:gd name="connsiteY163" fmla="*/ 812800 h 4639734"/>
                  <a:gd name="connsiteX164" fmla="*/ 5065679 w 7149692"/>
                  <a:gd name="connsiteY164" fmla="*/ 778934 h 4639734"/>
                  <a:gd name="connsiteX165" fmla="*/ 4955612 w 7149692"/>
                  <a:gd name="connsiteY165" fmla="*/ 753534 h 4639734"/>
                  <a:gd name="connsiteX166" fmla="*/ 4887879 w 7149692"/>
                  <a:gd name="connsiteY166" fmla="*/ 736600 h 4639734"/>
                  <a:gd name="connsiteX167" fmla="*/ 4760879 w 7149692"/>
                  <a:gd name="connsiteY167" fmla="*/ 795867 h 4639734"/>
                  <a:gd name="connsiteX168" fmla="*/ 4667745 w 7149692"/>
                  <a:gd name="connsiteY168" fmla="*/ 872067 h 4639734"/>
                  <a:gd name="connsiteX169" fmla="*/ 4600012 w 7149692"/>
                  <a:gd name="connsiteY169" fmla="*/ 990600 h 4639734"/>
                  <a:gd name="connsiteX170" fmla="*/ 4574612 w 7149692"/>
                  <a:gd name="connsiteY170" fmla="*/ 1066800 h 4639734"/>
                  <a:gd name="connsiteX171" fmla="*/ 4540745 w 7149692"/>
                  <a:gd name="connsiteY171" fmla="*/ 1210734 h 4639734"/>
                  <a:gd name="connsiteX172" fmla="*/ 4489945 w 7149692"/>
                  <a:gd name="connsiteY172" fmla="*/ 1168400 h 4639734"/>
                  <a:gd name="connsiteX173" fmla="*/ 4447612 w 7149692"/>
                  <a:gd name="connsiteY173" fmla="*/ 1049867 h 4639734"/>
                  <a:gd name="connsiteX174" fmla="*/ 4379879 w 7149692"/>
                  <a:gd name="connsiteY174" fmla="*/ 922867 h 4639734"/>
                  <a:gd name="connsiteX175" fmla="*/ 4329079 w 7149692"/>
                  <a:gd name="connsiteY175" fmla="*/ 821267 h 4639734"/>
                  <a:gd name="connsiteX176" fmla="*/ 4269812 w 7149692"/>
                  <a:gd name="connsiteY176" fmla="*/ 711200 h 4639734"/>
                  <a:gd name="connsiteX177" fmla="*/ 4210545 w 7149692"/>
                  <a:gd name="connsiteY177" fmla="*/ 609600 h 4639734"/>
                  <a:gd name="connsiteX178" fmla="*/ 4134345 w 7149692"/>
                  <a:gd name="connsiteY178" fmla="*/ 516467 h 4639734"/>
                  <a:gd name="connsiteX179" fmla="*/ 4100479 w 7149692"/>
                  <a:gd name="connsiteY179" fmla="*/ 448734 h 4639734"/>
                  <a:gd name="connsiteX180" fmla="*/ 4041212 w 7149692"/>
                  <a:gd name="connsiteY180" fmla="*/ 372534 h 4639734"/>
                  <a:gd name="connsiteX181" fmla="*/ 4007345 w 7149692"/>
                  <a:gd name="connsiteY181" fmla="*/ 338667 h 4639734"/>
                  <a:gd name="connsiteX182" fmla="*/ 3990412 w 7149692"/>
                  <a:gd name="connsiteY182" fmla="*/ 313267 h 4639734"/>
                  <a:gd name="connsiteX183" fmla="*/ 3965012 w 7149692"/>
                  <a:gd name="connsiteY183" fmla="*/ 287867 h 4639734"/>
                  <a:gd name="connsiteX184" fmla="*/ 3939612 w 7149692"/>
                  <a:gd name="connsiteY184" fmla="*/ 254000 h 4639734"/>
                  <a:gd name="connsiteX185" fmla="*/ 3905745 w 7149692"/>
                  <a:gd name="connsiteY185" fmla="*/ 237067 h 4639734"/>
                  <a:gd name="connsiteX186" fmla="*/ 3846479 w 7149692"/>
                  <a:gd name="connsiteY186" fmla="*/ 186267 h 4639734"/>
                  <a:gd name="connsiteX187" fmla="*/ 3821079 w 7149692"/>
                  <a:gd name="connsiteY187" fmla="*/ 169334 h 4639734"/>
                  <a:gd name="connsiteX188" fmla="*/ 3787212 w 7149692"/>
                  <a:gd name="connsiteY188" fmla="*/ 135467 h 4639734"/>
                  <a:gd name="connsiteX189" fmla="*/ 3694079 w 7149692"/>
                  <a:gd name="connsiteY189" fmla="*/ 101600 h 4639734"/>
                  <a:gd name="connsiteX190" fmla="*/ 3617879 w 7149692"/>
                  <a:gd name="connsiteY190" fmla="*/ 67734 h 4639734"/>
                  <a:gd name="connsiteX191" fmla="*/ 3584012 w 7149692"/>
                  <a:gd name="connsiteY191" fmla="*/ 59267 h 4639734"/>
                  <a:gd name="connsiteX192" fmla="*/ 3550145 w 7149692"/>
                  <a:gd name="connsiteY192" fmla="*/ 42334 h 4639734"/>
                  <a:gd name="connsiteX193" fmla="*/ 3516279 w 7149692"/>
                  <a:gd name="connsiteY193" fmla="*/ 33867 h 4639734"/>
                  <a:gd name="connsiteX194" fmla="*/ 3431612 w 7149692"/>
                  <a:gd name="connsiteY194" fmla="*/ 8467 h 4639734"/>
                  <a:gd name="connsiteX195" fmla="*/ 3330012 w 7149692"/>
                  <a:gd name="connsiteY195" fmla="*/ 0 h 4639734"/>
                  <a:gd name="connsiteX196" fmla="*/ 3143745 w 7149692"/>
                  <a:gd name="connsiteY196" fmla="*/ 8467 h 4639734"/>
                  <a:gd name="connsiteX197" fmla="*/ 3050612 w 7149692"/>
                  <a:gd name="connsiteY197" fmla="*/ 25400 h 4639734"/>
                  <a:gd name="connsiteX198" fmla="*/ 2991345 w 7149692"/>
                  <a:gd name="connsiteY198" fmla="*/ 42334 h 4639734"/>
                  <a:gd name="connsiteX199" fmla="*/ 2949012 w 7149692"/>
                  <a:gd name="connsiteY199" fmla="*/ 59267 h 4639734"/>
                  <a:gd name="connsiteX200" fmla="*/ 2898212 w 7149692"/>
                  <a:gd name="connsiteY200" fmla="*/ 93134 h 4639734"/>
                  <a:gd name="connsiteX201" fmla="*/ 2855879 w 7149692"/>
                  <a:gd name="connsiteY201" fmla="*/ 118534 h 4639734"/>
                  <a:gd name="connsiteX202" fmla="*/ 2830479 w 7149692"/>
                  <a:gd name="connsiteY202" fmla="*/ 143934 h 4639734"/>
                  <a:gd name="connsiteX203" fmla="*/ 2805079 w 7149692"/>
                  <a:gd name="connsiteY203" fmla="*/ 160867 h 4639734"/>
                  <a:gd name="connsiteX204" fmla="*/ 2745812 w 7149692"/>
                  <a:gd name="connsiteY204" fmla="*/ 203200 h 4639734"/>
                  <a:gd name="connsiteX205" fmla="*/ 2720412 w 7149692"/>
                  <a:gd name="connsiteY205" fmla="*/ 254000 h 4639734"/>
                  <a:gd name="connsiteX206" fmla="*/ 2695012 w 7149692"/>
                  <a:gd name="connsiteY206" fmla="*/ 296334 h 4639734"/>
                  <a:gd name="connsiteX207" fmla="*/ 2644212 w 7149692"/>
                  <a:gd name="connsiteY207" fmla="*/ 389467 h 4639734"/>
                  <a:gd name="connsiteX208" fmla="*/ 2627279 w 7149692"/>
                  <a:gd name="connsiteY208" fmla="*/ 414867 h 4639734"/>
                  <a:gd name="connsiteX209" fmla="*/ 2610345 w 7149692"/>
                  <a:gd name="connsiteY209" fmla="*/ 541867 h 4639734"/>
                  <a:gd name="connsiteX210" fmla="*/ 2593412 w 7149692"/>
                  <a:gd name="connsiteY210" fmla="*/ 584200 h 4639734"/>
                  <a:gd name="connsiteX211" fmla="*/ 2584945 w 7149692"/>
                  <a:gd name="connsiteY211" fmla="*/ 609600 h 4639734"/>
                  <a:gd name="connsiteX212" fmla="*/ 2568012 w 7149692"/>
                  <a:gd name="connsiteY212" fmla="*/ 643467 h 4639734"/>
                  <a:gd name="connsiteX213" fmla="*/ 2542612 w 7149692"/>
                  <a:gd name="connsiteY213" fmla="*/ 728134 h 4639734"/>
                  <a:gd name="connsiteX214" fmla="*/ 2551079 w 7149692"/>
                  <a:gd name="connsiteY214" fmla="*/ 880534 h 4639734"/>
                  <a:gd name="connsiteX215" fmla="*/ 2576479 w 7149692"/>
                  <a:gd name="connsiteY215" fmla="*/ 973667 h 4639734"/>
                  <a:gd name="connsiteX216" fmla="*/ 2593412 w 7149692"/>
                  <a:gd name="connsiteY216" fmla="*/ 1049867 h 4639734"/>
                  <a:gd name="connsiteX217" fmla="*/ 2618812 w 7149692"/>
                  <a:gd name="connsiteY217" fmla="*/ 1066800 h 4639734"/>
                  <a:gd name="connsiteX218" fmla="*/ 2678079 w 7149692"/>
                  <a:gd name="connsiteY218" fmla="*/ 1134534 h 4639734"/>
                  <a:gd name="connsiteX219" fmla="*/ 2728879 w 7149692"/>
                  <a:gd name="connsiteY219" fmla="*/ 1176867 h 4639734"/>
                  <a:gd name="connsiteX220" fmla="*/ 2703479 w 7149692"/>
                  <a:gd name="connsiteY220" fmla="*/ 1202267 h 4639734"/>
                  <a:gd name="connsiteX221" fmla="*/ 2635745 w 7149692"/>
                  <a:gd name="connsiteY221" fmla="*/ 1193800 h 4639734"/>
                  <a:gd name="connsiteX222" fmla="*/ 2568012 w 7149692"/>
                  <a:gd name="connsiteY222" fmla="*/ 1117600 h 4639734"/>
                  <a:gd name="connsiteX223" fmla="*/ 2551079 w 7149692"/>
                  <a:gd name="connsiteY223" fmla="*/ 1092200 h 4639734"/>
                  <a:gd name="connsiteX224" fmla="*/ 2525679 w 7149692"/>
                  <a:gd name="connsiteY224" fmla="*/ 1083734 h 4639734"/>
                  <a:gd name="connsiteX225" fmla="*/ 2508745 w 7149692"/>
                  <a:gd name="connsiteY225" fmla="*/ 1049867 h 4639734"/>
                  <a:gd name="connsiteX226" fmla="*/ 2466412 w 7149692"/>
                  <a:gd name="connsiteY226" fmla="*/ 1024467 h 4639734"/>
                  <a:gd name="connsiteX227" fmla="*/ 2432545 w 7149692"/>
                  <a:gd name="connsiteY227" fmla="*/ 999067 h 4639734"/>
                  <a:gd name="connsiteX228" fmla="*/ 2305545 w 7149692"/>
                  <a:gd name="connsiteY228" fmla="*/ 889000 h 4639734"/>
                  <a:gd name="connsiteX229" fmla="*/ 2187012 w 7149692"/>
                  <a:gd name="connsiteY229" fmla="*/ 804334 h 4639734"/>
                  <a:gd name="connsiteX230" fmla="*/ 2136212 w 7149692"/>
                  <a:gd name="connsiteY230" fmla="*/ 762000 h 4639734"/>
                  <a:gd name="connsiteX231" fmla="*/ 2017679 w 7149692"/>
                  <a:gd name="connsiteY231" fmla="*/ 677334 h 4639734"/>
                  <a:gd name="connsiteX232" fmla="*/ 1966879 w 7149692"/>
                  <a:gd name="connsiteY232" fmla="*/ 635000 h 4639734"/>
                  <a:gd name="connsiteX233" fmla="*/ 1873745 w 7149692"/>
                  <a:gd name="connsiteY233" fmla="*/ 575734 h 4639734"/>
                  <a:gd name="connsiteX234" fmla="*/ 1831412 w 7149692"/>
                  <a:gd name="connsiteY234" fmla="*/ 541867 h 4639734"/>
                  <a:gd name="connsiteX235" fmla="*/ 1789079 w 7149692"/>
                  <a:gd name="connsiteY235" fmla="*/ 533400 h 4639734"/>
                  <a:gd name="connsiteX236" fmla="*/ 1763679 w 7149692"/>
                  <a:gd name="connsiteY236" fmla="*/ 524934 h 4639734"/>
                  <a:gd name="connsiteX237" fmla="*/ 1738279 w 7149692"/>
                  <a:gd name="connsiteY237" fmla="*/ 508000 h 4639734"/>
                  <a:gd name="connsiteX238" fmla="*/ 1611279 w 7149692"/>
                  <a:gd name="connsiteY238" fmla="*/ 474134 h 4639734"/>
                  <a:gd name="connsiteX239" fmla="*/ 1501212 w 7149692"/>
                  <a:gd name="connsiteY239" fmla="*/ 465667 h 4639734"/>
                  <a:gd name="connsiteX240" fmla="*/ 1314945 w 7149692"/>
                  <a:gd name="connsiteY240" fmla="*/ 474134 h 4639734"/>
                  <a:gd name="connsiteX241" fmla="*/ 1255679 w 7149692"/>
                  <a:gd name="connsiteY241" fmla="*/ 491067 h 4639734"/>
                  <a:gd name="connsiteX242" fmla="*/ 1179479 w 7149692"/>
                  <a:gd name="connsiteY242" fmla="*/ 508000 h 4639734"/>
                  <a:gd name="connsiteX243" fmla="*/ 1111745 w 7149692"/>
                  <a:gd name="connsiteY243" fmla="*/ 524934 h 4639734"/>
                  <a:gd name="connsiteX244" fmla="*/ 1077879 w 7149692"/>
                  <a:gd name="connsiteY244" fmla="*/ 550334 h 4639734"/>
                  <a:gd name="connsiteX245" fmla="*/ 1044012 w 7149692"/>
                  <a:gd name="connsiteY245" fmla="*/ 567267 h 4639734"/>
                  <a:gd name="connsiteX246" fmla="*/ 993212 w 7149692"/>
                  <a:gd name="connsiteY246" fmla="*/ 618067 h 4639734"/>
                  <a:gd name="connsiteX247" fmla="*/ 933945 w 7149692"/>
                  <a:gd name="connsiteY247" fmla="*/ 728134 h 4639734"/>
                  <a:gd name="connsiteX248" fmla="*/ 900079 w 7149692"/>
                  <a:gd name="connsiteY248" fmla="*/ 778934 h 4639734"/>
                  <a:gd name="connsiteX249" fmla="*/ 883145 w 7149692"/>
                  <a:gd name="connsiteY249" fmla="*/ 838200 h 4639734"/>
                  <a:gd name="connsiteX250" fmla="*/ 866212 w 7149692"/>
                  <a:gd name="connsiteY250" fmla="*/ 905934 h 4639734"/>
                  <a:gd name="connsiteX251" fmla="*/ 883145 w 7149692"/>
                  <a:gd name="connsiteY251" fmla="*/ 1227667 h 4639734"/>
                  <a:gd name="connsiteX252" fmla="*/ 900079 w 7149692"/>
                  <a:gd name="connsiteY252" fmla="*/ 1278467 h 4639734"/>
                  <a:gd name="connsiteX253" fmla="*/ 908545 w 7149692"/>
                  <a:gd name="connsiteY253" fmla="*/ 1320800 h 4639734"/>
                  <a:gd name="connsiteX254" fmla="*/ 942412 w 7149692"/>
                  <a:gd name="connsiteY254" fmla="*/ 1380067 h 4639734"/>
                  <a:gd name="connsiteX255" fmla="*/ 967812 w 7149692"/>
                  <a:gd name="connsiteY255" fmla="*/ 1413934 h 4639734"/>
                  <a:gd name="connsiteX256" fmla="*/ 1010145 w 7149692"/>
                  <a:gd name="connsiteY256" fmla="*/ 1490134 h 4639734"/>
                  <a:gd name="connsiteX257" fmla="*/ 1060945 w 7149692"/>
                  <a:gd name="connsiteY257" fmla="*/ 1532467 h 4639734"/>
                  <a:gd name="connsiteX258" fmla="*/ 1077879 w 7149692"/>
                  <a:gd name="connsiteY258" fmla="*/ 1557867 h 4639734"/>
                  <a:gd name="connsiteX259" fmla="*/ 1120212 w 7149692"/>
                  <a:gd name="connsiteY259" fmla="*/ 1591734 h 4639734"/>
                  <a:gd name="connsiteX260" fmla="*/ 1145612 w 7149692"/>
                  <a:gd name="connsiteY260" fmla="*/ 1617134 h 4639734"/>
                  <a:gd name="connsiteX261" fmla="*/ 1179479 w 7149692"/>
                  <a:gd name="connsiteY261" fmla="*/ 1659467 h 4639734"/>
                  <a:gd name="connsiteX262" fmla="*/ 1230279 w 7149692"/>
                  <a:gd name="connsiteY262" fmla="*/ 1710267 h 4639734"/>
                  <a:gd name="connsiteX263" fmla="*/ 1289545 w 7149692"/>
                  <a:gd name="connsiteY263" fmla="*/ 1761067 h 4639734"/>
                  <a:gd name="connsiteX264" fmla="*/ 1314945 w 7149692"/>
                  <a:gd name="connsiteY264" fmla="*/ 1794934 h 4639734"/>
                  <a:gd name="connsiteX265" fmla="*/ 1374212 w 7149692"/>
                  <a:gd name="connsiteY265" fmla="*/ 1837267 h 4639734"/>
                  <a:gd name="connsiteX266" fmla="*/ 1391145 w 7149692"/>
                  <a:gd name="connsiteY266" fmla="*/ 1862667 h 4639734"/>
                  <a:gd name="connsiteX267" fmla="*/ 1425012 w 7149692"/>
                  <a:gd name="connsiteY267" fmla="*/ 1896534 h 4639734"/>
                  <a:gd name="connsiteX268" fmla="*/ 1433479 w 7149692"/>
                  <a:gd name="connsiteY268" fmla="*/ 1921934 h 4639734"/>
                  <a:gd name="connsiteX269" fmla="*/ 1416545 w 7149692"/>
                  <a:gd name="connsiteY269" fmla="*/ 1938867 h 4639734"/>
                  <a:gd name="connsiteX270" fmla="*/ 1357279 w 7149692"/>
                  <a:gd name="connsiteY270" fmla="*/ 1921934 h 4639734"/>
                  <a:gd name="connsiteX271" fmla="*/ 1298012 w 7149692"/>
                  <a:gd name="connsiteY271" fmla="*/ 1888067 h 4639734"/>
                  <a:gd name="connsiteX272" fmla="*/ 1264145 w 7149692"/>
                  <a:gd name="connsiteY272" fmla="*/ 1862667 h 4639734"/>
                  <a:gd name="connsiteX273" fmla="*/ 1230279 w 7149692"/>
                  <a:gd name="connsiteY273" fmla="*/ 1854200 h 4639734"/>
                  <a:gd name="connsiteX274" fmla="*/ 1204879 w 7149692"/>
                  <a:gd name="connsiteY274" fmla="*/ 1845734 h 4639734"/>
                  <a:gd name="connsiteX275" fmla="*/ 1128679 w 7149692"/>
                  <a:gd name="connsiteY275" fmla="*/ 1820334 h 4639734"/>
                  <a:gd name="connsiteX276" fmla="*/ 967812 w 7149692"/>
                  <a:gd name="connsiteY276" fmla="*/ 1811867 h 4639734"/>
                  <a:gd name="connsiteX277" fmla="*/ 866212 w 7149692"/>
                  <a:gd name="connsiteY277" fmla="*/ 1803400 h 4639734"/>
                  <a:gd name="connsiteX278" fmla="*/ 790012 w 7149692"/>
                  <a:gd name="connsiteY278" fmla="*/ 1811867 h 4639734"/>
                  <a:gd name="connsiteX279" fmla="*/ 722279 w 7149692"/>
                  <a:gd name="connsiteY279" fmla="*/ 1837267 h 4639734"/>
                  <a:gd name="connsiteX280" fmla="*/ 679945 w 7149692"/>
                  <a:gd name="connsiteY280" fmla="*/ 1871134 h 4639734"/>
                  <a:gd name="connsiteX281" fmla="*/ 654545 w 7149692"/>
                  <a:gd name="connsiteY281" fmla="*/ 1896534 h 4639734"/>
                  <a:gd name="connsiteX282" fmla="*/ 586812 w 7149692"/>
                  <a:gd name="connsiteY282" fmla="*/ 1947334 h 4639734"/>
                  <a:gd name="connsiteX283" fmla="*/ 544479 w 7149692"/>
                  <a:gd name="connsiteY283" fmla="*/ 1981200 h 4639734"/>
                  <a:gd name="connsiteX284" fmla="*/ 459812 w 7149692"/>
                  <a:gd name="connsiteY284" fmla="*/ 2032000 h 4639734"/>
                  <a:gd name="connsiteX285" fmla="*/ 400545 w 7149692"/>
                  <a:gd name="connsiteY285" fmla="*/ 2099734 h 4639734"/>
                  <a:gd name="connsiteX286" fmla="*/ 332812 w 7149692"/>
                  <a:gd name="connsiteY286" fmla="*/ 2159000 h 4639734"/>
                  <a:gd name="connsiteX287" fmla="*/ 282012 w 7149692"/>
                  <a:gd name="connsiteY287" fmla="*/ 2235200 h 4639734"/>
                  <a:gd name="connsiteX288" fmla="*/ 256612 w 7149692"/>
                  <a:gd name="connsiteY288" fmla="*/ 2252134 h 4639734"/>
                  <a:gd name="connsiteX289" fmla="*/ 214279 w 7149692"/>
                  <a:gd name="connsiteY289" fmla="*/ 2328334 h 4639734"/>
                  <a:gd name="connsiteX290" fmla="*/ 205812 w 7149692"/>
                  <a:gd name="connsiteY290" fmla="*/ 2362200 h 4639734"/>
                  <a:gd name="connsiteX291" fmla="*/ 188879 w 7149692"/>
                  <a:gd name="connsiteY291" fmla="*/ 2404534 h 4639734"/>
                  <a:gd name="connsiteX292" fmla="*/ 180412 w 7149692"/>
                  <a:gd name="connsiteY292" fmla="*/ 2446867 h 4639734"/>
                  <a:gd name="connsiteX293" fmla="*/ 188879 w 7149692"/>
                  <a:gd name="connsiteY293" fmla="*/ 2531534 h 4639734"/>
                  <a:gd name="connsiteX294" fmla="*/ 239679 w 7149692"/>
                  <a:gd name="connsiteY294" fmla="*/ 2573867 h 4639734"/>
                  <a:gd name="connsiteX295" fmla="*/ 265079 w 7149692"/>
                  <a:gd name="connsiteY295" fmla="*/ 2590800 h 4639734"/>
                  <a:gd name="connsiteX296" fmla="*/ 315879 w 7149692"/>
                  <a:gd name="connsiteY296" fmla="*/ 2641600 h 4639734"/>
                  <a:gd name="connsiteX297" fmla="*/ 375145 w 7149692"/>
                  <a:gd name="connsiteY297" fmla="*/ 2683934 h 4639734"/>
                  <a:gd name="connsiteX298" fmla="*/ 417479 w 7149692"/>
                  <a:gd name="connsiteY298" fmla="*/ 2709334 h 4639734"/>
                  <a:gd name="connsiteX299" fmla="*/ 510612 w 7149692"/>
                  <a:gd name="connsiteY299" fmla="*/ 2768600 h 4639734"/>
                  <a:gd name="connsiteX300" fmla="*/ 527545 w 7149692"/>
                  <a:gd name="connsiteY300" fmla="*/ 2785534 h 4639734"/>
                  <a:gd name="connsiteX301" fmla="*/ 561412 w 7149692"/>
                  <a:gd name="connsiteY301" fmla="*/ 2827867 h 4639734"/>
                  <a:gd name="connsiteX302" fmla="*/ 603745 w 7149692"/>
                  <a:gd name="connsiteY302" fmla="*/ 2895600 h 4639734"/>
                  <a:gd name="connsiteX303" fmla="*/ 561412 w 7149692"/>
                  <a:gd name="connsiteY303" fmla="*/ 2921000 h 4639734"/>
                  <a:gd name="connsiteX304" fmla="*/ 510612 w 7149692"/>
                  <a:gd name="connsiteY30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48279 w 7149692"/>
                  <a:gd name="connsiteY109" fmla="*/ 4487334 h 4639734"/>
                  <a:gd name="connsiteX110" fmla="*/ 5565212 w 7149692"/>
                  <a:gd name="connsiteY110" fmla="*/ 4461934 h 4639734"/>
                  <a:gd name="connsiteX111" fmla="*/ 5658345 w 7149692"/>
                  <a:gd name="connsiteY111" fmla="*/ 4385734 h 4639734"/>
                  <a:gd name="connsiteX112" fmla="*/ 5717612 w 7149692"/>
                  <a:gd name="connsiteY112" fmla="*/ 4343400 h 4639734"/>
                  <a:gd name="connsiteX113" fmla="*/ 5759945 w 7149692"/>
                  <a:gd name="connsiteY113" fmla="*/ 4292600 h 4639734"/>
                  <a:gd name="connsiteX114" fmla="*/ 5802279 w 7149692"/>
                  <a:gd name="connsiteY114" fmla="*/ 4174067 h 4639734"/>
                  <a:gd name="connsiteX115" fmla="*/ 5827679 w 7149692"/>
                  <a:gd name="connsiteY115" fmla="*/ 4097867 h 4639734"/>
                  <a:gd name="connsiteX116" fmla="*/ 5861545 w 7149692"/>
                  <a:gd name="connsiteY116" fmla="*/ 3987800 h 4639734"/>
                  <a:gd name="connsiteX117" fmla="*/ 5903879 w 7149692"/>
                  <a:gd name="connsiteY117" fmla="*/ 3979334 h 4639734"/>
                  <a:gd name="connsiteX118" fmla="*/ 5997012 w 7149692"/>
                  <a:gd name="connsiteY118" fmla="*/ 4013200 h 4639734"/>
                  <a:gd name="connsiteX119" fmla="*/ 6327212 w 7149692"/>
                  <a:gd name="connsiteY119" fmla="*/ 4004734 h 4639734"/>
                  <a:gd name="connsiteX120" fmla="*/ 6411879 w 7149692"/>
                  <a:gd name="connsiteY120" fmla="*/ 3996267 h 4639734"/>
                  <a:gd name="connsiteX121" fmla="*/ 6589679 w 7149692"/>
                  <a:gd name="connsiteY121" fmla="*/ 3979334 h 4639734"/>
                  <a:gd name="connsiteX122" fmla="*/ 6725145 w 7149692"/>
                  <a:gd name="connsiteY122" fmla="*/ 3962400 h 4639734"/>
                  <a:gd name="connsiteX123" fmla="*/ 6784412 w 7149692"/>
                  <a:gd name="connsiteY123" fmla="*/ 3945467 h 4639734"/>
                  <a:gd name="connsiteX124" fmla="*/ 6869079 w 7149692"/>
                  <a:gd name="connsiteY124" fmla="*/ 3869267 h 4639734"/>
                  <a:gd name="connsiteX125" fmla="*/ 6936812 w 7149692"/>
                  <a:gd name="connsiteY125" fmla="*/ 3759200 h 4639734"/>
                  <a:gd name="connsiteX126" fmla="*/ 6987612 w 7149692"/>
                  <a:gd name="connsiteY126" fmla="*/ 3666067 h 4639734"/>
                  <a:gd name="connsiteX127" fmla="*/ 7029945 w 7149692"/>
                  <a:gd name="connsiteY127" fmla="*/ 3572934 h 4639734"/>
                  <a:gd name="connsiteX128" fmla="*/ 7055345 w 7149692"/>
                  <a:gd name="connsiteY128" fmla="*/ 3479800 h 4639734"/>
                  <a:gd name="connsiteX129" fmla="*/ 7106145 w 7149692"/>
                  <a:gd name="connsiteY129" fmla="*/ 3378200 h 4639734"/>
                  <a:gd name="connsiteX130" fmla="*/ 7140012 w 7149692"/>
                  <a:gd name="connsiteY130" fmla="*/ 3259667 h 4639734"/>
                  <a:gd name="connsiteX131" fmla="*/ 7140012 w 7149692"/>
                  <a:gd name="connsiteY131" fmla="*/ 2937934 h 4639734"/>
                  <a:gd name="connsiteX132" fmla="*/ 7114612 w 7149692"/>
                  <a:gd name="connsiteY132" fmla="*/ 2836334 h 4639734"/>
                  <a:gd name="connsiteX133" fmla="*/ 7063812 w 7149692"/>
                  <a:gd name="connsiteY133" fmla="*/ 2743200 h 4639734"/>
                  <a:gd name="connsiteX134" fmla="*/ 7029945 w 7149692"/>
                  <a:gd name="connsiteY134" fmla="*/ 2641600 h 4639734"/>
                  <a:gd name="connsiteX135" fmla="*/ 7004545 w 7149692"/>
                  <a:gd name="connsiteY135" fmla="*/ 2582334 h 4639734"/>
                  <a:gd name="connsiteX136" fmla="*/ 6953745 w 7149692"/>
                  <a:gd name="connsiteY136" fmla="*/ 2514600 h 4639734"/>
                  <a:gd name="connsiteX137" fmla="*/ 6826745 w 7149692"/>
                  <a:gd name="connsiteY137" fmla="*/ 2421467 h 4639734"/>
                  <a:gd name="connsiteX138" fmla="*/ 6759012 w 7149692"/>
                  <a:gd name="connsiteY138" fmla="*/ 2396067 h 4639734"/>
                  <a:gd name="connsiteX139" fmla="*/ 6657412 w 7149692"/>
                  <a:gd name="connsiteY139" fmla="*/ 2319867 h 4639734"/>
                  <a:gd name="connsiteX140" fmla="*/ 6538879 w 7149692"/>
                  <a:gd name="connsiteY140" fmla="*/ 2294467 h 4639734"/>
                  <a:gd name="connsiteX141" fmla="*/ 6445745 w 7149692"/>
                  <a:gd name="connsiteY141" fmla="*/ 2260600 h 4639734"/>
                  <a:gd name="connsiteX142" fmla="*/ 6132479 w 7149692"/>
                  <a:gd name="connsiteY142" fmla="*/ 2260600 h 4639734"/>
                  <a:gd name="connsiteX143" fmla="*/ 6013945 w 7149692"/>
                  <a:gd name="connsiteY143" fmla="*/ 2302934 h 4639734"/>
                  <a:gd name="connsiteX144" fmla="*/ 5954679 w 7149692"/>
                  <a:gd name="connsiteY144" fmla="*/ 2319867 h 4639734"/>
                  <a:gd name="connsiteX145" fmla="*/ 5929279 w 7149692"/>
                  <a:gd name="connsiteY145" fmla="*/ 2167467 h 4639734"/>
                  <a:gd name="connsiteX146" fmla="*/ 5903879 w 7149692"/>
                  <a:gd name="connsiteY146" fmla="*/ 2091267 h 4639734"/>
                  <a:gd name="connsiteX147" fmla="*/ 5878479 w 7149692"/>
                  <a:gd name="connsiteY147" fmla="*/ 1955800 h 4639734"/>
                  <a:gd name="connsiteX148" fmla="*/ 5853079 w 7149692"/>
                  <a:gd name="connsiteY148" fmla="*/ 1905000 h 4639734"/>
                  <a:gd name="connsiteX149" fmla="*/ 5810745 w 7149692"/>
                  <a:gd name="connsiteY149" fmla="*/ 1811867 h 4639734"/>
                  <a:gd name="connsiteX150" fmla="*/ 5759945 w 7149692"/>
                  <a:gd name="connsiteY150" fmla="*/ 1693334 h 4639734"/>
                  <a:gd name="connsiteX151" fmla="*/ 5726079 w 7149692"/>
                  <a:gd name="connsiteY151" fmla="*/ 1591734 h 4639734"/>
                  <a:gd name="connsiteX152" fmla="*/ 5675279 w 7149692"/>
                  <a:gd name="connsiteY152" fmla="*/ 1507067 h 4639734"/>
                  <a:gd name="connsiteX153" fmla="*/ 5649879 w 7149692"/>
                  <a:gd name="connsiteY153" fmla="*/ 1447800 h 4639734"/>
                  <a:gd name="connsiteX154" fmla="*/ 5616012 w 7149692"/>
                  <a:gd name="connsiteY154" fmla="*/ 1380067 h 4639734"/>
                  <a:gd name="connsiteX155" fmla="*/ 5556745 w 7149692"/>
                  <a:gd name="connsiteY155" fmla="*/ 1270000 h 4639734"/>
                  <a:gd name="connsiteX156" fmla="*/ 5505945 w 7149692"/>
                  <a:gd name="connsiteY156" fmla="*/ 1185334 h 4639734"/>
                  <a:gd name="connsiteX157" fmla="*/ 5446679 w 7149692"/>
                  <a:gd name="connsiteY157" fmla="*/ 1083734 h 4639734"/>
                  <a:gd name="connsiteX158" fmla="*/ 5395879 w 7149692"/>
                  <a:gd name="connsiteY158" fmla="*/ 1024467 h 4639734"/>
                  <a:gd name="connsiteX159" fmla="*/ 5336612 w 7149692"/>
                  <a:gd name="connsiteY159" fmla="*/ 939800 h 4639734"/>
                  <a:gd name="connsiteX160" fmla="*/ 5294279 w 7149692"/>
                  <a:gd name="connsiteY160" fmla="*/ 889000 h 4639734"/>
                  <a:gd name="connsiteX161" fmla="*/ 5226545 w 7149692"/>
                  <a:gd name="connsiteY161" fmla="*/ 838200 h 4639734"/>
                  <a:gd name="connsiteX162" fmla="*/ 5158812 w 7149692"/>
                  <a:gd name="connsiteY162" fmla="*/ 812800 h 4639734"/>
                  <a:gd name="connsiteX163" fmla="*/ 5065679 w 7149692"/>
                  <a:gd name="connsiteY163" fmla="*/ 778934 h 4639734"/>
                  <a:gd name="connsiteX164" fmla="*/ 4955612 w 7149692"/>
                  <a:gd name="connsiteY164" fmla="*/ 753534 h 4639734"/>
                  <a:gd name="connsiteX165" fmla="*/ 4887879 w 7149692"/>
                  <a:gd name="connsiteY165" fmla="*/ 736600 h 4639734"/>
                  <a:gd name="connsiteX166" fmla="*/ 4760879 w 7149692"/>
                  <a:gd name="connsiteY166" fmla="*/ 795867 h 4639734"/>
                  <a:gd name="connsiteX167" fmla="*/ 4667745 w 7149692"/>
                  <a:gd name="connsiteY167" fmla="*/ 872067 h 4639734"/>
                  <a:gd name="connsiteX168" fmla="*/ 4600012 w 7149692"/>
                  <a:gd name="connsiteY168" fmla="*/ 990600 h 4639734"/>
                  <a:gd name="connsiteX169" fmla="*/ 4574612 w 7149692"/>
                  <a:gd name="connsiteY169" fmla="*/ 1066800 h 4639734"/>
                  <a:gd name="connsiteX170" fmla="*/ 4540745 w 7149692"/>
                  <a:gd name="connsiteY170" fmla="*/ 1210734 h 4639734"/>
                  <a:gd name="connsiteX171" fmla="*/ 4489945 w 7149692"/>
                  <a:gd name="connsiteY171" fmla="*/ 1168400 h 4639734"/>
                  <a:gd name="connsiteX172" fmla="*/ 4447612 w 7149692"/>
                  <a:gd name="connsiteY172" fmla="*/ 1049867 h 4639734"/>
                  <a:gd name="connsiteX173" fmla="*/ 4379879 w 7149692"/>
                  <a:gd name="connsiteY173" fmla="*/ 922867 h 4639734"/>
                  <a:gd name="connsiteX174" fmla="*/ 4329079 w 7149692"/>
                  <a:gd name="connsiteY174" fmla="*/ 821267 h 4639734"/>
                  <a:gd name="connsiteX175" fmla="*/ 4269812 w 7149692"/>
                  <a:gd name="connsiteY175" fmla="*/ 711200 h 4639734"/>
                  <a:gd name="connsiteX176" fmla="*/ 4210545 w 7149692"/>
                  <a:gd name="connsiteY176" fmla="*/ 609600 h 4639734"/>
                  <a:gd name="connsiteX177" fmla="*/ 4134345 w 7149692"/>
                  <a:gd name="connsiteY177" fmla="*/ 516467 h 4639734"/>
                  <a:gd name="connsiteX178" fmla="*/ 4100479 w 7149692"/>
                  <a:gd name="connsiteY178" fmla="*/ 448734 h 4639734"/>
                  <a:gd name="connsiteX179" fmla="*/ 4041212 w 7149692"/>
                  <a:gd name="connsiteY179" fmla="*/ 372534 h 4639734"/>
                  <a:gd name="connsiteX180" fmla="*/ 4007345 w 7149692"/>
                  <a:gd name="connsiteY180" fmla="*/ 338667 h 4639734"/>
                  <a:gd name="connsiteX181" fmla="*/ 3990412 w 7149692"/>
                  <a:gd name="connsiteY181" fmla="*/ 313267 h 4639734"/>
                  <a:gd name="connsiteX182" fmla="*/ 3965012 w 7149692"/>
                  <a:gd name="connsiteY182" fmla="*/ 287867 h 4639734"/>
                  <a:gd name="connsiteX183" fmla="*/ 3939612 w 7149692"/>
                  <a:gd name="connsiteY183" fmla="*/ 254000 h 4639734"/>
                  <a:gd name="connsiteX184" fmla="*/ 3905745 w 7149692"/>
                  <a:gd name="connsiteY184" fmla="*/ 237067 h 4639734"/>
                  <a:gd name="connsiteX185" fmla="*/ 3846479 w 7149692"/>
                  <a:gd name="connsiteY185" fmla="*/ 186267 h 4639734"/>
                  <a:gd name="connsiteX186" fmla="*/ 3821079 w 7149692"/>
                  <a:gd name="connsiteY186" fmla="*/ 169334 h 4639734"/>
                  <a:gd name="connsiteX187" fmla="*/ 3787212 w 7149692"/>
                  <a:gd name="connsiteY187" fmla="*/ 135467 h 4639734"/>
                  <a:gd name="connsiteX188" fmla="*/ 3694079 w 7149692"/>
                  <a:gd name="connsiteY188" fmla="*/ 101600 h 4639734"/>
                  <a:gd name="connsiteX189" fmla="*/ 3617879 w 7149692"/>
                  <a:gd name="connsiteY189" fmla="*/ 67734 h 4639734"/>
                  <a:gd name="connsiteX190" fmla="*/ 3584012 w 7149692"/>
                  <a:gd name="connsiteY190" fmla="*/ 59267 h 4639734"/>
                  <a:gd name="connsiteX191" fmla="*/ 3550145 w 7149692"/>
                  <a:gd name="connsiteY191" fmla="*/ 42334 h 4639734"/>
                  <a:gd name="connsiteX192" fmla="*/ 3516279 w 7149692"/>
                  <a:gd name="connsiteY192" fmla="*/ 33867 h 4639734"/>
                  <a:gd name="connsiteX193" fmla="*/ 3431612 w 7149692"/>
                  <a:gd name="connsiteY193" fmla="*/ 8467 h 4639734"/>
                  <a:gd name="connsiteX194" fmla="*/ 3330012 w 7149692"/>
                  <a:gd name="connsiteY194" fmla="*/ 0 h 4639734"/>
                  <a:gd name="connsiteX195" fmla="*/ 3143745 w 7149692"/>
                  <a:gd name="connsiteY195" fmla="*/ 8467 h 4639734"/>
                  <a:gd name="connsiteX196" fmla="*/ 3050612 w 7149692"/>
                  <a:gd name="connsiteY196" fmla="*/ 25400 h 4639734"/>
                  <a:gd name="connsiteX197" fmla="*/ 2991345 w 7149692"/>
                  <a:gd name="connsiteY197" fmla="*/ 42334 h 4639734"/>
                  <a:gd name="connsiteX198" fmla="*/ 2949012 w 7149692"/>
                  <a:gd name="connsiteY198" fmla="*/ 59267 h 4639734"/>
                  <a:gd name="connsiteX199" fmla="*/ 2898212 w 7149692"/>
                  <a:gd name="connsiteY199" fmla="*/ 93134 h 4639734"/>
                  <a:gd name="connsiteX200" fmla="*/ 2855879 w 7149692"/>
                  <a:gd name="connsiteY200" fmla="*/ 118534 h 4639734"/>
                  <a:gd name="connsiteX201" fmla="*/ 2830479 w 7149692"/>
                  <a:gd name="connsiteY201" fmla="*/ 143934 h 4639734"/>
                  <a:gd name="connsiteX202" fmla="*/ 2805079 w 7149692"/>
                  <a:gd name="connsiteY202" fmla="*/ 160867 h 4639734"/>
                  <a:gd name="connsiteX203" fmla="*/ 2745812 w 7149692"/>
                  <a:gd name="connsiteY203" fmla="*/ 203200 h 4639734"/>
                  <a:gd name="connsiteX204" fmla="*/ 2720412 w 7149692"/>
                  <a:gd name="connsiteY204" fmla="*/ 254000 h 4639734"/>
                  <a:gd name="connsiteX205" fmla="*/ 2695012 w 7149692"/>
                  <a:gd name="connsiteY205" fmla="*/ 296334 h 4639734"/>
                  <a:gd name="connsiteX206" fmla="*/ 2644212 w 7149692"/>
                  <a:gd name="connsiteY206" fmla="*/ 389467 h 4639734"/>
                  <a:gd name="connsiteX207" fmla="*/ 2627279 w 7149692"/>
                  <a:gd name="connsiteY207" fmla="*/ 414867 h 4639734"/>
                  <a:gd name="connsiteX208" fmla="*/ 2610345 w 7149692"/>
                  <a:gd name="connsiteY208" fmla="*/ 541867 h 4639734"/>
                  <a:gd name="connsiteX209" fmla="*/ 2593412 w 7149692"/>
                  <a:gd name="connsiteY209" fmla="*/ 584200 h 4639734"/>
                  <a:gd name="connsiteX210" fmla="*/ 2584945 w 7149692"/>
                  <a:gd name="connsiteY210" fmla="*/ 609600 h 4639734"/>
                  <a:gd name="connsiteX211" fmla="*/ 2568012 w 7149692"/>
                  <a:gd name="connsiteY211" fmla="*/ 643467 h 4639734"/>
                  <a:gd name="connsiteX212" fmla="*/ 2542612 w 7149692"/>
                  <a:gd name="connsiteY212" fmla="*/ 728134 h 4639734"/>
                  <a:gd name="connsiteX213" fmla="*/ 2551079 w 7149692"/>
                  <a:gd name="connsiteY213" fmla="*/ 880534 h 4639734"/>
                  <a:gd name="connsiteX214" fmla="*/ 2576479 w 7149692"/>
                  <a:gd name="connsiteY214" fmla="*/ 973667 h 4639734"/>
                  <a:gd name="connsiteX215" fmla="*/ 2593412 w 7149692"/>
                  <a:gd name="connsiteY215" fmla="*/ 1049867 h 4639734"/>
                  <a:gd name="connsiteX216" fmla="*/ 2618812 w 7149692"/>
                  <a:gd name="connsiteY216" fmla="*/ 1066800 h 4639734"/>
                  <a:gd name="connsiteX217" fmla="*/ 2678079 w 7149692"/>
                  <a:gd name="connsiteY217" fmla="*/ 1134534 h 4639734"/>
                  <a:gd name="connsiteX218" fmla="*/ 2728879 w 7149692"/>
                  <a:gd name="connsiteY218" fmla="*/ 1176867 h 4639734"/>
                  <a:gd name="connsiteX219" fmla="*/ 2703479 w 7149692"/>
                  <a:gd name="connsiteY219" fmla="*/ 1202267 h 4639734"/>
                  <a:gd name="connsiteX220" fmla="*/ 2635745 w 7149692"/>
                  <a:gd name="connsiteY220" fmla="*/ 1193800 h 4639734"/>
                  <a:gd name="connsiteX221" fmla="*/ 2568012 w 7149692"/>
                  <a:gd name="connsiteY221" fmla="*/ 1117600 h 4639734"/>
                  <a:gd name="connsiteX222" fmla="*/ 2551079 w 7149692"/>
                  <a:gd name="connsiteY222" fmla="*/ 1092200 h 4639734"/>
                  <a:gd name="connsiteX223" fmla="*/ 2525679 w 7149692"/>
                  <a:gd name="connsiteY223" fmla="*/ 1083734 h 4639734"/>
                  <a:gd name="connsiteX224" fmla="*/ 2508745 w 7149692"/>
                  <a:gd name="connsiteY224" fmla="*/ 1049867 h 4639734"/>
                  <a:gd name="connsiteX225" fmla="*/ 2466412 w 7149692"/>
                  <a:gd name="connsiteY225" fmla="*/ 1024467 h 4639734"/>
                  <a:gd name="connsiteX226" fmla="*/ 2432545 w 7149692"/>
                  <a:gd name="connsiteY226" fmla="*/ 999067 h 4639734"/>
                  <a:gd name="connsiteX227" fmla="*/ 2305545 w 7149692"/>
                  <a:gd name="connsiteY227" fmla="*/ 889000 h 4639734"/>
                  <a:gd name="connsiteX228" fmla="*/ 2187012 w 7149692"/>
                  <a:gd name="connsiteY228" fmla="*/ 804334 h 4639734"/>
                  <a:gd name="connsiteX229" fmla="*/ 2136212 w 7149692"/>
                  <a:gd name="connsiteY229" fmla="*/ 762000 h 4639734"/>
                  <a:gd name="connsiteX230" fmla="*/ 2017679 w 7149692"/>
                  <a:gd name="connsiteY230" fmla="*/ 677334 h 4639734"/>
                  <a:gd name="connsiteX231" fmla="*/ 1966879 w 7149692"/>
                  <a:gd name="connsiteY231" fmla="*/ 635000 h 4639734"/>
                  <a:gd name="connsiteX232" fmla="*/ 1873745 w 7149692"/>
                  <a:gd name="connsiteY232" fmla="*/ 575734 h 4639734"/>
                  <a:gd name="connsiteX233" fmla="*/ 1831412 w 7149692"/>
                  <a:gd name="connsiteY233" fmla="*/ 541867 h 4639734"/>
                  <a:gd name="connsiteX234" fmla="*/ 1789079 w 7149692"/>
                  <a:gd name="connsiteY234" fmla="*/ 533400 h 4639734"/>
                  <a:gd name="connsiteX235" fmla="*/ 1763679 w 7149692"/>
                  <a:gd name="connsiteY235" fmla="*/ 524934 h 4639734"/>
                  <a:gd name="connsiteX236" fmla="*/ 1738279 w 7149692"/>
                  <a:gd name="connsiteY236" fmla="*/ 508000 h 4639734"/>
                  <a:gd name="connsiteX237" fmla="*/ 1611279 w 7149692"/>
                  <a:gd name="connsiteY237" fmla="*/ 474134 h 4639734"/>
                  <a:gd name="connsiteX238" fmla="*/ 1501212 w 7149692"/>
                  <a:gd name="connsiteY238" fmla="*/ 465667 h 4639734"/>
                  <a:gd name="connsiteX239" fmla="*/ 1314945 w 7149692"/>
                  <a:gd name="connsiteY239" fmla="*/ 474134 h 4639734"/>
                  <a:gd name="connsiteX240" fmla="*/ 1255679 w 7149692"/>
                  <a:gd name="connsiteY240" fmla="*/ 491067 h 4639734"/>
                  <a:gd name="connsiteX241" fmla="*/ 1179479 w 7149692"/>
                  <a:gd name="connsiteY241" fmla="*/ 508000 h 4639734"/>
                  <a:gd name="connsiteX242" fmla="*/ 1111745 w 7149692"/>
                  <a:gd name="connsiteY242" fmla="*/ 524934 h 4639734"/>
                  <a:gd name="connsiteX243" fmla="*/ 1077879 w 7149692"/>
                  <a:gd name="connsiteY243" fmla="*/ 550334 h 4639734"/>
                  <a:gd name="connsiteX244" fmla="*/ 1044012 w 7149692"/>
                  <a:gd name="connsiteY244" fmla="*/ 567267 h 4639734"/>
                  <a:gd name="connsiteX245" fmla="*/ 993212 w 7149692"/>
                  <a:gd name="connsiteY245" fmla="*/ 618067 h 4639734"/>
                  <a:gd name="connsiteX246" fmla="*/ 933945 w 7149692"/>
                  <a:gd name="connsiteY246" fmla="*/ 728134 h 4639734"/>
                  <a:gd name="connsiteX247" fmla="*/ 900079 w 7149692"/>
                  <a:gd name="connsiteY247" fmla="*/ 778934 h 4639734"/>
                  <a:gd name="connsiteX248" fmla="*/ 883145 w 7149692"/>
                  <a:gd name="connsiteY248" fmla="*/ 838200 h 4639734"/>
                  <a:gd name="connsiteX249" fmla="*/ 866212 w 7149692"/>
                  <a:gd name="connsiteY249" fmla="*/ 905934 h 4639734"/>
                  <a:gd name="connsiteX250" fmla="*/ 883145 w 7149692"/>
                  <a:gd name="connsiteY250" fmla="*/ 1227667 h 4639734"/>
                  <a:gd name="connsiteX251" fmla="*/ 900079 w 7149692"/>
                  <a:gd name="connsiteY251" fmla="*/ 1278467 h 4639734"/>
                  <a:gd name="connsiteX252" fmla="*/ 908545 w 7149692"/>
                  <a:gd name="connsiteY252" fmla="*/ 1320800 h 4639734"/>
                  <a:gd name="connsiteX253" fmla="*/ 942412 w 7149692"/>
                  <a:gd name="connsiteY253" fmla="*/ 1380067 h 4639734"/>
                  <a:gd name="connsiteX254" fmla="*/ 967812 w 7149692"/>
                  <a:gd name="connsiteY254" fmla="*/ 1413934 h 4639734"/>
                  <a:gd name="connsiteX255" fmla="*/ 1010145 w 7149692"/>
                  <a:gd name="connsiteY255" fmla="*/ 1490134 h 4639734"/>
                  <a:gd name="connsiteX256" fmla="*/ 1060945 w 7149692"/>
                  <a:gd name="connsiteY256" fmla="*/ 1532467 h 4639734"/>
                  <a:gd name="connsiteX257" fmla="*/ 1077879 w 7149692"/>
                  <a:gd name="connsiteY257" fmla="*/ 1557867 h 4639734"/>
                  <a:gd name="connsiteX258" fmla="*/ 1120212 w 7149692"/>
                  <a:gd name="connsiteY258" fmla="*/ 1591734 h 4639734"/>
                  <a:gd name="connsiteX259" fmla="*/ 1145612 w 7149692"/>
                  <a:gd name="connsiteY259" fmla="*/ 1617134 h 4639734"/>
                  <a:gd name="connsiteX260" fmla="*/ 1179479 w 7149692"/>
                  <a:gd name="connsiteY260" fmla="*/ 1659467 h 4639734"/>
                  <a:gd name="connsiteX261" fmla="*/ 1230279 w 7149692"/>
                  <a:gd name="connsiteY261" fmla="*/ 1710267 h 4639734"/>
                  <a:gd name="connsiteX262" fmla="*/ 1289545 w 7149692"/>
                  <a:gd name="connsiteY262" fmla="*/ 1761067 h 4639734"/>
                  <a:gd name="connsiteX263" fmla="*/ 1314945 w 7149692"/>
                  <a:gd name="connsiteY263" fmla="*/ 1794934 h 4639734"/>
                  <a:gd name="connsiteX264" fmla="*/ 1374212 w 7149692"/>
                  <a:gd name="connsiteY264" fmla="*/ 1837267 h 4639734"/>
                  <a:gd name="connsiteX265" fmla="*/ 1391145 w 7149692"/>
                  <a:gd name="connsiteY265" fmla="*/ 1862667 h 4639734"/>
                  <a:gd name="connsiteX266" fmla="*/ 1425012 w 7149692"/>
                  <a:gd name="connsiteY266" fmla="*/ 1896534 h 4639734"/>
                  <a:gd name="connsiteX267" fmla="*/ 1433479 w 7149692"/>
                  <a:gd name="connsiteY267" fmla="*/ 1921934 h 4639734"/>
                  <a:gd name="connsiteX268" fmla="*/ 1416545 w 7149692"/>
                  <a:gd name="connsiteY268" fmla="*/ 1938867 h 4639734"/>
                  <a:gd name="connsiteX269" fmla="*/ 1357279 w 7149692"/>
                  <a:gd name="connsiteY269" fmla="*/ 1921934 h 4639734"/>
                  <a:gd name="connsiteX270" fmla="*/ 1298012 w 7149692"/>
                  <a:gd name="connsiteY270" fmla="*/ 1888067 h 4639734"/>
                  <a:gd name="connsiteX271" fmla="*/ 1264145 w 7149692"/>
                  <a:gd name="connsiteY271" fmla="*/ 1862667 h 4639734"/>
                  <a:gd name="connsiteX272" fmla="*/ 1230279 w 7149692"/>
                  <a:gd name="connsiteY272" fmla="*/ 1854200 h 4639734"/>
                  <a:gd name="connsiteX273" fmla="*/ 1204879 w 7149692"/>
                  <a:gd name="connsiteY273" fmla="*/ 1845734 h 4639734"/>
                  <a:gd name="connsiteX274" fmla="*/ 1128679 w 7149692"/>
                  <a:gd name="connsiteY274" fmla="*/ 1820334 h 4639734"/>
                  <a:gd name="connsiteX275" fmla="*/ 967812 w 7149692"/>
                  <a:gd name="connsiteY275" fmla="*/ 1811867 h 4639734"/>
                  <a:gd name="connsiteX276" fmla="*/ 866212 w 7149692"/>
                  <a:gd name="connsiteY276" fmla="*/ 1803400 h 4639734"/>
                  <a:gd name="connsiteX277" fmla="*/ 790012 w 7149692"/>
                  <a:gd name="connsiteY277" fmla="*/ 1811867 h 4639734"/>
                  <a:gd name="connsiteX278" fmla="*/ 722279 w 7149692"/>
                  <a:gd name="connsiteY278" fmla="*/ 1837267 h 4639734"/>
                  <a:gd name="connsiteX279" fmla="*/ 679945 w 7149692"/>
                  <a:gd name="connsiteY279" fmla="*/ 1871134 h 4639734"/>
                  <a:gd name="connsiteX280" fmla="*/ 654545 w 7149692"/>
                  <a:gd name="connsiteY280" fmla="*/ 1896534 h 4639734"/>
                  <a:gd name="connsiteX281" fmla="*/ 586812 w 7149692"/>
                  <a:gd name="connsiteY281" fmla="*/ 1947334 h 4639734"/>
                  <a:gd name="connsiteX282" fmla="*/ 544479 w 7149692"/>
                  <a:gd name="connsiteY282" fmla="*/ 1981200 h 4639734"/>
                  <a:gd name="connsiteX283" fmla="*/ 459812 w 7149692"/>
                  <a:gd name="connsiteY283" fmla="*/ 2032000 h 4639734"/>
                  <a:gd name="connsiteX284" fmla="*/ 400545 w 7149692"/>
                  <a:gd name="connsiteY284" fmla="*/ 2099734 h 4639734"/>
                  <a:gd name="connsiteX285" fmla="*/ 332812 w 7149692"/>
                  <a:gd name="connsiteY285" fmla="*/ 2159000 h 4639734"/>
                  <a:gd name="connsiteX286" fmla="*/ 282012 w 7149692"/>
                  <a:gd name="connsiteY286" fmla="*/ 2235200 h 4639734"/>
                  <a:gd name="connsiteX287" fmla="*/ 256612 w 7149692"/>
                  <a:gd name="connsiteY287" fmla="*/ 2252134 h 4639734"/>
                  <a:gd name="connsiteX288" fmla="*/ 214279 w 7149692"/>
                  <a:gd name="connsiteY288" fmla="*/ 2328334 h 4639734"/>
                  <a:gd name="connsiteX289" fmla="*/ 205812 w 7149692"/>
                  <a:gd name="connsiteY289" fmla="*/ 2362200 h 4639734"/>
                  <a:gd name="connsiteX290" fmla="*/ 188879 w 7149692"/>
                  <a:gd name="connsiteY290" fmla="*/ 2404534 h 4639734"/>
                  <a:gd name="connsiteX291" fmla="*/ 180412 w 7149692"/>
                  <a:gd name="connsiteY291" fmla="*/ 2446867 h 4639734"/>
                  <a:gd name="connsiteX292" fmla="*/ 188879 w 7149692"/>
                  <a:gd name="connsiteY292" fmla="*/ 2531534 h 4639734"/>
                  <a:gd name="connsiteX293" fmla="*/ 239679 w 7149692"/>
                  <a:gd name="connsiteY293" fmla="*/ 2573867 h 4639734"/>
                  <a:gd name="connsiteX294" fmla="*/ 265079 w 7149692"/>
                  <a:gd name="connsiteY294" fmla="*/ 2590800 h 4639734"/>
                  <a:gd name="connsiteX295" fmla="*/ 315879 w 7149692"/>
                  <a:gd name="connsiteY295" fmla="*/ 2641600 h 4639734"/>
                  <a:gd name="connsiteX296" fmla="*/ 375145 w 7149692"/>
                  <a:gd name="connsiteY296" fmla="*/ 2683934 h 4639734"/>
                  <a:gd name="connsiteX297" fmla="*/ 417479 w 7149692"/>
                  <a:gd name="connsiteY297" fmla="*/ 2709334 h 4639734"/>
                  <a:gd name="connsiteX298" fmla="*/ 510612 w 7149692"/>
                  <a:gd name="connsiteY298" fmla="*/ 2768600 h 4639734"/>
                  <a:gd name="connsiteX299" fmla="*/ 527545 w 7149692"/>
                  <a:gd name="connsiteY299" fmla="*/ 2785534 h 4639734"/>
                  <a:gd name="connsiteX300" fmla="*/ 561412 w 7149692"/>
                  <a:gd name="connsiteY300" fmla="*/ 2827867 h 4639734"/>
                  <a:gd name="connsiteX301" fmla="*/ 603745 w 7149692"/>
                  <a:gd name="connsiteY301" fmla="*/ 2895600 h 4639734"/>
                  <a:gd name="connsiteX302" fmla="*/ 561412 w 7149692"/>
                  <a:gd name="connsiteY302" fmla="*/ 2921000 h 4639734"/>
                  <a:gd name="connsiteX303" fmla="*/ 510612 w 7149692"/>
                  <a:gd name="connsiteY30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55145 w 7149692"/>
                  <a:gd name="connsiteY107" fmla="*/ 4555067 h 4639734"/>
                  <a:gd name="connsiteX108" fmla="*/ 5497479 w 7149692"/>
                  <a:gd name="connsiteY108" fmla="*/ 4529667 h 4639734"/>
                  <a:gd name="connsiteX109" fmla="*/ 5565212 w 7149692"/>
                  <a:gd name="connsiteY109" fmla="*/ 4461934 h 4639734"/>
                  <a:gd name="connsiteX110" fmla="*/ 5658345 w 7149692"/>
                  <a:gd name="connsiteY110" fmla="*/ 4385734 h 4639734"/>
                  <a:gd name="connsiteX111" fmla="*/ 5717612 w 7149692"/>
                  <a:gd name="connsiteY111" fmla="*/ 4343400 h 4639734"/>
                  <a:gd name="connsiteX112" fmla="*/ 5759945 w 7149692"/>
                  <a:gd name="connsiteY112" fmla="*/ 4292600 h 4639734"/>
                  <a:gd name="connsiteX113" fmla="*/ 5802279 w 7149692"/>
                  <a:gd name="connsiteY113" fmla="*/ 4174067 h 4639734"/>
                  <a:gd name="connsiteX114" fmla="*/ 5827679 w 7149692"/>
                  <a:gd name="connsiteY114" fmla="*/ 4097867 h 4639734"/>
                  <a:gd name="connsiteX115" fmla="*/ 5861545 w 7149692"/>
                  <a:gd name="connsiteY115" fmla="*/ 3987800 h 4639734"/>
                  <a:gd name="connsiteX116" fmla="*/ 5903879 w 7149692"/>
                  <a:gd name="connsiteY116" fmla="*/ 3979334 h 4639734"/>
                  <a:gd name="connsiteX117" fmla="*/ 5997012 w 7149692"/>
                  <a:gd name="connsiteY117" fmla="*/ 4013200 h 4639734"/>
                  <a:gd name="connsiteX118" fmla="*/ 6327212 w 7149692"/>
                  <a:gd name="connsiteY118" fmla="*/ 4004734 h 4639734"/>
                  <a:gd name="connsiteX119" fmla="*/ 6411879 w 7149692"/>
                  <a:gd name="connsiteY119" fmla="*/ 3996267 h 4639734"/>
                  <a:gd name="connsiteX120" fmla="*/ 6589679 w 7149692"/>
                  <a:gd name="connsiteY120" fmla="*/ 3979334 h 4639734"/>
                  <a:gd name="connsiteX121" fmla="*/ 6725145 w 7149692"/>
                  <a:gd name="connsiteY121" fmla="*/ 3962400 h 4639734"/>
                  <a:gd name="connsiteX122" fmla="*/ 6784412 w 7149692"/>
                  <a:gd name="connsiteY122" fmla="*/ 3945467 h 4639734"/>
                  <a:gd name="connsiteX123" fmla="*/ 6869079 w 7149692"/>
                  <a:gd name="connsiteY123" fmla="*/ 3869267 h 4639734"/>
                  <a:gd name="connsiteX124" fmla="*/ 6936812 w 7149692"/>
                  <a:gd name="connsiteY124" fmla="*/ 3759200 h 4639734"/>
                  <a:gd name="connsiteX125" fmla="*/ 6987612 w 7149692"/>
                  <a:gd name="connsiteY125" fmla="*/ 3666067 h 4639734"/>
                  <a:gd name="connsiteX126" fmla="*/ 7029945 w 7149692"/>
                  <a:gd name="connsiteY126" fmla="*/ 3572934 h 4639734"/>
                  <a:gd name="connsiteX127" fmla="*/ 7055345 w 7149692"/>
                  <a:gd name="connsiteY127" fmla="*/ 3479800 h 4639734"/>
                  <a:gd name="connsiteX128" fmla="*/ 7106145 w 7149692"/>
                  <a:gd name="connsiteY128" fmla="*/ 3378200 h 4639734"/>
                  <a:gd name="connsiteX129" fmla="*/ 7140012 w 7149692"/>
                  <a:gd name="connsiteY129" fmla="*/ 3259667 h 4639734"/>
                  <a:gd name="connsiteX130" fmla="*/ 7140012 w 7149692"/>
                  <a:gd name="connsiteY130" fmla="*/ 2937934 h 4639734"/>
                  <a:gd name="connsiteX131" fmla="*/ 7114612 w 7149692"/>
                  <a:gd name="connsiteY131" fmla="*/ 2836334 h 4639734"/>
                  <a:gd name="connsiteX132" fmla="*/ 7063812 w 7149692"/>
                  <a:gd name="connsiteY132" fmla="*/ 2743200 h 4639734"/>
                  <a:gd name="connsiteX133" fmla="*/ 7029945 w 7149692"/>
                  <a:gd name="connsiteY133" fmla="*/ 2641600 h 4639734"/>
                  <a:gd name="connsiteX134" fmla="*/ 7004545 w 7149692"/>
                  <a:gd name="connsiteY134" fmla="*/ 2582334 h 4639734"/>
                  <a:gd name="connsiteX135" fmla="*/ 6953745 w 7149692"/>
                  <a:gd name="connsiteY135" fmla="*/ 2514600 h 4639734"/>
                  <a:gd name="connsiteX136" fmla="*/ 6826745 w 7149692"/>
                  <a:gd name="connsiteY136" fmla="*/ 2421467 h 4639734"/>
                  <a:gd name="connsiteX137" fmla="*/ 6759012 w 7149692"/>
                  <a:gd name="connsiteY137" fmla="*/ 2396067 h 4639734"/>
                  <a:gd name="connsiteX138" fmla="*/ 6657412 w 7149692"/>
                  <a:gd name="connsiteY138" fmla="*/ 2319867 h 4639734"/>
                  <a:gd name="connsiteX139" fmla="*/ 6538879 w 7149692"/>
                  <a:gd name="connsiteY139" fmla="*/ 2294467 h 4639734"/>
                  <a:gd name="connsiteX140" fmla="*/ 6445745 w 7149692"/>
                  <a:gd name="connsiteY140" fmla="*/ 2260600 h 4639734"/>
                  <a:gd name="connsiteX141" fmla="*/ 6132479 w 7149692"/>
                  <a:gd name="connsiteY141" fmla="*/ 2260600 h 4639734"/>
                  <a:gd name="connsiteX142" fmla="*/ 6013945 w 7149692"/>
                  <a:gd name="connsiteY142" fmla="*/ 2302934 h 4639734"/>
                  <a:gd name="connsiteX143" fmla="*/ 5954679 w 7149692"/>
                  <a:gd name="connsiteY143" fmla="*/ 2319867 h 4639734"/>
                  <a:gd name="connsiteX144" fmla="*/ 5929279 w 7149692"/>
                  <a:gd name="connsiteY144" fmla="*/ 2167467 h 4639734"/>
                  <a:gd name="connsiteX145" fmla="*/ 5903879 w 7149692"/>
                  <a:gd name="connsiteY145" fmla="*/ 2091267 h 4639734"/>
                  <a:gd name="connsiteX146" fmla="*/ 5878479 w 7149692"/>
                  <a:gd name="connsiteY146" fmla="*/ 1955800 h 4639734"/>
                  <a:gd name="connsiteX147" fmla="*/ 5853079 w 7149692"/>
                  <a:gd name="connsiteY147" fmla="*/ 1905000 h 4639734"/>
                  <a:gd name="connsiteX148" fmla="*/ 5810745 w 7149692"/>
                  <a:gd name="connsiteY148" fmla="*/ 1811867 h 4639734"/>
                  <a:gd name="connsiteX149" fmla="*/ 5759945 w 7149692"/>
                  <a:gd name="connsiteY149" fmla="*/ 1693334 h 4639734"/>
                  <a:gd name="connsiteX150" fmla="*/ 5726079 w 7149692"/>
                  <a:gd name="connsiteY150" fmla="*/ 1591734 h 4639734"/>
                  <a:gd name="connsiteX151" fmla="*/ 5675279 w 7149692"/>
                  <a:gd name="connsiteY151" fmla="*/ 1507067 h 4639734"/>
                  <a:gd name="connsiteX152" fmla="*/ 5649879 w 7149692"/>
                  <a:gd name="connsiteY152" fmla="*/ 1447800 h 4639734"/>
                  <a:gd name="connsiteX153" fmla="*/ 5616012 w 7149692"/>
                  <a:gd name="connsiteY153" fmla="*/ 1380067 h 4639734"/>
                  <a:gd name="connsiteX154" fmla="*/ 5556745 w 7149692"/>
                  <a:gd name="connsiteY154" fmla="*/ 1270000 h 4639734"/>
                  <a:gd name="connsiteX155" fmla="*/ 5505945 w 7149692"/>
                  <a:gd name="connsiteY155" fmla="*/ 1185334 h 4639734"/>
                  <a:gd name="connsiteX156" fmla="*/ 5446679 w 7149692"/>
                  <a:gd name="connsiteY156" fmla="*/ 1083734 h 4639734"/>
                  <a:gd name="connsiteX157" fmla="*/ 5395879 w 7149692"/>
                  <a:gd name="connsiteY157" fmla="*/ 1024467 h 4639734"/>
                  <a:gd name="connsiteX158" fmla="*/ 5336612 w 7149692"/>
                  <a:gd name="connsiteY158" fmla="*/ 939800 h 4639734"/>
                  <a:gd name="connsiteX159" fmla="*/ 5294279 w 7149692"/>
                  <a:gd name="connsiteY159" fmla="*/ 889000 h 4639734"/>
                  <a:gd name="connsiteX160" fmla="*/ 5226545 w 7149692"/>
                  <a:gd name="connsiteY160" fmla="*/ 838200 h 4639734"/>
                  <a:gd name="connsiteX161" fmla="*/ 5158812 w 7149692"/>
                  <a:gd name="connsiteY161" fmla="*/ 812800 h 4639734"/>
                  <a:gd name="connsiteX162" fmla="*/ 5065679 w 7149692"/>
                  <a:gd name="connsiteY162" fmla="*/ 778934 h 4639734"/>
                  <a:gd name="connsiteX163" fmla="*/ 4955612 w 7149692"/>
                  <a:gd name="connsiteY163" fmla="*/ 753534 h 4639734"/>
                  <a:gd name="connsiteX164" fmla="*/ 4887879 w 7149692"/>
                  <a:gd name="connsiteY164" fmla="*/ 736600 h 4639734"/>
                  <a:gd name="connsiteX165" fmla="*/ 4760879 w 7149692"/>
                  <a:gd name="connsiteY165" fmla="*/ 795867 h 4639734"/>
                  <a:gd name="connsiteX166" fmla="*/ 4667745 w 7149692"/>
                  <a:gd name="connsiteY166" fmla="*/ 872067 h 4639734"/>
                  <a:gd name="connsiteX167" fmla="*/ 4600012 w 7149692"/>
                  <a:gd name="connsiteY167" fmla="*/ 990600 h 4639734"/>
                  <a:gd name="connsiteX168" fmla="*/ 4574612 w 7149692"/>
                  <a:gd name="connsiteY168" fmla="*/ 1066800 h 4639734"/>
                  <a:gd name="connsiteX169" fmla="*/ 4540745 w 7149692"/>
                  <a:gd name="connsiteY169" fmla="*/ 1210734 h 4639734"/>
                  <a:gd name="connsiteX170" fmla="*/ 4489945 w 7149692"/>
                  <a:gd name="connsiteY170" fmla="*/ 1168400 h 4639734"/>
                  <a:gd name="connsiteX171" fmla="*/ 4447612 w 7149692"/>
                  <a:gd name="connsiteY171" fmla="*/ 1049867 h 4639734"/>
                  <a:gd name="connsiteX172" fmla="*/ 4379879 w 7149692"/>
                  <a:gd name="connsiteY172" fmla="*/ 922867 h 4639734"/>
                  <a:gd name="connsiteX173" fmla="*/ 4329079 w 7149692"/>
                  <a:gd name="connsiteY173" fmla="*/ 821267 h 4639734"/>
                  <a:gd name="connsiteX174" fmla="*/ 4269812 w 7149692"/>
                  <a:gd name="connsiteY174" fmla="*/ 711200 h 4639734"/>
                  <a:gd name="connsiteX175" fmla="*/ 4210545 w 7149692"/>
                  <a:gd name="connsiteY175" fmla="*/ 609600 h 4639734"/>
                  <a:gd name="connsiteX176" fmla="*/ 4134345 w 7149692"/>
                  <a:gd name="connsiteY176" fmla="*/ 516467 h 4639734"/>
                  <a:gd name="connsiteX177" fmla="*/ 4100479 w 7149692"/>
                  <a:gd name="connsiteY177" fmla="*/ 448734 h 4639734"/>
                  <a:gd name="connsiteX178" fmla="*/ 4041212 w 7149692"/>
                  <a:gd name="connsiteY178" fmla="*/ 372534 h 4639734"/>
                  <a:gd name="connsiteX179" fmla="*/ 4007345 w 7149692"/>
                  <a:gd name="connsiteY179" fmla="*/ 338667 h 4639734"/>
                  <a:gd name="connsiteX180" fmla="*/ 3990412 w 7149692"/>
                  <a:gd name="connsiteY180" fmla="*/ 313267 h 4639734"/>
                  <a:gd name="connsiteX181" fmla="*/ 3965012 w 7149692"/>
                  <a:gd name="connsiteY181" fmla="*/ 287867 h 4639734"/>
                  <a:gd name="connsiteX182" fmla="*/ 3939612 w 7149692"/>
                  <a:gd name="connsiteY182" fmla="*/ 254000 h 4639734"/>
                  <a:gd name="connsiteX183" fmla="*/ 3905745 w 7149692"/>
                  <a:gd name="connsiteY183" fmla="*/ 237067 h 4639734"/>
                  <a:gd name="connsiteX184" fmla="*/ 3846479 w 7149692"/>
                  <a:gd name="connsiteY184" fmla="*/ 186267 h 4639734"/>
                  <a:gd name="connsiteX185" fmla="*/ 3821079 w 7149692"/>
                  <a:gd name="connsiteY185" fmla="*/ 169334 h 4639734"/>
                  <a:gd name="connsiteX186" fmla="*/ 3787212 w 7149692"/>
                  <a:gd name="connsiteY186" fmla="*/ 135467 h 4639734"/>
                  <a:gd name="connsiteX187" fmla="*/ 3694079 w 7149692"/>
                  <a:gd name="connsiteY187" fmla="*/ 101600 h 4639734"/>
                  <a:gd name="connsiteX188" fmla="*/ 3617879 w 7149692"/>
                  <a:gd name="connsiteY188" fmla="*/ 67734 h 4639734"/>
                  <a:gd name="connsiteX189" fmla="*/ 3584012 w 7149692"/>
                  <a:gd name="connsiteY189" fmla="*/ 59267 h 4639734"/>
                  <a:gd name="connsiteX190" fmla="*/ 3550145 w 7149692"/>
                  <a:gd name="connsiteY190" fmla="*/ 42334 h 4639734"/>
                  <a:gd name="connsiteX191" fmla="*/ 3516279 w 7149692"/>
                  <a:gd name="connsiteY191" fmla="*/ 33867 h 4639734"/>
                  <a:gd name="connsiteX192" fmla="*/ 3431612 w 7149692"/>
                  <a:gd name="connsiteY192" fmla="*/ 8467 h 4639734"/>
                  <a:gd name="connsiteX193" fmla="*/ 3330012 w 7149692"/>
                  <a:gd name="connsiteY193" fmla="*/ 0 h 4639734"/>
                  <a:gd name="connsiteX194" fmla="*/ 3143745 w 7149692"/>
                  <a:gd name="connsiteY194" fmla="*/ 8467 h 4639734"/>
                  <a:gd name="connsiteX195" fmla="*/ 3050612 w 7149692"/>
                  <a:gd name="connsiteY195" fmla="*/ 25400 h 4639734"/>
                  <a:gd name="connsiteX196" fmla="*/ 2991345 w 7149692"/>
                  <a:gd name="connsiteY196" fmla="*/ 42334 h 4639734"/>
                  <a:gd name="connsiteX197" fmla="*/ 2949012 w 7149692"/>
                  <a:gd name="connsiteY197" fmla="*/ 59267 h 4639734"/>
                  <a:gd name="connsiteX198" fmla="*/ 2898212 w 7149692"/>
                  <a:gd name="connsiteY198" fmla="*/ 93134 h 4639734"/>
                  <a:gd name="connsiteX199" fmla="*/ 2855879 w 7149692"/>
                  <a:gd name="connsiteY199" fmla="*/ 118534 h 4639734"/>
                  <a:gd name="connsiteX200" fmla="*/ 2830479 w 7149692"/>
                  <a:gd name="connsiteY200" fmla="*/ 143934 h 4639734"/>
                  <a:gd name="connsiteX201" fmla="*/ 2805079 w 7149692"/>
                  <a:gd name="connsiteY201" fmla="*/ 160867 h 4639734"/>
                  <a:gd name="connsiteX202" fmla="*/ 2745812 w 7149692"/>
                  <a:gd name="connsiteY202" fmla="*/ 203200 h 4639734"/>
                  <a:gd name="connsiteX203" fmla="*/ 2720412 w 7149692"/>
                  <a:gd name="connsiteY203" fmla="*/ 254000 h 4639734"/>
                  <a:gd name="connsiteX204" fmla="*/ 2695012 w 7149692"/>
                  <a:gd name="connsiteY204" fmla="*/ 296334 h 4639734"/>
                  <a:gd name="connsiteX205" fmla="*/ 2644212 w 7149692"/>
                  <a:gd name="connsiteY205" fmla="*/ 389467 h 4639734"/>
                  <a:gd name="connsiteX206" fmla="*/ 2627279 w 7149692"/>
                  <a:gd name="connsiteY206" fmla="*/ 414867 h 4639734"/>
                  <a:gd name="connsiteX207" fmla="*/ 2610345 w 7149692"/>
                  <a:gd name="connsiteY207" fmla="*/ 541867 h 4639734"/>
                  <a:gd name="connsiteX208" fmla="*/ 2593412 w 7149692"/>
                  <a:gd name="connsiteY208" fmla="*/ 584200 h 4639734"/>
                  <a:gd name="connsiteX209" fmla="*/ 2584945 w 7149692"/>
                  <a:gd name="connsiteY209" fmla="*/ 609600 h 4639734"/>
                  <a:gd name="connsiteX210" fmla="*/ 2568012 w 7149692"/>
                  <a:gd name="connsiteY210" fmla="*/ 643467 h 4639734"/>
                  <a:gd name="connsiteX211" fmla="*/ 2542612 w 7149692"/>
                  <a:gd name="connsiteY211" fmla="*/ 728134 h 4639734"/>
                  <a:gd name="connsiteX212" fmla="*/ 2551079 w 7149692"/>
                  <a:gd name="connsiteY212" fmla="*/ 880534 h 4639734"/>
                  <a:gd name="connsiteX213" fmla="*/ 2576479 w 7149692"/>
                  <a:gd name="connsiteY213" fmla="*/ 973667 h 4639734"/>
                  <a:gd name="connsiteX214" fmla="*/ 2593412 w 7149692"/>
                  <a:gd name="connsiteY214" fmla="*/ 1049867 h 4639734"/>
                  <a:gd name="connsiteX215" fmla="*/ 2618812 w 7149692"/>
                  <a:gd name="connsiteY215" fmla="*/ 1066800 h 4639734"/>
                  <a:gd name="connsiteX216" fmla="*/ 2678079 w 7149692"/>
                  <a:gd name="connsiteY216" fmla="*/ 1134534 h 4639734"/>
                  <a:gd name="connsiteX217" fmla="*/ 2728879 w 7149692"/>
                  <a:gd name="connsiteY217" fmla="*/ 1176867 h 4639734"/>
                  <a:gd name="connsiteX218" fmla="*/ 2703479 w 7149692"/>
                  <a:gd name="connsiteY218" fmla="*/ 1202267 h 4639734"/>
                  <a:gd name="connsiteX219" fmla="*/ 2635745 w 7149692"/>
                  <a:gd name="connsiteY219" fmla="*/ 1193800 h 4639734"/>
                  <a:gd name="connsiteX220" fmla="*/ 2568012 w 7149692"/>
                  <a:gd name="connsiteY220" fmla="*/ 1117600 h 4639734"/>
                  <a:gd name="connsiteX221" fmla="*/ 2551079 w 7149692"/>
                  <a:gd name="connsiteY221" fmla="*/ 1092200 h 4639734"/>
                  <a:gd name="connsiteX222" fmla="*/ 2525679 w 7149692"/>
                  <a:gd name="connsiteY222" fmla="*/ 1083734 h 4639734"/>
                  <a:gd name="connsiteX223" fmla="*/ 2508745 w 7149692"/>
                  <a:gd name="connsiteY223" fmla="*/ 1049867 h 4639734"/>
                  <a:gd name="connsiteX224" fmla="*/ 2466412 w 7149692"/>
                  <a:gd name="connsiteY224" fmla="*/ 1024467 h 4639734"/>
                  <a:gd name="connsiteX225" fmla="*/ 2432545 w 7149692"/>
                  <a:gd name="connsiteY225" fmla="*/ 999067 h 4639734"/>
                  <a:gd name="connsiteX226" fmla="*/ 2305545 w 7149692"/>
                  <a:gd name="connsiteY226" fmla="*/ 889000 h 4639734"/>
                  <a:gd name="connsiteX227" fmla="*/ 2187012 w 7149692"/>
                  <a:gd name="connsiteY227" fmla="*/ 804334 h 4639734"/>
                  <a:gd name="connsiteX228" fmla="*/ 2136212 w 7149692"/>
                  <a:gd name="connsiteY228" fmla="*/ 762000 h 4639734"/>
                  <a:gd name="connsiteX229" fmla="*/ 2017679 w 7149692"/>
                  <a:gd name="connsiteY229" fmla="*/ 677334 h 4639734"/>
                  <a:gd name="connsiteX230" fmla="*/ 1966879 w 7149692"/>
                  <a:gd name="connsiteY230" fmla="*/ 635000 h 4639734"/>
                  <a:gd name="connsiteX231" fmla="*/ 1873745 w 7149692"/>
                  <a:gd name="connsiteY231" fmla="*/ 575734 h 4639734"/>
                  <a:gd name="connsiteX232" fmla="*/ 1831412 w 7149692"/>
                  <a:gd name="connsiteY232" fmla="*/ 541867 h 4639734"/>
                  <a:gd name="connsiteX233" fmla="*/ 1789079 w 7149692"/>
                  <a:gd name="connsiteY233" fmla="*/ 533400 h 4639734"/>
                  <a:gd name="connsiteX234" fmla="*/ 1763679 w 7149692"/>
                  <a:gd name="connsiteY234" fmla="*/ 524934 h 4639734"/>
                  <a:gd name="connsiteX235" fmla="*/ 1738279 w 7149692"/>
                  <a:gd name="connsiteY235" fmla="*/ 508000 h 4639734"/>
                  <a:gd name="connsiteX236" fmla="*/ 1611279 w 7149692"/>
                  <a:gd name="connsiteY236" fmla="*/ 474134 h 4639734"/>
                  <a:gd name="connsiteX237" fmla="*/ 1501212 w 7149692"/>
                  <a:gd name="connsiteY237" fmla="*/ 465667 h 4639734"/>
                  <a:gd name="connsiteX238" fmla="*/ 1314945 w 7149692"/>
                  <a:gd name="connsiteY238" fmla="*/ 474134 h 4639734"/>
                  <a:gd name="connsiteX239" fmla="*/ 1255679 w 7149692"/>
                  <a:gd name="connsiteY239" fmla="*/ 491067 h 4639734"/>
                  <a:gd name="connsiteX240" fmla="*/ 1179479 w 7149692"/>
                  <a:gd name="connsiteY240" fmla="*/ 508000 h 4639734"/>
                  <a:gd name="connsiteX241" fmla="*/ 1111745 w 7149692"/>
                  <a:gd name="connsiteY241" fmla="*/ 524934 h 4639734"/>
                  <a:gd name="connsiteX242" fmla="*/ 1077879 w 7149692"/>
                  <a:gd name="connsiteY242" fmla="*/ 550334 h 4639734"/>
                  <a:gd name="connsiteX243" fmla="*/ 1044012 w 7149692"/>
                  <a:gd name="connsiteY243" fmla="*/ 567267 h 4639734"/>
                  <a:gd name="connsiteX244" fmla="*/ 993212 w 7149692"/>
                  <a:gd name="connsiteY244" fmla="*/ 618067 h 4639734"/>
                  <a:gd name="connsiteX245" fmla="*/ 933945 w 7149692"/>
                  <a:gd name="connsiteY245" fmla="*/ 728134 h 4639734"/>
                  <a:gd name="connsiteX246" fmla="*/ 900079 w 7149692"/>
                  <a:gd name="connsiteY246" fmla="*/ 778934 h 4639734"/>
                  <a:gd name="connsiteX247" fmla="*/ 883145 w 7149692"/>
                  <a:gd name="connsiteY247" fmla="*/ 838200 h 4639734"/>
                  <a:gd name="connsiteX248" fmla="*/ 866212 w 7149692"/>
                  <a:gd name="connsiteY248" fmla="*/ 905934 h 4639734"/>
                  <a:gd name="connsiteX249" fmla="*/ 883145 w 7149692"/>
                  <a:gd name="connsiteY249" fmla="*/ 1227667 h 4639734"/>
                  <a:gd name="connsiteX250" fmla="*/ 900079 w 7149692"/>
                  <a:gd name="connsiteY250" fmla="*/ 1278467 h 4639734"/>
                  <a:gd name="connsiteX251" fmla="*/ 908545 w 7149692"/>
                  <a:gd name="connsiteY251" fmla="*/ 1320800 h 4639734"/>
                  <a:gd name="connsiteX252" fmla="*/ 942412 w 7149692"/>
                  <a:gd name="connsiteY252" fmla="*/ 1380067 h 4639734"/>
                  <a:gd name="connsiteX253" fmla="*/ 967812 w 7149692"/>
                  <a:gd name="connsiteY253" fmla="*/ 1413934 h 4639734"/>
                  <a:gd name="connsiteX254" fmla="*/ 1010145 w 7149692"/>
                  <a:gd name="connsiteY254" fmla="*/ 1490134 h 4639734"/>
                  <a:gd name="connsiteX255" fmla="*/ 1060945 w 7149692"/>
                  <a:gd name="connsiteY255" fmla="*/ 1532467 h 4639734"/>
                  <a:gd name="connsiteX256" fmla="*/ 1077879 w 7149692"/>
                  <a:gd name="connsiteY256" fmla="*/ 1557867 h 4639734"/>
                  <a:gd name="connsiteX257" fmla="*/ 1120212 w 7149692"/>
                  <a:gd name="connsiteY257" fmla="*/ 1591734 h 4639734"/>
                  <a:gd name="connsiteX258" fmla="*/ 1145612 w 7149692"/>
                  <a:gd name="connsiteY258" fmla="*/ 1617134 h 4639734"/>
                  <a:gd name="connsiteX259" fmla="*/ 1179479 w 7149692"/>
                  <a:gd name="connsiteY259" fmla="*/ 1659467 h 4639734"/>
                  <a:gd name="connsiteX260" fmla="*/ 1230279 w 7149692"/>
                  <a:gd name="connsiteY260" fmla="*/ 1710267 h 4639734"/>
                  <a:gd name="connsiteX261" fmla="*/ 1289545 w 7149692"/>
                  <a:gd name="connsiteY261" fmla="*/ 1761067 h 4639734"/>
                  <a:gd name="connsiteX262" fmla="*/ 1314945 w 7149692"/>
                  <a:gd name="connsiteY262" fmla="*/ 1794934 h 4639734"/>
                  <a:gd name="connsiteX263" fmla="*/ 1374212 w 7149692"/>
                  <a:gd name="connsiteY263" fmla="*/ 1837267 h 4639734"/>
                  <a:gd name="connsiteX264" fmla="*/ 1391145 w 7149692"/>
                  <a:gd name="connsiteY264" fmla="*/ 1862667 h 4639734"/>
                  <a:gd name="connsiteX265" fmla="*/ 1425012 w 7149692"/>
                  <a:gd name="connsiteY265" fmla="*/ 1896534 h 4639734"/>
                  <a:gd name="connsiteX266" fmla="*/ 1433479 w 7149692"/>
                  <a:gd name="connsiteY266" fmla="*/ 1921934 h 4639734"/>
                  <a:gd name="connsiteX267" fmla="*/ 1416545 w 7149692"/>
                  <a:gd name="connsiteY267" fmla="*/ 1938867 h 4639734"/>
                  <a:gd name="connsiteX268" fmla="*/ 1357279 w 7149692"/>
                  <a:gd name="connsiteY268" fmla="*/ 1921934 h 4639734"/>
                  <a:gd name="connsiteX269" fmla="*/ 1298012 w 7149692"/>
                  <a:gd name="connsiteY269" fmla="*/ 1888067 h 4639734"/>
                  <a:gd name="connsiteX270" fmla="*/ 1264145 w 7149692"/>
                  <a:gd name="connsiteY270" fmla="*/ 1862667 h 4639734"/>
                  <a:gd name="connsiteX271" fmla="*/ 1230279 w 7149692"/>
                  <a:gd name="connsiteY271" fmla="*/ 1854200 h 4639734"/>
                  <a:gd name="connsiteX272" fmla="*/ 1204879 w 7149692"/>
                  <a:gd name="connsiteY272" fmla="*/ 1845734 h 4639734"/>
                  <a:gd name="connsiteX273" fmla="*/ 1128679 w 7149692"/>
                  <a:gd name="connsiteY273" fmla="*/ 1820334 h 4639734"/>
                  <a:gd name="connsiteX274" fmla="*/ 967812 w 7149692"/>
                  <a:gd name="connsiteY274" fmla="*/ 1811867 h 4639734"/>
                  <a:gd name="connsiteX275" fmla="*/ 866212 w 7149692"/>
                  <a:gd name="connsiteY275" fmla="*/ 1803400 h 4639734"/>
                  <a:gd name="connsiteX276" fmla="*/ 790012 w 7149692"/>
                  <a:gd name="connsiteY276" fmla="*/ 1811867 h 4639734"/>
                  <a:gd name="connsiteX277" fmla="*/ 722279 w 7149692"/>
                  <a:gd name="connsiteY277" fmla="*/ 1837267 h 4639734"/>
                  <a:gd name="connsiteX278" fmla="*/ 679945 w 7149692"/>
                  <a:gd name="connsiteY278" fmla="*/ 1871134 h 4639734"/>
                  <a:gd name="connsiteX279" fmla="*/ 654545 w 7149692"/>
                  <a:gd name="connsiteY279" fmla="*/ 1896534 h 4639734"/>
                  <a:gd name="connsiteX280" fmla="*/ 586812 w 7149692"/>
                  <a:gd name="connsiteY280" fmla="*/ 1947334 h 4639734"/>
                  <a:gd name="connsiteX281" fmla="*/ 544479 w 7149692"/>
                  <a:gd name="connsiteY281" fmla="*/ 1981200 h 4639734"/>
                  <a:gd name="connsiteX282" fmla="*/ 459812 w 7149692"/>
                  <a:gd name="connsiteY282" fmla="*/ 2032000 h 4639734"/>
                  <a:gd name="connsiteX283" fmla="*/ 400545 w 7149692"/>
                  <a:gd name="connsiteY283" fmla="*/ 2099734 h 4639734"/>
                  <a:gd name="connsiteX284" fmla="*/ 332812 w 7149692"/>
                  <a:gd name="connsiteY284" fmla="*/ 2159000 h 4639734"/>
                  <a:gd name="connsiteX285" fmla="*/ 282012 w 7149692"/>
                  <a:gd name="connsiteY285" fmla="*/ 2235200 h 4639734"/>
                  <a:gd name="connsiteX286" fmla="*/ 256612 w 7149692"/>
                  <a:gd name="connsiteY286" fmla="*/ 2252134 h 4639734"/>
                  <a:gd name="connsiteX287" fmla="*/ 214279 w 7149692"/>
                  <a:gd name="connsiteY287" fmla="*/ 2328334 h 4639734"/>
                  <a:gd name="connsiteX288" fmla="*/ 205812 w 7149692"/>
                  <a:gd name="connsiteY288" fmla="*/ 2362200 h 4639734"/>
                  <a:gd name="connsiteX289" fmla="*/ 188879 w 7149692"/>
                  <a:gd name="connsiteY289" fmla="*/ 2404534 h 4639734"/>
                  <a:gd name="connsiteX290" fmla="*/ 180412 w 7149692"/>
                  <a:gd name="connsiteY290" fmla="*/ 2446867 h 4639734"/>
                  <a:gd name="connsiteX291" fmla="*/ 188879 w 7149692"/>
                  <a:gd name="connsiteY291" fmla="*/ 2531534 h 4639734"/>
                  <a:gd name="connsiteX292" fmla="*/ 239679 w 7149692"/>
                  <a:gd name="connsiteY292" fmla="*/ 2573867 h 4639734"/>
                  <a:gd name="connsiteX293" fmla="*/ 265079 w 7149692"/>
                  <a:gd name="connsiteY293" fmla="*/ 2590800 h 4639734"/>
                  <a:gd name="connsiteX294" fmla="*/ 315879 w 7149692"/>
                  <a:gd name="connsiteY294" fmla="*/ 2641600 h 4639734"/>
                  <a:gd name="connsiteX295" fmla="*/ 375145 w 7149692"/>
                  <a:gd name="connsiteY295" fmla="*/ 2683934 h 4639734"/>
                  <a:gd name="connsiteX296" fmla="*/ 417479 w 7149692"/>
                  <a:gd name="connsiteY296" fmla="*/ 2709334 h 4639734"/>
                  <a:gd name="connsiteX297" fmla="*/ 510612 w 7149692"/>
                  <a:gd name="connsiteY297" fmla="*/ 2768600 h 4639734"/>
                  <a:gd name="connsiteX298" fmla="*/ 527545 w 7149692"/>
                  <a:gd name="connsiteY298" fmla="*/ 2785534 h 4639734"/>
                  <a:gd name="connsiteX299" fmla="*/ 561412 w 7149692"/>
                  <a:gd name="connsiteY299" fmla="*/ 2827867 h 4639734"/>
                  <a:gd name="connsiteX300" fmla="*/ 603745 w 7149692"/>
                  <a:gd name="connsiteY300" fmla="*/ 2895600 h 4639734"/>
                  <a:gd name="connsiteX301" fmla="*/ 561412 w 7149692"/>
                  <a:gd name="connsiteY301" fmla="*/ 2921000 h 4639734"/>
                  <a:gd name="connsiteX302" fmla="*/ 510612 w 7149692"/>
                  <a:gd name="connsiteY30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378945 w 7149692"/>
                  <a:gd name="connsiteY105" fmla="*/ 4580467 h 4639734"/>
                  <a:gd name="connsiteX106" fmla="*/ 5421279 w 7149692"/>
                  <a:gd name="connsiteY106" fmla="*/ 4563534 h 4639734"/>
                  <a:gd name="connsiteX107" fmla="*/ 5497479 w 7149692"/>
                  <a:gd name="connsiteY107" fmla="*/ 4529667 h 4639734"/>
                  <a:gd name="connsiteX108" fmla="*/ 5565212 w 7149692"/>
                  <a:gd name="connsiteY108" fmla="*/ 4461934 h 4639734"/>
                  <a:gd name="connsiteX109" fmla="*/ 5658345 w 7149692"/>
                  <a:gd name="connsiteY109" fmla="*/ 4385734 h 4639734"/>
                  <a:gd name="connsiteX110" fmla="*/ 5717612 w 7149692"/>
                  <a:gd name="connsiteY110" fmla="*/ 4343400 h 4639734"/>
                  <a:gd name="connsiteX111" fmla="*/ 5759945 w 7149692"/>
                  <a:gd name="connsiteY111" fmla="*/ 4292600 h 4639734"/>
                  <a:gd name="connsiteX112" fmla="*/ 5802279 w 7149692"/>
                  <a:gd name="connsiteY112" fmla="*/ 4174067 h 4639734"/>
                  <a:gd name="connsiteX113" fmla="*/ 5827679 w 7149692"/>
                  <a:gd name="connsiteY113" fmla="*/ 4097867 h 4639734"/>
                  <a:gd name="connsiteX114" fmla="*/ 5861545 w 7149692"/>
                  <a:gd name="connsiteY114" fmla="*/ 3987800 h 4639734"/>
                  <a:gd name="connsiteX115" fmla="*/ 5903879 w 7149692"/>
                  <a:gd name="connsiteY115" fmla="*/ 3979334 h 4639734"/>
                  <a:gd name="connsiteX116" fmla="*/ 5997012 w 7149692"/>
                  <a:gd name="connsiteY116" fmla="*/ 4013200 h 4639734"/>
                  <a:gd name="connsiteX117" fmla="*/ 6327212 w 7149692"/>
                  <a:gd name="connsiteY117" fmla="*/ 4004734 h 4639734"/>
                  <a:gd name="connsiteX118" fmla="*/ 6411879 w 7149692"/>
                  <a:gd name="connsiteY118" fmla="*/ 3996267 h 4639734"/>
                  <a:gd name="connsiteX119" fmla="*/ 6589679 w 7149692"/>
                  <a:gd name="connsiteY119" fmla="*/ 3979334 h 4639734"/>
                  <a:gd name="connsiteX120" fmla="*/ 6725145 w 7149692"/>
                  <a:gd name="connsiteY120" fmla="*/ 3962400 h 4639734"/>
                  <a:gd name="connsiteX121" fmla="*/ 6784412 w 7149692"/>
                  <a:gd name="connsiteY121" fmla="*/ 3945467 h 4639734"/>
                  <a:gd name="connsiteX122" fmla="*/ 6869079 w 7149692"/>
                  <a:gd name="connsiteY122" fmla="*/ 3869267 h 4639734"/>
                  <a:gd name="connsiteX123" fmla="*/ 6936812 w 7149692"/>
                  <a:gd name="connsiteY123" fmla="*/ 3759200 h 4639734"/>
                  <a:gd name="connsiteX124" fmla="*/ 6987612 w 7149692"/>
                  <a:gd name="connsiteY124" fmla="*/ 3666067 h 4639734"/>
                  <a:gd name="connsiteX125" fmla="*/ 7029945 w 7149692"/>
                  <a:gd name="connsiteY125" fmla="*/ 3572934 h 4639734"/>
                  <a:gd name="connsiteX126" fmla="*/ 7055345 w 7149692"/>
                  <a:gd name="connsiteY126" fmla="*/ 3479800 h 4639734"/>
                  <a:gd name="connsiteX127" fmla="*/ 7106145 w 7149692"/>
                  <a:gd name="connsiteY127" fmla="*/ 3378200 h 4639734"/>
                  <a:gd name="connsiteX128" fmla="*/ 7140012 w 7149692"/>
                  <a:gd name="connsiteY128" fmla="*/ 3259667 h 4639734"/>
                  <a:gd name="connsiteX129" fmla="*/ 7140012 w 7149692"/>
                  <a:gd name="connsiteY129" fmla="*/ 2937934 h 4639734"/>
                  <a:gd name="connsiteX130" fmla="*/ 7114612 w 7149692"/>
                  <a:gd name="connsiteY130" fmla="*/ 2836334 h 4639734"/>
                  <a:gd name="connsiteX131" fmla="*/ 7063812 w 7149692"/>
                  <a:gd name="connsiteY131" fmla="*/ 2743200 h 4639734"/>
                  <a:gd name="connsiteX132" fmla="*/ 7029945 w 7149692"/>
                  <a:gd name="connsiteY132" fmla="*/ 2641600 h 4639734"/>
                  <a:gd name="connsiteX133" fmla="*/ 7004545 w 7149692"/>
                  <a:gd name="connsiteY133" fmla="*/ 2582334 h 4639734"/>
                  <a:gd name="connsiteX134" fmla="*/ 6953745 w 7149692"/>
                  <a:gd name="connsiteY134" fmla="*/ 2514600 h 4639734"/>
                  <a:gd name="connsiteX135" fmla="*/ 6826745 w 7149692"/>
                  <a:gd name="connsiteY135" fmla="*/ 2421467 h 4639734"/>
                  <a:gd name="connsiteX136" fmla="*/ 6759012 w 7149692"/>
                  <a:gd name="connsiteY136" fmla="*/ 2396067 h 4639734"/>
                  <a:gd name="connsiteX137" fmla="*/ 6657412 w 7149692"/>
                  <a:gd name="connsiteY137" fmla="*/ 2319867 h 4639734"/>
                  <a:gd name="connsiteX138" fmla="*/ 6538879 w 7149692"/>
                  <a:gd name="connsiteY138" fmla="*/ 2294467 h 4639734"/>
                  <a:gd name="connsiteX139" fmla="*/ 6445745 w 7149692"/>
                  <a:gd name="connsiteY139" fmla="*/ 2260600 h 4639734"/>
                  <a:gd name="connsiteX140" fmla="*/ 6132479 w 7149692"/>
                  <a:gd name="connsiteY140" fmla="*/ 2260600 h 4639734"/>
                  <a:gd name="connsiteX141" fmla="*/ 6013945 w 7149692"/>
                  <a:gd name="connsiteY141" fmla="*/ 2302934 h 4639734"/>
                  <a:gd name="connsiteX142" fmla="*/ 5954679 w 7149692"/>
                  <a:gd name="connsiteY142" fmla="*/ 2319867 h 4639734"/>
                  <a:gd name="connsiteX143" fmla="*/ 5929279 w 7149692"/>
                  <a:gd name="connsiteY143" fmla="*/ 2167467 h 4639734"/>
                  <a:gd name="connsiteX144" fmla="*/ 5903879 w 7149692"/>
                  <a:gd name="connsiteY144" fmla="*/ 2091267 h 4639734"/>
                  <a:gd name="connsiteX145" fmla="*/ 5878479 w 7149692"/>
                  <a:gd name="connsiteY145" fmla="*/ 1955800 h 4639734"/>
                  <a:gd name="connsiteX146" fmla="*/ 5853079 w 7149692"/>
                  <a:gd name="connsiteY146" fmla="*/ 1905000 h 4639734"/>
                  <a:gd name="connsiteX147" fmla="*/ 5810745 w 7149692"/>
                  <a:gd name="connsiteY147" fmla="*/ 1811867 h 4639734"/>
                  <a:gd name="connsiteX148" fmla="*/ 5759945 w 7149692"/>
                  <a:gd name="connsiteY148" fmla="*/ 1693334 h 4639734"/>
                  <a:gd name="connsiteX149" fmla="*/ 5726079 w 7149692"/>
                  <a:gd name="connsiteY149" fmla="*/ 1591734 h 4639734"/>
                  <a:gd name="connsiteX150" fmla="*/ 5675279 w 7149692"/>
                  <a:gd name="connsiteY150" fmla="*/ 1507067 h 4639734"/>
                  <a:gd name="connsiteX151" fmla="*/ 5649879 w 7149692"/>
                  <a:gd name="connsiteY151" fmla="*/ 1447800 h 4639734"/>
                  <a:gd name="connsiteX152" fmla="*/ 5616012 w 7149692"/>
                  <a:gd name="connsiteY152" fmla="*/ 1380067 h 4639734"/>
                  <a:gd name="connsiteX153" fmla="*/ 5556745 w 7149692"/>
                  <a:gd name="connsiteY153" fmla="*/ 1270000 h 4639734"/>
                  <a:gd name="connsiteX154" fmla="*/ 5505945 w 7149692"/>
                  <a:gd name="connsiteY154" fmla="*/ 1185334 h 4639734"/>
                  <a:gd name="connsiteX155" fmla="*/ 5446679 w 7149692"/>
                  <a:gd name="connsiteY155" fmla="*/ 1083734 h 4639734"/>
                  <a:gd name="connsiteX156" fmla="*/ 5395879 w 7149692"/>
                  <a:gd name="connsiteY156" fmla="*/ 1024467 h 4639734"/>
                  <a:gd name="connsiteX157" fmla="*/ 5336612 w 7149692"/>
                  <a:gd name="connsiteY157" fmla="*/ 939800 h 4639734"/>
                  <a:gd name="connsiteX158" fmla="*/ 5294279 w 7149692"/>
                  <a:gd name="connsiteY158" fmla="*/ 889000 h 4639734"/>
                  <a:gd name="connsiteX159" fmla="*/ 5226545 w 7149692"/>
                  <a:gd name="connsiteY159" fmla="*/ 838200 h 4639734"/>
                  <a:gd name="connsiteX160" fmla="*/ 5158812 w 7149692"/>
                  <a:gd name="connsiteY160" fmla="*/ 812800 h 4639734"/>
                  <a:gd name="connsiteX161" fmla="*/ 5065679 w 7149692"/>
                  <a:gd name="connsiteY161" fmla="*/ 778934 h 4639734"/>
                  <a:gd name="connsiteX162" fmla="*/ 4955612 w 7149692"/>
                  <a:gd name="connsiteY162" fmla="*/ 753534 h 4639734"/>
                  <a:gd name="connsiteX163" fmla="*/ 4887879 w 7149692"/>
                  <a:gd name="connsiteY163" fmla="*/ 736600 h 4639734"/>
                  <a:gd name="connsiteX164" fmla="*/ 4760879 w 7149692"/>
                  <a:gd name="connsiteY164" fmla="*/ 795867 h 4639734"/>
                  <a:gd name="connsiteX165" fmla="*/ 4667745 w 7149692"/>
                  <a:gd name="connsiteY165" fmla="*/ 872067 h 4639734"/>
                  <a:gd name="connsiteX166" fmla="*/ 4600012 w 7149692"/>
                  <a:gd name="connsiteY166" fmla="*/ 990600 h 4639734"/>
                  <a:gd name="connsiteX167" fmla="*/ 4574612 w 7149692"/>
                  <a:gd name="connsiteY167" fmla="*/ 1066800 h 4639734"/>
                  <a:gd name="connsiteX168" fmla="*/ 4540745 w 7149692"/>
                  <a:gd name="connsiteY168" fmla="*/ 1210734 h 4639734"/>
                  <a:gd name="connsiteX169" fmla="*/ 4489945 w 7149692"/>
                  <a:gd name="connsiteY169" fmla="*/ 1168400 h 4639734"/>
                  <a:gd name="connsiteX170" fmla="*/ 4447612 w 7149692"/>
                  <a:gd name="connsiteY170" fmla="*/ 1049867 h 4639734"/>
                  <a:gd name="connsiteX171" fmla="*/ 4379879 w 7149692"/>
                  <a:gd name="connsiteY171" fmla="*/ 922867 h 4639734"/>
                  <a:gd name="connsiteX172" fmla="*/ 4329079 w 7149692"/>
                  <a:gd name="connsiteY172" fmla="*/ 821267 h 4639734"/>
                  <a:gd name="connsiteX173" fmla="*/ 4269812 w 7149692"/>
                  <a:gd name="connsiteY173" fmla="*/ 711200 h 4639734"/>
                  <a:gd name="connsiteX174" fmla="*/ 4210545 w 7149692"/>
                  <a:gd name="connsiteY174" fmla="*/ 609600 h 4639734"/>
                  <a:gd name="connsiteX175" fmla="*/ 4134345 w 7149692"/>
                  <a:gd name="connsiteY175" fmla="*/ 516467 h 4639734"/>
                  <a:gd name="connsiteX176" fmla="*/ 4100479 w 7149692"/>
                  <a:gd name="connsiteY176" fmla="*/ 448734 h 4639734"/>
                  <a:gd name="connsiteX177" fmla="*/ 4041212 w 7149692"/>
                  <a:gd name="connsiteY177" fmla="*/ 372534 h 4639734"/>
                  <a:gd name="connsiteX178" fmla="*/ 4007345 w 7149692"/>
                  <a:gd name="connsiteY178" fmla="*/ 338667 h 4639734"/>
                  <a:gd name="connsiteX179" fmla="*/ 3990412 w 7149692"/>
                  <a:gd name="connsiteY179" fmla="*/ 313267 h 4639734"/>
                  <a:gd name="connsiteX180" fmla="*/ 3965012 w 7149692"/>
                  <a:gd name="connsiteY180" fmla="*/ 287867 h 4639734"/>
                  <a:gd name="connsiteX181" fmla="*/ 3939612 w 7149692"/>
                  <a:gd name="connsiteY181" fmla="*/ 254000 h 4639734"/>
                  <a:gd name="connsiteX182" fmla="*/ 3905745 w 7149692"/>
                  <a:gd name="connsiteY182" fmla="*/ 237067 h 4639734"/>
                  <a:gd name="connsiteX183" fmla="*/ 3846479 w 7149692"/>
                  <a:gd name="connsiteY183" fmla="*/ 186267 h 4639734"/>
                  <a:gd name="connsiteX184" fmla="*/ 3821079 w 7149692"/>
                  <a:gd name="connsiteY184" fmla="*/ 169334 h 4639734"/>
                  <a:gd name="connsiteX185" fmla="*/ 3787212 w 7149692"/>
                  <a:gd name="connsiteY185" fmla="*/ 135467 h 4639734"/>
                  <a:gd name="connsiteX186" fmla="*/ 3694079 w 7149692"/>
                  <a:gd name="connsiteY186" fmla="*/ 101600 h 4639734"/>
                  <a:gd name="connsiteX187" fmla="*/ 3617879 w 7149692"/>
                  <a:gd name="connsiteY187" fmla="*/ 67734 h 4639734"/>
                  <a:gd name="connsiteX188" fmla="*/ 3584012 w 7149692"/>
                  <a:gd name="connsiteY188" fmla="*/ 59267 h 4639734"/>
                  <a:gd name="connsiteX189" fmla="*/ 3550145 w 7149692"/>
                  <a:gd name="connsiteY189" fmla="*/ 42334 h 4639734"/>
                  <a:gd name="connsiteX190" fmla="*/ 3516279 w 7149692"/>
                  <a:gd name="connsiteY190" fmla="*/ 33867 h 4639734"/>
                  <a:gd name="connsiteX191" fmla="*/ 3431612 w 7149692"/>
                  <a:gd name="connsiteY191" fmla="*/ 8467 h 4639734"/>
                  <a:gd name="connsiteX192" fmla="*/ 3330012 w 7149692"/>
                  <a:gd name="connsiteY192" fmla="*/ 0 h 4639734"/>
                  <a:gd name="connsiteX193" fmla="*/ 3143745 w 7149692"/>
                  <a:gd name="connsiteY193" fmla="*/ 8467 h 4639734"/>
                  <a:gd name="connsiteX194" fmla="*/ 3050612 w 7149692"/>
                  <a:gd name="connsiteY194" fmla="*/ 25400 h 4639734"/>
                  <a:gd name="connsiteX195" fmla="*/ 2991345 w 7149692"/>
                  <a:gd name="connsiteY195" fmla="*/ 42334 h 4639734"/>
                  <a:gd name="connsiteX196" fmla="*/ 2949012 w 7149692"/>
                  <a:gd name="connsiteY196" fmla="*/ 59267 h 4639734"/>
                  <a:gd name="connsiteX197" fmla="*/ 2898212 w 7149692"/>
                  <a:gd name="connsiteY197" fmla="*/ 93134 h 4639734"/>
                  <a:gd name="connsiteX198" fmla="*/ 2855879 w 7149692"/>
                  <a:gd name="connsiteY198" fmla="*/ 118534 h 4639734"/>
                  <a:gd name="connsiteX199" fmla="*/ 2830479 w 7149692"/>
                  <a:gd name="connsiteY199" fmla="*/ 143934 h 4639734"/>
                  <a:gd name="connsiteX200" fmla="*/ 2805079 w 7149692"/>
                  <a:gd name="connsiteY200" fmla="*/ 160867 h 4639734"/>
                  <a:gd name="connsiteX201" fmla="*/ 2745812 w 7149692"/>
                  <a:gd name="connsiteY201" fmla="*/ 203200 h 4639734"/>
                  <a:gd name="connsiteX202" fmla="*/ 2720412 w 7149692"/>
                  <a:gd name="connsiteY202" fmla="*/ 254000 h 4639734"/>
                  <a:gd name="connsiteX203" fmla="*/ 2695012 w 7149692"/>
                  <a:gd name="connsiteY203" fmla="*/ 296334 h 4639734"/>
                  <a:gd name="connsiteX204" fmla="*/ 2644212 w 7149692"/>
                  <a:gd name="connsiteY204" fmla="*/ 389467 h 4639734"/>
                  <a:gd name="connsiteX205" fmla="*/ 2627279 w 7149692"/>
                  <a:gd name="connsiteY205" fmla="*/ 414867 h 4639734"/>
                  <a:gd name="connsiteX206" fmla="*/ 2610345 w 7149692"/>
                  <a:gd name="connsiteY206" fmla="*/ 541867 h 4639734"/>
                  <a:gd name="connsiteX207" fmla="*/ 2593412 w 7149692"/>
                  <a:gd name="connsiteY207" fmla="*/ 584200 h 4639734"/>
                  <a:gd name="connsiteX208" fmla="*/ 2584945 w 7149692"/>
                  <a:gd name="connsiteY208" fmla="*/ 609600 h 4639734"/>
                  <a:gd name="connsiteX209" fmla="*/ 2568012 w 7149692"/>
                  <a:gd name="connsiteY209" fmla="*/ 643467 h 4639734"/>
                  <a:gd name="connsiteX210" fmla="*/ 2542612 w 7149692"/>
                  <a:gd name="connsiteY210" fmla="*/ 728134 h 4639734"/>
                  <a:gd name="connsiteX211" fmla="*/ 2551079 w 7149692"/>
                  <a:gd name="connsiteY211" fmla="*/ 880534 h 4639734"/>
                  <a:gd name="connsiteX212" fmla="*/ 2576479 w 7149692"/>
                  <a:gd name="connsiteY212" fmla="*/ 973667 h 4639734"/>
                  <a:gd name="connsiteX213" fmla="*/ 2593412 w 7149692"/>
                  <a:gd name="connsiteY213" fmla="*/ 1049867 h 4639734"/>
                  <a:gd name="connsiteX214" fmla="*/ 2618812 w 7149692"/>
                  <a:gd name="connsiteY214" fmla="*/ 1066800 h 4639734"/>
                  <a:gd name="connsiteX215" fmla="*/ 2678079 w 7149692"/>
                  <a:gd name="connsiteY215" fmla="*/ 1134534 h 4639734"/>
                  <a:gd name="connsiteX216" fmla="*/ 2728879 w 7149692"/>
                  <a:gd name="connsiteY216" fmla="*/ 1176867 h 4639734"/>
                  <a:gd name="connsiteX217" fmla="*/ 2703479 w 7149692"/>
                  <a:gd name="connsiteY217" fmla="*/ 1202267 h 4639734"/>
                  <a:gd name="connsiteX218" fmla="*/ 2635745 w 7149692"/>
                  <a:gd name="connsiteY218" fmla="*/ 1193800 h 4639734"/>
                  <a:gd name="connsiteX219" fmla="*/ 2568012 w 7149692"/>
                  <a:gd name="connsiteY219" fmla="*/ 1117600 h 4639734"/>
                  <a:gd name="connsiteX220" fmla="*/ 2551079 w 7149692"/>
                  <a:gd name="connsiteY220" fmla="*/ 1092200 h 4639734"/>
                  <a:gd name="connsiteX221" fmla="*/ 2525679 w 7149692"/>
                  <a:gd name="connsiteY221" fmla="*/ 1083734 h 4639734"/>
                  <a:gd name="connsiteX222" fmla="*/ 2508745 w 7149692"/>
                  <a:gd name="connsiteY222" fmla="*/ 1049867 h 4639734"/>
                  <a:gd name="connsiteX223" fmla="*/ 2466412 w 7149692"/>
                  <a:gd name="connsiteY223" fmla="*/ 1024467 h 4639734"/>
                  <a:gd name="connsiteX224" fmla="*/ 2432545 w 7149692"/>
                  <a:gd name="connsiteY224" fmla="*/ 999067 h 4639734"/>
                  <a:gd name="connsiteX225" fmla="*/ 2305545 w 7149692"/>
                  <a:gd name="connsiteY225" fmla="*/ 889000 h 4639734"/>
                  <a:gd name="connsiteX226" fmla="*/ 2187012 w 7149692"/>
                  <a:gd name="connsiteY226" fmla="*/ 804334 h 4639734"/>
                  <a:gd name="connsiteX227" fmla="*/ 2136212 w 7149692"/>
                  <a:gd name="connsiteY227" fmla="*/ 762000 h 4639734"/>
                  <a:gd name="connsiteX228" fmla="*/ 2017679 w 7149692"/>
                  <a:gd name="connsiteY228" fmla="*/ 677334 h 4639734"/>
                  <a:gd name="connsiteX229" fmla="*/ 1966879 w 7149692"/>
                  <a:gd name="connsiteY229" fmla="*/ 635000 h 4639734"/>
                  <a:gd name="connsiteX230" fmla="*/ 1873745 w 7149692"/>
                  <a:gd name="connsiteY230" fmla="*/ 575734 h 4639734"/>
                  <a:gd name="connsiteX231" fmla="*/ 1831412 w 7149692"/>
                  <a:gd name="connsiteY231" fmla="*/ 541867 h 4639734"/>
                  <a:gd name="connsiteX232" fmla="*/ 1789079 w 7149692"/>
                  <a:gd name="connsiteY232" fmla="*/ 533400 h 4639734"/>
                  <a:gd name="connsiteX233" fmla="*/ 1763679 w 7149692"/>
                  <a:gd name="connsiteY233" fmla="*/ 524934 h 4639734"/>
                  <a:gd name="connsiteX234" fmla="*/ 1738279 w 7149692"/>
                  <a:gd name="connsiteY234" fmla="*/ 508000 h 4639734"/>
                  <a:gd name="connsiteX235" fmla="*/ 1611279 w 7149692"/>
                  <a:gd name="connsiteY235" fmla="*/ 474134 h 4639734"/>
                  <a:gd name="connsiteX236" fmla="*/ 1501212 w 7149692"/>
                  <a:gd name="connsiteY236" fmla="*/ 465667 h 4639734"/>
                  <a:gd name="connsiteX237" fmla="*/ 1314945 w 7149692"/>
                  <a:gd name="connsiteY237" fmla="*/ 474134 h 4639734"/>
                  <a:gd name="connsiteX238" fmla="*/ 1255679 w 7149692"/>
                  <a:gd name="connsiteY238" fmla="*/ 491067 h 4639734"/>
                  <a:gd name="connsiteX239" fmla="*/ 1179479 w 7149692"/>
                  <a:gd name="connsiteY239" fmla="*/ 508000 h 4639734"/>
                  <a:gd name="connsiteX240" fmla="*/ 1111745 w 7149692"/>
                  <a:gd name="connsiteY240" fmla="*/ 524934 h 4639734"/>
                  <a:gd name="connsiteX241" fmla="*/ 1077879 w 7149692"/>
                  <a:gd name="connsiteY241" fmla="*/ 550334 h 4639734"/>
                  <a:gd name="connsiteX242" fmla="*/ 1044012 w 7149692"/>
                  <a:gd name="connsiteY242" fmla="*/ 567267 h 4639734"/>
                  <a:gd name="connsiteX243" fmla="*/ 993212 w 7149692"/>
                  <a:gd name="connsiteY243" fmla="*/ 618067 h 4639734"/>
                  <a:gd name="connsiteX244" fmla="*/ 933945 w 7149692"/>
                  <a:gd name="connsiteY244" fmla="*/ 728134 h 4639734"/>
                  <a:gd name="connsiteX245" fmla="*/ 900079 w 7149692"/>
                  <a:gd name="connsiteY245" fmla="*/ 778934 h 4639734"/>
                  <a:gd name="connsiteX246" fmla="*/ 883145 w 7149692"/>
                  <a:gd name="connsiteY246" fmla="*/ 838200 h 4639734"/>
                  <a:gd name="connsiteX247" fmla="*/ 866212 w 7149692"/>
                  <a:gd name="connsiteY247" fmla="*/ 905934 h 4639734"/>
                  <a:gd name="connsiteX248" fmla="*/ 883145 w 7149692"/>
                  <a:gd name="connsiteY248" fmla="*/ 1227667 h 4639734"/>
                  <a:gd name="connsiteX249" fmla="*/ 900079 w 7149692"/>
                  <a:gd name="connsiteY249" fmla="*/ 1278467 h 4639734"/>
                  <a:gd name="connsiteX250" fmla="*/ 908545 w 7149692"/>
                  <a:gd name="connsiteY250" fmla="*/ 1320800 h 4639734"/>
                  <a:gd name="connsiteX251" fmla="*/ 942412 w 7149692"/>
                  <a:gd name="connsiteY251" fmla="*/ 1380067 h 4639734"/>
                  <a:gd name="connsiteX252" fmla="*/ 967812 w 7149692"/>
                  <a:gd name="connsiteY252" fmla="*/ 1413934 h 4639734"/>
                  <a:gd name="connsiteX253" fmla="*/ 1010145 w 7149692"/>
                  <a:gd name="connsiteY253" fmla="*/ 1490134 h 4639734"/>
                  <a:gd name="connsiteX254" fmla="*/ 1060945 w 7149692"/>
                  <a:gd name="connsiteY254" fmla="*/ 1532467 h 4639734"/>
                  <a:gd name="connsiteX255" fmla="*/ 1077879 w 7149692"/>
                  <a:gd name="connsiteY255" fmla="*/ 1557867 h 4639734"/>
                  <a:gd name="connsiteX256" fmla="*/ 1120212 w 7149692"/>
                  <a:gd name="connsiteY256" fmla="*/ 1591734 h 4639734"/>
                  <a:gd name="connsiteX257" fmla="*/ 1145612 w 7149692"/>
                  <a:gd name="connsiteY257" fmla="*/ 1617134 h 4639734"/>
                  <a:gd name="connsiteX258" fmla="*/ 1179479 w 7149692"/>
                  <a:gd name="connsiteY258" fmla="*/ 1659467 h 4639734"/>
                  <a:gd name="connsiteX259" fmla="*/ 1230279 w 7149692"/>
                  <a:gd name="connsiteY259" fmla="*/ 1710267 h 4639734"/>
                  <a:gd name="connsiteX260" fmla="*/ 1289545 w 7149692"/>
                  <a:gd name="connsiteY260" fmla="*/ 1761067 h 4639734"/>
                  <a:gd name="connsiteX261" fmla="*/ 1314945 w 7149692"/>
                  <a:gd name="connsiteY261" fmla="*/ 1794934 h 4639734"/>
                  <a:gd name="connsiteX262" fmla="*/ 1374212 w 7149692"/>
                  <a:gd name="connsiteY262" fmla="*/ 1837267 h 4639734"/>
                  <a:gd name="connsiteX263" fmla="*/ 1391145 w 7149692"/>
                  <a:gd name="connsiteY263" fmla="*/ 1862667 h 4639734"/>
                  <a:gd name="connsiteX264" fmla="*/ 1425012 w 7149692"/>
                  <a:gd name="connsiteY264" fmla="*/ 1896534 h 4639734"/>
                  <a:gd name="connsiteX265" fmla="*/ 1433479 w 7149692"/>
                  <a:gd name="connsiteY265" fmla="*/ 1921934 h 4639734"/>
                  <a:gd name="connsiteX266" fmla="*/ 1416545 w 7149692"/>
                  <a:gd name="connsiteY266" fmla="*/ 1938867 h 4639734"/>
                  <a:gd name="connsiteX267" fmla="*/ 1357279 w 7149692"/>
                  <a:gd name="connsiteY267" fmla="*/ 1921934 h 4639734"/>
                  <a:gd name="connsiteX268" fmla="*/ 1298012 w 7149692"/>
                  <a:gd name="connsiteY268" fmla="*/ 1888067 h 4639734"/>
                  <a:gd name="connsiteX269" fmla="*/ 1264145 w 7149692"/>
                  <a:gd name="connsiteY269" fmla="*/ 1862667 h 4639734"/>
                  <a:gd name="connsiteX270" fmla="*/ 1230279 w 7149692"/>
                  <a:gd name="connsiteY270" fmla="*/ 1854200 h 4639734"/>
                  <a:gd name="connsiteX271" fmla="*/ 1204879 w 7149692"/>
                  <a:gd name="connsiteY271" fmla="*/ 1845734 h 4639734"/>
                  <a:gd name="connsiteX272" fmla="*/ 1128679 w 7149692"/>
                  <a:gd name="connsiteY272" fmla="*/ 1820334 h 4639734"/>
                  <a:gd name="connsiteX273" fmla="*/ 967812 w 7149692"/>
                  <a:gd name="connsiteY273" fmla="*/ 1811867 h 4639734"/>
                  <a:gd name="connsiteX274" fmla="*/ 866212 w 7149692"/>
                  <a:gd name="connsiteY274" fmla="*/ 1803400 h 4639734"/>
                  <a:gd name="connsiteX275" fmla="*/ 790012 w 7149692"/>
                  <a:gd name="connsiteY275" fmla="*/ 1811867 h 4639734"/>
                  <a:gd name="connsiteX276" fmla="*/ 722279 w 7149692"/>
                  <a:gd name="connsiteY276" fmla="*/ 1837267 h 4639734"/>
                  <a:gd name="connsiteX277" fmla="*/ 679945 w 7149692"/>
                  <a:gd name="connsiteY277" fmla="*/ 1871134 h 4639734"/>
                  <a:gd name="connsiteX278" fmla="*/ 654545 w 7149692"/>
                  <a:gd name="connsiteY278" fmla="*/ 1896534 h 4639734"/>
                  <a:gd name="connsiteX279" fmla="*/ 586812 w 7149692"/>
                  <a:gd name="connsiteY279" fmla="*/ 1947334 h 4639734"/>
                  <a:gd name="connsiteX280" fmla="*/ 544479 w 7149692"/>
                  <a:gd name="connsiteY280" fmla="*/ 1981200 h 4639734"/>
                  <a:gd name="connsiteX281" fmla="*/ 459812 w 7149692"/>
                  <a:gd name="connsiteY281" fmla="*/ 2032000 h 4639734"/>
                  <a:gd name="connsiteX282" fmla="*/ 400545 w 7149692"/>
                  <a:gd name="connsiteY282" fmla="*/ 2099734 h 4639734"/>
                  <a:gd name="connsiteX283" fmla="*/ 332812 w 7149692"/>
                  <a:gd name="connsiteY283" fmla="*/ 2159000 h 4639734"/>
                  <a:gd name="connsiteX284" fmla="*/ 282012 w 7149692"/>
                  <a:gd name="connsiteY284" fmla="*/ 2235200 h 4639734"/>
                  <a:gd name="connsiteX285" fmla="*/ 256612 w 7149692"/>
                  <a:gd name="connsiteY285" fmla="*/ 2252134 h 4639734"/>
                  <a:gd name="connsiteX286" fmla="*/ 214279 w 7149692"/>
                  <a:gd name="connsiteY286" fmla="*/ 2328334 h 4639734"/>
                  <a:gd name="connsiteX287" fmla="*/ 205812 w 7149692"/>
                  <a:gd name="connsiteY287" fmla="*/ 2362200 h 4639734"/>
                  <a:gd name="connsiteX288" fmla="*/ 188879 w 7149692"/>
                  <a:gd name="connsiteY288" fmla="*/ 2404534 h 4639734"/>
                  <a:gd name="connsiteX289" fmla="*/ 180412 w 7149692"/>
                  <a:gd name="connsiteY289" fmla="*/ 2446867 h 4639734"/>
                  <a:gd name="connsiteX290" fmla="*/ 188879 w 7149692"/>
                  <a:gd name="connsiteY290" fmla="*/ 2531534 h 4639734"/>
                  <a:gd name="connsiteX291" fmla="*/ 239679 w 7149692"/>
                  <a:gd name="connsiteY291" fmla="*/ 2573867 h 4639734"/>
                  <a:gd name="connsiteX292" fmla="*/ 265079 w 7149692"/>
                  <a:gd name="connsiteY292" fmla="*/ 2590800 h 4639734"/>
                  <a:gd name="connsiteX293" fmla="*/ 315879 w 7149692"/>
                  <a:gd name="connsiteY293" fmla="*/ 2641600 h 4639734"/>
                  <a:gd name="connsiteX294" fmla="*/ 375145 w 7149692"/>
                  <a:gd name="connsiteY294" fmla="*/ 2683934 h 4639734"/>
                  <a:gd name="connsiteX295" fmla="*/ 417479 w 7149692"/>
                  <a:gd name="connsiteY295" fmla="*/ 2709334 h 4639734"/>
                  <a:gd name="connsiteX296" fmla="*/ 510612 w 7149692"/>
                  <a:gd name="connsiteY296" fmla="*/ 2768600 h 4639734"/>
                  <a:gd name="connsiteX297" fmla="*/ 527545 w 7149692"/>
                  <a:gd name="connsiteY297" fmla="*/ 2785534 h 4639734"/>
                  <a:gd name="connsiteX298" fmla="*/ 561412 w 7149692"/>
                  <a:gd name="connsiteY298" fmla="*/ 2827867 h 4639734"/>
                  <a:gd name="connsiteX299" fmla="*/ 603745 w 7149692"/>
                  <a:gd name="connsiteY299" fmla="*/ 2895600 h 4639734"/>
                  <a:gd name="connsiteX300" fmla="*/ 561412 w 7149692"/>
                  <a:gd name="connsiteY300" fmla="*/ 2921000 h 4639734"/>
                  <a:gd name="connsiteX301" fmla="*/ 510612 w 7149692"/>
                  <a:gd name="connsiteY30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56545 w 7149692"/>
                  <a:gd name="connsiteY95" fmla="*/ 4478867 h 4639734"/>
                  <a:gd name="connsiteX96" fmla="*/ 3998879 w 7149692"/>
                  <a:gd name="connsiteY96" fmla="*/ 4495800 h 4639734"/>
                  <a:gd name="connsiteX97" fmla="*/ 4083545 w 7149692"/>
                  <a:gd name="connsiteY97" fmla="*/ 4512734 h 4639734"/>
                  <a:gd name="connsiteX98" fmla="*/ 4134345 w 7149692"/>
                  <a:gd name="connsiteY98" fmla="*/ 4529667 h 4639734"/>
                  <a:gd name="connsiteX99" fmla="*/ 4252879 w 7149692"/>
                  <a:gd name="connsiteY99" fmla="*/ 4538134 h 4639734"/>
                  <a:gd name="connsiteX100" fmla="*/ 4320612 w 7149692"/>
                  <a:gd name="connsiteY100" fmla="*/ 4546600 h 4639734"/>
                  <a:gd name="connsiteX101" fmla="*/ 4574612 w 7149692"/>
                  <a:gd name="connsiteY101" fmla="*/ 4555067 h 4639734"/>
                  <a:gd name="connsiteX102" fmla="*/ 4752412 w 7149692"/>
                  <a:gd name="connsiteY102" fmla="*/ 4572000 h 4639734"/>
                  <a:gd name="connsiteX103" fmla="*/ 4828612 w 7149692"/>
                  <a:gd name="connsiteY103" fmla="*/ 4580467 h 4639734"/>
                  <a:gd name="connsiteX104" fmla="*/ 5074145 w 7149692"/>
                  <a:gd name="connsiteY104" fmla="*/ 4588934 h 4639734"/>
                  <a:gd name="connsiteX105" fmla="*/ 5421279 w 7149692"/>
                  <a:gd name="connsiteY105" fmla="*/ 4563534 h 4639734"/>
                  <a:gd name="connsiteX106" fmla="*/ 5497479 w 7149692"/>
                  <a:gd name="connsiteY106" fmla="*/ 4529667 h 4639734"/>
                  <a:gd name="connsiteX107" fmla="*/ 5565212 w 7149692"/>
                  <a:gd name="connsiteY107" fmla="*/ 4461934 h 4639734"/>
                  <a:gd name="connsiteX108" fmla="*/ 5658345 w 7149692"/>
                  <a:gd name="connsiteY108" fmla="*/ 4385734 h 4639734"/>
                  <a:gd name="connsiteX109" fmla="*/ 5717612 w 7149692"/>
                  <a:gd name="connsiteY109" fmla="*/ 4343400 h 4639734"/>
                  <a:gd name="connsiteX110" fmla="*/ 5759945 w 7149692"/>
                  <a:gd name="connsiteY110" fmla="*/ 4292600 h 4639734"/>
                  <a:gd name="connsiteX111" fmla="*/ 5802279 w 7149692"/>
                  <a:gd name="connsiteY111" fmla="*/ 4174067 h 4639734"/>
                  <a:gd name="connsiteX112" fmla="*/ 5827679 w 7149692"/>
                  <a:gd name="connsiteY112" fmla="*/ 4097867 h 4639734"/>
                  <a:gd name="connsiteX113" fmla="*/ 5861545 w 7149692"/>
                  <a:gd name="connsiteY113" fmla="*/ 3987800 h 4639734"/>
                  <a:gd name="connsiteX114" fmla="*/ 5903879 w 7149692"/>
                  <a:gd name="connsiteY114" fmla="*/ 3979334 h 4639734"/>
                  <a:gd name="connsiteX115" fmla="*/ 5997012 w 7149692"/>
                  <a:gd name="connsiteY115" fmla="*/ 4013200 h 4639734"/>
                  <a:gd name="connsiteX116" fmla="*/ 6327212 w 7149692"/>
                  <a:gd name="connsiteY116" fmla="*/ 4004734 h 4639734"/>
                  <a:gd name="connsiteX117" fmla="*/ 6411879 w 7149692"/>
                  <a:gd name="connsiteY117" fmla="*/ 3996267 h 4639734"/>
                  <a:gd name="connsiteX118" fmla="*/ 6589679 w 7149692"/>
                  <a:gd name="connsiteY118" fmla="*/ 3979334 h 4639734"/>
                  <a:gd name="connsiteX119" fmla="*/ 6725145 w 7149692"/>
                  <a:gd name="connsiteY119" fmla="*/ 3962400 h 4639734"/>
                  <a:gd name="connsiteX120" fmla="*/ 6784412 w 7149692"/>
                  <a:gd name="connsiteY120" fmla="*/ 3945467 h 4639734"/>
                  <a:gd name="connsiteX121" fmla="*/ 6869079 w 7149692"/>
                  <a:gd name="connsiteY121" fmla="*/ 3869267 h 4639734"/>
                  <a:gd name="connsiteX122" fmla="*/ 6936812 w 7149692"/>
                  <a:gd name="connsiteY122" fmla="*/ 3759200 h 4639734"/>
                  <a:gd name="connsiteX123" fmla="*/ 6987612 w 7149692"/>
                  <a:gd name="connsiteY123" fmla="*/ 3666067 h 4639734"/>
                  <a:gd name="connsiteX124" fmla="*/ 7029945 w 7149692"/>
                  <a:gd name="connsiteY124" fmla="*/ 3572934 h 4639734"/>
                  <a:gd name="connsiteX125" fmla="*/ 7055345 w 7149692"/>
                  <a:gd name="connsiteY125" fmla="*/ 3479800 h 4639734"/>
                  <a:gd name="connsiteX126" fmla="*/ 7106145 w 7149692"/>
                  <a:gd name="connsiteY126" fmla="*/ 3378200 h 4639734"/>
                  <a:gd name="connsiteX127" fmla="*/ 7140012 w 7149692"/>
                  <a:gd name="connsiteY127" fmla="*/ 3259667 h 4639734"/>
                  <a:gd name="connsiteX128" fmla="*/ 7140012 w 7149692"/>
                  <a:gd name="connsiteY128" fmla="*/ 2937934 h 4639734"/>
                  <a:gd name="connsiteX129" fmla="*/ 7114612 w 7149692"/>
                  <a:gd name="connsiteY129" fmla="*/ 2836334 h 4639734"/>
                  <a:gd name="connsiteX130" fmla="*/ 7063812 w 7149692"/>
                  <a:gd name="connsiteY130" fmla="*/ 2743200 h 4639734"/>
                  <a:gd name="connsiteX131" fmla="*/ 7029945 w 7149692"/>
                  <a:gd name="connsiteY131" fmla="*/ 2641600 h 4639734"/>
                  <a:gd name="connsiteX132" fmla="*/ 7004545 w 7149692"/>
                  <a:gd name="connsiteY132" fmla="*/ 2582334 h 4639734"/>
                  <a:gd name="connsiteX133" fmla="*/ 6953745 w 7149692"/>
                  <a:gd name="connsiteY133" fmla="*/ 2514600 h 4639734"/>
                  <a:gd name="connsiteX134" fmla="*/ 6826745 w 7149692"/>
                  <a:gd name="connsiteY134" fmla="*/ 2421467 h 4639734"/>
                  <a:gd name="connsiteX135" fmla="*/ 6759012 w 7149692"/>
                  <a:gd name="connsiteY135" fmla="*/ 2396067 h 4639734"/>
                  <a:gd name="connsiteX136" fmla="*/ 6657412 w 7149692"/>
                  <a:gd name="connsiteY136" fmla="*/ 2319867 h 4639734"/>
                  <a:gd name="connsiteX137" fmla="*/ 6538879 w 7149692"/>
                  <a:gd name="connsiteY137" fmla="*/ 2294467 h 4639734"/>
                  <a:gd name="connsiteX138" fmla="*/ 6445745 w 7149692"/>
                  <a:gd name="connsiteY138" fmla="*/ 2260600 h 4639734"/>
                  <a:gd name="connsiteX139" fmla="*/ 6132479 w 7149692"/>
                  <a:gd name="connsiteY139" fmla="*/ 2260600 h 4639734"/>
                  <a:gd name="connsiteX140" fmla="*/ 6013945 w 7149692"/>
                  <a:gd name="connsiteY140" fmla="*/ 2302934 h 4639734"/>
                  <a:gd name="connsiteX141" fmla="*/ 5954679 w 7149692"/>
                  <a:gd name="connsiteY141" fmla="*/ 2319867 h 4639734"/>
                  <a:gd name="connsiteX142" fmla="*/ 5929279 w 7149692"/>
                  <a:gd name="connsiteY142" fmla="*/ 2167467 h 4639734"/>
                  <a:gd name="connsiteX143" fmla="*/ 5903879 w 7149692"/>
                  <a:gd name="connsiteY143" fmla="*/ 2091267 h 4639734"/>
                  <a:gd name="connsiteX144" fmla="*/ 5878479 w 7149692"/>
                  <a:gd name="connsiteY144" fmla="*/ 1955800 h 4639734"/>
                  <a:gd name="connsiteX145" fmla="*/ 5853079 w 7149692"/>
                  <a:gd name="connsiteY145" fmla="*/ 1905000 h 4639734"/>
                  <a:gd name="connsiteX146" fmla="*/ 5810745 w 7149692"/>
                  <a:gd name="connsiteY146" fmla="*/ 1811867 h 4639734"/>
                  <a:gd name="connsiteX147" fmla="*/ 5759945 w 7149692"/>
                  <a:gd name="connsiteY147" fmla="*/ 1693334 h 4639734"/>
                  <a:gd name="connsiteX148" fmla="*/ 5726079 w 7149692"/>
                  <a:gd name="connsiteY148" fmla="*/ 1591734 h 4639734"/>
                  <a:gd name="connsiteX149" fmla="*/ 5675279 w 7149692"/>
                  <a:gd name="connsiteY149" fmla="*/ 1507067 h 4639734"/>
                  <a:gd name="connsiteX150" fmla="*/ 5649879 w 7149692"/>
                  <a:gd name="connsiteY150" fmla="*/ 1447800 h 4639734"/>
                  <a:gd name="connsiteX151" fmla="*/ 5616012 w 7149692"/>
                  <a:gd name="connsiteY151" fmla="*/ 1380067 h 4639734"/>
                  <a:gd name="connsiteX152" fmla="*/ 5556745 w 7149692"/>
                  <a:gd name="connsiteY152" fmla="*/ 1270000 h 4639734"/>
                  <a:gd name="connsiteX153" fmla="*/ 5505945 w 7149692"/>
                  <a:gd name="connsiteY153" fmla="*/ 1185334 h 4639734"/>
                  <a:gd name="connsiteX154" fmla="*/ 5446679 w 7149692"/>
                  <a:gd name="connsiteY154" fmla="*/ 1083734 h 4639734"/>
                  <a:gd name="connsiteX155" fmla="*/ 5395879 w 7149692"/>
                  <a:gd name="connsiteY155" fmla="*/ 1024467 h 4639734"/>
                  <a:gd name="connsiteX156" fmla="*/ 5336612 w 7149692"/>
                  <a:gd name="connsiteY156" fmla="*/ 939800 h 4639734"/>
                  <a:gd name="connsiteX157" fmla="*/ 5294279 w 7149692"/>
                  <a:gd name="connsiteY157" fmla="*/ 889000 h 4639734"/>
                  <a:gd name="connsiteX158" fmla="*/ 5226545 w 7149692"/>
                  <a:gd name="connsiteY158" fmla="*/ 838200 h 4639734"/>
                  <a:gd name="connsiteX159" fmla="*/ 5158812 w 7149692"/>
                  <a:gd name="connsiteY159" fmla="*/ 812800 h 4639734"/>
                  <a:gd name="connsiteX160" fmla="*/ 5065679 w 7149692"/>
                  <a:gd name="connsiteY160" fmla="*/ 778934 h 4639734"/>
                  <a:gd name="connsiteX161" fmla="*/ 4955612 w 7149692"/>
                  <a:gd name="connsiteY161" fmla="*/ 753534 h 4639734"/>
                  <a:gd name="connsiteX162" fmla="*/ 4887879 w 7149692"/>
                  <a:gd name="connsiteY162" fmla="*/ 736600 h 4639734"/>
                  <a:gd name="connsiteX163" fmla="*/ 4760879 w 7149692"/>
                  <a:gd name="connsiteY163" fmla="*/ 795867 h 4639734"/>
                  <a:gd name="connsiteX164" fmla="*/ 4667745 w 7149692"/>
                  <a:gd name="connsiteY164" fmla="*/ 872067 h 4639734"/>
                  <a:gd name="connsiteX165" fmla="*/ 4600012 w 7149692"/>
                  <a:gd name="connsiteY165" fmla="*/ 990600 h 4639734"/>
                  <a:gd name="connsiteX166" fmla="*/ 4574612 w 7149692"/>
                  <a:gd name="connsiteY166" fmla="*/ 1066800 h 4639734"/>
                  <a:gd name="connsiteX167" fmla="*/ 4540745 w 7149692"/>
                  <a:gd name="connsiteY167" fmla="*/ 1210734 h 4639734"/>
                  <a:gd name="connsiteX168" fmla="*/ 4489945 w 7149692"/>
                  <a:gd name="connsiteY168" fmla="*/ 1168400 h 4639734"/>
                  <a:gd name="connsiteX169" fmla="*/ 4447612 w 7149692"/>
                  <a:gd name="connsiteY169" fmla="*/ 1049867 h 4639734"/>
                  <a:gd name="connsiteX170" fmla="*/ 4379879 w 7149692"/>
                  <a:gd name="connsiteY170" fmla="*/ 922867 h 4639734"/>
                  <a:gd name="connsiteX171" fmla="*/ 4329079 w 7149692"/>
                  <a:gd name="connsiteY171" fmla="*/ 821267 h 4639734"/>
                  <a:gd name="connsiteX172" fmla="*/ 4269812 w 7149692"/>
                  <a:gd name="connsiteY172" fmla="*/ 711200 h 4639734"/>
                  <a:gd name="connsiteX173" fmla="*/ 4210545 w 7149692"/>
                  <a:gd name="connsiteY173" fmla="*/ 609600 h 4639734"/>
                  <a:gd name="connsiteX174" fmla="*/ 4134345 w 7149692"/>
                  <a:gd name="connsiteY174" fmla="*/ 516467 h 4639734"/>
                  <a:gd name="connsiteX175" fmla="*/ 4100479 w 7149692"/>
                  <a:gd name="connsiteY175" fmla="*/ 448734 h 4639734"/>
                  <a:gd name="connsiteX176" fmla="*/ 4041212 w 7149692"/>
                  <a:gd name="connsiteY176" fmla="*/ 372534 h 4639734"/>
                  <a:gd name="connsiteX177" fmla="*/ 4007345 w 7149692"/>
                  <a:gd name="connsiteY177" fmla="*/ 338667 h 4639734"/>
                  <a:gd name="connsiteX178" fmla="*/ 3990412 w 7149692"/>
                  <a:gd name="connsiteY178" fmla="*/ 313267 h 4639734"/>
                  <a:gd name="connsiteX179" fmla="*/ 3965012 w 7149692"/>
                  <a:gd name="connsiteY179" fmla="*/ 287867 h 4639734"/>
                  <a:gd name="connsiteX180" fmla="*/ 3939612 w 7149692"/>
                  <a:gd name="connsiteY180" fmla="*/ 254000 h 4639734"/>
                  <a:gd name="connsiteX181" fmla="*/ 3905745 w 7149692"/>
                  <a:gd name="connsiteY181" fmla="*/ 237067 h 4639734"/>
                  <a:gd name="connsiteX182" fmla="*/ 3846479 w 7149692"/>
                  <a:gd name="connsiteY182" fmla="*/ 186267 h 4639734"/>
                  <a:gd name="connsiteX183" fmla="*/ 3821079 w 7149692"/>
                  <a:gd name="connsiteY183" fmla="*/ 169334 h 4639734"/>
                  <a:gd name="connsiteX184" fmla="*/ 3787212 w 7149692"/>
                  <a:gd name="connsiteY184" fmla="*/ 135467 h 4639734"/>
                  <a:gd name="connsiteX185" fmla="*/ 3694079 w 7149692"/>
                  <a:gd name="connsiteY185" fmla="*/ 101600 h 4639734"/>
                  <a:gd name="connsiteX186" fmla="*/ 3617879 w 7149692"/>
                  <a:gd name="connsiteY186" fmla="*/ 67734 h 4639734"/>
                  <a:gd name="connsiteX187" fmla="*/ 3584012 w 7149692"/>
                  <a:gd name="connsiteY187" fmla="*/ 59267 h 4639734"/>
                  <a:gd name="connsiteX188" fmla="*/ 3550145 w 7149692"/>
                  <a:gd name="connsiteY188" fmla="*/ 42334 h 4639734"/>
                  <a:gd name="connsiteX189" fmla="*/ 3516279 w 7149692"/>
                  <a:gd name="connsiteY189" fmla="*/ 33867 h 4639734"/>
                  <a:gd name="connsiteX190" fmla="*/ 3431612 w 7149692"/>
                  <a:gd name="connsiteY190" fmla="*/ 8467 h 4639734"/>
                  <a:gd name="connsiteX191" fmla="*/ 3330012 w 7149692"/>
                  <a:gd name="connsiteY191" fmla="*/ 0 h 4639734"/>
                  <a:gd name="connsiteX192" fmla="*/ 3143745 w 7149692"/>
                  <a:gd name="connsiteY192" fmla="*/ 8467 h 4639734"/>
                  <a:gd name="connsiteX193" fmla="*/ 3050612 w 7149692"/>
                  <a:gd name="connsiteY193" fmla="*/ 25400 h 4639734"/>
                  <a:gd name="connsiteX194" fmla="*/ 2991345 w 7149692"/>
                  <a:gd name="connsiteY194" fmla="*/ 42334 h 4639734"/>
                  <a:gd name="connsiteX195" fmla="*/ 2949012 w 7149692"/>
                  <a:gd name="connsiteY195" fmla="*/ 59267 h 4639734"/>
                  <a:gd name="connsiteX196" fmla="*/ 2898212 w 7149692"/>
                  <a:gd name="connsiteY196" fmla="*/ 93134 h 4639734"/>
                  <a:gd name="connsiteX197" fmla="*/ 2855879 w 7149692"/>
                  <a:gd name="connsiteY197" fmla="*/ 118534 h 4639734"/>
                  <a:gd name="connsiteX198" fmla="*/ 2830479 w 7149692"/>
                  <a:gd name="connsiteY198" fmla="*/ 143934 h 4639734"/>
                  <a:gd name="connsiteX199" fmla="*/ 2805079 w 7149692"/>
                  <a:gd name="connsiteY199" fmla="*/ 160867 h 4639734"/>
                  <a:gd name="connsiteX200" fmla="*/ 2745812 w 7149692"/>
                  <a:gd name="connsiteY200" fmla="*/ 203200 h 4639734"/>
                  <a:gd name="connsiteX201" fmla="*/ 2720412 w 7149692"/>
                  <a:gd name="connsiteY201" fmla="*/ 254000 h 4639734"/>
                  <a:gd name="connsiteX202" fmla="*/ 2695012 w 7149692"/>
                  <a:gd name="connsiteY202" fmla="*/ 296334 h 4639734"/>
                  <a:gd name="connsiteX203" fmla="*/ 2644212 w 7149692"/>
                  <a:gd name="connsiteY203" fmla="*/ 389467 h 4639734"/>
                  <a:gd name="connsiteX204" fmla="*/ 2627279 w 7149692"/>
                  <a:gd name="connsiteY204" fmla="*/ 414867 h 4639734"/>
                  <a:gd name="connsiteX205" fmla="*/ 2610345 w 7149692"/>
                  <a:gd name="connsiteY205" fmla="*/ 541867 h 4639734"/>
                  <a:gd name="connsiteX206" fmla="*/ 2593412 w 7149692"/>
                  <a:gd name="connsiteY206" fmla="*/ 584200 h 4639734"/>
                  <a:gd name="connsiteX207" fmla="*/ 2584945 w 7149692"/>
                  <a:gd name="connsiteY207" fmla="*/ 609600 h 4639734"/>
                  <a:gd name="connsiteX208" fmla="*/ 2568012 w 7149692"/>
                  <a:gd name="connsiteY208" fmla="*/ 643467 h 4639734"/>
                  <a:gd name="connsiteX209" fmla="*/ 2542612 w 7149692"/>
                  <a:gd name="connsiteY209" fmla="*/ 728134 h 4639734"/>
                  <a:gd name="connsiteX210" fmla="*/ 2551079 w 7149692"/>
                  <a:gd name="connsiteY210" fmla="*/ 880534 h 4639734"/>
                  <a:gd name="connsiteX211" fmla="*/ 2576479 w 7149692"/>
                  <a:gd name="connsiteY211" fmla="*/ 973667 h 4639734"/>
                  <a:gd name="connsiteX212" fmla="*/ 2593412 w 7149692"/>
                  <a:gd name="connsiteY212" fmla="*/ 1049867 h 4639734"/>
                  <a:gd name="connsiteX213" fmla="*/ 2618812 w 7149692"/>
                  <a:gd name="connsiteY213" fmla="*/ 1066800 h 4639734"/>
                  <a:gd name="connsiteX214" fmla="*/ 2678079 w 7149692"/>
                  <a:gd name="connsiteY214" fmla="*/ 1134534 h 4639734"/>
                  <a:gd name="connsiteX215" fmla="*/ 2728879 w 7149692"/>
                  <a:gd name="connsiteY215" fmla="*/ 1176867 h 4639734"/>
                  <a:gd name="connsiteX216" fmla="*/ 2703479 w 7149692"/>
                  <a:gd name="connsiteY216" fmla="*/ 1202267 h 4639734"/>
                  <a:gd name="connsiteX217" fmla="*/ 2635745 w 7149692"/>
                  <a:gd name="connsiteY217" fmla="*/ 1193800 h 4639734"/>
                  <a:gd name="connsiteX218" fmla="*/ 2568012 w 7149692"/>
                  <a:gd name="connsiteY218" fmla="*/ 1117600 h 4639734"/>
                  <a:gd name="connsiteX219" fmla="*/ 2551079 w 7149692"/>
                  <a:gd name="connsiteY219" fmla="*/ 1092200 h 4639734"/>
                  <a:gd name="connsiteX220" fmla="*/ 2525679 w 7149692"/>
                  <a:gd name="connsiteY220" fmla="*/ 1083734 h 4639734"/>
                  <a:gd name="connsiteX221" fmla="*/ 2508745 w 7149692"/>
                  <a:gd name="connsiteY221" fmla="*/ 1049867 h 4639734"/>
                  <a:gd name="connsiteX222" fmla="*/ 2466412 w 7149692"/>
                  <a:gd name="connsiteY222" fmla="*/ 1024467 h 4639734"/>
                  <a:gd name="connsiteX223" fmla="*/ 2432545 w 7149692"/>
                  <a:gd name="connsiteY223" fmla="*/ 999067 h 4639734"/>
                  <a:gd name="connsiteX224" fmla="*/ 2305545 w 7149692"/>
                  <a:gd name="connsiteY224" fmla="*/ 889000 h 4639734"/>
                  <a:gd name="connsiteX225" fmla="*/ 2187012 w 7149692"/>
                  <a:gd name="connsiteY225" fmla="*/ 804334 h 4639734"/>
                  <a:gd name="connsiteX226" fmla="*/ 2136212 w 7149692"/>
                  <a:gd name="connsiteY226" fmla="*/ 762000 h 4639734"/>
                  <a:gd name="connsiteX227" fmla="*/ 2017679 w 7149692"/>
                  <a:gd name="connsiteY227" fmla="*/ 677334 h 4639734"/>
                  <a:gd name="connsiteX228" fmla="*/ 1966879 w 7149692"/>
                  <a:gd name="connsiteY228" fmla="*/ 635000 h 4639734"/>
                  <a:gd name="connsiteX229" fmla="*/ 1873745 w 7149692"/>
                  <a:gd name="connsiteY229" fmla="*/ 575734 h 4639734"/>
                  <a:gd name="connsiteX230" fmla="*/ 1831412 w 7149692"/>
                  <a:gd name="connsiteY230" fmla="*/ 541867 h 4639734"/>
                  <a:gd name="connsiteX231" fmla="*/ 1789079 w 7149692"/>
                  <a:gd name="connsiteY231" fmla="*/ 533400 h 4639734"/>
                  <a:gd name="connsiteX232" fmla="*/ 1763679 w 7149692"/>
                  <a:gd name="connsiteY232" fmla="*/ 524934 h 4639734"/>
                  <a:gd name="connsiteX233" fmla="*/ 1738279 w 7149692"/>
                  <a:gd name="connsiteY233" fmla="*/ 508000 h 4639734"/>
                  <a:gd name="connsiteX234" fmla="*/ 1611279 w 7149692"/>
                  <a:gd name="connsiteY234" fmla="*/ 474134 h 4639734"/>
                  <a:gd name="connsiteX235" fmla="*/ 1501212 w 7149692"/>
                  <a:gd name="connsiteY235" fmla="*/ 465667 h 4639734"/>
                  <a:gd name="connsiteX236" fmla="*/ 1314945 w 7149692"/>
                  <a:gd name="connsiteY236" fmla="*/ 474134 h 4639734"/>
                  <a:gd name="connsiteX237" fmla="*/ 1255679 w 7149692"/>
                  <a:gd name="connsiteY237" fmla="*/ 491067 h 4639734"/>
                  <a:gd name="connsiteX238" fmla="*/ 1179479 w 7149692"/>
                  <a:gd name="connsiteY238" fmla="*/ 508000 h 4639734"/>
                  <a:gd name="connsiteX239" fmla="*/ 1111745 w 7149692"/>
                  <a:gd name="connsiteY239" fmla="*/ 524934 h 4639734"/>
                  <a:gd name="connsiteX240" fmla="*/ 1077879 w 7149692"/>
                  <a:gd name="connsiteY240" fmla="*/ 550334 h 4639734"/>
                  <a:gd name="connsiteX241" fmla="*/ 1044012 w 7149692"/>
                  <a:gd name="connsiteY241" fmla="*/ 567267 h 4639734"/>
                  <a:gd name="connsiteX242" fmla="*/ 993212 w 7149692"/>
                  <a:gd name="connsiteY242" fmla="*/ 618067 h 4639734"/>
                  <a:gd name="connsiteX243" fmla="*/ 933945 w 7149692"/>
                  <a:gd name="connsiteY243" fmla="*/ 728134 h 4639734"/>
                  <a:gd name="connsiteX244" fmla="*/ 900079 w 7149692"/>
                  <a:gd name="connsiteY244" fmla="*/ 778934 h 4639734"/>
                  <a:gd name="connsiteX245" fmla="*/ 883145 w 7149692"/>
                  <a:gd name="connsiteY245" fmla="*/ 838200 h 4639734"/>
                  <a:gd name="connsiteX246" fmla="*/ 866212 w 7149692"/>
                  <a:gd name="connsiteY246" fmla="*/ 905934 h 4639734"/>
                  <a:gd name="connsiteX247" fmla="*/ 883145 w 7149692"/>
                  <a:gd name="connsiteY247" fmla="*/ 1227667 h 4639734"/>
                  <a:gd name="connsiteX248" fmla="*/ 900079 w 7149692"/>
                  <a:gd name="connsiteY248" fmla="*/ 1278467 h 4639734"/>
                  <a:gd name="connsiteX249" fmla="*/ 908545 w 7149692"/>
                  <a:gd name="connsiteY249" fmla="*/ 1320800 h 4639734"/>
                  <a:gd name="connsiteX250" fmla="*/ 942412 w 7149692"/>
                  <a:gd name="connsiteY250" fmla="*/ 1380067 h 4639734"/>
                  <a:gd name="connsiteX251" fmla="*/ 967812 w 7149692"/>
                  <a:gd name="connsiteY251" fmla="*/ 1413934 h 4639734"/>
                  <a:gd name="connsiteX252" fmla="*/ 1010145 w 7149692"/>
                  <a:gd name="connsiteY252" fmla="*/ 1490134 h 4639734"/>
                  <a:gd name="connsiteX253" fmla="*/ 1060945 w 7149692"/>
                  <a:gd name="connsiteY253" fmla="*/ 1532467 h 4639734"/>
                  <a:gd name="connsiteX254" fmla="*/ 1077879 w 7149692"/>
                  <a:gd name="connsiteY254" fmla="*/ 1557867 h 4639734"/>
                  <a:gd name="connsiteX255" fmla="*/ 1120212 w 7149692"/>
                  <a:gd name="connsiteY255" fmla="*/ 1591734 h 4639734"/>
                  <a:gd name="connsiteX256" fmla="*/ 1145612 w 7149692"/>
                  <a:gd name="connsiteY256" fmla="*/ 1617134 h 4639734"/>
                  <a:gd name="connsiteX257" fmla="*/ 1179479 w 7149692"/>
                  <a:gd name="connsiteY257" fmla="*/ 1659467 h 4639734"/>
                  <a:gd name="connsiteX258" fmla="*/ 1230279 w 7149692"/>
                  <a:gd name="connsiteY258" fmla="*/ 1710267 h 4639734"/>
                  <a:gd name="connsiteX259" fmla="*/ 1289545 w 7149692"/>
                  <a:gd name="connsiteY259" fmla="*/ 1761067 h 4639734"/>
                  <a:gd name="connsiteX260" fmla="*/ 1314945 w 7149692"/>
                  <a:gd name="connsiteY260" fmla="*/ 1794934 h 4639734"/>
                  <a:gd name="connsiteX261" fmla="*/ 1374212 w 7149692"/>
                  <a:gd name="connsiteY261" fmla="*/ 1837267 h 4639734"/>
                  <a:gd name="connsiteX262" fmla="*/ 1391145 w 7149692"/>
                  <a:gd name="connsiteY262" fmla="*/ 1862667 h 4639734"/>
                  <a:gd name="connsiteX263" fmla="*/ 1425012 w 7149692"/>
                  <a:gd name="connsiteY263" fmla="*/ 1896534 h 4639734"/>
                  <a:gd name="connsiteX264" fmla="*/ 1433479 w 7149692"/>
                  <a:gd name="connsiteY264" fmla="*/ 1921934 h 4639734"/>
                  <a:gd name="connsiteX265" fmla="*/ 1416545 w 7149692"/>
                  <a:gd name="connsiteY265" fmla="*/ 1938867 h 4639734"/>
                  <a:gd name="connsiteX266" fmla="*/ 1357279 w 7149692"/>
                  <a:gd name="connsiteY266" fmla="*/ 1921934 h 4639734"/>
                  <a:gd name="connsiteX267" fmla="*/ 1298012 w 7149692"/>
                  <a:gd name="connsiteY267" fmla="*/ 1888067 h 4639734"/>
                  <a:gd name="connsiteX268" fmla="*/ 1264145 w 7149692"/>
                  <a:gd name="connsiteY268" fmla="*/ 1862667 h 4639734"/>
                  <a:gd name="connsiteX269" fmla="*/ 1230279 w 7149692"/>
                  <a:gd name="connsiteY269" fmla="*/ 1854200 h 4639734"/>
                  <a:gd name="connsiteX270" fmla="*/ 1204879 w 7149692"/>
                  <a:gd name="connsiteY270" fmla="*/ 1845734 h 4639734"/>
                  <a:gd name="connsiteX271" fmla="*/ 1128679 w 7149692"/>
                  <a:gd name="connsiteY271" fmla="*/ 1820334 h 4639734"/>
                  <a:gd name="connsiteX272" fmla="*/ 967812 w 7149692"/>
                  <a:gd name="connsiteY272" fmla="*/ 1811867 h 4639734"/>
                  <a:gd name="connsiteX273" fmla="*/ 866212 w 7149692"/>
                  <a:gd name="connsiteY273" fmla="*/ 1803400 h 4639734"/>
                  <a:gd name="connsiteX274" fmla="*/ 790012 w 7149692"/>
                  <a:gd name="connsiteY274" fmla="*/ 1811867 h 4639734"/>
                  <a:gd name="connsiteX275" fmla="*/ 722279 w 7149692"/>
                  <a:gd name="connsiteY275" fmla="*/ 1837267 h 4639734"/>
                  <a:gd name="connsiteX276" fmla="*/ 679945 w 7149692"/>
                  <a:gd name="connsiteY276" fmla="*/ 1871134 h 4639734"/>
                  <a:gd name="connsiteX277" fmla="*/ 654545 w 7149692"/>
                  <a:gd name="connsiteY277" fmla="*/ 1896534 h 4639734"/>
                  <a:gd name="connsiteX278" fmla="*/ 586812 w 7149692"/>
                  <a:gd name="connsiteY278" fmla="*/ 1947334 h 4639734"/>
                  <a:gd name="connsiteX279" fmla="*/ 544479 w 7149692"/>
                  <a:gd name="connsiteY279" fmla="*/ 1981200 h 4639734"/>
                  <a:gd name="connsiteX280" fmla="*/ 459812 w 7149692"/>
                  <a:gd name="connsiteY280" fmla="*/ 2032000 h 4639734"/>
                  <a:gd name="connsiteX281" fmla="*/ 400545 w 7149692"/>
                  <a:gd name="connsiteY281" fmla="*/ 2099734 h 4639734"/>
                  <a:gd name="connsiteX282" fmla="*/ 332812 w 7149692"/>
                  <a:gd name="connsiteY282" fmla="*/ 2159000 h 4639734"/>
                  <a:gd name="connsiteX283" fmla="*/ 282012 w 7149692"/>
                  <a:gd name="connsiteY283" fmla="*/ 2235200 h 4639734"/>
                  <a:gd name="connsiteX284" fmla="*/ 256612 w 7149692"/>
                  <a:gd name="connsiteY284" fmla="*/ 2252134 h 4639734"/>
                  <a:gd name="connsiteX285" fmla="*/ 214279 w 7149692"/>
                  <a:gd name="connsiteY285" fmla="*/ 2328334 h 4639734"/>
                  <a:gd name="connsiteX286" fmla="*/ 205812 w 7149692"/>
                  <a:gd name="connsiteY286" fmla="*/ 2362200 h 4639734"/>
                  <a:gd name="connsiteX287" fmla="*/ 188879 w 7149692"/>
                  <a:gd name="connsiteY287" fmla="*/ 2404534 h 4639734"/>
                  <a:gd name="connsiteX288" fmla="*/ 180412 w 7149692"/>
                  <a:gd name="connsiteY288" fmla="*/ 2446867 h 4639734"/>
                  <a:gd name="connsiteX289" fmla="*/ 188879 w 7149692"/>
                  <a:gd name="connsiteY289" fmla="*/ 2531534 h 4639734"/>
                  <a:gd name="connsiteX290" fmla="*/ 239679 w 7149692"/>
                  <a:gd name="connsiteY290" fmla="*/ 2573867 h 4639734"/>
                  <a:gd name="connsiteX291" fmla="*/ 265079 w 7149692"/>
                  <a:gd name="connsiteY291" fmla="*/ 2590800 h 4639734"/>
                  <a:gd name="connsiteX292" fmla="*/ 315879 w 7149692"/>
                  <a:gd name="connsiteY292" fmla="*/ 2641600 h 4639734"/>
                  <a:gd name="connsiteX293" fmla="*/ 375145 w 7149692"/>
                  <a:gd name="connsiteY293" fmla="*/ 2683934 h 4639734"/>
                  <a:gd name="connsiteX294" fmla="*/ 417479 w 7149692"/>
                  <a:gd name="connsiteY294" fmla="*/ 2709334 h 4639734"/>
                  <a:gd name="connsiteX295" fmla="*/ 510612 w 7149692"/>
                  <a:gd name="connsiteY295" fmla="*/ 2768600 h 4639734"/>
                  <a:gd name="connsiteX296" fmla="*/ 527545 w 7149692"/>
                  <a:gd name="connsiteY296" fmla="*/ 2785534 h 4639734"/>
                  <a:gd name="connsiteX297" fmla="*/ 561412 w 7149692"/>
                  <a:gd name="connsiteY297" fmla="*/ 2827867 h 4639734"/>
                  <a:gd name="connsiteX298" fmla="*/ 603745 w 7149692"/>
                  <a:gd name="connsiteY298" fmla="*/ 2895600 h 4639734"/>
                  <a:gd name="connsiteX299" fmla="*/ 561412 w 7149692"/>
                  <a:gd name="connsiteY299" fmla="*/ 2921000 h 4639734"/>
                  <a:gd name="connsiteX300" fmla="*/ 510612 w 7149692"/>
                  <a:gd name="connsiteY30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46479 w 7149692"/>
                  <a:gd name="connsiteY93" fmla="*/ 4428067 h 4639734"/>
                  <a:gd name="connsiteX94" fmla="*/ 3897279 w 7149692"/>
                  <a:gd name="connsiteY94" fmla="*/ 4461934 h 4639734"/>
                  <a:gd name="connsiteX95" fmla="*/ 3998879 w 7149692"/>
                  <a:gd name="connsiteY95" fmla="*/ 4495800 h 4639734"/>
                  <a:gd name="connsiteX96" fmla="*/ 4083545 w 7149692"/>
                  <a:gd name="connsiteY96" fmla="*/ 4512734 h 4639734"/>
                  <a:gd name="connsiteX97" fmla="*/ 4134345 w 7149692"/>
                  <a:gd name="connsiteY97" fmla="*/ 4529667 h 4639734"/>
                  <a:gd name="connsiteX98" fmla="*/ 4252879 w 7149692"/>
                  <a:gd name="connsiteY98" fmla="*/ 4538134 h 4639734"/>
                  <a:gd name="connsiteX99" fmla="*/ 4320612 w 7149692"/>
                  <a:gd name="connsiteY99" fmla="*/ 4546600 h 4639734"/>
                  <a:gd name="connsiteX100" fmla="*/ 4574612 w 7149692"/>
                  <a:gd name="connsiteY100" fmla="*/ 4555067 h 4639734"/>
                  <a:gd name="connsiteX101" fmla="*/ 4752412 w 7149692"/>
                  <a:gd name="connsiteY101" fmla="*/ 4572000 h 4639734"/>
                  <a:gd name="connsiteX102" fmla="*/ 4828612 w 7149692"/>
                  <a:gd name="connsiteY102" fmla="*/ 4580467 h 4639734"/>
                  <a:gd name="connsiteX103" fmla="*/ 5074145 w 7149692"/>
                  <a:gd name="connsiteY103" fmla="*/ 4588934 h 4639734"/>
                  <a:gd name="connsiteX104" fmla="*/ 5421279 w 7149692"/>
                  <a:gd name="connsiteY104" fmla="*/ 4563534 h 4639734"/>
                  <a:gd name="connsiteX105" fmla="*/ 5497479 w 7149692"/>
                  <a:gd name="connsiteY105" fmla="*/ 4529667 h 4639734"/>
                  <a:gd name="connsiteX106" fmla="*/ 5565212 w 7149692"/>
                  <a:gd name="connsiteY106" fmla="*/ 4461934 h 4639734"/>
                  <a:gd name="connsiteX107" fmla="*/ 5658345 w 7149692"/>
                  <a:gd name="connsiteY107" fmla="*/ 4385734 h 4639734"/>
                  <a:gd name="connsiteX108" fmla="*/ 5717612 w 7149692"/>
                  <a:gd name="connsiteY108" fmla="*/ 4343400 h 4639734"/>
                  <a:gd name="connsiteX109" fmla="*/ 5759945 w 7149692"/>
                  <a:gd name="connsiteY109" fmla="*/ 4292600 h 4639734"/>
                  <a:gd name="connsiteX110" fmla="*/ 5802279 w 7149692"/>
                  <a:gd name="connsiteY110" fmla="*/ 4174067 h 4639734"/>
                  <a:gd name="connsiteX111" fmla="*/ 5827679 w 7149692"/>
                  <a:gd name="connsiteY111" fmla="*/ 4097867 h 4639734"/>
                  <a:gd name="connsiteX112" fmla="*/ 5861545 w 7149692"/>
                  <a:gd name="connsiteY112" fmla="*/ 3987800 h 4639734"/>
                  <a:gd name="connsiteX113" fmla="*/ 5903879 w 7149692"/>
                  <a:gd name="connsiteY113" fmla="*/ 3979334 h 4639734"/>
                  <a:gd name="connsiteX114" fmla="*/ 5997012 w 7149692"/>
                  <a:gd name="connsiteY114" fmla="*/ 4013200 h 4639734"/>
                  <a:gd name="connsiteX115" fmla="*/ 6327212 w 7149692"/>
                  <a:gd name="connsiteY115" fmla="*/ 4004734 h 4639734"/>
                  <a:gd name="connsiteX116" fmla="*/ 6411879 w 7149692"/>
                  <a:gd name="connsiteY116" fmla="*/ 3996267 h 4639734"/>
                  <a:gd name="connsiteX117" fmla="*/ 6589679 w 7149692"/>
                  <a:gd name="connsiteY117" fmla="*/ 3979334 h 4639734"/>
                  <a:gd name="connsiteX118" fmla="*/ 6725145 w 7149692"/>
                  <a:gd name="connsiteY118" fmla="*/ 3962400 h 4639734"/>
                  <a:gd name="connsiteX119" fmla="*/ 6784412 w 7149692"/>
                  <a:gd name="connsiteY119" fmla="*/ 3945467 h 4639734"/>
                  <a:gd name="connsiteX120" fmla="*/ 6869079 w 7149692"/>
                  <a:gd name="connsiteY120" fmla="*/ 3869267 h 4639734"/>
                  <a:gd name="connsiteX121" fmla="*/ 6936812 w 7149692"/>
                  <a:gd name="connsiteY121" fmla="*/ 3759200 h 4639734"/>
                  <a:gd name="connsiteX122" fmla="*/ 6987612 w 7149692"/>
                  <a:gd name="connsiteY122" fmla="*/ 3666067 h 4639734"/>
                  <a:gd name="connsiteX123" fmla="*/ 7029945 w 7149692"/>
                  <a:gd name="connsiteY123" fmla="*/ 3572934 h 4639734"/>
                  <a:gd name="connsiteX124" fmla="*/ 7055345 w 7149692"/>
                  <a:gd name="connsiteY124" fmla="*/ 3479800 h 4639734"/>
                  <a:gd name="connsiteX125" fmla="*/ 7106145 w 7149692"/>
                  <a:gd name="connsiteY125" fmla="*/ 3378200 h 4639734"/>
                  <a:gd name="connsiteX126" fmla="*/ 7140012 w 7149692"/>
                  <a:gd name="connsiteY126" fmla="*/ 3259667 h 4639734"/>
                  <a:gd name="connsiteX127" fmla="*/ 7140012 w 7149692"/>
                  <a:gd name="connsiteY127" fmla="*/ 2937934 h 4639734"/>
                  <a:gd name="connsiteX128" fmla="*/ 7114612 w 7149692"/>
                  <a:gd name="connsiteY128" fmla="*/ 2836334 h 4639734"/>
                  <a:gd name="connsiteX129" fmla="*/ 7063812 w 7149692"/>
                  <a:gd name="connsiteY129" fmla="*/ 2743200 h 4639734"/>
                  <a:gd name="connsiteX130" fmla="*/ 7029945 w 7149692"/>
                  <a:gd name="connsiteY130" fmla="*/ 2641600 h 4639734"/>
                  <a:gd name="connsiteX131" fmla="*/ 7004545 w 7149692"/>
                  <a:gd name="connsiteY131" fmla="*/ 2582334 h 4639734"/>
                  <a:gd name="connsiteX132" fmla="*/ 6953745 w 7149692"/>
                  <a:gd name="connsiteY132" fmla="*/ 2514600 h 4639734"/>
                  <a:gd name="connsiteX133" fmla="*/ 6826745 w 7149692"/>
                  <a:gd name="connsiteY133" fmla="*/ 2421467 h 4639734"/>
                  <a:gd name="connsiteX134" fmla="*/ 6759012 w 7149692"/>
                  <a:gd name="connsiteY134" fmla="*/ 2396067 h 4639734"/>
                  <a:gd name="connsiteX135" fmla="*/ 6657412 w 7149692"/>
                  <a:gd name="connsiteY135" fmla="*/ 2319867 h 4639734"/>
                  <a:gd name="connsiteX136" fmla="*/ 6538879 w 7149692"/>
                  <a:gd name="connsiteY136" fmla="*/ 2294467 h 4639734"/>
                  <a:gd name="connsiteX137" fmla="*/ 6445745 w 7149692"/>
                  <a:gd name="connsiteY137" fmla="*/ 2260600 h 4639734"/>
                  <a:gd name="connsiteX138" fmla="*/ 6132479 w 7149692"/>
                  <a:gd name="connsiteY138" fmla="*/ 2260600 h 4639734"/>
                  <a:gd name="connsiteX139" fmla="*/ 6013945 w 7149692"/>
                  <a:gd name="connsiteY139" fmla="*/ 2302934 h 4639734"/>
                  <a:gd name="connsiteX140" fmla="*/ 5954679 w 7149692"/>
                  <a:gd name="connsiteY140" fmla="*/ 2319867 h 4639734"/>
                  <a:gd name="connsiteX141" fmla="*/ 5929279 w 7149692"/>
                  <a:gd name="connsiteY141" fmla="*/ 2167467 h 4639734"/>
                  <a:gd name="connsiteX142" fmla="*/ 5903879 w 7149692"/>
                  <a:gd name="connsiteY142" fmla="*/ 2091267 h 4639734"/>
                  <a:gd name="connsiteX143" fmla="*/ 5878479 w 7149692"/>
                  <a:gd name="connsiteY143" fmla="*/ 1955800 h 4639734"/>
                  <a:gd name="connsiteX144" fmla="*/ 5853079 w 7149692"/>
                  <a:gd name="connsiteY144" fmla="*/ 1905000 h 4639734"/>
                  <a:gd name="connsiteX145" fmla="*/ 5810745 w 7149692"/>
                  <a:gd name="connsiteY145" fmla="*/ 1811867 h 4639734"/>
                  <a:gd name="connsiteX146" fmla="*/ 5759945 w 7149692"/>
                  <a:gd name="connsiteY146" fmla="*/ 1693334 h 4639734"/>
                  <a:gd name="connsiteX147" fmla="*/ 5726079 w 7149692"/>
                  <a:gd name="connsiteY147" fmla="*/ 1591734 h 4639734"/>
                  <a:gd name="connsiteX148" fmla="*/ 5675279 w 7149692"/>
                  <a:gd name="connsiteY148" fmla="*/ 1507067 h 4639734"/>
                  <a:gd name="connsiteX149" fmla="*/ 5649879 w 7149692"/>
                  <a:gd name="connsiteY149" fmla="*/ 1447800 h 4639734"/>
                  <a:gd name="connsiteX150" fmla="*/ 5616012 w 7149692"/>
                  <a:gd name="connsiteY150" fmla="*/ 1380067 h 4639734"/>
                  <a:gd name="connsiteX151" fmla="*/ 5556745 w 7149692"/>
                  <a:gd name="connsiteY151" fmla="*/ 1270000 h 4639734"/>
                  <a:gd name="connsiteX152" fmla="*/ 5505945 w 7149692"/>
                  <a:gd name="connsiteY152" fmla="*/ 1185334 h 4639734"/>
                  <a:gd name="connsiteX153" fmla="*/ 5446679 w 7149692"/>
                  <a:gd name="connsiteY153" fmla="*/ 1083734 h 4639734"/>
                  <a:gd name="connsiteX154" fmla="*/ 5395879 w 7149692"/>
                  <a:gd name="connsiteY154" fmla="*/ 1024467 h 4639734"/>
                  <a:gd name="connsiteX155" fmla="*/ 5336612 w 7149692"/>
                  <a:gd name="connsiteY155" fmla="*/ 939800 h 4639734"/>
                  <a:gd name="connsiteX156" fmla="*/ 5294279 w 7149692"/>
                  <a:gd name="connsiteY156" fmla="*/ 889000 h 4639734"/>
                  <a:gd name="connsiteX157" fmla="*/ 5226545 w 7149692"/>
                  <a:gd name="connsiteY157" fmla="*/ 838200 h 4639734"/>
                  <a:gd name="connsiteX158" fmla="*/ 5158812 w 7149692"/>
                  <a:gd name="connsiteY158" fmla="*/ 812800 h 4639734"/>
                  <a:gd name="connsiteX159" fmla="*/ 5065679 w 7149692"/>
                  <a:gd name="connsiteY159" fmla="*/ 778934 h 4639734"/>
                  <a:gd name="connsiteX160" fmla="*/ 4955612 w 7149692"/>
                  <a:gd name="connsiteY160" fmla="*/ 753534 h 4639734"/>
                  <a:gd name="connsiteX161" fmla="*/ 4887879 w 7149692"/>
                  <a:gd name="connsiteY161" fmla="*/ 736600 h 4639734"/>
                  <a:gd name="connsiteX162" fmla="*/ 4760879 w 7149692"/>
                  <a:gd name="connsiteY162" fmla="*/ 795867 h 4639734"/>
                  <a:gd name="connsiteX163" fmla="*/ 4667745 w 7149692"/>
                  <a:gd name="connsiteY163" fmla="*/ 872067 h 4639734"/>
                  <a:gd name="connsiteX164" fmla="*/ 4600012 w 7149692"/>
                  <a:gd name="connsiteY164" fmla="*/ 990600 h 4639734"/>
                  <a:gd name="connsiteX165" fmla="*/ 4574612 w 7149692"/>
                  <a:gd name="connsiteY165" fmla="*/ 1066800 h 4639734"/>
                  <a:gd name="connsiteX166" fmla="*/ 4540745 w 7149692"/>
                  <a:gd name="connsiteY166" fmla="*/ 1210734 h 4639734"/>
                  <a:gd name="connsiteX167" fmla="*/ 4489945 w 7149692"/>
                  <a:gd name="connsiteY167" fmla="*/ 1168400 h 4639734"/>
                  <a:gd name="connsiteX168" fmla="*/ 4447612 w 7149692"/>
                  <a:gd name="connsiteY168" fmla="*/ 1049867 h 4639734"/>
                  <a:gd name="connsiteX169" fmla="*/ 4379879 w 7149692"/>
                  <a:gd name="connsiteY169" fmla="*/ 922867 h 4639734"/>
                  <a:gd name="connsiteX170" fmla="*/ 4329079 w 7149692"/>
                  <a:gd name="connsiteY170" fmla="*/ 821267 h 4639734"/>
                  <a:gd name="connsiteX171" fmla="*/ 4269812 w 7149692"/>
                  <a:gd name="connsiteY171" fmla="*/ 711200 h 4639734"/>
                  <a:gd name="connsiteX172" fmla="*/ 4210545 w 7149692"/>
                  <a:gd name="connsiteY172" fmla="*/ 609600 h 4639734"/>
                  <a:gd name="connsiteX173" fmla="*/ 4134345 w 7149692"/>
                  <a:gd name="connsiteY173" fmla="*/ 516467 h 4639734"/>
                  <a:gd name="connsiteX174" fmla="*/ 4100479 w 7149692"/>
                  <a:gd name="connsiteY174" fmla="*/ 448734 h 4639734"/>
                  <a:gd name="connsiteX175" fmla="*/ 4041212 w 7149692"/>
                  <a:gd name="connsiteY175" fmla="*/ 372534 h 4639734"/>
                  <a:gd name="connsiteX176" fmla="*/ 4007345 w 7149692"/>
                  <a:gd name="connsiteY176" fmla="*/ 338667 h 4639734"/>
                  <a:gd name="connsiteX177" fmla="*/ 3990412 w 7149692"/>
                  <a:gd name="connsiteY177" fmla="*/ 313267 h 4639734"/>
                  <a:gd name="connsiteX178" fmla="*/ 3965012 w 7149692"/>
                  <a:gd name="connsiteY178" fmla="*/ 287867 h 4639734"/>
                  <a:gd name="connsiteX179" fmla="*/ 3939612 w 7149692"/>
                  <a:gd name="connsiteY179" fmla="*/ 254000 h 4639734"/>
                  <a:gd name="connsiteX180" fmla="*/ 3905745 w 7149692"/>
                  <a:gd name="connsiteY180" fmla="*/ 237067 h 4639734"/>
                  <a:gd name="connsiteX181" fmla="*/ 3846479 w 7149692"/>
                  <a:gd name="connsiteY181" fmla="*/ 186267 h 4639734"/>
                  <a:gd name="connsiteX182" fmla="*/ 3821079 w 7149692"/>
                  <a:gd name="connsiteY182" fmla="*/ 169334 h 4639734"/>
                  <a:gd name="connsiteX183" fmla="*/ 3787212 w 7149692"/>
                  <a:gd name="connsiteY183" fmla="*/ 135467 h 4639734"/>
                  <a:gd name="connsiteX184" fmla="*/ 3694079 w 7149692"/>
                  <a:gd name="connsiteY184" fmla="*/ 101600 h 4639734"/>
                  <a:gd name="connsiteX185" fmla="*/ 3617879 w 7149692"/>
                  <a:gd name="connsiteY185" fmla="*/ 67734 h 4639734"/>
                  <a:gd name="connsiteX186" fmla="*/ 3584012 w 7149692"/>
                  <a:gd name="connsiteY186" fmla="*/ 59267 h 4639734"/>
                  <a:gd name="connsiteX187" fmla="*/ 3550145 w 7149692"/>
                  <a:gd name="connsiteY187" fmla="*/ 42334 h 4639734"/>
                  <a:gd name="connsiteX188" fmla="*/ 3516279 w 7149692"/>
                  <a:gd name="connsiteY188" fmla="*/ 33867 h 4639734"/>
                  <a:gd name="connsiteX189" fmla="*/ 3431612 w 7149692"/>
                  <a:gd name="connsiteY189" fmla="*/ 8467 h 4639734"/>
                  <a:gd name="connsiteX190" fmla="*/ 3330012 w 7149692"/>
                  <a:gd name="connsiteY190" fmla="*/ 0 h 4639734"/>
                  <a:gd name="connsiteX191" fmla="*/ 3143745 w 7149692"/>
                  <a:gd name="connsiteY191" fmla="*/ 8467 h 4639734"/>
                  <a:gd name="connsiteX192" fmla="*/ 3050612 w 7149692"/>
                  <a:gd name="connsiteY192" fmla="*/ 25400 h 4639734"/>
                  <a:gd name="connsiteX193" fmla="*/ 2991345 w 7149692"/>
                  <a:gd name="connsiteY193" fmla="*/ 42334 h 4639734"/>
                  <a:gd name="connsiteX194" fmla="*/ 2949012 w 7149692"/>
                  <a:gd name="connsiteY194" fmla="*/ 59267 h 4639734"/>
                  <a:gd name="connsiteX195" fmla="*/ 2898212 w 7149692"/>
                  <a:gd name="connsiteY195" fmla="*/ 93134 h 4639734"/>
                  <a:gd name="connsiteX196" fmla="*/ 2855879 w 7149692"/>
                  <a:gd name="connsiteY196" fmla="*/ 118534 h 4639734"/>
                  <a:gd name="connsiteX197" fmla="*/ 2830479 w 7149692"/>
                  <a:gd name="connsiteY197" fmla="*/ 143934 h 4639734"/>
                  <a:gd name="connsiteX198" fmla="*/ 2805079 w 7149692"/>
                  <a:gd name="connsiteY198" fmla="*/ 160867 h 4639734"/>
                  <a:gd name="connsiteX199" fmla="*/ 2745812 w 7149692"/>
                  <a:gd name="connsiteY199" fmla="*/ 203200 h 4639734"/>
                  <a:gd name="connsiteX200" fmla="*/ 2720412 w 7149692"/>
                  <a:gd name="connsiteY200" fmla="*/ 254000 h 4639734"/>
                  <a:gd name="connsiteX201" fmla="*/ 2695012 w 7149692"/>
                  <a:gd name="connsiteY201" fmla="*/ 296334 h 4639734"/>
                  <a:gd name="connsiteX202" fmla="*/ 2644212 w 7149692"/>
                  <a:gd name="connsiteY202" fmla="*/ 389467 h 4639734"/>
                  <a:gd name="connsiteX203" fmla="*/ 2627279 w 7149692"/>
                  <a:gd name="connsiteY203" fmla="*/ 414867 h 4639734"/>
                  <a:gd name="connsiteX204" fmla="*/ 2610345 w 7149692"/>
                  <a:gd name="connsiteY204" fmla="*/ 541867 h 4639734"/>
                  <a:gd name="connsiteX205" fmla="*/ 2593412 w 7149692"/>
                  <a:gd name="connsiteY205" fmla="*/ 584200 h 4639734"/>
                  <a:gd name="connsiteX206" fmla="*/ 2584945 w 7149692"/>
                  <a:gd name="connsiteY206" fmla="*/ 609600 h 4639734"/>
                  <a:gd name="connsiteX207" fmla="*/ 2568012 w 7149692"/>
                  <a:gd name="connsiteY207" fmla="*/ 643467 h 4639734"/>
                  <a:gd name="connsiteX208" fmla="*/ 2542612 w 7149692"/>
                  <a:gd name="connsiteY208" fmla="*/ 728134 h 4639734"/>
                  <a:gd name="connsiteX209" fmla="*/ 2551079 w 7149692"/>
                  <a:gd name="connsiteY209" fmla="*/ 880534 h 4639734"/>
                  <a:gd name="connsiteX210" fmla="*/ 2576479 w 7149692"/>
                  <a:gd name="connsiteY210" fmla="*/ 973667 h 4639734"/>
                  <a:gd name="connsiteX211" fmla="*/ 2593412 w 7149692"/>
                  <a:gd name="connsiteY211" fmla="*/ 1049867 h 4639734"/>
                  <a:gd name="connsiteX212" fmla="*/ 2618812 w 7149692"/>
                  <a:gd name="connsiteY212" fmla="*/ 1066800 h 4639734"/>
                  <a:gd name="connsiteX213" fmla="*/ 2678079 w 7149692"/>
                  <a:gd name="connsiteY213" fmla="*/ 1134534 h 4639734"/>
                  <a:gd name="connsiteX214" fmla="*/ 2728879 w 7149692"/>
                  <a:gd name="connsiteY214" fmla="*/ 1176867 h 4639734"/>
                  <a:gd name="connsiteX215" fmla="*/ 2703479 w 7149692"/>
                  <a:gd name="connsiteY215" fmla="*/ 1202267 h 4639734"/>
                  <a:gd name="connsiteX216" fmla="*/ 2635745 w 7149692"/>
                  <a:gd name="connsiteY216" fmla="*/ 1193800 h 4639734"/>
                  <a:gd name="connsiteX217" fmla="*/ 2568012 w 7149692"/>
                  <a:gd name="connsiteY217" fmla="*/ 1117600 h 4639734"/>
                  <a:gd name="connsiteX218" fmla="*/ 2551079 w 7149692"/>
                  <a:gd name="connsiteY218" fmla="*/ 1092200 h 4639734"/>
                  <a:gd name="connsiteX219" fmla="*/ 2525679 w 7149692"/>
                  <a:gd name="connsiteY219" fmla="*/ 1083734 h 4639734"/>
                  <a:gd name="connsiteX220" fmla="*/ 2508745 w 7149692"/>
                  <a:gd name="connsiteY220" fmla="*/ 1049867 h 4639734"/>
                  <a:gd name="connsiteX221" fmla="*/ 2466412 w 7149692"/>
                  <a:gd name="connsiteY221" fmla="*/ 1024467 h 4639734"/>
                  <a:gd name="connsiteX222" fmla="*/ 2432545 w 7149692"/>
                  <a:gd name="connsiteY222" fmla="*/ 999067 h 4639734"/>
                  <a:gd name="connsiteX223" fmla="*/ 2305545 w 7149692"/>
                  <a:gd name="connsiteY223" fmla="*/ 889000 h 4639734"/>
                  <a:gd name="connsiteX224" fmla="*/ 2187012 w 7149692"/>
                  <a:gd name="connsiteY224" fmla="*/ 804334 h 4639734"/>
                  <a:gd name="connsiteX225" fmla="*/ 2136212 w 7149692"/>
                  <a:gd name="connsiteY225" fmla="*/ 762000 h 4639734"/>
                  <a:gd name="connsiteX226" fmla="*/ 2017679 w 7149692"/>
                  <a:gd name="connsiteY226" fmla="*/ 677334 h 4639734"/>
                  <a:gd name="connsiteX227" fmla="*/ 1966879 w 7149692"/>
                  <a:gd name="connsiteY227" fmla="*/ 635000 h 4639734"/>
                  <a:gd name="connsiteX228" fmla="*/ 1873745 w 7149692"/>
                  <a:gd name="connsiteY228" fmla="*/ 575734 h 4639734"/>
                  <a:gd name="connsiteX229" fmla="*/ 1831412 w 7149692"/>
                  <a:gd name="connsiteY229" fmla="*/ 541867 h 4639734"/>
                  <a:gd name="connsiteX230" fmla="*/ 1789079 w 7149692"/>
                  <a:gd name="connsiteY230" fmla="*/ 533400 h 4639734"/>
                  <a:gd name="connsiteX231" fmla="*/ 1763679 w 7149692"/>
                  <a:gd name="connsiteY231" fmla="*/ 524934 h 4639734"/>
                  <a:gd name="connsiteX232" fmla="*/ 1738279 w 7149692"/>
                  <a:gd name="connsiteY232" fmla="*/ 508000 h 4639734"/>
                  <a:gd name="connsiteX233" fmla="*/ 1611279 w 7149692"/>
                  <a:gd name="connsiteY233" fmla="*/ 474134 h 4639734"/>
                  <a:gd name="connsiteX234" fmla="*/ 1501212 w 7149692"/>
                  <a:gd name="connsiteY234" fmla="*/ 465667 h 4639734"/>
                  <a:gd name="connsiteX235" fmla="*/ 1314945 w 7149692"/>
                  <a:gd name="connsiteY235" fmla="*/ 474134 h 4639734"/>
                  <a:gd name="connsiteX236" fmla="*/ 1255679 w 7149692"/>
                  <a:gd name="connsiteY236" fmla="*/ 491067 h 4639734"/>
                  <a:gd name="connsiteX237" fmla="*/ 1179479 w 7149692"/>
                  <a:gd name="connsiteY237" fmla="*/ 508000 h 4639734"/>
                  <a:gd name="connsiteX238" fmla="*/ 1111745 w 7149692"/>
                  <a:gd name="connsiteY238" fmla="*/ 524934 h 4639734"/>
                  <a:gd name="connsiteX239" fmla="*/ 1077879 w 7149692"/>
                  <a:gd name="connsiteY239" fmla="*/ 550334 h 4639734"/>
                  <a:gd name="connsiteX240" fmla="*/ 1044012 w 7149692"/>
                  <a:gd name="connsiteY240" fmla="*/ 567267 h 4639734"/>
                  <a:gd name="connsiteX241" fmla="*/ 993212 w 7149692"/>
                  <a:gd name="connsiteY241" fmla="*/ 618067 h 4639734"/>
                  <a:gd name="connsiteX242" fmla="*/ 933945 w 7149692"/>
                  <a:gd name="connsiteY242" fmla="*/ 728134 h 4639734"/>
                  <a:gd name="connsiteX243" fmla="*/ 900079 w 7149692"/>
                  <a:gd name="connsiteY243" fmla="*/ 778934 h 4639734"/>
                  <a:gd name="connsiteX244" fmla="*/ 883145 w 7149692"/>
                  <a:gd name="connsiteY244" fmla="*/ 838200 h 4639734"/>
                  <a:gd name="connsiteX245" fmla="*/ 866212 w 7149692"/>
                  <a:gd name="connsiteY245" fmla="*/ 905934 h 4639734"/>
                  <a:gd name="connsiteX246" fmla="*/ 883145 w 7149692"/>
                  <a:gd name="connsiteY246" fmla="*/ 1227667 h 4639734"/>
                  <a:gd name="connsiteX247" fmla="*/ 900079 w 7149692"/>
                  <a:gd name="connsiteY247" fmla="*/ 1278467 h 4639734"/>
                  <a:gd name="connsiteX248" fmla="*/ 908545 w 7149692"/>
                  <a:gd name="connsiteY248" fmla="*/ 1320800 h 4639734"/>
                  <a:gd name="connsiteX249" fmla="*/ 942412 w 7149692"/>
                  <a:gd name="connsiteY249" fmla="*/ 1380067 h 4639734"/>
                  <a:gd name="connsiteX250" fmla="*/ 967812 w 7149692"/>
                  <a:gd name="connsiteY250" fmla="*/ 1413934 h 4639734"/>
                  <a:gd name="connsiteX251" fmla="*/ 1010145 w 7149692"/>
                  <a:gd name="connsiteY251" fmla="*/ 1490134 h 4639734"/>
                  <a:gd name="connsiteX252" fmla="*/ 1060945 w 7149692"/>
                  <a:gd name="connsiteY252" fmla="*/ 1532467 h 4639734"/>
                  <a:gd name="connsiteX253" fmla="*/ 1077879 w 7149692"/>
                  <a:gd name="connsiteY253" fmla="*/ 1557867 h 4639734"/>
                  <a:gd name="connsiteX254" fmla="*/ 1120212 w 7149692"/>
                  <a:gd name="connsiteY254" fmla="*/ 1591734 h 4639734"/>
                  <a:gd name="connsiteX255" fmla="*/ 1145612 w 7149692"/>
                  <a:gd name="connsiteY255" fmla="*/ 1617134 h 4639734"/>
                  <a:gd name="connsiteX256" fmla="*/ 1179479 w 7149692"/>
                  <a:gd name="connsiteY256" fmla="*/ 1659467 h 4639734"/>
                  <a:gd name="connsiteX257" fmla="*/ 1230279 w 7149692"/>
                  <a:gd name="connsiteY257" fmla="*/ 1710267 h 4639734"/>
                  <a:gd name="connsiteX258" fmla="*/ 1289545 w 7149692"/>
                  <a:gd name="connsiteY258" fmla="*/ 1761067 h 4639734"/>
                  <a:gd name="connsiteX259" fmla="*/ 1314945 w 7149692"/>
                  <a:gd name="connsiteY259" fmla="*/ 1794934 h 4639734"/>
                  <a:gd name="connsiteX260" fmla="*/ 1374212 w 7149692"/>
                  <a:gd name="connsiteY260" fmla="*/ 1837267 h 4639734"/>
                  <a:gd name="connsiteX261" fmla="*/ 1391145 w 7149692"/>
                  <a:gd name="connsiteY261" fmla="*/ 1862667 h 4639734"/>
                  <a:gd name="connsiteX262" fmla="*/ 1425012 w 7149692"/>
                  <a:gd name="connsiteY262" fmla="*/ 1896534 h 4639734"/>
                  <a:gd name="connsiteX263" fmla="*/ 1433479 w 7149692"/>
                  <a:gd name="connsiteY263" fmla="*/ 1921934 h 4639734"/>
                  <a:gd name="connsiteX264" fmla="*/ 1416545 w 7149692"/>
                  <a:gd name="connsiteY264" fmla="*/ 1938867 h 4639734"/>
                  <a:gd name="connsiteX265" fmla="*/ 1357279 w 7149692"/>
                  <a:gd name="connsiteY265" fmla="*/ 1921934 h 4639734"/>
                  <a:gd name="connsiteX266" fmla="*/ 1298012 w 7149692"/>
                  <a:gd name="connsiteY266" fmla="*/ 1888067 h 4639734"/>
                  <a:gd name="connsiteX267" fmla="*/ 1264145 w 7149692"/>
                  <a:gd name="connsiteY267" fmla="*/ 1862667 h 4639734"/>
                  <a:gd name="connsiteX268" fmla="*/ 1230279 w 7149692"/>
                  <a:gd name="connsiteY268" fmla="*/ 1854200 h 4639734"/>
                  <a:gd name="connsiteX269" fmla="*/ 1204879 w 7149692"/>
                  <a:gd name="connsiteY269" fmla="*/ 1845734 h 4639734"/>
                  <a:gd name="connsiteX270" fmla="*/ 1128679 w 7149692"/>
                  <a:gd name="connsiteY270" fmla="*/ 1820334 h 4639734"/>
                  <a:gd name="connsiteX271" fmla="*/ 967812 w 7149692"/>
                  <a:gd name="connsiteY271" fmla="*/ 1811867 h 4639734"/>
                  <a:gd name="connsiteX272" fmla="*/ 866212 w 7149692"/>
                  <a:gd name="connsiteY272" fmla="*/ 1803400 h 4639734"/>
                  <a:gd name="connsiteX273" fmla="*/ 790012 w 7149692"/>
                  <a:gd name="connsiteY273" fmla="*/ 1811867 h 4639734"/>
                  <a:gd name="connsiteX274" fmla="*/ 722279 w 7149692"/>
                  <a:gd name="connsiteY274" fmla="*/ 1837267 h 4639734"/>
                  <a:gd name="connsiteX275" fmla="*/ 679945 w 7149692"/>
                  <a:gd name="connsiteY275" fmla="*/ 1871134 h 4639734"/>
                  <a:gd name="connsiteX276" fmla="*/ 654545 w 7149692"/>
                  <a:gd name="connsiteY276" fmla="*/ 1896534 h 4639734"/>
                  <a:gd name="connsiteX277" fmla="*/ 586812 w 7149692"/>
                  <a:gd name="connsiteY277" fmla="*/ 1947334 h 4639734"/>
                  <a:gd name="connsiteX278" fmla="*/ 544479 w 7149692"/>
                  <a:gd name="connsiteY278" fmla="*/ 1981200 h 4639734"/>
                  <a:gd name="connsiteX279" fmla="*/ 459812 w 7149692"/>
                  <a:gd name="connsiteY279" fmla="*/ 2032000 h 4639734"/>
                  <a:gd name="connsiteX280" fmla="*/ 400545 w 7149692"/>
                  <a:gd name="connsiteY280" fmla="*/ 2099734 h 4639734"/>
                  <a:gd name="connsiteX281" fmla="*/ 332812 w 7149692"/>
                  <a:gd name="connsiteY281" fmla="*/ 2159000 h 4639734"/>
                  <a:gd name="connsiteX282" fmla="*/ 282012 w 7149692"/>
                  <a:gd name="connsiteY282" fmla="*/ 2235200 h 4639734"/>
                  <a:gd name="connsiteX283" fmla="*/ 256612 w 7149692"/>
                  <a:gd name="connsiteY283" fmla="*/ 2252134 h 4639734"/>
                  <a:gd name="connsiteX284" fmla="*/ 214279 w 7149692"/>
                  <a:gd name="connsiteY284" fmla="*/ 2328334 h 4639734"/>
                  <a:gd name="connsiteX285" fmla="*/ 205812 w 7149692"/>
                  <a:gd name="connsiteY285" fmla="*/ 2362200 h 4639734"/>
                  <a:gd name="connsiteX286" fmla="*/ 188879 w 7149692"/>
                  <a:gd name="connsiteY286" fmla="*/ 2404534 h 4639734"/>
                  <a:gd name="connsiteX287" fmla="*/ 180412 w 7149692"/>
                  <a:gd name="connsiteY287" fmla="*/ 2446867 h 4639734"/>
                  <a:gd name="connsiteX288" fmla="*/ 188879 w 7149692"/>
                  <a:gd name="connsiteY288" fmla="*/ 2531534 h 4639734"/>
                  <a:gd name="connsiteX289" fmla="*/ 239679 w 7149692"/>
                  <a:gd name="connsiteY289" fmla="*/ 2573867 h 4639734"/>
                  <a:gd name="connsiteX290" fmla="*/ 265079 w 7149692"/>
                  <a:gd name="connsiteY290" fmla="*/ 2590800 h 4639734"/>
                  <a:gd name="connsiteX291" fmla="*/ 315879 w 7149692"/>
                  <a:gd name="connsiteY291" fmla="*/ 2641600 h 4639734"/>
                  <a:gd name="connsiteX292" fmla="*/ 375145 w 7149692"/>
                  <a:gd name="connsiteY292" fmla="*/ 2683934 h 4639734"/>
                  <a:gd name="connsiteX293" fmla="*/ 417479 w 7149692"/>
                  <a:gd name="connsiteY293" fmla="*/ 2709334 h 4639734"/>
                  <a:gd name="connsiteX294" fmla="*/ 510612 w 7149692"/>
                  <a:gd name="connsiteY294" fmla="*/ 2768600 h 4639734"/>
                  <a:gd name="connsiteX295" fmla="*/ 527545 w 7149692"/>
                  <a:gd name="connsiteY295" fmla="*/ 2785534 h 4639734"/>
                  <a:gd name="connsiteX296" fmla="*/ 561412 w 7149692"/>
                  <a:gd name="connsiteY296" fmla="*/ 2827867 h 4639734"/>
                  <a:gd name="connsiteX297" fmla="*/ 603745 w 7149692"/>
                  <a:gd name="connsiteY297" fmla="*/ 2895600 h 4639734"/>
                  <a:gd name="connsiteX298" fmla="*/ 561412 w 7149692"/>
                  <a:gd name="connsiteY298" fmla="*/ 2921000 h 4639734"/>
                  <a:gd name="connsiteX299" fmla="*/ 510612 w 7149692"/>
                  <a:gd name="connsiteY29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34812 w 7149692"/>
                  <a:gd name="connsiteY89" fmla="*/ 4258734 h 4639734"/>
                  <a:gd name="connsiteX90" fmla="*/ 3677145 w 7149692"/>
                  <a:gd name="connsiteY90" fmla="*/ 4292600 h 4639734"/>
                  <a:gd name="connsiteX91" fmla="*/ 3736412 w 7149692"/>
                  <a:gd name="connsiteY91" fmla="*/ 4360334 h 4639734"/>
                  <a:gd name="connsiteX92" fmla="*/ 3795679 w 7149692"/>
                  <a:gd name="connsiteY92" fmla="*/ 4402667 h 4639734"/>
                  <a:gd name="connsiteX93" fmla="*/ 3897279 w 7149692"/>
                  <a:gd name="connsiteY93" fmla="*/ 4461934 h 4639734"/>
                  <a:gd name="connsiteX94" fmla="*/ 3998879 w 7149692"/>
                  <a:gd name="connsiteY94" fmla="*/ 4495800 h 4639734"/>
                  <a:gd name="connsiteX95" fmla="*/ 4083545 w 7149692"/>
                  <a:gd name="connsiteY95" fmla="*/ 4512734 h 4639734"/>
                  <a:gd name="connsiteX96" fmla="*/ 4134345 w 7149692"/>
                  <a:gd name="connsiteY96" fmla="*/ 4529667 h 4639734"/>
                  <a:gd name="connsiteX97" fmla="*/ 4252879 w 7149692"/>
                  <a:gd name="connsiteY97" fmla="*/ 4538134 h 4639734"/>
                  <a:gd name="connsiteX98" fmla="*/ 4320612 w 7149692"/>
                  <a:gd name="connsiteY98" fmla="*/ 4546600 h 4639734"/>
                  <a:gd name="connsiteX99" fmla="*/ 4574612 w 7149692"/>
                  <a:gd name="connsiteY99" fmla="*/ 4555067 h 4639734"/>
                  <a:gd name="connsiteX100" fmla="*/ 4752412 w 7149692"/>
                  <a:gd name="connsiteY100" fmla="*/ 4572000 h 4639734"/>
                  <a:gd name="connsiteX101" fmla="*/ 4828612 w 7149692"/>
                  <a:gd name="connsiteY101" fmla="*/ 4580467 h 4639734"/>
                  <a:gd name="connsiteX102" fmla="*/ 5074145 w 7149692"/>
                  <a:gd name="connsiteY102" fmla="*/ 4588934 h 4639734"/>
                  <a:gd name="connsiteX103" fmla="*/ 5421279 w 7149692"/>
                  <a:gd name="connsiteY103" fmla="*/ 4563534 h 4639734"/>
                  <a:gd name="connsiteX104" fmla="*/ 5497479 w 7149692"/>
                  <a:gd name="connsiteY104" fmla="*/ 4529667 h 4639734"/>
                  <a:gd name="connsiteX105" fmla="*/ 5565212 w 7149692"/>
                  <a:gd name="connsiteY105" fmla="*/ 4461934 h 4639734"/>
                  <a:gd name="connsiteX106" fmla="*/ 5658345 w 7149692"/>
                  <a:gd name="connsiteY106" fmla="*/ 4385734 h 4639734"/>
                  <a:gd name="connsiteX107" fmla="*/ 5717612 w 7149692"/>
                  <a:gd name="connsiteY107" fmla="*/ 4343400 h 4639734"/>
                  <a:gd name="connsiteX108" fmla="*/ 5759945 w 7149692"/>
                  <a:gd name="connsiteY108" fmla="*/ 4292600 h 4639734"/>
                  <a:gd name="connsiteX109" fmla="*/ 5802279 w 7149692"/>
                  <a:gd name="connsiteY109" fmla="*/ 4174067 h 4639734"/>
                  <a:gd name="connsiteX110" fmla="*/ 5827679 w 7149692"/>
                  <a:gd name="connsiteY110" fmla="*/ 4097867 h 4639734"/>
                  <a:gd name="connsiteX111" fmla="*/ 5861545 w 7149692"/>
                  <a:gd name="connsiteY111" fmla="*/ 3987800 h 4639734"/>
                  <a:gd name="connsiteX112" fmla="*/ 5903879 w 7149692"/>
                  <a:gd name="connsiteY112" fmla="*/ 3979334 h 4639734"/>
                  <a:gd name="connsiteX113" fmla="*/ 5997012 w 7149692"/>
                  <a:gd name="connsiteY113" fmla="*/ 4013200 h 4639734"/>
                  <a:gd name="connsiteX114" fmla="*/ 6327212 w 7149692"/>
                  <a:gd name="connsiteY114" fmla="*/ 4004734 h 4639734"/>
                  <a:gd name="connsiteX115" fmla="*/ 6411879 w 7149692"/>
                  <a:gd name="connsiteY115" fmla="*/ 3996267 h 4639734"/>
                  <a:gd name="connsiteX116" fmla="*/ 6589679 w 7149692"/>
                  <a:gd name="connsiteY116" fmla="*/ 3979334 h 4639734"/>
                  <a:gd name="connsiteX117" fmla="*/ 6725145 w 7149692"/>
                  <a:gd name="connsiteY117" fmla="*/ 3962400 h 4639734"/>
                  <a:gd name="connsiteX118" fmla="*/ 6784412 w 7149692"/>
                  <a:gd name="connsiteY118" fmla="*/ 3945467 h 4639734"/>
                  <a:gd name="connsiteX119" fmla="*/ 6869079 w 7149692"/>
                  <a:gd name="connsiteY119" fmla="*/ 3869267 h 4639734"/>
                  <a:gd name="connsiteX120" fmla="*/ 6936812 w 7149692"/>
                  <a:gd name="connsiteY120" fmla="*/ 3759200 h 4639734"/>
                  <a:gd name="connsiteX121" fmla="*/ 6987612 w 7149692"/>
                  <a:gd name="connsiteY121" fmla="*/ 3666067 h 4639734"/>
                  <a:gd name="connsiteX122" fmla="*/ 7029945 w 7149692"/>
                  <a:gd name="connsiteY122" fmla="*/ 3572934 h 4639734"/>
                  <a:gd name="connsiteX123" fmla="*/ 7055345 w 7149692"/>
                  <a:gd name="connsiteY123" fmla="*/ 3479800 h 4639734"/>
                  <a:gd name="connsiteX124" fmla="*/ 7106145 w 7149692"/>
                  <a:gd name="connsiteY124" fmla="*/ 3378200 h 4639734"/>
                  <a:gd name="connsiteX125" fmla="*/ 7140012 w 7149692"/>
                  <a:gd name="connsiteY125" fmla="*/ 3259667 h 4639734"/>
                  <a:gd name="connsiteX126" fmla="*/ 7140012 w 7149692"/>
                  <a:gd name="connsiteY126" fmla="*/ 2937934 h 4639734"/>
                  <a:gd name="connsiteX127" fmla="*/ 7114612 w 7149692"/>
                  <a:gd name="connsiteY127" fmla="*/ 2836334 h 4639734"/>
                  <a:gd name="connsiteX128" fmla="*/ 7063812 w 7149692"/>
                  <a:gd name="connsiteY128" fmla="*/ 2743200 h 4639734"/>
                  <a:gd name="connsiteX129" fmla="*/ 7029945 w 7149692"/>
                  <a:gd name="connsiteY129" fmla="*/ 2641600 h 4639734"/>
                  <a:gd name="connsiteX130" fmla="*/ 7004545 w 7149692"/>
                  <a:gd name="connsiteY130" fmla="*/ 2582334 h 4639734"/>
                  <a:gd name="connsiteX131" fmla="*/ 6953745 w 7149692"/>
                  <a:gd name="connsiteY131" fmla="*/ 2514600 h 4639734"/>
                  <a:gd name="connsiteX132" fmla="*/ 6826745 w 7149692"/>
                  <a:gd name="connsiteY132" fmla="*/ 2421467 h 4639734"/>
                  <a:gd name="connsiteX133" fmla="*/ 6759012 w 7149692"/>
                  <a:gd name="connsiteY133" fmla="*/ 2396067 h 4639734"/>
                  <a:gd name="connsiteX134" fmla="*/ 6657412 w 7149692"/>
                  <a:gd name="connsiteY134" fmla="*/ 2319867 h 4639734"/>
                  <a:gd name="connsiteX135" fmla="*/ 6538879 w 7149692"/>
                  <a:gd name="connsiteY135" fmla="*/ 2294467 h 4639734"/>
                  <a:gd name="connsiteX136" fmla="*/ 6445745 w 7149692"/>
                  <a:gd name="connsiteY136" fmla="*/ 2260600 h 4639734"/>
                  <a:gd name="connsiteX137" fmla="*/ 6132479 w 7149692"/>
                  <a:gd name="connsiteY137" fmla="*/ 2260600 h 4639734"/>
                  <a:gd name="connsiteX138" fmla="*/ 6013945 w 7149692"/>
                  <a:gd name="connsiteY138" fmla="*/ 2302934 h 4639734"/>
                  <a:gd name="connsiteX139" fmla="*/ 5954679 w 7149692"/>
                  <a:gd name="connsiteY139" fmla="*/ 2319867 h 4639734"/>
                  <a:gd name="connsiteX140" fmla="*/ 5929279 w 7149692"/>
                  <a:gd name="connsiteY140" fmla="*/ 2167467 h 4639734"/>
                  <a:gd name="connsiteX141" fmla="*/ 5903879 w 7149692"/>
                  <a:gd name="connsiteY141" fmla="*/ 2091267 h 4639734"/>
                  <a:gd name="connsiteX142" fmla="*/ 5878479 w 7149692"/>
                  <a:gd name="connsiteY142" fmla="*/ 1955800 h 4639734"/>
                  <a:gd name="connsiteX143" fmla="*/ 5853079 w 7149692"/>
                  <a:gd name="connsiteY143" fmla="*/ 1905000 h 4639734"/>
                  <a:gd name="connsiteX144" fmla="*/ 5810745 w 7149692"/>
                  <a:gd name="connsiteY144" fmla="*/ 1811867 h 4639734"/>
                  <a:gd name="connsiteX145" fmla="*/ 5759945 w 7149692"/>
                  <a:gd name="connsiteY145" fmla="*/ 1693334 h 4639734"/>
                  <a:gd name="connsiteX146" fmla="*/ 5726079 w 7149692"/>
                  <a:gd name="connsiteY146" fmla="*/ 1591734 h 4639734"/>
                  <a:gd name="connsiteX147" fmla="*/ 5675279 w 7149692"/>
                  <a:gd name="connsiteY147" fmla="*/ 1507067 h 4639734"/>
                  <a:gd name="connsiteX148" fmla="*/ 5649879 w 7149692"/>
                  <a:gd name="connsiteY148" fmla="*/ 1447800 h 4639734"/>
                  <a:gd name="connsiteX149" fmla="*/ 5616012 w 7149692"/>
                  <a:gd name="connsiteY149" fmla="*/ 1380067 h 4639734"/>
                  <a:gd name="connsiteX150" fmla="*/ 5556745 w 7149692"/>
                  <a:gd name="connsiteY150" fmla="*/ 1270000 h 4639734"/>
                  <a:gd name="connsiteX151" fmla="*/ 5505945 w 7149692"/>
                  <a:gd name="connsiteY151" fmla="*/ 1185334 h 4639734"/>
                  <a:gd name="connsiteX152" fmla="*/ 5446679 w 7149692"/>
                  <a:gd name="connsiteY152" fmla="*/ 1083734 h 4639734"/>
                  <a:gd name="connsiteX153" fmla="*/ 5395879 w 7149692"/>
                  <a:gd name="connsiteY153" fmla="*/ 1024467 h 4639734"/>
                  <a:gd name="connsiteX154" fmla="*/ 5336612 w 7149692"/>
                  <a:gd name="connsiteY154" fmla="*/ 939800 h 4639734"/>
                  <a:gd name="connsiteX155" fmla="*/ 5294279 w 7149692"/>
                  <a:gd name="connsiteY155" fmla="*/ 889000 h 4639734"/>
                  <a:gd name="connsiteX156" fmla="*/ 5226545 w 7149692"/>
                  <a:gd name="connsiteY156" fmla="*/ 838200 h 4639734"/>
                  <a:gd name="connsiteX157" fmla="*/ 5158812 w 7149692"/>
                  <a:gd name="connsiteY157" fmla="*/ 812800 h 4639734"/>
                  <a:gd name="connsiteX158" fmla="*/ 5065679 w 7149692"/>
                  <a:gd name="connsiteY158" fmla="*/ 778934 h 4639734"/>
                  <a:gd name="connsiteX159" fmla="*/ 4955612 w 7149692"/>
                  <a:gd name="connsiteY159" fmla="*/ 753534 h 4639734"/>
                  <a:gd name="connsiteX160" fmla="*/ 4887879 w 7149692"/>
                  <a:gd name="connsiteY160" fmla="*/ 736600 h 4639734"/>
                  <a:gd name="connsiteX161" fmla="*/ 4760879 w 7149692"/>
                  <a:gd name="connsiteY161" fmla="*/ 795867 h 4639734"/>
                  <a:gd name="connsiteX162" fmla="*/ 4667745 w 7149692"/>
                  <a:gd name="connsiteY162" fmla="*/ 872067 h 4639734"/>
                  <a:gd name="connsiteX163" fmla="*/ 4600012 w 7149692"/>
                  <a:gd name="connsiteY163" fmla="*/ 990600 h 4639734"/>
                  <a:gd name="connsiteX164" fmla="*/ 4574612 w 7149692"/>
                  <a:gd name="connsiteY164" fmla="*/ 1066800 h 4639734"/>
                  <a:gd name="connsiteX165" fmla="*/ 4540745 w 7149692"/>
                  <a:gd name="connsiteY165" fmla="*/ 1210734 h 4639734"/>
                  <a:gd name="connsiteX166" fmla="*/ 4489945 w 7149692"/>
                  <a:gd name="connsiteY166" fmla="*/ 1168400 h 4639734"/>
                  <a:gd name="connsiteX167" fmla="*/ 4447612 w 7149692"/>
                  <a:gd name="connsiteY167" fmla="*/ 1049867 h 4639734"/>
                  <a:gd name="connsiteX168" fmla="*/ 4379879 w 7149692"/>
                  <a:gd name="connsiteY168" fmla="*/ 922867 h 4639734"/>
                  <a:gd name="connsiteX169" fmla="*/ 4329079 w 7149692"/>
                  <a:gd name="connsiteY169" fmla="*/ 821267 h 4639734"/>
                  <a:gd name="connsiteX170" fmla="*/ 4269812 w 7149692"/>
                  <a:gd name="connsiteY170" fmla="*/ 711200 h 4639734"/>
                  <a:gd name="connsiteX171" fmla="*/ 4210545 w 7149692"/>
                  <a:gd name="connsiteY171" fmla="*/ 609600 h 4639734"/>
                  <a:gd name="connsiteX172" fmla="*/ 4134345 w 7149692"/>
                  <a:gd name="connsiteY172" fmla="*/ 516467 h 4639734"/>
                  <a:gd name="connsiteX173" fmla="*/ 4100479 w 7149692"/>
                  <a:gd name="connsiteY173" fmla="*/ 448734 h 4639734"/>
                  <a:gd name="connsiteX174" fmla="*/ 4041212 w 7149692"/>
                  <a:gd name="connsiteY174" fmla="*/ 372534 h 4639734"/>
                  <a:gd name="connsiteX175" fmla="*/ 4007345 w 7149692"/>
                  <a:gd name="connsiteY175" fmla="*/ 338667 h 4639734"/>
                  <a:gd name="connsiteX176" fmla="*/ 3990412 w 7149692"/>
                  <a:gd name="connsiteY176" fmla="*/ 313267 h 4639734"/>
                  <a:gd name="connsiteX177" fmla="*/ 3965012 w 7149692"/>
                  <a:gd name="connsiteY177" fmla="*/ 287867 h 4639734"/>
                  <a:gd name="connsiteX178" fmla="*/ 3939612 w 7149692"/>
                  <a:gd name="connsiteY178" fmla="*/ 254000 h 4639734"/>
                  <a:gd name="connsiteX179" fmla="*/ 3905745 w 7149692"/>
                  <a:gd name="connsiteY179" fmla="*/ 237067 h 4639734"/>
                  <a:gd name="connsiteX180" fmla="*/ 3846479 w 7149692"/>
                  <a:gd name="connsiteY180" fmla="*/ 186267 h 4639734"/>
                  <a:gd name="connsiteX181" fmla="*/ 3821079 w 7149692"/>
                  <a:gd name="connsiteY181" fmla="*/ 169334 h 4639734"/>
                  <a:gd name="connsiteX182" fmla="*/ 3787212 w 7149692"/>
                  <a:gd name="connsiteY182" fmla="*/ 135467 h 4639734"/>
                  <a:gd name="connsiteX183" fmla="*/ 3694079 w 7149692"/>
                  <a:gd name="connsiteY183" fmla="*/ 101600 h 4639734"/>
                  <a:gd name="connsiteX184" fmla="*/ 3617879 w 7149692"/>
                  <a:gd name="connsiteY184" fmla="*/ 67734 h 4639734"/>
                  <a:gd name="connsiteX185" fmla="*/ 3584012 w 7149692"/>
                  <a:gd name="connsiteY185" fmla="*/ 59267 h 4639734"/>
                  <a:gd name="connsiteX186" fmla="*/ 3550145 w 7149692"/>
                  <a:gd name="connsiteY186" fmla="*/ 42334 h 4639734"/>
                  <a:gd name="connsiteX187" fmla="*/ 3516279 w 7149692"/>
                  <a:gd name="connsiteY187" fmla="*/ 33867 h 4639734"/>
                  <a:gd name="connsiteX188" fmla="*/ 3431612 w 7149692"/>
                  <a:gd name="connsiteY188" fmla="*/ 8467 h 4639734"/>
                  <a:gd name="connsiteX189" fmla="*/ 3330012 w 7149692"/>
                  <a:gd name="connsiteY189" fmla="*/ 0 h 4639734"/>
                  <a:gd name="connsiteX190" fmla="*/ 3143745 w 7149692"/>
                  <a:gd name="connsiteY190" fmla="*/ 8467 h 4639734"/>
                  <a:gd name="connsiteX191" fmla="*/ 3050612 w 7149692"/>
                  <a:gd name="connsiteY191" fmla="*/ 25400 h 4639734"/>
                  <a:gd name="connsiteX192" fmla="*/ 2991345 w 7149692"/>
                  <a:gd name="connsiteY192" fmla="*/ 42334 h 4639734"/>
                  <a:gd name="connsiteX193" fmla="*/ 2949012 w 7149692"/>
                  <a:gd name="connsiteY193" fmla="*/ 59267 h 4639734"/>
                  <a:gd name="connsiteX194" fmla="*/ 2898212 w 7149692"/>
                  <a:gd name="connsiteY194" fmla="*/ 93134 h 4639734"/>
                  <a:gd name="connsiteX195" fmla="*/ 2855879 w 7149692"/>
                  <a:gd name="connsiteY195" fmla="*/ 118534 h 4639734"/>
                  <a:gd name="connsiteX196" fmla="*/ 2830479 w 7149692"/>
                  <a:gd name="connsiteY196" fmla="*/ 143934 h 4639734"/>
                  <a:gd name="connsiteX197" fmla="*/ 2805079 w 7149692"/>
                  <a:gd name="connsiteY197" fmla="*/ 160867 h 4639734"/>
                  <a:gd name="connsiteX198" fmla="*/ 2745812 w 7149692"/>
                  <a:gd name="connsiteY198" fmla="*/ 203200 h 4639734"/>
                  <a:gd name="connsiteX199" fmla="*/ 2720412 w 7149692"/>
                  <a:gd name="connsiteY199" fmla="*/ 254000 h 4639734"/>
                  <a:gd name="connsiteX200" fmla="*/ 2695012 w 7149692"/>
                  <a:gd name="connsiteY200" fmla="*/ 296334 h 4639734"/>
                  <a:gd name="connsiteX201" fmla="*/ 2644212 w 7149692"/>
                  <a:gd name="connsiteY201" fmla="*/ 389467 h 4639734"/>
                  <a:gd name="connsiteX202" fmla="*/ 2627279 w 7149692"/>
                  <a:gd name="connsiteY202" fmla="*/ 414867 h 4639734"/>
                  <a:gd name="connsiteX203" fmla="*/ 2610345 w 7149692"/>
                  <a:gd name="connsiteY203" fmla="*/ 541867 h 4639734"/>
                  <a:gd name="connsiteX204" fmla="*/ 2593412 w 7149692"/>
                  <a:gd name="connsiteY204" fmla="*/ 584200 h 4639734"/>
                  <a:gd name="connsiteX205" fmla="*/ 2584945 w 7149692"/>
                  <a:gd name="connsiteY205" fmla="*/ 609600 h 4639734"/>
                  <a:gd name="connsiteX206" fmla="*/ 2568012 w 7149692"/>
                  <a:gd name="connsiteY206" fmla="*/ 643467 h 4639734"/>
                  <a:gd name="connsiteX207" fmla="*/ 2542612 w 7149692"/>
                  <a:gd name="connsiteY207" fmla="*/ 728134 h 4639734"/>
                  <a:gd name="connsiteX208" fmla="*/ 2551079 w 7149692"/>
                  <a:gd name="connsiteY208" fmla="*/ 880534 h 4639734"/>
                  <a:gd name="connsiteX209" fmla="*/ 2576479 w 7149692"/>
                  <a:gd name="connsiteY209" fmla="*/ 973667 h 4639734"/>
                  <a:gd name="connsiteX210" fmla="*/ 2593412 w 7149692"/>
                  <a:gd name="connsiteY210" fmla="*/ 1049867 h 4639734"/>
                  <a:gd name="connsiteX211" fmla="*/ 2618812 w 7149692"/>
                  <a:gd name="connsiteY211" fmla="*/ 1066800 h 4639734"/>
                  <a:gd name="connsiteX212" fmla="*/ 2678079 w 7149692"/>
                  <a:gd name="connsiteY212" fmla="*/ 1134534 h 4639734"/>
                  <a:gd name="connsiteX213" fmla="*/ 2728879 w 7149692"/>
                  <a:gd name="connsiteY213" fmla="*/ 1176867 h 4639734"/>
                  <a:gd name="connsiteX214" fmla="*/ 2703479 w 7149692"/>
                  <a:gd name="connsiteY214" fmla="*/ 1202267 h 4639734"/>
                  <a:gd name="connsiteX215" fmla="*/ 2635745 w 7149692"/>
                  <a:gd name="connsiteY215" fmla="*/ 1193800 h 4639734"/>
                  <a:gd name="connsiteX216" fmla="*/ 2568012 w 7149692"/>
                  <a:gd name="connsiteY216" fmla="*/ 1117600 h 4639734"/>
                  <a:gd name="connsiteX217" fmla="*/ 2551079 w 7149692"/>
                  <a:gd name="connsiteY217" fmla="*/ 1092200 h 4639734"/>
                  <a:gd name="connsiteX218" fmla="*/ 2525679 w 7149692"/>
                  <a:gd name="connsiteY218" fmla="*/ 1083734 h 4639734"/>
                  <a:gd name="connsiteX219" fmla="*/ 2508745 w 7149692"/>
                  <a:gd name="connsiteY219" fmla="*/ 1049867 h 4639734"/>
                  <a:gd name="connsiteX220" fmla="*/ 2466412 w 7149692"/>
                  <a:gd name="connsiteY220" fmla="*/ 1024467 h 4639734"/>
                  <a:gd name="connsiteX221" fmla="*/ 2432545 w 7149692"/>
                  <a:gd name="connsiteY221" fmla="*/ 999067 h 4639734"/>
                  <a:gd name="connsiteX222" fmla="*/ 2305545 w 7149692"/>
                  <a:gd name="connsiteY222" fmla="*/ 889000 h 4639734"/>
                  <a:gd name="connsiteX223" fmla="*/ 2187012 w 7149692"/>
                  <a:gd name="connsiteY223" fmla="*/ 804334 h 4639734"/>
                  <a:gd name="connsiteX224" fmla="*/ 2136212 w 7149692"/>
                  <a:gd name="connsiteY224" fmla="*/ 762000 h 4639734"/>
                  <a:gd name="connsiteX225" fmla="*/ 2017679 w 7149692"/>
                  <a:gd name="connsiteY225" fmla="*/ 677334 h 4639734"/>
                  <a:gd name="connsiteX226" fmla="*/ 1966879 w 7149692"/>
                  <a:gd name="connsiteY226" fmla="*/ 635000 h 4639734"/>
                  <a:gd name="connsiteX227" fmla="*/ 1873745 w 7149692"/>
                  <a:gd name="connsiteY227" fmla="*/ 575734 h 4639734"/>
                  <a:gd name="connsiteX228" fmla="*/ 1831412 w 7149692"/>
                  <a:gd name="connsiteY228" fmla="*/ 541867 h 4639734"/>
                  <a:gd name="connsiteX229" fmla="*/ 1789079 w 7149692"/>
                  <a:gd name="connsiteY229" fmla="*/ 533400 h 4639734"/>
                  <a:gd name="connsiteX230" fmla="*/ 1763679 w 7149692"/>
                  <a:gd name="connsiteY230" fmla="*/ 524934 h 4639734"/>
                  <a:gd name="connsiteX231" fmla="*/ 1738279 w 7149692"/>
                  <a:gd name="connsiteY231" fmla="*/ 508000 h 4639734"/>
                  <a:gd name="connsiteX232" fmla="*/ 1611279 w 7149692"/>
                  <a:gd name="connsiteY232" fmla="*/ 474134 h 4639734"/>
                  <a:gd name="connsiteX233" fmla="*/ 1501212 w 7149692"/>
                  <a:gd name="connsiteY233" fmla="*/ 465667 h 4639734"/>
                  <a:gd name="connsiteX234" fmla="*/ 1314945 w 7149692"/>
                  <a:gd name="connsiteY234" fmla="*/ 474134 h 4639734"/>
                  <a:gd name="connsiteX235" fmla="*/ 1255679 w 7149692"/>
                  <a:gd name="connsiteY235" fmla="*/ 491067 h 4639734"/>
                  <a:gd name="connsiteX236" fmla="*/ 1179479 w 7149692"/>
                  <a:gd name="connsiteY236" fmla="*/ 508000 h 4639734"/>
                  <a:gd name="connsiteX237" fmla="*/ 1111745 w 7149692"/>
                  <a:gd name="connsiteY237" fmla="*/ 524934 h 4639734"/>
                  <a:gd name="connsiteX238" fmla="*/ 1077879 w 7149692"/>
                  <a:gd name="connsiteY238" fmla="*/ 550334 h 4639734"/>
                  <a:gd name="connsiteX239" fmla="*/ 1044012 w 7149692"/>
                  <a:gd name="connsiteY239" fmla="*/ 567267 h 4639734"/>
                  <a:gd name="connsiteX240" fmla="*/ 993212 w 7149692"/>
                  <a:gd name="connsiteY240" fmla="*/ 618067 h 4639734"/>
                  <a:gd name="connsiteX241" fmla="*/ 933945 w 7149692"/>
                  <a:gd name="connsiteY241" fmla="*/ 728134 h 4639734"/>
                  <a:gd name="connsiteX242" fmla="*/ 900079 w 7149692"/>
                  <a:gd name="connsiteY242" fmla="*/ 778934 h 4639734"/>
                  <a:gd name="connsiteX243" fmla="*/ 883145 w 7149692"/>
                  <a:gd name="connsiteY243" fmla="*/ 838200 h 4639734"/>
                  <a:gd name="connsiteX244" fmla="*/ 866212 w 7149692"/>
                  <a:gd name="connsiteY244" fmla="*/ 905934 h 4639734"/>
                  <a:gd name="connsiteX245" fmla="*/ 883145 w 7149692"/>
                  <a:gd name="connsiteY245" fmla="*/ 1227667 h 4639734"/>
                  <a:gd name="connsiteX246" fmla="*/ 900079 w 7149692"/>
                  <a:gd name="connsiteY246" fmla="*/ 1278467 h 4639734"/>
                  <a:gd name="connsiteX247" fmla="*/ 908545 w 7149692"/>
                  <a:gd name="connsiteY247" fmla="*/ 1320800 h 4639734"/>
                  <a:gd name="connsiteX248" fmla="*/ 942412 w 7149692"/>
                  <a:gd name="connsiteY248" fmla="*/ 1380067 h 4639734"/>
                  <a:gd name="connsiteX249" fmla="*/ 967812 w 7149692"/>
                  <a:gd name="connsiteY249" fmla="*/ 1413934 h 4639734"/>
                  <a:gd name="connsiteX250" fmla="*/ 1010145 w 7149692"/>
                  <a:gd name="connsiteY250" fmla="*/ 1490134 h 4639734"/>
                  <a:gd name="connsiteX251" fmla="*/ 1060945 w 7149692"/>
                  <a:gd name="connsiteY251" fmla="*/ 1532467 h 4639734"/>
                  <a:gd name="connsiteX252" fmla="*/ 1077879 w 7149692"/>
                  <a:gd name="connsiteY252" fmla="*/ 1557867 h 4639734"/>
                  <a:gd name="connsiteX253" fmla="*/ 1120212 w 7149692"/>
                  <a:gd name="connsiteY253" fmla="*/ 1591734 h 4639734"/>
                  <a:gd name="connsiteX254" fmla="*/ 1145612 w 7149692"/>
                  <a:gd name="connsiteY254" fmla="*/ 1617134 h 4639734"/>
                  <a:gd name="connsiteX255" fmla="*/ 1179479 w 7149692"/>
                  <a:gd name="connsiteY255" fmla="*/ 1659467 h 4639734"/>
                  <a:gd name="connsiteX256" fmla="*/ 1230279 w 7149692"/>
                  <a:gd name="connsiteY256" fmla="*/ 1710267 h 4639734"/>
                  <a:gd name="connsiteX257" fmla="*/ 1289545 w 7149692"/>
                  <a:gd name="connsiteY257" fmla="*/ 1761067 h 4639734"/>
                  <a:gd name="connsiteX258" fmla="*/ 1314945 w 7149692"/>
                  <a:gd name="connsiteY258" fmla="*/ 1794934 h 4639734"/>
                  <a:gd name="connsiteX259" fmla="*/ 1374212 w 7149692"/>
                  <a:gd name="connsiteY259" fmla="*/ 1837267 h 4639734"/>
                  <a:gd name="connsiteX260" fmla="*/ 1391145 w 7149692"/>
                  <a:gd name="connsiteY260" fmla="*/ 1862667 h 4639734"/>
                  <a:gd name="connsiteX261" fmla="*/ 1425012 w 7149692"/>
                  <a:gd name="connsiteY261" fmla="*/ 1896534 h 4639734"/>
                  <a:gd name="connsiteX262" fmla="*/ 1433479 w 7149692"/>
                  <a:gd name="connsiteY262" fmla="*/ 1921934 h 4639734"/>
                  <a:gd name="connsiteX263" fmla="*/ 1416545 w 7149692"/>
                  <a:gd name="connsiteY263" fmla="*/ 1938867 h 4639734"/>
                  <a:gd name="connsiteX264" fmla="*/ 1357279 w 7149692"/>
                  <a:gd name="connsiteY264" fmla="*/ 1921934 h 4639734"/>
                  <a:gd name="connsiteX265" fmla="*/ 1298012 w 7149692"/>
                  <a:gd name="connsiteY265" fmla="*/ 1888067 h 4639734"/>
                  <a:gd name="connsiteX266" fmla="*/ 1264145 w 7149692"/>
                  <a:gd name="connsiteY266" fmla="*/ 1862667 h 4639734"/>
                  <a:gd name="connsiteX267" fmla="*/ 1230279 w 7149692"/>
                  <a:gd name="connsiteY267" fmla="*/ 1854200 h 4639734"/>
                  <a:gd name="connsiteX268" fmla="*/ 1204879 w 7149692"/>
                  <a:gd name="connsiteY268" fmla="*/ 1845734 h 4639734"/>
                  <a:gd name="connsiteX269" fmla="*/ 1128679 w 7149692"/>
                  <a:gd name="connsiteY269" fmla="*/ 1820334 h 4639734"/>
                  <a:gd name="connsiteX270" fmla="*/ 967812 w 7149692"/>
                  <a:gd name="connsiteY270" fmla="*/ 1811867 h 4639734"/>
                  <a:gd name="connsiteX271" fmla="*/ 866212 w 7149692"/>
                  <a:gd name="connsiteY271" fmla="*/ 1803400 h 4639734"/>
                  <a:gd name="connsiteX272" fmla="*/ 790012 w 7149692"/>
                  <a:gd name="connsiteY272" fmla="*/ 1811867 h 4639734"/>
                  <a:gd name="connsiteX273" fmla="*/ 722279 w 7149692"/>
                  <a:gd name="connsiteY273" fmla="*/ 1837267 h 4639734"/>
                  <a:gd name="connsiteX274" fmla="*/ 679945 w 7149692"/>
                  <a:gd name="connsiteY274" fmla="*/ 1871134 h 4639734"/>
                  <a:gd name="connsiteX275" fmla="*/ 654545 w 7149692"/>
                  <a:gd name="connsiteY275" fmla="*/ 1896534 h 4639734"/>
                  <a:gd name="connsiteX276" fmla="*/ 586812 w 7149692"/>
                  <a:gd name="connsiteY276" fmla="*/ 1947334 h 4639734"/>
                  <a:gd name="connsiteX277" fmla="*/ 544479 w 7149692"/>
                  <a:gd name="connsiteY277" fmla="*/ 1981200 h 4639734"/>
                  <a:gd name="connsiteX278" fmla="*/ 459812 w 7149692"/>
                  <a:gd name="connsiteY278" fmla="*/ 2032000 h 4639734"/>
                  <a:gd name="connsiteX279" fmla="*/ 400545 w 7149692"/>
                  <a:gd name="connsiteY279" fmla="*/ 2099734 h 4639734"/>
                  <a:gd name="connsiteX280" fmla="*/ 332812 w 7149692"/>
                  <a:gd name="connsiteY280" fmla="*/ 2159000 h 4639734"/>
                  <a:gd name="connsiteX281" fmla="*/ 282012 w 7149692"/>
                  <a:gd name="connsiteY281" fmla="*/ 2235200 h 4639734"/>
                  <a:gd name="connsiteX282" fmla="*/ 256612 w 7149692"/>
                  <a:gd name="connsiteY282" fmla="*/ 2252134 h 4639734"/>
                  <a:gd name="connsiteX283" fmla="*/ 214279 w 7149692"/>
                  <a:gd name="connsiteY283" fmla="*/ 2328334 h 4639734"/>
                  <a:gd name="connsiteX284" fmla="*/ 205812 w 7149692"/>
                  <a:gd name="connsiteY284" fmla="*/ 2362200 h 4639734"/>
                  <a:gd name="connsiteX285" fmla="*/ 188879 w 7149692"/>
                  <a:gd name="connsiteY285" fmla="*/ 2404534 h 4639734"/>
                  <a:gd name="connsiteX286" fmla="*/ 180412 w 7149692"/>
                  <a:gd name="connsiteY286" fmla="*/ 2446867 h 4639734"/>
                  <a:gd name="connsiteX287" fmla="*/ 188879 w 7149692"/>
                  <a:gd name="connsiteY287" fmla="*/ 2531534 h 4639734"/>
                  <a:gd name="connsiteX288" fmla="*/ 239679 w 7149692"/>
                  <a:gd name="connsiteY288" fmla="*/ 2573867 h 4639734"/>
                  <a:gd name="connsiteX289" fmla="*/ 265079 w 7149692"/>
                  <a:gd name="connsiteY289" fmla="*/ 2590800 h 4639734"/>
                  <a:gd name="connsiteX290" fmla="*/ 315879 w 7149692"/>
                  <a:gd name="connsiteY290" fmla="*/ 2641600 h 4639734"/>
                  <a:gd name="connsiteX291" fmla="*/ 375145 w 7149692"/>
                  <a:gd name="connsiteY291" fmla="*/ 2683934 h 4639734"/>
                  <a:gd name="connsiteX292" fmla="*/ 417479 w 7149692"/>
                  <a:gd name="connsiteY292" fmla="*/ 2709334 h 4639734"/>
                  <a:gd name="connsiteX293" fmla="*/ 510612 w 7149692"/>
                  <a:gd name="connsiteY293" fmla="*/ 2768600 h 4639734"/>
                  <a:gd name="connsiteX294" fmla="*/ 527545 w 7149692"/>
                  <a:gd name="connsiteY294" fmla="*/ 2785534 h 4639734"/>
                  <a:gd name="connsiteX295" fmla="*/ 561412 w 7149692"/>
                  <a:gd name="connsiteY295" fmla="*/ 2827867 h 4639734"/>
                  <a:gd name="connsiteX296" fmla="*/ 603745 w 7149692"/>
                  <a:gd name="connsiteY296" fmla="*/ 2895600 h 4639734"/>
                  <a:gd name="connsiteX297" fmla="*/ 561412 w 7149692"/>
                  <a:gd name="connsiteY297" fmla="*/ 2921000 h 4639734"/>
                  <a:gd name="connsiteX298" fmla="*/ 510612 w 7149692"/>
                  <a:gd name="connsiteY29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558612 w 7149692"/>
                  <a:gd name="connsiteY87" fmla="*/ 4182534 h 4639734"/>
                  <a:gd name="connsiteX88" fmla="*/ 3617879 w 7149692"/>
                  <a:gd name="connsiteY88" fmla="*/ 4233334 h 4639734"/>
                  <a:gd name="connsiteX89" fmla="*/ 3677145 w 7149692"/>
                  <a:gd name="connsiteY89" fmla="*/ 4292600 h 4639734"/>
                  <a:gd name="connsiteX90" fmla="*/ 3736412 w 7149692"/>
                  <a:gd name="connsiteY90" fmla="*/ 4360334 h 4639734"/>
                  <a:gd name="connsiteX91" fmla="*/ 3795679 w 7149692"/>
                  <a:gd name="connsiteY91" fmla="*/ 4402667 h 4639734"/>
                  <a:gd name="connsiteX92" fmla="*/ 3897279 w 7149692"/>
                  <a:gd name="connsiteY92" fmla="*/ 4461934 h 4639734"/>
                  <a:gd name="connsiteX93" fmla="*/ 3998879 w 7149692"/>
                  <a:gd name="connsiteY93" fmla="*/ 4495800 h 4639734"/>
                  <a:gd name="connsiteX94" fmla="*/ 4083545 w 7149692"/>
                  <a:gd name="connsiteY94" fmla="*/ 4512734 h 4639734"/>
                  <a:gd name="connsiteX95" fmla="*/ 4134345 w 7149692"/>
                  <a:gd name="connsiteY95" fmla="*/ 4529667 h 4639734"/>
                  <a:gd name="connsiteX96" fmla="*/ 4252879 w 7149692"/>
                  <a:gd name="connsiteY96" fmla="*/ 4538134 h 4639734"/>
                  <a:gd name="connsiteX97" fmla="*/ 4320612 w 7149692"/>
                  <a:gd name="connsiteY97" fmla="*/ 4546600 h 4639734"/>
                  <a:gd name="connsiteX98" fmla="*/ 4574612 w 7149692"/>
                  <a:gd name="connsiteY98" fmla="*/ 4555067 h 4639734"/>
                  <a:gd name="connsiteX99" fmla="*/ 4752412 w 7149692"/>
                  <a:gd name="connsiteY99" fmla="*/ 4572000 h 4639734"/>
                  <a:gd name="connsiteX100" fmla="*/ 4828612 w 7149692"/>
                  <a:gd name="connsiteY100" fmla="*/ 4580467 h 4639734"/>
                  <a:gd name="connsiteX101" fmla="*/ 5074145 w 7149692"/>
                  <a:gd name="connsiteY101" fmla="*/ 4588934 h 4639734"/>
                  <a:gd name="connsiteX102" fmla="*/ 5421279 w 7149692"/>
                  <a:gd name="connsiteY102" fmla="*/ 4563534 h 4639734"/>
                  <a:gd name="connsiteX103" fmla="*/ 5497479 w 7149692"/>
                  <a:gd name="connsiteY103" fmla="*/ 4529667 h 4639734"/>
                  <a:gd name="connsiteX104" fmla="*/ 5565212 w 7149692"/>
                  <a:gd name="connsiteY104" fmla="*/ 4461934 h 4639734"/>
                  <a:gd name="connsiteX105" fmla="*/ 5658345 w 7149692"/>
                  <a:gd name="connsiteY105" fmla="*/ 4385734 h 4639734"/>
                  <a:gd name="connsiteX106" fmla="*/ 5717612 w 7149692"/>
                  <a:gd name="connsiteY106" fmla="*/ 4343400 h 4639734"/>
                  <a:gd name="connsiteX107" fmla="*/ 5759945 w 7149692"/>
                  <a:gd name="connsiteY107" fmla="*/ 4292600 h 4639734"/>
                  <a:gd name="connsiteX108" fmla="*/ 5802279 w 7149692"/>
                  <a:gd name="connsiteY108" fmla="*/ 4174067 h 4639734"/>
                  <a:gd name="connsiteX109" fmla="*/ 5827679 w 7149692"/>
                  <a:gd name="connsiteY109" fmla="*/ 4097867 h 4639734"/>
                  <a:gd name="connsiteX110" fmla="*/ 5861545 w 7149692"/>
                  <a:gd name="connsiteY110" fmla="*/ 3987800 h 4639734"/>
                  <a:gd name="connsiteX111" fmla="*/ 5903879 w 7149692"/>
                  <a:gd name="connsiteY111" fmla="*/ 3979334 h 4639734"/>
                  <a:gd name="connsiteX112" fmla="*/ 5997012 w 7149692"/>
                  <a:gd name="connsiteY112" fmla="*/ 4013200 h 4639734"/>
                  <a:gd name="connsiteX113" fmla="*/ 6327212 w 7149692"/>
                  <a:gd name="connsiteY113" fmla="*/ 4004734 h 4639734"/>
                  <a:gd name="connsiteX114" fmla="*/ 6411879 w 7149692"/>
                  <a:gd name="connsiteY114" fmla="*/ 3996267 h 4639734"/>
                  <a:gd name="connsiteX115" fmla="*/ 6589679 w 7149692"/>
                  <a:gd name="connsiteY115" fmla="*/ 3979334 h 4639734"/>
                  <a:gd name="connsiteX116" fmla="*/ 6725145 w 7149692"/>
                  <a:gd name="connsiteY116" fmla="*/ 3962400 h 4639734"/>
                  <a:gd name="connsiteX117" fmla="*/ 6784412 w 7149692"/>
                  <a:gd name="connsiteY117" fmla="*/ 3945467 h 4639734"/>
                  <a:gd name="connsiteX118" fmla="*/ 6869079 w 7149692"/>
                  <a:gd name="connsiteY118" fmla="*/ 3869267 h 4639734"/>
                  <a:gd name="connsiteX119" fmla="*/ 6936812 w 7149692"/>
                  <a:gd name="connsiteY119" fmla="*/ 3759200 h 4639734"/>
                  <a:gd name="connsiteX120" fmla="*/ 6987612 w 7149692"/>
                  <a:gd name="connsiteY120" fmla="*/ 3666067 h 4639734"/>
                  <a:gd name="connsiteX121" fmla="*/ 7029945 w 7149692"/>
                  <a:gd name="connsiteY121" fmla="*/ 3572934 h 4639734"/>
                  <a:gd name="connsiteX122" fmla="*/ 7055345 w 7149692"/>
                  <a:gd name="connsiteY122" fmla="*/ 3479800 h 4639734"/>
                  <a:gd name="connsiteX123" fmla="*/ 7106145 w 7149692"/>
                  <a:gd name="connsiteY123" fmla="*/ 3378200 h 4639734"/>
                  <a:gd name="connsiteX124" fmla="*/ 7140012 w 7149692"/>
                  <a:gd name="connsiteY124" fmla="*/ 3259667 h 4639734"/>
                  <a:gd name="connsiteX125" fmla="*/ 7140012 w 7149692"/>
                  <a:gd name="connsiteY125" fmla="*/ 2937934 h 4639734"/>
                  <a:gd name="connsiteX126" fmla="*/ 7114612 w 7149692"/>
                  <a:gd name="connsiteY126" fmla="*/ 2836334 h 4639734"/>
                  <a:gd name="connsiteX127" fmla="*/ 7063812 w 7149692"/>
                  <a:gd name="connsiteY127" fmla="*/ 2743200 h 4639734"/>
                  <a:gd name="connsiteX128" fmla="*/ 7029945 w 7149692"/>
                  <a:gd name="connsiteY128" fmla="*/ 2641600 h 4639734"/>
                  <a:gd name="connsiteX129" fmla="*/ 7004545 w 7149692"/>
                  <a:gd name="connsiteY129" fmla="*/ 2582334 h 4639734"/>
                  <a:gd name="connsiteX130" fmla="*/ 6953745 w 7149692"/>
                  <a:gd name="connsiteY130" fmla="*/ 2514600 h 4639734"/>
                  <a:gd name="connsiteX131" fmla="*/ 6826745 w 7149692"/>
                  <a:gd name="connsiteY131" fmla="*/ 2421467 h 4639734"/>
                  <a:gd name="connsiteX132" fmla="*/ 6759012 w 7149692"/>
                  <a:gd name="connsiteY132" fmla="*/ 2396067 h 4639734"/>
                  <a:gd name="connsiteX133" fmla="*/ 6657412 w 7149692"/>
                  <a:gd name="connsiteY133" fmla="*/ 2319867 h 4639734"/>
                  <a:gd name="connsiteX134" fmla="*/ 6538879 w 7149692"/>
                  <a:gd name="connsiteY134" fmla="*/ 2294467 h 4639734"/>
                  <a:gd name="connsiteX135" fmla="*/ 6445745 w 7149692"/>
                  <a:gd name="connsiteY135" fmla="*/ 2260600 h 4639734"/>
                  <a:gd name="connsiteX136" fmla="*/ 6132479 w 7149692"/>
                  <a:gd name="connsiteY136" fmla="*/ 2260600 h 4639734"/>
                  <a:gd name="connsiteX137" fmla="*/ 6013945 w 7149692"/>
                  <a:gd name="connsiteY137" fmla="*/ 2302934 h 4639734"/>
                  <a:gd name="connsiteX138" fmla="*/ 5954679 w 7149692"/>
                  <a:gd name="connsiteY138" fmla="*/ 2319867 h 4639734"/>
                  <a:gd name="connsiteX139" fmla="*/ 5929279 w 7149692"/>
                  <a:gd name="connsiteY139" fmla="*/ 2167467 h 4639734"/>
                  <a:gd name="connsiteX140" fmla="*/ 5903879 w 7149692"/>
                  <a:gd name="connsiteY140" fmla="*/ 2091267 h 4639734"/>
                  <a:gd name="connsiteX141" fmla="*/ 5878479 w 7149692"/>
                  <a:gd name="connsiteY141" fmla="*/ 1955800 h 4639734"/>
                  <a:gd name="connsiteX142" fmla="*/ 5853079 w 7149692"/>
                  <a:gd name="connsiteY142" fmla="*/ 1905000 h 4639734"/>
                  <a:gd name="connsiteX143" fmla="*/ 5810745 w 7149692"/>
                  <a:gd name="connsiteY143" fmla="*/ 1811867 h 4639734"/>
                  <a:gd name="connsiteX144" fmla="*/ 5759945 w 7149692"/>
                  <a:gd name="connsiteY144" fmla="*/ 1693334 h 4639734"/>
                  <a:gd name="connsiteX145" fmla="*/ 5726079 w 7149692"/>
                  <a:gd name="connsiteY145" fmla="*/ 1591734 h 4639734"/>
                  <a:gd name="connsiteX146" fmla="*/ 5675279 w 7149692"/>
                  <a:gd name="connsiteY146" fmla="*/ 1507067 h 4639734"/>
                  <a:gd name="connsiteX147" fmla="*/ 5649879 w 7149692"/>
                  <a:gd name="connsiteY147" fmla="*/ 1447800 h 4639734"/>
                  <a:gd name="connsiteX148" fmla="*/ 5616012 w 7149692"/>
                  <a:gd name="connsiteY148" fmla="*/ 1380067 h 4639734"/>
                  <a:gd name="connsiteX149" fmla="*/ 5556745 w 7149692"/>
                  <a:gd name="connsiteY149" fmla="*/ 1270000 h 4639734"/>
                  <a:gd name="connsiteX150" fmla="*/ 5505945 w 7149692"/>
                  <a:gd name="connsiteY150" fmla="*/ 1185334 h 4639734"/>
                  <a:gd name="connsiteX151" fmla="*/ 5446679 w 7149692"/>
                  <a:gd name="connsiteY151" fmla="*/ 1083734 h 4639734"/>
                  <a:gd name="connsiteX152" fmla="*/ 5395879 w 7149692"/>
                  <a:gd name="connsiteY152" fmla="*/ 1024467 h 4639734"/>
                  <a:gd name="connsiteX153" fmla="*/ 5336612 w 7149692"/>
                  <a:gd name="connsiteY153" fmla="*/ 939800 h 4639734"/>
                  <a:gd name="connsiteX154" fmla="*/ 5294279 w 7149692"/>
                  <a:gd name="connsiteY154" fmla="*/ 889000 h 4639734"/>
                  <a:gd name="connsiteX155" fmla="*/ 5226545 w 7149692"/>
                  <a:gd name="connsiteY155" fmla="*/ 838200 h 4639734"/>
                  <a:gd name="connsiteX156" fmla="*/ 5158812 w 7149692"/>
                  <a:gd name="connsiteY156" fmla="*/ 812800 h 4639734"/>
                  <a:gd name="connsiteX157" fmla="*/ 5065679 w 7149692"/>
                  <a:gd name="connsiteY157" fmla="*/ 778934 h 4639734"/>
                  <a:gd name="connsiteX158" fmla="*/ 4955612 w 7149692"/>
                  <a:gd name="connsiteY158" fmla="*/ 753534 h 4639734"/>
                  <a:gd name="connsiteX159" fmla="*/ 4887879 w 7149692"/>
                  <a:gd name="connsiteY159" fmla="*/ 736600 h 4639734"/>
                  <a:gd name="connsiteX160" fmla="*/ 4760879 w 7149692"/>
                  <a:gd name="connsiteY160" fmla="*/ 795867 h 4639734"/>
                  <a:gd name="connsiteX161" fmla="*/ 4667745 w 7149692"/>
                  <a:gd name="connsiteY161" fmla="*/ 872067 h 4639734"/>
                  <a:gd name="connsiteX162" fmla="*/ 4600012 w 7149692"/>
                  <a:gd name="connsiteY162" fmla="*/ 990600 h 4639734"/>
                  <a:gd name="connsiteX163" fmla="*/ 4574612 w 7149692"/>
                  <a:gd name="connsiteY163" fmla="*/ 1066800 h 4639734"/>
                  <a:gd name="connsiteX164" fmla="*/ 4540745 w 7149692"/>
                  <a:gd name="connsiteY164" fmla="*/ 1210734 h 4639734"/>
                  <a:gd name="connsiteX165" fmla="*/ 4489945 w 7149692"/>
                  <a:gd name="connsiteY165" fmla="*/ 1168400 h 4639734"/>
                  <a:gd name="connsiteX166" fmla="*/ 4447612 w 7149692"/>
                  <a:gd name="connsiteY166" fmla="*/ 1049867 h 4639734"/>
                  <a:gd name="connsiteX167" fmla="*/ 4379879 w 7149692"/>
                  <a:gd name="connsiteY167" fmla="*/ 922867 h 4639734"/>
                  <a:gd name="connsiteX168" fmla="*/ 4329079 w 7149692"/>
                  <a:gd name="connsiteY168" fmla="*/ 821267 h 4639734"/>
                  <a:gd name="connsiteX169" fmla="*/ 4269812 w 7149692"/>
                  <a:gd name="connsiteY169" fmla="*/ 711200 h 4639734"/>
                  <a:gd name="connsiteX170" fmla="*/ 4210545 w 7149692"/>
                  <a:gd name="connsiteY170" fmla="*/ 609600 h 4639734"/>
                  <a:gd name="connsiteX171" fmla="*/ 4134345 w 7149692"/>
                  <a:gd name="connsiteY171" fmla="*/ 516467 h 4639734"/>
                  <a:gd name="connsiteX172" fmla="*/ 4100479 w 7149692"/>
                  <a:gd name="connsiteY172" fmla="*/ 448734 h 4639734"/>
                  <a:gd name="connsiteX173" fmla="*/ 4041212 w 7149692"/>
                  <a:gd name="connsiteY173" fmla="*/ 372534 h 4639734"/>
                  <a:gd name="connsiteX174" fmla="*/ 4007345 w 7149692"/>
                  <a:gd name="connsiteY174" fmla="*/ 338667 h 4639734"/>
                  <a:gd name="connsiteX175" fmla="*/ 3990412 w 7149692"/>
                  <a:gd name="connsiteY175" fmla="*/ 313267 h 4639734"/>
                  <a:gd name="connsiteX176" fmla="*/ 3965012 w 7149692"/>
                  <a:gd name="connsiteY176" fmla="*/ 287867 h 4639734"/>
                  <a:gd name="connsiteX177" fmla="*/ 3939612 w 7149692"/>
                  <a:gd name="connsiteY177" fmla="*/ 254000 h 4639734"/>
                  <a:gd name="connsiteX178" fmla="*/ 3905745 w 7149692"/>
                  <a:gd name="connsiteY178" fmla="*/ 237067 h 4639734"/>
                  <a:gd name="connsiteX179" fmla="*/ 3846479 w 7149692"/>
                  <a:gd name="connsiteY179" fmla="*/ 186267 h 4639734"/>
                  <a:gd name="connsiteX180" fmla="*/ 3821079 w 7149692"/>
                  <a:gd name="connsiteY180" fmla="*/ 169334 h 4639734"/>
                  <a:gd name="connsiteX181" fmla="*/ 3787212 w 7149692"/>
                  <a:gd name="connsiteY181" fmla="*/ 135467 h 4639734"/>
                  <a:gd name="connsiteX182" fmla="*/ 3694079 w 7149692"/>
                  <a:gd name="connsiteY182" fmla="*/ 101600 h 4639734"/>
                  <a:gd name="connsiteX183" fmla="*/ 3617879 w 7149692"/>
                  <a:gd name="connsiteY183" fmla="*/ 67734 h 4639734"/>
                  <a:gd name="connsiteX184" fmla="*/ 3584012 w 7149692"/>
                  <a:gd name="connsiteY184" fmla="*/ 59267 h 4639734"/>
                  <a:gd name="connsiteX185" fmla="*/ 3550145 w 7149692"/>
                  <a:gd name="connsiteY185" fmla="*/ 42334 h 4639734"/>
                  <a:gd name="connsiteX186" fmla="*/ 3516279 w 7149692"/>
                  <a:gd name="connsiteY186" fmla="*/ 33867 h 4639734"/>
                  <a:gd name="connsiteX187" fmla="*/ 3431612 w 7149692"/>
                  <a:gd name="connsiteY187" fmla="*/ 8467 h 4639734"/>
                  <a:gd name="connsiteX188" fmla="*/ 3330012 w 7149692"/>
                  <a:gd name="connsiteY188" fmla="*/ 0 h 4639734"/>
                  <a:gd name="connsiteX189" fmla="*/ 3143745 w 7149692"/>
                  <a:gd name="connsiteY189" fmla="*/ 8467 h 4639734"/>
                  <a:gd name="connsiteX190" fmla="*/ 3050612 w 7149692"/>
                  <a:gd name="connsiteY190" fmla="*/ 25400 h 4639734"/>
                  <a:gd name="connsiteX191" fmla="*/ 2991345 w 7149692"/>
                  <a:gd name="connsiteY191" fmla="*/ 42334 h 4639734"/>
                  <a:gd name="connsiteX192" fmla="*/ 2949012 w 7149692"/>
                  <a:gd name="connsiteY192" fmla="*/ 59267 h 4639734"/>
                  <a:gd name="connsiteX193" fmla="*/ 2898212 w 7149692"/>
                  <a:gd name="connsiteY193" fmla="*/ 93134 h 4639734"/>
                  <a:gd name="connsiteX194" fmla="*/ 2855879 w 7149692"/>
                  <a:gd name="connsiteY194" fmla="*/ 118534 h 4639734"/>
                  <a:gd name="connsiteX195" fmla="*/ 2830479 w 7149692"/>
                  <a:gd name="connsiteY195" fmla="*/ 143934 h 4639734"/>
                  <a:gd name="connsiteX196" fmla="*/ 2805079 w 7149692"/>
                  <a:gd name="connsiteY196" fmla="*/ 160867 h 4639734"/>
                  <a:gd name="connsiteX197" fmla="*/ 2745812 w 7149692"/>
                  <a:gd name="connsiteY197" fmla="*/ 203200 h 4639734"/>
                  <a:gd name="connsiteX198" fmla="*/ 2720412 w 7149692"/>
                  <a:gd name="connsiteY198" fmla="*/ 254000 h 4639734"/>
                  <a:gd name="connsiteX199" fmla="*/ 2695012 w 7149692"/>
                  <a:gd name="connsiteY199" fmla="*/ 296334 h 4639734"/>
                  <a:gd name="connsiteX200" fmla="*/ 2644212 w 7149692"/>
                  <a:gd name="connsiteY200" fmla="*/ 389467 h 4639734"/>
                  <a:gd name="connsiteX201" fmla="*/ 2627279 w 7149692"/>
                  <a:gd name="connsiteY201" fmla="*/ 414867 h 4639734"/>
                  <a:gd name="connsiteX202" fmla="*/ 2610345 w 7149692"/>
                  <a:gd name="connsiteY202" fmla="*/ 541867 h 4639734"/>
                  <a:gd name="connsiteX203" fmla="*/ 2593412 w 7149692"/>
                  <a:gd name="connsiteY203" fmla="*/ 584200 h 4639734"/>
                  <a:gd name="connsiteX204" fmla="*/ 2584945 w 7149692"/>
                  <a:gd name="connsiteY204" fmla="*/ 609600 h 4639734"/>
                  <a:gd name="connsiteX205" fmla="*/ 2568012 w 7149692"/>
                  <a:gd name="connsiteY205" fmla="*/ 643467 h 4639734"/>
                  <a:gd name="connsiteX206" fmla="*/ 2542612 w 7149692"/>
                  <a:gd name="connsiteY206" fmla="*/ 728134 h 4639734"/>
                  <a:gd name="connsiteX207" fmla="*/ 2551079 w 7149692"/>
                  <a:gd name="connsiteY207" fmla="*/ 880534 h 4639734"/>
                  <a:gd name="connsiteX208" fmla="*/ 2576479 w 7149692"/>
                  <a:gd name="connsiteY208" fmla="*/ 973667 h 4639734"/>
                  <a:gd name="connsiteX209" fmla="*/ 2593412 w 7149692"/>
                  <a:gd name="connsiteY209" fmla="*/ 1049867 h 4639734"/>
                  <a:gd name="connsiteX210" fmla="*/ 2618812 w 7149692"/>
                  <a:gd name="connsiteY210" fmla="*/ 1066800 h 4639734"/>
                  <a:gd name="connsiteX211" fmla="*/ 2678079 w 7149692"/>
                  <a:gd name="connsiteY211" fmla="*/ 1134534 h 4639734"/>
                  <a:gd name="connsiteX212" fmla="*/ 2728879 w 7149692"/>
                  <a:gd name="connsiteY212" fmla="*/ 1176867 h 4639734"/>
                  <a:gd name="connsiteX213" fmla="*/ 2703479 w 7149692"/>
                  <a:gd name="connsiteY213" fmla="*/ 1202267 h 4639734"/>
                  <a:gd name="connsiteX214" fmla="*/ 2635745 w 7149692"/>
                  <a:gd name="connsiteY214" fmla="*/ 1193800 h 4639734"/>
                  <a:gd name="connsiteX215" fmla="*/ 2568012 w 7149692"/>
                  <a:gd name="connsiteY215" fmla="*/ 1117600 h 4639734"/>
                  <a:gd name="connsiteX216" fmla="*/ 2551079 w 7149692"/>
                  <a:gd name="connsiteY216" fmla="*/ 1092200 h 4639734"/>
                  <a:gd name="connsiteX217" fmla="*/ 2525679 w 7149692"/>
                  <a:gd name="connsiteY217" fmla="*/ 1083734 h 4639734"/>
                  <a:gd name="connsiteX218" fmla="*/ 2508745 w 7149692"/>
                  <a:gd name="connsiteY218" fmla="*/ 1049867 h 4639734"/>
                  <a:gd name="connsiteX219" fmla="*/ 2466412 w 7149692"/>
                  <a:gd name="connsiteY219" fmla="*/ 1024467 h 4639734"/>
                  <a:gd name="connsiteX220" fmla="*/ 2432545 w 7149692"/>
                  <a:gd name="connsiteY220" fmla="*/ 999067 h 4639734"/>
                  <a:gd name="connsiteX221" fmla="*/ 2305545 w 7149692"/>
                  <a:gd name="connsiteY221" fmla="*/ 889000 h 4639734"/>
                  <a:gd name="connsiteX222" fmla="*/ 2187012 w 7149692"/>
                  <a:gd name="connsiteY222" fmla="*/ 804334 h 4639734"/>
                  <a:gd name="connsiteX223" fmla="*/ 2136212 w 7149692"/>
                  <a:gd name="connsiteY223" fmla="*/ 762000 h 4639734"/>
                  <a:gd name="connsiteX224" fmla="*/ 2017679 w 7149692"/>
                  <a:gd name="connsiteY224" fmla="*/ 677334 h 4639734"/>
                  <a:gd name="connsiteX225" fmla="*/ 1966879 w 7149692"/>
                  <a:gd name="connsiteY225" fmla="*/ 635000 h 4639734"/>
                  <a:gd name="connsiteX226" fmla="*/ 1873745 w 7149692"/>
                  <a:gd name="connsiteY226" fmla="*/ 575734 h 4639734"/>
                  <a:gd name="connsiteX227" fmla="*/ 1831412 w 7149692"/>
                  <a:gd name="connsiteY227" fmla="*/ 541867 h 4639734"/>
                  <a:gd name="connsiteX228" fmla="*/ 1789079 w 7149692"/>
                  <a:gd name="connsiteY228" fmla="*/ 533400 h 4639734"/>
                  <a:gd name="connsiteX229" fmla="*/ 1763679 w 7149692"/>
                  <a:gd name="connsiteY229" fmla="*/ 524934 h 4639734"/>
                  <a:gd name="connsiteX230" fmla="*/ 1738279 w 7149692"/>
                  <a:gd name="connsiteY230" fmla="*/ 508000 h 4639734"/>
                  <a:gd name="connsiteX231" fmla="*/ 1611279 w 7149692"/>
                  <a:gd name="connsiteY231" fmla="*/ 474134 h 4639734"/>
                  <a:gd name="connsiteX232" fmla="*/ 1501212 w 7149692"/>
                  <a:gd name="connsiteY232" fmla="*/ 465667 h 4639734"/>
                  <a:gd name="connsiteX233" fmla="*/ 1314945 w 7149692"/>
                  <a:gd name="connsiteY233" fmla="*/ 474134 h 4639734"/>
                  <a:gd name="connsiteX234" fmla="*/ 1255679 w 7149692"/>
                  <a:gd name="connsiteY234" fmla="*/ 491067 h 4639734"/>
                  <a:gd name="connsiteX235" fmla="*/ 1179479 w 7149692"/>
                  <a:gd name="connsiteY235" fmla="*/ 508000 h 4639734"/>
                  <a:gd name="connsiteX236" fmla="*/ 1111745 w 7149692"/>
                  <a:gd name="connsiteY236" fmla="*/ 524934 h 4639734"/>
                  <a:gd name="connsiteX237" fmla="*/ 1077879 w 7149692"/>
                  <a:gd name="connsiteY237" fmla="*/ 550334 h 4639734"/>
                  <a:gd name="connsiteX238" fmla="*/ 1044012 w 7149692"/>
                  <a:gd name="connsiteY238" fmla="*/ 567267 h 4639734"/>
                  <a:gd name="connsiteX239" fmla="*/ 993212 w 7149692"/>
                  <a:gd name="connsiteY239" fmla="*/ 618067 h 4639734"/>
                  <a:gd name="connsiteX240" fmla="*/ 933945 w 7149692"/>
                  <a:gd name="connsiteY240" fmla="*/ 728134 h 4639734"/>
                  <a:gd name="connsiteX241" fmla="*/ 900079 w 7149692"/>
                  <a:gd name="connsiteY241" fmla="*/ 778934 h 4639734"/>
                  <a:gd name="connsiteX242" fmla="*/ 883145 w 7149692"/>
                  <a:gd name="connsiteY242" fmla="*/ 838200 h 4639734"/>
                  <a:gd name="connsiteX243" fmla="*/ 866212 w 7149692"/>
                  <a:gd name="connsiteY243" fmla="*/ 905934 h 4639734"/>
                  <a:gd name="connsiteX244" fmla="*/ 883145 w 7149692"/>
                  <a:gd name="connsiteY244" fmla="*/ 1227667 h 4639734"/>
                  <a:gd name="connsiteX245" fmla="*/ 900079 w 7149692"/>
                  <a:gd name="connsiteY245" fmla="*/ 1278467 h 4639734"/>
                  <a:gd name="connsiteX246" fmla="*/ 908545 w 7149692"/>
                  <a:gd name="connsiteY246" fmla="*/ 1320800 h 4639734"/>
                  <a:gd name="connsiteX247" fmla="*/ 942412 w 7149692"/>
                  <a:gd name="connsiteY247" fmla="*/ 1380067 h 4639734"/>
                  <a:gd name="connsiteX248" fmla="*/ 967812 w 7149692"/>
                  <a:gd name="connsiteY248" fmla="*/ 1413934 h 4639734"/>
                  <a:gd name="connsiteX249" fmla="*/ 1010145 w 7149692"/>
                  <a:gd name="connsiteY249" fmla="*/ 1490134 h 4639734"/>
                  <a:gd name="connsiteX250" fmla="*/ 1060945 w 7149692"/>
                  <a:gd name="connsiteY250" fmla="*/ 1532467 h 4639734"/>
                  <a:gd name="connsiteX251" fmla="*/ 1077879 w 7149692"/>
                  <a:gd name="connsiteY251" fmla="*/ 1557867 h 4639734"/>
                  <a:gd name="connsiteX252" fmla="*/ 1120212 w 7149692"/>
                  <a:gd name="connsiteY252" fmla="*/ 1591734 h 4639734"/>
                  <a:gd name="connsiteX253" fmla="*/ 1145612 w 7149692"/>
                  <a:gd name="connsiteY253" fmla="*/ 1617134 h 4639734"/>
                  <a:gd name="connsiteX254" fmla="*/ 1179479 w 7149692"/>
                  <a:gd name="connsiteY254" fmla="*/ 1659467 h 4639734"/>
                  <a:gd name="connsiteX255" fmla="*/ 1230279 w 7149692"/>
                  <a:gd name="connsiteY255" fmla="*/ 1710267 h 4639734"/>
                  <a:gd name="connsiteX256" fmla="*/ 1289545 w 7149692"/>
                  <a:gd name="connsiteY256" fmla="*/ 1761067 h 4639734"/>
                  <a:gd name="connsiteX257" fmla="*/ 1314945 w 7149692"/>
                  <a:gd name="connsiteY257" fmla="*/ 1794934 h 4639734"/>
                  <a:gd name="connsiteX258" fmla="*/ 1374212 w 7149692"/>
                  <a:gd name="connsiteY258" fmla="*/ 1837267 h 4639734"/>
                  <a:gd name="connsiteX259" fmla="*/ 1391145 w 7149692"/>
                  <a:gd name="connsiteY259" fmla="*/ 1862667 h 4639734"/>
                  <a:gd name="connsiteX260" fmla="*/ 1425012 w 7149692"/>
                  <a:gd name="connsiteY260" fmla="*/ 1896534 h 4639734"/>
                  <a:gd name="connsiteX261" fmla="*/ 1433479 w 7149692"/>
                  <a:gd name="connsiteY261" fmla="*/ 1921934 h 4639734"/>
                  <a:gd name="connsiteX262" fmla="*/ 1416545 w 7149692"/>
                  <a:gd name="connsiteY262" fmla="*/ 1938867 h 4639734"/>
                  <a:gd name="connsiteX263" fmla="*/ 1357279 w 7149692"/>
                  <a:gd name="connsiteY263" fmla="*/ 1921934 h 4639734"/>
                  <a:gd name="connsiteX264" fmla="*/ 1298012 w 7149692"/>
                  <a:gd name="connsiteY264" fmla="*/ 1888067 h 4639734"/>
                  <a:gd name="connsiteX265" fmla="*/ 1264145 w 7149692"/>
                  <a:gd name="connsiteY265" fmla="*/ 1862667 h 4639734"/>
                  <a:gd name="connsiteX266" fmla="*/ 1230279 w 7149692"/>
                  <a:gd name="connsiteY266" fmla="*/ 1854200 h 4639734"/>
                  <a:gd name="connsiteX267" fmla="*/ 1204879 w 7149692"/>
                  <a:gd name="connsiteY267" fmla="*/ 1845734 h 4639734"/>
                  <a:gd name="connsiteX268" fmla="*/ 1128679 w 7149692"/>
                  <a:gd name="connsiteY268" fmla="*/ 1820334 h 4639734"/>
                  <a:gd name="connsiteX269" fmla="*/ 967812 w 7149692"/>
                  <a:gd name="connsiteY269" fmla="*/ 1811867 h 4639734"/>
                  <a:gd name="connsiteX270" fmla="*/ 866212 w 7149692"/>
                  <a:gd name="connsiteY270" fmla="*/ 1803400 h 4639734"/>
                  <a:gd name="connsiteX271" fmla="*/ 790012 w 7149692"/>
                  <a:gd name="connsiteY271" fmla="*/ 1811867 h 4639734"/>
                  <a:gd name="connsiteX272" fmla="*/ 722279 w 7149692"/>
                  <a:gd name="connsiteY272" fmla="*/ 1837267 h 4639734"/>
                  <a:gd name="connsiteX273" fmla="*/ 679945 w 7149692"/>
                  <a:gd name="connsiteY273" fmla="*/ 1871134 h 4639734"/>
                  <a:gd name="connsiteX274" fmla="*/ 654545 w 7149692"/>
                  <a:gd name="connsiteY274" fmla="*/ 1896534 h 4639734"/>
                  <a:gd name="connsiteX275" fmla="*/ 586812 w 7149692"/>
                  <a:gd name="connsiteY275" fmla="*/ 1947334 h 4639734"/>
                  <a:gd name="connsiteX276" fmla="*/ 544479 w 7149692"/>
                  <a:gd name="connsiteY276" fmla="*/ 1981200 h 4639734"/>
                  <a:gd name="connsiteX277" fmla="*/ 459812 w 7149692"/>
                  <a:gd name="connsiteY277" fmla="*/ 2032000 h 4639734"/>
                  <a:gd name="connsiteX278" fmla="*/ 400545 w 7149692"/>
                  <a:gd name="connsiteY278" fmla="*/ 2099734 h 4639734"/>
                  <a:gd name="connsiteX279" fmla="*/ 332812 w 7149692"/>
                  <a:gd name="connsiteY279" fmla="*/ 2159000 h 4639734"/>
                  <a:gd name="connsiteX280" fmla="*/ 282012 w 7149692"/>
                  <a:gd name="connsiteY280" fmla="*/ 2235200 h 4639734"/>
                  <a:gd name="connsiteX281" fmla="*/ 256612 w 7149692"/>
                  <a:gd name="connsiteY281" fmla="*/ 2252134 h 4639734"/>
                  <a:gd name="connsiteX282" fmla="*/ 214279 w 7149692"/>
                  <a:gd name="connsiteY282" fmla="*/ 2328334 h 4639734"/>
                  <a:gd name="connsiteX283" fmla="*/ 205812 w 7149692"/>
                  <a:gd name="connsiteY283" fmla="*/ 2362200 h 4639734"/>
                  <a:gd name="connsiteX284" fmla="*/ 188879 w 7149692"/>
                  <a:gd name="connsiteY284" fmla="*/ 2404534 h 4639734"/>
                  <a:gd name="connsiteX285" fmla="*/ 180412 w 7149692"/>
                  <a:gd name="connsiteY285" fmla="*/ 2446867 h 4639734"/>
                  <a:gd name="connsiteX286" fmla="*/ 188879 w 7149692"/>
                  <a:gd name="connsiteY286" fmla="*/ 2531534 h 4639734"/>
                  <a:gd name="connsiteX287" fmla="*/ 239679 w 7149692"/>
                  <a:gd name="connsiteY287" fmla="*/ 2573867 h 4639734"/>
                  <a:gd name="connsiteX288" fmla="*/ 265079 w 7149692"/>
                  <a:gd name="connsiteY288" fmla="*/ 2590800 h 4639734"/>
                  <a:gd name="connsiteX289" fmla="*/ 315879 w 7149692"/>
                  <a:gd name="connsiteY289" fmla="*/ 2641600 h 4639734"/>
                  <a:gd name="connsiteX290" fmla="*/ 375145 w 7149692"/>
                  <a:gd name="connsiteY290" fmla="*/ 2683934 h 4639734"/>
                  <a:gd name="connsiteX291" fmla="*/ 417479 w 7149692"/>
                  <a:gd name="connsiteY291" fmla="*/ 2709334 h 4639734"/>
                  <a:gd name="connsiteX292" fmla="*/ 510612 w 7149692"/>
                  <a:gd name="connsiteY292" fmla="*/ 2768600 h 4639734"/>
                  <a:gd name="connsiteX293" fmla="*/ 527545 w 7149692"/>
                  <a:gd name="connsiteY293" fmla="*/ 2785534 h 4639734"/>
                  <a:gd name="connsiteX294" fmla="*/ 561412 w 7149692"/>
                  <a:gd name="connsiteY294" fmla="*/ 2827867 h 4639734"/>
                  <a:gd name="connsiteX295" fmla="*/ 603745 w 7149692"/>
                  <a:gd name="connsiteY295" fmla="*/ 2895600 h 4639734"/>
                  <a:gd name="connsiteX296" fmla="*/ 561412 w 7149692"/>
                  <a:gd name="connsiteY296" fmla="*/ 2921000 h 4639734"/>
                  <a:gd name="connsiteX297" fmla="*/ 510612 w 7149692"/>
                  <a:gd name="connsiteY29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380812 w 7149692"/>
                  <a:gd name="connsiteY83" fmla="*/ 3996267 h 4639734"/>
                  <a:gd name="connsiteX84" fmla="*/ 3431612 w 7149692"/>
                  <a:gd name="connsiteY84" fmla="*/ 4047067 h 4639734"/>
                  <a:gd name="connsiteX85" fmla="*/ 3473945 w 7149692"/>
                  <a:gd name="connsiteY85" fmla="*/ 4089400 h 4639734"/>
                  <a:gd name="connsiteX86" fmla="*/ 3541679 w 7149692"/>
                  <a:gd name="connsiteY86" fmla="*/ 4165600 h 4639734"/>
                  <a:gd name="connsiteX87" fmla="*/ 3617879 w 7149692"/>
                  <a:gd name="connsiteY87" fmla="*/ 4233334 h 4639734"/>
                  <a:gd name="connsiteX88" fmla="*/ 3677145 w 7149692"/>
                  <a:gd name="connsiteY88" fmla="*/ 4292600 h 4639734"/>
                  <a:gd name="connsiteX89" fmla="*/ 3736412 w 7149692"/>
                  <a:gd name="connsiteY89" fmla="*/ 4360334 h 4639734"/>
                  <a:gd name="connsiteX90" fmla="*/ 3795679 w 7149692"/>
                  <a:gd name="connsiteY90" fmla="*/ 4402667 h 4639734"/>
                  <a:gd name="connsiteX91" fmla="*/ 3897279 w 7149692"/>
                  <a:gd name="connsiteY91" fmla="*/ 4461934 h 4639734"/>
                  <a:gd name="connsiteX92" fmla="*/ 3998879 w 7149692"/>
                  <a:gd name="connsiteY92" fmla="*/ 4495800 h 4639734"/>
                  <a:gd name="connsiteX93" fmla="*/ 4083545 w 7149692"/>
                  <a:gd name="connsiteY93" fmla="*/ 4512734 h 4639734"/>
                  <a:gd name="connsiteX94" fmla="*/ 4134345 w 7149692"/>
                  <a:gd name="connsiteY94" fmla="*/ 4529667 h 4639734"/>
                  <a:gd name="connsiteX95" fmla="*/ 4252879 w 7149692"/>
                  <a:gd name="connsiteY95" fmla="*/ 4538134 h 4639734"/>
                  <a:gd name="connsiteX96" fmla="*/ 4320612 w 7149692"/>
                  <a:gd name="connsiteY96" fmla="*/ 4546600 h 4639734"/>
                  <a:gd name="connsiteX97" fmla="*/ 4574612 w 7149692"/>
                  <a:gd name="connsiteY97" fmla="*/ 4555067 h 4639734"/>
                  <a:gd name="connsiteX98" fmla="*/ 4752412 w 7149692"/>
                  <a:gd name="connsiteY98" fmla="*/ 4572000 h 4639734"/>
                  <a:gd name="connsiteX99" fmla="*/ 4828612 w 7149692"/>
                  <a:gd name="connsiteY99" fmla="*/ 4580467 h 4639734"/>
                  <a:gd name="connsiteX100" fmla="*/ 5074145 w 7149692"/>
                  <a:gd name="connsiteY100" fmla="*/ 4588934 h 4639734"/>
                  <a:gd name="connsiteX101" fmla="*/ 5421279 w 7149692"/>
                  <a:gd name="connsiteY101" fmla="*/ 4563534 h 4639734"/>
                  <a:gd name="connsiteX102" fmla="*/ 5497479 w 7149692"/>
                  <a:gd name="connsiteY102" fmla="*/ 4529667 h 4639734"/>
                  <a:gd name="connsiteX103" fmla="*/ 5565212 w 7149692"/>
                  <a:gd name="connsiteY103" fmla="*/ 4461934 h 4639734"/>
                  <a:gd name="connsiteX104" fmla="*/ 5658345 w 7149692"/>
                  <a:gd name="connsiteY104" fmla="*/ 4385734 h 4639734"/>
                  <a:gd name="connsiteX105" fmla="*/ 5717612 w 7149692"/>
                  <a:gd name="connsiteY105" fmla="*/ 4343400 h 4639734"/>
                  <a:gd name="connsiteX106" fmla="*/ 5759945 w 7149692"/>
                  <a:gd name="connsiteY106" fmla="*/ 4292600 h 4639734"/>
                  <a:gd name="connsiteX107" fmla="*/ 5802279 w 7149692"/>
                  <a:gd name="connsiteY107" fmla="*/ 4174067 h 4639734"/>
                  <a:gd name="connsiteX108" fmla="*/ 5827679 w 7149692"/>
                  <a:gd name="connsiteY108" fmla="*/ 4097867 h 4639734"/>
                  <a:gd name="connsiteX109" fmla="*/ 5861545 w 7149692"/>
                  <a:gd name="connsiteY109" fmla="*/ 3987800 h 4639734"/>
                  <a:gd name="connsiteX110" fmla="*/ 5903879 w 7149692"/>
                  <a:gd name="connsiteY110" fmla="*/ 3979334 h 4639734"/>
                  <a:gd name="connsiteX111" fmla="*/ 5997012 w 7149692"/>
                  <a:gd name="connsiteY111" fmla="*/ 4013200 h 4639734"/>
                  <a:gd name="connsiteX112" fmla="*/ 6327212 w 7149692"/>
                  <a:gd name="connsiteY112" fmla="*/ 4004734 h 4639734"/>
                  <a:gd name="connsiteX113" fmla="*/ 6411879 w 7149692"/>
                  <a:gd name="connsiteY113" fmla="*/ 3996267 h 4639734"/>
                  <a:gd name="connsiteX114" fmla="*/ 6589679 w 7149692"/>
                  <a:gd name="connsiteY114" fmla="*/ 3979334 h 4639734"/>
                  <a:gd name="connsiteX115" fmla="*/ 6725145 w 7149692"/>
                  <a:gd name="connsiteY115" fmla="*/ 3962400 h 4639734"/>
                  <a:gd name="connsiteX116" fmla="*/ 6784412 w 7149692"/>
                  <a:gd name="connsiteY116" fmla="*/ 3945467 h 4639734"/>
                  <a:gd name="connsiteX117" fmla="*/ 6869079 w 7149692"/>
                  <a:gd name="connsiteY117" fmla="*/ 3869267 h 4639734"/>
                  <a:gd name="connsiteX118" fmla="*/ 6936812 w 7149692"/>
                  <a:gd name="connsiteY118" fmla="*/ 3759200 h 4639734"/>
                  <a:gd name="connsiteX119" fmla="*/ 6987612 w 7149692"/>
                  <a:gd name="connsiteY119" fmla="*/ 3666067 h 4639734"/>
                  <a:gd name="connsiteX120" fmla="*/ 7029945 w 7149692"/>
                  <a:gd name="connsiteY120" fmla="*/ 3572934 h 4639734"/>
                  <a:gd name="connsiteX121" fmla="*/ 7055345 w 7149692"/>
                  <a:gd name="connsiteY121" fmla="*/ 3479800 h 4639734"/>
                  <a:gd name="connsiteX122" fmla="*/ 7106145 w 7149692"/>
                  <a:gd name="connsiteY122" fmla="*/ 3378200 h 4639734"/>
                  <a:gd name="connsiteX123" fmla="*/ 7140012 w 7149692"/>
                  <a:gd name="connsiteY123" fmla="*/ 3259667 h 4639734"/>
                  <a:gd name="connsiteX124" fmla="*/ 7140012 w 7149692"/>
                  <a:gd name="connsiteY124" fmla="*/ 2937934 h 4639734"/>
                  <a:gd name="connsiteX125" fmla="*/ 7114612 w 7149692"/>
                  <a:gd name="connsiteY125" fmla="*/ 2836334 h 4639734"/>
                  <a:gd name="connsiteX126" fmla="*/ 7063812 w 7149692"/>
                  <a:gd name="connsiteY126" fmla="*/ 2743200 h 4639734"/>
                  <a:gd name="connsiteX127" fmla="*/ 7029945 w 7149692"/>
                  <a:gd name="connsiteY127" fmla="*/ 2641600 h 4639734"/>
                  <a:gd name="connsiteX128" fmla="*/ 7004545 w 7149692"/>
                  <a:gd name="connsiteY128" fmla="*/ 2582334 h 4639734"/>
                  <a:gd name="connsiteX129" fmla="*/ 6953745 w 7149692"/>
                  <a:gd name="connsiteY129" fmla="*/ 2514600 h 4639734"/>
                  <a:gd name="connsiteX130" fmla="*/ 6826745 w 7149692"/>
                  <a:gd name="connsiteY130" fmla="*/ 2421467 h 4639734"/>
                  <a:gd name="connsiteX131" fmla="*/ 6759012 w 7149692"/>
                  <a:gd name="connsiteY131" fmla="*/ 2396067 h 4639734"/>
                  <a:gd name="connsiteX132" fmla="*/ 6657412 w 7149692"/>
                  <a:gd name="connsiteY132" fmla="*/ 2319867 h 4639734"/>
                  <a:gd name="connsiteX133" fmla="*/ 6538879 w 7149692"/>
                  <a:gd name="connsiteY133" fmla="*/ 2294467 h 4639734"/>
                  <a:gd name="connsiteX134" fmla="*/ 6445745 w 7149692"/>
                  <a:gd name="connsiteY134" fmla="*/ 2260600 h 4639734"/>
                  <a:gd name="connsiteX135" fmla="*/ 6132479 w 7149692"/>
                  <a:gd name="connsiteY135" fmla="*/ 2260600 h 4639734"/>
                  <a:gd name="connsiteX136" fmla="*/ 6013945 w 7149692"/>
                  <a:gd name="connsiteY136" fmla="*/ 2302934 h 4639734"/>
                  <a:gd name="connsiteX137" fmla="*/ 5954679 w 7149692"/>
                  <a:gd name="connsiteY137" fmla="*/ 2319867 h 4639734"/>
                  <a:gd name="connsiteX138" fmla="*/ 5929279 w 7149692"/>
                  <a:gd name="connsiteY138" fmla="*/ 2167467 h 4639734"/>
                  <a:gd name="connsiteX139" fmla="*/ 5903879 w 7149692"/>
                  <a:gd name="connsiteY139" fmla="*/ 2091267 h 4639734"/>
                  <a:gd name="connsiteX140" fmla="*/ 5878479 w 7149692"/>
                  <a:gd name="connsiteY140" fmla="*/ 1955800 h 4639734"/>
                  <a:gd name="connsiteX141" fmla="*/ 5853079 w 7149692"/>
                  <a:gd name="connsiteY141" fmla="*/ 1905000 h 4639734"/>
                  <a:gd name="connsiteX142" fmla="*/ 5810745 w 7149692"/>
                  <a:gd name="connsiteY142" fmla="*/ 1811867 h 4639734"/>
                  <a:gd name="connsiteX143" fmla="*/ 5759945 w 7149692"/>
                  <a:gd name="connsiteY143" fmla="*/ 1693334 h 4639734"/>
                  <a:gd name="connsiteX144" fmla="*/ 5726079 w 7149692"/>
                  <a:gd name="connsiteY144" fmla="*/ 1591734 h 4639734"/>
                  <a:gd name="connsiteX145" fmla="*/ 5675279 w 7149692"/>
                  <a:gd name="connsiteY145" fmla="*/ 1507067 h 4639734"/>
                  <a:gd name="connsiteX146" fmla="*/ 5649879 w 7149692"/>
                  <a:gd name="connsiteY146" fmla="*/ 1447800 h 4639734"/>
                  <a:gd name="connsiteX147" fmla="*/ 5616012 w 7149692"/>
                  <a:gd name="connsiteY147" fmla="*/ 1380067 h 4639734"/>
                  <a:gd name="connsiteX148" fmla="*/ 5556745 w 7149692"/>
                  <a:gd name="connsiteY148" fmla="*/ 1270000 h 4639734"/>
                  <a:gd name="connsiteX149" fmla="*/ 5505945 w 7149692"/>
                  <a:gd name="connsiteY149" fmla="*/ 1185334 h 4639734"/>
                  <a:gd name="connsiteX150" fmla="*/ 5446679 w 7149692"/>
                  <a:gd name="connsiteY150" fmla="*/ 1083734 h 4639734"/>
                  <a:gd name="connsiteX151" fmla="*/ 5395879 w 7149692"/>
                  <a:gd name="connsiteY151" fmla="*/ 1024467 h 4639734"/>
                  <a:gd name="connsiteX152" fmla="*/ 5336612 w 7149692"/>
                  <a:gd name="connsiteY152" fmla="*/ 939800 h 4639734"/>
                  <a:gd name="connsiteX153" fmla="*/ 5294279 w 7149692"/>
                  <a:gd name="connsiteY153" fmla="*/ 889000 h 4639734"/>
                  <a:gd name="connsiteX154" fmla="*/ 5226545 w 7149692"/>
                  <a:gd name="connsiteY154" fmla="*/ 838200 h 4639734"/>
                  <a:gd name="connsiteX155" fmla="*/ 5158812 w 7149692"/>
                  <a:gd name="connsiteY155" fmla="*/ 812800 h 4639734"/>
                  <a:gd name="connsiteX156" fmla="*/ 5065679 w 7149692"/>
                  <a:gd name="connsiteY156" fmla="*/ 778934 h 4639734"/>
                  <a:gd name="connsiteX157" fmla="*/ 4955612 w 7149692"/>
                  <a:gd name="connsiteY157" fmla="*/ 753534 h 4639734"/>
                  <a:gd name="connsiteX158" fmla="*/ 4887879 w 7149692"/>
                  <a:gd name="connsiteY158" fmla="*/ 736600 h 4639734"/>
                  <a:gd name="connsiteX159" fmla="*/ 4760879 w 7149692"/>
                  <a:gd name="connsiteY159" fmla="*/ 795867 h 4639734"/>
                  <a:gd name="connsiteX160" fmla="*/ 4667745 w 7149692"/>
                  <a:gd name="connsiteY160" fmla="*/ 872067 h 4639734"/>
                  <a:gd name="connsiteX161" fmla="*/ 4600012 w 7149692"/>
                  <a:gd name="connsiteY161" fmla="*/ 990600 h 4639734"/>
                  <a:gd name="connsiteX162" fmla="*/ 4574612 w 7149692"/>
                  <a:gd name="connsiteY162" fmla="*/ 1066800 h 4639734"/>
                  <a:gd name="connsiteX163" fmla="*/ 4540745 w 7149692"/>
                  <a:gd name="connsiteY163" fmla="*/ 1210734 h 4639734"/>
                  <a:gd name="connsiteX164" fmla="*/ 4489945 w 7149692"/>
                  <a:gd name="connsiteY164" fmla="*/ 1168400 h 4639734"/>
                  <a:gd name="connsiteX165" fmla="*/ 4447612 w 7149692"/>
                  <a:gd name="connsiteY165" fmla="*/ 1049867 h 4639734"/>
                  <a:gd name="connsiteX166" fmla="*/ 4379879 w 7149692"/>
                  <a:gd name="connsiteY166" fmla="*/ 922867 h 4639734"/>
                  <a:gd name="connsiteX167" fmla="*/ 4329079 w 7149692"/>
                  <a:gd name="connsiteY167" fmla="*/ 821267 h 4639734"/>
                  <a:gd name="connsiteX168" fmla="*/ 4269812 w 7149692"/>
                  <a:gd name="connsiteY168" fmla="*/ 711200 h 4639734"/>
                  <a:gd name="connsiteX169" fmla="*/ 4210545 w 7149692"/>
                  <a:gd name="connsiteY169" fmla="*/ 609600 h 4639734"/>
                  <a:gd name="connsiteX170" fmla="*/ 4134345 w 7149692"/>
                  <a:gd name="connsiteY170" fmla="*/ 516467 h 4639734"/>
                  <a:gd name="connsiteX171" fmla="*/ 4100479 w 7149692"/>
                  <a:gd name="connsiteY171" fmla="*/ 448734 h 4639734"/>
                  <a:gd name="connsiteX172" fmla="*/ 4041212 w 7149692"/>
                  <a:gd name="connsiteY172" fmla="*/ 372534 h 4639734"/>
                  <a:gd name="connsiteX173" fmla="*/ 4007345 w 7149692"/>
                  <a:gd name="connsiteY173" fmla="*/ 338667 h 4639734"/>
                  <a:gd name="connsiteX174" fmla="*/ 3990412 w 7149692"/>
                  <a:gd name="connsiteY174" fmla="*/ 313267 h 4639734"/>
                  <a:gd name="connsiteX175" fmla="*/ 3965012 w 7149692"/>
                  <a:gd name="connsiteY175" fmla="*/ 287867 h 4639734"/>
                  <a:gd name="connsiteX176" fmla="*/ 3939612 w 7149692"/>
                  <a:gd name="connsiteY176" fmla="*/ 254000 h 4639734"/>
                  <a:gd name="connsiteX177" fmla="*/ 3905745 w 7149692"/>
                  <a:gd name="connsiteY177" fmla="*/ 237067 h 4639734"/>
                  <a:gd name="connsiteX178" fmla="*/ 3846479 w 7149692"/>
                  <a:gd name="connsiteY178" fmla="*/ 186267 h 4639734"/>
                  <a:gd name="connsiteX179" fmla="*/ 3821079 w 7149692"/>
                  <a:gd name="connsiteY179" fmla="*/ 169334 h 4639734"/>
                  <a:gd name="connsiteX180" fmla="*/ 3787212 w 7149692"/>
                  <a:gd name="connsiteY180" fmla="*/ 135467 h 4639734"/>
                  <a:gd name="connsiteX181" fmla="*/ 3694079 w 7149692"/>
                  <a:gd name="connsiteY181" fmla="*/ 101600 h 4639734"/>
                  <a:gd name="connsiteX182" fmla="*/ 3617879 w 7149692"/>
                  <a:gd name="connsiteY182" fmla="*/ 67734 h 4639734"/>
                  <a:gd name="connsiteX183" fmla="*/ 3584012 w 7149692"/>
                  <a:gd name="connsiteY183" fmla="*/ 59267 h 4639734"/>
                  <a:gd name="connsiteX184" fmla="*/ 3550145 w 7149692"/>
                  <a:gd name="connsiteY184" fmla="*/ 42334 h 4639734"/>
                  <a:gd name="connsiteX185" fmla="*/ 3516279 w 7149692"/>
                  <a:gd name="connsiteY185" fmla="*/ 33867 h 4639734"/>
                  <a:gd name="connsiteX186" fmla="*/ 3431612 w 7149692"/>
                  <a:gd name="connsiteY186" fmla="*/ 8467 h 4639734"/>
                  <a:gd name="connsiteX187" fmla="*/ 3330012 w 7149692"/>
                  <a:gd name="connsiteY187" fmla="*/ 0 h 4639734"/>
                  <a:gd name="connsiteX188" fmla="*/ 3143745 w 7149692"/>
                  <a:gd name="connsiteY188" fmla="*/ 8467 h 4639734"/>
                  <a:gd name="connsiteX189" fmla="*/ 3050612 w 7149692"/>
                  <a:gd name="connsiteY189" fmla="*/ 25400 h 4639734"/>
                  <a:gd name="connsiteX190" fmla="*/ 2991345 w 7149692"/>
                  <a:gd name="connsiteY190" fmla="*/ 42334 h 4639734"/>
                  <a:gd name="connsiteX191" fmla="*/ 2949012 w 7149692"/>
                  <a:gd name="connsiteY191" fmla="*/ 59267 h 4639734"/>
                  <a:gd name="connsiteX192" fmla="*/ 2898212 w 7149692"/>
                  <a:gd name="connsiteY192" fmla="*/ 93134 h 4639734"/>
                  <a:gd name="connsiteX193" fmla="*/ 2855879 w 7149692"/>
                  <a:gd name="connsiteY193" fmla="*/ 118534 h 4639734"/>
                  <a:gd name="connsiteX194" fmla="*/ 2830479 w 7149692"/>
                  <a:gd name="connsiteY194" fmla="*/ 143934 h 4639734"/>
                  <a:gd name="connsiteX195" fmla="*/ 2805079 w 7149692"/>
                  <a:gd name="connsiteY195" fmla="*/ 160867 h 4639734"/>
                  <a:gd name="connsiteX196" fmla="*/ 2745812 w 7149692"/>
                  <a:gd name="connsiteY196" fmla="*/ 203200 h 4639734"/>
                  <a:gd name="connsiteX197" fmla="*/ 2720412 w 7149692"/>
                  <a:gd name="connsiteY197" fmla="*/ 254000 h 4639734"/>
                  <a:gd name="connsiteX198" fmla="*/ 2695012 w 7149692"/>
                  <a:gd name="connsiteY198" fmla="*/ 296334 h 4639734"/>
                  <a:gd name="connsiteX199" fmla="*/ 2644212 w 7149692"/>
                  <a:gd name="connsiteY199" fmla="*/ 389467 h 4639734"/>
                  <a:gd name="connsiteX200" fmla="*/ 2627279 w 7149692"/>
                  <a:gd name="connsiteY200" fmla="*/ 414867 h 4639734"/>
                  <a:gd name="connsiteX201" fmla="*/ 2610345 w 7149692"/>
                  <a:gd name="connsiteY201" fmla="*/ 541867 h 4639734"/>
                  <a:gd name="connsiteX202" fmla="*/ 2593412 w 7149692"/>
                  <a:gd name="connsiteY202" fmla="*/ 584200 h 4639734"/>
                  <a:gd name="connsiteX203" fmla="*/ 2584945 w 7149692"/>
                  <a:gd name="connsiteY203" fmla="*/ 609600 h 4639734"/>
                  <a:gd name="connsiteX204" fmla="*/ 2568012 w 7149692"/>
                  <a:gd name="connsiteY204" fmla="*/ 643467 h 4639734"/>
                  <a:gd name="connsiteX205" fmla="*/ 2542612 w 7149692"/>
                  <a:gd name="connsiteY205" fmla="*/ 728134 h 4639734"/>
                  <a:gd name="connsiteX206" fmla="*/ 2551079 w 7149692"/>
                  <a:gd name="connsiteY206" fmla="*/ 880534 h 4639734"/>
                  <a:gd name="connsiteX207" fmla="*/ 2576479 w 7149692"/>
                  <a:gd name="connsiteY207" fmla="*/ 973667 h 4639734"/>
                  <a:gd name="connsiteX208" fmla="*/ 2593412 w 7149692"/>
                  <a:gd name="connsiteY208" fmla="*/ 1049867 h 4639734"/>
                  <a:gd name="connsiteX209" fmla="*/ 2618812 w 7149692"/>
                  <a:gd name="connsiteY209" fmla="*/ 1066800 h 4639734"/>
                  <a:gd name="connsiteX210" fmla="*/ 2678079 w 7149692"/>
                  <a:gd name="connsiteY210" fmla="*/ 1134534 h 4639734"/>
                  <a:gd name="connsiteX211" fmla="*/ 2728879 w 7149692"/>
                  <a:gd name="connsiteY211" fmla="*/ 1176867 h 4639734"/>
                  <a:gd name="connsiteX212" fmla="*/ 2703479 w 7149692"/>
                  <a:gd name="connsiteY212" fmla="*/ 1202267 h 4639734"/>
                  <a:gd name="connsiteX213" fmla="*/ 2635745 w 7149692"/>
                  <a:gd name="connsiteY213" fmla="*/ 1193800 h 4639734"/>
                  <a:gd name="connsiteX214" fmla="*/ 2568012 w 7149692"/>
                  <a:gd name="connsiteY214" fmla="*/ 1117600 h 4639734"/>
                  <a:gd name="connsiteX215" fmla="*/ 2551079 w 7149692"/>
                  <a:gd name="connsiteY215" fmla="*/ 1092200 h 4639734"/>
                  <a:gd name="connsiteX216" fmla="*/ 2525679 w 7149692"/>
                  <a:gd name="connsiteY216" fmla="*/ 1083734 h 4639734"/>
                  <a:gd name="connsiteX217" fmla="*/ 2508745 w 7149692"/>
                  <a:gd name="connsiteY217" fmla="*/ 1049867 h 4639734"/>
                  <a:gd name="connsiteX218" fmla="*/ 2466412 w 7149692"/>
                  <a:gd name="connsiteY218" fmla="*/ 1024467 h 4639734"/>
                  <a:gd name="connsiteX219" fmla="*/ 2432545 w 7149692"/>
                  <a:gd name="connsiteY219" fmla="*/ 999067 h 4639734"/>
                  <a:gd name="connsiteX220" fmla="*/ 2305545 w 7149692"/>
                  <a:gd name="connsiteY220" fmla="*/ 889000 h 4639734"/>
                  <a:gd name="connsiteX221" fmla="*/ 2187012 w 7149692"/>
                  <a:gd name="connsiteY221" fmla="*/ 804334 h 4639734"/>
                  <a:gd name="connsiteX222" fmla="*/ 2136212 w 7149692"/>
                  <a:gd name="connsiteY222" fmla="*/ 762000 h 4639734"/>
                  <a:gd name="connsiteX223" fmla="*/ 2017679 w 7149692"/>
                  <a:gd name="connsiteY223" fmla="*/ 677334 h 4639734"/>
                  <a:gd name="connsiteX224" fmla="*/ 1966879 w 7149692"/>
                  <a:gd name="connsiteY224" fmla="*/ 635000 h 4639734"/>
                  <a:gd name="connsiteX225" fmla="*/ 1873745 w 7149692"/>
                  <a:gd name="connsiteY225" fmla="*/ 575734 h 4639734"/>
                  <a:gd name="connsiteX226" fmla="*/ 1831412 w 7149692"/>
                  <a:gd name="connsiteY226" fmla="*/ 541867 h 4639734"/>
                  <a:gd name="connsiteX227" fmla="*/ 1789079 w 7149692"/>
                  <a:gd name="connsiteY227" fmla="*/ 533400 h 4639734"/>
                  <a:gd name="connsiteX228" fmla="*/ 1763679 w 7149692"/>
                  <a:gd name="connsiteY228" fmla="*/ 524934 h 4639734"/>
                  <a:gd name="connsiteX229" fmla="*/ 1738279 w 7149692"/>
                  <a:gd name="connsiteY229" fmla="*/ 508000 h 4639734"/>
                  <a:gd name="connsiteX230" fmla="*/ 1611279 w 7149692"/>
                  <a:gd name="connsiteY230" fmla="*/ 474134 h 4639734"/>
                  <a:gd name="connsiteX231" fmla="*/ 1501212 w 7149692"/>
                  <a:gd name="connsiteY231" fmla="*/ 465667 h 4639734"/>
                  <a:gd name="connsiteX232" fmla="*/ 1314945 w 7149692"/>
                  <a:gd name="connsiteY232" fmla="*/ 474134 h 4639734"/>
                  <a:gd name="connsiteX233" fmla="*/ 1255679 w 7149692"/>
                  <a:gd name="connsiteY233" fmla="*/ 491067 h 4639734"/>
                  <a:gd name="connsiteX234" fmla="*/ 1179479 w 7149692"/>
                  <a:gd name="connsiteY234" fmla="*/ 508000 h 4639734"/>
                  <a:gd name="connsiteX235" fmla="*/ 1111745 w 7149692"/>
                  <a:gd name="connsiteY235" fmla="*/ 524934 h 4639734"/>
                  <a:gd name="connsiteX236" fmla="*/ 1077879 w 7149692"/>
                  <a:gd name="connsiteY236" fmla="*/ 550334 h 4639734"/>
                  <a:gd name="connsiteX237" fmla="*/ 1044012 w 7149692"/>
                  <a:gd name="connsiteY237" fmla="*/ 567267 h 4639734"/>
                  <a:gd name="connsiteX238" fmla="*/ 993212 w 7149692"/>
                  <a:gd name="connsiteY238" fmla="*/ 618067 h 4639734"/>
                  <a:gd name="connsiteX239" fmla="*/ 933945 w 7149692"/>
                  <a:gd name="connsiteY239" fmla="*/ 728134 h 4639734"/>
                  <a:gd name="connsiteX240" fmla="*/ 900079 w 7149692"/>
                  <a:gd name="connsiteY240" fmla="*/ 778934 h 4639734"/>
                  <a:gd name="connsiteX241" fmla="*/ 883145 w 7149692"/>
                  <a:gd name="connsiteY241" fmla="*/ 838200 h 4639734"/>
                  <a:gd name="connsiteX242" fmla="*/ 866212 w 7149692"/>
                  <a:gd name="connsiteY242" fmla="*/ 905934 h 4639734"/>
                  <a:gd name="connsiteX243" fmla="*/ 883145 w 7149692"/>
                  <a:gd name="connsiteY243" fmla="*/ 1227667 h 4639734"/>
                  <a:gd name="connsiteX244" fmla="*/ 900079 w 7149692"/>
                  <a:gd name="connsiteY244" fmla="*/ 1278467 h 4639734"/>
                  <a:gd name="connsiteX245" fmla="*/ 908545 w 7149692"/>
                  <a:gd name="connsiteY245" fmla="*/ 1320800 h 4639734"/>
                  <a:gd name="connsiteX246" fmla="*/ 942412 w 7149692"/>
                  <a:gd name="connsiteY246" fmla="*/ 1380067 h 4639734"/>
                  <a:gd name="connsiteX247" fmla="*/ 967812 w 7149692"/>
                  <a:gd name="connsiteY247" fmla="*/ 1413934 h 4639734"/>
                  <a:gd name="connsiteX248" fmla="*/ 1010145 w 7149692"/>
                  <a:gd name="connsiteY248" fmla="*/ 1490134 h 4639734"/>
                  <a:gd name="connsiteX249" fmla="*/ 1060945 w 7149692"/>
                  <a:gd name="connsiteY249" fmla="*/ 1532467 h 4639734"/>
                  <a:gd name="connsiteX250" fmla="*/ 1077879 w 7149692"/>
                  <a:gd name="connsiteY250" fmla="*/ 1557867 h 4639734"/>
                  <a:gd name="connsiteX251" fmla="*/ 1120212 w 7149692"/>
                  <a:gd name="connsiteY251" fmla="*/ 1591734 h 4639734"/>
                  <a:gd name="connsiteX252" fmla="*/ 1145612 w 7149692"/>
                  <a:gd name="connsiteY252" fmla="*/ 1617134 h 4639734"/>
                  <a:gd name="connsiteX253" fmla="*/ 1179479 w 7149692"/>
                  <a:gd name="connsiteY253" fmla="*/ 1659467 h 4639734"/>
                  <a:gd name="connsiteX254" fmla="*/ 1230279 w 7149692"/>
                  <a:gd name="connsiteY254" fmla="*/ 1710267 h 4639734"/>
                  <a:gd name="connsiteX255" fmla="*/ 1289545 w 7149692"/>
                  <a:gd name="connsiteY255" fmla="*/ 1761067 h 4639734"/>
                  <a:gd name="connsiteX256" fmla="*/ 1314945 w 7149692"/>
                  <a:gd name="connsiteY256" fmla="*/ 1794934 h 4639734"/>
                  <a:gd name="connsiteX257" fmla="*/ 1374212 w 7149692"/>
                  <a:gd name="connsiteY257" fmla="*/ 1837267 h 4639734"/>
                  <a:gd name="connsiteX258" fmla="*/ 1391145 w 7149692"/>
                  <a:gd name="connsiteY258" fmla="*/ 1862667 h 4639734"/>
                  <a:gd name="connsiteX259" fmla="*/ 1425012 w 7149692"/>
                  <a:gd name="connsiteY259" fmla="*/ 1896534 h 4639734"/>
                  <a:gd name="connsiteX260" fmla="*/ 1433479 w 7149692"/>
                  <a:gd name="connsiteY260" fmla="*/ 1921934 h 4639734"/>
                  <a:gd name="connsiteX261" fmla="*/ 1416545 w 7149692"/>
                  <a:gd name="connsiteY261" fmla="*/ 1938867 h 4639734"/>
                  <a:gd name="connsiteX262" fmla="*/ 1357279 w 7149692"/>
                  <a:gd name="connsiteY262" fmla="*/ 1921934 h 4639734"/>
                  <a:gd name="connsiteX263" fmla="*/ 1298012 w 7149692"/>
                  <a:gd name="connsiteY263" fmla="*/ 1888067 h 4639734"/>
                  <a:gd name="connsiteX264" fmla="*/ 1264145 w 7149692"/>
                  <a:gd name="connsiteY264" fmla="*/ 1862667 h 4639734"/>
                  <a:gd name="connsiteX265" fmla="*/ 1230279 w 7149692"/>
                  <a:gd name="connsiteY265" fmla="*/ 1854200 h 4639734"/>
                  <a:gd name="connsiteX266" fmla="*/ 1204879 w 7149692"/>
                  <a:gd name="connsiteY266" fmla="*/ 1845734 h 4639734"/>
                  <a:gd name="connsiteX267" fmla="*/ 1128679 w 7149692"/>
                  <a:gd name="connsiteY267" fmla="*/ 1820334 h 4639734"/>
                  <a:gd name="connsiteX268" fmla="*/ 967812 w 7149692"/>
                  <a:gd name="connsiteY268" fmla="*/ 1811867 h 4639734"/>
                  <a:gd name="connsiteX269" fmla="*/ 866212 w 7149692"/>
                  <a:gd name="connsiteY269" fmla="*/ 1803400 h 4639734"/>
                  <a:gd name="connsiteX270" fmla="*/ 790012 w 7149692"/>
                  <a:gd name="connsiteY270" fmla="*/ 1811867 h 4639734"/>
                  <a:gd name="connsiteX271" fmla="*/ 722279 w 7149692"/>
                  <a:gd name="connsiteY271" fmla="*/ 1837267 h 4639734"/>
                  <a:gd name="connsiteX272" fmla="*/ 679945 w 7149692"/>
                  <a:gd name="connsiteY272" fmla="*/ 1871134 h 4639734"/>
                  <a:gd name="connsiteX273" fmla="*/ 654545 w 7149692"/>
                  <a:gd name="connsiteY273" fmla="*/ 1896534 h 4639734"/>
                  <a:gd name="connsiteX274" fmla="*/ 586812 w 7149692"/>
                  <a:gd name="connsiteY274" fmla="*/ 1947334 h 4639734"/>
                  <a:gd name="connsiteX275" fmla="*/ 544479 w 7149692"/>
                  <a:gd name="connsiteY275" fmla="*/ 1981200 h 4639734"/>
                  <a:gd name="connsiteX276" fmla="*/ 459812 w 7149692"/>
                  <a:gd name="connsiteY276" fmla="*/ 2032000 h 4639734"/>
                  <a:gd name="connsiteX277" fmla="*/ 400545 w 7149692"/>
                  <a:gd name="connsiteY277" fmla="*/ 2099734 h 4639734"/>
                  <a:gd name="connsiteX278" fmla="*/ 332812 w 7149692"/>
                  <a:gd name="connsiteY278" fmla="*/ 2159000 h 4639734"/>
                  <a:gd name="connsiteX279" fmla="*/ 282012 w 7149692"/>
                  <a:gd name="connsiteY279" fmla="*/ 2235200 h 4639734"/>
                  <a:gd name="connsiteX280" fmla="*/ 256612 w 7149692"/>
                  <a:gd name="connsiteY280" fmla="*/ 2252134 h 4639734"/>
                  <a:gd name="connsiteX281" fmla="*/ 214279 w 7149692"/>
                  <a:gd name="connsiteY281" fmla="*/ 2328334 h 4639734"/>
                  <a:gd name="connsiteX282" fmla="*/ 205812 w 7149692"/>
                  <a:gd name="connsiteY282" fmla="*/ 2362200 h 4639734"/>
                  <a:gd name="connsiteX283" fmla="*/ 188879 w 7149692"/>
                  <a:gd name="connsiteY283" fmla="*/ 2404534 h 4639734"/>
                  <a:gd name="connsiteX284" fmla="*/ 180412 w 7149692"/>
                  <a:gd name="connsiteY284" fmla="*/ 2446867 h 4639734"/>
                  <a:gd name="connsiteX285" fmla="*/ 188879 w 7149692"/>
                  <a:gd name="connsiteY285" fmla="*/ 2531534 h 4639734"/>
                  <a:gd name="connsiteX286" fmla="*/ 239679 w 7149692"/>
                  <a:gd name="connsiteY286" fmla="*/ 2573867 h 4639734"/>
                  <a:gd name="connsiteX287" fmla="*/ 265079 w 7149692"/>
                  <a:gd name="connsiteY287" fmla="*/ 2590800 h 4639734"/>
                  <a:gd name="connsiteX288" fmla="*/ 315879 w 7149692"/>
                  <a:gd name="connsiteY288" fmla="*/ 2641600 h 4639734"/>
                  <a:gd name="connsiteX289" fmla="*/ 375145 w 7149692"/>
                  <a:gd name="connsiteY289" fmla="*/ 2683934 h 4639734"/>
                  <a:gd name="connsiteX290" fmla="*/ 417479 w 7149692"/>
                  <a:gd name="connsiteY290" fmla="*/ 2709334 h 4639734"/>
                  <a:gd name="connsiteX291" fmla="*/ 510612 w 7149692"/>
                  <a:gd name="connsiteY291" fmla="*/ 2768600 h 4639734"/>
                  <a:gd name="connsiteX292" fmla="*/ 527545 w 7149692"/>
                  <a:gd name="connsiteY292" fmla="*/ 2785534 h 4639734"/>
                  <a:gd name="connsiteX293" fmla="*/ 561412 w 7149692"/>
                  <a:gd name="connsiteY293" fmla="*/ 2827867 h 4639734"/>
                  <a:gd name="connsiteX294" fmla="*/ 603745 w 7149692"/>
                  <a:gd name="connsiteY294" fmla="*/ 2895600 h 4639734"/>
                  <a:gd name="connsiteX295" fmla="*/ 561412 w 7149692"/>
                  <a:gd name="connsiteY295" fmla="*/ 2921000 h 4639734"/>
                  <a:gd name="connsiteX296" fmla="*/ 510612 w 7149692"/>
                  <a:gd name="connsiteY29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46945 w 7149692"/>
                  <a:gd name="connsiteY81" fmla="*/ 4013200 h 4639734"/>
                  <a:gd name="connsiteX82" fmla="*/ 3355412 w 7149692"/>
                  <a:gd name="connsiteY82" fmla="*/ 3987800 h 4639734"/>
                  <a:gd name="connsiteX83" fmla="*/ 3431612 w 7149692"/>
                  <a:gd name="connsiteY83" fmla="*/ 4047067 h 4639734"/>
                  <a:gd name="connsiteX84" fmla="*/ 3473945 w 7149692"/>
                  <a:gd name="connsiteY84" fmla="*/ 4089400 h 4639734"/>
                  <a:gd name="connsiteX85" fmla="*/ 3541679 w 7149692"/>
                  <a:gd name="connsiteY85" fmla="*/ 4165600 h 4639734"/>
                  <a:gd name="connsiteX86" fmla="*/ 3617879 w 7149692"/>
                  <a:gd name="connsiteY86" fmla="*/ 4233334 h 4639734"/>
                  <a:gd name="connsiteX87" fmla="*/ 3677145 w 7149692"/>
                  <a:gd name="connsiteY87" fmla="*/ 4292600 h 4639734"/>
                  <a:gd name="connsiteX88" fmla="*/ 3736412 w 7149692"/>
                  <a:gd name="connsiteY88" fmla="*/ 4360334 h 4639734"/>
                  <a:gd name="connsiteX89" fmla="*/ 3795679 w 7149692"/>
                  <a:gd name="connsiteY89" fmla="*/ 4402667 h 4639734"/>
                  <a:gd name="connsiteX90" fmla="*/ 3897279 w 7149692"/>
                  <a:gd name="connsiteY90" fmla="*/ 4461934 h 4639734"/>
                  <a:gd name="connsiteX91" fmla="*/ 3998879 w 7149692"/>
                  <a:gd name="connsiteY91" fmla="*/ 4495800 h 4639734"/>
                  <a:gd name="connsiteX92" fmla="*/ 4083545 w 7149692"/>
                  <a:gd name="connsiteY92" fmla="*/ 4512734 h 4639734"/>
                  <a:gd name="connsiteX93" fmla="*/ 4134345 w 7149692"/>
                  <a:gd name="connsiteY93" fmla="*/ 4529667 h 4639734"/>
                  <a:gd name="connsiteX94" fmla="*/ 4252879 w 7149692"/>
                  <a:gd name="connsiteY94" fmla="*/ 4538134 h 4639734"/>
                  <a:gd name="connsiteX95" fmla="*/ 4320612 w 7149692"/>
                  <a:gd name="connsiteY95" fmla="*/ 4546600 h 4639734"/>
                  <a:gd name="connsiteX96" fmla="*/ 4574612 w 7149692"/>
                  <a:gd name="connsiteY96" fmla="*/ 4555067 h 4639734"/>
                  <a:gd name="connsiteX97" fmla="*/ 4752412 w 7149692"/>
                  <a:gd name="connsiteY97" fmla="*/ 4572000 h 4639734"/>
                  <a:gd name="connsiteX98" fmla="*/ 4828612 w 7149692"/>
                  <a:gd name="connsiteY98" fmla="*/ 4580467 h 4639734"/>
                  <a:gd name="connsiteX99" fmla="*/ 5074145 w 7149692"/>
                  <a:gd name="connsiteY99" fmla="*/ 4588934 h 4639734"/>
                  <a:gd name="connsiteX100" fmla="*/ 5421279 w 7149692"/>
                  <a:gd name="connsiteY100" fmla="*/ 4563534 h 4639734"/>
                  <a:gd name="connsiteX101" fmla="*/ 5497479 w 7149692"/>
                  <a:gd name="connsiteY101" fmla="*/ 4529667 h 4639734"/>
                  <a:gd name="connsiteX102" fmla="*/ 5565212 w 7149692"/>
                  <a:gd name="connsiteY102" fmla="*/ 4461934 h 4639734"/>
                  <a:gd name="connsiteX103" fmla="*/ 5658345 w 7149692"/>
                  <a:gd name="connsiteY103" fmla="*/ 4385734 h 4639734"/>
                  <a:gd name="connsiteX104" fmla="*/ 5717612 w 7149692"/>
                  <a:gd name="connsiteY104" fmla="*/ 4343400 h 4639734"/>
                  <a:gd name="connsiteX105" fmla="*/ 5759945 w 7149692"/>
                  <a:gd name="connsiteY105" fmla="*/ 4292600 h 4639734"/>
                  <a:gd name="connsiteX106" fmla="*/ 5802279 w 7149692"/>
                  <a:gd name="connsiteY106" fmla="*/ 4174067 h 4639734"/>
                  <a:gd name="connsiteX107" fmla="*/ 5827679 w 7149692"/>
                  <a:gd name="connsiteY107" fmla="*/ 4097867 h 4639734"/>
                  <a:gd name="connsiteX108" fmla="*/ 5861545 w 7149692"/>
                  <a:gd name="connsiteY108" fmla="*/ 3987800 h 4639734"/>
                  <a:gd name="connsiteX109" fmla="*/ 5903879 w 7149692"/>
                  <a:gd name="connsiteY109" fmla="*/ 3979334 h 4639734"/>
                  <a:gd name="connsiteX110" fmla="*/ 5997012 w 7149692"/>
                  <a:gd name="connsiteY110" fmla="*/ 4013200 h 4639734"/>
                  <a:gd name="connsiteX111" fmla="*/ 6327212 w 7149692"/>
                  <a:gd name="connsiteY111" fmla="*/ 4004734 h 4639734"/>
                  <a:gd name="connsiteX112" fmla="*/ 6411879 w 7149692"/>
                  <a:gd name="connsiteY112" fmla="*/ 3996267 h 4639734"/>
                  <a:gd name="connsiteX113" fmla="*/ 6589679 w 7149692"/>
                  <a:gd name="connsiteY113" fmla="*/ 3979334 h 4639734"/>
                  <a:gd name="connsiteX114" fmla="*/ 6725145 w 7149692"/>
                  <a:gd name="connsiteY114" fmla="*/ 3962400 h 4639734"/>
                  <a:gd name="connsiteX115" fmla="*/ 6784412 w 7149692"/>
                  <a:gd name="connsiteY115" fmla="*/ 3945467 h 4639734"/>
                  <a:gd name="connsiteX116" fmla="*/ 6869079 w 7149692"/>
                  <a:gd name="connsiteY116" fmla="*/ 3869267 h 4639734"/>
                  <a:gd name="connsiteX117" fmla="*/ 6936812 w 7149692"/>
                  <a:gd name="connsiteY117" fmla="*/ 3759200 h 4639734"/>
                  <a:gd name="connsiteX118" fmla="*/ 6987612 w 7149692"/>
                  <a:gd name="connsiteY118" fmla="*/ 3666067 h 4639734"/>
                  <a:gd name="connsiteX119" fmla="*/ 7029945 w 7149692"/>
                  <a:gd name="connsiteY119" fmla="*/ 3572934 h 4639734"/>
                  <a:gd name="connsiteX120" fmla="*/ 7055345 w 7149692"/>
                  <a:gd name="connsiteY120" fmla="*/ 3479800 h 4639734"/>
                  <a:gd name="connsiteX121" fmla="*/ 7106145 w 7149692"/>
                  <a:gd name="connsiteY121" fmla="*/ 3378200 h 4639734"/>
                  <a:gd name="connsiteX122" fmla="*/ 7140012 w 7149692"/>
                  <a:gd name="connsiteY122" fmla="*/ 3259667 h 4639734"/>
                  <a:gd name="connsiteX123" fmla="*/ 7140012 w 7149692"/>
                  <a:gd name="connsiteY123" fmla="*/ 2937934 h 4639734"/>
                  <a:gd name="connsiteX124" fmla="*/ 7114612 w 7149692"/>
                  <a:gd name="connsiteY124" fmla="*/ 2836334 h 4639734"/>
                  <a:gd name="connsiteX125" fmla="*/ 7063812 w 7149692"/>
                  <a:gd name="connsiteY125" fmla="*/ 2743200 h 4639734"/>
                  <a:gd name="connsiteX126" fmla="*/ 7029945 w 7149692"/>
                  <a:gd name="connsiteY126" fmla="*/ 2641600 h 4639734"/>
                  <a:gd name="connsiteX127" fmla="*/ 7004545 w 7149692"/>
                  <a:gd name="connsiteY127" fmla="*/ 2582334 h 4639734"/>
                  <a:gd name="connsiteX128" fmla="*/ 6953745 w 7149692"/>
                  <a:gd name="connsiteY128" fmla="*/ 2514600 h 4639734"/>
                  <a:gd name="connsiteX129" fmla="*/ 6826745 w 7149692"/>
                  <a:gd name="connsiteY129" fmla="*/ 2421467 h 4639734"/>
                  <a:gd name="connsiteX130" fmla="*/ 6759012 w 7149692"/>
                  <a:gd name="connsiteY130" fmla="*/ 2396067 h 4639734"/>
                  <a:gd name="connsiteX131" fmla="*/ 6657412 w 7149692"/>
                  <a:gd name="connsiteY131" fmla="*/ 2319867 h 4639734"/>
                  <a:gd name="connsiteX132" fmla="*/ 6538879 w 7149692"/>
                  <a:gd name="connsiteY132" fmla="*/ 2294467 h 4639734"/>
                  <a:gd name="connsiteX133" fmla="*/ 6445745 w 7149692"/>
                  <a:gd name="connsiteY133" fmla="*/ 2260600 h 4639734"/>
                  <a:gd name="connsiteX134" fmla="*/ 6132479 w 7149692"/>
                  <a:gd name="connsiteY134" fmla="*/ 2260600 h 4639734"/>
                  <a:gd name="connsiteX135" fmla="*/ 6013945 w 7149692"/>
                  <a:gd name="connsiteY135" fmla="*/ 2302934 h 4639734"/>
                  <a:gd name="connsiteX136" fmla="*/ 5954679 w 7149692"/>
                  <a:gd name="connsiteY136" fmla="*/ 2319867 h 4639734"/>
                  <a:gd name="connsiteX137" fmla="*/ 5929279 w 7149692"/>
                  <a:gd name="connsiteY137" fmla="*/ 2167467 h 4639734"/>
                  <a:gd name="connsiteX138" fmla="*/ 5903879 w 7149692"/>
                  <a:gd name="connsiteY138" fmla="*/ 2091267 h 4639734"/>
                  <a:gd name="connsiteX139" fmla="*/ 5878479 w 7149692"/>
                  <a:gd name="connsiteY139" fmla="*/ 1955800 h 4639734"/>
                  <a:gd name="connsiteX140" fmla="*/ 5853079 w 7149692"/>
                  <a:gd name="connsiteY140" fmla="*/ 1905000 h 4639734"/>
                  <a:gd name="connsiteX141" fmla="*/ 5810745 w 7149692"/>
                  <a:gd name="connsiteY141" fmla="*/ 1811867 h 4639734"/>
                  <a:gd name="connsiteX142" fmla="*/ 5759945 w 7149692"/>
                  <a:gd name="connsiteY142" fmla="*/ 1693334 h 4639734"/>
                  <a:gd name="connsiteX143" fmla="*/ 5726079 w 7149692"/>
                  <a:gd name="connsiteY143" fmla="*/ 1591734 h 4639734"/>
                  <a:gd name="connsiteX144" fmla="*/ 5675279 w 7149692"/>
                  <a:gd name="connsiteY144" fmla="*/ 1507067 h 4639734"/>
                  <a:gd name="connsiteX145" fmla="*/ 5649879 w 7149692"/>
                  <a:gd name="connsiteY145" fmla="*/ 1447800 h 4639734"/>
                  <a:gd name="connsiteX146" fmla="*/ 5616012 w 7149692"/>
                  <a:gd name="connsiteY146" fmla="*/ 1380067 h 4639734"/>
                  <a:gd name="connsiteX147" fmla="*/ 5556745 w 7149692"/>
                  <a:gd name="connsiteY147" fmla="*/ 1270000 h 4639734"/>
                  <a:gd name="connsiteX148" fmla="*/ 5505945 w 7149692"/>
                  <a:gd name="connsiteY148" fmla="*/ 1185334 h 4639734"/>
                  <a:gd name="connsiteX149" fmla="*/ 5446679 w 7149692"/>
                  <a:gd name="connsiteY149" fmla="*/ 1083734 h 4639734"/>
                  <a:gd name="connsiteX150" fmla="*/ 5395879 w 7149692"/>
                  <a:gd name="connsiteY150" fmla="*/ 1024467 h 4639734"/>
                  <a:gd name="connsiteX151" fmla="*/ 5336612 w 7149692"/>
                  <a:gd name="connsiteY151" fmla="*/ 939800 h 4639734"/>
                  <a:gd name="connsiteX152" fmla="*/ 5294279 w 7149692"/>
                  <a:gd name="connsiteY152" fmla="*/ 889000 h 4639734"/>
                  <a:gd name="connsiteX153" fmla="*/ 5226545 w 7149692"/>
                  <a:gd name="connsiteY153" fmla="*/ 838200 h 4639734"/>
                  <a:gd name="connsiteX154" fmla="*/ 5158812 w 7149692"/>
                  <a:gd name="connsiteY154" fmla="*/ 812800 h 4639734"/>
                  <a:gd name="connsiteX155" fmla="*/ 5065679 w 7149692"/>
                  <a:gd name="connsiteY155" fmla="*/ 778934 h 4639734"/>
                  <a:gd name="connsiteX156" fmla="*/ 4955612 w 7149692"/>
                  <a:gd name="connsiteY156" fmla="*/ 753534 h 4639734"/>
                  <a:gd name="connsiteX157" fmla="*/ 4887879 w 7149692"/>
                  <a:gd name="connsiteY157" fmla="*/ 736600 h 4639734"/>
                  <a:gd name="connsiteX158" fmla="*/ 4760879 w 7149692"/>
                  <a:gd name="connsiteY158" fmla="*/ 795867 h 4639734"/>
                  <a:gd name="connsiteX159" fmla="*/ 4667745 w 7149692"/>
                  <a:gd name="connsiteY159" fmla="*/ 872067 h 4639734"/>
                  <a:gd name="connsiteX160" fmla="*/ 4600012 w 7149692"/>
                  <a:gd name="connsiteY160" fmla="*/ 990600 h 4639734"/>
                  <a:gd name="connsiteX161" fmla="*/ 4574612 w 7149692"/>
                  <a:gd name="connsiteY161" fmla="*/ 1066800 h 4639734"/>
                  <a:gd name="connsiteX162" fmla="*/ 4540745 w 7149692"/>
                  <a:gd name="connsiteY162" fmla="*/ 1210734 h 4639734"/>
                  <a:gd name="connsiteX163" fmla="*/ 4489945 w 7149692"/>
                  <a:gd name="connsiteY163" fmla="*/ 1168400 h 4639734"/>
                  <a:gd name="connsiteX164" fmla="*/ 4447612 w 7149692"/>
                  <a:gd name="connsiteY164" fmla="*/ 1049867 h 4639734"/>
                  <a:gd name="connsiteX165" fmla="*/ 4379879 w 7149692"/>
                  <a:gd name="connsiteY165" fmla="*/ 922867 h 4639734"/>
                  <a:gd name="connsiteX166" fmla="*/ 4329079 w 7149692"/>
                  <a:gd name="connsiteY166" fmla="*/ 821267 h 4639734"/>
                  <a:gd name="connsiteX167" fmla="*/ 4269812 w 7149692"/>
                  <a:gd name="connsiteY167" fmla="*/ 711200 h 4639734"/>
                  <a:gd name="connsiteX168" fmla="*/ 4210545 w 7149692"/>
                  <a:gd name="connsiteY168" fmla="*/ 609600 h 4639734"/>
                  <a:gd name="connsiteX169" fmla="*/ 4134345 w 7149692"/>
                  <a:gd name="connsiteY169" fmla="*/ 516467 h 4639734"/>
                  <a:gd name="connsiteX170" fmla="*/ 4100479 w 7149692"/>
                  <a:gd name="connsiteY170" fmla="*/ 448734 h 4639734"/>
                  <a:gd name="connsiteX171" fmla="*/ 4041212 w 7149692"/>
                  <a:gd name="connsiteY171" fmla="*/ 372534 h 4639734"/>
                  <a:gd name="connsiteX172" fmla="*/ 4007345 w 7149692"/>
                  <a:gd name="connsiteY172" fmla="*/ 338667 h 4639734"/>
                  <a:gd name="connsiteX173" fmla="*/ 3990412 w 7149692"/>
                  <a:gd name="connsiteY173" fmla="*/ 313267 h 4639734"/>
                  <a:gd name="connsiteX174" fmla="*/ 3965012 w 7149692"/>
                  <a:gd name="connsiteY174" fmla="*/ 287867 h 4639734"/>
                  <a:gd name="connsiteX175" fmla="*/ 3939612 w 7149692"/>
                  <a:gd name="connsiteY175" fmla="*/ 254000 h 4639734"/>
                  <a:gd name="connsiteX176" fmla="*/ 3905745 w 7149692"/>
                  <a:gd name="connsiteY176" fmla="*/ 237067 h 4639734"/>
                  <a:gd name="connsiteX177" fmla="*/ 3846479 w 7149692"/>
                  <a:gd name="connsiteY177" fmla="*/ 186267 h 4639734"/>
                  <a:gd name="connsiteX178" fmla="*/ 3821079 w 7149692"/>
                  <a:gd name="connsiteY178" fmla="*/ 169334 h 4639734"/>
                  <a:gd name="connsiteX179" fmla="*/ 3787212 w 7149692"/>
                  <a:gd name="connsiteY179" fmla="*/ 135467 h 4639734"/>
                  <a:gd name="connsiteX180" fmla="*/ 3694079 w 7149692"/>
                  <a:gd name="connsiteY180" fmla="*/ 101600 h 4639734"/>
                  <a:gd name="connsiteX181" fmla="*/ 3617879 w 7149692"/>
                  <a:gd name="connsiteY181" fmla="*/ 67734 h 4639734"/>
                  <a:gd name="connsiteX182" fmla="*/ 3584012 w 7149692"/>
                  <a:gd name="connsiteY182" fmla="*/ 59267 h 4639734"/>
                  <a:gd name="connsiteX183" fmla="*/ 3550145 w 7149692"/>
                  <a:gd name="connsiteY183" fmla="*/ 42334 h 4639734"/>
                  <a:gd name="connsiteX184" fmla="*/ 3516279 w 7149692"/>
                  <a:gd name="connsiteY184" fmla="*/ 33867 h 4639734"/>
                  <a:gd name="connsiteX185" fmla="*/ 3431612 w 7149692"/>
                  <a:gd name="connsiteY185" fmla="*/ 8467 h 4639734"/>
                  <a:gd name="connsiteX186" fmla="*/ 3330012 w 7149692"/>
                  <a:gd name="connsiteY186" fmla="*/ 0 h 4639734"/>
                  <a:gd name="connsiteX187" fmla="*/ 3143745 w 7149692"/>
                  <a:gd name="connsiteY187" fmla="*/ 8467 h 4639734"/>
                  <a:gd name="connsiteX188" fmla="*/ 3050612 w 7149692"/>
                  <a:gd name="connsiteY188" fmla="*/ 25400 h 4639734"/>
                  <a:gd name="connsiteX189" fmla="*/ 2991345 w 7149692"/>
                  <a:gd name="connsiteY189" fmla="*/ 42334 h 4639734"/>
                  <a:gd name="connsiteX190" fmla="*/ 2949012 w 7149692"/>
                  <a:gd name="connsiteY190" fmla="*/ 59267 h 4639734"/>
                  <a:gd name="connsiteX191" fmla="*/ 2898212 w 7149692"/>
                  <a:gd name="connsiteY191" fmla="*/ 93134 h 4639734"/>
                  <a:gd name="connsiteX192" fmla="*/ 2855879 w 7149692"/>
                  <a:gd name="connsiteY192" fmla="*/ 118534 h 4639734"/>
                  <a:gd name="connsiteX193" fmla="*/ 2830479 w 7149692"/>
                  <a:gd name="connsiteY193" fmla="*/ 143934 h 4639734"/>
                  <a:gd name="connsiteX194" fmla="*/ 2805079 w 7149692"/>
                  <a:gd name="connsiteY194" fmla="*/ 160867 h 4639734"/>
                  <a:gd name="connsiteX195" fmla="*/ 2745812 w 7149692"/>
                  <a:gd name="connsiteY195" fmla="*/ 203200 h 4639734"/>
                  <a:gd name="connsiteX196" fmla="*/ 2720412 w 7149692"/>
                  <a:gd name="connsiteY196" fmla="*/ 254000 h 4639734"/>
                  <a:gd name="connsiteX197" fmla="*/ 2695012 w 7149692"/>
                  <a:gd name="connsiteY197" fmla="*/ 296334 h 4639734"/>
                  <a:gd name="connsiteX198" fmla="*/ 2644212 w 7149692"/>
                  <a:gd name="connsiteY198" fmla="*/ 389467 h 4639734"/>
                  <a:gd name="connsiteX199" fmla="*/ 2627279 w 7149692"/>
                  <a:gd name="connsiteY199" fmla="*/ 414867 h 4639734"/>
                  <a:gd name="connsiteX200" fmla="*/ 2610345 w 7149692"/>
                  <a:gd name="connsiteY200" fmla="*/ 541867 h 4639734"/>
                  <a:gd name="connsiteX201" fmla="*/ 2593412 w 7149692"/>
                  <a:gd name="connsiteY201" fmla="*/ 584200 h 4639734"/>
                  <a:gd name="connsiteX202" fmla="*/ 2584945 w 7149692"/>
                  <a:gd name="connsiteY202" fmla="*/ 609600 h 4639734"/>
                  <a:gd name="connsiteX203" fmla="*/ 2568012 w 7149692"/>
                  <a:gd name="connsiteY203" fmla="*/ 643467 h 4639734"/>
                  <a:gd name="connsiteX204" fmla="*/ 2542612 w 7149692"/>
                  <a:gd name="connsiteY204" fmla="*/ 728134 h 4639734"/>
                  <a:gd name="connsiteX205" fmla="*/ 2551079 w 7149692"/>
                  <a:gd name="connsiteY205" fmla="*/ 880534 h 4639734"/>
                  <a:gd name="connsiteX206" fmla="*/ 2576479 w 7149692"/>
                  <a:gd name="connsiteY206" fmla="*/ 973667 h 4639734"/>
                  <a:gd name="connsiteX207" fmla="*/ 2593412 w 7149692"/>
                  <a:gd name="connsiteY207" fmla="*/ 1049867 h 4639734"/>
                  <a:gd name="connsiteX208" fmla="*/ 2618812 w 7149692"/>
                  <a:gd name="connsiteY208" fmla="*/ 1066800 h 4639734"/>
                  <a:gd name="connsiteX209" fmla="*/ 2678079 w 7149692"/>
                  <a:gd name="connsiteY209" fmla="*/ 1134534 h 4639734"/>
                  <a:gd name="connsiteX210" fmla="*/ 2728879 w 7149692"/>
                  <a:gd name="connsiteY210" fmla="*/ 1176867 h 4639734"/>
                  <a:gd name="connsiteX211" fmla="*/ 2703479 w 7149692"/>
                  <a:gd name="connsiteY211" fmla="*/ 1202267 h 4639734"/>
                  <a:gd name="connsiteX212" fmla="*/ 2635745 w 7149692"/>
                  <a:gd name="connsiteY212" fmla="*/ 1193800 h 4639734"/>
                  <a:gd name="connsiteX213" fmla="*/ 2568012 w 7149692"/>
                  <a:gd name="connsiteY213" fmla="*/ 1117600 h 4639734"/>
                  <a:gd name="connsiteX214" fmla="*/ 2551079 w 7149692"/>
                  <a:gd name="connsiteY214" fmla="*/ 1092200 h 4639734"/>
                  <a:gd name="connsiteX215" fmla="*/ 2525679 w 7149692"/>
                  <a:gd name="connsiteY215" fmla="*/ 1083734 h 4639734"/>
                  <a:gd name="connsiteX216" fmla="*/ 2508745 w 7149692"/>
                  <a:gd name="connsiteY216" fmla="*/ 1049867 h 4639734"/>
                  <a:gd name="connsiteX217" fmla="*/ 2466412 w 7149692"/>
                  <a:gd name="connsiteY217" fmla="*/ 1024467 h 4639734"/>
                  <a:gd name="connsiteX218" fmla="*/ 2432545 w 7149692"/>
                  <a:gd name="connsiteY218" fmla="*/ 999067 h 4639734"/>
                  <a:gd name="connsiteX219" fmla="*/ 2305545 w 7149692"/>
                  <a:gd name="connsiteY219" fmla="*/ 889000 h 4639734"/>
                  <a:gd name="connsiteX220" fmla="*/ 2187012 w 7149692"/>
                  <a:gd name="connsiteY220" fmla="*/ 804334 h 4639734"/>
                  <a:gd name="connsiteX221" fmla="*/ 2136212 w 7149692"/>
                  <a:gd name="connsiteY221" fmla="*/ 762000 h 4639734"/>
                  <a:gd name="connsiteX222" fmla="*/ 2017679 w 7149692"/>
                  <a:gd name="connsiteY222" fmla="*/ 677334 h 4639734"/>
                  <a:gd name="connsiteX223" fmla="*/ 1966879 w 7149692"/>
                  <a:gd name="connsiteY223" fmla="*/ 635000 h 4639734"/>
                  <a:gd name="connsiteX224" fmla="*/ 1873745 w 7149692"/>
                  <a:gd name="connsiteY224" fmla="*/ 575734 h 4639734"/>
                  <a:gd name="connsiteX225" fmla="*/ 1831412 w 7149692"/>
                  <a:gd name="connsiteY225" fmla="*/ 541867 h 4639734"/>
                  <a:gd name="connsiteX226" fmla="*/ 1789079 w 7149692"/>
                  <a:gd name="connsiteY226" fmla="*/ 533400 h 4639734"/>
                  <a:gd name="connsiteX227" fmla="*/ 1763679 w 7149692"/>
                  <a:gd name="connsiteY227" fmla="*/ 524934 h 4639734"/>
                  <a:gd name="connsiteX228" fmla="*/ 1738279 w 7149692"/>
                  <a:gd name="connsiteY228" fmla="*/ 508000 h 4639734"/>
                  <a:gd name="connsiteX229" fmla="*/ 1611279 w 7149692"/>
                  <a:gd name="connsiteY229" fmla="*/ 474134 h 4639734"/>
                  <a:gd name="connsiteX230" fmla="*/ 1501212 w 7149692"/>
                  <a:gd name="connsiteY230" fmla="*/ 465667 h 4639734"/>
                  <a:gd name="connsiteX231" fmla="*/ 1314945 w 7149692"/>
                  <a:gd name="connsiteY231" fmla="*/ 474134 h 4639734"/>
                  <a:gd name="connsiteX232" fmla="*/ 1255679 w 7149692"/>
                  <a:gd name="connsiteY232" fmla="*/ 491067 h 4639734"/>
                  <a:gd name="connsiteX233" fmla="*/ 1179479 w 7149692"/>
                  <a:gd name="connsiteY233" fmla="*/ 508000 h 4639734"/>
                  <a:gd name="connsiteX234" fmla="*/ 1111745 w 7149692"/>
                  <a:gd name="connsiteY234" fmla="*/ 524934 h 4639734"/>
                  <a:gd name="connsiteX235" fmla="*/ 1077879 w 7149692"/>
                  <a:gd name="connsiteY235" fmla="*/ 550334 h 4639734"/>
                  <a:gd name="connsiteX236" fmla="*/ 1044012 w 7149692"/>
                  <a:gd name="connsiteY236" fmla="*/ 567267 h 4639734"/>
                  <a:gd name="connsiteX237" fmla="*/ 993212 w 7149692"/>
                  <a:gd name="connsiteY237" fmla="*/ 618067 h 4639734"/>
                  <a:gd name="connsiteX238" fmla="*/ 933945 w 7149692"/>
                  <a:gd name="connsiteY238" fmla="*/ 728134 h 4639734"/>
                  <a:gd name="connsiteX239" fmla="*/ 900079 w 7149692"/>
                  <a:gd name="connsiteY239" fmla="*/ 778934 h 4639734"/>
                  <a:gd name="connsiteX240" fmla="*/ 883145 w 7149692"/>
                  <a:gd name="connsiteY240" fmla="*/ 838200 h 4639734"/>
                  <a:gd name="connsiteX241" fmla="*/ 866212 w 7149692"/>
                  <a:gd name="connsiteY241" fmla="*/ 905934 h 4639734"/>
                  <a:gd name="connsiteX242" fmla="*/ 883145 w 7149692"/>
                  <a:gd name="connsiteY242" fmla="*/ 1227667 h 4639734"/>
                  <a:gd name="connsiteX243" fmla="*/ 900079 w 7149692"/>
                  <a:gd name="connsiteY243" fmla="*/ 1278467 h 4639734"/>
                  <a:gd name="connsiteX244" fmla="*/ 908545 w 7149692"/>
                  <a:gd name="connsiteY244" fmla="*/ 1320800 h 4639734"/>
                  <a:gd name="connsiteX245" fmla="*/ 942412 w 7149692"/>
                  <a:gd name="connsiteY245" fmla="*/ 1380067 h 4639734"/>
                  <a:gd name="connsiteX246" fmla="*/ 967812 w 7149692"/>
                  <a:gd name="connsiteY246" fmla="*/ 1413934 h 4639734"/>
                  <a:gd name="connsiteX247" fmla="*/ 1010145 w 7149692"/>
                  <a:gd name="connsiteY247" fmla="*/ 1490134 h 4639734"/>
                  <a:gd name="connsiteX248" fmla="*/ 1060945 w 7149692"/>
                  <a:gd name="connsiteY248" fmla="*/ 1532467 h 4639734"/>
                  <a:gd name="connsiteX249" fmla="*/ 1077879 w 7149692"/>
                  <a:gd name="connsiteY249" fmla="*/ 1557867 h 4639734"/>
                  <a:gd name="connsiteX250" fmla="*/ 1120212 w 7149692"/>
                  <a:gd name="connsiteY250" fmla="*/ 1591734 h 4639734"/>
                  <a:gd name="connsiteX251" fmla="*/ 1145612 w 7149692"/>
                  <a:gd name="connsiteY251" fmla="*/ 1617134 h 4639734"/>
                  <a:gd name="connsiteX252" fmla="*/ 1179479 w 7149692"/>
                  <a:gd name="connsiteY252" fmla="*/ 1659467 h 4639734"/>
                  <a:gd name="connsiteX253" fmla="*/ 1230279 w 7149692"/>
                  <a:gd name="connsiteY253" fmla="*/ 1710267 h 4639734"/>
                  <a:gd name="connsiteX254" fmla="*/ 1289545 w 7149692"/>
                  <a:gd name="connsiteY254" fmla="*/ 1761067 h 4639734"/>
                  <a:gd name="connsiteX255" fmla="*/ 1314945 w 7149692"/>
                  <a:gd name="connsiteY255" fmla="*/ 1794934 h 4639734"/>
                  <a:gd name="connsiteX256" fmla="*/ 1374212 w 7149692"/>
                  <a:gd name="connsiteY256" fmla="*/ 1837267 h 4639734"/>
                  <a:gd name="connsiteX257" fmla="*/ 1391145 w 7149692"/>
                  <a:gd name="connsiteY257" fmla="*/ 1862667 h 4639734"/>
                  <a:gd name="connsiteX258" fmla="*/ 1425012 w 7149692"/>
                  <a:gd name="connsiteY258" fmla="*/ 1896534 h 4639734"/>
                  <a:gd name="connsiteX259" fmla="*/ 1433479 w 7149692"/>
                  <a:gd name="connsiteY259" fmla="*/ 1921934 h 4639734"/>
                  <a:gd name="connsiteX260" fmla="*/ 1416545 w 7149692"/>
                  <a:gd name="connsiteY260" fmla="*/ 1938867 h 4639734"/>
                  <a:gd name="connsiteX261" fmla="*/ 1357279 w 7149692"/>
                  <a:gd name="connsiteY261" fmla="*/ 1921934 h 4639734"/>
                  <a:gd name="connsiteX262" fmla="*/ 1298012 w 7149692"/>
                  <a:gd name="connsiteY262" fmla="*/ 1888067 h 4639734"/>
                  <a:gd name="connsiteX263" fmla="*/ 1264145 w 7149692"/>
                  <a:gd name="connsiteY263" fmla="*/ 1862667 h 4639734"/>
                  <a:gd name="connsiteX264" fmla="*/ 1230279 w 7149692"/>
                  <a:gd name="connsiteY264" fmla="*/ 1854200 h 4639734"/>
                  <a:gd name="connsiteX265" fmla="*/ 1204879 w 7149692"/>
                  <a:gd name="connsiteY265" fmla="*/ 1845734 h 4639734"/>
                  <a:gd name="connsiteX266" fmla="*/ 1128679 w 7149692"/>
                  <a:gd name="connsiteY266" fmla="*/ 1820334 h 4639734"/>
                  <a:gd name="connsiteX267" fmla="*/ 967812 w 7149692"/>
                  <a:gd name="connsiteY267" fmla="*/ 1811867 h 4639734"/>
                  <a:gd name="connsiteX268" fmla="*/ 866212 w 7149692"/>
                  <a:gd name="connsiteY268" fmla="*/ 1803400 h 4639734"/>
                  <a:gd name="connsiteX269" fmla="*/ 790012 w 7149692"/>
                  <a:gd name="connsiteY269" fmla="*/ 1811867 h 4639734"/>
                  <a:gd name="connsiteX270" fmla="*/ 722279 w 7149692"/>
                  <a:gd name="connsiteY270" fmla="*/ 1837267 h 4639734"/>
                  <a:gd name="connsiteX271" fmla="*/ 679945 w 7149692"/>
                  <a:gd name="connsiteY271" fmla="*/ 1871134 h 4639734"/>
                  <a:gd name="connsiteX272" fmla="*/ 654545 w 7149692"/>
                  <a:gd name="connsiteY272" fmla="*/ 1896534 h 4639734"/>
                  <a:gd name="connsiteX273" fmla="*/ 586812 w 7149692"/>
                  <a:gd name="connsiteY273" fmla="*/ 1947334 h 4639734"/>
                  <a:gd name="connsiteX274" fmla="*/ 544479 w 7149692"/>
                  <a:gd name="connsiteY274" fmla="*/ 1981200 h 4639734"/>
                  <a:gd name="connsiteX275" fmla="*/ 459812 w 7149692"/>
                  <a:gd name="connsiteY275" fmla="*/ 2032000 h 4639734"/>
                  <a:gd name="connsiteX276" fmla="*/ 400545 w 7149692"/>
                  <a:gd name="connsiteY276" fmla="*/ 2099734 h 4639734"/>
                  <a:gd name="connsiteX277" fmla="*/ 332812 w 7149692"/>
                  <a:gd name="connsiteY277" fmla="*/ 2159000 h 4639734"/>
                  <a:gd name="connsiteX278" fmla="*/ 282012 w 7149692"/>
                  <a:gd name="connsiteY278" fmla="*/ 2235200 h 4639734"/>
                  <a:gd name="connsiteX279" fmla="*/ 256612 w 7149692"/>
                  <a:gd name="connsiteY279" fmla="*/ 2252134 h 4639734"/>
                  <a:gd name="connsiteX280" fmla="*/ 214279 w 7149692"/>
                  <a:gd name="connsiteY280" fmla="*/ 2328334 h 4639734"/>
                  <a:gd name="connsiteX281" fmla="*/ 205812 w 7149692"/>
                  <a:gd name="connsiteY281" fmla="*/ 2362200 h 4639734"/>
                  <a:gd name="connsiteX282" fmla="*/ 188879 w 7149692"/>
                  <a:gd name="connsiteY282" fmla="*/ 2404534 h 4639734"/>
                  <a:gd name="connsiteX283" fmla="*/ 180412 w 7149692"/>
                  <a:gd name="connsiteY283" fmla="*/ 2446867 h 4639734"/>
                  <a:gd name="connsiteX284" fmla="*/ 188879 w 7149692"/>
                  <a:gd name="connsiteY284" fmla="*/ 2531534 h 4639734"/>
                  <a:gd name="connsiteX285" fmla="*/ 239679 w 7149692"/>
                  <a:gd name="connsiteY285" fmla="*/ 2573867 h 4639734"/>
                  <a:gd name="connsiteX286" fmla="*/ 265079 w 7149692"/>
                  <a:gd name="connsiteY286" fmla="*/ 2590800 h 4639734"/>
                  <a:gd name="connsiteX287" fmla="*/ 315879 w 7149692"/>
                  <a:gd name="connsiteY287" fmla="*/ 2641600 h 4639734"/>
                  <a:gd name="connsiteX288" fmla="*/ 375145 w 7149692"/>
                  <a:gd name="connsiteY288" fmla="*/ 2683934 h 4639734"/>
                  <a:gd name="connsiteX289" fmla="*/ 417479 w 7149692"/>
                  <a:gd name="connsiteY289" fmla="*/ 2709334 h 4639734"/>
                  <a:gd name="connsiteX290" fmla="*/ 510612 w 7149692"/>
                  <a:gd name="connsiteY290" fmla="*/ 2768600 h 4639734"/>
                  <a:gd name="connsiteX291" fmla="*/ 527545 w 7149692"/>
                  <a:gd name="connsiteY291" fmla="*/ 2785534 h 4639734"/>
                  <a:gd name="connsiteX292" fmla="*/ 561412 w 7149692"/>
                  <a:gd name="connsiteY292" fmla="*/ 2827867 h 4639734"/>
                  <a:gd name="connsiteX293" fmla="*/ 603745 w 7149692"/>
                  <a:gd name="connsiteY293" fmla="*/ 2895600 h 4639734"/>
                  <a:gd name="connsiteX294" fmla="*/ 561412 w 7149692"/>
                  <a:gd name="connsiteY294" fmla="*/ 2921000 h 4639734"/>
                  <a:gd name="connsiteX295" fmla="*/ 510612 w 7149692"/>
                  <a:gd name="connsiteY29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04612 w 7149692"/>
                  <a:gd name="connsiteY78" fmla="*/ 4148667 h 4639734"/>
                  <a:gd name="connsiteX79" fmla="*/ 3313079 w 7149692"/>
                  <a:gd name="connsiteY79" fmla="*/ 4123267 h 4639734"/>
                  <a:gd name="connsiteX80" fmla="*/ 3338479 w 7149692"/>
                  <a:gd name="connsiteY80" fmla="*/ 4055534 h 4639734"/>
                  <a:gd name="connsiteX81" fmla="*/ 3355412 w 7149692"/>
                  <a:gd name="connsiteY81" fmla="*/ 3987800 h 4639734"/>
                  <a:gd name="connsiteX82" fmla="*/ 3431612 w 7149692"/>
                  <a:gd name="connsiteY82" fmla="*/ 4047067 h 4639734"/>
                  <a:gd name="connsiteX83" fmla="*/ 3473945 w 7149692"/>
                  <a:gd name="connsiteY83" fmla="*/ 4089400 h 4639734"/>
                  <a:gd name="connsiteX84" fmla="*/ 3541679 w 7149692"/>
                  <a:gd name="connsiteY84" fmla="*/ 4165600 h 4639734"/>
                  <a:gd name="connsiteX85" fmla="*/ 3617879 w 7149692"/>
                  <a:gd name="connsiteY85" fmla="*/ 4233334 h 4639734"/>
                  <a:gd name="connsiteX86" fmla="*/ 3677145 w 7149692"/>
                  <a:gd name="connsiteY86" fmla="*/ 4292600 h 4639734"/>
                  <a:gd name="connsiteX87" fmla="*/ 3736412 w 7149692"/>
                  <a:gd name="connsiteY87" fmla="*/ 4360334 h 4639734"/>
                  <a:gd name="connsiteX88" fmla="*/ 3795679 w 7149692"/>
                  <a:gd name="connsiteY88" fmla="*/ 4402667 h 4639734"/>
                  <a:gd name="connsiteX89" fmla="*/ 3897279 w 7149692"/>
                  <a:gd name="connsiteY89" fmla="*/ 4461934 h 4639734"/>
                  <a:gd name="connsiteX90" fmla="*/ 3998879 w 7149692"/>
                  <a:gd name="connsiteY90" fmla="*/ 4495800 h 4639734"/>
                  <a:gd name="connsiteX91" fmla="*/ 4083545 w 7149692"/>
                  <a:gd name="connsiteY91" fmla="*/ 4512734 h 4639734"/>
                  <a:gd name="connsiteX92" fmla="*/ 4134345 w 7149692"/>
                  <a:gd name="connsiteY92" fmla="*/ 4529667 h 4639734"/>
                  <a:gd name="connsiteX93" fmla="*/ 4252879 w 7149692"/>
                  <a:gd name="connsiteY93" fmla="*/ 4538134 h 4639734"/>
                  <a:gd name="connsiteX94" fmla="*/ 4320612 w 7149692"/>
                  <a:gd name="connsiteY94" fmla="*/ 4546600 h 4639734"/>
                  <a:gd name="connsiteX95" fmla="*/ 4574612 w 7149692"/>
                  <a:gd name="connsiteY95" fmla="*/ 4555067 h 4639734"/>
                  <a:gd name="connsiteX96" fmla="*/ 4752412 w 7149692"/>
                  <a:gd name="connsiteY96" fmla="*/ 4572000 h 4639734"/>
                  <a:gd name="connsiteX97" fmla="*/ 4828612 w 7149692"/>
                  <a:gd name="connsiteY97" fmla="*/ 4580467 h 4639734"/>
                  <a:gd name="connsiteX98" fmla="*/ 5074145 w 7149692"/>
                  <a:gd name="connsiteY98" fmla="*/ 4588934 h 4639734"/>
                  <a:gd name="connsiteX99" fmla="*/ 5421279 w 7149692"/>
                  <a:gd name="connsiteY99" fmla="*/ 4563534 h 4639734"/>
                  <a:gd name="connsiteX100" fmla="*/ 5497479 w 7149692"/>
                  <a:gd name="connsiteY100" fmla="*/ 4529667 h 4639734"/>
                  <a:gd name="connsiteX101" fmla="*/ 5565212 w 7149692"/>
                  <a:gd name="connsiteY101" fmla="*/ 4461934 h 4639734"/>
                  <a:gd name="connsiteX102" fmla="*/ 5658345 w 7149692"/>
                  <a:gd name="connsiteY102" fmla="*/ 4385734 h 4639734"/>
                  <a:gd name="connsiteX103" fmla="*/ 5717612 w 7149692"/>
                  <a:gd name="connsiteY103" fmla="*/ 4343400 h 4639734"/>
                  <a:gd name="connsiteX104" fmla="*/ 5759945 w 7149692"/>
                  <a:gd name="connsiteY104" fmla="*/ 4292600 h 4639734"/>
                  <a:gd name="connsiteX105" fmla="*/ 5802279 w 7149692"/>
                  <a:gd name="connsiteY105" fmla="*/ 4174067 h 4639734"/>
                  <a:gd name="connsiteX106" fmla="*/ 5827679 w 7149692"/>
                  <a:gd name="connsiteY106" fmla="*/ 4097867 h 4639734"/>
                  <a:gd name="connsiteX107" fmla="*/ 5861545 w 7149692"/>
                  <a:gd name="connsiteY107" fmla="*/ 3987800 h 4639734"/>
                  <a:gd name="connsiteX108" fmla="*/ 5903879 w 7149692"/>
                  <a:gd name="connsiteY108" fmla="*/ 3979334 h 4639734"/>
                  <a:gd name="connsiteX109" fmla="*/ 5997012 w 7149692"/>
                  <a:gd name="connsiteY109" fmla="*/ 4013200 h 4639734"/>
                  <a:gd name="connsiteX110" fmla="*/ 6327212 w 7149692"/>
                  <a:gd name="connsiteY110" fmla="*/ 4004734 h 4639734"/>
                  <a:gd name="connsiteX111" fmla="*/ 6411879 w 7149692"/>
                  <a:gd name="connsiteY111" fmla="*/ 3996267 h 4639734"/>
                  <a:gd name="connsiteX112" fmla="*/ 6589679 w 7149692"/>
                  <a:gd name="connsiteY112" fmla="*/ 3979334 h 4639734"/>
                  <a:gd name="connsiteX113" fmla="*/ 6725145 w 7149692"/>
                  <a:gd name="connsiteY113" fmla="*/ 3962400 h 4639734"/>
                  <a:gd name="connsiteX114" fmla="*/ 6784412 w 7149692"/>
                  <a:gd name="connsiteY114" fmla="*/ 3945467 h 4639734"/>
                  <a:gd name="connsiteX115" fmla="*/ 6869079 w 7149692"/>
                  <a:gd name="connsiteY115" fmla="*/ 3869267 h 4639734"/>
                  <a:gd name="connsiteX116" fmla="*/ 6936812 w 7149692"/>
                  <a:gd name="connsiteY116" fmla="*/ 3759200 h 4639734"/>
                  <a:gd name="connsiteX117" fmla="*/ 6987612 w 7149692"/>
                  <a:gd name="connsiteY117" fmla="*/ 3666067 h 4639734"/>
                  <a:gd name="connsiteX118" fmla="*/ 7029945 w 7149692"/>
                  <a:gd name="connsiteY118" fmla="*/ 3572934 h 4639734"/>
                  <a:gd name="connsiteX119" fmla="*/ 7055345 w 7149692"/>
                  <a:gd name="connsiteY119" fmla="*/ 3479800 h 4639734"/>
                  <a:gd name="connsiteX120" fmla="*/ 7106145 w 7149692"/>
                  <a:gd name="connsiteY120" fmla="*/ 3378200 h 4639734"/>
                  <a:gd name="connsiteX121" fmla="*/ 7140012 w 7149692"/>
                  <a:gd name="connsiteY121" fmla="*/ 3259667 h 4639734"/>
                  <a:gd name="connsiteX122" fmla="*/ 7140012 w 7149692"/>
                  <a:gd name="connsiteY122" fmla="*/ 2937934 h 4639734"/>
                  <a:gd name="connsiteX123" fmla="*/ 7114612 w 7149692"/>
                  <a:gd name="connsiteY123" fmla="*/ 2836334 h 4639734"/>
                  <a:gd name="connsiteX124" fmla="*/ 7063812 w 7149692"/>
                  <a:gd name="connsiteY124" fmla="*/ 2743200 h 4639734"/>
                  <a:gd name="connsiteX125" fmla="*/ 7029945 w 7149692"/>
                  <a:gd name="connsiteY125" fmla="*/ 2641600 h 4639734"/>
                  <a:gd name="connsiteX126" fmla="*/ 7004545 w 7149692"/>
                  <a:gd name="connsiteY126" fmla="*/ 2582334 h 4639734"/>
                  <a:gd name="connsiteX127" fmla="*/ 6953745 w 7149692"/>
                  <a:gd name="connsiteY127" fmla="*/ 2514600 h 4639734"/>
                  <a:gd name="connsiteX128" fmla="*/ 6826745 w 7149692"/>
                  <a:gd name="connsiteY128" fmla="*/ 2421467 h 4639734"/>
                  <a:gd name="connsiteX129" fmla="*/ 6759012 w 7149692"/>
                  <a:gd name="connsiteY129" fmla="*/ 2396067 h 4639734"/>
                  <a:gd name="connsiteX130" fmla="*/ 6657412 w 7149692"/>
                  <a:gd name="connsiteY130" fmla="*/ 2319867 h 4639734"/>
                  <a:gd name="connsiteX131" fmla="*/ 6538879 w 7149692"/>
                  <a:gd name="connsiteY131" fmla="*/ 2294467 h 4639734"/>
                  <a:gd name="connsiteX132" fmla="*/ 6445745 w 7149692"/>
                  <a:gd name="connsiteY132" fmla="*/ 2260600 h 4639734"/>
                  <a:gd name="connsiteX133" fmla="*/ 6132479 w 7149692"/>
                  <a:gd name="connsiteY133" fmla="*/ 2260600 h 4639734"/>
                  <a:gd name="connsiteX134" fmla="*/ 6013945 w 7149692"/>
                  <a:gd name="connsiteY134" fmla="*/ 2302934 h 4639734"/>
                  <a:gd name="connsiteX135" fmla="*/ 5954679 w 7149692"/>
                  <a:gd name="connsiteY135" fmla="*/ 2319867 h 4639734"/>
                  <a:gd name="connsiteX136" fmla="*/ 5929279 w 7149692"/>
                  <a:gd name="connsiteY136" fmla="*/ 2167467 h 4639734"/>
                  <a:gd name="connsiteX137" fmla="*/ 5903879 w 7149692"/>
                  <a:gd name="connsiteY137" fmla="*/ 2091267 h 4639734"/>
                  <a:gd name="connsiteX138" fmla="*/ 5878479 w 7149692"/>
                  <a:gd name="connsiteY138" fmla="*/ 1955800 h 4639734"/>
                  <a:gd name="connsiteX139" fmla="*/ 5853079 w 7149692"/>
                  <a:gd name="connsiteY139" fmla="*/ 1905000 h 4639734"/>
                  <a:gd name="connsiteX140" fmla="*/ 5810745 w 7149692"/>
                  <a:gd name="connsiteY140" fmla="*/ 1811867 h 4639734"/>
                  <a:gd name="connsiteX141" fmla="*/ 5759945 w 7149692"/>
                  <a:gd name="connsiteY141" fmla="*/ 1693334 h 4639734"/>
                  <a:gd name="connsiteX142" fmla="*/ 5726079 w 7149692"/>
                  <a:gd name="connsiteY142" fmla="*/ 1591734 h 4639734"/>
                  <a:gd name="connsiteX143" fmla="*/ 5675279 w 7149692"/>
                  <a:gd name="connsiteY143" fmla="*/ 1507067 h 4639734"/>
                  <a:gd name="connsiteX144" fmla="*/ 5649879 w 7149692"/>
                  <a:gd name="connsiteY144" fmla="*/ 1447800 h 4639734"/>
                  <a:gd name="connsiteX145" fmla="*/ 5616012 w 7149692"/>
                  <a:gd name="connsiteY145" fmla="*/ 1380067 h 4639734"/>
                  <a:gd name="connsiteX146" fmla="*/ 5556745 w 7149692"/>
                  <a:gd name="connsiteY146" fmla="*/ 1270000 h 4639734"/>
                  <a:gd name="connsiteX147" fmla="*/ 5505945 w 7149692"/>
                  <a:gd name="connsiteY147" fmla="*/ 1185334 h 4639734"/>
                  <a:gd name="connsiteX148" fmla="*/ 5446679 w 7149692"/>
                  <a:gd name="connsiteY148" fmla="*/ 1083734 h 4639734"/>
                  <a:gd name="connsiteX149" fmla="*/ 5395879 w 7149692"/>
                  <a:gd name="connsiteY149" fmla="*/ 1024467 h 4639734"/>
                  <a:gd name="connsiteX150" fmla="*/ 5336612 w 7149692"/>
                  <a:gd name="connsiteY150" fmla="*/ 939800 h 4639734"/>
                  <a:gd name="connsiteX151" fmla="*/ 5294279 w 7149692"/>
                  <a:gd name="connsiteY151" fmla="*/ 889000 h 4639734"/>
                  <a:gd name="connsiteX152" fmla="*/ 5226545 w 7149692"/>
                  <a:gd name="connsiteY152" fmla="*/ 838200 h 4639734"/>
                  <a:gd name="connsiteX153" fmla="*/ 5158812 w 7149692"/>
                  <a:gd name="connsiteY153" fmla="*/ 812800 h 4639734"/>
                  <a:gd name="connsiteX154" fmla="*/ 5065679 w 7149692"/>
                  <a:gd name="connsiteY154" fmla="*/ 778934 h 4639734"/>
                  <a:gd name="connsiteX155" fmla="*/ 4955612 w 7149692"/>
                  <a:gd name="connsiteY155" fmla="*/ 753534 h 4639734"/>
                  <a:gd name="connsiteX156" fmla="*/ 4887879 w 7149692"/>
                  <a:gd name="connsiteY156" fmla="*/ 736600 h 4639734"/>
                  <a:gd name="connsiteX157" fmla="*/ 4760879 w 7149692"/>
                  <a:gd name="connsiteY157" fmla="*/ 795867 h 4639734"/>
                  <a:gd name="connsiteX158" fmla="*/ 4667745 w 7149692"/>
                  <a:gd name="connsiteY158" fmla="*/ 872067 h 4639734"/>
                  <a:gd name="connsiteX159" fmla="*/ 4600012 w 7149692"/>
                  <a:gd name="connsiteY159" fmla="*/ 990600 h 4639734"/>
                  <a:gd name="connsiteX160" fmla="*/ 4574612 w 7149692"/>
                  <a:gd name="connsiteY160" fmla="*/ 1066800 h 4639734"/>
                  <a:gd name="connsiteX161" fmla="*/ 4540745 w 7149692"/>
                  <a:gd name="connsiteY161" fmla="*/ 1210734 h 4639734"/>
                  <a:gd name="connsiteX162" fmla="*/ 4489945 w 7149692"/>
                  <a:gd name="connsiteY162" fmla="*/ 1168400 h 4639734"/>
                  <a:gd name="connsiteX163" fmla="*/ 4447612 w 7149692"/>
                  <a:gd name="connsiteY163" fmla="*/ 1049867 h 4639734"/>
                  <a:gd name="connsiteX164" fmla="*/ 4379879 w 7149692"/>
                  <a:gd name="connsiteY164" fmla="*/ 922867 h 4639734"/>
                  <a:gd name="connsiteX165" fmla="*/ 4329079 w 7149692"/>
                  <a:gd name="connsiteY165" fmla="*/ 821267 h 4639734"/>
                  <a:gd name="connsiteX166" fmla="*/ 4269812 w 7149692"/>
                  <a:gd name="connsiteY166" fmla="*/ 711200 h 4639734"/>
                  <a:gd name="connsiteX167" fmla="*/ 4210545 w 7149692"/>
                  <a:gd name="connsiteY167" fmla="*/ 609600 h 4639734"/>
                  <a:gd name="connsiteX168" fmla="*/ 4134345 w 7149692"/>
                  <a:gd name="connsiteY168" fmla="*/ 516467 h 4639734"/>
                  <a:gd name="connsiteX169" fmla="*/ 4100479 w 7149692"/>
                  <a:gd name="connsiteY169" fmla="*/ 448734 h 4639734"/>
                  <a:gd name="connsiteX170" fmla="*/ 4041212 w 7149692"/>
                  <a:gd name="connsiteY170" fmla="*/ 372534 h 4639734"/>
                  <a:gd name="connsiteX171" fmla="*/ 4007345 w 7149692"/>
                  <a:gd name="connsiteY171" fmla="*/ 338667 h 4639734"/>
                  <a:gd name="connsiteX172" fmla="*/ 3990412 w 7149692"/>
                  <a:gd name="connsiteY172" fmla="*/ 313267 h 4639734"/>
                  <a:gd name="connsiteX173" fmla="*/ 3965012 w 7149692"/>
                  <a:gd name="connsiteY173" fmla="*/ 287867 h 4639734"/>
                  <a:gd name="connsiteX174" fmla="*/ 3939612 w 7149692"/>
                  <a:gd name="connsiteY174" fmla="*/ 254000 h 4639734"/>
                  <a:gd name="connsiteX175" fmla="*/ 3905745 w 7149692"/>
                  <a:gd name="connsiteY175" fmla="*/ 237067 h 4639734"/>
                  <a:gd name="connsiteX176" fmla="*/ 3846479 w 7149692"/>
                  <a:gd name="connsiteY176" fmla="*/ 186267 h 4639734"/>
                  <a:gd name="connsiteX177" fmla="*/ 3821079 w 7149692"/>
                  <a:gd name="connsiteY177" fmla="*/ 169334 h 4639734"/>
                  <a:gd name="connsiteX178" fmla="*/ 3787212 w 7149692"/>
                  <a:gd name="connsiteY178" fmla="*/ 135467 h 4639734"/>
                  <a:gd name="connsiteX179" fmla="*/ 3694079 w 7149692"/>
                  <a:gd name="connsiteY179" fmla="*/ 101600 h 4639734"/>
                  <a:gd name="connsiteX180" fmla="*/ 3617879 w 7149692"/>
                  <a:gd name="connsiteY180" fmla="*/ 67734 h 4639734"/>
                  <a:gd name="connsiteX181" fmla="*/ 3584012 w 7149692"/>
                  <a:gd name="connsiteY181" fmla="*/ 59267 h 4639734"/>
                  <a:gd name="connsiteX182" fmla="*/ 3550145 w 7149692"/>
                  <a:gd name="connsiteY182" fmla="*/ 42334 h 4639734"/>
                  <a:gd name="connsiteX183" fmla="*/ 3516279 w 7149692"/>
                  <a:gd name="connsiteY183" fmla="*/ 33867 h 4639734"/>
                  <a:gd name="connsiteX184" fmla="*/ 3431612 w 7149692"/>
                  <a:gd name="connsiteY184" fmla="*/ 8467 h 4639734"/>
                  <a:gd name="connsiteX185" fmla="*/ 3330012 w 7149692"/>
                  <a:gd name="connsiteY185" fmla="*/ 0 h 4639734"/>
                  <a:gd name="connsiteX186" fmla="*/ 3143745 w 7149692"/>
                  <a:gd name="connsiteY186" fmla="*/ 8467 h 4639734"/>
                  <a:gd name="connsiteX187" fmla="*/ 3050612 w 7149692"/>
                  <a:gd name="connsiteY187" fmla="*/ 25400 h 4639734"/>
                  <a:gd name="connsiteX188" fmla="*/ 2991345 w 7149692"/>
                  <a:gd name="connsiteY188" fmla="*/ 42334 h 4639734"/>
                  <a:gd name="connsiteX189" fmla="*/ 2949012 w 7149692"/>
                  <a:gd name="connsiteY189" fmla="*/ 59267 h 4639734"/>
                  <a:gd name="connsiteX190" fmla="*/ 2898212 w 7149692"/>
                  <a:gd name="connsiteY190" fmla="*/ 93134 h 4639734"/>
                  <a:gd name="connsiteX191" fmla="*/ 2855879 w 7149692"/>
                  <a:gd name="connsiteY191" fmla="*/ 118534 h 4639734"/>
                  <a:gd name="connsiteX192" fmla="*/ 2830479 w 7149692"/>
                  <a:gd name="connsiteY192" fmla="*/ 143934 h 4639734"/>
                  <a:gd name="connsiteX193" fmla="*/ 2805079 w 7149692"/>
                  <a:gd name="connsiteY193" fmla="*/ 160867 h 4639734"/>
                  <a:gd name="connsiteX194" fmla="*/ 2745812 w 7149692"/>
                  <a:gd name="connsiteY194" fmla="*/ 203200 h 4639734"/>
                  <a:gd name="connsiteX195" fmla="*/ 2720412 w 7149692"/>
                  <a:gd name="connsiteY195" fmla="*/ 254000 h 4639734"/>
                  <a:gd name="connsiteX196" fmla="*/ 2695012 w 7149692"/>
                  <a:gd name="connsiteY196" fmla="*/ 296334 h 4639734"/>
                  <a:gd name="connsiteX197" fmla="*/ 2644212 w 7149692"/>
                  <a:gd name="connsiteY197" fmla="*/ 389467 h 4639734"/>
                  <a:gd name="connsiteX198" fmla="*/ 2627279 w 7149692"/>
                  <a:gd name="connsiteY198" fmla="*/ 414867 h 4639734"/>
                  <a:gd name="connsiteX199" fmla="*/ 2610345 w 7149692"/>
                  <a:gd name="connsiteY199" fmla="*/ 541867 h 4639734"/>
                  <a:gd name="connsiteX200" fmla="*/ 2593412 w 7149692"/>
                  <a:gd name="connsiteY200" fmla="*/ 584200 h 4639734"/>
                  <a:gd name="connsiteX201" fmla="*/ 2584945 w 7149692"/>
                  <a:gd name="connsiteY201" fmla="*/ 609600 h 4639734"/>
                  <a:gd name="connsiteX202" fmla="*/ 2568012 w 7149692"/>
                  <a:gd name="connsiteY202" fmla="*/ 643467 h 4639734"/>
                  <a:gd name="connsiteX203" fmla="*/ 2542612 w 7149692"/>
                  <a:gd name="connsiteY203" fmla="*/ 728134 h 4639734"/>
                  <a:gd name="connsiteX204" fmla="*/ 2551079 w 7149692"/>
                  <a:gd name="connsiteY204" fmla="*/ 880534 h 4639734"/>
                  <a:gd name="connsiteX205" fmla="*/ 2576479 w 7149692"/>
                  <a:gd name="connsiteY205" fmla="*/ 973667 h 4639734"/>
                  <a:gd name="connsiteX206" fmla="*/ 2593412 w 7149692"/>
                  <a:gd name="connsiteY206" fmla="*/ 1049867 h 4639734"/>
                  <a:gd name="connsiteX207" fmla="*/ 2618812 w 7149692"/>
                  <a:gd name="connsiteY207" fmla="*/ 1066800 h 4639734"/>
                  <a:gd name="connsiteX208" fmla="*/ 2678079 w 7149692"/>
                  <a:gd name="connsiteY208" fmla="*/ 1134534 h 4639734"/>
                  <a:gd name="connsiteX209" fmla="*/ 2728879 w 7149692"/>
                  <a:gd name="connsiteY209" fmla="*/ 1176867 h 4639734"/>
                  <a:gd name="connsiteX210" fmla="*/ 2703479 w 7149692"/>
                  <a:gd name="connsiteY210" fmla="*/ 1202267 h 4639734"/>
                  <a:gd name="connsiteX211" fmla="*/ 2635745 w 7149692"/>
                  <a:gd name="connsiteY211" fmla="*/ 1193800 h 4639734"/>
                  <a:gd name="connsiteX212" fmla="*/ 2568012 w 7149692"/>
                  <a:gd name="connsiteY212" fmla="*/ 1117600 h 4639734"/>
                  <a:gd name="connsiteX213" fmla="*/ 2551079 w 7149692"/>
                  <a:gd name="connsiteY213" fmla="*/ 1092200 h 4639734"/>
                  <a:gd name="connsiteX214" fmla="*/ 2525679 w 7149692"/>
                  <a:gd name="connsiteY214" fmla="*/ 1083734 h 4639734"/>
                  <a:gd name="connsiteX215" fmla="*/ 2508745 w 7149692"/>
                  <a:gd name="connsiteY215" fmla="*/ 1049867 h 4639734"/>
                  <a:gd name="connsiteX216" fmla="*/ 2466412 w 7149692"/>
                  <a:gd name="connsiteY216" fmla="*/ 1024467 h 4639734"/>
                  <a:gd name="connsiteX217" fmla="*/ 2432545 w 7149692"/>
                  <a:gd name="connsiteY217" fmla="*/ 999067 h 4639734"/>
                  <a:gd name="connsiteX218" fmla="*/ 2305545 w 7149692"/>
                  <a:gd name="connsiteY218" fmla="*/ 889000 h 4639734"/>
                  <a:gd name="connsiteX219" fmla="*/ 2187012 w 7149692"/>
                  <a:gd name="connsiteY219" fmla="*/ 804334 h 4639734"/>
                  <a:gd name="connsiteX220" fmla="*/ 2136212 w 7149692"/>
                  <a:gd name="connsiteY220" fmla="*/ 762000 h 4639734"/>
                  <a:gd name="connsiteX221" fmla="*/ 2017679 w 7149692"/>
                  <a:gd name="connsiteY221" fmla="*/ 677334 h 4639734"/>
                  <a:gd name="connsiteX222" fmla="*/ 1966879 w 7149692"/>
                  <a:gd name="connsiteY222" fmla="*/ 635000 h 4639734"/>
                  <a:gd name="connsiteX223" fmla="*/ 1873745 w 7149692"/>
                  <a:gd name="connsiteY223" fmla="*/ 575734 h 4639734"/>
                  <a:gd name="connsiteX224" fmla="*/ 1831412 w 7149692"/>
                  <a:gd name="connsiteY224" fmla="*/ 541867 h 4639734"/>
                  <a:gd name="connsiteX225" fmla="*/ 1789079 w 7149692"/>
                  <a:gd name="connsiteY225" fmla="*/ 533400 h 4639734"/>
                  <a:gd name="connsiteX226" fmla="*/ 1763679 w 7149692"/>
                  <a:gd name="connsiteY226" fmla="*/ 524934 h 4639734"/>
                  <a:gd name="connsiteX227" fmla="*/ 1738279 w 7149692"/>
                  <a:gd name="connsiteY227" fmla="*/ 508000 h 4639734"/>
                  <a:gd name="connsiteX228" fmla="*/ 1611279 w 7149692"/>
                  <a:gd name="connsiteY228" fmla="*/ 474134 h 4639734"/>
                  <a:gd name="connsiteX229" fmla="*/ 1501212 w 7149692"/>
                  <a:gd name="connsiteY229" fmla="*/ 465667 h 4639734"/>
                  <a:gd name="connsiteX230" fmla="*/ 1314945 w 7149692"/>
                  <a:gd name="connsiteY230" fmla="*/ 474134 h 4639734"/>
                  <a:gd name="connsiteX231" fmla="*/ 1255679 w 7149692"/>
                  <a:gd name="connsiteY231" fmla="*/ 491067 h 4639734"/>
                  <a:gd name="connsiteX232" fmla="*/ 1179479 w 7149692"/>
                  <a:gd name="connsiteY232" fmla="*/ 508000 h 4639734"/>
                  <a:gd name="connsiteX233" fmla="*/ 1111745 w 7149692"/>
                  <a:gd name="connsiteY233" fmla="*/ 524934 h 4639734"/>
                  <a:gd name="connsiteX234" fmla="*/ 1077879 w 7149692"/>
                  <a:gd name="connsiteY234" fmla="*/ 550334 h 4639734"/>
                  <a:gd name="connsiteX235" fmla="*/ 1044012 w 7149692"/>
                  <a:gd name="connsiteY235" fmla="*/ 567267 h 4639734"/>
                  <a:gd name="connsiteX236" fmla="*/ 993212 w 7149692"/>
                  <a:gd name="connsiteY236" fmla="*/ 618067 h 4639734"/>
                  <a:gd name="connsiteX237" fmla="*/ 933945 w 7149692"/>
                  <a:gd name="connsiteY237" fmla="*/ 728134 h 4639734"/>
                  <a:gd name="connsiteX238" fmla="*/ 900079 w 7149692"/>
                  <a:gd name="connsiteY238" fmla="*/ 778934 h 4639734"/>
                  <a:gd name="connsiteX239" fmla="*/ 883145 w 7149692"/>
                  <a:gd name="connsiteY239" fmla="*/ 838200 h 4639734"/>
                  <a:gd name="connsiteX240" fmla="*/ 866212 w 7149692"/>
                  <a:gd name="connsiteY240" fmla="*/ 905934 h 4639734"/>
                  <a:gd name="connsiteX241" fmla="*/ 883145 w 7149692"/>
                  <a:gd name="connsiteY241" fmla="*/ 1227667 h 4639734"/>
                  <a:gd name="connsiteX242" fmla="*/ 900079 w 7149692"/>
                  <a:gd name="connsiteY242" fmla="*/ 1278467 h 4639734"/>
                  <a:gd name="connsiteX243" fmla="*/ 908545 w 7149692"/>
                  <a:gd name="connsiteY243" fmla="*/ 1320800 h 4639734"/>
                  <a:gd name="connsiteX244" fmla="*/ 942412 w 7149692"/>
                  <a:gd name="connsiteY244" fmla="*/ 1380067 h 4639734"/>
                  <a:gd name="connsiteX245" fmla="*/ 967812 w 7149692"/>
                  <a:gd name="connsiteY245" fmla="*/ 1413934 h 4639734"/>
                  <a:gd name="connsiteX246" fmla="*/ 1010145 w 7149692"/>
                  <a:gd name="connsiteY246" fmla="*/ 1490134 h 4639734"/>
                  <a:gd name="connsiteX247" fmla="*/ 1060945 w 7149692"/>
                  <a:gd name="connsiteY247" fmla="*/ 1532467 h 4639734"/>
                  <a:gd name="connsiteX248" fmla="*/ 1077879 w 7149692"/>
                  <a:gd name="connsiteY248" fmla="*/ 1557867 h 4639734"/>
                  <a:gd name="connsiteX249" fmla="*/ 1120212 w 7149692"/>
                  <a:gd name="connsiteY249" fmla="*/ 1591734 h 4639734"/>
                  <a:gd name="connsiteX250" fmla="*/ 1145612 w 7149692"/>
                  <a:gd name="connsiteY250" fmla="*/ 1617134 h 4639734"/>
                  <a:gd name="connsiteX251" fmla="*/ 1179479 w 7149692"/>
                  <a:gd name="connsiteY251" fmla="*/ 1659467 h 4639734"/>
                  <a:gd name="connsiteX252" fmla="*/ 1230279 w 7149692"/>
                  <a:gd name="connsiteY252" fmla="*/ 1710267 h 4639734"/>
                  <a:gd name="connsiteX253" fmla="*/ 1289545 w 7149692"/>
                  <a:gd name="connsiteY253" fmla="*/ 1761067 h 4639734"/>
                  <a:gd name="connsiteX254" fmla="*/ 1314945 w 7149692"/>
                  <a:gd name="connsiteY254" fmla="*/ 1794934 h 4639734"/>
                  <a:gd name="connsiteX255" fmla="*/ 1374212 w 7149692"/>
                  <a:gd name="connsiteY255" fmla="*/ 1837267 h 4639734"/>
                  <a:gd name="connsiteX256" fmla="*/ 1391145 w 7149692"/>
                  <a:gd name="connsiteY256" fmla="*/ 1862667 h 4639734"/>
                  <a:gd name="connsiteX257" fmla="*/ 1425012 w 7149692"/>
                  <a:gd name="connsiteY257" fmla="*/ 1896534 h 4639734"/>
                  <a:gd name="connsiteX258" fmla="*/ 1433479 w 7149692"/>
                  <a:gd name="connsiteY258" fmla="*/ 1921934 h 4639734"/>
                  <a:gd name="connsiteX259" fmla="*/ 1416545 w 7149692"/>
                  <a:gd name="connsiteY259" fmla="*/ 1938867 h 4639734"/>
                  <a:gd name="connsiteX260" fmla="*/ 1357279 w 7149692"/>
                  <a:gd name="connsiteY260" fmla="*/ 1921934 h 4639734"/>
                  <a:gd name="connsiteX261" fmla="*/ 1298012 w 7149692"/>
                  <a:gd name="connsiteY261" fmla="*/ 1888067 h 4639734"/>
                  <a:gd name="connsiteX262" fmla="*/ 1264145 w 7149692"/>
                  <a:gd name="connsiteY262" fmla="*/ 1862667 h 4639734"/>
                  <a:gd name="connsiteX263" fmla="*/ 1230279 w 7149692"/>
                  <a:gd name="connsiteY263" fmla="*/ 1854200 h 4639734"/>
                  <a:gd name="connsiteX264" fmla="*/ 1204879 w 7149692"/>
                  <a:gd name="connsiteY264" fmla="*/ 1845734 h 4639734"/>
                  <a:gd name="connsiteX265" fmla="*/ 1128679 w 7149692"/>
                  <a:gd name="connsiteY265" fmla="*/ 1820334 h 4639734"/>
                  <a:gd name="connsiteX266" fmla="*/ 967812 w 7149692"/>
                  <a:gd name="connsiteY266" fmla="*/ 1811867 h 4639734"/>
                  <a:gd name="connsiteX267" fmla="*/ 866212 w 7149692"/>
                  <a:gd name="connsiteY267" fmla="*/ 1803400 h 4639734"/>
                  <a:gd name="connsiteX268" fmla="*/ 790012 w 7149692"/>
                  <a:gd name="connsiteY268" fmla="*/ 1811867 h 4639734"/>
                  <a:gd name="connsiteX269" fmla="*/ 722279 w 7149692"/>
                  <a:gd name="connsiteY269" fmla="*/ 1837267 h 4639734"/>
                  <a:gd name="connsiteX270" fmla="*/ 679945 w 7149692"/>
                  <a:gd name="connsiteY270" fmla="*/ 1871134 h 4639734"/>
                  <a:gd name="connsiteX271" fmla="*/ 654545 w 7149692"/>
                  <a:gd name="connsiteY271" fmla="*/ 1896534 h 4639734"/>
                  <a:gd name="connsiteX272" fmla="*/ 586812 w 7149692"/>
                  <a:gd name="connsiteY272" fmla="*/ 1947334 h 4639734"/>
                  <a:gd name="connsiteX273" fmla="*/ 544479 w 7149692"/>
                  <a:gd name="connsiteY273" fmla="*/ 1981200 h 4639734"/>
                  <a:gd name="connsiteX274" fmla="*/ 459812 w 7149692"/>
                  <a:gd name="connsiteY274" fmla="*/ 2032000 h 4639734"/>
                  <a:gd name="connsiteX275" fmla="*/ 400545 w 7149692"/>
                  <a:gd name="connsiteY275" fmla="*/ 2099734 h 4639734"/>
                  <a:gd name="connsiteX276" fmla="*/ 332812 w 7149692"/>
                  <a:gd name="connsiteY276" fmla="*/ 2159000 h 4639734"/>
                  <a:gd name="connsiteX277" fmla="*/ 282012 w 7149692"/>
                  <a:gd name="connsiteY277" fmla="*/ 2235200 h 4639734"/>
                  <a:gd name="connsiteX278" fmla="*/ 256612 w 7149692"/>
                  <a:gd name="connsiteY278" fmla="*/ 2252134 h 4639734"/>
                  <a:gd name="connsiteX279" fmla="*/ 214279 w 7149692"/>
                  <a:gd name="connsiteY279" fmla="*/ 2328334 h 4639734"/>
                  <a:gd name="connsiteX280" fmla="*/ 205812 w 7149692"/>
                  <a:gd name="connsiteY280" fmla="*/ 2362200 h 4639734"/>
                  <a:gd name="connsiteX281" fmla="*/ 188879 w 7149692"/>
                  <a:gd name="connsiteY281" fmla="*/ 2404534 h 4639734"/>
                  <a:gd name="connsiteX282" fmla="*/ 180412 w 7149692"/>
                  <a:gd name="connsiteY282" fmla="*/ 2446867 h 4639734"/>
                  <a:gd name="connsiteX283" fmla="*/ 188879 w 7149692"/>
                  <a:gd name="connsiteY283" fmla="*/ 2531534 h 4639734"/>
                  <a:gd name="connsiteX284" fmla="*/ 239679 w 7149692"/>
                  <a:gd name="connsiteY284" fmla="*/ 2573867 h 4639734"/>
                  <a:gd name="connsiteX285" fmla="*/ 265079 w 7149692"/>
                  <a:gd name="connsiteY285" fmla="*/ 2590800 h 4639734"/>
                  <a:gd name="connsiteX286" fmla="*/ 315879 w 7149692"/>
                  <a:gd name="connsiteY286" fmla="*/ 2641600 h 4639734"/>
                  <a:gd name="connsiteX287" fmla="*/ 375145 w 7149692"/>
                  <a:gd name="connsiteY287" fmla="*/ 2683934 h 4639734"/>
                  <a:gd name="connsiteX288" fmla="*/ 417479 w 7149692"/>
                  <a:gd name="connsiteY288" fmla="*/ 2709334 h 4639734"/>
                  <a:gd name="connsiteX289" fmla="*/ 510612 w 7149692"/>
                  <a:gd name="connsiteY289" fmla="*/ 2768600 h 4639734"/>
                  <a:gd name="connsiteX290" fmla="*/ 527545 w 7149692"/>
                  <a:gd name="connsiteY290" fmla="*/ 2785534 h 4639734"/>
                  <a:gd name="connsiteX291" fmla="*/ 561412 w 7149692"/>
                  <a:gd name="connsiteY291" fmla="*/ 2827867 h 4639734"/>
                  <a:gd name="connsiteX292" fmla="*/ 603745 w 7149692"/>
                  <a:gd name="connsiteY292" fmla="*/ 2895600 h 4639734"/>
                  <a:gd name="connsiteX293" fmla="*/ 561412 w 7149692"/>
                  <a:gd name="connsiteY293" fmla="*/ 2921000 h 4639734"/>
                  <a:gd name="connsiteX294" fmla="*/ 510612 w 7149692"/>
                  <a:gd name="connsiteY29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70745 w 7149692"/>
                  <a:gd name="connsiteY76" fmla="*/ 4250267 h 4639734"/>
                  <a:gd name="connsiteX77" fmla="*/ 3287679 w 7149692"/>
                  <a:gd name="connsiteY77" fmla="*/ 4224867 h 4639734"/>
                  <a:gd name="connsiteX78" fmla="*/ 3313079 w 7149692"/>
                  <a:gd name="connsiteY78" fmla="*/ 4123267 h 4639734"/>
                  <a:gd name="connsiteX79" fmla="*/ 3338479 w 7149692"/>
                  <a:gd name="connsiteY79" fmla="*/ 4055534 h 4639734"/>
                  <a:gd name="connsiteX80" fmla="*/ 3355412 w 7149692"/>
                  <a:gd name="connsiteY80" fmla="*/ 3987800 h 4639734"/>
                  <a:gd name="connsiteX81" fmla="*/ 3431612 w 7149692"/>
                  <a:gd name="connsiteY81" fmla="*/ 4047067 h 4639734"/>
                  <a:gd name="connsiteX82" fmla="*/ 3473945 w 7149692"/>
                  <a:gd name="connsiteY82" fmla="*/ 4089400 h 4639734"/>
                  <a:gd name="connsiteX83" fmla="*/ 3541679 w 7149692"/>
                  <a:gd name="connsiteY83" fmla="*/ 4165600 h 4639734"/>
                  <a:gd name="connsiteX84" fmla="*/ 3617879 w 7149692"/>
                  <a:gd name="connsiteY84" fmla="*/ 4233334 h 4639734"/>
                  <a:gd name="connsiteX85" fmla="*/ 3677145 w 7149692"/>
                  <a:gd name="connsiteY85" fmla="*/ 4292600 h 4639734"/>
                  <a:gd name="connsiteX86" fmla="*/ 3736412 w 7149692"/>
                  <a:gd name="connsiteY86" fmla="*/ 4360334 h 4639734"/>
                  <a:gd name="connsiteX87" fmla="*/ 3795679 w 7149692"/>
                  <a:gd name="connsiteY87" fmla="*/ 4402667 h 4639734"/>
                  <a:gd name="connsiteX88" fmla="*/ 3897279 w 7149692"/>
                  <a:gd name="connsiteY88" fmla="*/ 4461934 h 4639734"/>
                  <a:gd name="connsiteX89" fmla="*/ 3998879 w 7149692"/>
                  <a:gd name="connsiteY89" fmla="*/ 4495800 h 4639734"/>
                  <a:gd name="connsiteX90" fmla="*/ 4083545 w 7149692"/>
                  <a:gd name="connsiteY90" fmla="*/ 4512734 h 4639734"/>
                  <a:gd name="connsiteX91" fmla="*/ 4134345 w 7149692"/>
                  <a:gd name="connsiteY91" fmla="*/ 4529667 h 4639734"/>
                  <a:gd name="connsiteX92" fmla="*/ 4252879 w 7149692"/>
                  <a:gd name="connsiteY92" fmla="*/ 4538134 h 4639734"/>
                  <a:gd name="connsiteX93" fmla="*/ 4320612 w 7149692"/>
                  <a:gd name="connsiteY93" fmla="*/ 4546600 h 4639734"/>
                  <a:gd name="connsiteX94" fmla="*/ 4574612 w 7149692"/>
                  <a:gd name="connsiteY94" fmla="*/ 4555067 h 4639734"/>
                  <a:gd name="connsiteX95" fmla="*/ 4752412 w 7149692"/>
                  <a:gd name="connsiteY95" fmla="*/ 4572000 h 4639734"/>
                  <a:gd name="connsiteX96" fmla="*/ 4828612 w 7149692"/>
                  <a:gd name="connsiteY96" fmla="*/ 4580467 h 4639734"/>
                  <a:gd name="connsiteX97" fmla="*/ 5074145 w 7149692"/>
                  <a:gd name="connsiteY97" fmla="*/ 4588934 h 4639734"/>
                  <a:gd name="connsiteX98" fmla="*/ 5421279 w 7149692"/>
                  <a:gd name="connsiteY98" fmla="*/ 4563534 h 4639734"/>
                  <a:gd name="connsiteX99" fmla="*/ 5497479 w 7149692"/>
                  <a:gd name="connsiteY99" fmla="*/ 4529667 h 4639734"/>
                  <a:gd name="connsiteX100" fmla="*/ 5565212 w 7149692"/>
                  <a:gd name="connsiteY100" fmla="*/ 4461934 h 4639734"/>
                  <a:gd name="connsiteX101" fmla="*/ 5658345 w 7149692"/>
                  <a:gd name="connsiteY101" fmla="*/ 4385734 h 4639734"/>
                  <a:gd name="connsiteX102" fmla="*/ 5717612 w 7149692"/>
                  <a:gd name="connsiteY102" fmla="*/ 4343400 h 4639734"/>
                  <a:gd name="connsiteX103" fmla="*/ 5759945 w 7149692"/>
                  <a:gd name="connsiteY103" fmla="*/ 4292600 h 4639734"/>
                  <a:gd name="connsiteX104" fmla="*/ 5802279 w 7149692"/>
                  <a:gd name="connsiteY104" fmla="*/ 4174067 h 4639734"/>
                  <a:gd name="connsiteX105" fmla="*/ 5827679 w 7149692"/>
                  <a:gd name="connsiteY105" fmla="*/ 4097867 h 4639734"/>
                  <a:gd name="connsiteX106" fmla="*/ 5861545 w 7149692"/>
                  <a:gd name="connsiteY106" fmla="*/ 3987800 h 4639734"/>
                  <a:gd name="connsiteX107" fmla="*/ 5903879 w 7149692"/>
                  <a:gd name="connsiteY107" fmla="*/ 3979334 h 4639734"/>
                  <a:gd name="connsiteX108" fmla="*/ 5997012 w 7149692"/>
                  <a:gd name="connsiteY108" fmla="*/ 4013200 h 4639734"/>
                  <a:gd name="connsiteX109" fmla="*/ 6327212 w 7149692"/>
                  <a:gd name="connsiteY109" fmla="*/ 4004734 h 4639734"/>
                  <a:gd name="connsiteX110" fmla="*/ 6411879 w 7149692"/>
                  <a:gd name="connsiteY110" fmla="*/ 3996267 h 4639734"/>
                  <a:gd name="connsiteX111" fmla="*/ 6589679 w 7149692"/>
                  <a:gd name="connsiteY111" fmla="*/ 3979334 h 4639734"/>
                  <a:gd name="connsiteX112" fmla="*/ 6725145 w 7149692"/>
                  <a:gd name="connsiteY112" fmla="*/ 3962400 h 4639734"/>
                  <a:gd name="connsiteX113" fmla="*/ 6784412 w 7149692"/>
                  <a:gd name="connsiteY113" fmla="*/ 3945467 h 4639734"/>
                  <a:gd name="connsiteX114" fmla="*/ 6869079 w 7149692"/>
                  <a:gd name="connsiteY114" fmla="*/ 3869267 h 4639734"/>
                  <a:gd name="connsiteX115" fmla="*/ 6936812 w 7149692"/>
                  <a:gd name="connsiteY115" fmla="*/ 3759200 h 4639734"/>
                  <a:gd name="connsiteX116" fmla="*/ 6987612 w 7149692"/>
                  <a:gd name="connsiteY116" fmla="*/ 3666067 h 4639734"/>
                  <a:gd name="connsiteX117" fmla="*/ 7029945 w 7149692"/>
                  <a:gd name="connsiteY117" fmla="*/ 3572934 h 4639734"/>
                  <a:gd name="connsiteX118" fmla="*/ 7055345 w 7149692"/>
                  <a:gd name="connsiteY118" fmla="*/ 3479800 h 4639734"/>
                  <a:gd name="connsiteX119" fmla="*/ 7106145 w 7149692"/>
                  <a:gd name="connsiteY119" fmla="*/ 3378200 h 4639734"/>
                  <a:gd name="connsiteX120" fmla="*/ 7140012 w 7149692"/>
                  <a:gd name="connsiteY120" fmla="*/ 3259667 h 4639734"/>
                  <a:gd name="connsiteX121" fmla="*/ 7140012 w 7149692"/>
                  <a:gd name="connsiteY121" fmla="*/ 2937934 h 4639734"/>
                  <a:gd name="connsiteX122" fmla="*/ 7114612 w 7149692"/>
                  <a:gd name="connsiteY122" fmla="*/ 2836334 h 4639734"/>
                  <a:gd name="connsiteX123" fmla="*/ 7063812 w 7149692"/>
                  <a:gd name="connsiteY123" fmla="*/ 2743200 h 4639734"/>
                  <a:gd name="connsiteX124" fmla="*/ 7029945 w 7149692"/>
                  <a:gd name="connsiteY124" fmla="*/ 2641600 h 4639734"/>
                  <a:gd name="connsiteX125" fmla="*/ 7004545 w 7149692"/>
                  <a:gd name="connsiteY125" fmla="*/ 2582334 h 4639734"/>
                  <a:gd name="connsiteX126" fmla="*/ 6953745 w 7149692"/>
                  <a:gd name="connsiteY126" fmla="*/ 2514600 h 4639734"/>
                  <a:gd name="connsiteX127" fmla="*/ 6826745 w 7149692"/>
                  <a:gd name="connsiteY127" fmla="*/ 2421467 h 4639734"/>
                  <a:gd name="connsiteX128" fmla="*/ 6759012 w 7149692"/>
                  <a:gd name="connsiteY128" fmla="*/ 2396067 h 4639734"/>
                  <a:gd name="connsiteX129" fmla="*/ 6657412 w 7149692"/>
                  <a:gd name="connsiteY129" fmla="*/ 2319867 h 4639734"/>
                  <a:gd name="connsiteX130" fmla="*/ 6538879 w 7149692"/>
                  <a:gd name="connsiteY130" fmla="*/ 2294467 h 4639734"/>
                  <a:gd name="connsiteX131" fmla="*/ 6445745 w 7149692"/>
                  <a:gd name="connsiteY131" fmla="*/ 2260600 h 4639734"/>
                  <a:gd name="connsiteX132" fmla="*/ 6132479 w 7149692"/>
                  <a:gd name="connsiteY132" fmla="*/ 2260600 h 4639734"/>
                  <a:gd name="connsiteX133" fmla="*/ 6013945 w 7149692"/>
                  <a:gd name="connsiteY133" fmla="*/ 2302934 h 4639734"/>
                  <a:gd name="connsiteX134" fmla="*/ 5954679 w 7149692"/>
                  <a:gd name="connsiteY134" fmla="*/ 2319867 h 4639734"/>
                  <a:gd name="connsiteX135" fmla="*/ 5929279 w 7149692"/>
                  <a:gd name="connsiteY135" fmla="*/ 2167467 h 4639734"/>
                  <a:gd name="connsiteX136" fmla="*/ 5903879 w 7149692"/>
                  <a:gd name="connsiteY136" fmla="*/ 2091267 h 4639734"/>
                  <a:gd name="connsiteX137" fmla="*/ 5878479 w 7149692"/>
                  <a:gd name="connsiteY137" fmla="*/ 1955800 h 4639734"/>
                  <a:gd name="connsiteX138" fmla="*/ 5853079 w 7149692"/>
                  <a:gd name="connsiteY138" fmla="*/ 1905000 h 4639734"/>
                  <a:gd name="connsiteX139" fmla="*/ 5810745 w 7149692"/>
                  <a:gd name="connsiteY139" fmla="*/ 1811867 h 4639734"/>
                  <a:gd name="connsiteX140" fmla="*/ 5759945 w 7149692"/>
                  <a:gd name="connsiteY140" fmla="*/ 1693334 h 4639734"/>
                  <a:gd name="connsiteX141" fmla="*/ 5726079 w 7149692"/>
                  <a:gd name="connsiteY141" fmla="*/ 1591734 h 4639734"/>
                  <a:gd name="connsiteX142" fmla="*/ 5675279 w 7149692"/>
                  <a:gd name="connsiteY142" fmla="*/ 1507067 h 4639734"/>
                  <a:gd name="connsiteX143" fmla="*/ 5649879 w 7149692"/>
                  <a:gd name="connsiteY143" fmla="*/ 1447800 h 4639734"/>
                  <a:gd name="connsiteX144" fmla="*/ 5616012 w 7149692"/>
                  <a:gd name="connsiteY144" fmla="*/ 1380067 h 4639734"/>
                  <a:gd name="connsiteX145" fmla="*/ 5556745 w 7149692"/>
                  <a:gd name="connsiteY145" fmla="*/ 1270000 h 4639734"/>
                  <a:gd name="connsiteX146" fmla="*/ 5505945 w 7149692"/>
                  <a:gd name="connsiteY146" fmla="*/ 1185334 h 4639734"/>
                  <a:gd name="connsiteX147" fmla="*/ 5446679 w 7149692"/>
                  <a:gd name="connsiteY147" fmla="*/ 1083734 h 4639734"/>
                  <a:gd name="connsiteX148" fmla="*/ 5395879 w 7149692"/>
                  <a:gd name="connsiteY148" fmla="*/ 1024467 h 4639734"/>
                  <a:gd name="connsiteX149" fmla="*/ 5336612 w 7149692"/>
                  <a:gd name="connsiteY149" fmla="*/ 939800 h 4639734"/>
                  <a:gd name="connsiteX150" fmla="*/ 5294279 w 7149692"/>
                  <a:gd name="connsiteY150" fmla="*/ 889000 h 4639734"/>
                  <a:gd name="connsiteX151" fmla="*/ 5226545 w 7149692"/>
                  <a:gd name="connsiteY151" fmla="*/ 838200 h 4639734"/>
                  <a:gd name="connsiteX152" fmla="*/ 5158812 w 7149692"/>
                  <a:gd name="connsiteY152" fmla="*/ 812800 h 4639734"/>
                  <a:gd name="connsiteX153" fmla="*/ 5065679 w 7149692"/>
                  <a:gd name="connsiteY153" fmla="*/ 778934 h 4639734"/>
                  <a:gd name="connsiteX154" fmla="*/ 4955612 w 7149692"/>
                  <a:gd name="connsiteY154" fmla="*/ 753534 h 4639734"/>
                  <a:gd name="connsiteX155" fmla="*/ 4887879 w 7149692"/>
                  <a:gd name="connsiteY155" fmla="*/ 736600 h 4639734"/>
                  <a:gd name="connsiteX156" fmla="*/ 4760879 w 7149692"/>
                  <a:gd name="connsiteY156" fmla="*/ 795867 h 4639734"/>
                  <a:gd name="connsiteX157" fmla="*/ 4667745 w 7149692"/>
                  <a:gd name="connsiteY157" fmla="*/ 872067 h 4639734"/>
                  <a:gd name="connsiteX158" fmla="*/ 4600012 w 7149692"/>
                  <a:gd name="connsiteY158" fmla="*/ 990600 h 4639734"/>
                  <a:gd name="connsiteX159" fmla="*/ 4574612 w 7149692"/>
                  <a:gd name="connsiteY159" fmla="*/ 1066800 h 4639734"/>
                  <a:gd name="connsiteX160" fmla="*/ 4540745 w 7149692"/>
                  <a:gd name="connsiteY160" fmla="*/ 1210734 h 4639734"/>
                  <a:gd name="connsiteX161" fmla="*/ 4489945 w 7149692"/>
                  <a:gd name="connsiteY161" fmla="*/ 1168400 h 4639734"/>
                  <a:gd name="connsiteX162" fmla="*/ 4447612 w 7149692"/>
                  <a:gd name="connsiteY162" fmla="*/ 1049867 h 4639734"/>
                  <a:gd name="connsiteX163" fmla="*/ 4379879 w 7149692"/>
                  <a:gd name="connsiteY163" fmla="*/ 922867 h 4639734"/>
                  <a:gd name="connsiteX164" fmla="*/ 4329079 w 7149692"/>
                  <a:gd name="connsiteY164" fmla="*/ 821267 h 4639734"/>
                  <a:gd name="connsiteX165" fmla="*/ 4269812 w 7149692"/>
                  <a:gd name="connsiteY165" fmla="*/ 711200 h 4639734"/>
                  <a:gd name="connsiteX166" fmla="*/ 4210545 w 7149692"/>
                  <a:gd name="connsiteY166" fmla="*/ 609600 h 4639734"/>
                  <a:gd name="connsiteX167" fmla="*/ 4134345 w 7149692"/>
                  <a:gd name="connsiteY167" fmla="*/ 516467 h 4639734"/>
                  <a:gd name="connsiteX168" fmla="*/ 4100479 w 7149692"/>
                  <a:gd name="connsiteY168" fmla="*/ 448734 h 4639734"/>
                  <a:gd name="connsiteX169" fmla="*/ 4041212 w 7149692"/>
                  <a:gd name="connsiteY169" fmla="*/ 372534 h 4639734"/>
                  <a:gd name="connsiteX170" fmla="*/ 4007345 w 7149692"/>
                  <a:gd name="connsiteY170" fmla="*/ 338667 h 4639734"/>
                  <a:gd name="connsiteX171" fmla="*/ 3990412 w 7149692"/>
                  <a:gd name="connsiteY171" fmla="*/ 313267 h 4639734"/>
                  <a:gd name="connsiteX172" fmla="*/ 3965012 w 7149692"/>
                  <a:gd name="connsiteY172" fmla="*/ 287867 h 4639734"/>
                  <a:gd name="connsiteX173" fmla="*/ 3939612 w 7149692"/>
                  <a:gd name="connsiteY173" fmla="*/ 254000 h 4639734"/>
                  <a:gd name="connsiteX174" fmla="*/ 3905745 w 7149692"/>
                  <a:gd name="connsiteY174" fmla="*/ 237067 h 4639734"/>
                  <a:gd name="connsiteX175" fmla="*/ 3846479 w 7149692"/>
                  <a:gd name="connsiteY175" fmla="*/ 186267 h 4639734"/>
                  <a:gd name="connsiteX176" fmla="*/ 3821079 w 7149692"/>
                  <a:gd name="connsiteY176" fmla="*/ 169334 h 4639734"/>
                  <a:gd name="connsiteX177" fmla="*/ 3787212 w 7149692"/>
                  <a:gd name="connsiteY177" fmla="*/ 135467 h 4639734"/>
                  <a:gd name="connsiteX178" fmla="*/ 3694079 w 7149692"/>
                  <a:gd name="connsiteY178" fmla="*/ 101600 h 4639734"/>
                  <a:gd name="connsiteX179" fmla="*/ 3617879 w 7149692"/>
                  <a:gd name="connsiteY179" fmla="*/ 67734 h 4639734"/>
                  <a:gd name="connsiteX180" fmla="*/ 3584012 w 7149692"/>
                  <a:gd name="connsiteY180" fmla="*/ 59267 h 4639734"/>
                  <a:gd name="connsiteX181" fmla="*/ 3550145 w 7149692"/>
                  <a:gd name="connsiteY181" fmla="*/ 42334 h 4639734"/>
                  <a:gd name="connsiteX182" fmla="*/ 3516279 w 7149692"/>
                  <a:gd name="connsiteY182" fmla="*/ 33867 h 4639734"/>
                  <a:gd name="connsiteX183" fmla="*/ 3431612 w 7149692"/>
                  <a:gd name="connsiteY183" fmla="*/ 8467 h 4639734"/>
                  <a:gd name="connsiteX184" fmla="*/ 3330012 w 7149692"/>
                  <a:gd name="connsiteY184" fmla="*/ 0 h 4639734"/>
                  <a:gd name="connsiteX185" fmla="*/ 3143745 w 7149692"/>
                  <a:gd name="connsiteY185" fmla="*/ 8467 h 4639734"/>
                  <a:gd name="connsiteX186" fmla="*/ 3050612 w 7149692"/>
                  <a:gd name="connsiteY186" fmla="*/ 25400 h 4639734"/>
                  <a:gd name="connsiteX187" fmla="*/ 2991345 w 7149692"/>
                  <a:gd name="connsiteY187" fmla="*/ 42334 h 4639734"/>
                  <a:gd name="connsiteX188" fmla="*/ 2949012 w 7149692"/>
                  <a:gd name="connsiteY188" fmla="*/ 59267 h 4639734"/>
                  <a:gd name="connsiteX189" fmla="*/ 2898212 w 7149692"/>
                  <a:gd name="connsiteY189" fmla="*/ 93134 h 4639734"/>
                  <a:gd name="connsiteX190" fmla="*/ 2855879 w 7149692"/>
                  <a:gd name="connsiteY190" fmla="*/ 118534 h 4639734"/>
                  <a:gd name="connsiteX191" fmla="*/ 2830479 w 7149692"/>
                  <a:gd name="connsiteY191" fmla="*/ 143934 h 4639734"/>
                  <a:gd name="connsiteX192" fmla="*/ 2805079 w 7149692"/>
                  <a:gd name="connsiteY192" fmla="*/ 160867 h 4639734"/>
                  <a:gd name="connsiteX193" fmla="*/ 2745812 w 7149692"/>
                  <a:gd name="connsiteY193" fmla="*/ 203200 h 4639734"/>
                  <a:gd name="connsiteX194" fmla="*/ 2720412 w 7149692"/>
                  <a:gd name="connsiteY194" fmla="*/ 254000 h 4639734"/>
                  <a:gd name="connsiteX195" fmla="*/ 2695012 w 7149692"/>
                  <a:gd name="connsiteY195" fmla="*/ 296334 h 4639734"/>
                  <a:gd name="connsiteX196" fmla="*/ 2644212 w 7149692"/>
                  <a:gd name="connsiteY196" fmla="*/ 389467 h 4639734"/>
                  <a:gd name="connsiteX197" fmla="*/ 2627279 w 7149692"/>
                  <a:gd name="connsiteY197" fmla="*/ 414867 h 4639734"/>
                  <a:gd name="connsiteX198" fmla="*/ 2610345 w 7149692"/>
                  <a:gd name="connsiteY198" fmla="*/ 541867 h 4639734"/>
                  <a:gd name="connsiteX199" fmla="*/ 2593412 w 7149692"/>
                  <a:gd name="connsiteY199" fmla="*/ 584200 h 4639734"/>
                  <a:gd name="connsiteX200" fmla="*/ 2584945 w 7149692"/>
                  <a:gd name="connsiteY200" fmla="*/ 609600 h 4639734"/>
                  <a:gd name="connsiteX201" fmla="*/ 2568012 w 7149692"/>
                  <a:gd name="connsiteY201" fmla="*/ 643467 h 4639734"/>
                  <a:gd name="connsiteX202" fmla="*/ 2542612 w 7149692"/>
                  <a:gd name="connsiteY202" fmla="*/ 728134 h 4639734"/>
                  <a:gd name="connsiteX203" fmla="*/ 2551079 w 7149692"/>
                  <a:gd name="connsiteY203" fmla="*/ 880534 h 4639734"/>
                  <a:gd name="connsiteX204" fmla="*/ 2576479 w 7149692"/>
                  <a:gd name="connsiteY204" fmla="*/ 973667 h 4639734"/>
                  <a:gd name="connsiteX205" fmla="*/ 2593412 w 7149692"/>
                  <a:gd name="connsiteY205" fmla="*/ 1049867 h 4639734"/>
                  <a:gd name="connsiteX206" fmla="*/ 2618812 w 7149692"/>
                  <a:gd name="connsiteY206" fmla="*/ 1066800 h 4639734"/>
                  <a:gd name="connsiteX207" fmla="*/ 2678079 w 7149692"/>
                  <a:gd name="connsiteY207" fmla="*/ 1134534 h 4639734"/>
                  <a:gd name="connsiteX208" fmla="*/ 2728879 w 7149692"/>
                  <a:gd name="connsiteY208" fmla="*/ 1176867 h 4639734"/>
                  <a:gd name="connsiteX209" fmla="*/ 2703479 w 7149692"/>
                  <a:gd name="connsiteY209" fmla="*/ 1202267 h 4639734"/>
                  <a:gd name="connsiteX210" fmla="*/ 2635745 w 7149692"/>
                  <a:gd name="connsiteY210" fmla="*/ 1193800 h 4639734"/>
                  <a:gd name="connsiteX211" fmla="*/ 2568012 w 7149692"/>
                  <a:gd name="connsiteY211" fmla="*/ 1117600 h 4639734"/>
                  <a:gd name="connsiteX212" fmla="*/ 2551079 w 7149692"/>
                  <a:gd name="connsiteY212" fmla="*/ 1092200 h 4639734"/>
                  <a:gd name="connsiteX213" fmla="*/ 2525679 w 7149692"/>
                  <a:gd name="connsiteY213" fmla="*/ 1083734 h 4639734"/>
                  <a:gd name="connsiteX214" fmla="*/ 2508745 w 7149692"/>
                  <a:gd name="connsiteY214" fmla="*/ 1049867 h 4639734"/>
                  <a:gd name="connsiteX215" fmla="*/ 2466412 w 7149692"/>
                  <a:gd name="connsiteY215" fmla="*/ 1024467 h 4639734"/>
                  <a:gd name="connsiteX216" fmla="*/ 2432545 w 7149692"/>
                  <a:gd name="connsiteY216" fmla="*/ 999067 h 4639734"/>
                  <a:gd name="connsiteX217" fmla="*/ 2305545 w 7149692"/>
                  <a:gd name="connsiteY217" fmla="*/ 889000 h 4639734"/>
                  <a:gd name="connsiteX218" fmla="*/ 2187012 w 7149692"/>
                  <a:gd name="connsiteY218" fmla="*/ 804334 h 4639734"/>
                  <a:gd name="connsiteX219" fmla="*/ 2136212 w 7149692"/>
                  <a:gd name="connsiteY219" fmla="*/ 762000 h 4639734"/>
                  <a:gd name="connsiteX220" fmla="*/ 2017679 w 7149692"/>
                  <a:gd name="connsiteY220" fmla="*/ 677334 h 4639734"/>
                  <a:gd name="connsiteX221" fmla="*/ 1966879 w 7149692"/>
                  <a:gd name="connsiteY221" fmla="*/ 635000 h 4639734"/>
                  <a:gd name="connsiteX222" fmla="*/ 1873745 w 7149692"/>
                  <a:gd name="connsiteY222" fmla="*/ 575734 h 4639734"/>
                  <a:gd name="connsiteX223" fmla="*/ 1831412 w 7149692"/>
                  <a:gd name="connsiteY223" fmla="*/ 541867 h 4639734"/>
                  <a:gd name="connsiteX224" fmla="*/ 1789079 w 7149692"/>
                  <a:gd name="connsiteY224" fmla="*/ 533400 h 4639734"/>
                  <a:gd name="connsiteX225" fmla="*/ 1763679 w 7149692"/>
                  <a:gd name="connsiteY225" fmla="*/ 524934 h 4639734"/>
                  <a:gd name="connsiteX226" fmla="*/ 1738279 w 7149692"/>
                  <a:gd name="connsiteY226" fmla="*/ 508000 h 4639734"/>
                  <a:gd name="connsiteX227" fmla="*/ 1611279 w 7149692"/>
                  <a:gd name="connsiteY227" fmla="*/ 474134 h 4639734"/>
                  <a:gd name="connsiteX228" fmla="*/ 1501212 w 7149692"/>
                  <a:gd name="connsiteY228" fmla="*/ 465667 h 4639734"/>
                  <a:gd name="connsiteX229" fmla="*/ 1314945 w 7149692"/>
                  <a:gd name="connsiteY229" fmla="*/ 474134 h 4639734"/>
                  <a:gd name="connsiteX230" fmla="*/ 1255679 w 7149692"/>
                  <a:gd name="connsiteY230" fmla="*/ 491067 h 4639734"/>
                  <a:gd name="connsiteX231" fmla="*/ 1179479 w 7149692"/>
                  <a:gd name="connsiteY231" fmla="*/ 508000 h 4639734"/>
                  <a:gd name="connsiteX232" fmla="*/ 1111745 w 7149692"/>
                  <a:gd name="connsiteY232" fmla="*/ 524934 h 4639734"/>
                  <a:gd name="connsiteX233" fmla="*/ 1077879 w 7149692"/>
                  <a:gd name="connsiteY233" fmla="*/ 550334 h 4639734"/>
                  <a:gd name="connsiteX234" fmla="*/ 1044012 w 7149692"/>
                  <a:gd name="connsiteY234" fmla="*/ 567267 h 4639734"/>
                  <a:gd name="connsiteX235" fmla="*/ 993212 w 7149692"/>
                  <a:gd name="connsiteY235" fmla="*/ 618067 h 4639734"/>
                  <a:gd name="connsiteX236" fmla="*/ 933945 w 7149692"/>
                  <a:gd name="connsiteY236" fmla="*/ 728134 h 4639734"/>
                  <a:gd name="connsiteX237" fmla="*/ 900079 w 7149692"/>
                  <a:gd name="connsiteY237" fmla="*/ 778934 h 4639734"/>
                  <a:gd name="connsiteX238" fmla="*/ 883145 w 7149692"/>
                  <a:gd name="connsiteY238" fmla="*/ 838200 h 4639734"/>
                  <a:gd name="connsiteX239" fmla="*/ 866212 w 7149692"/>
                  <a:gd name="connsiteY239" fmla="*/ 905934 h 4639734"/>
                  <a:gd name="connsiteX240" fmla="*/ 883145 w 7149692"/>
                  <a:gd name="connsiteY240" fmla="*/ 1227667 h 4639734"/>
                  <a:gd name="connsiteX241" fmla="*/ 900079 w 7149692"/>
                  <a:gd name="connsiteY241" fmla="*/ 1278467 h 4639734"/>
                  <a:gd name="connsiteX242" fmla="*/ 908545 w 7149692"/>
                  <a:gd name="connsiteY242" fmla="*/ 1320800 h 4639734"/>
                  <a:gd name="connsiteX243" fmla="*/ 942412 w 7149692"/>
                  <a:gd name="connsiteY243" fmla="*/ 1380067 h 4639734"/>
                  <a:gd name="connsiteX244" fmla="*/ 967812 w 7149692"/>
                  <a:gd name="connsiteY244" fmla="*/ 1413934 h 4639734"/>
                  <a:gd name="connsiteX245" fmla="*/ 1010145 w 7149692"/>
                  <a:gd name="connsiteY245" fmla="*/ 1490134 h 4639734"/>
                  <a:gd name="connsiteX246" fmla="*/ 1060945 w 7149692"/>
                  <a:gd name="connsiteY246" fmla="*/ 1532467 h 4639734"/>
                  <a:gd name="connsiteX247" fmla="*/ 1077879 w 7149692"/>
                  <a:gd name="connsiteY247" fmla="*/ 1557867 h 4639734"/>
                  <a:gd name="connsiteX248" fmla="*/ 1120212 w 7149692"/>
                  <a:gd name="connsiteY248" fmla="*/ 1591734 h 4639734"/>
                  <a:gd name="connsiteX249" fmla="*/ 1145612 w 7149692"/>
                  <a:gd name="connsiteY249" fmla="*/ 1617134 h 4639734"/>
                  <a:gd name="connsiteX250" fmla="*/ 1179479 w 7149692"/>
                  <a:gd name="connsiteY250" fmla="*/ 1659467 h 4639734"/>
                  <a:gd name="connsiteX251" fmla="*/ 1230279 w 7149692"/>
                  <a:gd name="connsiteY251" fmla="*/ 1710267 h 4639734"/>
                  <a:gd name="connsiteX252" fmla="*/ 1289545 w 7149692"/>
                  <a:gd name="connsiteY252" fmla="*/ 1761067 h 4639734"/>
                  <a:gd name="connsiteX253" fmla="*/ 1314945 w 7149692"/>
                  <a:gd name="connsiteY253" fmla="*/ 1794934 h 4639734"/>
                  <a:gd name="connsiteX254" fmla="*/ 1374212 w 7149692"/>
                  <a:gd name="connsiteY254" fmla="*/ 1837267 h 4639734"/>
                  <a:gd name="connsiteX255" fmla="*/ 1391145 w 7149692"/>
                  <a:gd name="connsiteY255" fmla="*/ 1862667 h 4639734"/>
                  <a:gd name="connsiteX256" fmla="*/ 1425012 w 7149692"/>
                  <a:gd name="connsiteY256" fmla="*/ 1896534 h 4639734"/>
                  <a:gd name="connsiteX257" fmla="*/ 1433479 w 7149692"/>
                  <a:gd name="connsiteY257" fmla="*/ 1921934 h 4639734"/>
                  <a:gd name="connsiteX258" fmla="*/ 1416545 w 7149692"/>
                  <a:gd name="connsiteY258" fmla="*/ 1938867 h 4639734"/>
                  <a:gd name="connsiteX259" fmla="*/ 1357279 w 7149692"/>
                  <a:gd name="connsiteY259" fmla="*/ 1921934 h 4639734"/>
                  <a:gd name="connsiteX260" fmla="*/ 1298012 w 7149692"/>
                  <a:gd name="connsiteY260" fmla="*/ 1888067 h 4639734"/>
                  <a:gd name="connsiteX261" fmla="*/ 1264145 w 7149692"/>
                  <a:gd name="connsiteY261" fmla="*/ 1862667 h 4639734"/>
                  <a:gd name="connsiteX262" fmla="*/ 1230279 w 7149692"/>
                  <a:gd name="connsiteY262" fmla="*/ 1854200 h 4639734"/>
                  <a:gd name="connsiteX263" fmla="*/ 1204879 w 7149692"/>
                  <a:gd name="connsiteY263" fmla="*/ 1845734 h 4639734"/>
                  <a:gd name="connsiteX264" fmla="*/ 1128679 w 7149692"/>
                  <a:gd name="connsiteY264" fmla="*/ 1820334 h 4639734"/>
                  <a:gd name="connsiteX265" fmla="*/ 967812 w 7149692"/>
                  <a:gd name="connsiteY265" fmla="*/ 1811867 h 4639734"/>
                  <a:gd name="connsiteX266" fmla="*/ 866212 w 7149692"/>
                  <a:gd name="connsiteY266" fmla="*/ 1803400 h 4639734"/>
                  <a:gd name="connsiteX267" fmla="*/ 790012 w 7149692"/>
                  <a:gd name="connsiteY267" fmla="*/ 1811867 h 4639734"/>
                  <a:gd name="connsiteX268" fmla="*/ 722279 w 7149692"/>
                  <a:gd name="connsiteY268" fmla="*/ 1837267 h 4639734"/>
                  <a:gd name="connsiteX269" fmla="*/ 679945 w 7149692"/>
                  <a:gd name="connsiteY269" fmla="*/ 1871134 h 4639734"/>
                  <a:gd name="connsiteX270" fmla="*/ 654545 w 7149692"/>
                  <a:gd name="connsiteY270" fmla="*/ 1896534 h 4639734"/>
                  <a:gd name="connsiteX271" fmla="*/ 586812 w 7149692"/>
                  <a:gd name="connsiteY271" fmla="*/ 1947334 h 4639734"/>
                  <a:gd name="connsiteX272" fmla="*/ 544479 w 7149692"/>
                  <a:gd name="connsiteY272" fmla="*/ 1981200 h 4639734"/>
                  <a:gd name="connsiteX273" fmla="*/ 459812 w 7149692"/>
                  <a:gd name="connsiteY273" fmla="*/ 2032000 h 4639734"/>
                  <a:gd name="connsiteX274" fmla="*/ 400545 w 7149692"/>
                  <a:gd name="connsiteY274" fmla="*/ 2099734 h 4639734"/>
                  <a:gd name="connsiteX275" fmla="*/ 332812 w 7149692"/>
                  <a:gd name="connsiteY275" fmla="*/ 2159000 h 4639734"/>
                  <a:gd name="connsiteX276" fmla="*/ 282012 w 7149692"/>
                  <a:gd name="connsiteY276" fmla="*/ 2235200 h 4639734"/>
                  <a:gd name="connsiteX277" fmla="*/ 256612 w 7149692"/>
                  <a:gd name="connsiteY277" fmla="*/ 2252134 h 4639734"/>
                  <a:gd name="connsiteX278" fmla="*/ 214279 w 7149692"/>
                  <a:gd name="connsiteY278" fmla="*/ 2328334 h 4639734"/>
                  <a:gd name="connsiteX279" fmla="*/ 205812 w 7149692"/>
                  <a:gd name="connsiteY279" fmla="*/ 2362200 h 4639734"/>
                  <a:gd name="connsiteX280" fmla="*/ 188879 w 7149692"/>
                  <a:gd name="connsiteY280" fmla="*/ 2404534 h 4639734"/>
                  <a:gd name="connsiteX281" fmla="*/ 180412 w 7149692"/>
                  <a:gd name="connsiteY281" fmla="*/ 2446867 h 4639734"/>
                  <a:gd name="connsiteX282" fmla="*/ 188879 w 7149692"/>
                  <a:gd name="connsiteY282" fmla="*/ 2531534 h 4639734"/>
                  <a:gd name="connsiteX283" fmla="*/ 239679 w 7149692"/>
                  <a:gd name="connsiteY283" fmla="*/ 2573867 h 4639734"/>
                  <a:gd name="connsiteX284" fmla="*/ 265079 w 7149692"/>
                  <a:gd name="connsiteY284" fmla="*/ 2590800 h 4639734"/>
                  <a:gd name="connsiteX285" fmla="*/ 315879 w 7149692"/>
                  <a:gd name="connsiteY285" fmla="*/ 2641600 h 4639734"/>
                  <a:gd name="connsiteX286" fmla="*/ 375145 w 7149692"/>
                  <a:gd name="connsiteY286" fmla="*/ 2683934 h 4639734"/>
                  <a:gd name="connsiteX287" fmla="*/ 417479 w 7149692"/>
                  <a:gd name="connsiteY287" fmla="*/ 2709334 h 4639734"/>
                  <a:gd name="connsiteX288" fmla="*/ 510612 w 7149692"/>
                  <a:gd name="connsiteY288" fmla="*/ 2768600 h 4639734"/>
                  <a:gd name="connsiteX289" fmla="*/ 527545 w 7149692"/>
                  <a:gd name="connsiteY289" fmla="*/ 2785534 h 4639734"/>
                  <a:gd name="connsiteX290" fmla="*/ 561412 w 7149692"/>
                  <a:gd name="connsiteY290" fmla="*/ 2827867 h 4639734"/>
                  <a:gd name="connsiteX291" fmla="*/ 603745 w 7149692"/>
                  <a:gd name="connsiteY291" fmla="*/ 2895600 h 4639734"/>
                  <a:gd name="connsiteX292" fmla="*/ 561412 w 7149692"/>
                  <a:gd name="connsiteY292" fmla="*/ 2921000 h 4639734"/>
                  <a:gd name="connsiteX293" fmla="*/ 510612 w 7149692"/>
                  <a:gd name="connsiteY29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177612 w 7149692"/>
                  <a:gd name="connsiteY73" fmla="*/ 4385734 h 4639734"/>
                  <a:gd name="connsiteX74" fmla="*/ 3203012 w 7149692"/>
                  <a:gd name="connsiteY74" fmla="*/ 4351867 h 4639734"/>
                  <a:gd name="connsiteX75" fmla="*/ 3262279 w 7149692"/>
                  <a:gd name="connsiteY75" fmla="*/ 4275667 h 4639734"/>
                  <a:gd name="connsiteX76" fmla="*/ 3287679 w 7149692"/>
                  <a:gd name="connsiteY76" fmla="*/ 4224867 h 4639734"/>
                  <a:gd name="connsiteX77" fmla="*/ 3313079 w 7149692"/>
                  <a:gd name="connsiteY77" fmla="*/ 4123267 h 4639734"/>
                  <a:gd name="connsiteX78" fmla="*/ 3338479 w 7149692"/>
                  <a:gd name="connsiteY78" fmla="*/ 4055534 h 4639734"/>
                  <a:gd name="connsiteX79" fmla="*/ 3355412 w 7149692"/>
                  <a:gd name="connsiteY79" fmla="*/ 3987800 h 4639734"/>
                  <a:gd name="connsiteX80" fmla="*/ 3431612 w 7149692"/>
                  <a:gd name="connsiteY80" fmla="*/ 4047067 h 4639734"/>
                  <a:gd name="connsiteX81" fmla="*/ 3473945 w 7149692"/>
                  <a:gd name="connsiteY81" fmla="*/ 4089400 h 4639734"/>
                  <a:gd name="connsiteX82" fmla="*/ 3541679 w 7149692"/>
                  <a:gd name="connsiteY82" fmla="*/ 4165600 h 4639734"/>
                  <a:gd name="connsiteX83" fmla="*/ 3617879 w 7149692"/>
                  <a:gd name="connsiteY83" fmla="*/ 4233334 h 4639734"/>
                  <a:gd name="connsiteX84" fmla="*/ 3677145 w 7149692"/>
                  <a:gd name="connsiteY84" fmla="*/ 4292600 h 4639734"/>
                  <a:gd name="connsiteX85" fmla="*/ 3736412 w 7149692"/>
                  <a:gd name="connsiteY85" fmla="*/ 4360334 h 4639734"/>
                  <a:gd name="connsiteX86" fmla="*/ 3795679 w 7149692"/>
                  <a:gd name="connsiteY86" fmla="*/ 4402667 h 4639734"/>
                  <a:gd name="connsiteX87" fmla="*/ 3897279 w 7149692"/>
                  <a:gd name="connsiteY87" fmla="*/ 4461934 h 4639734"/>
                  <a:gd name="connsiteX88" fmla="*/ 3998879 w 7149692"/>
                  <a:gd name="connsiteY88" fmla="*/ 4495800 h 4639734"/>
                  <a:gd name="connsiteX89" fmla="*/ 4083545 w 7149692"/>
                  <a:gd name="connsiteY89" fmla="*/ 4512734 h 4639734"/>
                  <a:gd name="connsiteX90" fmla="*/ 4134345 w 7149692"/>
                  <a:gd name="connsiteY90" fmla="*/ 4529667 h 4639734"/>
                  <a:gd name="connsiteX91" fmla="*/ 4252879 w 7149692"/>
                  <a:gd name="connsiteY91" fmla="*/ 4538134 h 4639734"/>
                  <a:gd name="connsiteX92" fmla="*/ 4320612 w 7149692"/>
                  <a:gd name="connsiteY92" fmla="*/ 4546600 h 4639734"/>
                  <a:gd name="connsiteX93" fmla="*/ 4574612 w 7149692"/>
                  <a:gd name="connsiteY93" fmla="*/ 4555067 h 4639734"/>
                  <a:gd name="connsiteX94" fmla="*/ 4752412 w 7149692"/>
                  <a:gd name="connsiteY94" fmla="*/ 4572000 h 4639734"/>
                  <a:gd name="connsiteX95" fmla="*/ 4828612 w 7149692"/>
                  <a:gd name="connsiteY95" fmla="*/ 4580467 h 4639734"/>
                  <a:gd name="connsiteX96" fmla="*/ 5074145 w 7149692"/>
                  <a:gd name="connsiteY96" fmla="*/ 4588934 h 4639734"/>
                  <a:gd name="connsiteX97" fmla="*/ 5421279 w 7149692"/>
                  <a:gd name="connsiteY97" fmla="*/ 4563534 h 4639734"/>
                  <a:gd name="connsiteX98" fmla="*/ 5497479 w 7149692"/>
                  <a:gd name="connsiteY98" fmla="*/ 4529667 h 4639734"/>
                  <a:gd name="connsiteX99" fmla="*/ 5565212 w 7149692"/>
                  <a:gd name="connsiteY99" fmla="*/ 4461934 h 4639734"/>
                  <a:gd name="connsiteX100" fmla="*/ 5658345 w 7149692"/>
                  <a:gd name="connsiteY100" fmla="*/ 4385734 h 4639734"/>
                  <a:gd name="connsiteX101" fmla="*/ 5717612 w 7149692"/>
                  <a:gd name="connsiteY101" fmla="*/ 4343400 h 4639734"/>
                  <a:gd name="connsiteX102" fmla="*/ 5759945 w 7149692"/>
                  <a:gd name="connsiteY102" fmla="*/ 4292600 h 4639734"/>
                  <a:gd name="connsiteX103" fmla="*/ 5802279 w 7149692"/>
                  <a:gd name="connsiteY103" fmla="*/ 4174067 h 4639734"/>
                  <a:gd name="connsiteX104" fmla="*/ 5827679 w 7149692"/>
                  <a:gd name="connsiteY104" fmla="*/ 4097867 h 4639734"/>
                  <a:gd name="connsiteX105" fmla="*/ 5861545 w 7149692"/>
                  <a:gd name="connsiteY105" fmla="*/ 3987800 h 4639734"/>
                  <a:gd name="connsiteX106" fmla="*/ 5903879 w 7149692"/>
                  <a:gd name="connsiteY106" fmla="*/ 3979334 h 4639734"/>
                  <a:gd name="connsiteX107" fmla="*/ 5997012 w 7149692"/>
                  <a:gd name="connsiteY107" fmla="*/ 4013200 h 4639734"/>
                  <a:gd name="connsiteX108" fmla="*/ 6327212 w 7149692"/>
                  <a:gd name="connsiteY108" fmla="*/ 4004734 h 4639734"/>
                  <a:gd name="connsiteX109" fmla="*/ 6411879 w 7149692"/>
                  <a:gd name="connsiteY109" fmla="*/ 3996267 h 4639734"/>
                  <a:gd name="connsiteX110" fmla="*/ 6589679 w 7149692"/>
                  <a:gd name="connsiteY110" fmla="*/ 3979334 h 4639734"/>
                  <a:gd name="connsiteX111" fmla="*/ 6725145 w 7149692"/>
                  <a:gd name="connsiteY111" fmla="*/ 3962400 h 4639734"/>
                  <a:gd name="connsiteX112" fmla="*/ 6784412 w 7149692"/>
                  <a:gd name="connsiteY112" fmla="*/ 3945467 h 4639734"/>
                  <a:gd name="connsiteX113" fmla="*/ 6869079 w 7149692"/>
                  <a:gd name="connsiteY113" fmla="*/ 3869267 h 4639734"/>
                  <a:gd name="connsiteX114" fmla="*/ 6936812 w 7149692"/>
                  <a:gd name="connsiteY114" fmla="*/ 3759200 h 4639734"/>
                  <a:gd name="connsiteX115" fmla="*/ 6987612 w 7149692"/>
                  <a:gd name="connsiteY115" fmla="*/ 3666067 h 4639734"/>
                  <a:gd name="connsiteX116" fmla="*/ 7029945 w 7149692"/>
                  <a:gd name="connsiteY116" fmla="*/ 3572934 h 4639734"/>
                  <a:gd name="connsiteX117" fmla="*/ 7055345 w 7149692"/>
                  <a:gd name="connsiteY117" fmla="*/ 3479800 h 4639734"/>
                  <a:gd name="connsiteX118" fmla="*/ 7106145 w 7149692"/>
                  <a:gd name="connsiteY118" fmla="*/ 3378200 h 4639734"/>
                  <a:gd name="connsiteX119" fmla="*/ 7140012 w 7149692"/>
                  <a:gd name="connsiteY119" fmla="*/ 3259667 h 4639734"/>
                  <a:gd name="connsiteX120" fmla="*/ 7140012 w 7149692"/>
                  <a:gd name="connsiteY120" fmla="*/ 2937934 h 4639734"/>
                  <a:gd name="connsiteX121" fmla="*/ 7114612 w 7149692"/>
                  <a:gd name="connsiteY121" fmla="*/ 2836334 h 4639734"/>
                  <a:gd name="connsiteX122" fmla="*/ 7063812 w 7149692"/>
                  <a:gd name="connsiteY122" fmla="*/ 2743200 h 4639734"/>
                  <a:gd name="connsiteX123" fmla="*/ 7029945 w 7149692"/>
                  <a:gd name="connsiteY123" fmla="*/ 2641600 h 4639734"/>
                  <a:gd name="connsiteX124" fmla="*/ 7004545 w 7149692"/>
                  <a:gd name="connsiteY124" fmla="*/ 2582334 h 4639734"/>
                  <a:gd name="connsiteX125" fmla="*/ 6953745 w 7149692"/>
                  <a:gd name="connsiteY125" fmla="*/ 2514600 h 4639734"/>
                  <a:gd name="connsiteX126" fmla="*/ 6826745 w 7149692"/>
                  <a:gd name="connsiteY126" fmla="*/ 2421467 h 4639734"/>
                  <a:gd name="connsiteX127" fmla="*/ 6759012 w 7149692"/>
                  <a:gd name="connsiteY127" fmla="*/ 2396067 h 4639734"/>
                  <a:gd name="connsiteX128" fmla="*/ 6657412 w 7149692"/>
                  <a:gd name="connsiteY128" fmla="*/ 2319867 h 4639734"/>
                  <a:gd name="connsiteX129" fmla="*/ 6538879 w 7149692"/>
                  <a:gd name="connsiteY129" fmla="*/ 2294467 h 4639734"/>
                  <a:gd name="connsiteX130" fmla="*/ 6445745 w 7149692"/>
                  <a:gd name="connsiteY130" fmla="*/ 2260600 h 4639734"/>
                  <a:gd name="connsiteX131" fmla="*/ 6132479 w 7149692"/>
                  <a:gd name="connsiteY131" fmla="*/ 2260600 h 4639734"/>
                  <a:gd name="connsiteX132" fmla="*/ 6013945 w 7149692"/>
                  <a:gd name="connsiteY132" fmla="*/ 2302934 h 4639734"/>
                  <a:gd name="connsiteX133" fmla="*/ 5954679 w 7149692"/>
                  <a:gd name="connsiteY133" fmla="*/ 2319867 h 4639734"/>
                  <a:gd name="connsiteX134" fmla="*/ 5929279 w 7149692"/>
                  <a:gd name="connsiteY134" fmla="*/ 2167467 h 4639734"/>
                  <a:gd name="connsiteX135" fmla="*/ 5903879 w 7149692"/>
                  <a:gd name="connsiteY135" fmla="*/ 2091267 h 4639734"/>
                  <a:gd name="connsiteX136" fmla="*/ 5878479 w 7149692"/>
                  <a:gd name="connsiteY136" fmla="*/ 1955800 h 4639734"/>
                  <a:gd name="connsiteX137" fmla="*/ 5853079 w 7149692"/>
                  <a:gd name="connsiteY137" fmla="*/ 1905000 h 4639734"/>
                  <a:gd name="connsiteX138" fmla="*/ 5810745 w 7149692"/>
                  <a:gd name="connsiteY138" fmla="*/ 1811867 h 4639734"/>
                  <a:gd name="connsiteX139" fmla="*/ 5759945 w 7149692"/>
                  <a:gd name="connsiteY139" fmla="*/ 1693334 h 4639734"/>
                  <a:gd name="connsiteX140" fmla="*/ 5726079 w 7149692"/>
                  <a:gd name="connsiteY140" fmla="*/ 1591734 h 4639734"/>
                  <a:gd name="connsiteX141" fmla="*/ 5675279 w 7149692"/>
                  <a:gd name="connsiteY141" fmla="*/ 1507067 h 4639734"/>
                  <a:gd name="connsiteX142" fmla="*/ 5649879 w 7149692"/>
                  <a:gd name="connsiteY142" fmla="*/ 1447800 h 4639734"/>
                  <a:gd name="connsiteX143" fmla="*/ 5616012 w 7149692"/>
                  <a:gd name="connsiteY143" fmla="*/ 1380067 h 4639734"/>
                  <a:gd name="connsiteX144" fmla="*/ 5556745 w 7149692"/>
                  <a:gd name="connsiteY144" fmla="*/ 1270000 h 4639734"/>
                  <a:gd name="connsiteX145" fmla="*/ 5505945 w 7149692"/>
                  <a:gd name="connsiteY145" fmla="*/ 1185334 h 4639734"/>
                  <a:gd name="connsiteX146" fmla="*/ 5446679 w 7149692"/>
                  <a:gd name="connsiteY146" fmla="*/ 1083734 h 4639734"/>
                  <a:gd name="connsiteX147" fmla="*/ 5395879 w 7149692"/>
                  <a:gd name="connsiteY147" fmla="*/ 1024467 h 4639734"/>
                  <a:gd name="connsiteX148" fmla="*/ 5336612 w 7149692"/>
                  <a:gd name="connsiteY148" fmla="*/ 939800 h 4639734"/>
                  <a:gd name="connsiteX149" fmla="*/ 5294279 w 7149692"/>
                  <a:gd name="connsiteY149" fmla="*/ 889000 h 4639734"/>
                  <a:gd name="connsiteX150" fmla="*/ 5226545 w 7149692"/>
                  <a:gd name="connsiteY150" fmla="*/ 838200 h 4639734"/>
                  <a:gd name="connsiteX151" fmla="*/ 5158812 w 7149692"/>
                  <a:gd name="connsiteY151" fmla="*/ 812800 h 4639734"/>
                  <a:gd name="connsiteX152" fmla="*/ 5065679 w 7149692"/>
                  <a:gd name="connsiteY152" fmla="*/ 778934 h 4639734"/>
                  <a:gd name="connsiteX153" fmla="*/ 4955612 w 7149692"/>
                  <a:gd name="connsiteY153" fmla="*/ 753534 h 4639734"/>
                  <a:gd name="connsiteX154" fmla="*/ 4887879 w 7149692"/>
                  <a:gd name="connsiteY154" fmla="*/ 736600 h 4639734"/>
                  <a:gd name="connsiteX155" fmla="*/ 4760879 w 7149692"/>
                  <a:gd name="connsiteY155" fmla="*/ 795867 h 4639734"/>
                  <a:gd name="connsiteX156" fmla="*/ 4667745 w 7149692"/>
                  <a:gd name="connsiteY156" fmla="*/ 872067 h 4639734"/>
                  <a:gd name="connsiteX157" fmla="*/ 4600012 w 7149692"/>
                  <a:gd name="connsiteY157" fmla="*/ 990600 h 4639734"/>
                  <a:gd name="connsiteX158" fmla="*/ 4574612 w 7149692"/>
                  <a:gd name="connsiteY158" fmla="*/ 1066800 h 4639734"/>
                  <a:gd name="connsiteX159" fmla="*/ 4540745 w 7149692"/>
                  <a:gd name="connsiteY159" fmla="*/ 1210734 h 4639734"/>
                  <a:gd name="connsiteX160" fmla="*/ 4489945 w 7149692"/>
                  <a:gd name="connsiteY160" fmla="*/ 1168400 h 4639734"/>
                  <a:gd name="connsiteX161" fmla="*/ 4447612 w 7149692"/>
                  <a:gd name="connsiteY161" fmla="*/ 1049867 h 4639734"/>
                  <a:gd name="connsiteX162" fmla="*/ 4379879 w 7149692"/>
                  <a:gd name="connsiteY162" fmla="*/ 922867 h 4639734"/>
                  <a:gd name="connsiteX163" fmla="*/ 4329079 w 7149692"/>
                  <a:gd name="connsiteY163" fmla="*/ 821267 h 4639734"/>
                  <a:gd name="connsiteX164" fmla="*/ 4269812 w 7149692"/>
                  <a:gd name="connsiteY164" fmla="*/ 711200 h 4639734"/>
                  <a:gd name="connsiteX165" fmla="*/ 4210545 w 7149692"/>
                  <a:gd name="connsiteY165" fmla="*/ 609600 h 4639734"/>
                  <a:gd name="connsiteX166" fmla="*/ 4134345 w 7149692"/>
                  <a:gd name="connsiteY166" fmla="*/ 516467 h 4639734"/>
                  <a:gd name="connsiteX167" fmla="*/ 4100479 w 7149692"/>
                  <a:gd name="connsiteY167" fmla="*/ 448734 h 4639734"/>
                  <a:gd name="connsiteX168" fmla="*/ 4041212 w 7149692"/>
                  <a:gd name="connsiteY168" fmla="*/ 372534 h 4639734"/>
                  <a:gd name="connsiteX169" fmla="*/ 4007345 w 7149692"/>
                  <a:gd name="connsiteY169" fmla="*/ 338667 h 4639734"/>
                  <a:gd name="connsiteX170" fmla="*/ 3990412 w 7149692"/>
                  <a:gd name="connsiteY170" fmla="*/ 313267 h 4639734"/>
                  <a:gd name="connsiteX171" fmla="*/ 3965012 w 7149692"/>
                  <a:gd name="connsiteY171" fmla="*/ 287867 h 4639734"/>
                  <a:gd name="connsiteX172" fmla="*/ 3939612 w 7149692"/>
                  <a:gd name="connsiteY172" fmla="*/ 254000 h 4639734"/>
                  <a:gd name="connsiteX173" fmla="*/ 3905745 w 7149692"/>
                  <a:gd name="connsiteY173" fmla="*/ 237067 h 4639734"/>
                  <a:gd name="connsiteX174" fmla="*/ 3846479 w 7149692"/>
                  <a:gd name="connsiteY174" fmla="*/ 186267 h 4639734"/>
                  <a:gd name="connsiteX175" fmla="*/ 3821079 w 7149692"/>
                  <a:gd name="connsiteY175" fmla="*/ 169334 h 4639734"/>
                  <a:gd name="connsiteX176" fmla="*/ 3787212 w 7149692"/>
                  <a:gd name="connsiteY176" fmla="*/ 135467 h 4639734"/>
                  <a:gd name="connsiteX177" fmla="*/ 3694079 w 7149692"/>
                  <a:gd name="connsiteY177" fmla="*/ 101600 h 4639734"/>
                  <a:gd name="connsiteX178" fmla="*/ 3617879 w 7149692"/>
                  <a:gd name="connsiteY178" fmla="*/ 67734 h 4639734"/>
                  <a:gd name="connsiteX179" fmla="*/ 3584012 w 7149692"/>
                  <a:gd name="connsiteY179" fmla="*/ 59267 h 4639734"/>
                  <a:gd name="connsiteX180" fmla="*/ 3550145 w 7149692"/>
                  <a:gd name="connsiteY180" fmla="*/ 42334 h 4639734"/>
                  <a:gd name="connsiteX181" fmla="*/ 3516279 w 7149692"/>
                  <a:gd name="connsiteY181" fmla="*/ 33867 h 4639734"/>
                  <a:gd name="connsiteX182" fmla="*/ 3431612 w 7149692"/>
                  <a:gd name="connsiteY182" fmla="*/ 8467 h 4639734"/>
                  <a:gd name="connsiteX183" fmla="*/ 3330012 w 7149692"/>
                  <a:gd name="connsiteY183" fmla="*/ 0 h 4639734"/>
                  <a:gd name="connsiteX184" fmla="*/ 3143745 w 7149692"/>
                  <a:gd name="connsiteY184" fmla="*/ 8467 h 4639734"/>
                  <a:gd name="connsiteX185" fmla="*/ 3050612 w 7149692"/>
                  <a:gd name="connsiteY185" fmla="*/ 25400 h 4639734"/>
                  <a:gd name="connsiteX186" fmla="*/ 2991345 w 7149692"/>
                  <a:gd name="connsiteY186" fmla="*/ 42334 h 4639734"/>
                  <a:gd name="connsiteX187" fmla="*/ 2949012 w 7149692"/>
                  <a:gd name="connsiteY187" fmla="*/ 59267 h 4639734"/>
                  <a:gd name="connsiteX188" fmla="*/ 2898212 w 7149692"/>
                  <a:gd name="connsiteY188" fmla="*/ 93134 h 4639734"/>
                  <a:gd name="connsiteX189" fmla="*/ 2855879 w 7149692"/>
                  <a:gd name="connsiteY189" fmla="*/ 118534 h 4639734"/>
                  <a:gd name="connsiteX190" fmla="*/ 2830479 w 7149692"/>
                  <a:gd name="connsiteY190" fmla="*/ 143934 h 4639734"/>
                  <a:gd name="connsiteX191" fmla="*/ 2805079 w 7149692"/>
                  <a:gd name="connsiteY191" fmla="*/ 160867 h 4639734"/>
                  <a:gd name="connsiteX192" fmla="*/ 2745812 w 7149692"/>
                  <a:gd name="connsiteY192" fmla="*/ 203200 h 4639734"/>
                  <a:gd name="connsiteX193" fmla="*/ 2720412 w 7149692"/>
                  <a:gd name="connsiteY193" fmla="*/ 254000 h 4639734"/>
                  <a:gd name="connsiteX194" fmla="*/ 2695012 w 7149692"/>
                  <a:gd name="connsiteY194" fmla="*/ 296334 h 4639734"/>
                  <a:gd name="connsiteX195" fmla="*/ 2644212 w 7149692"/>
                  <a:gd name="connsiteY195" fmla="*/ 389467 h 4639734"/>
                  <a:gd name="connsiteX196" fmla="*/ 2627279 w 7149692"/>
                  <a:gd name="connsiteY196" fmla="*/ 414867 h 4639734"/>
                  <a:gd name="connsiteX197" fmla="*/ 2610345 w 7149692"/>
                  <a:gd name="connsiteY197" fmla="*/ 541867 h 4639734"/>
                  <a:gd name="connsiteX198" fmla="*/ 2593412 w 7149692"/>
                  <a:gd name="connsiteY198" fmla="*/ 584200 h 4639734"/>
                  <a:gd name="connsiteX199" fmla="*/ 2584945 w 7149692"/>
                  <a:gd name="connsiteY199" fmla="*/ 609600 h 4639734"/>
                  <a:gd name="connsiteX200" fmla="*/ 2568012 w 7149692"/>
                  <a:gd name="connsiteY200" fmla="*/ 643467 h 4639734"/>
                  <a:gd name="connsiteX201" fmla="*/ 2542612 w 7149692"/>
                  <a:gd name="connsiteY201" fmla="*/ 728134 h 4639734"/>
                  <a:gd name="connsiteX202" fmla="*/ 2551079 w 7149692"/>
                  <a:gd name="connsiteY202" fmla="*/ 880534 h 4639734"/>
                  <a:gd name="connsiteX203" fmla="*/ 2576479 w 7149692"/>
                  <a:gd name="connsiteY203" fmla="*/ 973667 h 4639734"/>
                  <a:gd name="connsiteX204" fmla="*/ 2593412 w 7149692"/>
                  <a:gd name="connsiteY204" fmla="*/ 1049867 h 4639734"/>
                  <a:gd name="connsiteX205" fmla="*/ 2618812 w 7149692"/>
                  <a:gd name="connsiteY205" fmla="*/ 1066800 h 4639734"/>
                  <a:gd name="connsiteX206" fmla="*/ 2678079 w 7149692"/>
                  <a:gd name="connsiteY206" fmla="*/ 1134534 h 4639734"/>
                  <a:gd name="connsiteX207" fmla="*/ 2728879 w 7149692"/>
                  <a:gd name="connsiteY207" fmla="*/ 1176867 h 4639734"/>
                  <a:gd name="connsiteX208" fmla="*/ 2703479 w 7149692"/>
                  <a:gd name="connsiteY208" fmla="*/ 1202267 h 4639734"/>
                  <a:gd name="connsiteX209" fmla="*/ 2635745 w 7149692"/>
                  <a:gd name="connsiteY209" fmla="*/ 1193800 h 4639734"/>
                  <a:gd name="connsiteX210" fmla="*/ 2568012 w 7149692"/>
                  <a:gd name="connsiteY210" fmla="*/ 1117600 h 4639734"/>
                  <a:gd name="connsiteX211" fmla="*/ 2551079 w 7149692"/>
                  <a:gd name="connsiteY211" fmla="*/ 1092200 h 4639734"/>
                  <a:gd name="connsiteX212" fmla="*/ 2525679 w 7149692"/>
                  <a:gd name="connsiteY212" fmla="*/ 1083734 h 4639734"/>
                  <a:gd name="connsiteX213" fmla="*/ 2508745 w 7149692"/>
                  <a:gd name="connsiteY213" fmla="*/ 1049867 h 4639734"/>
                  <a:gd name="connsiteX214" fmla="*/ 2466412 w 7149692"/>
                  <a:gd name="connsiteY214" fmla="*/ 1024467 h 4639734"/>
                  <a:gd name="connsiteX215" fmla="*/ 2432545 w 7149692"/>
                  <a:gd name="connsiteY215" fmla="*/ 999067 h 4639734"/>
                  <a:gd name="connsiteX216" fmla="*/ 2305545 w 7149692"/>
                  <a:gd name="connsiteY216" fmla="*/ 889000 h 4639734"/>
                  <a:gd name="connsiteX217" fmla="*/ 2187012 w 7149692"/>
                  <a:gd name="connsiteY217" fmla="*/ 804334 h 4639734"/>
                  <a:gd name="connsiteX218" fmla="*/ 2136212 w 7149692"/>
                  <a:gd name="connsiteY218" fmla="*/ 762000 h 4639734"/>
                  <a:gd name="connsiteX219" fmla="*/ 2017679 w 7149692"/>
                  <a:gd name="connsiteY219" fmla="*/ 677334 h 4639734"/>
                  <a:gd name="connsiteX220" fmla="*/ 1966879 w 7149692"/>
                  <a:gd name="connsiteY220" fmla="*/ 635000 h 4639734"/>
                  <a:gd name="connsiteX221" fmla="*/ 1873745 w 7149692"/>
                  <a:gd name="connsiteY221" fmla="*/ 575734 h 4639734"/>
                  <a:gd name="connsiteX222" fmla="*/ 1831412 w 7149692"/>
                  <a:gd name="connsiteY222" fmla="*/ 541867 h 4639734"/>
                  <a:gd name="connsiteX223" fmla="*/ 1789079 w 7149692"/>
                  <a:gd name="connsiteY223" fmla="*/ 533400 h 4639734"/>
                  <a:gd name="connsiteX224" fmla="*/ 1763679 w 7149692"/>
                  <a:gd name="connsiteY224" fmla="*/ 524934 h 4639734"/>
                  <a:gd name="connsiteX225" fmla="*/ 1738279 w 7149692"/>
                  <a:gd name="connsiteY225" fmla="*/ 508000 h 4639734"/>
                  <a:gd name="connsiteX226" fmla="*/ 1611279 w 7149692"/>
                  <a:gd name="connsiteY226" fmla="*/ 474134 h 4639734"/>
                  <a:gd name="connsiteX227" fmla="*/ 1501212 w 7149692"/>
                  <a:gd name="connsiteY227" fmla="*/ 465667 h 4639734"/>
                  <a:gd name="connsiteX228" fmla="*/ 1314945 w 7149692"/>
                  <a:gd name="connsiteY228" fmla="*/ 474134 h 4639734"/>
                  <a:gd name="connsiteX229" fmla="*/ 1255679 w 7149692"/>
                  <a:gd name="connsiteY229" fmla="*/ 491067 h 4639734"/>
                  <a:gd name="connsiteX230" fmla="*/ 1179479 w 7149692"/>
                  <a:gd name="connsiteY230" fmla="*/ 508000 h 4639734"/>
                  <a:gd name="connsiteX231" fmla="*/ 1111745 w 7149692"/>
                  <a:gd name="connsiteY231" fmla="*/ 524934 h 4639734"/>
                  <a:gd name="connsiteX232" fmla="*/ 1077879 w 7149692"/>
                  <a:gd name="connsiteY232" fmla="*/ 550334 h 4639734"/>
                  <a:gd name="connsiteX233" fmla="*/ 1044012 w 7149692"/>
                  <a:gd name="connsiteY233" fmla="*/ 567267 h 4639734"/>
                  <a:gd name="connsiteX234" fmla="*/ 993212 w 7149692"/>
                  <a:gd name="connsiteY234" fmla="*/ 618067 h 4639734"/>
                  <a:gd name="connsiteX235" fmla="*/ 933945 w 7149692"/>
                  <a:gd name="connsiteY235" fmla="*/ 728134 h 4639734"/>
                  <a:gd name="connsiteX236" fmla="*/ 900079 w 7149692"/>
                  <a:gd name="connsiteY236" fmla="*/ 778934 h 4639734"/>
                  <a:gd name="connsiteX237" fmla="*/ 883145 w 7149692"/>
                  <a:gd name="connsiteY237" fmla="*/ 838200 h 4639734"/>
                  <a:gd name="connsiteX238" fmla="*/ 866212 w 7149692"/>
                  <a:gd name="connsiteY238" fmla="*/ 905934 h 4639734"/>
                  <a:gd name="connsiteX239" fmla="*/ 883145 w 7149692"/>
                  <a:gd name="connsiteY239" fmla="*/ 1227667 h 4639734"/>
                  <a:gd name="connsiteX240" fmla="*/ 900079 w 7149692"/>
                  <a:gd name="connsiteY240" fmla="*/ 1278467 h 4639734"/>
                  <a:gd name="connsiteX241" fmla="*/ 908545 w 7149692"/>
                  <a:gd name="connsiteY241" fmla="*/ 1320800 h 4639734"/>
                  <a:gd name="connsiteX242" fmla="*/ 942412 w 7149692"/>
                  <a:gd name="connsiteY242" fmla="*/ 1380067 h 4639734"/>
                  <a:gd name="connsiteX243" fmla="*/ 967812 w 7149692"/>
                  <a:gd name="connsiteY243" fmla="*/ 1413934 h 4639734"/>
                  <a:gd name="connsiteX244" fmla="*/ 1010145 w 7149692"/>
                  <a:gd name="connsiteY244" fmla="*/ 1490134 h 4639734"/>
                  <a:gd name="connsiteX245" fmla="*/ 1060945 w 7149692"/>
                  <a:gd name="connsiteY245" fmla="*/ 1532467 h 4639734"/>
                  <a:gd name="connsiteX246" fmla="*/ 1077879 w 7149692"/>
                  <a:gd name="connsiteY246" fmla="*/ 1557867 h 4639734"/>
                  <a:gd name="connsiteX247" fmla="*/ 1120212 w 7149692"/>
                  <a:gd name="connsiteY247" fmla="*/ 1591734 h 4639734"/>
                  <a:gd name="connsiteX248" fmla="*/ 1145612 w 7149692"/>
                  <a:gd name="connsiteY248" fmla="*/ 1617134 h 4639734"/>
                  <a:gd name="connsiteX249" fmla="*/ 1179479 w 7149692"/>
                  <a:gd name="connsiteY249" fmla="*/ 1659467 h 4639734"/>
                  <a:gd name="connsiteX250" fmla="*/ 1230279 w 7149692"/>
                  <a:gd name="connsiteY250" fmla="*/ 1710267 h 4639734"/>
                  <a:gd name="connsiteX251" fmla="*/ 1289545 w 7149692"/>
                  <a:gd name="connsiteY251" fmla="*/ 1761067 h 4639734"/>
                  <a:gd name="connsiteX252" fmla="*/ 1314945 w 7149692"/>
                  <a:gd name="connsiteY252" fmla="*/ 1794934 h 4639734"/>
                  <a:gd name="connsiteX253" fmla="*/ 1374212 w 7149692"/>
                  <a:gd name="connsiteY253" fmla="*/ 1837267 h 4639734"/>
                  <a:gd name="connsiteX254" fmla="*/ 1391145 w 7149692"/>
                  <a:gd name="connsiteY254" fmla="*/ 1862667 h 4639734"/>
                  <a:gd name="connsiteX255" fmla="*/ 1425012 w 7149692"/>
                  <a:gd name="connsiteY255" fmla="*/ 1896534 h 4639734"/>
                  <a:gd name="connsiteX256" fmla="*/ 1433479 w 7149692"/>
                  <a:gd name="connsiteY256" fmla="*/ 1921934 h 4639734"/>
                  <a:gd name="connsiteX257" fmla="*/ 1416545 w 7149692"/>
                  <a:gd name="connsiteY257" fmla="*/ 1938867 h 4639734"/>
                  <a:gd name="connsiteX258" fmla="*/ 1357279 w 7149692"/>
                  <a:gd name="connsiteY258" fmla="*/ 1921934 h 4639734"/>
                  <a:gd name="connsiteX259" fmla="*/ 1298012 w 7149692"/>
                  <a:gd name="connsiteY259" fmla="*/ 1888067 h 4639734"/>
                  <a:gd name="connsiteX260" fmla="*/ 1264145 w 7149692"/>
                  <a:gd name="connsiteY260" fmla="*/ 1862667 h 4639734"/>
                  <a:gd name="connsiteX261" fmla="*/ 1230279 w 7149692"/>
                  <a:gd name="connsiteY261" fmla="*/ 1854200 h 4639734"/>
                  <a:gd name="connsiteX262" fmla="*/ 1204879 w 7149692"/>
                  <a:gd name="connsiteY262" fmla="*/ 1845734 h 4639734"/>
                  <a:gd name="connsiteX263" fmla="*/ 1128679 w 7149692"/>
                  <a:gd name="connsiteY263" fmla="*/ 1820334 h 4639734"/>
                  <a:gd name="connsiteX264" fmla="*/ 967812 w 7149692"/>
                  <a:gd name="connsiteY264" fmla="*/ 1811867 h 4639734"/>
                  <a:gd name="connsiteX265" fmla="*/ 866212 w 7149692"/>
                  <a:gd name="connsiteY265" fmla="*/ 1803400 h 4639734"/>
                  <a:gd name="connsiteX266" fmla="*/ 790012 w 7149692"/>
                  <a:gd name="connsiteY266" fmla="*/ 1811867 h 4639734"/>
                  <a:gd name="connsiteX267" fmla="*/ 722279 w 7149692"/>
                  <a:gd name="connsiteY267" fmla="*/ 1837267 h 4639734"/>
                  <a:gd name="connsiteX268" fmla="*/ 679945 w 7149692"/>
                  <a:gd name="connsiteY268" fmla="*/ 1871134 h 4639734"/>
                  <a:gd name="connsiteX269" fmla="*/ 654545 w 7149692"/>
                  <a:gd name="connsiteY269" fmla="*/ 1896534 h 4639734"/>
                  <a:gd name="connsiteX270" fmla="*/ 586812 w 7149692"/>
                  <a:gd name="connsiteY270" fmla="*/ 1947334 h 4639734"/>
                  <a:gd name="connsiteX271" fmla="*/ 544479 w 7149692"/>
                  <a:gd name="connsiteY271" fmla="*/ 1981200 h 4639734"/>
                  <a:gd name="connsiteX272" fmla="*/ 459812 w 7149692"/>
                  <a:gd name="connsiteY272" fmla="*/ 2032000 h 4639734"/>
                  <a:gd name="connsiteX273" fmla="*/ 400545 w 7149692"/>
                  <a:gd name="connsiteY273" fmla="*/ 2099734 h 4639734"/>
                  <a:gd name="connsiteX274" fmla="*/ 332812 w 7149692"/>
                  <a:gd name="connsiteY274" fmla="*/ 2159000 h 4639734"/>
                  <a:gd name="connsiteX275" fmla="*/ 282012 w 7149692"/>
                  <a:gd name="connsiteY275" fmla="*/ 2235200 h 4639734"/>
                  <a:gd name="connsiteX276" fmla="*/ 256612 w 7149692"/>
                  <a:gd name="connsiteY276" fmla="*/ 2252134 h 4639734"/>
                  <a:gd name="connsiteX277" fmla="*/ 214279 w 7149692"/>
                  <a:gd name="connsiteY277" fmla="*/ 2328334 h 4639734"/>
                  <a:gd name="connsiteX278" fmla="*/ 205812 w 7149692"/>
                  <a:gd name="connsiteY278" fmla="*/ 2362200 h 4639734"/>
                  <a:gd name="connsiteX279" fmla="*/ 188879 w 7149692"/>
                  <a:gd name="connsiteY279" fmla="*/ 2404534 h 4639734"/>
                  <a:gd name="connsiteX280" fmla="*/ 180412 w 7149692"/>
                  <a:gd name="connsiteY280" fmla="*/ 2446867 h 4639734"/>
                  <a:gd name="connsiteX281" fmla="*/ 188879 w 7149692"/>
                  <a:gd name="connsiteY281" fmla="*/ 2531534 h 4639734"/>
                  <a:gd name="connsiteX282" fmla="*/ 239679 w 7149692"/>
                  <a:gd name="connsiteY282" fmla="*/ 2573867 h 4639734"/>
                  <a:gd name="connsiteX283" fmla="*/ 265079 w 7149692"/>
                  <a:gd name="connsiteY283" fmla="*/ 2590800 h 4639734"/>
                  <a:gd name="connsiteX284" fmla="*/ 315879 w 7149692"/>
                  <a:gd name="connsiteY284" fmla="*/ 2641600 h 4639734"/>
                  <a:gd name="connsiteX285" fmla="*/ 375145 w 7149692"/>
                  <a:gd name="connsiteY285" fmla="*/ 2683934 h 4639734"/>
                  <a:gd name="connsiteX286" fmla="*/ 417479 w 7149692"/>
                  <a:gd name="connsiteY286" fmla="*/ 2709334 h 4639734"/>
                  <a:gd name="connsiteX287" fmla="*/ 510612 w 7149692"/>
                  <a:gd name="connsiteY287" fmla="*/ 2768600 h 4639734"/>
                  <a:gd name="connsiteX288" fmla="*/ 527545 w 7149692"/>
                  <a:gd name="connsiteY288" fmla="*/ 2785534 h 4639734"/>
                  <a:gd name="connsiteX289" fmla="*/ 561412 w 7149692"/>
                  <a:gd name="connsiteY289" fmla="*/ 2827867 h 4639734"/>
                  <a:gd name="connsiteX290" fmla="*/ 603745 w 7149692"/>
                  <a:gd name="connsiteY290" fmla="*/ 2895600 h 4639734"/>
                  <a:gd name="connsiteX291" fmla="*/ 561412 w 7149692"/>
                  <a:gd name="connsiteY291" fmla="*/ 2921000 h 4639734"/>
                  <a:gd name="connsiteX292" fmla="*/ 510612 w 7149692"/>
                  <a:gd name="connsiteY29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26812 w 7149692"/>
                  <a:gd name="connsiteY71" fmla="*/ 4470400 h 4639734"/>
                  <a:gd name="connsiteX72" fmla="*/ 3160679 w 7149692"/>
                  <a:gd name="connsiteY72" fmla="*/ 4419600 h 4639734"/>
                  <a:gd name="connsiteX73" fmla="*/ 3203012 w 7149692"/>
                  <a:gd name="connsiteY73" fmla="*/ 4351867 h 4639734"/>
                  <a:gd name="connsiteX74" fmla="*/ 3262279 w 7149692"/>
                  <a:gd name="connsiteY74" fmla="*/ 4275667 h 4639734"/>
                  <a:gd name="connsiteX75" fmla="*/ 3287679 w 7149692"/>
                  <a:gd name="connsiteY75" fmla="*/ 4224867 h 4639734"/>
                  <a:gd name="connsiteX76" fmla="*/ 3313079 w 7149692"/>
                  <a:gd name="connsiteY76" fmla="*/ 4123267 h 4639734"/>
                  <a:gd name="connsiteX77" fmla="*/ 3338479 w 7149692"/>
                  <a:gd name="connsiteY77" fmla="*/ 4055534 h 4639734"/>
                  <a:gd name="connsiteX78" fmla="*/ 3355412 w 7149692"/>
                  <a:gd name="connsiteY78" fmla="*/ 3987800 h 4639734"/>
                  <a:gd name="connsiteX79" fmla="*/ 3431612 w 7149692"/>
                  <a:gd name="connsiteY79" fmla="*/ 4047067 h 4639734"/>
                  <a:gd name="connsiteX80" fmla="*/ 3473945 w 7149692"/>
                  <a:gd name="connsiteY80" fmla="*/ 4089400 h 4639734"/>
                  <a:gd name="connsiteX81" fmla="*/ 3541679 w 7149692"/>
                  <a:gd name="connsiteY81" fmla="*/ 4165600 h 4639734"/>
                  <a:gd name="connsiteX82" fmla="*/ 3617879 w 7149692"/>
                  <a:gd name="connsiteY82" fmla="*/ 4233334 h 4639734"/>
                  <a:gd name="connsiteX83" fmla="*/ 3677145 w 7149692"/>
                  <a:gd name="connsiteY83" fmla="*/ 4292600 h 4639734"/>
                  <a:gd name="connsiteX84" fmla="*/ 3736412 w 7149692"/>
                  <a:gd name="connsiteY84" fmla="*/ 4360334 h 4639734"/>
                  <a:gd name="connsiteX85" fmla="*/ 3795679 w 7149692"/>
                  <a:gd name="connsiteY85" fmla="*/ 4402667 h 4639734"/>
                  <a:gd name="connsiteX86" fmla="*/ 3897279 w 7149692"/>
                  <a:gd name="connsiteY86" fmla="*/ 4461934 h 4639734"/>
                  <a:gd name="connsiteX87" fmla="*/ 3998879 w 7149692"/>
                  <a:gd name="connsiteY87" fmla="*/ 4495800 h 4639734"/>
                  <a:gd name="connsiteX88" fmla="*/ 4083545 w 7149692"/>
                  <a:gd name="connsiteY88" fmla="*/ 4512734 h 4639734"/>
                  <a:gd name="connsiteX89" fmla="*/ 4134345 w 7149692"/>
                  <a:gd name="connsiteY89" fmla="*/ 4529667 h 4639734"/>
                  <a:gd name="connsiteX90" fmla="*/ 4252879 w 7149692"/>
                  <a:gd name="connsiteY90" fmla="*/ 4538134 h 4639734"/>
                  <a:gd name="connsiteX91" fmla="*/ 4320612 w 7149692"/>
                  <a:gd name="connsiteY91" fmla="*/ 4546600 h 4639734"/>
                  <a:gd name="connsiteX92" fmla="*/ 4574612 w 7149692"/>
                  <a:gd name="connsiteY92" fmla="*/ 4555067 h 4639734"/>
                  <a:gd name="connsiteX93" fmla="*/ 4752412 w 7149692"/>
                  <a:gd name="connsiteY93" fmla="*/ 4572000 h 4639734"/>
                  <a:gd name="connsiteX94" fmla="*/ 4828612 w 7149692"/>
                  <a:gd name="connsiteY94" fmla="*/ 4580467 h 4639734"/>
                  <a:gd name="connsiteX95" fmla="*/ 5074145 w 7149692"/>
                  <a:gd name="connsiteY95" fmla="*/ 4588934 h 4639734"/>
                  <a:gd name="connsiteX96" fmla="*/ 5421279 w 7149692"/>
                  <a:gd name="connsiteY96" fmla="*/ 4563534 h 4639734"/>
                  <a:gd name="connsiteX97" fmla="*/ 5497479 w 7149692"/>
                  <a:gd name="connsiteY97" fmla="*/ 4529667 h 4639734"/>
                  <a:gd name="connsiteX98" fmla="*/ 5565212 w 7149692"/>
                  <a:gd name="connsiteY98" fmla="*/ 4461934 h 4639734"/>
                  <a:gd name="connsiteX99" fmla="*/ 5658345 w 7149692"/>
                  <a:gd name="connsiteY99" fmla="*/ 4385734 h 4639734"/>
                  <a:gd name="connsiteX100" fmla="*/ 5717612 w 7149692"/>
                  <a:gd name="connsiteY100" fmla="*/ 4343400 h 4639734"/>
                  <a:gd name="connsiteX101" fmla="*/ 5759945 w 7149692"/>
                  <a:gd name="connsiteY101" fmla="*/ 4292600 h 4639734"/>
                  <a:gd name="connsiteX102" fmla="*/ 5802279 w 7149692"/>
                  <a:gd name="connsiteY102" fmla="*/ 4174067 h 4639734"/>
                  <a:gd name="connsiteX103" fmla="*/ 5827679 w 7149692"/>
                  <a:gd name="connsiteY103" fmla="*/ 4097867 h 4639734"/>
                  <a:gd name="connsiteX104" fmla="*/ 5861545 w 7149692"/>
                  <a:gd name="connsiteY104" fmla="*/ 3987800 h 4639734"/>
                  <a:gd name="connsiteX105" fmla="*/ 5903879 w 7149692"/>
                  <a:gd name="connsiteY105" fmla="*/ 3979334 h 4639734"/>
                  <a:gd name="connsiteX106" fmla="*/ 5997012 w 7149692"/>
                  <a:gd name="connsiteY106" fmla="*/ 4013200 h 4639734"/>
                  <a:gd name="connsiteX107" fmla="*/ 6327212 w 7149692"/>
                  <a:gd name="connsiteY107" fmla="*/ 4004734 h 4639734"/>
                  <a:gd name="connsiteX108" fmla="*/ 6411879 w 7149692"/>
                  <a:gd name="connsiteY108" fmla="*/ 3996267 h 4639734"/>
                  <a:gd name="connsiteX109" fmla="*/ 6589679 w 7149692"/>
                  <a:gd name="connsiteY109" fmla="*/ 3979334 h 4639734"/>
                  <a:gd name="connsiteX110" fmla="*/ 6725145 w 7149692"/>
                  <a:gd name="connsiteY110" fmla="*/ 3962400 h 4639734"/>
                  <a:gd name="connsiteX111" fmla="*/ 6784412 w 7149692"/>
                  <a:gd name="connsiteY111" fmla="*/ 3945467 h 4639734"/>
                  <a:gd name="connsiteX112" fmla="*/ 6869079 w 7149692"/>
                  <a:gd name="connsiteY112" fmla="*/ 3869267 h 4639734"/>
                  <a:gd name="connsiteX113" fmla="*/ 6936812 w 7149692"/>
                  <a:gd name="connsiteY113" fmla="*/ 3759200 h 4639734"/>
                  <a:gd name="connsiteX114" fmla="*/ 6987612 w 7149692"/>
                  <a:gd name="connsiteY114" fmla="*/ 3666067 h 4639734"/>
                  <a:gd name="connsiteX115" fmla="*/ 7029945 w 7149692"/>
                  <a:gd name="connsiteY115" fmla="*/ 3572934 h 4639734"/>
                  <a:gd name="connsiteX116" fmla="*/ 7055345 w 7149692"/>
                  <a:gd name="connsiteY116" fmla="*/ 3479800 h 4639734"/>
                  <a:gd name="connsiteX117" fmla="*/ 7106145 w 7149692"/>
                  <a:gd name="connsiteY117" fmla="*/ 3378200 h 4639734"/>
                  <a:gd name="connsiteX118" fmla="*/ 7140012 w 7149692"/>
                  <a:gd name="connsiteY118" fmla="*/ 3259667 h 4639734"/>
                  <a:gd name="connsiteX119" fmla="*/ 7140012 w 7149692"/>
                  <a:gd name="connsiteY119" fmla="*/ 2937934 h 4639734"/>
                  <a:gd name="connsiteX120" fmla="*/ 7114612 w 7149692"/>
                  <a:gd name="connsiteY120" fmla="*/ 2836334 h 4639734"/>
                  <a:gd name="connsiteX121" fmla="*/ 7063812 w 7149692"/>
                  <a:gd name="connsiteY121" fmla="*/ 2743200 h 4639734"/>
                  <a:gd name="connsiteX122" fmla="*/ 7029945 w 7149692"/>
                  <a:gd name="connsiteY122" fmla="*/ 2641600 h 4639734"/>
                  <a:gd name="connsiteX123" fmla="*/ 7004545 w 7149692"/>
                  <a:gd name="connsiteY123" fmla="*/ 2582334 h 4639734"/>
                  <a:gd name="connsiteX124" fmla="*/ 6953745 w 7149692"/>
                  <a:gd name="connsiteY124" fmla="*/ 2514600 h 4639734"/>
                  <a:gd name="connsiteX125" fmla="*/ 6826745 w 7149692"/>
                  <a:gd name="connsiteY125" fmla="*/ 2421467 h 4639734"/>
                  <a:gd name="connsiteX126" fmla="*/ 6759012 w 7149692"/>
                  <a:gd name="connsiteY126" fmla="*/ 2396067 h 4639734"/>
                  <a:gd name="connsiteX127" fmla="*/ 6657412 w 7149692"/>
                  <a:gd name="connsiteY127" fmla="*/ 2319867 h 4639734"/>
                  <a:gd name="connsiteX128" fmla="*/ 6538879 w 7149692"/>
                  <a:gd name="connsiteY128" fmla="*/ 2294467 h 4639734"/>
                  <a:gd name="connsiteX129" fmla="*/ 6445745 w 7149692"/>
                  <a:gd name="connsiteY129" fmla="*/ 2260600 h 4639734"/>
                  <a:gd name="connsiteX130" fmla="*/ 6132479 w 7149692"/>
                  <a:gd name="connsiteY130" fmla="*/ 2260600 h 4639734"/>
                  <a:gd name="connsiteX131" fmla="*/ 6013945 w 7149692"/>
                  <a:gd name="connsiteY131" fmla="*/ 2302934 h 4639734"/>
                  <a:gd name="connsiteX132" fmla="*/ 5954679 w 7149692"/>
                  <a:gd name="connsiteY132" fmla="*/ 2319867 h 4639734"/>
                  <a:gd name="connsiteX133" fmla="*/ 5929279 w 7149692"/>
                  <a:gd name="connsiteY133" fmla="*/ 2167467 h 4639734"/>
                  <a:gd name="connsiteX134" fmla="*/ 5903879 w 7149692"/>
                  <a:gd name="connsiteY134" fmla="*/ 2091267 h 4639734"/>
                  <a:gd name="connsiteX135" fmla="*/ 5878479 w 7149692"/>
                  <a:gd name="connsiteY135" fmla="*/ 1955800 h 4639734"/>
                  <a:gd name="connsiteX136" fmla="*/ 5853079 w 7149692"/>
                  <a:gd name="connsiteY136" fmla="*/ 1905000 h 4639734"/>
                  <a:gd name="connsiteX137" fmla="*/ 5810745 w 7149692"/>
                  <a:gd name="connsiteY137" fmla="*/ 1811867 h 4639734"/>
                  <a:gd name="connsiteX138" fmla="*/ 5759945 w 7149692"/>
                  <a:gd name="connsiteY138" fmla="*/ 1693334 h 4639734"/>
                  <a:gd name="connsiteX139" fmla="*/ 5726079 w 7149692"/>
                  <a:gd name="connsiteY139" fmla="*/ 1591734 h 4639734"/>
                  <a:gd name="connsiteX140" fmla="*/ 5675279 w 7149692"/>
                  <a:gd name="connsiteY140" fmla="*/ 1507067 h 4639734"/>
                  <a:gd name="connsiteX141" fmla="*/ 5649879 w 7149692"/>
                  <a:gd name="connsiteY141" fmla="*/ 1447800 h 4639734"/>
                  <a:gd name="connsiteX142" fmla="*/ 5616012 w 7149692"/>
                  <a:gd name="connsiteY142" fmla="*/ 1380067 h 4639734"/>
                  <a:gd name="connsiteX143" fmla="*/ 5556745 w 7149692"/>
                  <a:gd name="connsiteY143" fmla="*/ 1270000 h 4639734"/>
                  <a:gd name="connsiteX144" fmla="*/ 5505945 w 7149692"/>
                  <a:gd name="connsiteY144" fmla="*/ 1185334 h 4639734"/>
                  <a:gd name="connsiteX145" fmla="*/ 5446679 w 7149692"/>
                  <a:gd name="connsiteY145" fmla="*/ 1083734 h 4639734"/>
                  <a:gd name="connsiteX146" fmla="*/ 5395879 w 7149692"/>
                  <a:gd name="connsiteY146" fmla="*/ 1024467 h 4639734"/>
                  <a:gd name="connsiteX147" fmla="*/ 5336612 w 7149692"/>
                  <a:gd name="connsiteY147" fmla="*/ 939800 h 4639734"/>
                  <a:gd name="connsiteX148" fmla="*/ 5294279 w 7149692"/>
                  <a:gd name="connsiteY148" fmla="*/ 889000 h 4639734"/>
                  <a:gd name="connsiteX149" fmla="*/ 5226545 w 7149692"/>
                  <a:gd name="connsiteY149" fmla="*/ 838200 h 4639734"/>
                  <a:gd name="connsiteX150" fmla="*/ 5158812 w 7149692"/>
                  <a:gd name="connsiteY150" fmla="*/ 812800 h 4639734"/>
                  <a:gd name="connsiteX151" fmla="*/ 5065679 w 7149692"/>
                  <a:gd name="connsiteY151" fmla="*/ 778934 h 4639734"/>
                  <a:gd name="connsiteX152" fmla="*/ 4955612 w 7149692"/>
                  <a:gd name="connsiteY152" fmla="*/ 753534 h 4639734"/>
                  <a:gd name="connsiteX153" fmla="*/ 4887879 w 7149692"/>
                  <a:gd name="connsiteY153" fmla="*/ 736600 h 4639734"/>
                  <a:gd name="connsiteX154" fmla="*/ 4760879 w 7149692"/>
                  <a:gd name="connsiteY154" fmla="*/ 795867 h 4639734"/>
                  <a:gd name="connsiteX155" fmla="*/ 4667745 w 7149692"/>
                  <a:gd name="connsiteY155" fmla="*/ 872067 h 4639734"/>
                  <a:gd name="connsiteX156" fmla="*/ 4600012 w 7149692"/>
                  <a:gd name="connsiteY156" fmla="*/ 990600 h 4639734"/>
                  <a:gd name="connsiteX157" fmla="*/ 4574612 w 7149692"/>
                  <a:gd name="connsiteY157" fmla="*/ 1066800 h 4639734"/>
                  <a:gd name="connsiteX158" fmla="*/ 4540745 w 7149692"/>
                  <a:gd name="connsiteY158" fmla="*/ 1210734 h 4639734"/>
                  <a:gd name="connsiteX159" fmla="*/ 4489945 w 7149692"/>
                  <a:gd name="connsiteY159" fmla="*/ 1168400 h 4639734"/>
                  <a:gd name="connsiteX160" fmla="*/ 4447612 w 7149692"/>
                  <a:gd name="connsiteY160" fmla="*/ 1049867 h 4639734"/>
                  <a:gd name="connsiteX161" fmla="*/ 4379879 w 7149692"/>
                  <a:gd name="connsiteY161" fmla="*/ 922867 h 4639734"/>
                  <a:gd name="connsiteX162" fmla="*/ 4329079 w 7149692"/>
                  <a:gd name="connsiteY162" fmla="*/ 821267 h 4639734"/>
                  <a:gd name="connsiteX163" fmla="*/ 4269812 w 7149692"/>
                  <a:gd name="connsiteY163" fmla="*/ 711200 h 4639734"/>
                  <a:gd name="connsiteX164" fmla="*/ 4210545 w 7149692"/>
                  <a:gd name="connsiteY164" fmla="*/ 609600 h 4639734"/>
                  <a:gd name="connsiteX165" fmla="*/ 4134345 w 7149692"/>
                  <a:gd name="connsiteY165" fmla="*/ 516467 h 4639734"/>
                  <a:gd name="connsiteX166" fmla="*/ 4100479 w 7149692"/>
                  <a:gd name="connsiteY166" fmla="*/ 448734 h 4639734"/>
                  <a:gd name="connsiteX167" fmla="*/ 4041212 w 7149692"/>
                  <a:gd name="connsiteY167" fmla="*/ 372534 h 4639734"/>
                  <a:gd name="connsiteX168" fmla="*/ 4007345 w 7149692"/>
                  <a:gd name="connsiteY168" fmla="*/ 338667 h 4639734"/>
                  <a:gd name="connsiteX169" fmla="*/ 3990412 w 7149692"/>
                  <a:gd name="connsiteY169" fmla="*/ 313267 h 4639734"/>
                  <a:gd name="connsiteX170" fmla="*/ 3965012 w 7149692"/>
                  <a:gd name="connsiteY170" fmla="*/ 287867 h 4639734"/>
                  <a:gd name="connsiteX171" fmla="*/ 3939612 w 7149692"/>
                  <a:gd name="connsiteY171" fmla="*/ 254000 h 4639734"/>
                  <a:gd name="connsiteX172" fmla="*/ 3905745 w 7149692"/>
                  <a:gd name="connsiteY172" fmla="*/ 237067 h 4639734"/>
                  <a:gd name="connsiteX173" fmla="*/ 3846479 w 7149692"/>
                  <a:gd name="connsiteY173" fmla="*/ 186267 h 4639734"/>
                  <a:gd name="connsiteX174" fmla="*/ 3821079 w 7149692"/>
                  <a:gd name="connsiteY174" fmla="*/ 169334 h 4639734"/>
                  <a:gd name="connsiteX175" fmla="*/ 3787212 w 7149692"/>
                  <a:gd name="connsiteY175" fmla="*/ 135467 h 4639734"/>
                  <a:gd name="connsiteX176" fmla="*/ 3694079 w 7149692"/>
                  <a:gd name="connsiteY176" fmla="*/ 101600 h 4639734"/>
                  <a:gd name="connsiteX177" fmla="*/ 3617879 w 7149692"/>
                  <a:gd name="connsiteY177" fmla="*/ 67734 h 4639734"/>
                  <a:gd name="connsiteX178" fmla="*/ 3584012 w 7149692"/>
                  <a:gd name="connsiteY178" fmla="*/ 59267 h 4639734"/>
                  <a:gd name="connsiteX179" fmla="*/ 3550145 w 7149692"/>
                  <a:gd name="connsiteY179" fmla="*/ 42334 h 4639734"/>
                  <a:gd name="connsiteX180" fmla="*/ 3516279 w 7149692"/>
                  <a:gd name="connsiteY180" fmla="*/ 33867 h 4639734"/>
                  <a:gd name="connsiteX181" fmla="*/ 3431612 w 7149692"/>
                  <a:gd name="connsiteY181" fmla="*/ 8467 h 4639734"/>
                  <a:gd name="connsiteX182" fmla="*/ 3330012 w 7149692"/>
                  <a:gd name="connsiteY182" fmla="*/ 0 h 4639734"/>
                  <a:gd name="connsiteX183" fmla="*/ 3143745 w 7149692"/>
                  <a:gd name="connsiteY183" fmla="*/ 8467 h 4639734"/>
                  <a:gd name="connsiteX184" fmla="*/ 3050612 w 7149692"/>
                  <a:gd name="connsiteY184" fmla="*/ 25400 h 4639734"/>
                  <a:gd name="connsiteX185" fmla="*/ 2991345 w 7149692"/>
                  <a:gd name="connsiteY185" fmla="*/ 42334 h 4639734"/>
                  <a:gd name="connsiteX186" fmla="*/ 2949012 w 7149692"/>
                  <a:gd name="connsiteY186" fmla="*/ 59267 h 4639734"/>
                  <a:gd name="connsiteX187" fmla="*/ 2898212 w 7149692"/>
                  <a:gd name="connsiteY187" fmla="*/ 93134 h 4639734"/>
                  <a:gd name="connsiteX188" fmla="*/ 2855879 w 7149692"/>
                  <a:gd name="connsiteY188" fmla="*/ 118534 h 4639734"/>
                  <a:gd name="connsiteX189" fmla="*/ 2830479 w 7149692"/>
                  <a:gd name="connsiteY189" fmla="*/ 143934 h 4639734"/>
                  <a:gd name="connsiteX190" fmla="*/ 2805079 w 7149692"/>
                  <a:gd name="connsiteY190" fmla="*/ 160867 h 4639734"/>
                  <a:gd name="connsiteX191" fmla="*/ 2745812 w 7149692"/>
                  <a:gd name="connsiteY191" fmla="*/ 203200 h 4639734"/>
                  <a:gd name="connsiteX192" fmla="*/ 2720412 w 7149692"/>
                  <a:gd name="connsiteY192" fmla="*/ 254000 h 4639734"/>
                  <a:gd name="connsiteX193" fmla="*/ 2695012 w 7149692"/>
                  <a:gd name="connsiteY193" fmla="*/ 296334 h 4639734"/>
                  <a:gd name="connsiteX194" fmla="*/ 2644212 w 7149692"/>
                  <a:gd name="connsiteY194" fmla="*/ 389467 h 4639734"/>
                  <a:gd name="connsiteX195" fmla="*/ 2627279 w 7149692"/>
                  <a:gd name="connsiteY195" fmla="*/ 414867 h 4639734"/>
                  <a:gd name="connsiteX196" fmla="*/ 2610345 w 7149692"/>
                  <a:gd name="connsiteY196" fmla="*/ 541867 h 4639734"/>
                  <a:gd name="connsiteX197" fmla="*/ 2593412 w 7149692"/>
                  <a:gd name="connsiteY197" fmla="*/ 584200 h 4639734"/>
                  <a:gd name="connsiteX198" fmla="*/ 2584945 w 7149692"/>
                  <a:gd name="connsiteY198" fmla="*/ 609600 h 4639734"/>
                  <a:gd name="connsiteX199" fmla="*/ 2568012 w 7149692"/>
                  <a:gd name="connsiteY199" fmla="*/ 643467 h 4639734"/>
                  <a:gd name="connsiteX200" fmla="*/ 2542612 w 7149692"/>
                  <a:gd name="connsiteY200" fmla="*/ 728134 h 4639734"/>
                  <a:gd name="connsiteX201" fmla="*/ 2551079 w 7149692"/>
                  <a:gd name="connsiteY201" fmla="*/ 880534 h 4639734"/>
                  <a:gd name="connsiteX202" fmla="*/ 2576479 w 7149692"/>
                  <a:gd name="connsiteY202" fmla="*/ 973667 h 4639734"/>
                  <a:gd name="connsiteX203" fmla="*/ 2593412 w 7149692"/>
                  <a:gd name="connsiteY203" fmla="*/ 1049867 h 4639734"/>
                  <a:gd name="connsiteX204" fmla="*/ 2618812 w 7149692"/>
                  <a:gd name="connsiteY204" fmla="*/ 1066800 h 4639734"/>
                  <a:gd name="connsiteX205" fmla="*/ 2678079 w 7149692"/>
                  <a:gd name="connsiteY205" fmla="*/ 1134534 h 4639734"/>
                  <a:gd name="connsiteX206" fmla="*/ 2728879 w 7149692"/>
                  <a:gd name="connsiteY206" fmla="*/ 1176867 h 4639734"/>
                  <a:gd name="connsiteX207" fmla="*/ 2703479 w 7149692"/>
                  <a:gd name="connsiteY207" fmla="*/ 1202267 h 4639734"/>
                  <a:gd name="connsiteX208" fmla="*/ 2635745 w 7149692"/>
                  <a:gd name="connsiteY208" fmla="*/ 1193800 h 4639734"/>
                  <a:gd name="connsiteX209" fmla="*/ 2568012 w 7149692"/>
                  <a:gd name="connsiteY209" fmla="*/ 1117600 h 4639734"/>
                  <a:gd name="connsiteX210" fmla="*/ 2551079 w 7149692"/>
                  <a:gd name="connsiteY210" fmla="*/ 1092200 h 4639734"/>
                  <a:gd name="connsiteX211" fmla="*/ 2525679 w 7149692"/>
                  <a:gd name="connsiteY211" fmla="*/ 1083734 h 4639734"/>
                  <a:gd name="connsiteX212" fmla="*/ 2508745 w 7149692"/>
                  <a:gd name="connsiteY212" fmla="*/ 1049867 h 4639734"/>
                  <a:gd name="connsiteX213" fmla="*/ 2466412 w 7149692"/>
                  <a:gd name="connsiteY213" fmla="*/ 1024467 h 4639734"/>
                  <a:gd name="connsiteX214" fmla="*/ 2432545 w 7149692"/>
                  <a:gd name="connsiteY214" fmla="*/ 999067 h 4639734"/>
                  <a:gd name="connsiteX215" fmla="*/ 2305545 w 7149692"/>
                  <a:gd name="connsiteY215" fmla="*/ 889000 h 4639734"/>
                  <a:gd name="connsiteX216" fmla="*/ 2187012 w 7149692"/>
                  <a:gd name="connsiteY216" fmla="*/ 804334 h 4639734"/>
                  <a:gd name="connsiteX217" fmla="*/ 2136212 w 7149692"/>
                  <a:gd name="connsiteY217" fmla="*/ 762000 h 4639734"/>
                  <a:gd name="connsiteX218" fmla="*/ 2017679 w 7149692"/>
                  <a:gd name="connsiteY218" fmla="*/ 677334 h 4639734"/>
                  <a:gd name="connsiteX219" fmla="*/ 1966879 w 7149692"/>
                  <a:gd name="connsiteY219" fmla="*/ 635000 h 4639734"/>
                  <a:gd name="connsiteX220" fmla="*/ 1873745 w 7149692"/>
                  <a:gd name="connsiteY220" fmla="*/ 575734 h 4639734"/>
                  <a:gd name="connsiteX221" fmla="*/ 1831412 w 7149692"/>
                  <a:gd name="connsiteY221" fmla="*/ 541867 h 4639734"/>
                  <a:gd name="connsiteX222" fmla="*/ 1789079 w 7149692"/>
                  <a:gd name="connsiteY222" fmla="*/ 533400 h 4639734"/>
                  <a:gd name="connsiteX223" fmla="*/ 1763679 w 7149692"/>
                  <a:gd name="connsiteY223" fmla="*/ 524934 h 4639734"/>
                  <a:gd name="connsiteX224" fmla="*/ 1738279 w 7149692"/>
                  <a:gd name="connsiteY224" fmla="*/ 508000 h 4639734"/>
                  <a:gd name="connsiteX225" fmla="*/ 1611279 w 7149692"/>
                  <a:gd name="connsiteY225" fmla="*/ 474134 h 4639734"/>
                  <a:gd name="connsiteX226" fmla="*/ 1501212 w 7149692"/>
                  <a:gd name="connsiteY226" fmla="*/ 465667 h 4639734"/>
                  <a:gd name="connsiteX227" fmla="*/ 1314945 w 7149692"/>
                  <a:gd name="connsiteY227" fmla="*/ 474134 h 4639734"/>
                  <a:gd name="connsiteX228" fmla="*/ 1255679 w 7149692"/>
                  <a:gd name="connsiteY228" fmla="*/ 491067 h 4639734"/>
                  <a:gd name="connsiteX229" fmla="*/ 1179479 w 7149692"/>
                  <a:gd name="connsiteY229" fmla="*/ 508000 h 4639734"/>
                  <a:gd name="connsiteX230" fmla="*/ 1111745 w 7149692"/>
                  <a:gd name="connsiteY230" fmla="*/ 524934 h 4639734"/>
                  <a:gd name="connsiteX231" fmla="*/ 1077879 w 7149692"/>
                  <a:gd name="connsiteY231" fmla="*/ 550334 h 4639734"/>
                  <a:gd name="connsiteX232" fmla="*/ 1044012 w 7149692"/>
                  <a:gd name="connsiteY232" fmla="*/ 567267 h 4639734"/>
                  <a:gd name="connsiteX233" fmla="*/ 993212 w 7149692"/>
                  <a:gd name="connsiteY233" fmla="*/ 618067 h 4639734"/>
                  <a:gd name="connsiteX234" fmla="*/ 933945 w 7149692"/>
                  <a:gd name="connsiteY234" fmla="*/ 728134 h 4639734"/>
                  <a:gd name="connsiteX235" fmla="*/ 900079 w 7149692"/>
                  <a:gd name="connsiteY235" fmla="*/ 778934 h 4639734"/>
                  <a:gd name="connsiteX236" fmla="*/ 883145 w 7149692"/>
                  <a:gd name="connsiteY236" fmla="*/ 838200 h 4639734"/>
                  <a:gd name="connsiteX237" fmla="*/ 866212 w 7149692"/>
                  <a:gd name="connsiteY237" fmla="*/ 905934 h 4639734"/>
                  <a:gd name="connsiteX238" fmla="*/ 883145 w 7149692"/>
                  <a:gd name="connsiteY238" fmla="*/ 1227667 h 4639734"/>
                  <a:gd name="connsiteX239" fmla="*/ 900079 w 7149692"/>
                  <a:gd name="connsiteY239" fmla="*/ 1278467 h 4639734"/>
                  <a:gd name="connsiteX240" fmla="*/ 908545 w 7149692"/>
                  <a:gd name="connsiteY240" fmla="*/ 1320800 h 4639734"/>
                  <a:gd name="connsiteX241" fmla="*/ 942412 w 7149692"/>
                  <a:gd name="connsiteY241" fmla="*/ 1380067 h 4639734"/>
                  <a:gd name="connsiteX242" fmla="*/ 967812 w 7149692"/>
                  <a:gd name="connsiteY242" fmla="*/ 1413934 h 4639734"/>
                  <a:gd name="connsiteX243" fmla="*/ 1010145 w 7149692"/>
                  <a:gd name="connsiteY243" fmla="*/ 1490134 h 4639734"/>
                  <a:gd name="connsiteX244" fmla="*/ 1060945 w 7149692"/>
                  <a:gd name="connsiteY244" fmla="*/ 1532467 h 4639734"/>
                  <a:gd name="connsiteX245" fmla="*/ 1077879 w 7149692"/>
                  <a:gd name="connsiteY245" fmla="*/ 1557867 h 4639734"/>
                  <a:gd name="connsiteX246" fmla="*/ 1120212 w 7149692"/>
                  <a:gd name="connsiteY246" fmla="*/ 1591734 h 4639734"/>
                  <a:gd name="connsiteX247" fmla="*/ 1145612 w 7149692"/>
                  <a:gd name="connsiteY247" fmla="*/ 1617134 h 4639734"/>
                  <a:gd name="connsiteX248" fmla="*/ 1179479 w 7149692"/>
                  <a:gd name="connsiteY248" fmla="*/ 1659467 h 4639734"/>
                  <a:gd name="connsiteX249" fmla="*/ 1230279 w 7149692"/>
                  <a:gd name="connsiteY249" fmla="*/ 1710267 h 4639734"/>
                  <a:gd name="connsiteX250" fmla="*/ 1289545 w 7149692"/>
                  <a:gd name="connsiteY250" fmla="*/ 1761067 h 4639734"/>
                  <a:gd name="connsiteX251" fmla="*/ 1314945 w 7149692"/>
                  <a:gd name="connsiteY251" fmla="*/ 1794934 h 4639734"/>
                  <a:gd name="connsiteX252" fmla="*/ 1374212 w 7149692"/>
                  <a:gd name="connsiteY252" fmla="*/ 1837267 h 4639734"/>
                  <a:gd name="connsiteX253" fmla="*/ 1391145 w 7149692"/>
                  <a:gd name="connsiteY253" fmla="*/ 1862667 h 4639734"/>
                  <a:gd name="connsiteX254" fmla="*/ 1425012 w 7149692"/>
                  <a:gd name="connsiteY254" fmla="*/ 1896534 h 4639734"/>
                  <a:gd name="connsiteX255" fmla="*/ 1433479 w 7149692"/>
                  <a:gd name="connsiteY255" fmla="*/ 1921934 h 4639734"/>
                  <a:gd name="connsiteX256" fmla="*/ 1416545 w 7149692"/>
                  <a:gd name="connsiteY256" fmla="*/ 1938867 h 4639734"/>
                  <a:gd name="connsiteX257" fmla="*/ 1357279 w 7149692"/>
                  <a:gd name="connsiteY257" fmla="*/ 1921934 h 4639734"/>
                  <a:gd name="connsiteX258" fmla="*/ 1298012 w 7149692"/>
                  <a:gd name="connsiteY258" fmla="*/ 1888067 h 4639734"/>
                  <a:gd name="connsiteX259" fmla="*/ 1264145 w 7149692"/>
                  <a:gd name="connsiteY259" fmla="*/ 1862667 h 4639734"/>
                  <a:gd name="connsiteX260" fmla="*/ 1230279 w 7149692"/>
                  <a:gd name="connsiteY260" fmla="*/ 1854200 h 4639734"/>
                  <a:gd name="connsiteX261" fmla="*/ 1204879 w 7149692"/>
                  <a:gd name="connsiteY261" fmla="*/ 1845734 h 4639734"/>
                  <a:gd name="connsiteX262" fmla="*/ 1128679 w 7149692"/>
                  <a:gd name="connsiteY262" fmla="*/ 1820334 h 4639734"/>
                  <a:gd name="connsiteX263" fmla="*/ 967812 w 7149692"/>
                  <a:gd name="connsiteY263" fmla="*/ 1811867 h 4639734"/>
                  <a:gd name="connsiteX264" fmla="*/ 866212 w 7149692"/>
                  <a:gd name="connsiteY264" fmla="*/ 1803400 h 4639734"/>
                  <a:gd name="connsiteX265" fmla="*/ 790012 w 7149692"/>
                  <a:gd name="connsiteY265" fmla="*/ 1811867 h 4639734"/>
                  <a:gd name="connsiteX266" fmla="*/ 722279 w 7149692"/>
                  <a:gd name="connsiteY266" fmla="*/ 1837267 h 4639734"/>
                  <a:gd name="connsiteX267" fmla="*/ 679945 w 7149692"/>
                  <a:gd name="connsiteY267" fmla="*/ 1871134 h 4639734"/>
                  <a:gd name="connsiteX268" fmla="*/ 654545 w 7149692"/>
                  <a:gd name="connsiteY268" fmla="*/ 1896534 h 4639734"/>
                  <a:gd name="connsiteX269" fmla="*/ 586812 w 7149692"/>
                  <a:gd name="connsiteY269" fmla="*/ 1947334 h 4639734"/>
                  <a:gd name="connsiteX270" fmla="*/ 544479 w 7149692"/>
                  <a:gd name="connsiteY270" fmla="*/ 1981200 h 4639734"/>
                  <a:gd name="connsiteX271" fmla="*/ 459812 w 7149692"/>
                  <a:gd name="connsiteY271" fmla="*/ 2032000 h 4639734"/>
                  <a:gd name="connsiteX272" fmla="*/ 400545 w 7149692"/>
                  <a:gd name="connsiteY272" fmla="*/ 2099734 h 4639734"/>
                  <a:gd name="connsiteX273" fmla="*/ 332812 w 7149692"/>
                  <a:gd name="connsiteY273" fmla="*/ 2159000 h 4639734"/>
                  <a:gd name="connsiteX274" fmla="*/ 282012 w 7149692"/>
                  <a:gd name="connsiteY274" fmla="*/ 2235200 h 4639734"/>
                  <a:gd name="connsiteX275" fmla="*/ 256612 w 7149692"/>
                  <a:gd name="connsiteY275" fmla="*/ 2252134 h 4639734"/>
                  <a:gd name="connsiteX276" fmla="*/ 214279 w 7149692"/>
                  <a:gd name="connsiteY276" fmla="*/ 2328334 h 4639734"/>
                  <a:gd name="connsiteX277" fmla="*/ 205812 w 7149692"/>
                  <a:gd name="connsiteY277" fmla="*/ 2362200 h 4639734"/>
                  <a:gd name="connsiteX278" fmla="*/ 188879 w 7149692"/>
                  <a:gd name="connsiteY278" fmla="*/ 2404534 h 4639734"/>
                  <a:gd name="connsiteX279" fmla="*/ 180412 w 7149692"/>
                  <a:gd name="connsiteY279" fmla="*/ 2446867 h 4639734"/>
                  <a:gd name="connsiteX280" fmla="*/ 188879 w 7149692"/>
                  <a:gd name="connsiteY280" fmla="*/ 2531534 h 4639734"/>
                  <a:gd name="connsiteX281" fmla="*/ 239679 w 7149692"/>
                  <a:gd name="connsiteY281" fmla="*/ 2573867 h 4639734"/>
                  <a:gd name="connsiteX282" fmla="*/ 265079 w 7149692"/>
                  <a:gd name="connsiteY282" fmla="*/ 2590800 h 4639734"/>
                  <a:gd name="connsiteX283" fmla="*/ 315879 w 7149692"/>
                  <a:gd name="connsiteY283" fmla="*/ 2641600 h 4639734"/>
                  <a:gd name="connsiteX284" fmla="*/ 375145 w 7149692"/>
                  <a:gd name="connsiteY284" fmla="*/ 2683934 h 4639734"/>
                  <a:gd name="connsiteX285" fmla="*/ 417479 w 7149692"/>
                  <a:gd name="connsiteY285" fmla="*/ 2709334 h 4639734"/>
                  <a:gd name="connsiteX286" fmla="*/ 510612 w 7149692"/>
                  <a:gd name="connsiteY286" fmla="*/ 2768600 h 4639734"/>
                  <a:gd name="connsiteX287" fmla="*/ 527545 w 7149692"/>
                  <a:gd name="connsiteY287" fmla="*/ 2785534 h 4639734"/>
                  <a:gd name="connsiteX288" fmla="*/ 561412 w 7149692"/>
                  <a:gd name="connsiteY288" fmla="*/ 2827867 h 4639734"/>
                  <a:gd name="connsiteX289" fmla="*/ 603745 w 7149692"/>
                  <a:gd name="connsiteY289" fmla="*/ 2895600 h 4639734"/>
                  <a:gd name="connsiteX290" fmla="*/ 561412 w 7149692"/>
                  <a:gd name="connsiteY290" fmla="*/ 2921000 h 4639734"/>
                  <a:gd name="connsiteX291" fmla="*/ 510612 w 7149692"/>
                  <a:gd name="connsiteY29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50612 w 7149692"/>
                  <a:gd name="connsiteY69" fmla="*/ 4605867 h 4639734"/>
                  <a:gd name="connsiteX70" fmla="*/ 3084479 w 7149692"/>
                  <a:gd name="connsiteY70" fmla="*/ 4555067 h 4639734"/>
                  <a:gd name="connsiteX71" fmla="*/ 3160679 w 7149692"/>
                  <a:gd name="connsiteY71" fmla="*/ 4419600 h 4639734"/>
                  <a:gd name="connsiteX72" fmla="*/ 3203012 w 7149692"/>
                  <a:gd name="connsiteY72" fmla="*/ 4351867 h 4639734"/>
                  <a:gd name="connsiteX73" fmla="*/ 3262279 w 7149692"/>
                  <a:gd name="connsiteY73" fmla="*/ 4275667 h 4639734"/>
                  <a:gd name="connsiteX74" fmla="*/ 3287679 w 7149692"/>
                  <a:gd name="connsiteY74" fmla="*/ 4224867 h 4639734"/>
                  <a:gd name="connsiteX75" fmla="*/ 3313079 w 7149692"/>
                  <a:gd name="connsiteY75" fmla="*/ 4123267 h 4639734"/>
                  <a:gd name="connsiteX76" fmla="*/ 3338479 w 7149692"/>
                  <a:gd name="connsiteY76" fmla="*/ 4055534 h 4639734"/>
                  <a:gd name="connsiteX77" fmla="*/ 3355412 w 7149692"/>
                  <a:gd name="connsiteY77" fmla="*/ 3987800 h 4639734"/>
                  <a:gd name="connsiteX78" fmla="*/ 3431612 w 7149692"/>
                  <a:gd name="connsiteY78" fmla="*/ 4047067 h 4639734"/>
                  <a:gd name="connsiteX79" fmla="*/ 3473945 w 7149692"/>
                  <a:gd name="connsiteY79" fmla="*/ 4089400 h 4639734"/>
                  <a:gd name="connsiteX80" fmla="*/ 3541679 w 7149692"/>
                  <a:gd name="connsiteY80" fmla="*/ 4165600 h 4639734"/>
                  <a:gd name="connsiteX81" fmla="*/ 3617879 w 7149692"/>
                  <a:gd name="connsiteY81" fmla="*/ 4233334 h 4639734"/>
                  <a:gd name="connsiteX82" fmla="*/ 3677145 w 7149692"/>
                  <a:gd name="connsiteY82" fmla="*/ 4292600 h 4639734"/>
                  <a:gd name="connsiteX83" fmla="*/ 3736412 w 7149692"/>
                  <a:gd name="connsiteY83" fmla="*/ 4360334 h 4639734"/>
                  <a:gd name="connsiteX84" fmla="*/ 3795679 w 7149692"/>
                  <a:gd name="connsiteY84" fmla="*/ 4402667 h 4639734"/>
                  <a:gd name="connsiteX85" fmla="*/ 3897279 w 7149692"/>
                  <a:gd name="connsiteY85" fmla="*/ 4461934 h 4639734"/>
                  <a:gd name="connsiteX86" fmla="*/ 3998879 w 7149692"/>
                  <a:gd name="connsiteY86" fmla="*/ 4495800 h 4639734"/>
                  <a:gd name="connsiteX87" fmla="*/ 4083545 w 7149692"/>
                  <a:gd name="connsiteY87" fmla="*/ 4512734 h 4639734"/>
                  <a:gd name="connsiteX88" fmla="*/ 4134345 w 7149692"/>
                  <a:gd name="connsiteY88" fmla="*/ 4529667 h 4639734"/>
                  <a:gd name="connsiteX89" fmla="*/ 4252879 w 7149692"/>
                  <a:gd name="connsiteY89" fmla="*/ 4538134 h 4639734"/>
                  <a:gd name="connsiteX90" fmla="*/ 4320612 w 7149692"/>
                  <a:gd name="connsiteY90" fmla="*/ 4546600 h 4639734"/>
                  <a:gd name="connsiteX91" fmla="*/ 4574612 w 7149692"/>
                  <a:gd name="connsiteY91" fmla="*/ 4555067 h 4639734"/>
                  <a:gd name="connsiteX92" fmla="*/ 4752412 w 7149692"/>
                  <a:gd name="connsiteY92" fmla="*/ 4572000 h 4639734"/>
                  <a:gd name="connsiteX93" fmla="*/ 4828612 w 7149692"/>
                  <a:gd name="connsiteY93" fmla="*/ 4580467 h 4639734"/>
                  <a:gd name="connsiteX94" fmla="*/ 5074145 w 7149692"/>
                  <a:gd name="connsiteY94" fmla="*/ 4588934 h 4639734"/>
                  <a:gd name="connsiteX95" fmla="*/ 5421279 w 7149692"/>
                  <a:gd name="connsiteY95" fmla="*/ 4563534 h 4639734"/>
                  <a:gd name="connsiteX96" fmla="*/ 5497479 w 7149692"/>
                  <a:gd name="connsiteY96" fmla="*/ 4529667 h 4639734"/>
                  <a:gd name="connsiteX97" fmla="*/ 5565212 w 7149692"/>
                  <a:gd name="connsiteY97" fmla="*/ 4461934 h 4639734"/>
                  <a:gd name="connsiteX98" fmla="*/ 5658345 w 7149692"/>
                  <a:gd name="connsiteY98" fmla="*/ 4385734 h 4639734"/>
                  <a:gd name="connsiteX99" fmla="*/ 5717612 w 7149692"/>
                  <a:gd name="connsiteY99" fmla="*/ 4343400 h 4639734"/>
                  <a:gd name="connsiteX100" fmla="*/ 5759945 w 7149692"/>
                  <a:gd name="connsiteY100" fmla="*/ 4292600 h 4639734"/>
                  <a:gd name="connsiteX101" fmla="*/ 5802279 w 7149692"/>
                  <a:gd name="connsiteY101" fmla="*/ 4174067 h 4639734"/>
                  <a:gd name="connsiteX102" fmla="*/ 5827679 w 7149692"/>
                  <a:gd name="connsiteY102" fmla="*/ 4097867 h 4639734"/>
                  <a:gd name="connsiteX103" fmla="*/ 5861545 w 7149692"/>
                  <a:gd name="connsiteY103" fmla="*/ 3987800 h 4639734"/>
                  <a:gd name="connsiteX104" fmla="*/ 5903879 w 7149692"/>
                  <a:gd name="connsiteY104" fmla="*/ 3979334 h 4639734"/>
                  <a:gd name="connsiteX105" fmla="*/ 5997012 w 7149692"/>
                  <a:gd name="connsiteY105" fmla="*/ 4013200 h 4639734"/>
                  <a:gd name="connsiteX106" fmla="*/ 6327212 w 7149692"/>
                  <a:gd name="connsiteY106" fmla="*/ 4004734 h 4639734"/>
                  <a:gd name="connsiteX107" fmla="*/ 6411879 w 7149692"/>
                  <a:gd name="connsiteY107" fmla="*/ 3996267 h 4639734"/>
                  <a:gd name="connsiteX108" fmla="*/ 6589679 w 7149692"/>
                  <a:gd name="connsiteY108" fmla="*/ 3979334 h 4639734"/>
                  <a:gd name="connsiteX109" fmla="*/ 6725145 w 7149692"/>
                  <a:gd name="connsiteY109" fmla="*/ 3962400 h 4639734"/>
                  <a:gd name="connsiteX110" fmla="*/ 6784412 w 7149692"/>
                  <a:gd name="connsiteY110" fmla="*/ 3945467 h 4639734"/>
                  <a:gd name="connsiteX111" fmla="*/ 6869079 w 7149692"/>
                  <a:gd name="connsiteY111" fmla="*/ 3869267 h 4639734"/>
                  <a:gd name="connsiteX112" fmla="*/ 6936812 w 7149692"/>
                  <a:gd name="connsiteY112" fmla="*/ 3759200 h 4639734"/>
                  <a:gd name="connsiteX113" fmla="*/ 6987612 w 7149692"/>
                  <a:gd name="connsiteY113" fmla="*/ 3666067 h 4639734"/>
                  <a:gd name="connsiteX114" fmla="*/ 7029945 w 7149692"/>
                  <a:gd name="connsiteY114" fmla="*/ 3572934 h 4639734"/>
                  <a:gd name="connsiteX115" fmla="*/ 7055345 w 7149692"/>
                  <a:gd name="connsiteY115" fmla="*/ 3479800 h 4639734"/>
                  <a:gd name="connsiteX116" fmla="*/ 7106145 w 7149692"/>
                  <a:gd name="connsiteY116" fmla="*/ 3378200 h 4639734"/>
                  <a:gd name="connsiteX117" fmla="*/ 7140012 w 7149692"/>
                  <a:gd name="connsiteY117" fmla="*/ 3259667 h 4639734"/>
                  <a:gd name="connsiteX118" fmla="*/ 7140012 w 7149692"/>
                  <a:gd name="connsiteY118" fmla="*/ 2937934 h 4639734"/>
                  <a:gd name="connsiteX119" fmla="*/ 7114612 w 7149692"/>
                  <a:gd name="connsiteY119" fmla="*/ 2836334 h 4639734"/>
                  <a:gd name="connsiteX120" fmla="*/ 7063812 w 7149692"/>
                  <a:gd name="connsiteY120" fmla="*/ 2743200 h 4639734"/>
                  <a:gd name="connsiteX121" fmla="*/ 7029945 w 7149692"/>
                  <a:gd name="connsiteY121" fmla="*/ 2641600 h 4639734"/>
                  <a:gd name="connsiteX122" fmla="*/ 7004545 w 7149692"/>
                  <a:gd name="connsiteY122" fmla="*/ 2582334 h 4639734"/>
                  <a:gd name="connsiteX123" fmla="*/ 6953745 w 7149692"/>
                  <a:gd name="connsiteY123" fmla="*/ 2514600 h 4639734"/>
                  <a:gd name="connsiteX124" fmla="*/ 6826745 w 7149692"/>
                  <a:gd name="connsiteY124" fmla="*/ 2421467 h 4639734"/>
                  <a:gd name="connsiteX125" fmla="*/ 6759012 w 7149692"/>
                  <a:gd name="connsiteY125" fmla="*/ 2396067 h 4639734"/>
                  <a:gd name="connsiteX126" fmla="*/ 6657412 w 7149692"/>
                  <a:gd name="connsiteY126" fmla="*/ 2319867 h 4639734"/>
                  <a:gd name="connsiteX127" fmla="*/ 6538879 w 7149692"/>
                  <a:gd name="connsiteY127" fmla="*/ 2294467 h 4639734"/>
                  <a:gd name="connsiteX128" fmla="*/ 6445745 w 7149692"/>
                  <a:gd name="connsiteY128" fmla="*/ 2260600 h 4639734"/>
                  <a:gd name="connsiteX129" fmla="*/ 6132479 w 7149692"/>
                  <a:gd name="connsiteY129" fmla="*/ 2260600 h 4639734"/>
                  <a:gd name="connsiteX130" fmla="*/ 6013945 w 7149692"/>
                  <a:gd name="connsiteY130" fmla="*/ 2302934 h 4639734"/>
                  <a:gd name="connsiteX131" fmla="*/ 5954679 w 7149692"/>
                  <a:gd name="connsiteY131" fmla="*/ 2319867 h 4639734"/>
                  <a:gd name="connsiteX132" fmla="*/ 5929279 w 7149692"/>
                  <a:gd name="connsiteY132" fmla="*/ 2167467 h 4639734"/>
                  <a:gd name="connsiteX133" fmla="*/ 5903879 w 7149692"/>
                  <a:gd name="connsiteY133" fmla="*/ 2091267 h 4639734"/>
                  <a:gd name="connsiteX134" fmla="*/ 5878479 w 7149692"/>
                  <a:gd name="connsiteY134" fmla="*/ 1955800 h 4639734"/>
                  <a:gd name="connsiteX135" fmla="*/ 5853079 w 7149692"/>
                  <a:gd name="connsiteY135" fmla="*/ 1905000 h 4639734"/>
                  <a:gd name="connsiteX136" fmla="*/ 5810745 w 7149692"/>
                  <a:gd name="connsiteY136" fmla="*/ 1811867 h 4639734"/>
                  <a:gd name="connsiteX137" fmla="*/ 5759945 w 7149692"/>
                  <a:gd name="connsiteY137" fmla="*/ 1693334 h 4639734"/>
                  <a:gd name="connsiteX138" fmla="*/ 5726079 w 7149692"/>
                  <a:gd name="connsiteY138" fmla="*/ 1591734 h 4639734"/>
                  <a:gd name="connsiteX139" fmla="*/ 5675279 w 7149692"/>
                  <a:gd name="connsiteY139" fmla="*/ 1507067 h 4639734"/>
                  <a:gd name="connsiteX140" fmla="*/ 5649879 w 7149692"/>
                  <a:gd name="connsiteY140" fmla="*/ 1447800 h 4639734"/>
                  <a:gd name="connsiteX141" fmla="*/ 5616012 w 7149692"/>
                  <a:gd name="connsiteY141" fmla="*/ 1380067 h 4639734"/>
                  <a:gd name="connsiteX142" fmla="*/ 5556745 w 7149692"/>
                  <a:gd name="connsiteY142" fmla="*/ 1270000 h 4639734"/>
                  <a:gd name="connsiteX143" fmla="*/ 5505945 w 7149692"/>
                  <a:gd name="connsiteY143" fmla="*/ 1185334 h 4639734"/>
                  <a:gd name="connsiteX144" fmla="*/ 5446679 w 7149692"/>
                  <a:gd name="connsiteY144" fmla="*/ 1083734 h 4639734"/>
                  <a:gd name="connsiteX145" fmla="*/ 5395879 w 7149692"/>
                  <a:gd name="connsiteY145" fmla="*/ 1024467 h 4639734"/>
                  <a:gd name="connsiteX146" fmla="*/ 5336612 w 7149692"/>
                  <a:gd name="connsiteY146" fmla="*/ 939800 h 4639734"/>
                  <a:gd name="connsiteX147" fmla="*/ 5294279 w 7149692"/>
                  <a:gd name="connsiteY147" fmla="*/ 889000 h 4639734"/>
                  <a:gd name="connsiteX148" fmla="*/ 5226545 w 7149692"/>
                  <a:gd name="connsiteY148" fmla="*/ 838200 h 4639734"/>
                  <a:gd name="connsiteX149" fmla="*/ 5158812 w 7149692"/>
                  <a:gd name="connsiteY149" fmla="*/ 812800 h 4639734"/>
                  <a:gd name="connsiteX150" fmla="*/ 5065679 w 7149692"/>
                  <a:gd name="connsiteY150" fmla="*/ 778934 h 4639734"/>
                  <a:gd name="connsiteX151" fmla="*/ 4955612 w 7149692"/>
                  <a:gd name="connsiteY151" fmla="*/ 753534 h 4639734"/>
                  <a:gd name="connsiteX152" fmla="*/ 4887879 w 7149692"/>
                  <a:gd name="connsiteY152" fmla="*/ 736600 h 4639734"/>
                  <a:gd name="connsiteX153" fmla="*/ 4760879 w 7149692"/>
                  <a:gd name="connsiteY153" fmla="*/ 795867 h 4639734"/>
                  <a:gd name="connsiteX154" fmla="*/ 4667745 w 7149692"/>
                  <a:gd name="connsiteY154" fmla="*/ 872067 h 4639734"/>
                  <a:gd name="connsiteX155" fmla="*/ 4600012 w 7149692"/>
                  <a:gd name="connsiteY155" fmla="*/ 990600 h 4639734"/>
                  <a:gd name="connsiteX156" fmla="*/ 4574612 w 7149692"/>
                  <a:gd name="connsiteY156" fmla="*/ 1066800 h 4639734"/>
                  <a:gd name="connsiteX157" fmla="*/ 4540745 w 7149692"/>
                  <a:gd name="connsiteY157" fmla="*/ 1210734 h 4639734"/>
                  <a:gd name="connsiteX158" fmla="*/ 4489945 w 7149692"/>
                  <a:gd name="connsiteY158" fmla="*/ 1168400 h 4639734"/>
                  <a:gd name="connsiteX159" fmla="*/ 4447612 w 7149692"/>
                  <a:gd name="connsiteY159" fmla="*/ 1049867 h 4639734"/>
                  <a:gd name="connsiteX160" fmla="*/ 4379879 w 7149692"/>
                  <a:gd name="connsiteY160" fmla="*/ 922867 h 4639734"/>
                  <a:gd name="connsiteX161" fmla="*/ 4329079 w 7149692"/>
                  <a:gd name="connsiteY161" fmla="*/ 821267 h 4639734"/>
                  <a:gd name="connsiteX162" fmla="*/ 4269812 w 7149692"/>
                  <a:gd name="connsiteY162" fmla="*/ 711200 h 4639734"/>
                  <a:gd name="connsiteX163" fmla="*/ 4210545 w 7149692"/>
                  <a:gd name="connsiteY163" fmla="*/ 609600 h 4639734"/>
                  <a:gd name="connsiteX164" fmla="*/ 4134345 w 7149692"/>
                  <a:gd name="connsiteY164" fmla="*/ 516467 h 4639734"/>
                  <a:gd name="connsiteX165" fmla="*/ 4100479 w 7149692"/>
                  <a:gd name="connsiteY165" fmla="*/ 448734 h 4639734"/>
                  <a:gd name="connsiteX166" fmla="*/ 4041212 w 7149692"/>
                  <a:gd name="connsiteY166" fmla="*/ 372534 h 4639734"/>
                  <a:gd name="connsiteX167" fmla="*/ 4007345 w 7149692"/>
                  <a:gd name="connsiteY167" fmla="*/ 338667 h 4639734"/>
                  <a:gd name="connsiteX168" fmla="*/ 3990412 w 7149692"/>
                  <a:gd name="connsiteY168" fmla="*/ 313267 h 4639734"/>
                  <a:gd name="connsiteX169" fmla="*/ 3965012 w 7149692"/>
                  <a:gd name="connsiteY169" fmla="*/ 287867 h 4639734"/>
                  <a:gd name="connsiteX170" fmla="*/ 3939612 w 7149692"/>
                  <a:gd name="connsiteY170" fmla="*/ 254000 h 4639734"/>
                  <a:gd name="connsiteX171" fmla="*/ 3905745 w 7149692"/>
                  <a:gd name="connsiteY171" fmla="*/ 237067 h 4639734"/>
                  <a:gd name="connsiteX172" fmla="*/ 3846479 w 7149692"/>
                  <a:gd name="connsiteY172" fmla="*/ 186267 h 4639734"/>
                  <a:gd name="connsiteX173" fmla="*/ 3821079 w 7149692"/>
                  <a:gd name="connsiteY173" fmla="*/ 169334 h 4639734"/>
                  <a:gd name="connsiteX174" fmla="*/ 3787212 w 7149692"/>
                  <a:gd name="connsiteY174" fmla="*/ 135467 h 4639734"/>
                  <a:gd name="connsiteX175" fmla="*/ 3694079 w 7149692"/>
                  <a:gd name="connsiteY175" fmla="*/ 101600 h 4639734"/>
                  <a:gd name="connsiteX176" fmla="*/ 3617879 w 7149692"/>
                  <a:gd name="connsiteY176" fmla="*/ 67734 h 4639734"/>
                  <a:gd name="connsiteX177" fmla="*/ 3584012 w 7149692"/>
                  <a:gd name="connsiteY177" fmla="*/ 59267 h 4639734"/>
                  <a:gd name="connsiteX178" fmla="*/ 3550145 w 7149692"/>
                  <a:gd name="connsiteY178" fmla="*/ 42334 h 4639734"/>
                  <a:gd name="connsiteX179" fmla="*/ 3516279 w 7149692"/>
                  <a:gd name="connsiteY179" fmla="*/ 33867 h 4639734"/>
                  <a:gd name="connsiteX180" fmla="*/ 3431612 w 7149692"/>
                  <a:gd name="connsiteY180" fmla="*/ 8467 h 4639734"/>
                  <a:gd name="connsiteX181" fmla="*/ 3330012 w 7149692"/>
                  <a:gd name="connsiteY181" fmla="*/ 0 h 4639734"/>
                  <a:gd name="connsiteX182" fmla="*/ 3143745 w 7149692"/>
                  <a:gd name="connsiteY182" fmla="*/ 8467 h 4639734"/>
                  <a:gd name="connsiteX183" fmla="*/ 3050612 w 7149692"/>
                  <a:gd name="connsiteY183" fmla="*/ 25400 h 4639734"/>
                  <a:gd name="connsiteX184" fmla="*/ 2991345 w 7149692"/>
                  <a:gd name="connsiteY184" fmla="*/ 42334 h 4639734"/>
                  <a:gd name="connsiteX185" fmla="*/ 2949012 w 7149692"/>
                  <a:gd name="connsiteY185" fmla="*/ 59267 h 4639734"/>
                  <a:gd name="connsiteX186" fmla="*/ 2898212 w 7149692"/>
                  <a:gd name="connsiteY186" fmla="*/ 93134 h 4639734"/>
                  <a:gd name="connsiteX187" fmla="*/ 2855879 w 7149692"/>
                  <a:gd name="connsiteY187" fmla="*/ 118534 h 4639734"/>
                  <a:gd name="connsiteX188" fmla="*/ 2830479 w 7149692"/>
                  <a:gd name="connsiteY188" fmla="*/ 143934 h 4639734"/>
                  <a:gd name="connsiteX189" fmla="*/ 2805079 w 7149692"/>
                  <a:gd name="connsiteY189" fmla="*/ 160867 h 4639734"/>
                  <a:gd name="connsiteX190" fmla="*/ 2745812 w 7149692"/>
                  <a:gd name="connsiteY190" fmla="*/ 203200 h 4639734"/>
                  <a:gd name="connsiteX191" fmla="*/ 2720412 w 7149692"/>
                  <a:gd name="connsiteY191" fmla="*/ 254000 h 4639734"/>
                  <a:gd name="connsiteX192" fmla="*/ 2695012 w 7149692"/>
                  <a:gd name="connsiteY192" fmla="*/ 296334 h 4639734"/>
                  <a:gd name="connsiteX193" fmla="*/ 2644212 w 7149692"/>
                  <a:gd name="connsiteY193" fmla="*/ 389467 h 4639734"/>
                  <a:gd name="connsiteX194" fmla="*/ 2627279 w 7149692"/>
                  <a:gd name="connsiteY194" fmla="*/ 414867 h 4639734"/>
                  <a:gd name="connsiteX195" fmla="*/ 2610345 w 7149692"/>
                  <a:gd name="connsiteY195" fmla="*/ 541867 h 4639734"/>
                  <a:gd name="connsiteX196" fmla="*/ 2593412 w 7149692"/>
                  <a:gd name="connsiteY196" fmla="*/ 584200 h 4639734"/>
                  <a:gd name="connsiteX197" fmla="*/ 2584945 w 7149692"/>
                  <a:gd name="connsiteY197" fmla="*/ 609600 h 4639734"/>
                  <a:gd name="connsiteX198" fmla="*/ 2568012 w 7149692"/>
                  <a:gd name="connsiteY198" fmla="*/ 643467 h 4639734"/>
                  <a:gd name="connsiteX199" fmla="*/ 2542612 w 7149692"/>
                  <a:gd name="connsiteY199" fmla="*/ 728134 h 4639734"/>
                  <a:gd name="connsiteX200" fmla="*/ 2551079 w 7149692"/>
                  <a:gd name="connsiteY200" fmla="*/ 880534 h 4639734"/>
                  <a:gd name="connsiteX201" fmla="*/ 2576479 w 7149692"/>
                  <a:gd name="connsiteY201" fmla="*/ 973667 h 4639734"/>
                  <a:gd name="connsiteX202" fmla="*/ 2593412 w 7149692"/>
                  <a:gd name="connsiteY202" fmla="*/ 1049867 h 4639734"/>
                  <a:gd name="connsiteX203" fmla="*/ 2618812 w 7149692"/>
                  <a:gd name="connsiteY203" fmla="*/ 1066800 h 4639734"/>
                  <a:gd name="connsiteX204" fmla="*/ 2678079 w 7149692"/>
                  <a:gd name="connsiteY204" fmla="*/ 1134534 h 4639734"/>
                  <a:gd name="connsiteX205" fmla="*/ 2728879 w 7149692"/>
                  <a:gd name="connsiteY205" fmla="*/ 1176867 h 4639734"/>
                  <a:gd name="connsiteX206" fmla="*/ 2703479 w 7149692"/>
                  <a:gd name="connsiteY206" fmla="*/ 1202267 h 4639734"/>
                  <a:gd name="connsiteX207" fmla="*/ 2635745 w 7149692"/>
                  <a:gd name="connsiteY207" fmla="*/ 1193800 h 4639734"/>
                  <a:gd name="connsiteX208" fmla="*/ 2568012 w 7149692"/>
                  <a:gd name="connsiteY208" fmla="*/ 1117600 h 4639734"/>
                  <a:gd name="connsiteX209" fmla="*/ 2551079 w 7149692"/>
                  <a:gd name="connsiteY209" fmla="*/ 1092200 h 4639734"/>
                  <a:gd name="connsiteX210" fmla="*/ 2525679 w 7149692"/>
                  <a:gd name="connsiteY210" fmla="*/ 1083734 h 4639734"/>
                  <a:gd name="connsiteX211" fmla="*/ 2508745 w 7149692"/>
                  <a:gd name="connsiteY211" fmla="*/ 1049867 h 4639734"/>
                  <a:gd name="connsiteX212" fmla="*/ 2466412 w 7149692"/>
                  <a:gd name="connsiteY212" fmla="*/ 1024467 h 4639734"/>
                  <a:gd name="connsiteX213" fmla="*/ 2432545 w 7149692"/>
                  <a:gd name="connsiteY213" fmla="*/ 999067 h 4639734"/>
                  <a:gd name="connsiteX214" fmla="*/ 2305545 w 7149692"/>
                  <a:gd name="connsiteY214" fmla="*/ 889000 h 4639734"/>
                  <a:gd name="connsiteX215" fmla="*/ 2187012 w 7149692"/>
                  <a:gd name="connsiteY215" fmla="*/ 804334 h 4639734"/>
                  <a:gd name="connsiteX216" fmla="*/ 2136212 w 7149692"/>
                  <a:gd name="connsiteY216" fmla="*/ 762000 h 4639734"/>
                  <a:gd name="connsiteX217" fmla="*/ 2017679 w 7149692"/>
                  <a:gd name="connsiteY217" fmla="*/ 677334 h 4639734"/>
                  <a:gd name="connsiteX218" fmla="*/ 1966879 w 7149692"/>
                  <a:gd name="connsiteY218" fmla="*/ 635000 h 4639734"/>
                  <a:gd name="connsiteX219" fmla="*/ 1873745 w 7149692"/>
                  <a:gd name="connsiteY219" fmla="*/ 575734 h 4639734"/>
                  <a:gd name="connsiteX220" fmla="*/ 1831412 w 7149692"/>
                  <a:gd name="connsiteY220" fmla="*/ 541867 h 4639734"/>
                  <a:gd name="connsiteX221" fmla="*/ 1789079 w 7149692"/>
                  <a:gd name="connsiteY221" fmla="*/ 533400 h 4639734"/>
                  <a:gd name="connsiteX222" fmla="*/ 1763679 w 7149692"/>
                  <a:gd name="connsiteY222" fmla="*/ 524934 h 4639734"/>
                  <a:gd name="connsiteX223" fmla="*/ 1738279 w 7149692"/>
                  <a:gd name="connsiteY223" fmla="*/ 508000 h 4639734"/>
                  <a:gd name="connsiteX224" fmla="*/ 1611279 w 7149692"/>
                  <a:gd name="connsiteY224" fmla="*/ 474134 h 4639734"/>
                  <a:gd name="connsiteX225" fmla="*/ 1501212 w 7149692"/>
                  <a:gd name="connsiteY225" fmla="*/ 465667 h 4639734"/>
                  <a:gd name="connsiteX226" fmla="*/ 1314945 w 7149692"/>
                  <a:gd name="connsiteY226" fmla="*/ 474134 h 4639734"/>
                  <a:gd name="connsiteX227" fmla="*/ 1255679 w 7149692"/>
                  <a:gd name="connsiteY227" fmla="*/ 491067 h 4639734"/>
                  <a:gd name="connsiteX228" fmla="*/ 1179479 w 7149692"/>
                  <a:gd name="connsiteY228" fmla="*/ 508000 h 4639734"/>
                  <a:gd name="connsiteX229" fmla="*/ 1111745 w 7149692"/>
                  <a:gd name="connsiteY229" fmla="*/ 524934 h 4639734"/>
                  <a:gd name="connsiteX230" fmla="*/ 1077879 w 7149692"/>
                  <a:gd name="connsiteY230" fmla="*/ 550334 h 4639734"/>
                  <a:gd name="connsiteX231" fmla="*/ 1044012 w 7149692"/>
                  <a:gd name="connsiteY231" fmla="*/ 567267 h 4639734"/>
                  <a:gd name="connsiteX232" fmla="*/ 993212 w 7149692"/>
                  <a:gd name="connsiteY232" fmla="*/ 618067 h 4639734"/>
                  <a:gd name="connsiteX233" fmla="*/ 933945 w 7149692"/>
                  <a:gd name="connsiteY233" fmla="*/ 728134 h 4639734"/>
                  <a:gd name="connsiteX234" fmla="*/ 900079 w 7149692"/>
                  <a:gd name="connsiteY234" fmla="*/ 778934 h 4639734"/>
                  <a:gd name="connsiteX235" fmla="*/ 883145 w 7149692"/>
                  <a:gd name="connsiteY235" fmla="*/ 838200 h 4639734"/>
                  <a:gd name="connsiteX236" fmla="*/ 866212 w 7149692"/>
                  <a:gd name="connsiteY236" fmla="*/ 905934 h 4639734"/>
                  <a:gd name="connsiteX237" fmla="*/ 883145 w 7149692"/>
                  <a:gd name="connsiteY237" fmla="*/ 1227667 h 4639734"/>
                  <a:gd name="connsiteX238" fmla="*/ 900079 w 7149692"/>
                  <a:gd name="connsiteY238" fmla="*/ 1278467 h 4639734"/>
                  <a:gd name="connsiteX239" fmla="*/ 908545 w 7149692"/>
                  <a:gd name="connsiteY239" fmla="*/ 1320800 h 4639734"/>
                  <a:gd name="connsiteX240" fmla="*/ 942412 w 7149692"/>
                  <a:gd name="connsiteY240" fmla="*/ 1380067 h 4639734"/>
                  <a:gd name="connsiteX241" fmla="*/ 967812 w 7149692"/>
                  <a:gd name="connsiteY241" fmla="*/ 1413934 h 4639734"/>
                  <a:gd name="connsiteX242" fmla="*/ 1010145 w 7149692"/>
                  <a:gd name="connsiteY242" fmla="*/ 1490134 h 4639734"/>
                  <a:gd name="connsiteX243" fmla="*/ 1060945 w 7149692"/>
                  <a:gd name="connsiteY243" fmla="*/ 1532467 h 4639734"/>
                  <a:gd name="connsiteX244" fmla="*/ 1077879 w 7149692"/>
                  <a:gd name="connsiteY244" fmla="*/ 1557867 h 4639734"/>
                  <a:gd name="connsiteX245" fmla="*/ 1120212 w 7149692"/>
                  <a:gd name="connsiteY245" fmla="*/ 1591734 h 4639734"/>
                  <a:gd name="connsiteX246" fmla="*/ 1145612 w 7149692"/>
                  <a:gd name="connsiteY246" fmla="*/ 1617134 h 4639734"/>
                  <a:gd name="connsiteX247" fmla="*/ 1179479 w 7149692"/>
                  <a:gd name="connsiteY247" fmla="*/ 1659467 h 4639734"/>
                  <a:gd name="connsiteX248" fmla="*/ 1230279 w 7149692"/>
                  <a:gd name="connsiteY248" fmla="*/ 1710267 h 4639734"/>
                  <a:gd name="connsiteX249" fmla="*/ 1289545 w 7149692"/>
                  <a:gd name="connsiteY249" fmla="*/ 1761067 h 4639734"/>
                  <a:gd name="connsiteX250" fmla="*/ 1314945 w 7149692"/>
                  <a:gd name="connsiteY250" fmla="*/ 1794934 h 4639734"/>
                  <a:gd name="connsiteX251" fmla="*/ 1374212 w 7149692"/>
                  <a:gd name="connsiteY251" fmla="*/ 1837267 h 4639734"/>
                  <a:gd name="connsiteX252" fmla="*/ 1391145 w 7149692"/>
                  <a:gd name="connsiteY252" fmla="*/ 1862667 h 4639734"/>
                  <a:gd name="connsiteX253" fmla="*/ 1425012 w 7149692"/>
                  <a:gd name="connsiteY253" fmla="*/ 1896534 h 4639734"/>
                  <a:gd name="connsiteX254" fmla="*/ 1433479 w 7149692"/>
                  <a:gd name="connsiteY254" fmla="*/ 1921934 h 4639734"/>
                  <a:gd name="connsiteX255" fmla="*/ 1416545 w 7149692"/>
                  <a:gd name="connsiteY255" fmla="*/ 1938867 h 4639734"/>
                  <a:gd name="connsiteX256" fmla="*/ 1357279 w 7149692"/>
                  <a:gd name="connsiteY256" fmla="*/ 1921934 h 4639734"/>
                  <a:gd name="connsiteX257" fmla="*/ 1298012 w 7149692"/>
                  <a:gd name="connsiteY257" fmla="*/ 1888067 h 4639734"/>
                  <a:gd name="connsiteX258" fmla="*/ 1264145 w 7149692"/>
                  <a:gd name="connsiteY258" fmla="*/ 1862667 h 4639734"/>
                  <a:gd name="connsiteX259" fmla="*/ 1230279 w 7149692"/>
                  <a:gd name="connsiteY259" fmla="*/ 1854200 h 4639734"/>
                  <a:gd name="connsiteX260" fmla="*/ 1204879 w 7149692"/>
                  <a:gd name="connsiteY260" fmla="*/ 1845734 h 4639734"/>
                  <a:gd name="connsiteX261" fmla="*/ 1128679 w 7149692"/>
                  <a:gd name="connsiteY261" fmla="*/ 1820334 h 4639734"/>
                  <a:gd name="connsiteX262" fmla="*/ 967812 w 7149692"/>
                  <a:gd name="connsiteY262" fmla="*/ 1811867 h 4639734"/>
                  <a:gd name="connsiteX263" fmla="*/ 866212 w 7149692"/>
                  <a:gd name="connsiteY263" fmla="*/ 1803400 h 4639734"/>
                  <a:gd name="connsiteX264" fmla="*/ 790012 w 7149692"/>
                  <a:gd name="connsiteY264" fmla="*/ 1811867 h 4639734"/>
                  <a:gd name="connsiteX265" fmla="*/ 722279 w 7149692"/>
                  <a:gd name="connsiteY265" fmla="*/ 1837267 h 4639734"/>
                  <a:gd name="connsiteX266" fmla="*/ 679945 w 7149692"/>
                  <a:gd name="connsiteY266" fmla="*/ 1871134 h 4639734"/>
                  <a:gd name="connsiteX267" fmla="*/ 654545 w 7149692"/>
                  <a:gd name="connsiteY267" fmla="*/ 1896534 h 4639734"/>
                  <a:gd name="connsiteX268" fmla="*/ 586812 w 7149692"/>
                  <a:gd name="connsiteY268" fmla="*/ 1947334 h 4639734"/>
                  <a:gd name="connsiteX269" fmla="*/ 544479 w 7149692"/>
                  <a:gd name="connsiteY269" fmla="*/ 1981200 h 4639734"/>
                  <a:gd name="connsiteX270" fmla="*/ 459812 w 7149692"/>
                  <a:gd name="connsiteY270" fmla="*/ 2032000 h 4639734"/>
                  <a:gd name="connsiteX271" fmla="*/ 400545 w 7149692"/>
                  <a:gd name="connsiteY271" fmla="*/ 2099734 h 4639734"/>
                  <a:gd name="connsiteX272" fmla="*/ 332812 w 7149692"/>
                  <a:gd name="connsiteY272" fmla="*/ 2159000 h 4639734"/>
                  <a:gd name="connsiteX273" fmla="*/ 282012 w 7149692"/>
                  <a:gd name="connsiteY273" fmla="*/ 2235200 h 4639734"/>
                  <a:gd name="connsiteX274" fmla="*/ 256612 w 7149692"/>
                  <a:gd name="connsiteY274" fmla="*/ 2252134 h 4639734"/>
                  <a:gd name="connsiteX275" fmla="*/ 214279 w 7149692"/>
                  <a:gd name="connsiteY275" fmla="*/ 2328334 h 4639734"/>
                  <a:gd name="connsiteX276" fmla="*/ 205812 w 7149692"/>
                  <a:gd name="connsiteY276" fmla="*/ 2362200 h 4639734"/>
                  <a:gd name="connsiteX277" fmla="*/ 188879 w 7149692"/>
                  <a:gd name="connsiteY277" fmla="*/ 2404534 h 4639734"/>
                  <a:gd name="connsiteX278" fmla="*/ 180412 w 7149692"/>
                  <a:gd name="connsiteY278" fmla="*/ 2446867 h 4639734"/>
                  <a:gd name="connsiteX279" fmla="*/ 188879 w 7149692"/>
                  <a:gd name="connsiteY279" fmla="*/ 2531534 h 4639734"/>
                  <a:gd name="connsiteX280" fmla="*/ 239679 w 7149692"/>
                  <a:gd name="connsiteY280" fmla="*/ 2573867 h 4639734"/>
                  <a:gd name="connsiteX281" fmla="*/ 265079 w 7149692"/>
                  <a:gd name="connsiteY281" fmla="*/ 2590800 h 4639734"/>
                  <a:gd name="connsiteX282" fmla="*/ 315879 w 7149692"/>
                  <a:gd name="connsiteY282" fmla="*/ 2641600 h 4639734"/>
                  <a:gd name="connsiteX283" fmla="*/ 375145 w 7149692"/>
                  <a:gd name="connsiteY283" fmla="*/ 2683934 h 4639734"/>
                  <a:gd name="connsiteX284" fmla="*/ 417479 w 7149692"/>
                  <a:gd name="connsiteY284" fmla="*/ 2709334 h 4639734"/>
                  <a:gd name="connsiteX285" fmla="*/ 510612 w 7149692"/>
                  <a:gd name="connsiteY285" fmla="*/ 2768600 h 4639734"/>
                  <a:gd name="connsiteX286" fmla="*/ 527545 w 7149692"/>
                  <a:gd name="connsiteY286" fmla="*/ 2785534 h 4639734"/>
                  <a:gd name="connsiteX287" fmla="*/ 561412 w 7149692"/>
                  <a:gd name="connsiteY287" fmla="*/ 2827867 h 4639734"/>
                  <a:gd name="connsiteX288" fmla="*/ 603745 w 7149692"/>
                  <a:gd name="connsiteY288" fmla="*/ 2895600 h 4639734"/>
                  <a:gd name="connsiteX289" fmla="*/ 561412 w 7149692"/>
                  <a:gd name="connsiteY289" fmla="*/ 2921000 h 4639734"/>
                  <a:gd name="connsiteX290" fmla="*/ 510612 w 7149692"/>
                  <a:gd name="connsiteY29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20412 w 7149692"/>
                  <a:gd name="connsiteY65" fmla="*/ 4605867 h 4639734"/>
                  <a:gd name="connsiteX66" fmla="*/ 2771212 w 7149692"/>
                  <a:gd name="connsiteY66" fmla="*/ 4622800 h 4639734"/>
                  <a:gd name="connsiteX67" fmla="*/ 2915145 w 7149692"/>
                  <a:gd name="connsiteY67" fmla="*/ 4639734 h 4639734"/>
                  <a:gd name="connsiteX68" fmla="*/ 3025212 w 7149692"/>
                  <a:gd name="connsiteY68" fmla="*/ 4631267 h 4639734"/>
                  <a:gd name="connsiteX69" fmla="*/ 3084479 w 7149692"/>
                  <a:gd name="connsiteY69" fmla="*/ 4555067 h 4639734"/>
                  <a:gd name="connsiteX70" fmla="*/ 3160679 w 7149692"/>
                  <a:gd name="connsiteY70" fmla="*/ 4419600 h 4639734"/>
                  <a:gd name="connsiteX71" fmla="*/ 3203012 w 7149692"/>
                  <a:gd name="connsiteY71" fmla="*/ 4351867 h 4639734"/>
                  <a:gd name="connsiteX72" fmla="*/ 3262279 w 7149692"/>
                  <a:gd name="connsiteY72" fmla="*/ 4275667 h 4639734"/>
                  <a:gd name="connsiteX73" fmla="*/ 3287679 w 7149692"/>
                  <a:gd name="connsiteY73" fmla="*/ 4224867 h 4639734"/>
                  <a:gd name="connsiteX74" fmla="*/ 3313079 w 7149692"/>
                  <a:gd name="connsiteY74" fmla="*/ 4123267 h 4639734"/>
                  <a:gd name="connsiteX75" fmla="*/ 3338479 w 7149692"/>
                  <a:gd name="connsiteY75" fmla="*/ 4055534 h 4639734"/>
                  <a:gd name="connsiteX76" fmla="*/ 3355412 w 7149692"/>
                  <a:gd name="connsiteY76" fmla="*/ 3987800 h 4639734"/>
                  <a:gd name="connsiteX77" fmla="*/ 3431612 w 7149692"/>
                  <a:gd name="connsiteY77" fmla="*/ 4047067 h 4639734"/>
                  <a:gd name="connsiteX78" fmla="*/ 3473945 w 7149692"/>
                  <a:gd name="connsiteY78" fmla="*/ 4089400 h 4639734"/>
                  <a:gd name="connsiteX79" fmla="*/ 3541679 w 7149692"/>
                  <a:gd name="connsiteY79" fmla="*/ 4165600 h 4639734"/>
                  <a:gd name="connsiteX80" fmla="*/ 3617879 w 7149692"/>
                  <a:gd name="connsiteY80" fmla="*/ 4233334 h 4639734"/>
                  <a:gd name="connsiteX81" fmla="*/ 3677145 w 7149692"/>
                  <a:gd name="connsiteY81" fmla="*/ 4292600 h 4639734"/>
                  <a:gd name="connsiteX82" fmla="*/ 3736412 w 7149692"/>
                  <a:gd name="connsiteY82" fmla="*/ 4360334 h 4639734"/>
                  <a:gd name="connsiteX83" fmla="*/ 3795679 w 7149692"/>
                  <a:gd name="connsiteY83" fmla="*/ 4402667 h 4639734"/>
                  <a:gd name="connsiteX84" fmla="*/ 3897279 w 7149692"/>
                  <a:gd name="connsiteY84" fmla="*/ 4461934 h 4639734"/>
                  <a:gd name="connsiteX85" fmla="*/ 3998879 w 7149692"/>
                  <a:gd name="connsiteY85" fmla="*/ 4495800 h 4639734"/>
                  <a:gd name="connsiteX86" fmla="*/ 4083545 w 7149692"/>
                  <a:gd name="connsiteY86" fmla="*/ 4512734 h 4639734"/>
                  <a:gd name="connsiteX87" fmla="*/ 4134345 w 7149692"/>
                  <a:gd name="connsiteY87" fmla="*/ 4529667 h 4639734"/>
                  <a:gd name="connsiteX88" fmla="*/ 4252879 w 7149692"/>
                  <a:gd name="connsiteY88" fmla="*/ 4538134 h 4639734"/>
                  <a:gd name="connsiteX89" fmla="*/ 4320612 w 7149692"/>
                  <a:gd name="connsiteY89" fmla="*/ 4546600 h 4639734"/>
                  <a:gd name="connsiteX90" fmla="*/ 4574612 w 7149692"/>
                  <a:gd name="connsiteY90" fmla="*/ 4555067 h 4639734"/>
                  <a:gd name="connsiteX91" fmla="*/ 4752412 w 7149692"/>
                  <a:gd name="connsiteY91" fmla="*/ 4572000 h 4639734"/>
                  <a:gd name="connsiteX92" fmla="*/ 4828612 w 7149692"/>
                  <a:gd name="connsiteY92" fmla="*/ 4580467 h 4639734"/>
                  <a:gd name="connsiteX93" fmla="*/ 5074145 w 7149692"/>
                  <a:gd name="connsiteY93" fmla="*/ 4588934 h 4639734"/>
                  <a:gd name="connsiteX94" fmla="*/ 5421279 w 7149692"/>
                  <a:gd name="connsiteY94" fmla="*/ 4563534 h 4639734"/>
                  <a:gd name="connsiteX95" fmla="*/ 5497479 w 7149692"/>
                  <a:gd name="connsiteY95" fmla="*/ 4529667 h 4639734"/>
                  <a:gd name="connsiteX96" fmla="*/ 5565212 w 7149692"/>
                  <a:gd name="connsiteY96" fmla="*/ 4461934 h 4639734"/>
                  <a:gd name="connsiteX97" fmla="*/ 5658345 w 7149692"/>
                  <a:gd name="connsiteY97" fmla="*/ 4385734 h 4639734"/>
                  <a:gd name="connsiteX98" fmla="*/ 5717612 w 7149692"/>
                  <a:gd name="connsiteY98" fmla="*/ 4343400 h 4639734"/>
                  <a:gd name="connsiteX99" fmla="*/ 5759945 w 7149692"/>
                  <a:gd name="connsiteY99" fmla="*/ 4292600 h 4639734"/>
                  <a:gd name="connsiteX100" fmla="*/ 5802279 w 7149692"/>
                  <a:gd name="connsiteY100" fmla="*/ 4174067 h 4639734"/>
                  <a:gd name="connsiteX101" fmla="*/ 5827679 w 7149692"/>
                  <a:gd name="connsiteY101" fmla="*/ 4097867 h 4639734"/>
                  <a:gd name="connsiteX102" fmla="*/ 5861545 w 7149692"/>
                  <a:gd name="connsiteY102" fmla="*/ 3987800 h 4639734"/>
                  <a:gd name="connsiteX103" fmla="*/ 5903879 w 7149692"/>
                  <a:gd name="connsiteY103" fmla="*/ 3979334 h 4639734"/>
                  <a:gd name="connsiteX104" fmla="*/ 5997012 w 7149692"/>
                  <a:gd name="connsiteY104" fmla="*/ 4013200 h 4639734"/>
                  <a:gd name="connsiteX105" fmla="*/ 6327212 w 7149692"/>
                  <a:gd name="connsiteY105" fmla="*/ 4004734 h 4639734"/>
                  <a:gd name="connsiteX106" fmla="*/ 6411879 w 7149692"/>
                  <a:gd name="connsiteY106" fmla="*/ 3996267 h 4639734"/>
                  <a:gd name="connsiteX107" fmla="*/ 6589679 w 7149692"/>
                  <a:gd name="connsiteY107" fmla="*/ 3979334 h 4639734"/>
                  <a:gd name="connsiteX108" fmla="*/ 6725145 w 7149692"/>
                  <a:gd name="connsiteY108" fmla="*/ 3962400 h 4639734"/>
                  <a:gd name="connsiteX109" fmla="*/ 6784412 w 7149692"/>
                  <a:gd name="connsiteY109" fmla="*/ 3945467 h 4639734"/>
                  <a:gd name="connsiteX110" fmla="*/ 6869079 w 7149692"/>
                  <a:gd name="connsiteY110" fmla="*/ 3869267 h 4639734"/>
                  <a:gd name="connsiteX111" fmla="*/ 6936812 w 7149692"/>
                  <a:gd name="connsiteY111" fmla="*/ 3759200 h 4639734"/>
                  <a:gd name="connsiteX112" fmla="*/ 6987612 w 7149692"/>
                  <a:gd name="connsiteY112" fmla="*/ 3666067 h 4639734"/>
                  <a:gd name="connsiteX113" fmla="*/ 7029945 w 7149692"/>
                  <a:gd name="connsiteY113" fmla="*/ 3572934 h 4639734"/>
                  <a:gd name="connsiteX114" fmla="*/ 7055345 w 7149692"/>
                  <a:gd name="connsiteY114" fmla="*/ 3479800 h 4639734"/>
                  <a:gd name="connsiteX115" fmla="*/ 7106145 w 7149692"/>
                  <a:gd name="connsiteY115" fmla="*/ 3378200 h 4639734"/>
                  <a:gd name="connsiteX116" fmla="*/ 7140012 w 7149692"/>
                  <a:gd name="connsiteY116" fmla="*/ 3259667 h 4639734"/>
                  <a:gd name="connsiteX117" fmla="*/ 7140012 w 7149692"/>
                  <a:gd name="connsiteY117" fmla="*/ 2937934 h 4639734"/>
                  <a:gd name="connsiteX118" fmla="*/ 7114612 w 7149692"/>
                  <a:gd name="connsiteY118" fmla="*/ 2836334 h 4639734"/>
                  <a:gd name="connsiteX119" fmla="*/ 7063812 w 7149692"/>
                  <a:gd name="connsiteY119" fmla="*/ 2743200 h 4639734"/>
                  <a:gd name="connsiteX120" fmla="*/ 7029945 w 7149692"/>
                  <a:gd name="connsiteY120" fmla="*/ 2641600 h 4639734"/>
                  <a:gd name="connsiteX121" fmla="*/ 7004545 w 7149692"/>
                  <a:gd name="connsiteY121" fmla="*/ 2582334 h 4639734"/>
                  <a:gd name="connsiteX122" fmla="*/ 6953745 w 7149692"/>
                  <a:gd name="connsiteY122" fmla="*/ 2514600 h 4639734"/>
                  <a:gd name="connsiteX123" fmla="*/ 6826745 w 7149692"/>
                  <a:gd name="connsiteY123" fmla="*/ 2421467 h 4639734"/>
                  <a:gd name="connsiteX124" fmla="*/ 6759012 w 7149692"/>
                  <a:gd name="connsiteY124" fmla="*/ 2396067 h 4639734"/>
                  <a:gd name="connsiteX125" fmla="*/ 6657412 w 7149692"/>
                  <a:gd name="connsiteY125" fmla="*/ 2319867 h 4639734"/>
                  <a:gd name="connsiteX126" fmla="*/ 6538879 w 7149692"/>
                  <a:gd name="connsiteY126" fmla="*/ 2294467 h 4639734"/>
                  <a:gd name="connsiteX127" fmla="*/ 6445745 w 7149692"/>
                  <a:gd name="connsiteY127" fmla="*/ 2260600 h 4639734"/>
                  <a:gd name="connsiteX128" fmla="*/ 6132479 w 7149692"/>
                  <a:gd name="connsiteY128" fmla="*/ 2260600 h 4639734"/>
                  <a:gd name="connsiteX129" fmla="*/ 6013945 w 7149692"/>
                  <a:gd name="connsiteY129" fmla="*/ 2302934 h 4639734"/>
                  <a:gd name="connsiteX130" fmla="*/ 5954679 w 7149692"/>
                  <a:gd name="connsiteY130" fmla="*/ 2319867 h 4639734"/>
                  <a:gd name="connsiteX131" fmla="*/ 5929279 w 7149692"/>
                  <a:gd name="connsiteY131" fmla="*/ 2167467 h 4639734"/>
                  <a:gd name="connsiteX132" fmla="*/ 5903879 w 7149692"/>
                  <a:gd name="connsiteY132" fmla="*/ 2091267 h 4639734"/>
                  <a:gd name="connsiteX133" fmla="*/ 5878479 w 7149692"/>
                  <a:gd name="connsiteY133" fmla="*/ 1955800 h 4639734"/>
                  <a:gd name="connsiteX134" fmla="*/ 5853079 w 7149692"/>
                  <a:gd name="connsiteY134" fmla="*/ 1905000 h 4639734"/>
                  <a:gd name="connsiteX135" fmla="*/ 5810745 w 7149692"/>
                  <a:gd name="connsiteY135" fmla="*/ 1811867 h 4639734"/>
                  <a:gd name="connsiteX136" fmla="*/ 5759945 w 7149692"/>
                  <a:gd name="connsiteY136" fmla="*/ 1693334 h 4639734"/>
                  <a:gd name="connsiteX137" fmla="*/ 5726079 w 7149692"/>
                  <a:gd name="connsiteY137" fmla="*/ 1591734 h 4639734"/>
                  <a:gd name="connsiteX138" fmla="*/ 5675279 w 7149692"/>
                  <a:gd name="connsiteY138" fmla="*/ 1507067 h 4639734"/>
                  <a:gd name="connsiteX139" fmla="*/ 5649879 w 7149692"/>
                  <a:gd name="connsiteY139" fmla="*/ 1447800 h 4639734"/>
                  <a:gd name="connsiteX140" fmla="*/ 5616012 w 7149692"/>
                  <a:gd name="connsiteY140" fmla="*/ 1380067 h 4639734"/>
                  <a:gd name="connsiteX141" fmla="*/ 5556745 w 7149692"/>
                  <a:gd name="connsiteY141" fmla="*/ 1270000 h 4639734"/>
                  <a:gd name="connsiteX142" fmla="*/ 5505945 w 7149692"/>
                  <a:gd name="connsiteY142" fmla="*/ 1185334 h 4639734"/>
                  <a:gd name="connsiteX143" fmla="*/ 5446679 w 7149692"/>
                  <a:gd name="connsiteY143" fmla="*/ 1083734 h 4639734"/>
                  <a:gd name="connsiteX144" fmla="*/ 5395879 w 7149692"/>
                  <a:gd name="connsiteY144" fmla="*/ 1024467 h 4639734"/>
                  <a:gd name="connsiteX145" fmla="*/ 5336612 w 7149692"/>
                  <a:gd name="connsiteY145" fmla="*/ 939800 h 4639734"/>
                  <a:gd name="connsiteX146" fmla="*/ 5294279 w 7149692"/>
                  <a:gd name="connsiteY146" fmla="*/ 889000 h 4639734"/>
                  <a:gd name="connsiteX147" fmla="*/ 5226545 w 7149692"/>
                  <a:gd name="connsiteY147" fmla="*/ 838200 h 4639734"/>
                  <a:gd name="connsiteX148" fmla="*/ 5158812 w 7149692"/>
                  <a:gd name="connsiteY148" fmla="*/ 812800 h 4639734"/>
                  <a:gd name="connsiteX149" fmla="*/ 5065679 w 7149692"/>
                  <a:gd name="connsiteY149" fmla="*/ 778934 h 4639734"/>
                  <a:gd name="connsiteX150" fmla="*/ 4955612 w 7149692"/>
                  <a:gd name="connsiteY150" fmla="*/ 753534 h 4639734"/>
                  <a:gd name="connsiteX151" fmla="*/ 4887879 w 7149692"/>
                  <a:gd name="connsiteY151" fmla="*/ 736600 h 4639734"/>
                  <a:gd name="connsiteX152" fmla="*/ 4760879 w 7149692"/>
                  <a:gd name="connsiteY152" fmla="*/ 795867 h 4639734"/>
                  <a:gd name="connsiteX153" fmla="*/ 4667745 w 7149692"/>
                  <a:gd name="connsiteY153" fmla="*/ 872067 h 4639734"/>
                  <a:gd name="connsiteX154" fmla="*/ 4600012 w 7149692"/>
                  <a:gd name="connsiteY154" fmla="*/ 990600 h 4639734"/>
                  <a:gd name="connsiteX155" fmla="*/ 4574612 w 7149692"/>
                  <a:gd name="connsiteY155" fmla="*/ 1066800 h 4639734"/>
                  <a:gd name="connsiteX156" fmla="*/ 4540745 w 7149692"/>
                  <a:gd name="connsiteY156" fmla="*/ 1210734 h 4639734"/>
                  <a:gd name="connsiteX157" fmla="*/ 4489945 w 7149692"/>
                  <a:gd name="connsiteY157" fmla="*/ 1168400 h 4639734"/>
                  <a:gd name="connsiteX158" fmla="*/ 4447612 w 7149692"/>
                  <a:gd name="connsiteY158" fmla="*/ 1049867 h 4639734"/>
                  <a:gd name="connsiteX159" fmla="*/ 4379879 w 7149692"/>
                  <a:gd name="connsiteY159" fmla="*/ 922867 h 4639734"/>
                  <a:gd name="connsiteX160" fmla="*/ 4329079 w 7149692"/>
                  <a:gd name="connsiteY160" fmla="*/ 821267 h 4639734"/>
                  <a:gd name="connsiteX161" fmla="*/ 4269812 w 7149692"/>
                  <a:gd name="connsiteY161" fmla="*/ 711200 h 4639734"/>
                  <a:gd name="connsiteX162" fmla="*/ 4210545 w 7149692"/>
                  <a:gd name="connsiteY162" fmla="*/ 609600 h 4639734"/>
                  <a:gd name="connsiteX163" fmla="*/ 4134345 w 7149692"/>
                  <a:gd name="connsiteY163" fmla="*/ 516467 h 4639734"/>
                  <a:gd name="connsiteX164" fmla="*/ 4100479 w 7149692"/>
                  <a:gd name="connsiteY164" fmla="*/ 448734 h 4639734"/>
                  <a:gd name="connsiteX165" fmla="*/ 4041212 w 7149692"/>
                  <a:gd name="connsiteY165" fmla="*/ 372534 h 4639734"/>
                  <a:gd name="connsiteX166" fmla="*/ 4007345 w 7149692"/>
                  <a:gd name="connsiteY166" fmla="*/ 338667 h 4639734"/>
                  <a:gd name="connsiteX167" fmla="*/ 3990412 w 7149692"/>
                  <a:gd name="connsiteY167" fmla="*/ 313267 h 4639734"/>
                  <a:gd name="connsiteX168" fmla="*/ 3965012 w 7149692"/>
                  <a:gd name="connsiteY168" fmla="*/ 287867 h 4639734"/>
                  <a:gd name="connsiteX169" fmla="*/ 3939612 w 7149692"/>
                  <a:gd name="connsiteY169" fmla="*/ 254000 h 4639734"/>
                  <a:gd name="connsiteX170" fmla="*/ 3905745 w 7149692"/>
                  <a:gd name="connsiteY170" fmla="*/ 237067 h 4639734"/>
                  <a:gd name="connsiteX171" fmla="*/ 3846479 w 7149692"/>
                  <a:gd name="connsiteY171" fmla="*/ 186267 h 4639734"/>
                  <a:gd name="connsiteX172" fmla="*/ 3821079 w 7149692"/>
                  <a:gd name="connsiteY172" fmla="*/ 169334 h 4639734"/>
                  <a:gd name="connsiteX173" fmla="*/ 3787212 w 7149692"/>
                  <a:gd name="connsiteY173" fmla="*/ 135467 h 4639734"/>
                  <a:gd name="connsiteX174" fmla="*/ 3694079 w 7149692"/>
                  <a:gd name="connsiteY174" fmla="*/ 101600 h 4639734"/>
                  <a:gd name="connsiteX175" fmla="*/ 3617879 w 7149692"/>
                  <a:gd name="connsiteY175" fmla="*/ 67734 h 4639734"/>
                  <a:gd name="connsiteX176" fmla="*/ 3584012 w 7149692"/>
                  <a:gd name="connsiteY176" fmla="*/ 59267 h 4639734"/>
                  <a:gd name="connsiteX177" fmla="*/ 3550145 w 7149692"/>
                  <a:gd name="connsiteY177" fmla="*/ 42334 h 4639734"/>
                  <a:gd name="connsiteX178" fmla="*/ 3516279 w 7149692"/>
                  <a:gd name="connsiteY178" fmla="*/ 33867 h 4639734"/>
                  <a:gd name="connsiteX179" fmla="*/ 3431612 w 7149692"/>
                  <a:gd name="connsiteY179" fmla="*/ 8467 h 4639734"/>
                  <a:gd name="connsiteX180" fmla="*/ 3330012 w 7149692"/>
                  <a:gd name="connsiteY180" fmla="*/ 0 h 4639734"/>
                  <a:gd name="connsiteX181" fmla="*/ 3143745 w 7149692"/>
                  <a:gd name="connsiteY181" fmla="*/ 8467 h 4639734"/>
                  <a:gd name="connsiteX182" fmla="*/ 3050612 w 7149692"/>
                  <a:gd name="connsiteY182" fmla="*/ 25400 h 4639734"/>
                  <a:gd name="connsiteX183" fmla="*/ 2991345 w 7149692"/>
                  <a:gd name="connsiteY183" fmla="*/ 42334 h 4639734"/>
                  <a:gd name="connsiteX184" fmla="*/ 2949012 w 7149692"/>
                  <a:gd name="connsiteY184" fmla="*/ 59267 h 4639734"/>
                  <a:gd name="connsiteX185" fmla="*/ 2898212 w 7149692"/>
                  <a:gd name="connsiteY185" fmla="*/ 93134 h 4639734"/>
                  <a:gd name="connsiteX186" fmla="*/ 2855879 w 7149692"/>
                  <a:gd name="connsiteY186" fmla="*/ 118534 h 4639734"/>
                  <a:gd name="connsiteX187" fmla="*/ 2830479 w 7149692"/>
                  <a:gd name="connsiteY187" fmla="*/ 143934 h 4639734"/>
                  <a:gd name="connsiteX188" fmla="*/ 2805079 w 7149692"/>
                  <a:gd name="connsiteY188" fmla="*/ 160867 h 4639734"/>
                  <a:gd name="connsiteX189" fmla="*/ 2745812 w 7149692"/>
                  <a:gd name="connsiteY189" fmla="*/ 203200 h 4639734"/>
                  <a:gd name="connsiteX190" fmla="*/ 2720412 w 7149692"/>
                  <a:gd name="connsiteY190" fmla="*/ 254000 h 4639734"/>
                  <a:gd name="connsiteX191" fmla="*/ 2695012 w 7149692"/>
                  <a:gd name="connsiteY191" fmla="*/ 296334 h 4639734"/>
                  <a:gd name="connsiteX192" fmla="*/ 2644212 w 7149692"/>
                  <a:gd name="connsiteY192" fmla="*/ 389467 h 4639734"/>
                  <a:gd name="connsiteX193" fmla="*/ 2627279 w 7149692"/>
                  <a:gd name="connsiteY193" fmla="*/ 414867 h 4639734"/>
                  <a:gd name="connsiteX194" fmla="*/ 2610345 w 7149692"/>
                  <a:gd name="connsiteY194" fmla="*/ 541867 h 4639734"/>
                  <a:gd name="connsiteX195" fmla="*/ 2593412 w 7149692"/>
                  <a:gd name="connsiteY195" fmla="*/ 584200 h 4639734"/>
                  <a:gd name="connsiteX196" fmla="*/ 2584945 w 7149692"/>
                  <a:gd name="connsiteY196" fmla="*/ 609600 h 4639734"/>
                  <a:gd name="connsiteX197" fmla="*/ 2568012 w 7149692"/>
                  <a:gd name="connsiteY197" fmla="*/ 643467 h 4639734"/>
                  <a:gd name="connsiteX198" fmla="*/ 2542612 w 7149692"/>
                  <a:gd name="connsiteY198" fmla="*/ 728134 h 4639734"/>
                  <a:gd name="connsiteX199" fmla="*/ 2551079 w 7149692"/>
                  <a:gd name="connsiteY199" fmla="*/ 880534 h 4639734"/>
                  <a:gd name="connsiteX200" fmla="*/ 2576479 w 7149692"/>
                  <a:gd name="connsiteY200" fmla="*/ 973667 h 4639734"/>
                  <a:gd name="connsiteX201" fmla="*/ 2593412 w 7149692"/>
                  <a:gd name="connsiteY201" fmla="*/ 1049867 h 4639734"/>
                  <a:gd name="connsiteX202" fmla="*/ 2618812 w 7149692"/>
                  <a:gd name="connsiteY202" fmla="*/ 1066800 h 4639734"/>
                  <a:gd name="connsiteX203" fmla="*/ 2678079 w 7149692"/>
                  <a:gd name="connsiteY203" fmla="*/ 1134534 h 4639734"/>
                  <a:gd name="connsiteX204" fmla="*/ 2728879 w 7149692"/>
                  <a:gd name="connsiteY204" fmla="*/ 1176867 h 4639734"/>
                  <a:gd name="connsiteX205" fmla="*/ 2703479 w 7149692"/>
                  <a:gd name="connsiteY205" fmla="*/ 1202267 h 4639734"/>
                  <a:gd name="connsiteX206" fmla="*/ 2635745 w 7149692"/>
                  <a:gd name="connsiteY206" fmla="*/ 1193800 h 4639734"/>
                  <a:gd name="connsiteX207" fmla="*/ 2568012 w 7149692"/>
                  <a:gd name="connsiteY207" fmla="*/ 1117600 h 4639734"/>
                  <a:gd name="connsiteX208" fmla="*/ 2551079 w 7149692"/>
                  <a:gd name="connsiteY208" fmla="*/ 1092200 h 4639734"/>
                  <a:gd name="connsiteX209" fmla="*/ 2525679 w 7149692"/>
                  <a:gd name="connsiteY209" fmla="*/ 1083734 h 4639734"/>
                  <a:gd name="connsiteX210" fmla="*/ 2508745 w 7149692"/>
                  <a:gd name="connsiteY210" fmla="*/ 1049867 h 4639734"/>
                  <a:gd name="connsiteX211" fmla="*/ 2466412 w 7149692"/>
                  <a:gd name="connsiteY211" fmla="*/ 1024467 h 4639734"/>
                  <a:gd name="connsiteX212" fmla="*/ 2432545 w 7149692"/>
                  <a:gd name="connsiteY212" fmla="*/ 999067 h 4639734"/>
                  <a:gd name="connsiteX213" fmla="*/ 2305545 w 7149692"/>
                  <a:gd name="connsiteY213" fmla="*/ 889000 h 4639734"/>
                  <a:gd name="connsiteX214" fmla="*/ 2187012 w 7149692"/>
                  <a:gd name="connsiteY214" fmla="*/ 804334 h 4639734"/>
                  <a:gd name="connsiteX215" fmla="*/ 2136212 w 7149692"/>
                  <a:gd name="connsiteY215" fmla="*/ 762000 h 4639734"/>
                  <a:gd name="connsiteX216" fmla="*/ 2017679 w 7149692"/>
                  <a:gd name="connsiteY216" fmla="*/ 677334 h 4639734"/>
                  <a:gd name="connsiteX217" fmla="*/ 1966879 w 7149692"/>
                  <a:gd name="connsiteY217" fmla="*/ 635000 h 4639734"/>
                  <a:gd name="connsiteX218" fmla="*/ 1873745 w 7149692"/>
                  <a:gd name="connsiteY218" fmla="*/ 575734 h 4639734"/>
                  <a:gd name="connsiteX219" fmla="*/ 1831412 w 7149692"/>
                  <a:gd name="connsiteY219" fmla="*/ 541867 h 4639734"/>
                  <a:gd name="connsiteX220" fmla="*/ 1789079 w 7149692"/>
                  <a:gd name="connsiteY220" fmla="*/ 533400 h 4639734"/>
                  <a:gd name="connsiteX221" fmla="*/ 1763679 w 7149692"/>
                  <a:gd name="connsiteY221" fmla="*/ 524934 h 4639734"/>
                  <a:gd name="connsiteX222" fmla="*/ 1738279 w 7149692"/>
                  <a:gd name="connsiteY222" fmla="*/ 508000 h 4639734"/>
                  <a:gd name="connsiteX223" fmla="*/ 1611279 w 7149692"/>
                  <a:gd name="connsiteY223" fmla="*/ 474134 h 4639734"/>
                  <a:gd name="connsiteX224" fmla="*/ 1501212 w 7149692"/>
                  <a:gd name="connsiteY224" fmla="*/ 465667 h 4639734"/>
                  <a:gd name="connsiteX225" fmla="*/ 1314945 w 7149692"/>
                  <a:gd name="connsiteY225" fmla="*/ 474134 h 4639734"/>
                  <a:gd name="connsiteX226" fmla="*/ 1255679 w 7149692"/>
                  <a:gd name="connsiteY226" fmla="*/ 491067 h 4639734"/>
                  <a:gd name="connsiteX227" fmla="*/ 1179479 w 7149692"/>
                  <a:gd name="connsiteY227" fmla="*/ 508000 h 4639734"/>
                  <a:gd name="connsiteX228" fmla="*/ 1111745 w 7149692"/>
                  <a:gd name="connsiteY228" fmla="*/ 524934 h 4639734"/>
                  <a:gd name="connsiteX229" fmla="*/ 1077879 w 7149692"/>
                  <a:gd name="connsiteY229" fmla="*/ 550334 h 4639734"/>
                  <a:gd name="connsiteX230" fmla="*/ 1044012 w 7149692"/>
                  <a:gd name="connsiteY230" fmla="*/ 567267 h 4639734"/>
                  <a:gd name="connsiteX231" fmla="*/ 993212 w 7149692"/>
                  <a:gd name="connsiteY231" fmla="*/ 618067 h 4639734"/>
                  <a:gd name="connsiteX232" fmla="*/ 933945 w 7149692"/>
                  <a:gd name="connsiteY232" fmla="*/ 728134 h 4639734"/>
                  <a:gd name="connsiteX233" fmla="*/ 900079 w 7149692"/>
                  <a:gd name="connsiteY233" fmla="*/ 778934 h 4639734"/>
                  <a:gd name="connsiteX234" fmla="*/ 883145 w 7149692"/>
                  <a:gd name="connsiteY234" fmla="*/ 838200 h 4639734"/>
                  <a:gd name="connsiteX235" fmla="*/ 866212 w 7149692"/>
                  <a:gd name="connsiteY235" fmla="*/ 905934 h 4639734"/>
                  <a:gd name="connsiteX236" fmla="*/ 883145 w 7149692"/>
                  <a:gd name="connsiteY236" fmla="*/ 1227667 h 4639734"/>
                  <a:gd name="connsiteX237" fmla="*/ 900079 w 7149692"/>
                  <a:gd name="connsiteY237" fmla="*/ 1278467 h 4639734"/>
                  <a:gd name="connsiteX238" fmla="*/ 908545 w 7149692"/>
                  <a:gd name="connsiteY238" fmla="*/ 1320800 h 4639734"/>
                  <a:gd name="connsiteX239" fmla="*/ 942412 w 7149692"/>
                  <a:gd name="connsiteY239" fmla="*/ 1380067 h 4639734"/>
                  <a:gd name="connsiteX240" fmla="*/ 967812 w 7149692"/>
                  <a:gd name="connsiteY240" fmla="*/ 1413934 h 4639734"/>
                  <a:gd name="connsiteX241" fmla="*/ 1010145 w 7149692"/>
                  <a:gd name="connsiteY241" fmla="*/ 1490134 h 4639734"/>
                  <a:gd name="connsiteX242" fmla="*/ 1060945 w 7149692"/>
                  <a:gd name="connsiteY242" fmla="*/ 1532467 h 4639734"/>
                  <a:gd name="connsiteX243" fmla="*/ 1077879 w 7149692"/>
                  <a:gd name="connsiteY243" fmla="*/ 1557867 h 4639734"/>
                  <a:gd name="connsiteX244" fmla="*/ 1120212 w 7149692"/>
                  <a:gd name="connsiteY244" fmla="*/ 1591734 h 4639734"/>
                  <a:gd name="connsiteX245" fmla="*/ 1145612 w 7149692"/>
                  <a:gd name="connsiteY245" fmla="*/ 1617134 h 4639734"/>
                  <a:gd name="connsiteX246" fmla="*/ 1179479 w 7149692"/>
                  <a:gd name="connsiteY246" fmla="*/ 1659467 h 4639734"/>
                  <a:gd name="connsiteX247" fmla="*/ 1230279 w 7149692"/>
                  <a:gd name="connsiteY247" fmla="*/ 1710267 h 4639734"/>
                  <a:gd name="connsiteX248" fmla="*/ 1289545 w 7149692"/>
                  <a:gd name="connsiteY248" fmla="*/ 1761067 h 4639734"/>
                  <a:gd name="connsiteX249" fmla="*/ 1314945 w 7149692"/>
                  <a:gd name="connsiteY249" fmla="*/ 1794934 h 4639734"/>
                  <a:gd name="connsiteX250" fmla="*/ 1374212 w 7149692"/>
                  <a:gd name="connsiteY250" fmla="*/ 1837267 h 4639734"/>
                  <a:gd name="connsiteX251" fmla="*/ 1391145 w 7149692"/>
                  <a:gd name="connsiteY251" fmla="*/ 1862667 h 4639734"/>
                  <a:gd name="connsiteX252" fmla="*/ 1425012 w 7149692"/>
                  <a:gd name="connsiteY252" fmla="*/ 1896534 h 4639734"/>
                  <a:gd name="connsiteX253" fmla="*/ 1433479 w 7149692"/>
                  <a:gd name="connsiteY253" fmla="*/ 1921934 h 4639734"/>
                  <a:gd name="connsiteX254" fmla="*/ 1416545 w 7149692"/>
                  <a:gd name="connsiteY254" fmla="*/ 1938867 h 4639734"/>
                  <a:gd name="connsiteX255" fmla="*/ 1357279 w 7149692"/>
                  <a:gd name="connsiteY255" fmla="*/ 1921934 h 4639734"/>
                  <a:gd name="connsiteX256" fmla="*/ 1298012 w 7149692"/>
                  <a:gd name="connsiteY256" fmla="*/ 1888067 h 4639734"/>
                  <a:gd name="connsiteX257" fmla="*/ 1264145 w 7149692"/>
                  <a:gd name="connsiteY257" fmla="*/ 1862667 h 4639734"/>
                  <a:gd name="connsiteX258" fmla="*/ 1230279 w 7149692"/>
                  <a:gd name="connsiteY258" fmla="*/ 1854200 h 4639734"/>
                  <a:gd name="connsiteX259" fmla="*/ 1204879 w 7149692"/>
                  <a:gd name="connsiteY259" fmla="*/ 1845734 h 4639734"/>
                  <a:gd name="connsiteX260" fmla="*/ 1128679 w 7149692"/>
                  <a:gd name="connsiteY260" fmla="*/ 1820334 h 4639734"/>
                  <a:gd name="connsiteX261" fmla="*/ 967812 w 7149692"/>
                  <a:gd name="connsiteY261" fmla="*/ 1811867 h 4639734"/>
                  <a:gd name="connsiteX262" fmla="*/ 866212 w 7149692"/>
                  <a:gd name="connsiteY262" fmla="*/ 1803400 h 4639734"/>
                  <a:gd name="connsiteX263" fmla="*/ 790012 w 7149692"/>
                  <a:gd name="connsiteY263" fmla="*/ 1811867 h 4639734"/>
                  <a:gd name="connsiteX264" fmla="*/ 722279 w 7149692"/>
                  <a:gd name="connsiteY264" fmla="*/ 1837267 h 4639734"/>
                  <a:gd name="connsiteX265" fmla="*/ 679945 w 7149692"/>
                  <a:gd name="connsiteY265" fmla="*/ 1871134 h 4639734"/>
                  <a:gd name="connsiteX266" fmla="*/ 654545 w 7149692"/>
                  <a:gd name="connsiteY266" fmla="*/ 1896534 h 4639734"/>
                  <a:gd name="connsiteX267" fmla="*/ 586812 w 7149692"/>
                  <a:gd name="connsiteY267" fmla="*/ 1947334 h 4639734"/>
                  <a:gd name="connsiteX268" fmla="*/ 544479 w 7149692"/>
                  <a:gd name="connsiteY268" fmla="*/ 1981200 h 4639734"/>
                  <a:gd name="connsiteX269" fmla="*/ 459812 w 7149692"/>
                  <a:gd name="connsiteY269" fmla="*/ 2032000 h 4639734"/>
                  <a:gd name="connsiteX270" fmla="*/ 400545 w 7149692"/>
                  <a:gd name="connsiteY270" fmla="*/ 2099734 h 4639734"/>
                  <a:gd name="connsiteX271" fmla="*/ 332812 w 7149692"/>
                  <a:gd name="connsiteY271" fmla="*/ 2159000 h 4639734"/>
                  <a:gd name="connsiteX272" fmla="*/ 282012 w 7149692"/>
                  <a:gd name="connsiteY272" fmla="*/ 2235200 h 4639734"/>
                  <a:gd name="connsiteX273" fmla="*/ 256612 w 7149692"/>
                  <a:gd name="connsiteY273" fmla="*/ 2252134 h 4639734"/>
                  <a:gd name="connsiteX274" fmla="*/ 214279 w 7149692"/>
                  <a:gd name="connsiteY274" fmla="*/ 2328334 h 4639734"/>
                  <a:gd name="connsiteX275" fmla="*/ 205812 w 7149692"/>
                  <a:gd name="connsiteY275" fmla="*/ 2362200 h 4639734"/>
                  <a:gd name="connsiteX276" fmla="*/ 188879 w 7149692"/>
                  <a:gd name="connsiteY276" fmla="*/ 2404534 h 4639734"/>
                  <a:gd name="connsiteX277" fmla="*/ 180412 w 7149692"/>
                  <a:gd name="connsiteY277" fmla="*/ 2446867 h 4639734"/>
                  <a:gd name="connsiteX278" fmla="*/ 188879 w 7149692"/>
                  <a:gd name="connsiteY278" fmla="*/ 2531534 h 4639734"/>
                  <a:gd name="connsiteX279" fmla="*/ 239679 w 7149692"/>
                  <a:gd name="connsiteY279" fmla="*/ 2573867 h 4639734"/>
                  <a:gd name="connsiteX280" fmla="*/ 265079 w 7149692"/>
                  <a:gd name="connsiteY280" fmla="*/ 2590800 h 4639734"/>
                  <a:gd name="connsiteX281" fmla="*/ 315879 w 7149692"/>
                  <a:gd name="connsiteY281" fmla="*/ 2641600 h 4639734"/>
                  <a:gd name="connsiteX282" fmla="*/ 375145 w 7149692"/>
                  <a:gd name="connsiteY282" fmla="*/ 2683934 h 4639734"/>
                  <a:gd name="connsiteX283" fmla="*/ 417479 w 7149692"/>
                  <a:gd name="connsiteY283" fmla="*/ 2709334 h 4639734"/>
                  <a:gd name="connsiteX284" fmla="*/ 510612 w 7149692"/>
                  <a:gd name="connsiteY284" fmla="*/ 2768600 h 4639734"/>
                  <a:gd name="connsiteX285" fmla="*/ 527545 w 7149692"/>
                  <a:gd name="connsiteY285" fmla="*/ 2785534 h 4639734"/>
                  <a:gd name="connsiteX286" fmla="*/ 561412 w 7149692"/>
                  <a:gd name="connsiteY286" fmla="*/ 2827867 h 4639734"/>
                  <a:gd name="connsiteX287" fmla="*/ 603745 w 7149692"/>
                  <a:gd name="connsiteY287" fmla="*/ 2895600 h 4639734"/>
                  <a:gd name="connsiteX288" fmla="*/ 561412 w 7149692"/>
                  <a:gd name="connsiteY288" fmla="*/ 2921000 h 4639734"/>
                  <a:gd name="connsiteX289" fmla="*/ 510612 w 7149692"/>
                  <a:gd name="connsiteY28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58412 w 7149692"/>
                  <a:gd name="connsiteY55" fmla="*/ 4436534 h 4639734"/>
                  <a:gd name="connsiteX56" fmla="*/ 1983812 w 7149692"/>
                  <a:gd name="connsiteY56" fmla="*/ 4453467 h 4639734"/>
                  <a:gd name="connsiteX57" fmla="*/ 2076945 w 7149692"/>
                  <a:gd name="connsiteY57" fmla="*/ 4478867 h 4639734"/>
                  <a:gd name="connsiteX58" fmla="*/ 2119279 w 7149692"/>
                  <a:gd name="connsiteY58" fmla="*/ 4495800 h 4639734"/>
                  <a:gd name="connsiteX59" fmla="*/ 2237812 w 7149692"/>
                  <a:gd name="connsiteY59" fmla="*/ 4512734 h 4639734"/>
                  <a:gd name="connsiteX60" fmla="*/ 2297079 w 7149692"/>
                  <a:gd name="connsiteY60" fmla="*/ 4529667 h 4639734"/>
                  <a:gd name="connsiteX61" fmla="*/ 2381745 w 7149692"/>
                  <a:gd name="connsiteY61" fmla="*/ 4538134 h 4639734"/>
                  <a:gd name="connsiteX62" fmla="*/ 2457945 w 7149692"/>
                  <a:gd name="connsiteY62" fmla="*/ 4546600 h 4639734"/>
                  <a:gd name="connsiteX63" fmla="*/ 2525679 w 7149692"/>
                  <a:gd name="connsiteY63" fmla="*/ 4563534 h 4639734"/>
                  <a:gd name="connsiteX64" fmla="*/ 2601879 w 7149692"/>
                  <a:gd name="connsiteY64" fmla="*/ 4580467 h 4639734"/>
                  <a:gd name="connsiteX65" fmla="*/ 2771212 w 7149692"/>
                  <a:gd name="connsiteY65" fmla="*/ 4622800 h 4639734"/>
                  <a:gd name="connsiteX66" fmla="*/ 2915145 w 7149692"/>
                  <a:gd name="connsiteY66" fmla="*/ 4639734 h 4639734"/>
                  <a:gd name="connsiteX67" fmla="*/ 3025212 w 7149692"/>
                  <a:gd name="connsiteY67" fmla="*/ 4631267 h 4639734"/>
                  <a:gd name="connsiteX68" fmla="*/ 3084479 w 7149692"/>
                  <a:gd name="connsiteY68" fmla="*/ 4555067 h 4639734"/>
                  <a:gd name="connsiteX69" fmla="*/ 3160679 w 7149692"/>
                  <a:gd name="connsiteY69" fmla="*/ 4419600 h 4639734"/>
                  <a:gd name="connsiteX70" fmla="*/ 3203012 w 7149692"/>
                  <a:gd name="connsiteY70" fmla="*/ 4351867 h 4639734"/>
                  <a:gd name="connsiteX71" fmla="*/ 3262279 w 7149692"/>
                  <a:gd name="connsiteY71" fmla="*/ 4275667 h 4639734"/>
                  <a:gd name="connsiteX72" fmla="*/ 3287679 w 7149692"/>
                  <a:gd name="connsiteY72" fmla="*/ 4224867 h 4639734"/>
                  <a:gd name="connsiteX73" fmla="*/ 3313079 w 7149692"/>
                  <a:gd name="connsiteY73" fmla="*/ 4123267 h 4639734"/>
                  <a:gd name="connsiteX74" fmla="*/ 3338479 w 7149692"/>
                  <a:gd name="connsiteY74" fmla="*/ 4055534 h 4639734"/>
                  <a:gd name="connsiteX75" fmla="*/ 3355412 w 7149692"/>
                  <a:gd name="connsiteY75" fmla="*/ 3987800 h 4639734"/>
                  <a:gd name="connsiteX76" fmla="*/ 3431612 w 7149692"/>
                  <a:gd name="connsiteY76" fmla="*/ 4047067 h 4639734"/>
                  <a:gd name="connsiteX77" fmla="*/ 3473945 w 7149692"/>
                  <a:gd name="connsiteY77" fmla="*/ 4089400 h 4639734"/>
                  <a:gd name="connsiteX78" fmla="*/ 3541679 w 7149692"/>
                  <a:gd name="connsiteY78" fmla="*/ 4165600 h 4639734"/>
                  <a:gd name="connsiteX79" fmla="*/ 3617879 w 7149692"/>
                  <a:gd name="connsiteY79" fmla="*/ 4233334 h 4639734"/>
                  <a:gd name="connsiteX80" fmla="*/ 3677145 w 7149692"/>
                  <a:gd name="connsiteY80" fmla="*/ 4292600 h 4639734"/>
                  <a:gd name="connsiteX81" fmla="*/ 3736412 w 7149692"/>
                  <a:gd name="connsiteY81" fmla="*/ 4360334 h 4639734"/>
                  <a:gd name="connsiteX82" fmla="*/ 3795679 w 7149692"/>
                  <a:gd name="connsiteY82" fmla="*/ 4402667 h 4639734"/>
                  <a:gd name="connsiteX83" fmla="*/ 3897279 w 7149692"/>
                  <a:gd name="connsiteY83" fmla="*/ 4461934 h 4639734"/>
                  <a:gd name="connsiteX84" fmla="*/ 3998879 w 7149692"/>
                  <a:gd name="connsiteY84" fmla="*/ 4495800 h 4639734"/>
                  <a:gd name="connsiteX85" fmla="*/ 4083545 w 7149692"/>
                  <a:gd name="connsiteY85" fmla="*/ 4512734 h 4639734"/>
                  <a:gd name="connsiteX86" fmla="*/ 4134345 w 7149692"/>
                  <a:gd name="connsiteY86" fmla="*/ 4529667 h 4639734"/>
                  <a:gd name="connsiteX87" fmla="*/ 4252879 w 7149692"/>
                  <a:gd name="connsiteY87" fmla="*/ 4538134 h 4639734"/>
                  <a:gd name="connsiteX88" fmla="*/ 4320612 w 7149692"/>
                  <a:gd name="connsiteY88" fmla="*/ 4546600 h 4639734"/>
                  <a:gd name="connsiteX89" fmla="*/ 4574612 w 7149692"/>
                  <a:gd name="connsiteY89" fmla="*/ 4555067 h 4639734"/>
                  <a:gd name="connsiteX90" fmla="*/ 4752412 w 7149692"/>
                  <a:gd name="connsiteY90" fmla="*/ 4572000 h 4639734"/>
                  <a:gd name="connsiteX91" fmla="*/ 4828612 w 7149692"/>
                  <a:gd name="connsiteY91" fmla="*/ 4580467 h 4639734"/>
                  <a:gd name="connsiteX92" fmla="*/ 5074145 w 7149692"/>
                  <a:gd name="connsiteY92" fmla="*/ 4588934 h 4639734"/>
                  <a:gd name="connsiteX93" fmla="*/ 5421279 w 7149692"/>
                  <a:gd name="connsiteY93" fmla="*/ 4563534 h 4639734"/>
                  <a:gd name="connsiteX94" fmla="*/ 5497479 w 7149692"/>
                  <a:gd name="connsiteY94" fmla="*/ 4529667 h 4639734"/>
                  <a:gd name="connsiteX95" fmla="*/ 5565212 w 7149692"/>
                  <a:gd name="connsiteY95" fmla="*/ 4461934 h 4639734"/>
                  <a:gd name="connsiteX96" fmla="*/ 5658345 w 7149692"/>
                  <a:gd name="connsiteY96" fmla="*/ 4385734 h 4639734"/>
                  <a:gd name="connsiteX97" fmla="*/ 5717612 w 7149692"/>
                  <a:gd name="connsiteY97" fmla="*/ 4343400 h 4639734"/>
                  <a:gd name="connsiteX98" fmla="*/ 5759945 w 7149692"/>
                  <a:gd name="connsiteY98" fmla="*/ 4292600 h 4639734"/>
                  <a:gd name="connsiteX99" fmla="*/ 5802279 w 7149692"/>
                  <a:gd name="connsiteY99" fmla="*/ 4174067 h 4639734"/>
                  <a:gd name="connsiteX100" fmla="*/ 5827679 w 7149692"/>
                  <a:gd name="connsiteY100" fmla="*/ 4097867 h 4639734"/>
                  <a:gd name="connsiteX101" fmla="*/ 5861545 w 7149692"/>
                  <a:gd name="connsiteY101" fmla="*/ 3987800 h 4639734"/>
                  <a:gd name="connsiteX102" fmla="*/ 5903879 w 7149692"/>
                  <a:gd name="connsiteY102" fmla="*/ 3979334 h 4639734"/>
                  <a:gd name="connsiteX103" fmla="*/ 5997012 w 7149692"/>
                  <a:gd name="connsiteY103" fmla="*/ 4013200 h 4639734"/>
                  <a:gd name="connsiteX104" fmla="*/ 6327212 w 7149692"/>
                  <a:gd name="connsiteY104" fmla="*/ 4004734 h 4639734"/>
                  <a:gd name="connsiteX105" fmla="*/ 6411879 w 7149692"/>
                  <a:gd name="connsiteY105" fmla="*/ 3996267 h 4639734"/>
                  <a:gd name="connsiteX106" fmla="*/ 6589679 w 7149692"/>
                  <a:gd name="connsiteY106" fmla="*/ 3979334 h 4639734"/>
                  <a:gd name="connsiteX107" fmla="*/ 6725145 w 7149692"/>
                  <a:gd name="connsiteY107" fmla="*/ 3962400 h 4639734"/>
                  <a:gd name="connsiteX108" fmla="*/ 6784412 w 7149692"/>
                  <a:gd name="connsiteY108" fmla="*/ 3945467 h 4639734"/>
                  <a:gd name="connsiteX109" fmla="*/ 6869079 w 7149692"/>
                  <a:gd name="connsiteY109" fmla="*/ 3869267 h 4639734"/>
                  <a:gd name="connsiteX110" fmla="*/ 6936812 w 7149692"/>
                  <a:gd name="connsiteY110" fmla="*/ 3759200 h 4639734"/>
                  <a:gd name="connsiteX111" fmla="*/ 6987612 w 7149692"/>
                  <a:gd name="connsiteY111" fmla="*/ 3666067 h 4639734"/>
                  <a:gd name="connsiteX112" fmla="*/ 7029945 w 7149692"/>
                  <a:gd name="connsiteY112" fmla="*/ 3572934 h 4639734"/>
                  <a:gd name="connsiteX113" fmla="*/ 7055345 w 7149692"/>
                  <a:gd name="connsiteY113" fmla="*/ 3479800 h 4639734"/>
                  <a:gd name="connsiteX114" fmla="*/ 7106145 w 7149692"/>
                  <a:gd name="connsiteY114" fmla="*/ 3378200 h 4639734"/>
                  <a:gd name="connsiteX115" fmla="*/ 7140012 w 7149692"/>
                  <a:gd name="connsiteY115" fmla="*/ 3259667 h 4639734"/>
                  <a:gd name="connsiteX116" fmla="*/ 7140012 w 7149692"/>
                  <a:gd name="connsiteY116" fmla="*/ 2937934 h 4639734"/>
                  <a:gd name="connsiteX117" fmla="*/ 7114612 w 7149692"/>
                  <a:gd name="connsiteY117" fmla="*/ 2836334 h 4639734"/>
                  <a:gd name="connsiteX118" fmla="*/ 7063812 w 7149692"/>
                  <a:gd name="connsiteY118" fmla="*/ 2743200 h 4639734"/>
                  <a:gd name="connsiteX119" fmla="*/ 7029945 w 7149692"/>
                  <a:gd name="connsiteY119" fmla="*/ 2641600 h 4639734"/>
                  <a:gd name="connsiteX120" fmla="*/ 7004545 w 7149692"/>
                  <a:gd name="connsiteY120" fmla="*/ 2582334 h 4639734"/>
                  <a:gd name="connsiteX121" fmla="*/ 6953745 w 7149692"/>
                  <a:gd name="connsiteY121" fmla="*/ 2514600 h 4639734"/>
                  <a:gd name="connsiteX122" fmla="*/ 6826745 w 7149692"/>
                  <a:gd name="connsiteY122" fmla="*/ 2421467 h 4639734"/>
                  <a:gd name="connsiteX123" fmla="*/ 6759012 w 7149692"/>
                  <a:gd name="connsiteY123" fmla="*/ 2396067 h 4639734"/>
                  <a:gd name="connsiteX124" fmla="*/ 6657412 w 7149692"/>
                  <a:gd name="connsiteY124" fmla="*/ 2319867 h 4639734"/>
                  <a:gd name="connsiteX125" fmla="*/ 6538879 w 7149692"/>
                  <a:gd name="connsiteY125" fmla="*/ 2294467 h 4639734"/>
                  <a:gd name="connsiteX126" fmla="*/ 6445745 w 7149692"/>
                  <a:gd name="connsiteY126" fmla="*/ 2260600 h 4639734"/>
                  <a:gd name="connsiteX127" fmla="*/ 6132479 w 7149692"/>
                  <a:gd name="connsiteY127" fmla="*/ 2260600 h 4639734"/>
                  <a:gd name="connsiteX128" fmla="*/ 6013945 w 7149692"/>
                  <a:gd name="connsiteY128" fmla="*/ 2302934 h 4639734"/>
                  <a:gd name="connsiteX129" fmla="*/ 5954679 w 7149692"/>
                  <a:gd name="connsiteY129" fmla="*/ 2319867 h 4639734"/>
                  <a:gd name="connsiteX130" fmla="*/ 5929279 w 7149692"/>
                  <a:gd name="connsiteY130" fmla="*/ 2167467 h 4639734"/>
                  <a:gd name="connsiteX131" fmla="*/ 5903879 w 7149692"/>
                  <a:gd name="connsiteY131" fmla="*/ 2091267 h 4639734"/>
                  <a:gd name="connsiteX132" fmla="*/ 5878479 w 7149692"/>
                  <a:gd name="connsiteY132" fmla="*/ 1955800 h 4639734"/>
                  <a:gd name="connsiteX133" fmla="*/ 5853079 w 7149692"/>
                  <a:gd name="connsiteY133" fmla="*/ 1905000 h 4639734"/>
                  <a:gd name="connsiteX134" fmla="*/ 5810745 w 7149692"/>
                  <a:gd name="connsiteY134" fmla="*/ 1811867 h 4639734"/>
                  <a:gd name="connsiteX135" fmla="*/ 5759945 w 7149692"/>
                  <a:gd name="connsiteY135" fmla="*/ 1693334 h 4639734"/>
                  <a:gd name="connsiteX136" fmla="*/ 5726079 w 7149692"/>
                  <a:gd name="connsiteY136" fmla="*/ 1591734 h 4639734"/>
                  <a:gd name="connsiteX137" fmla="*/ 5675279 w 7149692"/>
                  <a:gd name="connsiteY137" fmla="*/ 1507067 h 4639734"/>
                  <a:gd name="connsiteX138" fmla="*/ 5649879 w 7149692"/>
                  <a:gd name="connsiteY138" fmla="*/ 1447800 h 4639734"/>
                  <a:gd name="connsiteX139" fmla="*/ 5616012 w 7149692"/>
                  <a:gd name="connsiteY139" fmla="*/ 1380067 h 4639734"/>
                  <a:gd name="connsiteX140" fmla="*/ 5556745 w 7149692"/>
                  <a:gd name="connsiteY140" fmla="*/ 1270000 h 4639734"/>
                  <a:gd name="connsiteX141" fmla="*/ 5505945 w 7149692"/>
                  <a:gd name="connsiteY141" fmla="*/ 1185334 h 4639734"/>
                  <a:gd name="connsiteX142" fmla="*/ 5446679 w 7149692"/>
                  <a:gd name="connsiteY142" fmla="*/ 1083734 h 4639734"/>
                  <a:gd name="connsiteX143" fmla="*/ 5395879 w 7149692"/>
                  <a:gd name="connsiteY143" fmla="*/ 1024467 h 4639734"/>
                  <a:gd name="connsiteX144" fmla="*/ 5336612 w 7149692"/>
                  <a:gd name="connsiteY144" fmla="*/ 939800 h 4639734"/>
                  <a:gd name="connsiteX145" fmla="*/ 5294279 w 7149692"/>
                  <a:gd name="connsiteY145" fmla="*/ 889000 h 4639734"/>
                  <a:gd name="connsiteX146" fmla="*/ 5226545 w 7149692"/>
                  <a:gd name="connsiteY146" fmla="*/ 838200 h 4639734"/>
                  <a:gd name="connsiteX147" fmla="*/ 5158812 w 7149692"/>
                  <a:gd name="connsiteY147" fmla="*/ 812800 h 4639734"/>
                  <a:gd name="connsiteX148" fmla="*/ 5065679 w 7149692"/>
                  <a:gd name="connsiteY148" fmla="*/ 778934 h 4639734"/>
                  <a:gd name="connsiteX149" fmla="*/ 4955612 w 7149692"/>
                  <a:gd name="connsiteY149" fmla="*/ 753534 h 4639734"/>
                  <a:gd name="connsiteX150" fmla="*/ 4887879 w 7149692"/>
                  <a:gd name="connsiteY150" fmla="*/ 736600 h 4639734"/>
                  <a:gd name="connsiteX151" fmla="*/ 4760879 w 7149692"/>
                  <a:gd name="connsiteY151" fmla="*/ 795867 h 4639734"/>
                  <a:gd name="connsiteX152" fmla="*/ 4667745 w 7149692"/>
                  <a:gd name="connsiteY152" fmla="*/ 872067 h 4639734"/>
                  <a:gd name="connsiteX153" fmla="*/ 4600012 w 7149692"/>
                  <a:gd name="connsiteY153" fmla="*/ 990600 h 4639734"/>
                  <a:gd name="connsiteX154" fmla="*/ 4574612 w 7149692"/>
                  <a:gd name="connsiteY154" fmla="*/ 1066800 h 4639734"/>
                  <a:gd name="connsiteX155" fmla="*/ 4540745 w 7149692"/>
                  <a:gd name="connsiteY155" fmla="*/ 1210734 h 4639734"/>
                  <a:gd name="connsiteX156" fmla="*/ 4489945 w 7149692"/>
                  <a:gd name="connsiteY156" fmla="*/ 1168400 h 4639734"/>
                  <a:gd name="connsiteX157" fmla="*/ 4447612 w 7149692"/>
                  <a:gd name="connsiteY157" fmla="*/ 1049867 h 4639734"/>
                  <a:gd name="connsiteX158" fmla="*/ 4379879 w 7149692"/>
                  <a:gd name="connsiteY158" fmla="*/ 922867 h 4639734"/>
                  <a:gd name="connsiteX159" fmla="*/ 4329079 w 7149692"/>
                  <a:gd name="connsiteY159" fmla="*/ 821267 h 4639734"/>
                  <a:gd name="connsiteX160" fmla="*/ 4269812 w 7149692"/>
                  <a:gd name="connsiteY160" fmla="*/ 711200 h 4639734"/>
                  <a:gd name="connsiteX161" fmla="*/ 4210545 w 7149692"/>
                  <a:gd name="connsiteY161" fmla="*/ 609600 h 4639734"/>
                  <a:gd name="connsiteX162" fmla="*/ 4134345 w 7149692"/>
                  <a:gd name="connsiteY162" fmla="*/ 516467 h 4639734"/>
                  <a:gd name="connsiteX163" fmla="*/ 4100479 w 7149692"/>
                  <a:gd name="connsiteY163" fmla="*/ 448734 h 4639734"/>
                  <a:gd name="connsiteX164" fmla="*/ 4041212 w 7149692"/>
                  <a:gd name="connsiteY164" fmla="*/ 372534 h 4639734"/>
                  <a:gd name="connsiteX165" fmla="*/ 4007345 w 7149692"/>
                  <a:gd name="connsiteY165" fmla="*/ 338667 h 4639734"/>
                  <a:gd name="connsiteX166" fmla="*/ 3990412 w 7149692"/>
                  <a:gd name="connsiteY166" fmla="*/ 313267 h 4639734"/>
                  <a:gd name="connsiteX167" fmla="*/ 3965012 w 7149692"/>
                  <a:gd name="connsiteY167" fmla="*/ 287867 h 4639734"/>
                  <a:gd name="connsiteX168" fmla="*/ 3939612 w 7149692"/>
                  <a:gd name="connsiteY168" fmla="*/ 254000 h 4639734"/>
                  <a:gd name="connsiteX169" fmla="*/ 3905745 w 7149692"/>
                  <a:gd name="connsiteY169" fmla="*/ 237067 h 4639734"/>
                  <a:gd name="connsiteX170" fmla="*/ 3846479 w 7149692"/>
                  <a:gd name="connsiteY170" fmla="*/ 186267 h 4639734"/>
                  <a:gd name="connsiteX171" fmla="*/ 3821079 w 7149692"/>
                  <a:gd name="connsiteY171" fmla="*/ 169334 h 4639734"/>
                  <a:gd name="connsiteX172" fmla="*/ 3787212 w 7149692"/>
                  <a:gd name="connsiteY172" fmla="*/ 135467 h 4639734"/>
                  <a:gd name="connsiteX173" fmla="*/ 3694079 w 7149692"/>
                  <a:gd name="connsiteY173" fmla="*/ 101600 h 4639734"/>
                  <a:gd name="connsiteX174" fmla="*/ 3617879 w 7149692"/>
                  <a:gd name="connsiteY174" fmla="*/ 67734 h 4639734"/>
                  <a:gd name="connsiteX175" fmla="*/ 3584012 w 7149692"/>
                  <a:gd name="connsiteY175" fmla="*/ 59267 h 4639734"/>
                  <a:gd name="connsiteX176" fmla="*/ 3550145 w 7149692"/>
                  <a:gd name="connsiteY176" fmla="*/ 42334 h 4639734"/>
                  <a:gd name="connsiteX177" fmla="*/ 3516279 w 7149692"/>
                  <a:gd name="connsiteY177" fmla="*/ 33867 h 4639734"/>
                  <a:gd name="connsiteX178" fmla="*/ 3431612 w 7149692"/>
                  <a:gd name="connsiteY178" fmla="*/ 8467 h 4639734"/>
                  <a:gd name="connsiteX179" fmla="*/ 3330012 w 7149692"/>
                  <a:gd name="connsiteY179" fmla="*/ 0 h 4639734"/>
                  <a:gd name="connsiteX180" fmla="*/ 3143745 w 7149692"/>
                  <a:gd name="connsiteY180" fmla="*/ 8467 h 4639734"/>
                  <a:gd name="connsiteX181" fmla="*/ 3050612 w 7149692"/>
                  <a:gd name="connsiteY181" fmla="*/ 25400 h 4639734"/>
                  <a:gd name="connsiteX182" fmla="*/ 2991345 w 7149692"/>
                  <a:gd name="connsiteY182" fmla="*/ 42334 h 4639734"/>
                  <a:gd name="connsiteX183" fmla="*/ 2949012 w 7149692"/>
                  <a:gd name="connsiteY183" fmla="*/ 59267 h 4639734"/>
                  <a:gd name="connsiteX184" fmla="*/ 2898212 w 7149692"/>
                  <a:gd name="connsiteY184" fmla="*/ 93134 h 4639734"/>
                  <a:gd name="connsiteX185" fmla="*/ 2855879 w 7149692"/>
                  <a:gd name="connsiteY185" fmla="*/ 118534 h 4639734"/>
                  <a:gd name="connsiteX186" fmla="*/ 2830479 w 7149692"/>
                  <a:gd name="connsiteY186" fmla="*/ 143934 h 4639734"/>
                  <a:gd name="connsiteX187" fmla="*/ 2805079 w 7149692"/>
                  <a:gd name="connsiteY187" fmla="*/ 160867 h 4639734"/>
                  <a:gd name="connsiteX188" fmla="*/ 2745812 w 7149692"/>
                  <a:gd name="connsiteY188" fmla="*/ 203200 h 4639734"/>
                  <a:gd name="connsiteX189" fmla="*/ 2720412 w 7149692"/>
                  <a:gd name="connsiteY189" fmla="*/ 254000 h 4639734"/>
                  <a:gd name="connsiteX190" fmla="*/ 2695012 w 7149692"/>
                  <a:gd name="connsiteY190" fmla="*/ 296334 h 4639734"/>
                  <a:gd name="connsiteX191" fmla="*/ 2644212 w 7149692"/>
                  <a:gd name="connsiteY191" fmla="*/ 389467 h 4639734"/>
                  <a:gd name="connsiteX192" fmla="*/ 2627279 w 7149692"/>
                  <a:gd name="connsiteY192" fmla="*/ 414867 h 4639734"/>
                  <a:gd name="connsiteX193" fmla="*/ 2610345 w 7149692"/>
                  <a:gd name="connsiteY193" fmla="*/ 541867 h 4639734"/>
                  <a:gd name="connsiteX194" fmla="*/ 2593412 w 7149692"/>
                  <a:gd name="connsiteY194" fmla="*/ 584200 h 4639734"/>
                  <a:gd name="connsiteX195" fmla="*/ 2584945 w 7149692"/>
                  <a:gd name="connsiteY195" fmla="*/ 609600 h 4639734"/>
                  <a:gd name="connsiteX196" fmla="*/ 2568012 w 7149692"/>
                  <a:gd name="connsiteY196" fmla="*/ 643467 h 4639734"/>
                  <a:gd name="connsiteX197" fmla="*/ 2542612 w 7149692"/>
                  <a:gd name="connsiteY197" fmla="*/ 728134 h 4639734"/>
                  <a:gd name="connsiteX198" fmla="*/ 2551079 w 7149692"/>
                  <a:gd name="connsiteY198" fmla="*/ 880534 h 4639734"/>
                  <a:gd name="connsiteX199" fmla="*/ 2576479 w 7149692"/>
                  <a:gd name="connsiteY199" fmla="*/ 973667 h 4639734"/>
                  <a:gd name="connsiteX200" fmla="*/ 2593412 w 7149692"/>
                  <a:gd name="connsiteY200" fmla="*/ 1049867 h 4639734"/>
                  <a:gd name="connsiteX201" fmla="*/ 2618812 w 7149692"/>
                  <a:gd name="connsiteY201" fmla="*/ 1066800 h 4639734"/>
                  <a:gd name="connsiteX202" fmla="*/ 2678079 w 7149692"/>
                  <a:gd name="connsiteY202" fmla="*/ 1134534 h 4639734"/>
                  <a:gd name="connsiteX203" fmla="*/ 2728879 w 7149692"/>
                  <a:gd name="connsiteY203" fmla="*/ 1176867 h 4639734"/>
                  <a:gd name="connsiteX204" fmla="*/ 2703479 w 7149692"/>
                  <a:gd name="connsiteY204" fmla="*/ 1202267 h 4639734"/>
                  <a:gd name="connsiteX205" fmla="*/ 2635745 w 7149692"/>
                  <a:gd name="connsiteY205" fmla="*/ 1193800 h 4639734"/>
                  <a:gd name="connsiteX206" fmla="*/ 2568012 w 7149692"/>
                  <a:gd name="connsiteY206" fmla="*/ 1117600 h 4639734"/>
                  <a:gd name="connsiteX207" fmla="*/ 2551079 w 7149692"/>
                  <a:gd name="connsiteY207" fmla="*/ 1092200 h 4639734"/>
                  <a:gd name="connsiteX208" fmla="*/ 2525679 w 7149692"/>
                  <a:gd name="connsiteY208" fmla="*/ 1083734 h 4639734"/>
                  <a:gd name="connsiteX209" fmla="*/ 2508745 w 7149692"/>
                  <a:gd name="connsiteY209" fmla="*/ 1049867 h 4639734"/>
                  <a:gd name="connsiteX210" fmla="*/ 2466412 w 7149692"/>
                  <a:gd name="connsiteY210" fmla="*/ 1024467 h 4639734"/>
                  <a:gd name="connsiteX211" fmla="*/ 2432545 w 7149692"/>
                  <a:gd name="connsiteY211" fmla="*/ 999067 h 4639734"/>
                  <a:gd name="connsiteX212" fmla="*/ 2305545 w 7149692"/>
                  <a:gd name="connsiteY212" fmla="*/ 889000 h 4639734"/>
                  <a:gd name="connsiteX213" fmla="*/ 2187012 w 7149692"/>
                  <a:gd name="connsiteY213" fmla="*/ 804334 h 4639734"/>
                  <a:gd name="connsiteX214" fmla="*/ 2136212 w 7149692"/>
                  <a:gd name="connsiteY214" fmla="*/ 762000 h 4639734"/>
                  <a:gd name="connsiteX215" fmla="*/ 2017679 w 7149692"/>
                  <a:gd name="connsiteY215" fmla="*/ 677334 h 4639734"/>
                  <a:gd name="connsiteX216" fmla="*/ 1966879 w 7149692"/>
                  <a:gd name="connsiteY216" fmla="*/ 635000 h 4639734"/>
                  <a:gd name="connsiteX217" fmla="*/ 1873745 w 7149692"/>
                  <a:gd name="connsiteY217" fmla="*/ 575734 h 4639734"/>
                  <a:gd name="connsiteX218" fmla="*/ 1831412 w 7149692"/>
                  <a:gd name="connsiteY218" fmla="*/ 541867 h 4639734"/>
                  <a:gd name="connsiteX219" fmla="*/ 1789079 w 7149692"/>
                  <a:gd name="connsiteY219" fmla="*/ 533400 h 4639734"/>
                  <a:gd name="connsiteX220" fmla="*/ 1763679 w 7149692"/>
                  <a:gd name="connsiteY220" fmla="*/ 524934 h 4639734"/>
                  <a:gd name="connsiteX221" fmla="*/ 1738279 w 7149692"/>
                  <a:gd name="connsiteY221" fmla="*/ 508000 h 4639734"/>
                  <a:gd name="connsiteX222" fmla="*/ 1611279 w 7149692"/>
                  <a:gd name="connsiteY222" fmla="*/ 474134 h 4639734"/>
                  <a:gd name="connsiteX223" fmla="*/ 1501212 w 7149692"/>
                  <a:gd name="connsiteY223" fmla="*/ 465667 h 4639734"/>
                  <a:gd name="connsiteX224" fmla="*/ 1314945 w 7149692"/>
                  <a:gd name="connsiteY224" fmla="*/ 474134 h 4639734"/>
                  <a:gd name="connsiteX225" fmla="*/ 1255679 w 7149692"/>
                  <a:gd name="connsiteY225" fmla="*/ 491067 h 4639734"/>
                  <a:gd name="connsiteX226" fmla="*/ 1179479 w 7149692"/>
                  <a:gd name="connsiteY226" fmla="*/ 508000 h 4639734"/>
                  <a:gd name="connsiteX227" fmla="*/ 1111745 w 7149692"/>
                  <a:gd name="connsiteY227" fmla="*/ 524934 h 4639734"/>
                  <a:gd name="connsiteX228" fmla="*/ 1077879 w 7149692"/>
                  <a:gd name="connsiteY228" fmla="*/ 550334 h 4639734"/>
                  <a:gd name="connsiteX229" fmla="*/ 1044012 w 7149692"/>
                  <a:gd name="connsiteY229" fmla="*/ 567267 h 4639734"/>
                  <a:gd name="connsiteX230" fmla="*/ 993212 w 7149692"/>
                  <a:gd name="connsiteY230" fmla="*/ 618067 h 4639734"/>
                  <a:gd name="connsiteX231" fmla="*/ 933945 w 7149692"/>
                  <a:gd name="connsiteY231" fmla="*/ 728134 h 4639734"/>
                  <a:gd name="connsiteX232" fmla="*/ 900079 w 7149692"/>
                  <a:gd name="connsiteY232" fmla="*/ 778934 h 4639734"/>
                  <a:gd name="connsiteX233" fmla="*/ 883145 w 7149692"/>
                  <a:gd name="connsiteY233" fmla="*/ 838200 h 4639734"/>
                  <a:gd name="connsiteX234" fmla="*/ 866212 w 7149692"/>
                  <a:gd name="connsiteY234" fmla="*/ 905934 h 4639734"/>
                  <a:gd name="connsiteX235" fmla="*/ 883145 w 7149692"/>
                  <a:gd name="connsiteY235" fmla="*/ 1227667 h 4639734"/>
                  <a:gd name="connsiteX236" fmla="*/ 900079 w 7149692"/>
                  <a:gd name="connsiteY236" fmla="*/ 1278467 h 4639734"/>
                  <a:gd name="connsiteX237" fmla="*/ 908545 w 7149692"/>
                  <a:gd name="connsiteY237" fmla="*/ 1320800 h 4639734"/>
                  <a:gd name="connsiteX238" fmla="*/ 942412 w 7149692"/>
                  <a:gd name="connsiteY238" fmla="*/ 1380067 h 4639734"/>
                  <a:gd name="connsiteX239" fmla="*/ 967812 w 7149692"/>
                  <a:gd name="connsiteY239" fmla="*/ 1413934 h 4639734"/>
                  <a:gd name="connsiteX240" fmla="*/ 1010145 w 7149692"/>
                  <a:gd name="connsiteY240" fmla="*/ 1490134 h 4639734"/>
                  <a:gd name="connsiteX241" fmla="*/ 1060945 w 7149692"/>
                  <a:gd name="connsiteY241" fmla="*/ 1532467 h 4639734"/>
                  <a:gd name="connsiteX242" fmla="*/ 1077879 w 7149692"/>
                  <a:gd name="connsiteY242" fmla="*/ 1557867 h 4639734"/>
                  <a:gd name="connsiteX243" fmla="*/ 1120212 w 7149692"/>
                  <a:gd name="connsiteY243" fmla="*/ 1591734 h 4639734"/>
                  <a:gd name="connsiteX244" fmla="*/ 1145612 w 7149692"/>
                  <a:gd name="connsiteY244" fmla="*/ 1617134 h 4639734"/>
                  <a:gd name="connsiteX245" fmla="*/ 1179479 w 7149692"/>
                  <a:gd name="connsiteY245" fmla="*/ 1659467 h 4639734"/>
                  <a:gd name="connsiteX246" fmla="*/ 1230279 w 7149692"/>
                  <a:gd name="connsiteY246" fmla="*/ 1710267 h 4639734"/>
                  <a:gd name="connsiteX247" fmla="*/ 1289545 w 7149692"/>
                  <a:gd name="connsiteY247" fmla="*/ 1761067 h 4639734"/>
                  <a:gd name="connsiteX248" fmla="*/ 1314945 w 7149692"/>
                  <a:gd name="connsiteY248" fmla="*/ 1794934 h 4639734"/>
                  <a:gd name="connsiteX249" fmla="*/ 1374212 w 7149692"/>
                  <a:gd name="connsiteY249" fmla="*/ 1837267 h 4639734"/>
                  <a:gd name="connsiteX250" fmla="*/ 1391145 w 7149692"/>
                  <a:gd name="connsiteY250" fmla="*/ 1862667 h 4639734"/>
                  <a:gd name="connsiteX251" fmla="*/ 1425012 w 7149692"/>
                  <a:gd name="connsiteY251" fmla="*/ 1896534 h 4639734"/>
                  <a:gd name="connsiteX252" fmla="*/ 1433479 w 7149692"/>
                  <a:gd name="connsiteY252" fmla="*/ 1921934 h 4639734"/>
                  <a:gd name="connsiteX253" fmla="*/ 1416545 w 7149692"/>
                  <a:gd name="connsiteY253" fmla="*/ 1938867 h 4639734"/>
                  <a:gd name="connsiteX254" fmla="*/ 1357279 w 7149692"/>
                  <a:gd name="connsiteY254" fmla="*/ 1921934 h 4639734"/>
                  <a:gd name="connsiteX255" fmla="*/ 1298012 w 7149692"/>
                  <a:gd name="connsiteY255" fmla="*/ 1888067 h 4639734"/>
                  <a:gd name="connsiteX256" fmla="*/ 1264145 w 7149692"/>
                  <a:gd name="connsiteY256" fmla="*/ 1862667 h 4639734"/>
                  <a:gd name="connsiteX257" fmla="*/ 1230279 w 7149692"/>
                  <a:gd name="connsiteY257" fmla="*/ 1854200 h 4639734"/>
                  <a:gd name="connsiteX258" fmla="*/ 1204879 w 7149692"/>
                  <a:gd name="connsiteY258" fmla="*/ 1845734 h 4639734"/>
                  <a:gd name="connsiteX259" fmla="*/ 1128679 w 7149692"/>
                  <a:gd name="connsiteY259" fmla="*/ 1820334 h 4639734"/>
                  <a:gd name="connsiteX260" fmla="*/ 967812 w 7149692"/>
                  <a:gd name="connsiteY260" fmla="*/ 1811867 h 4639734"/>
                  <a:gd name="connsiteX261" fmla="*/ 866212 w 7149692"/>
                  <a:gd name="connsiteY261" fmla="*/ 1803400 h 4639734"/>
                  <a:gd name="connsiteX262" fmla="*/ 790012 w 7149692"/>
                  <a:gd name="connsiteY262" fmla="*/ 1811867 h 4639734"/>
                  <a:gd name="connsiteX263" fmla="*/ 722279 w 7149692"/>
                  <a:gd name="connsiteY263" fmla="*/ 1837267 h 4639734"/>
                  <a:gd name="connsiteX264" fmla="*/ 679945 w 7149692"/>
                  <a:gd name="connsiteY264" fmla="*/ 1871134 h 4639734"/>
                  <a:gd name="connsiteX265" fmla="*/ 654545 w 7149692"/>
                  <a:gd name="connsiteY265" fmla="*/ 1896534 h 4639734"/>
                  <a:gd name="connsiteX266" fmla="*/ 586812 w 7149692"/>
                  <a:gd name="connsiteY266" fmla="*/ 1947334 h 4639734"/>
                  <a:gd name="connsiteX267" fmla="*/ 544479 w 7149692"/>
                  <a:gd name="connsiteY267" fmla="*/ 1981200 h 4639734"/>
                  <a:gd name="connsiteX268" fmla="*/ 459812 w 7149692"/>
                  <a:gd name="connsiteY268" fmla="*/ 2032000 h 4639734"/>
                  <a:gd name="connsiteX269" fmla="*/ 400545 w 7149692"/>
                  <a:gd name="connsiteY269" fmla="*/ 2099734 h 4639734"/>
                  <a:gd name="connsiteX270" fmla="*/ 332812 w 7149692"/>
                  <a:gd name="connsiteY270" fmla="*/ 2159000 h 4639734"/>
                  <a:gd name="connsiteX271" fmla="*/ 282012 w 7149692"/>
                  <a:gd name="connsiteY271" fmla="*/ 2235200 h 4639734"/>
                  <a:gd name="connsiteX272" fmla="*/ 256612 w 7149692"/>
                  <a:gd name="connsiteY272" fmla="*/ 2252134 h 4639734"/>
                  <a:gd name="connsiteX273" fmla="*/ 214279 w 7149692"/>
                  <a:gd name="connsiteY273" fmla="*/ 2328334 h 4639734"/>
                  <a:gd name="connsiteX274" fmla="*/ 205812 w 7149692"/>
                  <a:gd name="connsiteY274" fmla="*/ 2362200 h 4639734"/>
                  <a:gd name="connsiteX275" fmla="*/ 188879 w 7149692"/>
                  <a:gd name="connsiteY275" fmla="*/ 2404534 h 4639734"/>
                  <a:gd name="connsiteX276" fmla="*/ 180412 w 7149692"/>
                  <a:gd name="connsiteY276" fmla="*/ 2446867 h 4639734"/>
                  <a:gd name="connsiteX277" fmla="*/ 188879 w 7149692"/>
                  <a:gd name="connsiteY277" fmla="*/ 2531534 h 4639734"/>
                  <a:gd name="connsiteX278" fmla="*/ 239679 w 7149692"/>
                  <a:gd name="connsiteY278" fmla="*/ 2573867 h 4639734"/>
                  <a:gd name="connsiteX279" fmla="*/ 265079 w 7149692"/>
                  <a:gd name="connsiteY279" fmla="*/ 2590800 h 4639734"/>
                  <a:gd name="connsiteX280" fmla="*/ 315879 w 7149692"/>
                  <a:gd name="connsiteY280" fmla="*/ 2641600 h 4639734"/>
                  <a:gd name="connsiteX281" fmla="*/ 375145 w 7149692"/>
                  <a:gd name="connsiteY281" fmla="*/ 2683934 h 4639734"/>
                  <a:gd name="connsiteX282" fmla="*/ 417479 w 7149692"/>
                  <a:gd name="connsiteY282" fmla="*/ 2709334 h 4639734"/>
                  <a:gd name="connsiteX283" fmla="*/ 510612 w 7149692"/>
                  <a:gd name="connsiteY283" fmla="*/ 2768600 h 4639734"/>
                  <a:gd name="connsiteX284" fmla="*/ 527545 w 7149692"/>
                  <a:gd name="connsiteY284" fmla="*/ 2785534 h 4639734"/>
                  <a:gd name="connsiteX285" fmla="*/ 561412 w 7149692"/>
                  <a:gd name="connsiteY285" fmla="*/ 2827867 h 4639734"/>
                  <a:gd name="connsiteX286" fmla="*/ 603745 w 7149692"/>
                  <a:gd name="connsiteY286" fmla="*/ 2895600 h 4639734"/>
                  <a:gd name="connsiteX287" fmla="*/ 561412 w 7149692"/>
                  <a:gd name="connsiteY287" fmla="*/ 2921000 h 4639734"/>
                  <a:gd name="connsiteX288" fmla="*/ 510612 w 7149692"/>
                  <a:gd name="connsiteY28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83812 w 7149692"/>
                  <a:gd name="connsiteY55" fmla="*/ 4453467 h 4639734"/>
                  <a:gd name="connsiteX56" fmla="*/ 2076945 w 7149692"/>
                  <a:gd name="connsiteY56" fmla="*/ 4478867 h 4639734"/>
                  <a:gd name="connsiteX57" fmla="*/ 2119279 w 7149692"/>
                  <a:gd name="connsiteY57" fmla="*/ 4495800 h 4639734"/>
                  <a:gd name="connsiteX58" fmla="*/ 2237812 w 7149692"/>
                  <a:gd name="connsiteY58" fmla="*/ 4512734 h 4639734"/>
                  <a:gd name="connsiteX59" fmla="*/ 2297079 w 7149692"/>
                  <a:gd name="connsiteY59" fmla="*/ 4529667 h 4639734"/>
                  <a:gd name="connsiteX60" fmla="*/ 2381745 w 7149692"/>
                  <a:gd name="connsiteY60" fmla="*/ 4538134 h 4639734"/>
                  <a:gd name="connsiteX61" fmla="*/ 2457945 w 7149692"/>
                  <a:gd name="connsiteY61" fmla="*/ 4546600 h 4639734"/>
                  <a:gd name="connsiteX62" fmla="*/ 2525679 w 7149692"/>
                  <a:gd name="connsiteY62" fmla="*/ 4563534 h 4639734"/>
                  <a:gd name="connsiteX63" fmla="*/ 2601879 w 7149692"/>
                  <a:gd name="connsiteY63" fmla="*/ 4580467 h 4639734"/>
                  <a:gd name="connsiteX64" fmla="*/ 2771212 w 7149692"/>
                  <a:gd name="connsiteY64" fmla="*/ 4622800 h 4639734"/>
                  <a:gd name="connsiteX65" fmla="*/ 2915145 w 7149692"/>
                  <a:gd name="connsiteY65" fmla="*/ 4639734 h 4639734"/>
                  <a:gd name="connsiteX66" fmla="*/ 3025212 w 7149692"/>
                  <a:gd name="connsiteY66" fmla="*/ 4631267 h 4639734"/>
                  <a:gd name="connsiteX67" fmla="*/ 3084479 w 7149692"/>
                  <a:gd name="connsiteY67" fmla="*/ 4555067 h 4639734"/>
                  <a:gd name="connsiteX68" fmla="*/ 3160679 w 7149692"/>
                  <a:gd name="connsiteY68" fmla="*/ 4419600 h 4639734"/>
                  <a:gd name="connsiteX69" fmla="*/ 3203012 w 7149692"/>
                  <a:gd name="connsiteY69" fmla="*/ 4351867 h 4639734"/>
                  <a:gd name="connsiteX70" fmla="*/ 3262279 w 7149692"/>
                  <a:gd name="connsiteY70" fmla="*/ 4275667 h 4639734"/>
                  <a:gd name="connsiteX71" fmla="*/ 3287679 w 7149692"/>
                  <a:gd name="connsiteY71" fmla="*/ 4224867 h 4639734"/>
                  <a:gd name="connsiteX72" fmla="*/ 3313079 w 7149692"/>
                  <a:gd name="connsiteY72" fmla="*/ 4123267 h 4639734"/>
                  <a:gd name="connsiteX73" fmla="*/ 3338479 w 7149692"/>
                  <a:gd name="connsiteY73" fmla="*/ 4055534 h 4639734"/>
                  <a:gd name="connsiteX74" fmla="*/ 3355412 w 7149692"/>
                  <a:gd name="connsiteY74" fmla="*/ 3987800 h 4639734"/>
                  <a:gd name="connsiteX75" fmla="*/ 3431612 w 7149692"/>
                  <a:gd name="connsiteY75" fmla="*/ 4047067 h 4639734"/>
                  <a:gd name="connsiteX76" fmla="*/ 3473945 w 7149692"/>
                  <a:gd name="connsiteY76" fmla="*/ 4089400 h 4639734"/>
                  <a:gd name="connsiteX77" fmla="*/ 3541679 w 7149692"/>
                  <a:gd name="connsiteY77" fmla="*/ 4165600 h 4639734"/>
                  <a:gd name="connsiteX78" fmla="*/ 3617879 w 7149692"/>
                  <a:gd name="connsiteY78" fmla="*/ 4233334 h 4639734"/>
                  <a:gd name="connsiteX79" fmla="*/ 3677145 w 7149692"/>
                  <a:gd name="connsiteY79" fmla="*/ 4292600 h 4639734"/>
                  <a:gd name="connsiteX80" fmla="*/ 3736412 w 7149692"/>
                  <a:gd name="connsiteY80" fmla="*/ 4360334 h 4639734"/>
                  <a:gd name="connsiteX81" fmla="*/ 3795679 w 7149692"/>
                  <a:gd name="connsiteY81" fmla="*/ 4402667 h 4639734"/>
                  <a:gd name="connsiteX82" fmla="*/ 3897279 w 7149692"/>
                  <a:gd name="connsiteY82" fmla="*/ 4461934 h 4639734"/>
                  <a:gd name="connsiteX83" fmla="*/ 3998879 w 7149692"/>
                  <a:gd name="connsiteY83" fmla="*/ 4495800 h 4639734"/>
                  <a:gd name="connsiteX84" fmla="*/ 4083545 w 7149692"/>
                  <a:gd name="connsiteY84" fmla="*/ 4512734 h 4639734"/>
                  <a:gd name="connsiteX85" fmla="*/ 4134345 w 7149692"/>
                  <a:gd name="connsiteY85" fmla="*/ 4529667 h 4639734"/>
                  <a:gd name="connsiteX86" fmla="*/ 4252879 w 7149692"/>
                  <a:gd name="connsiteY86" fmla="*/ 4538134 h 4639734"/>
                  <a:gd name="connsiteX87" fmla="*/ 4320612 w 7149692"/>
                  <a:gd name="connsiteY87" fmla="*/ 4546600 h 4639734"/>
                  <a:gd name="connsiteX88" fmla="*/ 4574612 w 7149692"/>
                  <a:gd name="connsiteY88" fmla="*/ 4555067 h 4639734"/>
                  <a:gd name="connsiteX89" fmla="*/ 4752412 w 7149692"/>
                  <a:gd name="connsiteY89" fmla="*/ 4572000 h 4639734"/>
                  <a:gd name="connsiteX90" fmla="*/ 4828612 w 7149692"/>
                  <a:gd name="connsiteY90" fmla="*/ 4580467 h 4639734"/>
                  <a:gd name="connsiteX91" fmla="*/ 5074145 w 7149692"/>
                  <a:gd name="connsiteY91" fmla="*/ 4588934 h 4639734"/>
                  <a:gd name="connsiteX92" fmla="*/ 5421279 w 7149692"/>
                  <a:gd name="connsiteY92" fmla="*/ 4563534 h 4639734"/>
                  <a:gd name="connsiteX93" fmla="*/ 5497479 w 7149692"/>
                  <a:gd name="connsiteY93" fmla="*/ 4529667 h 4639734"/>
                  <a:gd name="connsiteX94" fmla="*/ 5565212 w 7149692"/>
                  <a:gd name="connsiteY94" fmla="*/ 4461934 h 4639734"/>
                  <a:gd name="connsiteX95" fmla="*/ 5658345 w 7149692"/>
                  <a:gd name="connsiteY95" fmla="*/ 4385734 h 4639734"/>
                  <a:gd name="connsiteX96" fmla="*/ 5717612 w 7149692"/>
                  <a:gd name="connsiteY96" fmla="*/ 4343400 h 4639734"/>
                  <a:gd name="connsiteX97" fmla="*/ 5759945 w 7149692"/>
                  <a:gd name="connsiteY97" fmla="*/ 4292600 h 4639734"/>
                  <a:gd name="connsiteX98" fmla="*/ 5802279 w 7149692"/>
                  <a:gd name="connsiteY98" fmla="*/ 4174067 h 4639734"/>
                  <a:gd name="connsiteX99" fmla="*/ 5827679 w 7149692"/>
                  <a:gd name="connsiteY99" fmla="*/ 4097867 h 4639734"/>
                  <a:gd name="connsiteX100" fmla="*/ 5861545 w 7149692"/>
                  <a:gd name="connsiteY100" fmla="*/ 3987800 h 4639734"/>
                  <a:gd name="connsiteX101" fmla="*/ 5903879 w 7149692"/>
                  <a:gd name="connsiteY101" fmla="*/ 3979334 h 4639734"/>
                  <a:gd name="connsiteX102" fmla="*/ 5997012 w 7149692"/>
                  <a:gd name="connsiteY102" fmla="*/ 4013200 h 4639734"/>
                  <a:gd name="connsiteX103" fmla="*/ 6327212 w 7149692"/>
                  <a:gd name="connsiteY103" fmla="*/ 4004734 h 4639734"/>
                  <a:gd name="connsiteX104" fmla="*/ 6411879 w 7149692"/>
                  <a:gd name="connsiteY104" fmla="*/ 3996267 h 4639734"/>
                  <a:gd name="connsiteX105" fmla="*/ 6589679 w 7149692"/>
                  <a:gd name="connsiteY105" fmla="*/ 3979334 h 4639734"/>
                  <a:gd name="connsiteX106" fmla="*/ 6725145 w 7149692"/>
                  <a:gd name="connsiteY106" fmla="*/ 3962400 h 4639734"/>
                  <a:gd name="connsiteX107" fmla="*/ 6784412 w 7149692"/>
                  <a:gd name="connsiteY107" fmla="*/ 3945467 h 4639734"/>
                  <a:gd name="connsiteX108" fmla="*/ 6869079 w 7149692"/>
                  <a:gd name="connsiteY108" fmla="*/ 3869267 h 4639734"/>
                  <a:gd name="connsiteX109" fmla="*/ 6936812 w 7149692"/>
                  <a:gd name="connsiteY109" fmla="*/ 3759200 h 4639734"/>
                  <a:gd name="connsiteX110" fmla="*/ 6987612 w 7149692"/>
                  <a:gd name="connsiteY110" fmla="*/ 3666067 h 4639734"/>
                  <a:gd name="connsiteX111" fmla="*/ 7029945 w 7149692"/>
                  <a:gd name="connsiteY111" fmla="*/ 3572934 h 4639734"/>
                  <a:gd name="connsiteX112" fmla="*/ 7055345 w 7149692"/>
                  <a:gd name="connsiteY112" fmla="*/ 3479800 h 4639734"/>
                  <a:gd name="connsiteX113" fmla="*/ 7106145 w 7149692"/>
                  <a:gd name="connsiteY113" fmla="*/ 3378200 h 4639734"/>
                  <a:gd name="connsiteX114" fmla="*/ 7140012 w 7149692"/>
                  <a:gd name="connsiteY114" fmla="*/ 3259667 h 4639734"/>
                  <a:gd name="connsiteX115" fmla="*/ 7140012 w 7149692"/>
                  <a:gd name="connsiteY115" fmla="*/ 2937934 h 4639734"/>
                  <a:gd name="connsiteX116" fmla="*/ 7114612 w 7149692"/>
                  <a:gd name="connsiteY116" fmla="*/ 2836334 h 4639734"/>
                  <a:gd name="connsiteX117" fmla="*/ 7063812 w 7149692"/>
                  <a:gd name="connsiteY117" fmla="*/ 2743200 h 4639734"/>
                  <a:gd name="connsiteX118" fmla="*/ 7029945 w 7149692"/>
                  <a:gd name="connsiteY118" fmla="*/ 2641600 h 4639734"/>
                  <a:gd name="connsiteX119" fmla="*/ 7004545 w 7149692"/>
                  <a:gd name="connsiteY119" fmla="*/ 2582334 h 4639734"/>
                  <a:gd name="connsiteX120" fmla="*/ 6953745 w 7149692"/>
                  <a:gd name="connsiteY120" fmla="*/ 2514600 h 4639734"/>
                  <a:gd name="connsiteX121" fmla="*/ 6826745 w 7149692"/>
                  <a:gd name="connsiteY121" fmla="*/ 2421467 h 4639734"/>
                  <a:gd name="connsiteX122" fmla="*/ 6759012 w 7149692"/>
                  <a:gd name="connsiteY122" fmla="*/ 2396067 h 4639734"/>
                  <a:gd name="connsiteX123" fmla="*/ 6657412 w 7149692"/>
                  <a:gd name="connsiteY123" fmla="*/ 2319867 h 4639734"/>
                  <a:gd name="connsiteX124" fmla="*/ 6538879 w 7149692"/>
                  <a:gd name="connsiteY124" fmla="*/ 2294467 h 4639734"/>
                  <a:gd name="connsiteX125" fmla="*/ 6445745 w 7149692"/>
                  <a:gd name="connsiteY125" fmla="*/ 2260600 h 4639734"/>
                  <a:gd name="connsiteX126" fmla="*/ 6132479 w 7149692"/>
                  <a:gd name="connsiteY126" fmla="*/ 2260600 h 4639734"/>
                  <a:gd name="connsiteX127" fmla="*/ 6013945 w 7149692"/>
                  <a:gd name="connsiteY127" fmla="*/ 2302934 h 4639734"/>
                  <a:gd name="connsiteX128" fmla="*/ 5954679 w 7149692"/>
                  <a:gd name="connsiteY128" fmla="*/ 2319867 h 4639734"/>
                  <a:gd name="connsiteX129" fmla="*/ 5929279 w 7149692"/>
                  <a:gd name="connsiteY129" fmla="*/ 2167467 h 4639734"/>
                  <a:gd name="connsiteX130" fmla="*/ 5903879 w 7149692"/>
                  <a:gd name="connsiteY130" fmla="*/ 2091267 h 4639734"/>
                  <a:gd name="connsiteX131" fmla="*/ 5878479 w 7149692"/>
                  <a:gd name="connsiteY131" fmla="*/ 1955800 h 4639734"/>
                  <a:gd name="connsiteX132" fmla="*/ 5853079 w 7149692"/>
                  <a:gd name="connsiteY132" fmla="*/ 1905000 h 4639734"/>
                  <a:gd name="connsiteX133" fmla="*/ 5810745 w 7149692"/>
                  <a:gd name="connsiteY133" fmla="*/ 1811867 h 4639734"/>
                  <a:gd name="connsiteX134" fmla="*/ 5759945 w 7149692"/>
                  <a:gd name="connsiteY134" fmla="*/ 1693334 h 4639734"/>
                  <a:gd name="connsiteX135" fmla="*/ 5726079 w 7149692"/>
                  <a:gd name="connsiteY135" fmla="*/ 1591734 h 4639734"/>
                  <a:gd name="connsiteX136" fmla="*/ 5675279 w 7149692"/>
                  <a:gd name="connsiteY136" fmla="*/ 1507067 h 4639734"/>
                  <a:gd name="connsiteX137" fmla="*/ 5649879 w 7149692"/>
                  <a:gd name="connsiteY137" fmla="*/ 1447800 h 4639734"/>
                  <a:gd name="connsiteX138" fmla="*/ 5616012 w 7149692"/>
                  <a:gd name="connsiteY138" fmla="*/ 1380067 h 4639734"/>
                  <a:gd name="connsiteX139" fmla="*/ 5556745 w 7149692"/>
                  <a:gd name="connsiteY139" fmla="*/ 1270000 h 4639734"/>
                  <a:gd name="connsiteX140" fmla="*/ 5505945 w 7149692"/>
                  <a:gd name="connsiteY140" fmla="*/ 1185334 h 4639734"/>
                  <a:gd name="connsiteX141" fmla="*/ 5446679 w 7149692"/>
                  <a:gd name="connsiteY141" fmla="*/ 1083734 h 4639734"/>
                  <a:gd name="connsiteX142" fmla="*/ 5395879 w 7149692"/>
                  <a:gd name="connsiteY142" fmla="*/ 1024467 h 4639734"/>
                  <a:gd name="connsiteX143" fmla="*/ 5336612 w 7149692"/>
                  <a:gd name="connsiteY143" fmla="*/ 939800 h 4639734"/>
                  <a:gd name="connsiteX144" fmla="*/ 5294279 w 7149692"/>
                  <a:gd name="connsiteY144" fmla="*/ 889000 h 4639734"/>
                  <a:gd name="connsiteX145" fmla="*/ 5226545 w 7149692"/>
                  <a:gd name="connsiteY145" fmla="*/ 838200 h 4639734"/>
                  <a:gd name="connsiteX146" fmla="*/ 5158812 w 7149692"/>
                  <a:gd name="connsiteY146" fmla="*/ 812800 h 4639734"/>
                  <a:gd name="connsiteX147" fmla="*/ 5065679 w 7149692"/>
                  <a:gd name="connsiteY147" fmla="*/ 778934 h 4639734"/>
                  <a:gd name="connsiteX148" fmla="*/ 4955612 w 7149692"/>
                  <a:gd name="connsiteY148" fmla="*/ 753534 h 4639734"/>
                  <a:gd name="connsiteX149" fmla="*/ 4887879 w 7149692"/>
                  <a:gd name="connsiteY149" fmla="*/ 736600 h 4639734"/>
                  <a:gd name="connsiteX150" fmla="*/ 4760879 w 7149692"/>
                  <a:gd name="connsiteY150" fmla="*/ 795867 h 4639734"/>
                  <a:gd name="connsiteX151" fmla="*/ 4667745 w 7149692"/>
                  <a:gd name="connsiteY151" fmla="*/ 872067 h 4639734"/>
                  <a:gd name="connsiteX152" fmla="*/ 4600012 w 7149692"/>
                  <a:gd name="connsiteY152" fmla="*/ 990600 h 4639734"/>
                  <a:gd name="connsiteX153" fmla="*/ 4574612 w 7149692"/>
                  <a:gd name="connsiteY153" fmla="*/ 1066800 h 4639734"/>
                  <a:gd name="connsiteX154" fmla="*/ 4540745 w 7149692"/>
                  <a:gd name="connsiteY154" fmla="*/ 1210734 h 4639734"/>
                  <a:gd name="connsiteX155" fmla="*/ 4489945 w 7149692"/>
                  <a:gd name="connsiteY155" fmla="*/ 1168400 h 4639734"/>
                  <a:gd name="connsiteX156" fmla="*/ 4447612 w 7149692"/>
                  <a:gd name="connsiteY156" fmla="*/ 1049867 h 4639734"/>
                  <a:gd name="connsiteX157" fmla="*/ 4379879 w 7149692"/>
                  <a:gd name="connsiteY157" fmla="*/ 922867 h 4639734"/>
                  <a:gd name="connsiteX158" fmla="*/ 4329079 w 7149692"/>
                  <a:gd name="connsiteY158" fmla="*/ 821267 h 4639734"/>
                  <a:gd name="connsiteX159" fmla="*/ 4269812 w 7149692"/>
                  <a:gd name="connsiteY159" fmla="*/ 711200 h 4639734"/>
                  <a:gd name="connsiteX160" fmla="*/ 4210545 w 7149692"/>
                  <a:gd name="connsiteY160" fmla="*/ 609600 h 4639734"/>
                  <a:gd name="connsiteX161" fmla="*/ 4134345 w 7149692"/>
                  <a:gd name="connsiteY161" fmla="*/ 516467 h 4639734"/>
                  <a:gd name="connsiteX162" fmla="*/ 4100479 w 7149692"/>
                  <a:gd name="connsiteY162" fmla="*/ 448734 h 4639734"/>
                  <a:gd name="connsiteX163" fmla="*/ 4041212 w 7149692"/>
                  <a:gd name="connsiteY163" fmla="*/ 372534 h 4639734"/>
                  <a:gd name="connsiteX164" fmla="*/ 4007345 w 7149692"/>
                  <a:gd name="connsiteY164" fmla="*/ 338667 h 4639734"/>
                  <a:gd name="connsiteX165" fmla="*/ 3990412 w 7149692"/>
                  <a:gd name="connsiteY165" fmla="*/ 313267 h 4639734"/>
                  <a:gd name="connsiteX166" fmla="*/ 3965012 w 7149692"/>
                  <a:gd name="connsiteY166" fmla="*/ 287867 h 4639734"/>
                  <a:gd name="connsiteX167" fmla="*/ 3939612 w 7149692"/>
                  <a:gd name="connsiteY167" fmla="*/ 254000 h 4639734"/>
                  <a:gd name="connsiteX168" fmla="*/ 3905745 w 7149692"/>
                  <a:gd name="connsiteY168" fmla="*/ 237067 h 4639734"/>
                  <a:gd name="connsiteX169" fmla="*/ 3846479 w 7149692"/>
                  <a:gd name="connsiteY169" fmla="*/ 186267 h 4639734"/>
                  <a:gd name="connsiteX170" fmla="*/ 3821079 w 7149692"/>
                  <a:gd name="connsiteY170" fmla="*/ 169334 h 4639734"/>
                  <a:gd name="connsiteX171" fmla="*/ 3787212 w 7149692"/>
                  <a:gd name="connsiteY171" fmla="*/ 135467 h 4639734"/>
                  <a:gd name="connsiteX172" fmla="*/ 3694079 w 7149692"/>
                  <a:gd name="connsiteY172" fmla="*/ 101600 h 4639734"/>
                  <a:gd name="connsiteX173" fmla="*/ 3617879 w 7149692"/>
                  <a:gd name="connsiteY173" fmla="*/ 67734 h 4639734"/>
                  <a:gd name="connsiteX174" fmla="*/ 3584012 w 7149692"/>
                  <a:gd name="connsiteY174" fmla="*/ 59267 h 4639734"/>
                  <a:gd name="connsiteX175" fmla="*/ 3550145 w 7149692"/>
                  <a:gd name="connsiteY175" fmla="*/ 42334 h 4639734"/>
                  <a:gd name="connsiteX176" fmla="*/ 3516279 w 7149692"/>
                  <a:gd name="connsiteY176" fmla="*/ 33867 h 4639734"/>
                  <a:gd name="connsiteX177" fmla="*/ 3431612 w 7149692"/>
                  <a:gd name="connsiteY177" fmla="*/ 8467 h 4639734"/>
                  <a:gd name="connsiteX178" fmla="*/ 3330012 w 7149692"/>
                  <a:gd name="connsiteY178" fmla="*/ 0 h 4639734"/>
                  <a:gd name="connsiteX179" fmla="*/ 3143745 w 7149692"/>
                  <a:gd name="connsiteY179" fmla="*/ 8467 h 4639734"/>
                  <a:gd name="connsiteX180" fmla="*/ 3050612 w 7149692"/>
                  <a:gd name="connsiteY180" fmla="*/ 25400 h 4639734"/>
                  <a:gd name="connsiteX181" fmla="*/ 2991345 w 7149692"/>
                  <a:gd name="connsiteY181" fmla="*/ 42334 h 4639734"/>
                  <a:gd name="connsiteX182" fmla="*/ 2949012 w 7149692"/>
                  <a:gd name="connsiteY182" fmla="*/ 59267 h 4639734"/>
                  <a:gd name="connsiteX183" fmla="*/ 2898212 w 7149692"/>
                  <a:gd name="connsiteY183" fmla="*/ 93134 h 4639734"/>
                  <a:gd name="connsiteX184" fmla="*/ 2855879 w 7149692"/>
                  <a:gd name="connsiteY184" fmla="*/ 118534 h 4639734"/>
                  <a:gd name="connsiteX185" fmla="*/ 2830479 w 7149692"/>
                  <a:gd name="connsiteY185" fmla="*/ 143934 h 4639734"/>
                  <a:gd name="connsiteX186" fmla="*/ 2805079 w 7149692"/>
                  <a:gd name="connsiteY186" fmla="*/ 160867 h 4639734"/>
                  <a:gd name="connsiteX187" fmla="*/ 2745812 w 7149692"/>
                  <a:gd name="connsiteY187" fmla="*/ 203200 h 4639734"/>
                  <a:gd name="connsiteX188" fmla="*/ 2720412 w 7149692"/>
                  <a:gd name="connsiteY188" fmla="*/ 254000 h 4639734"/>
                  <a:gd name="connsiteX189" fmla="*/ 2695012 w 7149692"/>
                  <a:gd name="connsiteY189" fmla="*/ 296334 h 4639734"/>
                  <a:gd name="connsiteX190" fmla="*/ 2644212 w 7149692"/>
                  <a:gd name="connsiteY190" fmla="*/ 389467 h 4639734"/>
                  <a:gd name="connsiteX191" fmla="*/ 2627279 w 7149692"/>
                  <a:gd name="connsiteY191" fmla="*/ 414867 h 4639734"/>
                  <a:gd name="connsiteX192" fmla="*/ 2610345 w 7149692"/>
                  <a:gd name="connsiteY192" fmla="*/ 541867 h 4639734"/>
                  <a:gd name="connsiteX193" fmla="*/ 2593412 w 7149692"/>
                  <a:gd name="connsiteY193" fmla="*/ 584200 h 4639734"/>
                  <a:gd name="connsiteX194" fmla="*/ 2584945 w 7149692"/>
                  <a:gd name="connsiteY194" fmla="*/ 609600 h 4639734"/>
                  <a:gd name="connsiteX195" fmla="*/ 2568012 w 7149692"/>
                  <a:gd name="connsiteY195" fmla="*/ 643467 h 4639734"/>
                  <a:gd name="connsiteX196" fmla="*/ 2542612 w 7149692"/>
                  <a:gd name="connsiteY196" fmla="*/ 728134 h 4639734"/>
                  <a:gd name="connsiteX197" fmla="*/ 2551079 w 7149692"/>
                  <a:gd name="connsiteY197" fmla="*/ 880534 h 4639734"/>
                  <a:gd name="connsiteX198" fmla="*/ 2576479 w 7149692"/>
                  <a:gd name="connsiteY198" fmla="*/ 973667 h 4639734"/>
                  <a:gd name="connsiteX199" fmla="*/ 2593412 w 7149692"/>
                  <a:gd name="connsiteY199" fmla="*/ 1049867 h 4639734"/>
                  <a:gd name="connsiteX200" fmla="*/ 2618812 w 7149692"/>
                  <a:gd name="connsiteY200" fmla="*/ 1066800 h 4639734"/>
                  <a:gd name="connsiteX201" fmla="*/ 2678079 w 7149692"/>
                  <a:gd name="connsiteY201" fmla="*/ 1134534 h 4639734"/>
                  <a:gd name="connsiteX202" fmla="*/ 2728879 w 7149692"/>
                  <a:gd name="connsiteY202" fmla="*/ 1176867 h 4639734"/>
                  <a:gd name="connsiteX203" fmla="*/ 2703479 w 7149692"/>
                  <a:gd name="connsiteY203" fmla="*/ 1202267 h 4639734"/>
                  <a:gd name="connsiteX204" fmla="*/ 2635745 w 7149692"/>
                  <a:gd name="connsiteY204" fmla="*/ 1193800 h 4639734"/>
                  <a:gd name="connsiteX205" fmla="*/ 2568012 w 7149692"/>
                  <a:gd name="connsiteY205" fmla="*/ 1117600 h 4639734"/>
                  <a:gd name="connsiteX206" fmla="*/ 2551079 w 7149692"/>
                  <a:gd name="connsiteY206" fmla="*/ 1092200 h 4639734"/>
                  <a:gd name="connsiteX207" fmla="*/ 2525679 w 7149692"/>
                  <a:gd name="connsiteY207" fmla="*/ 1083734 h 4639734"/>
                  <a:gd name="connsiteX208" fmla="*/ 2508745 w 7149692"/>
                  <a:gd name="connsiteY208" fmla="*/ 1049867 h 4639734"/>
                  <a:gd name="connsiteX209" fmla="*/ 2466412 w 7149692"/>
                  <a:gd name="connsiteY209" fmla="*/ 1024467 h 4639734"/>
                  <a:gd name="connsiteX210" fmla="*/ 2432545 w 7149692"/>
                  <a:gd name="connsiteY210" fmla="*/ 999067 h 4639734"/>
                  <a:gd name="connsiteX211" fmla="*/ 2305545 w 7149692"/>
                  <a:gd name="connsiteY211" fmla="*/ 889000 h 4639734"/>
                  <a:gd name="connsiteX212" fmla="*/ 2187012 w 7149692"/>
                  <a:gd name="connsiteY212" fmla="*/ 804334 h 4639734"/>
                  <a:gd name="connsiteX213" fmla="*/ 2136212 w 7149692"/>
                  <a:gd name="connsiteY213" fmla="*/ 762000 h 4639734"/>
                  <a:gd name="connsiteX214" fmla="*/ 2017679 w 7149692"/>
                  <a:gd name="connsiteY214" fmla="*/ 677334 h 4639734"/>
                  <a:gd name="connsiteX215" fmla="*/ 1966879 w 7149692"/>
                  <a:gd name="connsiteY215" fmla="*/ 635000 h 4639734"/>
                  <a:gd name="connsiteX216" fmla="*/ 1873745 w 7149692"/>
                  <a:gd name="connsiteY216" fmla="*/ 575734 h 4639734"/>
                  <a:gd name="connsiteX217" fmla="*/ 1831412 w 7149692"/>
                  <a:gd name="connsiteY217" fmla="*/ 541867 h 4639734"/>
                  <a:gd name="connsiteX218" fmla="*/ 1789079 w 7149692"/>
                  <a:gd name="connsiteY218" fmla="*/ 533400 h 4639734"/>
                  <a:gd name="connsiteX219" fmla="*/ 1763679 w 7149692"/>
                  <a:gd name="connsiteY219" fmla="*/ 524934 h 4639734"/>
                  <a:gd name="connsiteX220" fmla="*/ 1738279 w 7149692"/>
                  <a:gd name="connsiteY220" fmla="*/ 508000 h 4639734"/>
                  <a:gd name="connsiteX221" fmla="*/ 1611279 w 7149692"/>
                  <a:gd name="connsiteY221" fmla="*/ 474134 h 4639734"/>
                  <a:gd name="connsiteX222" fmla="*/ 1501212 w 7149692"/>
                  <a:gd name="connsiteY222" fmla="*/ 465667 h 4639734"/>
                  <a:gd name="connsiteX223" fmla="*/ 1314945 w 7149692"/>
                  <a:gd name="connsiteY223" fmla="*/ 474134 h 4639734"/>
                  <a:gd name="connsiteX224" fmla="*/ 1255679 w 7149692"/>
                  <a:gd name="connsiteY224" fmla="*/ 491067 h 4639734"/>
                  <a:gd name="connsiteX225" fmla="*/ 1179479 w 7149692"/>
                  <a:gd name="connsiteY225" fmla="*/ 508000 h 4639734"/>
                  <a:gd name="connsiteX226" fmla="*/ 1111745 w 7149692"/>
                  <a:gd name="connsiteY226" fmla="*/ 524934 h 4639734"/>
                  <a:gd name="connsiteX227" fmla="*/ 1077879 w 7149692"/>
                  <a:gd name="connsiteY227" fmla="*/ 550334 h 4639734"/>
                  <a:gd name="connsiteX228" fmla="*/ 1044012 w 7149692"/>
                  <a:gd name="connsiteY228" fmla="*/ 567267 h 4639734"/>
                  <a:gd name="connsiteX229" fmla="*/ 993212 w 7149692"/>
                  <a:gd name="connsiteY229" fmla="*/ 618067 h 4639734"/>
                  <a:gd name="connsiteX230" fmla="*/ 933945 w 7149692"/>
                  <a:gd name="connsiteY230" fmla="*/ 728134 h 4639734"/>
                  <a:gd name="connsiteX231" fmla="*/ 900079 w 7149692"/>
                  <a:gd name="connsiteY231" fmla="*/ 778934 h 4639734"/>
                  <a:gd name="connsiteX232" fmla="*/ 883145 w 7149692"/>
                  <a:gd name="connsiteY232" fmla="*/ 838200 h 4639734"/>
                  <a:gd name="connsiteX233" fmla="*/ 866212 w 7149692"/>
                  <a:gd name="connsiteY233" fmla="*/ 905934 h 4639734"/>
                  <a:gd name="connsiteX234" fmla="*/ 883145 w 7149692"/>
                  <a:gd name="connsiteY234" fmla="*/ 1227667 h 4639734"/>
                  <a:gd name="connsiteX235" fmla="*/ 900079 w 7149692"/>
                  <a:gd name="connsiteY235" fmla="*/ 1278467 h 4639734"/>
                  <a:gd name="connsiteX236" fmla="*/ 908545 w 7149692"/>
                  <a:gd name="connsiteY236" fmla="*/ 1320800 h 4639734"/>
                  <a:gd name="connsiteX237" fmla="*/ 942412 w 7149692"/>
                  <a:gd name="connsiteY237" fmla="*/ 1380067 h 4639734"/>
                  <a:gd name="connsiteX238" fmla="*/ 967812 w 7149692"/>
                  <a:gd name="connsiteY238" fmla="*/ 1413934 h 4639734"/>
                  <a:gd name="connsiteX239" fmla="*/ 1010145 w 7149692"/>
                  <a:gd name="connsiteY239" fmla="*/ 1490134 h 4639734"/>
                  <a:gd name="connsiteX240" fmla="*/ 1060945 w 7149692"/>
                  <a:gd name="connsiteY240" fmla="*/ 1532467 h 4639734"/>
                  <a:gd name="connsiteX241" fmla="*/ 1077879 w 7149692"/>
                  <a:gd name="connsiteY241" fmla="*/ 1557867 h 4639734"/>
                  <a:gd name="connsiteX242" fmla="*/ 1120212 w 7149692"/>
                  <a:gd name="connsiteY242" fmla="*/ 1591734 h 4639734"/>
                  <a:gd name="connsiteX243" fmla="*/ 1145612 w 7149692"/>
                  <a:gd name="connsiteY243" fmla="*/ 1617134 h 4639734"/>
                  <a:gd name="connsiteX244" fmla="*/ 1179479 w 7149692"/>
                  <a:gd name="connsiteY244" fmla="*/ 1659467 h 4639734"/>
                  <a:gd name="connsiteX245" fmla="*/ 1230279 w 7149692"/>
                  <a:gd name="connsiteY245" fmla="*/ 1710267 h 4639734"/>
                  <a:gd name="connsiteX246" fmla="*/ 1289545 w 7149692"/>
                  <a:gd name="connsiteY246" fmla="*/ 1761067 h 4639734"/>
                  <a:gd name="connsiteX247" fmla="*/ 1314945 w 7149692"/>
                  <a:gd name="connsiteY247" fmla="*/ 1794934 h 4639734"/>
                  <a:gd name="connsiteX248" fmla="*/ 1374212 w 7149692"/>
                  <a:gd name="connsiteY248" fmla="*/ 1837267 h 4639734"/>
                  <a:gd name="connsiteX249" fmla="*/ 1391145 w 7149692"/>
                  <a:gd name="connsiteY249" fmla="*/ 1862667 h 4639734"/>
                  <a:gd name="connsiteX250" fmla="*/ 1425012 w 7149692"/>
                  <a:gd name="connsiteY250" fmla="*/ 1896534 h 4639734"/>
                  <a:gd name="connsiteX251" fmla="*/ 1433479 w 7149692"/>
                  <a:gd name="connsiteY251" fmla="*/ 1921934 h 4639734"/>
                  <a:gd name="connsiteX252" fmla="*/ 1416545 w 7149692"/>
                  <a:gd name="connsiteY252" fmla="*/ 1938867 h 4639734"/>
                  <a:gd name="connsiteX253" fmla="*/ 1357279 w 7149692"/>
                  <a:gd name="connsiteY253" fmla="*/ 1921934 h 4639734"/>
                  <a:gd name="connsiteX254" fmla="*/ 1298012 w 7149692"/>
                  <a:gd name="connsiteY254" fmla="*/ 1888067 h 4639734"/>
                  <a:gd name="connsiteX255" fmla="*/ 1264145 w 7149692"/>
                  <a:gd name="connsiteY255" fmla="*/ 1862667 h 4639734"/>
                  <a:gd name="connsiteX256" fmla="*/ 1230279 w 7149692"/>
                  <a:gd name="connsiteY256" fmla="*/ 1854200 h 4639734"/>
                  <a:gd name="connsiteX257" fmla="*/ 1204879 w 7149692"/>
                  <a:gd name="connsiteY257" fmla="*/ 1845734 h 4639734"/>
                  <a:gd name="connsiteX258" fmla="*/ 1128679 w 7149692"/>
                  <a:gd name="connsiteY258" fmla="*/ 1820334 h 4639734"/>
                  <a:gd name="connsiteX259" fmla="*/ 967812 w 7149692"/>
                  <a:gd name="connsiteY259" fmla="*/ 1811867 h 4639734"/>
                  <a:gd name="connsiteX260" fmla="*/ 866212 w 7149692"/>
                  <a:gd name="connsiteY260" fmla="*/ 1803400 h 4639734"/>
                  <a:gd name="connsiteX261" fmla="*/ 790012 w 7149692"/>
                  <a:gd name="connsiteY261" fmla="*/ 1811867 h 4639734"/>
                  <a:gd name="connsiteX262" fmla="*/ 722279 w 7149692"/>
                  <a:gd name="connsiteY262" fmla="*/ 1837267 h 4639734"/>
                  <a:gd name="connsiteX263" fmla="*/ 679945 w 7149692"/>
                  <a:gd name="connsiteY263" fmla="*/ 1871134 h 4639734"/>
                  <a:gd name="connsiteX264" fmla="*/ 654545 w 7149692"/>
                  <a:gd name="connsiteY264" fmla="*/ 1896534 h 4639734"/>
                  <a:gd name="connsiteX265" fmla="*/ 586812 w 7149692"/>
                  <a:gd name="connsiteY265" fmla="*/ 1947334 h 4639734"/>
                  <a:gd name="connsiteX266" fmla="*/ 544479 w 7149692"/>
                  <a:gd name="connsiteY266" fmla="*/ 1981200 h 4639734"/>
                  <a:gd name="connsiteX267" fmla="*/ 459812 w 7149692"/>
                  <a:gd name="connsiteY267" fmla="*/ 2032000 h 4639734"/>
                  <a:gd name="connsiteX268" fmla="*/ 400545 w 7149692"/>
                  <a:gd name="connsiteY268" fmla="*/ 2099734 h 4639734"/>
                  <a:gd name="connsiteX269" fmla="*/ 332812 w 7149692"/>
                  <a:gd name="connsiteY269" fmla="*/ 2159000 h 4639734"/>
                  <a:gd name="connsiteX270" fmla="*/ 282012 w 7149692"/>
                  <a:gd name="connsiteY270" fmla="*/ 2235200 h 4639734"/>
                  <a:gd name="connsiteX271" fmla="*/ 256612 w 7149692"/>
                  <a:gd name="connsiteY271" fmla="*/ 2252134 h 4639734"/>
                  <a:gd name="connsiteX272" fmla="*/ 214279 w 7149692"/>
                  <a:gd name="connsiteY272" fmla="*/ 2328334 h 4639734"/>
                  <a:gd name="connsiteX273" fmla="*/ 205812 w 7149692"/>
                  <a:gd name="connsiteY273" fmla="*/ 2362200 h 4639734"/>
                  <a:gd name="connsiteX274" fmla="*/ 188879 w 7149692"/>
                  <a:gd name="connsiteY274" fmla="*/ 2404534 h 4639734"/>
                  <a:gd name="connsiteX275" fmla="*/ 180412 w 7149692"/>
                  <a:gd name="connsiteY275" fmla="*/ 2446867 h 4639734"/>
                  <a:gd name="connsiteX276" fmla="*/ 188879 w 7149692"/>
                  <a:gd name="connsiteY276" fmla="*/ 2531534 h 4639734"/>
                  <a:gd name="connsiteX277" fmla="*/ 239679 w 7149692"/>
                  <a:gd name="connsiteY277" fmla="*/ 2573867 h 4639734"/>
                  <a:gd name="connsiteX278" fmla="*/ 265079 w 7149692"/>
                  <a:gd name="connsiteY278" fmla="*/ 2590800 h 4639734"/>
                  <a:gd name="connsiteX279" fmla="*/ 315879 w 7149692"/>
                  <a:gd name="connsiteY279" fmla="*/ 2641600 h 4639734"/>
                  <a:gd name="connsiteX280" fmla="*/ 375145 w 7149692"/>
                  <a:gd name="connsiteY280" fmla="*/ 2683934 h 4639734"/>
                  <a:gd name="connsiteX281" fmla="*/ 417479 w 7149692"/>
                  <a:gd name="connsiteY281" fmla="*/ 2709334 h 4639734"/>
                  <a:gd name="connsiteX282" fmla="*/ 510612 w 7149692"/>
                  <a:gd name="connsiteY282" fmla="*/ 2768600 h 4639734"/>
                  <a:gd name="connsiteX283" fmla="*/ 527545 w 7149692"/>
                  <a:gd name="connsiteY283" fmla="*/ 2785534 h 4639734"/>
                  <a:gd name="connsiteX284" fmla="*/ 561412 w 7149692"/>
                  <a:gd name="connsiteY284" fmla="*/ 2827867 h 4639734"/>
                  <a:gd name="connsiteX285" fmla="*/ 603745 w 7149692"/>
                  <a:gd name="connsiteY285" fmla="*/ 2895600 h 4639734"/>
                  <a:gd name="connsiteX286" fmla="*/ 561412 w 7149692"/>
                  <a:gd name="connsiteY286" fmla="*/ 2921000 h 4639734"/>
                  <a:gd name="connsiteX287" fmla="*/ 510612 w 7149692"/>
                  <a:gd name="connsiteY28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46745 w 7149692"/>
                  <a:gd name="connsiteY51" fmla="*/ 4309534 h 4639734"/>
                  <a:gd name="connsiteX52" fmla="*/ 1763679 w 7149692"/>
                  <a:gd name="connsiteY52" fmla="*/ 4334934 h 4639734"/>
                  <a:gd name="connsiteX53" fmla="*/ 1831412 w 7149692"/>
                  <a:gd name="connsiteY53" fmla="*/ 4368800 h 4639734"/>
                  <a:gd name="connsiteX54" fmla="*/ 1890679 w 7149692"/>
                  <a:gd name="connsiteY54" fmla="*/ 4411134 h 4639734"/>
                  <a:gd name="connsiteX55" fmla="*/ 1983812 w 7149692"/>
                  <a:gd name="connsiteY55" fmla="*/ 4453467 h 4639734"/>
                  <a:gd name="connsiteX56" fmla="*/ 2076945 w 7149692"/>
                  <a:gd name="connsiteY56" fmla="*/ 4478867 h 4639734"/>
                  <a:gd name="connsiteX57" fmla="*/ 2237812 w 7149692"/>
                  <a:gd name="connsiteY57" fmla="*/ 4512734 h 4639734"/>
                  <a:gd name="connsiteX58" fmla="*/ 2297079 w 7149692"/>
                  <a:gd name="connsiteY58" fmla="*/ 4529667 h 4639734"/>
                  <a:gd name="connsiteX59" fmla="*/ 2381745 w 7149692"/>
                  <a:gd name="connsiteY59" fmla="*/ 4538134 h 4639734"/>
                  <a:gd name="connsiteX60" fmla="*/ 2457945 w 7149692"/>
                  <a:gd name="connsiteY60" fmla="*/ 4546600 h 4639734"/>
                  <a:gd name="connsiteX61" fmla="*/ 2525679 w 7149692"/>
                  <a:gd name="connsiteY61" fmla="*/ 4563534 h 4639734"/>
                  <a:gd name="connsiteX62" fmla="*/ 2601879 w 7149692"/>
                  <a:gd name="connsiteY62" fmla="*/ 4580467 h 4639734"/>
                  <a:gd name="connsiteX63" fmla="*/ 2771212 w 7149692"/>
                  <a:gd name="connsiteY63" fmla="*/ 4622800 h 4639734"/>
                  <a:gd name="connsiteX64" fmla="*/ 2915145 w 7149692"/>
                  <a:gd name="connsiteY64" fmla="*/ 4639734 h 4639734"/>
                  <a:gd name="connsiteX65" fmla="*/ 3025212 w 7149692"/>
                  <a:gd name="connsiteY65" fmla="*/ 4631267 h 4639734"/>
                  <a:gd name="connsiteX66" fmla="*/ 3084479 w 7149692"/>
                  <a:gd name="connsiteY66" fmla="*/ 4555067 h 4639734"/>
                  <a:gd name="connsiteX67" fmla="*/ 3160679 w 7149692"/>
                  <a:gd name="connsiteY67" fmla="*/ 4419600 h 4639734"/>
                  <a:gd name="connsiteX68" fmla="*/ 3203012 w 7149692"/>
                  <a:gd name="connsiteY68" fmla="*/ 4351867 h 4639734"/>
                  <a:gd name="connsiteX69" fmla="*/ 3262279 w 7149692"/>
                  <a:gd name="connsiteY69" fmla="*/ 4275667 h 4639734"/>
                  <a:gd name="connsiteX70" fmla="*/ 3287679 w 7149692"/>
                  <a:gd name="connsiteY70" fmla="*/ 4224867 h 4639734"/>
                  <a:gd name="connsiteX71" fmla="*/ 3313079 w 7149692"/>
                  <a:gd name="connsiteY71" fmla="*/ 4123267 h 4639734"/>
                  <a:gd name="connsiteX72" fmla="*/ 3338479 w 7149692"/>
                  <a:gd name="connsiteY72" fmla="*/ 4055534 h 4639734"/>
                  <a:gd name="connsiteX73" fmla="*/ 3355412 w 7149692"/>
                  <a:gd name="connsiteY73" fmla="*/ 3987800 h 4639734"/>
                  <a:gd name="connsiteX74" fmla="*/ 3431612 w 7149692"/>
                  <a:gd name="connsiteY74" fmla="*/ 4047067 h 4639734"/>
                  <a:gd name="connsiteX75" fmla="*/ 3473945 w 7149692"/>
                  <a:gd name="connsiteY75" fmla="*/ 4089400 h 4639734"/>
                  <a:gd name="connsiteX76" fmla="*/ 3541679 w 7149692"/>
                  <a:gd name="connsiteY76" fmla="*/ 4165600 h 4639734"/>
                  <a:gd name="connsiteX77" fmla="*/ 3617879 w 7149692"/>
                  <a:gd name="connsiteY77" fmla="*/ 4233334 h 4639734"/>
                  <a:gd name="connsiteX78" fmla="*/ 3677145 w 7149692"/>
                  <a:gd name="connsiteY78" fmla="*/ 4292600 h 4639734"/>
                  <a:gd name="connsiteX79" fmla="*/ 3736412 w 7149692"/>
                  <a:gd name="connsiteY79" fmla="*/ 4360334 h 4639734"/>
                  <a:gd name="connsiteX80" fmla="*/ 3795679 w 7149692"/>
                  <a:gd name="connsiteY80" fmla="*/ 4402667 h 4639734"/>
                  <a:gd name="connsiteX81" fmla="*/ 3897279 w 7149692"/>
                  <a:gd name="connsiteY81" fmla="*/ 4461934 h 4639734"/>
                  <a:gd name="connsiteX82" fmla="*/ 3998879 w 7149692"/>
                  <a:gd name="connsiteY82" fmla="*/ 4495800 h 4639734"/>
                  <a:gd name="connsiteX83" fmla="*/ 4083545 w 7149692"/>
                  <a:gd name="connsiteY83" fmla="*/ 4512734 h 4639734"/>
                  <a:gd name="connsiteX84" fmla="*/ 4134345 w 7149692"/>
                  <a:gd name="connsiteY84" fmla="*/ 4529667 h 4639734"/>
                  <a:gd name="connsiteX85" fmla="*/ 4252879 w 7149692"/>
                  <a:gd name="connsiteY85" fmla="*/ 4538134 h 4639734"/>
                  <a:gd name="connsiteX86" fmla="*/ 4320612 w 7149692"/>
                  <a:gd name="connsiteY86" fmla="*/ 4546600 h 4639734"/>
                  <a:gd name="connsiteX87" fmla="*/ 4574612 w 7149692"/>
                  <a:gd name="connsiteY87" fmla="*/ 4555067 h 4639734"/>
                  <a:gd name="connsiteX88" fmla="*/ 4752412 w 7149692"/>
                  <a:gd name="connsiteY88" fmla="*/ 4572000 h 4639734"/>
                  <a:gd name="connsiteX89" fmla="*/ 4828612 w 7149692"/>
                  <a:gd name="connsiteY89" fmla="*/ 4580467 h 4639734"/>
                  <a:gd name="connsiteX90" fmla="*/ 5074145 w 7149692"/>
                  <a:gd name="connsiteY90" fmla="*/ 4588934 h 4639734"/>
                  <a:gd name="connsiteX91" fmla="*/ 5421279 w 7149692"/>
                  <a:gd name="connsiteY91" fmla="*/ 4563534 h 4639734"/>
                  <a:gd name="connsiteX92" fmla="*/ 5497479 w 7149692"/>
                  <a:gd name="connsiteY92" fmla="*/ 4529667 h 4639734"/>
                  <a:gd name="connsiteX93" fmla="*/ 5565212 w 7149692"/>
                  <a:gd name="connsiteY93" fmla="*/ 4461934 h 4639734"/>
                  <a:gd name="connsiteX94" fmla="*/ 5658345 w 7149692"/>
                  <a:gd name="connsiteY94" fmla="*/ 4385734 h 4639734"/>
                  <a:gd name="connsiteX95" fmla="*/ 5717612 w 7149692"/>
                  <a:gd name="connsiteY95" fmla="*/ 4343400 h 4639734"/>
                  <a:gd name="connsiteX96" fmla="*/ 5759945 w 7149692"/>
                  <a:gd name="connsiteY96" fmla="*/ 4292600 h 4639734"/>
                  <a:gd name="connsiteX97" fmla="*/ 5802279 w 7149692"/>
                  <a:gd name="connsiteY97" fmla="*/ 4174067 h 4639734"/>
                  <a:gd name="connsiteX98" fmla="*/ 5827679 w 7149692"/>
                  <a:gd name="connsiteY98" fmla="*/ 4097867 h 4639734"/>
                  <a:gd name="connsiteX99" fmla="*/ 5861545 w 7149692"/>
                  <a:gd name="connsiteY99" fmla="*/ 3987800 h 4639734"/>
                  <a:gd name="connsiteX100" fmla="*/ 5903879 w 7149692"/>
                  <a:gd name="connsiteY100" fmla="*/ 3979334 h 4639734"/>
                  <a:gd name="connsiteX101" fmla="*/ 5997012 w 7149692"/>
                  <a:gd name="connsiteY101" fmla="*/ 4013200 h 4639734"/>
                  <a:gd name="connsiteX102" fmla="*/ 6327212 w 7149692"/>
                  <a:gd name="connsiteY102" fmla="*/ 4004734 h 4639734"/>
                  <a:gd name="connsiteX103" fmla="*/ 6411879 w 7149692"/>
                  <a:gd name="connsiteY103" fmla="*/ 3996267 h 4639734"/>
                  <a:gd name="connsiteX104" fmla="*/ 6589679 w 7149692"/>
                  <a:gd name="connsiteY104" fmla="*/ 3979334 h 4639734"/>
                  <a:gd name="connsiteX105" fmla="*/ 6725145 w 7149692"/>
                  <a:gd name="connsiteY105" fmla="*/ 3962400 h 4639734"/>
                  <a:gd name="connsiteX106" fmla="*/ 6784412 w 7149692"/>
                  <a:gd name="connsiteY106" fmla="*/ 3945467 h 4639734"/>
                  <a:gd name="connsiteX107" fmla="*/ 6869079 w 7149692"/>
                  <a:gd name="connsiteY107" fmla="*/ 3869267 h 4639734"/>
                  <a:gd name="connsiteX108" fmla="*/ 6936812 w 7149692"/>
                  <a:gd name="connsiteY108" fmla="*/ 3759200 h 4639734"/>
                  <a:gd name="connsiteX109" fmla="*/ 6987612 w 7149692"/>
                  <a:gd name="connsiteY109" fmla="*/ 3666067 h 4639734"/>
                  <a:gd name="connsiteX110" fmla="*/ 7029945 w 7149692"/>
                  <a:gd name="connsiteY110" fmla="*/ 3572934 h 4639734"/>
                  <a:gd name="connsiteX111" fmla="*/ 7055345 w 7149692"/>
                  <a:gd name="connsiteY111" fmla="*/ 3479800 h 4639734"/>
                  <a:gd name="connsiteX112" fmla="*/ 7106145 w 7149692"/>
                  <a:gd name="connsiteY112" fmla="*/ 3378200 h 4639734"/>
                  <a:gd name="connsiteX113" fmla="*/ 7140012 w 7149692"/>
                  <a:gd name="connsiteY113" fmla="*/ 3259667 h 4639734"/>
                  <a:gd name="connsiteX114" fmla="*/ 7140012 w 7149692"/>
                  <a:gd name="connsiteY114" fmla="*/ 2937934 h 4639734"/>
                  <a:gd name="connsiteX115" fmla="*/ 7114612 w 7149692"/>
                  <a:gd name="connsiteY115" fmla="*/ 2836334 h 4639734"/>
                  <a:gd name="connsiteX116" fmla="*/ 7063812 w 7149692"/>
                  <a:gd name="connsiteY116" fmla="*/ 2743200 h 4639734"/>
                  <a:gd name="connsiteX117" fmla="*/ 7029945 w 7149692"/>
                  <a:gd name="connsiteY117" fmla="*/ 2641600 h 4639734"/>
                  <a:gd name="connsiteX118" fmla="*/ 7004545 w 7149692"/>
                  <a:gd name="connsiteY118" fmla="*/ 2582334 h 4639734"/>
                  <a:gd name="connsiteX119" fmla="*/ 6953745 w 7149692"/>
                  <a:gd name="connsiteY119" fmla="*/ 2514600 h 4639734"/>
                  <a:gd name="connsiteX120" fmla="*/ 6826745 w 7149692"/>
                  <a:gd name="connsiteY120" fmla="*/ 2421467 h 4639734"/>
                  <a:gd name="connsiteX121" fmla="*/ 6759012 w 7149692"/>
                  <a:gd name="connsiteY121" fmla="*/ 2396067 h 4639734"/>
                  <a:gd name="connsiteX122" fmla="*/ 6657412 w 7149692"/>
                  <a:gd name="connsiteY122" fmla="*/ 2319867 h 4639734"/>
                  <a:gd name="connsiteX123" fmla="*/ 6538879 w 7149692"/>
                  <a:gd name="connsiteY123" fmla="*/ 2294467 h 4639734"/>
                  <a:gd name="connsiteX124" fmla="*/ 6445745 w 7149692"/>
                  <a:gd name="connsiteY124" fmla="*/ 2260600 h 4639734"/>
                  <a:gd name="connsiteX125" fmla="*/ 6132479 w 7149692"/>
                  <a:gd name="connsiteY125" fmla="*/ 2260600 h 4639734"/>
                  <a:gd name="connsiteX126" fmla="*/ 6013945 w 7149692"/>
                  <a:gd name="connsiteY126" fmla="*/ 2302934 h 4639734"/>
                  <a:gd name="connsiteX127" fmla="*/ 5954679 w 7149692"/>
                  <a:gd name="connsiteY127" fmla="*/ 2319867 h 4639734"/>
                  <a:gd name="connsiteX128" fmla="*/ 5929279 w 7149692"/>
                  <a:gd name="connsiteY128" fmla="*/ 2167467 h 4639734"/>
                  <a:gd name="connsiteX129" fmla="*/ 5903879 w 7149692"/>
                  <a:gd name="connsiteY129" fmla="*/ 2091267 h 4639734"/>
                  <a:gd name="connsiteX130" fmla="*/ 5878479 w 7149692"/>
                  <a:gd name="connsiteY130" fmla="*/ 1955800 h 4639734"/>
                  <a:gd name="connsiteX131" fmla="*/ 5853079 w 7149692"/>
                  <a:gd name="connsiteY131" fmla="*/ 1905000 h 4639734"/>
                  <a:gd name="connsiteX132" fmla="*/ 5810745 w 7149692"/>
                  <a:gd name="connsiteY132" fmla="*/ 1811867 h 4639734"/>
                  <a:gd name="connsiteX133" fmla="*/ 5759945 w 7149692"/>
                  <a:gd name="connsiteY133" fmla="*/ 1693334 h 4639734"/>
                  <a:gd name="connsiteX134" fmla="*/ 5726079 w 7149692"/>
                  <a:gd name="connsiteY134" fmla="*/ 1591734 h 4639734"/>
                  <a:gd name="connsiteX135" fmla="*/ 5675279 w 7149692"/>
                  <a:gd name="connsiteY135" fmla="*/ 1507067 h 4639734"/>
                  <a:gd name="connsiteX136" fmla="*/ 5649879 w 7149692"/>
                  <a:gd name="connsiteY136" fmla="*/ 1447800 h 4639734"/>
                  <a:gd name="connsiteX137" fmla="*/ 5616012 w 7149692"/>
                  <a:gd name="connsiteY137" fmla="*/ 1380067 h 4639734"/>
                  <a:gd name="connsiteX138" fmla="*/ 5556745 w 7149692"/>
                  <a:gd name="connsiteY138" fmla="*/ 1270000 h 4639734"/>
                  <a:gd name="connsiteX139" fmla="*/ 5505945 w 7149692"/>
                  <a:gd name="connsiteY139" fmla="*/ 1185334 h 4639734"/>
                  <a:gd name="connsiteX140" fmla="*/ 5446679 w 7149692"/>
                  <a:gd name="connsiteY140" fmla="*/ 1083734 h 4639734"/>
                  <a:gd name="connsiteX141" fmla="*/ 5395879 w 7149692"/>
                  <a:gd name="connsiteY141" fmla="*/ 1024467 h 4639734"/>
                  <a:gd name="connsiteX142" fmla="*/ 5336612 w 7149692"/>
                  <a:gd name="connsiteY142" fmla="*/ 939800 h 4639734"/>
                  <a:gd name="connsiteX143" fmla="*/ 5294279 w 7149692"/>
                  <a:gd name="connsiteY143" fmla="*/ 889000 h 4639734"/>
                  <a:gd name="connsiteX144" fmla="*/ 5226545 w 7149692"/>
                  <a:gd name="connsiteY144" fmla="*/ 838200 h 4639734"/>
                  <a:gd name="connsiteX145" fmla="*/ 5158812 w 7149692"/>
                  <a:gd name="connsiteY145" fmla="*/ 812800 h 4639734"/>
                  <a:gd name="connsiteX146" fmla="*/ 5065679 w 7149692"/>
                  <a:gd name="connsiteY146" fmla="*/ 778934 h 4639734"/>
                  <a:gd name="connsiteX147" fmla="*/ 4955612 w 7149692"/>
                  <a:gd name="connsiteY147" fmla="*/ 753534 h 4639734"/>
                  <a:gd name="connsiteX148" fmla="*/ 4887879 w 7149692"/>
                  <a:gd name="connsiteY148" fmla="*/ 736600 h 4639734"/>
                  <a:gd name="connsiteX149" fmla="*/ 4760879 w 7149692"/>
                  <a:gd name="connsiteY149" fmla="*/ 795867 h 4639734"/>
                  <a:gd name="connsiteX150" fmla="*/ 4667745 w 7149692"/>
                  <a:gd name="connsiteY150" fmla="*/ 872067 h 4639734"/>
                  <a:gd name="connsiteX151" fmla="*/ 4600012 w 7149692"/>
                  <a:gd name="connsiteY151" fmla="*/ 990600 h 4639734"/>
                  <a:gd name="connsiteX152" fmla="*/ 4574612 w 7149692"/>
                  <a:gd name="connsiteY152" fmla="*/ 1066800 h 4639734"/>
                  <a:gd name="connsiteX153" fmla="*/ 4540745 w 7149692"/>
                  <a:gd name="connsiteY153" fmla="*/ 1210734 h 4639734"/>
                  <a:gd name="connsiteX154" fmla="*/ 4489945 w 7149692"/>
                  <a:gd name="connsiteY154" fmla="*/ 1168400 h 4639734"/>
                  <a:gd name="connsiteX155" fmla="*/ 4447612 w 7149692"/>
                  <a:gd name="connsiteY155" fmla="*/ 1049867 h 4639734"/>
                  <a:gd name="connsiteX156" fmla="*/ 4379879 w 7149692"/>
                  <a:gd name="connsiteY156" fmla="*/ 922867 h 4639734"/>
                  <a:gd name="connsiteX157" fmla="*/ 4329079 w 7149692"/>
                  <a:gd name="connsiteY157" fmla="*/ 821267 h 4639734"/>
                  <a:gd name="connsiteX158" fmla="*/ 4269812 w 7149692"/>
                  <a:gd name="connsiteY158" fmla="*/ 711200 h 4639734"/>
                  <a:gd name="connsiteX159" fmla="*/ 4210545 w 7149692"/>
                  <a:gd name="connsiteY159" fmla="*/ 609600 h 4639734"/>
                  <a:gd name="connsiteX160" fmla="*/ 4134345 w 7149692"/>
                  <a:gd name="connsiteY160" fmla="*/ 516467 h 4639734"/>
                  <a:gd name="connsiteX161" fmla="*/ 4100479 w 7149692"/>
                  <a:gd name="connsiteY161" fmla="*/ 448734 h 4639734"/>
                  <a:gd name="connsiteX162" fmla="*/ 4041212 w 7149692"/>
                  <a:gd name="connsiteY162" fmla="*/ 372534 h 4639734"/>
                  <a:gd name="connsiteX163" fmla="*/ 4007345 w 7149692"/>
                  <a:gd name="connsiteY163" fmla="*/ 338667 h 4639734"/>
                  <a:gd name="connsiteX164" fmla="*/ 3990412 w 7149692"/>
                  <a:gd name="connsiteY164" fmla="*/ 313267 h 4639734"/>
                  <a:gd name="connsiteX165" fmla="*/ 3965012 w 7149692"/>
                  <a:gd name="connsiteY165" fmla="*/ 287867 h 4639734"/>
                  <a:gd name="connsiteX166" fmla="*/ 3939612 w 7149692"/>
                  <a:gd name="connsiteY166" fmla="*/ 254000 h 4639734"/>
                  <a:gd name="connsiteX167" fmla="*/ 3905745 w 7149692"/>
                  <a:gd name="connsiteY167" fmla="*/ 237067 h 4639734"/>
                  <a:gd name="connsiteX168" fmla="*/ 3846479 w 7149692"/>
                  <a:gd name="connsiteY168" fmla="*/ 186267 h 4639734"/>
                  <a:gd name="connsiteX169" fmla="*/ 3821079 w 7149692"/>
                  <a:gd name="connsiteY169" fmla="*/ 169334 h 4639734"/>
                  <a:gd name="connsiteX170" fmla="*/ 3787212 w 7149692"/>
                  <a:gd name="connsiteY170" fmla="*/ 135467 h 4639734"/>
                  <a:gd name="connsiteX171" fmla="*/ 3694079 w 7149692"/>
                  <a:gd name="connsiteY171" fmla="*/ 101600 h 4639734"/>
                  <a:gd name="connsiteX172" fmla="*/ 3617879 w 7149692"/>
                  <a:gd name="connsiteY172" fmla="*/ 67734 h 4639734"/>
                  <a:gd name="connsiteX173" fmla="*/ 3584012 w 7149692"/>
                  <a:gd name="connsiteY173" fmla="*/ 59267 h 4639734"/>
                  <a:gd name="connsiteX174" fmla="*/ 3550145 w 7149692"/>
                  <a:gd name="connsiteY174" fmla="*/ 42334 h 4639734"/>
                  <a:gd name="connsiteX175" fmla="*/ 3516279 w 7149692"/>
                  <a:gd name="connsiteY175" fmla="*/ 33867 h 4639734"/>
                  <a:gd name="connsiteX176" fmla="*/ 3431612 w 7149692"/>
                  <a:gd name="connsiteY176" fmla="*/ 8467 h 4639734"/>
                  <a:gd name="connsiteX177" fmla="*/ 3330012 w 7149692"/>
                  <a:gd name="connsiteY177" fmla="*/ 0 h 4639734"/>
                  <a:gd name="connsiteX178" fmla="*/ 3143745 w 7149692"/>
                  <a:gd name="connsiteY178" fmla="*/ 8467 h 4639734"/>
                  <a:gd name="connsiteX179" fmla="*/ 3050612 w 7149692"/>
                  <a:gd name="connsiteY179" fmla="*/ 25400 h 4639734"/>
                  <a:gd name="connsiteX180" fmla="*/ 2991345 w 7149692"/>
                  <a:gd name="connsiteY180" fmla="*/ 42334 h 4639734"/>
                  <a:gd name="connsiteX181" fmla="*/ 2949012 w 7149692"/>
                  <a:gd name="connsiteY181" fmla="*/ 59267 h 4639734"/>
                  <a:gd name="connsiteX182" fmla="*/ 2898212 w 7149692"/>
                  <a:gd name="connsiteY182" fmla="*/ 93134 h 4639734"/>
                  <a:gd name="connsiteX183" fmla="*/ 2855879 w 7149692"/>
                  <a:gd name="connsiteY183" fmla="*/ 118534 h 4639734"/>
                  <a:gd name="connsiteX184" fmla="*/ 2830479 w 7149692"/>
                  <a:gd name="connsiteY184" fmla="*/ 143934 h 4639734"/>
                  <a:gd name="connsiteX185" fmla="*/ 2805079 w 7149692"/>
                  <a:gd name="connsiteY185" fmla="*/ 160867 h 4639734"/>
                  <a:gd name="connsiteX186" fmla="*/ 2745812 w 7149692"/>
                  <a:gd name="connsiteY186" fmla="*/ 203200 h 4639734"/>
                  <a:gd name="connsiteX187" fmla="*/ 2720412 w 7149692"/>
                  <a:gd name="connsiteY187" fmla="*/ 254000 h 4639734"/>
                  <a:gd name="connsiteX188" fmla="*/ 2695012 w 7149692"/>
                  <a:gd name="connsiteY188" fmla="*/ 296334 h 4639734"/>
                  <a:gd name="connsiteX189" fmla="*/ 2644212 w 7149692"/>
                  <a:gd name="connsiteY189" fmla="*/ 389467 h 4639734"/>
                  <a:gd name="connsiteX190" fmla="*/ 2627279 w 7149692"/>
                  <a:gd name="connsiteY190" fmla="*/ 414867 h 4639734"/>
                  <a:gd name="connsiteX191" fmla="*/ 2610345 w 7149692"/>
                  <a:gd name="connsiteY191" fmla="*/ 541867 h 4639734"/>
                  <a:gd name="connsiteX192" fmla="*/ 2593412 w 7149692"/>
                  <a:gd name="connsiteY192" fmla="*/ 584200 h 4639734"/>
                  <a:gd name="connsiteX193" fmla="*/ 2584945 w 7149692"/>
                  <a:gd name="connsiteY193" fmla="*/ 609600 h 4639734"/>
                  <a:gd name="connsiteX194" fmla="*/ 2568012 w 7149692"/>
                  <a:gd name="connsiteY194" fmla="*/ 643467 h 4639734"/>
                  <a:gd name="connsiteX195" fmla="*/ 2542612 w 7149692"/>
                  <a:gd name="connsiteY195" fmla="*/ 728134 h 4639734"/>
                  <a:gd name="connsiteX196" fmla="*/ 2551079 w 7149692"/>
                  <a:gd name="connsiteY196" fmla="*/ 880534 h 4639734"/>
                  <a:gd name="connsiteX197" fmla="*/ 2576479 w 7149692"/>
                  <a:gd name="connsiteY197" fmla="*/ 973667 h 4639734"/>
                  <a:gd name="connsiteX198" fmla="*/ 2593412 w 7149692"/>
                  <a:gd name="connsiteY198" fmla="*/ 1049867 h 4639734"/>
                  <a:gd name="connsiteX199" fmla="*/ 2618812 w 7149692"/>
                  <a:gd name="connsiteY199" fmla="*/ 1066800 h 4639734"/>
                  <a:gd name="connsiteX200" fmla="*/ 2678079 w 7149692"/>
                  <a:gd name="connsiteY200" fmla="*/ 1134534 h 4639734"/>
                  <a:gd name="connsiteX201" fmla="*/ 2728879 w 7149692"/>
                  <a:gd name="connsiteY201" fmla="*/ 1176867 h 4639734"/>
                  <a:gd name="connsiteX202" fmla="*/ 2703479 w 7149692"/>
                  <a:gd name="connsiteY202" fmla="*/ 1202267 h 4639734"/>
                  <a:gd name="connsiteX203" fmla="*/ 2635745 w 7149692"/>
                  <a:gd name="connsiteY203" fmla="*/ 1193800 h 4639734"/>
                  <a:gd name="connsiteX204" fmla="*/ 2568012 w 7149692"/>
                  <a:gd name="connsiteY204" fmla="*/ 1117600 h 4639734"/>
                  <a:gd name="connsiteX205" fmla="*/ 2551079 w 7149692"/>
                  <a:gd name="connsiteY205" fmla="*/ 1092200 h 4639734"/>
                  <a:gd name="connsiteX206" fmla="*/ 2525679 w 7149692"/>
                  <a:gd name="connsiteY206" fmla="*/ 1083734 h 4639734"/>
                  <a:gd name="connsiteX207" fmla="*/ 2508745 w 7149692"/>
                  <a:gd name="connsiteY207" fmla="*/ 1049867 h 4639734"/>
                  <a:gd name="connsiteX208" fmla="*/ 2466412 w 7149692"/>
                  <a:gd name="connsiteY208" fmla="*/ 1024467 h 4639734"/>
                  <a:gd name="connsiteX209" fmla="*/ 2432545 w 7149692"/>
                  <a:gd name="connsiteY209" fmla="*/ 999067 h 4639734"/>
                  <a:gd name="connsiteX210" fmla="*/ 2305545 w 7149692"/>
                  <a:gd name="connsiteY210" fmla="*/ 889000 h 4639734"/>
                  <a:gd name="connsiteX211" fmla="*/ 2187012 w 7149692"/>
                  <a:gd name="connsiteY211" fmla="*/ 804334 h 4639734"/>
                  <a:gd name="connsiteX212" fmla="*/ 2136212 w 7149692"/>
                  <a:gd name="connsiteY212" fmla="*/ 762000 h 4639734"/>
                  <a:gd name="connsiteX213" fmla="*/ 2017679 w 7149692"/>
                  <a:gd name="connsiteY213" fmla="*/ 677334 h 4639734"/>
                  <a:gd name="connsiteX214" fmla="*/ 1966879 w 7149692"/>
                  <a:gd name="connsiteY214" fmla="*/ 635000 h 4639734"/>
                  <a:gd name="connsiteX215" fmla="*/ 1873745 w 7149692"/>
                  <a:gd name="connsiteY215" fmla="*/ 575734 h 4639734"/>
                  <a:gd name="connsiteX216" fmla="*/ 1831412 w 7149692"/>
                  <a:gd name="connsiteY216" fmla="*/ 541867 h 4639734"/>
                  <a:gd name="connsiteX217" fmla="*/ 1789079 w 7149692"/>
                  <a:gd name="connsiteY217" fmla="*/ 533400 h 4639734"/>
                  <a:gd name="connsiteX218" fmla="*/ 1763679 w 7149692"/>
                  <a:gd name="connsiteY218" fmla="*/ 524934 h 4639734"/>
                  <a:gd name="connsiteX219" fmla="*/ 1738279 w 7149692"/>
                  <a:gd name="connsiteY219" fmla="*/ 508000 h 4639734"/>
                  <a:gd name="connsiteX220" fmla="*/ 1611279 w 7149692"/>
                  <a:gd name="connsiteY220" fmla="*/ 474134 h 4639734"/>
                  <a:gd name="connsiteX221" fmla="*/ 1501212 w 7149692"/>
                  <a:gd name="connsiteY221" fmla="*/ 465667 h 4639734"/>
                  <a:gd name="connsiteX222" fmla="*/ 1314945 w 7149692"/>
                  <a:gd name="connsiteY222" fmla="*/ 474134 h 4639734"/>
                  <a:gd name="connsiteX223" fmla="*/ 1255679 w 7149692"/>
                  <a:gd name="connsiteY223" fmla="*/ 491067 h 4639734"/>
                  <a:gd name="connsiteX224" fmla="*/ 1179479 w 7149692"/>
                  <a:gd name="connsiteY224" fmla="*/ 508000 h 4639734"/>
                  <a:gd name="connsiteX225" fmla="*/ 1111745 w 7149692"/>
                  <a:gd name="connsiteY225" fmla="*/ 524934 h 4639734"/>
                  <a:gd name="connsiteX226" fmla="*/ 1077879 w 7149692"/>
                  <a:gd name="connsiteY226" fmla="*/ 550334 h 4639734"/>
                  <a:gd name="connsiteX227" fmla="*/ 1044012 w 7149692"/>
                  <a:gd name="connsiteY227" fmla="*/ 567267 h 4639734"/>
                  <a:gd name="connsiteX228" fmla="*/ 993212 w 7149692"/>
                  <a:gd name="connsiteY228" fmla="*/ 618067 h 4639734"/>
                  <a:gd name="connsiteX229" fmla="*/ 933945 w 7149692"/>
                  <a:gd name="connsiteY229" fmla="*/ 728134 h 4639734"/>
                  <a:gd name="connsiteX230" fmla="*/ 900079 w 7149692"/>
                  <a:gd name="connsiteY230" fmla="*/ 778934 h 4639734"/>
                  <a:gd name="connsiteX231" fmla="*/ 883145 w 7149692"/>
                  <a:gd name="connsiteY231" fmla="*/ 838200 h 4639734"/>
                  <a:gd name="connsiteX232" fmla="*/ 866212 w 7149692"/>
                  <a:gd name="connsiteY232" fmla="*/ 905934 h 4639734"/>
                  <a:gd name="connsiteX233" fmla="*/ 883145 w 7149692"/>
                  <a:gd name="connsiteY233" fmla="*/ 1227667 h 4639734"/>
                  <a:gd name="connsiteX234" fmla="*/ 900079 w 7149692"/>
                  <a:gd name="connsiteY234" fmla="*/ 1278467 h 4639734"/>
                  <a:gd name="connsiteX235" fmla="*/ 908545 w 7149692"/>
                  <a:gd name="connsiteY235" fmla="*/ 1320800 h 4639734"/>
                  <a:gd name="connsiteX236" fmla="*/ 942412 w 7149692"/>
                  <a:gd name="connsiteY236" fmla="*/ 1380067 h 4639734"/>
                  <a:gd name="connsiteX237" fmla="*/ 967812 w 7149692"/>
                  <a:gd name="connsiteY237" fmla="*/ 1413934 h 4639734"/>
                  <a:gd name="connsiteX238" fmla="*/ 1010145 w 7149692"/>
                  <a:gd name="connsiteY238" fmla="*/ 1490134 h 4639734"/>
                  <a:gd name="connsiteX239" fmla="*/ 1060945 w 7149692"/>
                  <a:gd name="connsiteY239" fmla="*/ 1532467 h 4639734"/>
                  <a:gd name="connsiteX240" fmla="*/ 1077879 w 7149692"/>
                  <a:gd name="connsiteY240" fmla="*/ 1557867 h 4639734"/>
                  <a:gd name="connsiteX241" fmla="*/ 1120212 w 7149692"/>
                  <a:gd name="connsiteY241" fmla="*/ 1591734 h 4639734"/>
                  <a:gd name="connsiteX242" fmla="*/ 1145612 w 7149692"/>
                  <a:gd name="connsiteY242" fmla="*/ 1617134 h 4639734"/>
                  <a:gd name="connsiteX243" fmla="*/ 1179479 w 7149692"/>
                  <a:gd name="connsiteY243" fmla="*/ 1659467 h 4639734"/>
                  <a:gd name="connsiteX244" fmla="*/ 1230279 w 7149692"/>
                  <a:gd name="connsiteY244" fmla="*/ 1710267 h 4639734"/>
                  <a:gd name="connsiteX245" fmla="*/ 1289545 w 7149692"/>
                  <a:gd name="connsiteY245" fmla="*/ 1761067 h 4639734"/>
                  <a:gd name="connsiteX246" fmla="*/ 1314945 w 7149692"/>
                  <a:gd name="connsiteY246" fmla="*/ 1794934 h 4639734"/>
                  <a:gd name="connsiteX247" fmla="*/ 1374212 w 7149692"/>
                  <a:gd name="connsiteY247" fmla="*/ 1837267 h 4639734"/>
                  <a:gd name="connsiteX248" fmla="*/ 1391145 w 7149692"/>
                  <a:gd name="connsiteY248" fmla="*/ 1862667 h 4639734"/>
                  <a:gd name="connsiteX249" fmla="*/ 1425012 w 7149692"/>
                  <a:gd name="connsiteY249" fmla="*/ 1896534 h 4639734"/>
                  <a:gd name="connsiteX250" fmla="*/ 1433479 w 7149692"/>
                  <a:gd name="connsiteY250" fmla="*/ 1921934 h 4639734"/>
                  <a:gd name="connsiteX251" fmla="*/ 1416545 w 7149692"/>
                  <a:gd name="connsiteY251" fmla="*/ 1938867 h 4639734"/>
                  <a:gd name="connsiteX252" fmla="*/ 1357279 w 7149692"/>
                  <a:gd name="connsiteY252" fmla="*/ 1921934 h 4639734"/>
                  <a:gd name="connsiteX253" fmla="*/ 1298012 w 7149692"/>
                  <a:gd name="connsiteY253" fmla="*/ 1888067 h 4639734"/>
                  <a:gd name="connsiteX254" fmla="*/ 1264145 w 7149692"/>
                  <a:gd name="connsiteY254" fmla="*/ 1862667 h 4639734"/>
                  <a:gd name="connsiteX255" fmla="*/ 1230279 w 7149692"/>
                  <a:gd name="connsiteY255" fmla="*/ 1854200 h 4639734"/>
                  <a:gd name="connsiteX256" fmla="*/ 1204879 w 7149692"/>
                  <a:gd name="connsiteY256" fmla="*/ 1845734 h 4639734"/>
                  <a:gd name="connsiteX257" fmla="*/ 1128679 w 7149692"/>
                  <a:gd name="connsiteY257" fmla="*/ 1820334 h 4639734"/>
                  <a:gd name="connsiteX258" fmla="*/ 967812 w 7149692"/>
                  <a:gd name="connsiteY258" fmla="*/ 1811867 h 4639734"/>
                  <a:gd name="connsiteX259" fmla="*/ 866212 w 7149692"/>
                  <a:gd name="connsiteY259" fmla="*/ 1803400 h 4639734"/>
                  <a:gd name="connsiteX260" fmla="*/ 790012 w 7149692"/>
                  <a:gd name="connsiteY260" fmla="*/ 1811867 h 4639734"/>
                  <a:gd name="connsiteX261" fmla="*/ 722279 w 7149692"/>
                  <a:gd name="connsiteY261" fmla="*/ 1837267 h 4639734"/>
                  <a:gd name="connsiteX262" fmla="*/ 679945 w 7149692"/>
                  <a:gd name="connsiteY262" fmla="*/ 1871134 h 4639734"/>
                  <a:gd name="connsiteX263" fmla="*/ 654545 w 7149692"/>
                  <a:gd name="connsiteY263" fmla="*/ 1896534 h 4639734"/>
                  <a:gd name="connsiteX264" fmla="*/ 586812 w 7149692"/>
                  <a:gd name="connsiteY264" fmla="*/ 1947334 h 4639734"/>
                  <a:gd name="connsiteX265" fmla="*/ 544479 w 7149692"/>
                  <a:gd name="connsiteY265" fmla="*/ 1981200 h 4639734"/>
                  <a:gd name="connsiteX266" fmla="*/ 459812 w 7149692"/>
                  <a:gd name="connsiteY266" fmla="*/ 2032000 h 4639734"/>
                  <a:gd name="connsiteX267" fmla="*/ 400545 w 7149692"/>
                  <a:gd name="connsiteY267" fmla="*/ 2099734 h 4639734"/>
                  <a:gd name="connsiteX268" fmla="*/ 332812 w 7149692"/>
                  <a:gd name="connsiteY268" fmla="*/ 2159000 h 4639734"/>
                  <a:gd name="connsiteX269" fmla="*/ 282012 w 7149692"/>
                  <a:gd name="connsiteY269" fmla="*/ 2235200 h 4639734"/>
                  <a:gd name="connsiteX270" fmla="*/ 256612 w 7149692"/>
                  <a:gd name="connsiteY270" fmla="*/ 2252134 h 4639734"/>
                  <a:gd name="connsiteX271" fmla="*/ 214279 w 7149692"/>
                  <a:gd name="connsiteY271" fmla="*/ 2328334 h 4639734"/>
                  <a:gd name="connsiteX272" fmla="*/ 205812 w 7149692"/>
                  <a:gd name="connsiteY272" fmla="*/ 2362200 h 4639734"/>
                  <a:gd name="connsiteX273" fmla="*/ 188879 w 7149692"/>
                  <a:gd name="connsiteY273" fmla="*/ 2404534 h 4639734"/>
                  <a:gd name="connsiteX274" fmla="*/ 180412 w 7149692"/>
                  <a:gd name="connsiteY274" fmla="*/ 2446867 h 4639734"/>
                  <a:gd name="connsiteX275" fmla="*/ 188879 w 7149692"/>
                  <a:gd name="connsiteY275" fmla="*/ 2531534 h 4639734"/>
                  <a:gd name="connsiteX276" fmla="*/ 239679 w 7149692"/>
                  <a:gd name="connsiteY276" fmla="*/ 2573867 h 4639734"/>
                  <a:gd name="connsiteX277" fmla="*/ 265079 w 7149692"/>
                  <a:gd name="connsiteY277" fmla="*/ 2590800 h 4639734"/>
                  <a:gd name="connsiteX278" fmla="*/ 315879 w 7149692"/>
                  <a:gd name="connsiteY278" fmla="*/ 2641600 h 4639734"/>
                  <a:gd name="connsiteX279" fmla="*/ 375145 w 7149692"/>
                  <a:gd name="connsiteY279" fmla="*/ 2683934 h 4639734"/>
                  <a:gd name="connsiteX280" fmla="*/ 417479 w 7149692"/>
                  <a:gd name="connsiteY280" fmla="*/ 2709334 h 4639734"/>
                  <a:gd name="connsiteX281" fmla="*/ 510612 w 7149692"/>
                  <a:gd name="connsiteY281" fmla="*/ 2768600 h 4639734"/>
                  <a:gd name="connsiteX282" fmla="*/ 527545 w 7149692"/>
                  <a:gd name="connsiteY282" fmla="*/ 2785534 h 4639734"/>
                  <a:gd name="connsiteX283" fmla="*/ 561412 w 7149692"/>
                  <a:gd name="connsiteY283" fmla="*/ 2827867 h 4639734"/>
                  <a:gd name="connsiteX284" fmla="*/ 603745 w 7149692"/>
                  <a:gd name="connsiteY284" fmla="*/ 2895600 h 4639734"/>
                  <a:gd name="connsiteX285" fmla="*/ 561412 w 7149692"/>
                  <a:gd name="connsiteY285" fmla="*/ 2921000 h 4639734"/>
                  <a:gd name="connsiteX286" fmla="*/ 510612 w 7149692"/>
                  <a:gd name="connsiteY28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695945 w 7149692"/>
                  <a:gd name="connsiteY50" fmla="*/ 4267200 h 4639734"/>
                  <a:gd name="connsiteX51" fmla="*/ 1763679 w 7149692"/>
                  <a:gd name="connsiteY51" fmla="*/ 4334934 h 4639734"/>
                  <a:gd name="connsiteX52" fmla="*/ 1831412 w 7149692"/>
                  <a:gd name="connsiteY52" fmla="*/ 4368800 h 4639734"/>
                  <a:gd name="connsiteX53" fmla="*/ 1890679 w 7149692"/>
                  <a:gd name="connsiteY53" fmla="*/ 4411134 h 4639734"/>
                  <a:gd name="connsiteX54" fmla="*/ 1983812 w 7149692"/>
                  <a:gd name="connsiteY54" fmla="*/ 4453467 h 4639734"/>
                  <a:gd name="connsiteX55" fmla="*/ 2076945 w 7149692"/>
                  <a:gd name="connsiteY55" fmla="*/ 4478867 h 4639734"/>
                  <a:gd name="connsiteX56" fmla="*/ 2237812 w 7149692"/>
                  <a:gd name="connsiteY56" fmla="*/ 4512734 h 4639734"/>
                  <a:gd name="connsiteX57" fmla="*/ 2297079 w 7149692"/>
                  <a:gd name="connsiteY57" fmla="*/ 4529667 h 4639734"/>
                  <a:gd name="connsiteX58" fmla="*/ 2381745 w 7149692"/>
                  <a:gd name="connsiteY58" fmla="*/ 4538134 h 4639734"/>
                  <a:gd name="connsiteX59" fmla="*/ 2457945 w 7149692"/>
                  <a:gd name="connsiteY59" fmla="*/ 4546600 h 4639734"/>
                  <a:gd name="connsiteX60" fmla="*/ 2525679 w 7149692"/>
                  <a:gd name="connsiteY60" fmla="*/ 4563534 h 4639734"/>
                  <a:gd name="connsiteX61" fmla="*/ 2601879 w 7149692"/>
                  <a:gd name="connsiteY61" fmla="*/ 4580467 h 4639734"/>
                  <a:gd name="connsiteX62" fmla="*/ 2771212 w 7149692"/>
                  <a:gd name="connsiteY62" fmla="*/ 4622800 h 4639734"/>
                  <a:gd name="connsiteX63" fmla="*/ 2915145 w 7149692"/>
                  <a:gd name="connsiteY63" fmla="*/ 4639734 h 4639734"/>
                  <a:gd name="connsiteX64" fmla="*/ 3025212 w 7149692"/>
                  <a:gd name="connsiteY64" fmla="*/ 4631267 h 4639734"/>
                  <a:gd name="connsiteX65" fmla="*/ 3084479 w 7149692"/>
                  <a:gd name="connsiteY65" fmla="*/ 4555067 h 4639734"/>
                  <a:gd name="connsiteX66" fmla="*/ 3160679 w 7149692"/>
                  <a:gd name="connsiteY66" fmla="*/ 4419600 h 4639734"/>
                  <a:gd name="connsiteX67" fmla="*/ 3203012 w 7149692"/>
                  <a:gd name="connsiteY67" fmla="*/ 4351867 h 4639734"/>
                  <a:gd name="connsiteX68" fmla="*/ 3262279 w 7149692"/>
                  <a:gd name="connsiteY68" fmla="*/ 4275667 h 4639734"/>
                  <a:gd name="connsiteX69" fmla="*/ 3287679 w 7149692"/>
                  <a:gd name="connsiteY69" fmla="*/ 4224867 h 4639734"/>
                  <a:gd name="connsiteX70" fmla="*/ 3313079 w 7149692"/>
                  <a:gd name="connsiteY70" fmla="*/ 4123267 h 4639734"/>
                  <a:gd name="connsiteX71" fmla="*/ 3338479 w 7149692"/>
                  <a:gd name="connsiteY71" fmla="*/ 4055534 h 4639734"/>
                  <a:gd name="connsiteX72" fmla="*/ 3355412 w 7149692"/>
                  <a:gd name="connsiteY72" fmla="*/ 3987800 h 4639734"/>
                  <a:gd name="connsiteX73" fmla="*/ 3431612 w 7149692"/>
                  <a:gd name="connsiteY73" fmla="*/ 4047067 h 4639734"/>
                  <a:gd name="connsiteX74" fmla="*/ 3473945 w 7149692"/>
                  <a:gd name="connsiteY74" fmla="*/ 4089400 h 4639734"/>
                  <a:gd name="connsiteX75" fmla="*/ 3541679 w 7149692"/>
                  <a:gd name="connsiteY75" fmla="*/ 4165600 h 4639734"/>
                  <a:gd name="connsiteX76" fmla="*/ 3617879 w 7149692"/>
                  <a:gd name="connsiteY76" fmla="*/ 4233334 h 4639734"/>
                  <a:gd name="connsiteX77" fmla="*/ 3677145 w 7149692"/>
                  <a:gd name="connsiteY77" fmla="*/ 4292600 h 4639734"/>
                  <a:gd name="connsiteX78" fmla="*/ 3736412 w 7149692"/>
                  <a:gd name="connsiteY78" fmla="*/ 4360334 h 4639734"/>
                  <a:gd name="connsiteX79" fmla="*/ 3795679 w 7149692"/>
                  <a:gd name="connsiteY79" fmla="*/ 4402667 h 4639734"/>
                  <a:gd name="connsiteX80" fmla="*/ 3897279 w 7149692"/>
                  <a:gd name="connsiteY80" fmla="*/ 4461934 h 4639734"/>
                  <a:gd name="connsiteX81" fmla="*/ 3998879 w 7149692"/>
                  <a:gd name="connsiteY81" fmla="*/ 4495800 h 4639734"/>
                  <a:gd name="connsiteX82" fmla="*/ 4083545 w 7149692"/>
                  <a:gd name="connsiteY82" fmla="*/ 4512734 h 4639734"/>
                  <a:gd name="connsiteX83" fmla="*/ 4134345 w 7149692"/>
                  <a:gd name="connsiteY83" fmla="*/ 4529667 h 4639734"/>
                  <a:gd name="connsiteX84" fmla="*/ 4252879 w 7149692"/>
                  <a:gd name="connsiteY84" fmla="*/ 4538134 h 4639734"/>
                  <a:gd name="connsiteX85" fmla="*/ 4320612 w 7149692"/>
                  <a:gd name="connsiteY85" fmla="*/ 4546600 h 4639734"/>
                  <a:gd name="connsiteX86" fmla="*/ 4574612 w 7149692"/>
                  <a:gd name="connsiteY86" fmla="*/ 4555067 h 4639734"/>
                  <a:gd name="connsiteX87" fmla="*/ 4752412 w 7149692"/>
                  <a:gd name="connsiteY87" fmla="*/ 4572000 h 4639734"/>
                  <a:gd name="connsiteX88" fmla="*/ 4828612 w 7149692"/>
                  <a:gd name="connsiteY88" fmla="*/ 4580467 h 4639734"/>
                  <a:gd name="connsiteX89" fmla="*/ 5074145 w 7149692"/>
                  <a:gd name="connsiteY89" fmla="*/ 4588934 h 4639734"/>
                  <a:gd name="connsiteX90" fmla="*/ 5421279 w 7149692"/>
                  <a:gd name="connsiteY90" fmla="*/ 4563534 h 4639734"/>
                  <a:gd name="connsiteX91" fmla="*/ 5497479 w 7149692"/>
                  <a:gd name="connsiteY91" fmla="*/ 4529667 h 4639734"/>
                  <a:gd name="connsiteX92" fmla="*/ 5565212 w 7149692"/>
                  <a:gd name="connsiteY92" fmla="*/ 4461934 h 4639734"/>
                  <a:gd name="connsiteX93" fmla="*/ 5658345 w 7149692"/>
                  <a:gd name="connsiteY93" fmla="*/ 4385734 h 4639734"/>
                  <a:gd name="connsiteX94" fmla="*/ 5717612 w 7149692"/>
                  <a:gd name="connsiteY94" fmla="*/ 4343400 h 4639734"/>
                  <a:gd name="connsiteX95" fmla="*/ 5759945 w 7149692"/>
                  <a:gd name="connsiteY95" fmla="*/ 4292600 h 4639734"/>
                  <a:gd name="connsiteX96" fmla="*/ 5802279 w 7149692"/>
                  <a:gd name="connsiteY96" fmla="*/ 4174067 h 4639734"/>
                  <a:gd name="connsiteX97" fmla="*/ 5827679 w 7149692"/>
                  <a:gd name="connsiteY97" fmla="*/ 4097867 h 4639734"/>
                  <a:gd name="connsiteX98" fmla="*/ 5861545 w 7149692"/>
                  <a:gd name="connsiteY98" fmla="*/ 3987800 h 4639734"/>
                  <a:gd name="connsiteX99" fmla="*/ 5903879 w 7149692"/>
                  <a:gd name="connsiteY99" fmla="*/ 3979334 h 4639734"/>
                  <a:gd name="connsiteX100" fmla="*/ 5997012 w 7149692"/>
                  <a:gd name="connsiteY100" fmla="*/ 4013200 h 4639734"/>
                  <a:gd name="connsiteX101" fmla="*/ 6327212 w 7149692"/>
                  <a:gd name="connsiteY101" fmla="*/ 4004734 h 4639734"/>
                  <a:gd name="connsiteX102" fmla="*/ 6411879 w 7149692"/>
                  <a:gd name="connsiteY102" fmla="*/ 3996267 h 4639734"/>
                  <a:gd name="connsiteX103" fmla="*/ 6589679 w 7149692"/>
                  <a:gd name="connsiteY103" fmla="*/ 3979334 h 4639734"/>
                  <a:gd name="connsiteX104" fmla="*/ 6725145 w 7149692"/>
                  <a:gd name="connsiteY104" fmla="*/ 3962400 h 4639734"/>
                  <a:gd name="connsiteX105" fmla="*/ 6784412 w 7149692"/>
                  <a:gd name="connsiteY105" fmla="*/ 3945467 h 4639734"/>
                  <a:gd name="connsiteX106" fmla="*/ 6869079 w 7149692"/>
                  <a:gd name="connsiteY106" fmla="*/ 3869267 h 4639734"/>
                  <a:gd name="connsiteX107" fmla="*/ 6936812 w 7149692"/>
                  <a:gd name="connsiteY107" fmla="*/ 3759200 h 4639734"/>
                  <a:gd name="connsiteX108" fmla="*/ 6987612 w 7149692"/>
                  <a:gd name="connsiteY108" fmla="*/ 3666067 h 4639734"/>
                  <a:gd name="connsiteX109" fmla="*/ 7029945 w 7149692"/>
                  <a:gd name="connsiteY109" fmla="*/ 3572934 h 4639734"/>
                  <a:gd name="connsiteX110" fmla="*/ 7055345 w 7149692"/>
                  <a:gd name="connsiteY110" fmla="*/ 3479800 h 4639734"/>
                  <a:gd name="connsiteX111" fmla="*/ 7106145 w 7149692"/>
                  <a:gd name="connsiteY111" fmla="*/ 3378200 h 4639734"/>
                  <a:gd name="connsiteX112" fmla="*/ 7140012 w 7149692"/>
                  <a:gd name="connsiteY112" fmla="*/ 3259667 h 4639734"/>
                  <a:gd name="connsiteX113" fmla="*/ 7140012 w 7149692"/>
                  <a:gd name="connsiteY113" fmla="*/ 2937934 h 4639734"/>
                  <a:gd name="connsiteX114" fmla="*/ 7114612 w 7149692"/>
                  <a:gd name="connsiteY114" fmla="*/ 2836334 h 4639734"/>
                  <a:gd name="connsiteX115" fmla="*/ 7063812 w 7149692"/>
                  <a:gd name="connsiteY115" fmla="*/ 2743200 h 4639734"/>
                  <a:gd name="connsiteX116" fmla="*/ 7029945 w 7149692"/>
                  <a:gd name="connsiteY116" fmla="*/ 2641600 h 4639734"/>
                  <a:gd name="connsiteX117" fmla="*/ 7004545 w 7149692"/>
                  <a:gd name="connsiteY117" fmla="*/ 2582334 h 4639734"/>
                  <a:gd name="connsiteX118" fmla="*/ 6953745 w 7149692"/>
                  <a:gd name="connsiteY118" fmla="*/ 2514600 h 4639734"/>
                  <a:gd name="connsiteX119" fmla="*/ 6826745 w 7149692"/>
                  <a:gd name="connsiteY119" fmla="*/ 2421467 h 4639734"/>
                  <a:gd name="connsiteX120" fmla="*/ 6759012 w 7149692"/>
                  <a:gd name="connsiteY120" fmla="*/ 2396067 h 4639734"/>
                  <a:gd name="connsiteX121" fmla="*/ 6657412 w 7149692"/>
                  <a:gd name="connsiteY121" fmla="*/ 2319867 h 4639734"/>
                  <a:gd name="connsiteX122" fmla="*/ 6538879 w 7149692"/>
                  <a:gd name="connsiteY122" fmla="*/ 2294467 h 4639734"/>
                  <a:gd name="connsiteX123" fmla="*/ 6445745 w 7149692"/>
                  <a:gd name="connsiteY123" fmla="*/ 2260600 h 4639734"/>
                  <a:gd name="connsiteX124" fmla="*/ 6132479 w 7149692"/>
                  <a:gd name="connsiteY124" fmla="*/ 2260600 h 4639734"/>
                  <a:gd name="connsiteX125" fmla="*/ 6013945 w 7149692"/>
                  <a:gd name="connsiteY125" fmla="*/ 2302934 h 4639734"/>
                  <a:gd name="connsiteX126" fmla="*/ 5954679 w 7149692"/>
                  <a:gd name="connsiteY126" fmla="*/ 2319867 h 4639734"/>
                  <a:gd name="connsiteX127" fmla="*/ 5929279 w 7149692"/>
                  <a:gd name="connsiteY127" fmla="*/ 2167467 h 4639734"/>
                  <a:gd name="connsiteX128" fmla="*/ 5903879 w 7149692"/>
                  <a:gd name="connsiteY128" fmla="*/ 2091267 h 4639734"/>
                  <a:gd name="connsiteX129" fmla="*/ 5878479 w 7149692"/>
                  <a:gd name="connsiteY129" fmla="*/ 1955800 h 4639734"/>
                  <a:gd name="connsiteX130" fmla="*/ 5853079 w 7149692"/>
                  <a:gd name="connsiteY130" fmla="*/ 1905000 h 4639734"/>
                  <a:gd name="connsiteX131" fmla="*/ 5810745 w 7149692"/>
                  <a:gd name="connsiteY131" fmla="*/ 1811867 h 4639734"/>
                  <a:gd name="connsiteX132" fmla="*/ 5759945 w 7149692"/>
                  <a:gd name="connsiteY132" fmla="*/ 1693334 h 4639734"/>
                  <a:gd name="connsiteX133" fmla="*/ 5726079 w 7149692"/>
                  <a:gd name="connsiteY133" fmla="*/ 1591734 h 4639734"/>
                  <a:gd name="connsiteX134" fmla="*/ 5675279 w 7149692"/>
                  <a:gd name="connsiteY134" fmla="*/ 1507067 h 4639734"/>
                  <a:gd name="connsiteX135" fmla="*/ 5649879 w 7149692"/>
                  <a:gd name="connsiteY135" fmla="*/ 1447800 h 4639734"/>
                  <a:gd name="connsiteX136" fmla="*/ 5616012 w 7149692"/>
                  <a:gd name="connsiteY136" fmla="*/ 1380067 h 4639734"/>
                  <a:gd name="connsiteX137" fmla="*/ 5556745 w 7149692"/>
                  <a:gd name="connsiteY137" fmla="*/ 1270000 h 4639734"/>
                  <a:gd name="connsiteX138" fmla="*/ 5505945 w 7149692"/>
                  <a:gd name="connsiteY138" fmla="*/ 1185334 h 4639734"/>
                  <a:gd name="connsiteX139" fmla="*/ 5446679 w 7149692"/>
                  <a:gd name="connsiteY139" fmla="*/ 1083734 h 4639734"/>
                  <a:gd name="connsiteX140" fmla="*/ 5395879 w 7149692"/>
                  <a:gd name="connsiteY140" fmla="*/ 1024467 h 4639734"/>
                  <a:gd name="connsiteX141" fmla="*/ 5336612 w 7149692"/>
                  <a:gd name="connsiteY141" fmla="*/ 939800 h 4639734"/>
                  <a:gd name="connsiteX142" fmla="*/ 5294279 w 7149692"/>
                  <a:gd name="connsiteY142" fmla="*/ 889000 h 4639734"/>
                  <a:gd name="connsiteX143" fmla="*/ 5226545 w 7149692"/>
                  <a:gd name="connsiteY143" fmla="*/ 838200 h 4639734"/>
                  <a:gd name="connsiteX144" fmla="*/ 5158812 w 7149692"/>
                  <a:gd name="connsiteY144" fmla="*/ 812800 h 4639734"/>
                  <a:gd name="connsiteX145" fmla="*/ 5065679 w 7149692"/>
                  <a:gd name="connsiteY145" fmla="*/ 778934 h 4639734"/>
                  <a:gd name="connsiteX146" fmla="*/ 4955612 w 7149692"/>
                  <a:gd name="connsiteY146" fmla="*/ 753534 h 4639734"/>
                  <a:gd name="connsiteX147" fmla="*/ 4887879 w 7149692"/>
                  <a:gd name="connsiteY147" fmla="*/ 736600 h 4639734"/>
                  <a:gd name="connsiteX148" fmla="*/ 4760879 w 7149692"/>
                  <a:gd name="connsiteY148" fmla="*/ 795867 h 4639734"/>
                  <a:gd name="connsiteX149" fmla="*/ 4667745 w 7149692"/>
                  <a:gd name="connsiteY149" fmla="*/ 872067 h 4639734"/>
                  <a:gd name="connsiteX150" fmla="*/ 4600012 w 7149692"/>
                  <a:gd name="connsiteY150" fmla="*/ 990600 h 4639734"/>
                  <a:gd name="connsiteX151" fmla="*/ 4574612 w 7149692"/>
                  <a:gd name="connsiteY151" fmla="*/ 1066800 h 4639734"/>
                  <a:gd name="connsiteX152" fmla="*/ 4540745 w 7149692"/>
                  <a:gd name="connsiteY152" fmla="*/ 1210734 h 4639734"/>
                  <a:gd name="connsiteX153" fmla="*/ 4489945 w 7149692"/>
                  <a:gd name="connsiteY153" fmla="*/ 1168400 h 4639734"/>
                  <a:gd name="connsiteX154" fmla="*/ 4447612 w 7149692"/>
                  <a:gd name="connsiteY154" fmla="*/ 1049867 h 4639734"/>
                  <a:gd name="connsiteX155" fmla="*/ 4379879 w 7149692"/>
                  <a:gd name="connsiteY155" fmla="*/ 922867 h 4639734"/>
                  <a:gd name="connsiteX156" fmla="*/ 4329079 w 7149692"/>
                  <a:gd name="connsiteY156" fmla="*/ 821267 h 4639734"/>
                  <a:gd name="connsiteX157" fmla="*/ 4269812 w 7149692"/>
                  <a:gd name="connsiteY157" fmla="*/ 711200 h 4639734"/>
                  <a:gd name="connsiteX158" fmla="*/ 4210545 w 7149692"/>
                  <a:gd name="connsiteY158" fmla="*/ 609600 h 4639734"/>
                  <a:gd name="connsiteX159" fmla="*/ 4134345 w 7149692"/>
                  <a:gd name="connsiteY159" fmla="*/ 516467 h 4639734"/>
                  <a:gd name="connsiteX160" fmla="*/ 4100479 w 7149692"/>
                  <a:gd name="connsiteY160" fmla="*/ 448734 h 4639734"/>
                  <a:gd name="connsiteX161" fmla="*/ 4041212 w 7149692"/>
                  <a:gd name="connsiteY161" fmla="*/ 372534 h 4639734"/>
                  <a:gd name="connsiteX162" fmla="*/ 4007345 w 7149692"/>
                  <a:gd name="connsiteY162" fmla="*/ 338667 h 4639734"/>
                  <a:gd name="connsiteX163" fmla="*/ 3990412 w 7149692"/>
                  <a:gd name="connsiteY163" fmla="*/ 313267 h 4639734"/>
                  <a:gd name="connsiteX164" fmla="*/ 3965012 w 7149692"/>
                  <a:gd name="connsiteY164" fmla="*/ 287867 h 4639734"/>
                  <a:gd name="connsiteX165" fmla="*/ 3939612 w 7149692"/>
                  <a:gd name="connsiteY165" fmla="*/ 254000 h 4639734"/>
                  <a:gd name="connsiteX166" fmla="*/ 3905745 w 7149692"/>
                  <a:gd name="connsiteY166" fmla="*/ 237067 h 4639734"/>
                  <a:gd name="connsiteX167" fmla="*/ 3846479 w 7149692"/>
                  <a:gd name="connsiteY167" fmla="*/ 186267 h 4639734"/>
                  <a:gd name="connsiteX168" fmla="*/ 3821079 w 7149692"/>
                  <a:gd name="connsiteY168" fmla="*/ 169334 h 4639734"/>
                  <a:gd name="connsiteX169" fmla="*/ 3787212 w 7149692"/>
                  <a:gd name="connsiteY169" fmla="*/ 135467 h 4639734"/>
                  <a:gd name="connsiteX170" fmla="*/ 3694079 w 7149692"/>
                  <a:gd name="connsiteY170" fmla="*/ 101600 h 4639734"/>
                  <a:gd name="connsiteX171" fmla="*/ 3617879 w 7149692"/>
                  <a:gd name="connsiteY171" fmla="*/ 67734 h 4639734"/>
                  <a:gd name="connsiteX172" fmla="*/ 3584012 w 7149692"/>
                  <a:gd name="connsiteY172" fmla="*/ 59267 h 4639734"/>
                  <a:gd name="connsiteX173" fmla="*/ 3550145 w 7149692"/>
                  <a:gd name="connsiteY173" fmla="*/ 42334 h 4639734"/>
                  <a:gd name="connsiteX174" fmla="*/ 3516279 w 7149692"/>
                  <a:gd name="connsiteY174" fmla="*/ 33867 h 4639734"/>
                  <a:gd name="connsiteX175" fmla="*/ 3431612 w 7149692"/>
                  <a:gd name="connsiteY175" fmla="*/ 8467 h 4639734"/>
                  <a:gd name="connsiteX176" fmla="*/ 3330012 w 7149692"/>
                  <a:gd name="connsiteY176" fmla="*/ 0 h 4639734"/>
                  <a:gd name="connsiteX177" fmla="*/ 3143745 w 7149692"/>
                  <a:gd name="connsiteY177" fmla="*/ 8467 h 4639734"/>
                  <a:gd name="connsiteX178" fmla="*/ 3050612 w 7149692"/>
                  <a:gd name="connsiteY178" fmla="*/ 25400 h 4639734"/>
                  <a:gd name="connsiteX179" fmla="*/ 2991345 w 7149692"/>
                  <a:gd name="connsiteY179" fmla="*/ 42334 h 4639734"/>
                  <a:gd name="connsiteX180" fmla="*/ 2949012 w 7149692"/>
                  <a:gd name="connsiteY180" fmla="*/ 59267 h 4639734"/>
                  <a:gd name="connsiteX181" fmla="*/ 2898212 w 7149692"/>
                  <a:gd name="connsiteY181" fmla="*/ 93134 h 4639734"/>
                  <a:gd name="connsiteX182" fmla="*/ 2855879 w 7149692"/>
                  <a:gd name="connsiteY182" fmla="*/ 118534 h 4639734"/>
                  <a:gd name="connsiteX183" fmla="*/ 2830479 w 7149692"/>
                  <a:gd name="connsiteY183" fmla="*/ 143934 h 4639734"/>
                  <a:gd name="connsiteX184" fmla="*/ 2805079 w 7149692"/>
                  <a:gd name="connsiteY184" fmla="*/ 160867 h 4639734"/>
                  <a:gd name="connsiteX185" fmla="*/ 2745812 w 7149692"/>
                  <a:gd name="connsiteY185" fmla="*/ 203200 h 4639734"/>
                  <a:gd name="connsiteX186" fmla="*/ 2720412 w 7149692"/>
                  <a:gd name="connsiteY186" fmla="*/ 254000 h 4639734"/>
                  <a:gd name="connsiteX187" fmla="*/ 2695012 w 7149692"/>
                  <a:gd name="connsiteY187" fmla="*/ 296334 h 4639734"/>
                  <a:gd name="connsiteX188" fmla="*/ 2644212 w 7149692"/>
                  <a:gd name="connsiteY188" fmla="*/ 389467 h 4639734"/>
                  <a:gd name="connsiteX189" fmla="*/ 2627279 w 7149692"/>
                  <a:gd name="connsiteY189" fmla="*/ 414867 h 4639734"/>
                  <a:gd name="connsiteX190" fmla="*/ 2610345 w 7149692"/>
                  <a:gd name="connsiteY190" fmla="*/ 541867 h 4639734"/>
                  <a:gd name="connsiteX191" fmla="*/ 2593412 w 7149692"/>
                  <a:gd name="connsiteY191" fmla="*/ 584200 h 4639734"/>
                  <a:gd name="connsiteX192" fmla="*/ 2584945 w 7149692"/>
                  <a:gd name="connsiteY192" fmla="*/ 609600 h 4639734"/>
                  <a:gd name="connsiteX193" fmla="*/ 2568012 w 7149692"/>
                  <a:gd name="connsiteY193" fmla="*/ 643467 h 4639734"/>
                  <a:gd name="connsiteX194" fmla="*/ 2542612 w 7149692"/>
                  <a:gd name="connsiteY194" fmla="*/ 728134 h 4639734"/>
                  <a:gd name="connsiteX195" fmla="*/ 2551079 w 7149692"/>
                  <a:gd name="connsiteY195" fmla="*/ 880534 h 4639734"/>
                  <a:gd name="connsiteX196" fmla="*/ 2576479 w 7149692"/>
                  <a:gd name="connsiteY196" fmla="*/ 973667 h 4639734"/>
                  <a:gd name="connsiteX197" fmla="*/ 2593412 w 7149692"/>
                  <a:gd name="connsiteY197" fmla="*/ 1049867 h 4639734"/>
                  <a:gd name="connsiteX198" fmla="*/ 2618812 w 7149692"/>
                  <a:gd name="connsiteY198" fmla="*/ 1066800 h 4639734"/>
                  <a:gd name="connsiteX199" fmla="*/ 2678079 w 7149692"/>
                  <a:gd name="connsiteY199" fmla="*/ 1134534 h 4639734"/>
                  <a:gd name="connsiteX200" fmla="*/ 2728879 w 7149692"/>
                  <a:gd name="connsiteY200" fmla="*/ 1176867 h 4639734"/>
                  <a:gd name="connsiteX201" fmla="*/ 2703479 w 7149692"/>
                  <a:gd name="connsiteY201" fmla="*/ 1202267 h 4639734"/>
                  <a:gd name="connsiteX202" fmla="*/ 2635745 w 7149692"/>
                  <a:gd name="connsiteY202" fmla="*/ 1193800 h 4639734"/>
                  <a:gd name="connsiteX203" fmla="*/ 2568012 w 7149692"/>
                  <a:gd name="connsiteY203" fmla="*/ 1117600 h 4639734"/>
                  <a:gd name="connsiteX204" fmla="*/ 2551079 w 7149692"/>
                  <a:gd name="connsiteY204" fmla="*/ 1092200 h 4639734"/>
                  <a:gd name="connsiteX205" fmla="*/ 2525679 w 7149692"/>
                  <a:gd name="connsiteY205" fmla="*/ 1083734 h 4639734"/>
                  <a:gd name="connsiteX206" fmla="*/ 2508745 w 7149692"/>
                  <a:gd name="connsiteY206" fmla="*/ 1049867 h 4639734"/>
                  <a:gd name="connsiteX207" fmla="*/ 2466412 w 7149692"/>
                  <a:gd name="connsiteY207" fmla="*/ 1024467 h 4639734"/>
                  <a:gd name="connsiteX208" fmla="*/ 2432545 w 7149692"/>
                  <a:gd name="connsiteY208" fmla="*/ 999067 h 4639734"/>
                  <a:gd name="connsiteX209" fmla="*/ 2305545 w 7149692"/>
                  <a:gd name="connsiteY209" fmla="*/ 889000 h 4639734"/>
                  <a:gd name="connsiteX210" fmla="*/ 2187012 w 7149692"/>
                  <a:gd name="connsiteY210" fmla="*/ 804334 h 4639734"/>
                  <a:gd name="connsiteX211" fmla="*/ 2136212 w 7149692"/>
                  <a:gd name="connsiteY211" fmla="*/ 762000 h 4639734"/>
                  <a:gd name="connsiteX212" fmla="*/ 2017679 w 7149692"/>
                  <a:gd name="connsiteY212" fmla="*/ 677334 h 4639734"/>
                  <a:gd name="connsiteX213" fmla="*/ 1966879 w 7149692"/>
                  <a:gd name="connsiteY213" fmla="*/ 635000 h 4639734"/>
                  <a:gd name="connsiteX214" fmla="*/ 1873745 w 7149692"/>
                  <a:gd name="connsiteY214" fmla="*/ 575734 h 4639734"/>
                  <a:gd name="connsiteX215" fmla="*/ 1831412 w 7149692"/>
                  <a:gd name="connsiteY215" fmla="*/ 541867 h 4639734"/>
                  <a:gd name="connsiteX216" fmla="*/ 1789079 w 7149692"/>
                  <a:gd name="connsiteY216" fmla="*/ 533400 h 4639734"/>
                  <a:gd name="connsiteX217" fmla="*/ 1763679 w 7149692"/>
                  <a:gd name="connsiteY217" fmla="*/ 524934 h 4639734"/>
                  <a:gd name="connsiteX218" fmla="*/ 1738279 w 7149692"/>
                  <a:gd name="connsiteY218" fmla="*/ 508000 h 4639734"/>
                  <a:gd name="connsiteX219" fmla="*/ 1611279 w 7149692"/>
                  <a:gd name="connsiteY219" fmla="*/ 474134 h 4639734"/>
                  <a:gd name="connsiteX220" fmla="*/ 1501212 w 7149692"/>
                  <a:gd name="connsiteY220" fmla="*/ 465667 h 4639734"/>
                  <a:gd name="connsiteX221" fmla="*/ 1314945 w 7149692"/>
                  <a:gd name="connsiteY221" fmla="*/ 474134 h 4639734"/>
                  <a:gd name="connsiteX222" fmla="*/ 1255679 w 7149692"/>
                  <a:gd name="connsiteY222" fmla="*/ 491067 h 4639734"/>
                  <a:gd name="connsiteX223" fmla="*/ 1179479 w 7149692"/>
                  <a:gd name="connsiteY223" fmla="*/ 508000 h 4639734"/>
                  <a:gd name="connsiteX224" fmla="*/ 1111745 w 7149692"/>
                  <a:gd name="connsiteY224" fmla="*/ 524934 h 4639734"/>
                  <a:gd name="connsiteX225" fmla="*/ 1077879 w 7149692"/>
                  <a:gd name="connsiteY225" fmla="*/ 550334 h 4639734"/>
                  <a:gd name="connsiteX226" fmla="*/ 1044012 w 7149692"/>
                  <a:gd name="connsiteY226" fmla="*/ 567267 h 4639734"/>
                  <a:gd name="connsiteX227" fmla="*/ 993212 w 7149692"/>
                  <a:gd name="connsiteY227" fmla="*/ 618067 h 4639734"/>
                  <a:gd name="connsiteX228" fmla="*/ 933945 w 7149692"/>
                  <a:gd name="connsiteY228" fmla="*/ 728134 h 4639734"/>
                  <a:gd name="connsiteX229" fmla="*/ 900079 w 7149692"/>
                  <a:gd name="connsiteY229" fmla="*/ 778934 h 4639734"/>
                  <a:gd name="connsiteX230" fmla="*/ 883145 w 7149692"/>
                  <a:gd name="connsiteY230" fmla="*/ 838200 h 4639734"/>
                  <a:gd name="connsiteX231" fmla="*/ 866212 w 7149692"/>
                  <a:gd name="connsiteY231" fmla="*/ 905934 h 4639734"/>
                  <a:gd name="connsiteX232" fmla="*/ 883145 w 7149692"/>
                  <a:gd name="connsiteY232" fmla="*/ 1227667 h 4639734"/>
                  <a:gd name="connsiteX233" fmla="*/ 900079 w 7149692"/>
                  <a:gd name="connsiteY233" fmla="*/ 1278467 h 4639734"/>
                  <a:gd name="connsiteX234" fmla="*/ 908545 w 7149692"/>
                  <a:gd name="connsiteY234" fmla="*/ 1320800 h 4639734"/>
                  <a:gd name="connsiteX235" fmla="*/ 942412 w 7149692"/>
                  <a:gd name="connsiteY235" fmla="*/ 1380067 h 4639734"/>
                  <a:gd name="connsiteX236" fmla="*/ 967812 w 7149692"/>
                  <a:gd name="connsiteY236" fmla="*/ 1413934 h 4639734"/>
                  <a:gd name="connsiteX237" fmla="*/ 1010145 w 7149692"/>
                  <a:gd name="connsiteY237" fmla="*/ 1490134 h 4639734"/>
                  <a:gd name="connsiteX238" fmla="*/ 1060945 w 7149692"/>
                  <a:gd name="connsiteY238" fmla="*/ 1532467 h 4639734"/>
                  <a:gd name="connsiteX239" fmla="*/ 1077879 w 7149692"/>
                  <a:gd name="connsiteY239" fmla="*/ 1557867 h 4639734"/>
                  <a:gd name="connsiteX240" fmla="*/ 1120212 w 7149692"/>
                  <a:gd name="connsiteY240" fmla="*/ 1591734 h 4639734"/>
                  <a:gd name="connsiteX241" fmla="*/ 1145612 w 7149692"/>
                  <a:gd name="connsiteY241" fmla="*/ 1617134 h 4639734"/>
                  <a:gd name="connsiteX242" fmla="*/ 1179479 w 7149692"/>
                  <a:gd name="connsiteY242" fmla="*/ 1659467 h 4639734"/>
                  <a:gd name="connsiteX243" fmla="*/ 1230279 w 7149692"/>
                  <a:gd name="connsiteY243" fmla="*/ 1710267 h 4639734"/>
                  <a:gd name="connsiteX244" fmla="*/ 1289545 w 7149692"/>
                  <a:gd name="connsiteY244" fmla="*/ 1761067 h 4639734"/>
                  <a:gd name="connsiteX245" fmla="*/ 1314945 w 7149692"/>
                  <a:gd name="connsiteY245" fmla="*/ 1794934 h 4639734"/>
                  <a:gd name="connsiteX246" fmla="*/ 1374212 w 7149692"/>
                  <a:gd name="connsiteY246" fmla="*/ 1837267 h 4639734"/>
                  <a:gd name="connsiteX247" fmla="*/ 1391145 w 7149692"/>
                  <a:gd name="connsiteY247" fmla="*/ 1862667 h 4639734"/>
                  <a:gd name="connsiteX248" fmla="*/ 1425012 w 7149692"/>
                  <a:gd name="connsiteY248" fmla="*/ 1896534 h 4639734"/>
                  <a:gd name="connsiteX249" fmla="*/ 1433479 w 7149692"/>
                  <a:gd name="connsiteY249" fmla="*/ 1921934 h 4639734"/>
                  <a:gd name="connsiteX250" fmla="*/ 1416545 w 7149692"/>
                  <a:gd name="connsiteY250" fmla="*/ 1938867 h 4639734"/>
                  <a:gd name="connsiteX251" fmla="*/ 1357279 w 7149692"/>
                  <a:gd name="connsiteY251" fmla="*/ 1921934 h 4639734"/>
                  <a:gd name="connsiteX252" fmla="*/ 1298012 w 7149692"/>
                  <a:gd name="connsiteY252" fmla="*/ 1888067 h 4639734"/>
                  <a:gd name="connsiteX253" fmla="*/ 1264145 w 7149692"/>
                  <a:gd name="connsiteY253" fmla="*/ 1862667 h 4639734"/>
                  <a:gd name="connsiteX254" fmla="*/ 1230279 w 7149692"/>
                  <a:gd name="connsiteY254" fmla="*/ 1854200 h 4639734"/>
                  <a:gd name="connsiteX255" fmla="*/ 1204879 w 7149692"/>
                  <a:gd name="connsiteY255" fmla="*/ 1845734 h 4639734"/>
                  <a:gd name="connsiteX256" fmla="*/ 1128679 w 7149692"/>
                  <a:gd name="connsiteY256" fmla="*/ 1820334 h 4639734"/>
                  <a:gd name="connsiteX257" fmla="*/ 967812 w 7149692"/>
                  <a:gd name="connsiteY257" fmla="*/ 1811867 h 4639734"/>
                  <a:gd name="connsiteX258" fmla="*/ 866212 w 7149692"/>
                  <a:gd name="connsiteY258" fmla="*/ 1803400 h 4639734"/>
                  <a:gd name="connsiteX259" fmla="*/ 790012 w 7149692"/>
                  <a:gd name="connsiteY259" fmla="*/ 1811867 h 4639734"/>
                  <a:gd name="connsiteX260" fmla="*/ 722279 w 7149692"/>
                  <a:gd name="connsiteY260" fmla="*/ 1837267 h 4639734"/>
                  <a:gd name="connsiteX261" fmla="*/ 679945 w 7149692"/>
                  <a:gd name="connsiteY261" fmla="*/ 1871134 h 4639734"/>
                  <a:gd name="connsiteX262" fmla="*/ 654545 w 7149692"/>
                  <a:gd name="connsiteY262" fmla="*/ 1896534 h 4639734"/>
                  <a:gd name="connsiteX263" fmla="*/ 586812 w 7149692"/>
                  <a:gd name="connsiteY263" fmla="*/ 1947334 h 4639734"/>
                  <a:gd name="connsiteX264" fmla="*/ 544479 w 7149692"/>
                  <a:gd name="connsiteY264" fmla="*/ 1981200 h 4639734"/>
                  <a:gd name="connsiteX265" fmla="*/ 459812 w 7149692"/>
                  <a:gd name="connsiteY265" fmla="*/ 2032000 h 4639734"/>
                  <a:gd name="connsiteX266" fmla="*/ 400545 w 7149692"/>
                  <a:gd name="connsiteY266" fmla="*/ 2099734 h 4639734"/>
                  <a:gd name="connsiteX267" fmla="*/ 332812 w 7149692"/>
                  <a:gd name="connsiteY267" fmla="*/ 2159000 h 4639734"/>
                  <a:gd name="connsiteX268" fmla="*/ 282012 w 7149692"/>
                  <a:gd name="connsiteY268" fmla="*/ 2235200 h 4639734"/>
                  <a:gd name="connsiteX269" fmla="*/ 256612 w 7149692"/>
                  <a:gd name="connsiteY269" fmla="*/ 2252134 h 4639734"/>
                  <a:gd name="connsiteX270" fmla="*/ 214279 w 7149692"/>
                  <a:gd name="connsiteY270" fmla="*/ 2328334 h 4639734"/>
                  <a:gd name="connsiteX271" fmla="*/ 205812 w 7149692"/>
                  <a:gd name="connsiteY271" fmla="*/ 2362200 h 4639734"/>
                  <a:gd name="connsiteX272" fmla="*/ 188879 w 7149692"/>
                  <a:gd name="connsiteY272" fmla="*/ 2404534 h 4639734"/>
                  <a:gd name="connsiteX273" fmla="*/ 180412 w 7149692"/>
                  <a:gd name="connsiteY273" fmla="*/ 2446867 h 4639734"/>
                  <a:gd name="connsiteX274" fmla="*/ 188879 w 7149692"/>
                  <a:gd name="connsiteY274" fmla="*/ 2531534 h 4639734"/>
                  <a:gd name="connsiteX275" fmla="*/ 239679 w 7149692"/>
                  <a:gd name="connsiteY275" fmla="*/ 2573867 h 4639734"/>
                  <a:gd name="connsiteX276" fmla="*/ 265079 w 7149692"/>
                  <a:gd name="connsiteY276" fmla="*/ 2590800 h 4639734"/>
                  <a:gd name="connsiteX277" fmla="*/ 315879 w 7149692"/>
                  <a:gd name="connsiteY277" fmla="*/ 2641600 h 4639734"/>
                  <a:gd name="connsiteX278" fmla="*/ 375145 w 7149692"/>
                  <a:gd name="connsiteY278" fmla="*/ 2683934 h 4639734"/>
                  <a:gd name="connsiteX279" fmla="*/ 417479 w 7149692"/>
                  <a:gd name="connsiteY279" fmla="*/ 2709334 h 4639734"/>
                  <a:gd name="connsiteX280" fmla="*/ 510612 w 7149692"/>
                  <a:gd name="connsiteY280" fmla="*/ 2768600 h 4639734"/>
                  <a:gd name="connsiteX281" fmla="*/ 527545 w 7149692"/>
                  <a:gd name="connsiteY281" fmla="*/ 2785534 h 4639734"/>
                  <a:gd name="connsiteX282" fmla="*/ 561412 w 7149692"/>
                  <a:gd name="connsiteY282" fmla="*/ 2827867 h 4639734"/>
                  <a:gd name="connsiteX283" fmla="*/ 603745 w 7149692"/>
                  <a:gd name="connsiteY283" fmla="*/ 2895600 h 4639734"/>
                  <a:gd name="connsiteX284" fmla="*/ 561412 w 7149692"/>
                  <a:gd name="connsiteY284" fmla="*/ 2921000 h 4639734"/>
                  <a:gd name="connsiteX285" fmla="*/ 510612 w 7149692"/>
                  <a:gd name="connsiteY28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43545 w 7149692"/>
                  <a:gd name="connsiteY46" fmla="*/ 4055534 h 4639734"/>
                  <a:gd name="connsiteX47" fmla="*/ 1568945 w 7149692"/>
                  <a:gd name="connsiteY47" fmla="*/ 4072467 h 4639734"/>
                  <a:gd name="connsiteX48" fmla="*/ 1594345 w 7149692"/>
                  <a:gd name="connsiteY48" fmla="*/ 4123267 h 4639734"/>
                  <a:gd name="connsiteX49" fmla="*/ 1679012 w 7149692"/>
                  <a:gd name="connsiteY49" fmla="*/ 4241800 h 4639734"/>
                  <a:gd name="connsiteX50" fmla="*/ 1763679 w 7149692"/>
                  <a:gd name="connsiteY50" fmla="*/ 4334934 h 4639734"/>
                  <a:gd name="connsiteX51" fmla="*/ 1831412 w 7149692"/>
                  <a:gd name="connsiteY51" fmla="*/ 4368800 h 4639734"/>
                  <a:gd name="connsiteX52" fmla="*/ 1890679 w 7149692"/>
                  <a:gd name="connsiteY52" fmla="*/ 4411134 h 4639734"/>
                  <a:gd name="connsiteX53" fmla="*/ 1983812 w 7149692"/>
                  <a:gd name="connsiteY53" fmla="*/ 4453467 h 4639734"/>
                  <a:gd name="connsiteX54" fmla="*/ 2076945 w 7149692"/>
                  <a:gd name="connsiteY54" fmla="*/ 4478867 h 4639734"/>
                  <a:gd name="connsiteX55" fmla="*/ 2237812 w 7149692"/>
                  <a:gd name="connsiteY55" fmla="*/ 4512734 h 4639734"/>
                  <a:gd name="connsiteX56" fmla="*/ 2297079 w 7149692"/>
                  <a:gd name="connsiteY56" fmla="*/ 4529667 h 4639734"/>
                  <a:gd name="connsiteX57" fmla="*/ 2381745 w 7149692"/>
                  <a:gd name="connsiteY57" fmla="*/ 4538134 h 4639734"/>
                  <a:gd name="connsiteX58" fmla="*/ 2457945 w 7149692"/>
                  <a:gd name="connsiteY58" fmla="*/ 4546600 h 4639734"/>
                  <a:gd name="connsiteX59" fmla="*/ 2525679 w 7149692"/>
                  <a:gd name="connsiteY59" fmla="*/ 4563534 h 4639734"/>
                  <a:gd name="connsiteX60" fmla="*/ 2601879 w 7149692"/>
                  <a:gd name="connsiteY60" fmla="*/ 4580467 h 4639734"/>
                  <a:gd name="connsiteX61" fmla="*/ 2771212 w 7149692"/>
                  <a:gd name="connsiteY61" fmla="*/ 4622800 h 4639734"/>
                  <a:gd name="connsiteX62" fmla="*/ 2915145 w 7149692"/>
                  <a:gd name="connsiteY62" fmla="*/ 4639734 h 4639734"/>
                  <a:gd name="connsiteX63" fmla="*/ 3025212 w 7149692"/>
                  <a:gd name="connsiteY63" fmla="*/ 4631267 h 4639734"/>
                  <a:gd name="connsiteX64" fmla="*/ 3084479 w 7149692"/>
                  <a:gd name="connsiteY64" fmla="*/ 4555067 h 4639734"/>
                  <a:gd name="connsiteX65" fmla="*/ 3160679 w 7149692"/>
                  <a:gd name="connsiteY65" fmla="*/ 4419600 h 4639734"/>
                  <a:gd name="connsiteX66" fmla="*/ 3203012 w 7149692"/>
                  <a:gd name="connsiteY66" fmla="*/ 4351867 h 4639734"/>
                  <a:gd name="connsiteX67" fmla="*/ 3262279 w 7149692"/>
                  <a:gd name="connsiteY67" fmla="*/ 4275667 h 4639734"/>
                  <a:gd name="connsiteX68" fmla="*/ 3287679 w 7149692"/>
                  <a:gd name="connsiteY68" fmla="*/ 4224867 h 4639734"/>
                  <a:gd name="connsiteX69" fmla="*/ 3313079 w 7149692"/>
                  <a:gd name="connsiteY69" fmla="*/ 4123267 h 4639734"/>
                  <a:gd name="connsiteX70" fmla="*/ 3338479 w 7149692"/>
                  <a:gd name="connsiteY70" fmla="*/ 4055534 h 4639734"/>
                  <a:gd name="connsiteX71" fmla="*/ 3355412 w 7149692"/>
                  <a:gd name="connsiteY71" fmla="*/ 3987800 h 4639734"/>
                  <a:gd name="connsiteX72" fmla="*/ 3431612 w 7149692"/>
                  <a:gd name="connsiteY72" fmla="*/ 4047067 h 4639734"/>
                  <a:gd name="connsiteX73" fmla="*/ 3473945 w 7149692"/>
                  <a:gd name="connsiteY73" fmla="*/ 4089400 h 4639734"/>
                  <a:gd name="connsiteX74" fmla="*/ 3541679 w 7149692"/>
                  <a:gd name="connsiteY74" fmla="*/ 4165600 h 4639734"/>
                  <a:gd name="connsiteX75" fmla="*/ 3617879 w 7149692"/>
                  <a:gd name="connsiteY75" fmla="*/ 4233334 h 4639734"/>
                  <a:gd name="connsiteX76" fmla="*/ 3677145 w 7149692"/>
                  <a:gd name="connsiteY76" fmla="*/ 4292600 h 4639734"/>
                  <a:gd name="connsiteX77" fmla="*/ 3736412 w 7149692"/>
                  <a:gd name="connsiteY77" fmla="*/ 4360334 h 4639734"/>
                  <a:gd name="connsiteX78" fmla="*/ 3795679 w 7149692"/>
                  <a:gd name="connsiteY78" fmla="*/ 4402667 h 4639734"/>
                  <a:gd name="connsiteX79" fmla="*/ 3897279 w 7149692"/>
                  <a:gd name="connsiteY79" fmla="*/ 4461934 h 4639734"/>
                  <a:gd name="connsiteX80" fmla="*/ 3998879 w 7149692"/>
                  <a:gd name="connsiteY80" fmla="*/ 4495800 h 4639734"/>
                  <a:gd name="connsiteX81" fmla="*/ 4083545 w 7149692"/>
                  <a:gd name="connsiteY81" fmla="*/ 4512734 h 4639734"/>
                  <a:gd name="connsiteX82" fmla="*/ 4134345 w 7149692"/>
                  <a:gd name="connsiteY82" fmla="*/ 4529667 h 4639734"/>
                  <a:gd name="connsiteX83" fmla="*/ 4252879 w 7149692"/>
                  <a:gd name="connsiteY83" fmla="*/ 4538134 h 4639734"/>
                  <a:gd name="connsiteX84" fmla="*/ 4320612 w 7149692"/>
                  <a:gd name="connsiteY84" fmla="*/ 4546600 h 4639734"/>
                  <a:gd name="connsiteX85" fmla="*/ 4574612 w 7149692"/>
                  <a:gd name="connsiteY85" fmla="*/ 4555067 h 4639734"/>
                  <a:gd name="connsiteX86" fmla="*/ 4752412 w 7149692"/>
                  <a:gd name="connsiteY86" fmla="*/ 4572000 h 4639734"/>
                  <a:gd name="connsiteX87" fmla="*/ 4828612 w 7149692"/>
                  <a:gd name="connsiteY87" fmla="*/ 4580467 h 4639734"/>
                  <a:gd name="connsiteX88" fmla="*/ 5074145 w 7149692"/>
                  <a:gd name="connsiteY88" fmla="*/ 4588934 h 4639734"/>
                  <a:gd name="connsiteX89" fmla="*/ 5421279 w 7149692"/>
                  <a:gd name="connsiteY89" fmla="*/ 4563534 h 4639734"/>
                  <a:gd name="connsiteX90" fmla="*/ 5497479 w 7149692"/>
                  <a:gd name="connsiteY90" fmla="*/ 4529667 h 4639734"/>
                  <a:gd name="connsiteX91" fmla="*/ 5565212 w 7149692"/>
                  <a:gd name="connsiteY91" fmla="*/ 4461934 h 4639734"/>
                  <a:gd name="connsiteX92" fmla="*/ 5658345 w 7149692"/>
                  <a:gd name="connsiteY92" fmla="*/ 4385734 h 4639734"/>
                  <a:gd name="connsiteX93" fmla="*/ 5717612 w 7149692"/>
                  <a:gd name="connsiteY93" fmla="*/ 4343400 h 4639734"/>
                  <a:gd name="connsiteX94" fmla="*/ 5759945 w 7149692"/>
                  <a:gd name="connsiteY94" fmla="*/ 4292600 h 4639734"/>
                  <a:gd name="connsiteX95" fmla="*/ 5802279 w 7149692"/>
                  <a:gd name="connsiteY95" fmla="*/ 4174067 h 4639734"/>
                  <a:gd name="connsiteX96" fmla="*/ 5827679 w 7149692"/>
                  <a:gd name="connsiteY96" fmla="*/ 4097867 h 4639734"/>
                  <a:gd name="connsiteX97" fmla="*/ 5861545 w 7149692"/>
                  <a:gd name="connsiteY97" fmla="*/ 3987800 h 4639734"/>
                  <a:gd name="connsiteX98" fmla="*/ 5903879 w 7149692"/>
                  <a:gd name="connsiteY98" fmla="*/ 3979334 h 4639734"/>
                  <a:gd name="connsiteX99" fmla="*/ 5997012 w 7149692"/>
                  <a:gd name="connsiteY99" fmla="*/ 4013200 h 4639734"/>
                  <a:gd name="connsiteX100" fmla="*/ 6327212 w 7149692"/>
                  <a:gd name="connsiteY100" fmla="*/ 4004734 h 4639734"/>
                  <a:gd name="connsiteX101" fmla="*/ 6411879 w 7149692"/>
                  <a:gd name="connsiteY101" fmla="*/ 3996267 h 4639734"/>
                  <a:gd name="connsiteX102" fmla="*/ 6589679 w 7149692"/>
                  <a:gd name="connsiteY102" fmla="*/ 3979334 h 4639734"/>
                  <a:gd name="connsiteX103" fmla="*/ 6725145 w 7149692"/>
                  <a:gd name="connsiteY103" fmla="*/ 3962400 h 4639734"/>
                  <a:gd name="connsiteX104" fmla="*/ 6784412 w 7149692"/>
                  <a:gd name="connsiteY104" fmla="*/ 3945467 h 4639734"/>
                  <a:gd name="connsiteX105" fmla="*/ 6869079 w 7149692"/>
                  <a:gd name="connsiteY105" fmla="*/ 3869267 h 4639734"/>
                  <a:gd name="connsiteX106" fmla="*/ 6936812 w 7149692"/>
                  <a:gd name="connsiteY106" fmla="*/ 3759200 h 4639734"/>
                  <a:gd name="connsiteX107" fmla="*/ 6987612 w 7149692"/>
                  <a:gd name="connsiteY107" fmla="*/ 3666067 h 4639734"/>
                  <a:gd name="connsiteX108" fmla="*/ 7029945 w 7149692"/>
                  <a:gd name="connsiteY108" fmla="*/ 3572934 h 4639734"/>
                  <a:gd name="connsiteX109" fmla="*/ 7055345 w 7149692"/>
                  <a:gd name="connsiteY109" fmla="*/ 3479800 h 4639734"/>
                  <a:gd name="connsiteX110" fmla="*/ 7106145 w 7149692"/>
                  <a:gd name="connsiteY110" fmla="*/ 3378200 h 4639734"/>
                  <a:gd name="connsiteX111" fmla="*/ 7140012 w 7149692"/>
                  <a:gd name="connsiteY111" fmla="*/ 3259667 h 4639734"/>
                  <a:gd name="connsiteX112" fmla="*/ 7140012 w 7149692"/>
                  <a:gd name="connsiteY112" fmla="*/ 2937934 h 4639734"/>
                  <a:gd name="connsiteX113" fmla="*/ 7114612 w 7149692"/>
                  <a:gd name="connsiteY113" fmla="*/ 2836334 h 4639734"/>
                  <a:gd name="connsiteX114" fmla="*/ 7063812 w 7149692"/>
                  <a:gd name="connsiteY114" fmla="*/ 2743200 h 4639734"/>
                  <a:gd name="connsiteX115" fmla="*/ 7029945 w 7149692"/>
                  <a:gd name="connsiteY115" fmla="*/ 2641600 h 4639734"/>
                  <a:gd name="connsiteX116" fmla="*/ 7004545 w 7149692"/>
                  <a:gd name="connsiteY116" fmla="*/ 2582334 h 4639734"/>
                  <a:gd name="connsiteX117" fmla="*/ 6953745 w 7149692"/>
                  <a:gd name="connsiteY117" fmla="*/ 2514600 h 4639734"/>
                  <a:gd name="connsiteX118" fmla="*/ 6826745 w 7149692"/>
                  <a:gd name="connsiteY118" fmla="*/ 2421467 h 4639734"/>
                  <a:gd name="connsiteX119" fmla="*/ 6759012 w 7149692"/>
                  <a:gd name="connsiteY119" fmla="*/ 2396067 h 4639734"/>
                  <a:gd name="connsiteX120" fmla="*/ 6657412 w 7149692"/>
                  <a:gd name="connsiteY120" fmla="*/ 2319867 h 4639734"/>
                  <a:gd name="connsiteX121" fmla="*/ 6538879 w 7149692"/>
                  <a:gd name="connsiteY121" fmla="*/ 2294467 h 4639734"/>
                  <a:gd name="connsiteX122" fmla="*/ 6445745 w 7149692"/>
                  <a:gd name="connsiteY122" fmla="*/ 2260600 h 4639734"/>
                  <a:gd name="connsiteX123" fmla="*/ 6132479 w 7149692"/>
                  <a:gd name="connsiteY123" fmla="*/ 2260600 h 4639734"/>
                  <a:gd name="connsiteX124" fmla="*/ 6013945 w 7149692"/>
                  <a:gd name="connsiteY124" fmla="*/ 2302934 h 4639734"/>
                  <a:gd name="connsiteX125" fmla="*/ 5954679 w 7149692"/>
                  <a:gd name="connsiteY125" fmla="*/ 2319867 h 4639734"/>
                  <a:gd name="connsiteX126" fmla="*/ 5929279 w 7149692"/>
                  <a:gd name="connsiteY126" fmla="*/ 2167467 h 4639734"/>
                  <a:gd name="connsiteX127" fmla="*/ 5903879 w 7149692"/>
                  <a:gd name="connsiteY127" fmla="*/ 2091267 h 4639734"/>
                  <a:gd name="connsiteX128" fmla="*/ 5878479 w 7149692"/>
                  <a:gd name="connsiteY128" fmla="*/ 1955800 h 4639734"/>
                  <a:gd name="connsiteX129" fmla="*/ 5853079 w 7149692"/>
                  <a:gd name="connsiteY129" fmla="*/ 1905000 h 4639734"/>
                  <a:gd name="connsiteX130" fmla="*/ 5810745 w 7149692"/>
                  <a:gd name="connsiteY130" fmla="*/ 1811867 h 4639734"/>
                  <a:gd name="connsiteX131" fmla="*/ 5759945 w 7149692"/>
                  <a:gd name="connsiteY131" fmla="*/ 1693334 h 4639734"/>
                  <a:gd name="connsiteX132" fmla="*/ 5726079 w 7149692"/>
                  <a:gd name="connsiteY132" fmla="*/ 1591734 h 4639734"/>
                  <a:gd name="connsiteX133" fmla="*/ 5675279 w 7149692"/>
                  <a:gd name="connsiteY133" fmla="*/ 1507067 h 4639734"/>
                  <a:gd name="connsiteX134" fmla="*/ 5649879 w 7149692"/>
                  <a:gd name="connsiteY134" fmla="*/ 1447800 h 4639734"/>
                  <a:gd name="connsiteX135" fmla="*/ 5616012 w 7149692"/>
                  <a:gd name="connsiteY135" fmla="*/ 1380067 h 4639734"/>
                  <a:gd name="connsiteX136" fmla="*/ 5556745 w 7149692"/>
                  <a:gd name="connsiteY136" fmla="*/ 1270000 h 4639734"/>
                  <a:gd name="connsiteX137" fmla="*/ 5505945 w 7149692"/>
                  <a:gd name="connsiteY137" fmla="*/ 1185334 h 4639734"/>
                  <a:gd name="connsiteX138" fmla="*/ 5446679 w 7149692"/>
                  <a:gd name="connsiteY138" fmla="*/ 1083734 h 4639734"/>
                  <a:gd name="connsiteX139" fmla="*/ 5395879 w 7149692"/>
                  <a:gd name="connsiteY139" fmla="*/ 1024467 h 4639734"/>
                  <a:gd name="connsiteX140" fmla="*/ 5336612 w 7149692"/>
                  <a:gd name="connsiteY140" fmla="*/ 939800 h 4639734"/>
                  <a:gd name="connsiteX141" fmla="*/ 5294279 w 7149692"/>
                  <a:gd name="connsiteY141" fmla="*/ 889000 h 4639734"/>
                  <a:gd name="connsiteX142" fmla="*/ 5226545 w 7149692"/>
                  <a:gd name="connsiteY142" fmla="*/ 838200 h 4639734"/>
                  <a:gd name="connsiteX143" fmla="*/ 5158812 w 7149692"/>
                  <a:gd name="connsiteY143" fmla="*/ 812800 h 4639734"/>
                  <a:gd name="connsiteX144" fmla="*/ 5065679 w 7149692"/>
                  <a:gd name="connsiteY144" fmla="*/ 778934 h 4639734"/>
                  <a:gd name="connsiteX145" fmla="*/ 4955612 w 7149692"/>
                  <a:gd name="connsiteY145" fmla="*/ 753534 h 4639734"/>
                  <a:gd name="connsiteX146" fmla="*/ 4887879 w 7149692"/>
                  <a:gd name="connsiteY146" fmla="*/ 736600 h 4639734"/>
                  <a:gd name="connsiteX147" fmla="*/ 4760879 w 7149692"/>
                  <a:gd name="connsiteY147" fmla="*/ 795867 h 4639734"/>
                  <a:gd name="connsiteX148" fmla="*/ 4667745 w 7149692"/>
                  <a:gd name="connsiteY148" fmla="*/ 872067 h 4639734"/>
                  <a:gd name="connsiteX149" fmla="*/ 4600012 w 7149692"/>
                  <a:gd name="connsiteY149" fmla="*/ 990600 h 4639734"/>
                  <a:gd name="connsiteX150" fmla="*/ 4574612 w 7149692"/>
                  <a:gd name="connsiteY150" fmla="*/ 1066800 h 4639734"/>
                  <a:gd name="connsiteX151" fmla="*/ 4540745 w 7149692"/>
                  <a:gd name="connsiteY151" fmla="*/ 1210734 h 4639734"/>
                  <a:gd name="connsiteX152" fmla="*/ 4489945 w 7149692"/>
                  <a:gd name="connsiteY152" fmla="*/ 1168400 h 4639734"/>
                  <a:gd name="connsiteX153" fmla="*/ 4447612 w 7149692"/>
                  <a:gd name="connsiteY153" fmla="*/ 1049867 h 4639734"/>
                  <a:gd name="connsiteX154" fmla="*/ 4379879 w 7149692"/>
                  <a:gd name="connsiteY154" fmla="*/ 922867 h 4639734"/>
                  <a:gd name="connsiteX155" fmla="*/ 4329079 w 7149692"/>
                  <a:gd name="connsiteY155" fmla="*/ 821267 h 4639734"/>
                  <a:gd name="connsiteX156" fmla="*/ 4269812 w 7149692"/>
                  <a:gd name="connsiteY156" fmla="*/ 711200 h 4639734"/>
                  <a:gd name="connsiteX157" fmla="*/ 4210545 w 7149692"/>
                  <a:gd name="connsiteY157" fmla="*/ 609600 h 4639734"/>
                  <a:gd name="connsiteX158" fmla="*/ 4134345 w 7149692"/>
                  <a:gd name="connsiteY158" fmla="*/ 516467 h 4639734"/>
                  <a:gd name="connsiteX159" fmla="*/ 4100479 w 7149692"/>
                  <a:gd name="connsiteY159" fmla="*/ 448734 h 4639734"/>
                  <a:gd name="connsiteX160" fmla="*/ 4041212 w 7149692"/>
                  <a:gd name="connsiteY160" fmla="*/ 372534 h 4639734"/>
                  <a:gd name="connsiteX161" fmla="*/ 4007345 w 7149692"/>
                  <a:gd name="connsiteY161" fmla="*/ 338667 h 4639734"/>
                  <a:gd name="connsiteX162" fmla="*/ 3990412 w 7149692"/>
                  <a:gd name="connsiteY162" fmla="*/ 313267 h 4639734"/>
                  <a:gd name="connsiteX163" fmla="*/ 3965012 w 7149692"/>
                  <a:gd name="connsiteY163" fmla="*/ 287867 h 4639734"/>
                  <a:gd name="connsiteX164" fmla="*/ 3939612 w 7149692"/>
                  <a:gd name="connsiteY164" fmla="*/ 254000 h 4639734"/>
                  <a:gd name="connsiteX165" fmla="*/ 3905745 w 7149692"/>
                  <a:gd name="connsiteY165" fmla="*/ 237067 h 4639734"/>
                  <a:gd name="connsiteX166" fmla="*/ 3846479 w 7149692"/>
                  <a:gd name="connsiteY166" fmla="*/ 186267 h 4639734"/>
                  <a:gd name="connsiteX167" fmla="*/ 3821079 w 7149692"/>
                  <a:gd name="connsiteY167" fmla="*/ 169334 h 4639734"/>
                  <a:gd name="connsiteX168" fmla="*/ 3787212 w 7149692"/>
                  <a:gd name="connsiteY168" fmla="*/ 135467 h 4639734"/>
                  <a:gd name="connsiteX169" fmla="*/ 3694079 w 7149692"/>
                  <a:gd name="connsiteY169" fmla="*/ 101600 h 4639734"/>
                  <a:gd name="connsiteX170" fmla="*/ 3617879 w 7149692"/>
                  <a:gd name="connsiteY170" fmla="*/ 67734 h 4639734"/>
                  <a:gd name="connsiteX171" fmla="*/ 3584012 w 7149692"/>
                  <a:gd name="connsiteY171" fmla="*/ 59267 h 4639734"/>
                  <a:gd name="connsiteX172" fmla="*/ 3550145 w 7149692"/>
                  <a:gd name="connsiteY172" fmla="*/ 42334 h 4639734"/>
                  <a:gd name="connsiteX173" fmla="*/ 3516279 w 7149692"/>
                  <a:gd name="connsiteY173" fmla="*/ 33867 h 4639734"/>
                  <a:gd name="connsiteX174" fmla="*/ 3431612 w 7149692"/>
                  <a:gd name="connsiteY174" fmla="*/ 8467 h 4639734"/>
                  <a:gd name="connsiteX175" fmla="*/ 3330012 w 7149692"/>
                  <a:gd name="connsiteY175" fmla="*/ 0 h 4639734"/>
                  <a:gd name="connsiteX176" fmla="*/ 3143745 w 7149692"/>
                  <a:gd name="connsiteY176" fmla="*/ 8467 h 4639734"/>
                  <a:gd name="connsiteX177" fmla="*/ 3050612 w 7149692"/>
                  <a:gd name="connsiteY177" fmla="*/ 25400 h 4639734"/>
                  <a:gd name="connsiteX178" fmla="*/ 2991345 w 7149692"/>
                  <a:gd name="connsiteY178" fmla="*/ 42334 h 4639734"/>
                  <a:gd name="connsiteX179" fmla="*/ 2949012 w 7149692"/>
                  <a:gd name="connsiteY179" fmla="*/ 59267 h 4639734"/>
                  <a:gd name="connsiteX180" fmla="*/ 2898212 w 7149692"/>
                  <a:gd name="connsiteY180" fmla="*/ 93134 h 4639734"/>
                  <a:gd name="connsiteX181" fmla="*/ 2855879 w 7149692"/>
                  <a:gd name="connsiteY181" fmla="*/ 118534 h 4639734"/>
                  <a:gd name="connsiteX182" fmla="*/ 2830479 w 7149692"/>
                  <a:gd name="connsiteY182" fmla="*/ 143934 h 4639734"/>
                  <a:gd name="connsiteX183" fmla="*/ 2805079 w 7149692"/>
                  <a:gd name="connsiteY183" fmla="*/ 160867 h 4639734"/>
                  <a:gd name="connsiteX184" fmla="*/ 2745812 w 7149692"/>
                  <a:gd name="connsiteY184" fmla="*/ 203200 h 4639734"/>
                  <a:gd name="connsiteX185" fmla="*/ 2720412 w 7149692"/>
                  <a:gd name="connsiteY185" fmla="*/ 254000 h 4639734"/>
                  <a:gd name="connsiteX186" fmla="*/ 2695012 w 7149692"/>
                  <a:gd name="connsiteY186" fmla="*/ 296334 h 4639734"/>
                  <a:gd name="connsiteX187" fmla="*/ 2644212 w 7149692"/>
                  <a:gd name="connsiteY187" fmla="*/ 389467 h 4639734"/>
                  <a:gd name="connsiteX188" fmla="*/ 2627279 w 7149692"/>
                  <a:gd name="connsiteY188" fmla="*/ 414867 h 4639734"/>
                  <a:gd name="connsiteX189" fmla="*/ 2610345 w 7149692"/>
                  <a:gd name="connsiteY189" fmla="*/ 541867 h 4639734"/>
                  <a:gd name="connsiteX190" fmla="*/ 2593412 w 7149692"/>
                  <a:gd name="connsiteY190" fmla="*/ 584200 h 4639734"/>
                  <a:gd name="connsiteX191" fmla="*/ 2584945 w 7149692"/>
                  <a:gd name="connsiteY191" fmla="*/ 609600 h 4639734"/>
                  <a:gd name="connsiteX192" fmla="*/ 2568012 w 7149692"/>
                  <a:gd name="connsiteY192" fmla="*/ 643467 h 4639734"/>
                  <a:gd name="connsiteX193" fmla="*/ 2542612 w 7149692"/>
                  <a:gd name="connsiteY193" fmla="*/ 728134 h 4639734"/>
                  <a:gd name="connsiteX194" fmla="*/ 2551079 w 7149692"/>
                  <a:gd name="connsiteY194" fmla="*/ 880534 h 4639734"/>
                  <a:gd name="connsiteX195" fmla="*/ 2576479 w 7149692"/>
                  <a:gd name="connsiteY195" fmla="*/ 973667 h 4639734"/>
                  <a:gd name="connsiteX196" fmla="*/ 2593412 w 7149692"/>
                  <a:gd name="connsiteY196" fmla="*/ 1049867 h 4639734"/>
                  <a:gd name="connsiteX197" fmla="*/ 2618812 w 7149692"/>
                  <a:gd name="connsiteY197" fmla="*/ 1066800 h 4639734"/>
                  <a:gd name="connsiteX198" fmla="*/ 2678079 w 7149692"/>
                  <a:gd name="connsiteY198" fmla="*/ 1134534 h 4639734"/>
                  <a:gd name="connsiteX199" fmla="*/ 2728879 w 7149692"/>
                  <a:gd name="connsiteY199" fmla="*/ 1176867 h 4639734"/>
                  <a:gd name="connsiteX200" fmla="*/ 2703479 w 7149692"/>
                  <a:gd name="connsiteY200" fmla="*/ 1202267 h 4639734"/>
                  <a:gd name="connsiteX201" fmla="*/ 2635745 w 7149692"/>
                  <a:gd name="connsiteY201" fmla="*/ 1193800 h 4639734"/>
                  <a:gd name="connsiteX202" fmla="*/ 2568012 w 7149692"/>
                  <a:gd name="connsiteY202" fmla="*/ 1117600 h 4639734"/>
                  <a:gd name="connsiteX203" fmla="*/ 2551079 w 7149692"/>
                  <a:gd name="connsiteY203" fmla="*/ 1092200 h 4639734"/>
                  <a:gd name="connsiteX204" fmla="*/ 2525679 w 7149692"/>
                  <a:gd name="connsiteY204" fmla="*/ 1083734 h 4639734"/>
                  <a:gd name="connsiteX205" fmla="*/ 2508745 w 7149692"/>
                  <a:gd name="connsiteY205" fmla="*/ 1049867 h 4639734"/>
                  <a:gd name="connsiteX206" fmla="*/ 2466412 w 7149692"/>
                  <a:gd name="connsiteY206" fmla="*/ 1024467 h 4639734"/>
                  <a:gd name="connsiteX207" fmla="*/ 2432545 w 7149692"/>
                  <a:gd name="connsiteY207" fmla="*/ 999067 h 4639734"/>
                  <a:gd name="connsiteX208" fmla="*/ 2305545 w 7149692"/>
                  <a:gd name="connsiteY208" fmla="*/ 889000 h 4639734"/>
                  <a:gd name="connsiteX209" fmla="*/ 2187012 w 7149692"/>
                  <a:gd name="connsiteY209" fmla="*/ 804334 h 4639734"/>
                  <a:gd name="connsiteX210" fmla="*/ 2136212 w 7149692"/>
                  <a:gd name="connsiteY210" fmla="*/ 762000 h 4639734"/>
                  <a:gd name="connsiteX211" fmla="*/ 2017679 w 7149692"/>
                  <a:gd name="connsiteY211" fmla="*/ 677334 h 4639734"/>
                  <a:gd name="connsiteX212" fmla="*/ 1966879 w 7149692"/>
                  <a:gd name="connsiteY212" fmla="*/ 635000 h 4639734"/>
                  <a:gd name="connsiteX213" fmla="*/ 1873745 w 7149692"/>
                  <a:gd name="connsiteY213" fmla="*/ 575734 h 4639734"/>
                  <a:gd name="connsiteX214" fmla="*/ 1831412 w 7149692"/>
                  <a:gd name="connsiteY214" fmla="*/ 541867 h 4639734"/>
                  <a:gd name="connsiteX215" fmla="*/ 1789079 w 7149692"/>
                  <a:gd name="connsiteY215" fmla="*/ 533400 h 4639734"/>
                  <a:gd name="connsiteX216" fmla="*/ 1763679 w 7149692"/>
                  <a:gd name="connsiteY216" fmla="*/ 524934 h 4639734"/>
                  <a:gd name="connsiteX217" fmla="*/ 1738279 w 7149692"/>
                  <a:gd name="connsiteY217" fmla="*/ 508000 h 4639734"/>
                  <a:gd name="connsiteX218" fmla="*/ 1611279 w 7149692"/>
                  <a:gd name="connsiteY218" fmla="*/ 474134 h 4639734"/>
                  <a:gd name="connsiteX219" fmla="*/ 1501212 w 7149692"/>
                  <a:gd name="connsiteY219" fmla="*/ 465667 h 4639734"/>
                  <a:gd name="connsiteX220" fmla="*/ 1314945 w 7149692"/>
                  <a:gd name="connsiteY220" fmla="*/ 474134 h 4639734"/>
                  <a:gd name="connsiteX221" fmla="*/ 1255679 w 7149692"/>
                  <a:gd name="connsiteY221" fmla="*/ 491067 h 4639734"/>
                  <a:gd name="connsiteX222" fmla="*/ 1179479 w 7149692"/>
                  <a:gd name="connsiteY222" fmla="*/ 508000 h 4639734"/>
                  <a:gd name="connsiteX223" fmla="*/ 1111745 w 7149692"/>
                  <a:gd name="connsiteY223" fmla="*/ 524934 h 4639734"/>
                  <a:gd name="connsiteX224" fmla="*/ 1077879 w 7149692"/>
                  <a:gd name="connsiteY224" fmla="*/ 550334 h 4639734"/>
                  <a:gd name="connsiteX225" fmla="*/ 1044012 w 7149692"/>
                  <a:gd name="connsiteY225" fmla="*/ 567267 h 4639734"/>
                  <a:gd name="connsiteX226" fmla="*/ 993212 w 7149692"/>
                  <a:gd name="connsiteY226" fmla="*/ 618067 h 4639734"/>
                  <a:gd name="connsiteX227" fmla="*/ 933945 w 7149692"/>
                  <a:gd name="connsiteY227" fmla="*/ 728134 h 4639734"/>
                  <a:gd name="connsiteX228" fmla="*/ 900079 w 7149692"/>
                  <a:gd name="connsiteY228" fmla="*/ 778934 h 4639734"/>
                  <a:gd name="connsiteX229" fmla="*/ 883145 w 7149692"/>
                  <a:gd name="connsiteY229" fmla="*/ 838200 h 4639734"/>
                  <a:gd name="connsiteX230" fmla="*/ 866212 w 7149692"/>
                  <a:gd name="connsiteY230" fmla="*/ 905934 h 4639734"/>
                  <a:gd name="connsiteX231" fmla="*/ 883145 w 7149692"/>
                  <a:gd name="connsiteY231" fmla="*/ 1227667 h 4639734"/>
                  <a:gd name="connsiteX232" fmla="*/ 900079 w 7149692"/>
                  <a:gd name="connsiteY232" fmla="*/ 1278467 h 4639734"/>
                  <a:gd name="connsiteX233" fmla="*/ 908545 w 7149692"/>
                  <a:gd name="connsiteY233" fmla="*/ 1320800 h 4639734"/>
                  <a:gd name="connsiteX234" fmla="*/ 942412 w 7149692"/>
                  <a:gd name="connsiteY234" fmla="*/ 1380067 h 4639734"/>
                  <a:gd name="connsiteX235" fmla="*/ 967812 w 7149692"/>
                  <a:gd name="connsiteY235" fmla="*/ 1413934 h 4639734"/>
                  <a:gd name="connsiteX236" fmla="*/ 1010145 w 7149692"/>
                  <a:gd name="connsiteY236" fmla="*/ 1490134 h 4639734"/>
                  <a:gd name="connsiteX237" fmla="*/ 1060945 w 7149692"/>
                  <a:gd name="connsiteY237" fmla="*/ 1532467 h 4639734"/>
                  <a:gd name="connsiteX238" fmla="*/ 1077879 w 7149692"/>
                  <a:gd name="connsiteY238" fmla="*/ 1557867 h 4639734"/>
                  <a:gd name="connsiteX239" fmla="*/ 1120212 w 7149692"/>
                  <a:gd name="connsiteY239" fmla="*/ 1591734 h 4639734"/>
                  <a:gd name="connsiteX240" fmla="*/ 1145612 w 7149692"/>
                  <a:gd name="connsiteY240" fmla="*/ 1617134 h 4639734"/>
                  <a:gd name="connsiteX241" fmla="*/ 1179479 w 7149692"/>
                  <a:gd name="connsiteY241" fmla="*/ 1659467 h 4639734"/>
                  <a:gd name="connsiteX242" fmla="*/ 1230279 w 7149692"/>
                  <a:gd name="connsiteY242" fmla="*/ 1710267 h 4639734"/>
                  <a:gd name="connsiteX243" fmla="*/ 1289545 w 7149692"/>
                  <a:gd name="connsiteY243" fmla="*/ 1761067 h 4639734"/>
                  <a:gd name="connsiteX244" fmla="*/ 1314945 w 7149692"/>
                  <a:gd name="connsiteY244" fmla="*/ 1794934 h 4639734"/>
                  <a:gd name="connsiteX245" fmla="*/ 1374212 w 7149692"/>
                  <a:gd name="connsiteY245" fmla="*/ 1837267 h 4639734"/>
                  <a:gd name="connsiteX246" fmla="*/ 1391145 w 7149692"/>
                  <a:gd name="connsiteY246" fmla="*/ 1862667 h 4639734"/>
                  <a:gd name="connsiteX247" fmla="*/ 1425012 w 7149692"/>
                  <a:gd name="connsiteY247" fmla="*/ 1896534 h 4639734"/>
                  <a:gd name="connsiteX248" fmla="*/ 1433479 w 7149692"/>
                  <a:gd name="connsiteY248" fmla="*/ 1921934 h 4639734"/>
                  <a:gd name="connsiteX249" fmla="*/ 1416545 w 7149692"/>
                  <a:gd name="connsiteY249" fmla="*/ 1938867 h 4639734"/>
                  <a:gd name="connsiteX250" fmla="*/ 1357279 w 7149692"/>
                  <a:gd name="connsiteY250" fmla="*/ 1921934 h 4639734"/>
                  <a:gd name="connsiteX251" fmla="*/ 1298012 w 7149692"/>
                  <a:gd name="connsiteY251" fmla="*/ 1888067 h 4639734"/>
                  <a:gd name="connsiteX252" fmla="*/ 1264145 w 7149692"/>
                  <a:gd name="connsiteY252" fmla="*/ 1862667 h 4639734"/>
                  <a:gd name="connsiteX253" fmla="*/ 1230279 w 7149692"/>
                  <a:gd name="connsiteY253" fmla="*/ 1854200 h 4639734"/>
                  <a:gd name="connsiteX254" fmla="*/ 1204879 w 7149692"/>
                  <a:gd name="connsiteY254" fmla="*/ 1845734 h 4639734"/>
                  <a:gd name="connsiteX255" fmla="*/ 1128679 w 7149692"/>
                  <a:gd name="connsiteY255" fmla="*/ 1820334 h 4639734"/>
                  <a:gd name="connsiteX256" fmla="*/ 967812 w 7149692"/>
                  <a:gd name="connsiteY256" fmla="*/ 1811867 h 4639734"/>
                  <a:gd name="connsiteX257" fmla="*/ 866212 w 7149692"/>
                  <a:gd name="connsiteY257" fmla="*/ 1803400 h 4639734"/>
                  <a:gd name="connsiteX258" fmla="*/ 790012 w 7149692"/>
                  <a:gd name="connsiteY258" fmla="*/ 1811867 h 4639734"/>
                  <a:gd name="connsiteX259" fmla="*/ 722279 w 7149692"/>
                  <a:gd name="connsiteY259" fmla="*/ 1837267 h 4639734"/>
                  <a:gd name="connsiteX260" fmla="*/ 679945 w 7149692"/>
                  <a:gd name="connsiteY260" fmla="*/ 1871134 h 4639734"/>
                  <a:gd name="connsiteX261" fmla="*/ 654545 w 7149692"/>
                  <a:gd name="connsiteY261" fmla="*/ 1896534 h 4639734"/>
                  <a:gd name="connsiteX262" fmla="*/ 586812 w 7149692"/>
                  <a:gd name="connsiteY262" fmla="*/ 1947334 h 4639734"/>
                  <a:gd name="connsiteX263" fmla="*/ 544479 w 7149692"/>
                  <a:gd name="connsiteY263" fmla="*/ 1981200 h 4639734"/>
                  <a:gd name="connsiteX264" fmla="*/ 459812 w 7149692"/>
                  <a:gd name="connsiteY264" fmla="*/ 2032000 h 4639734"/>
                  <a:gd name="connsiteX265" fmla="*/ 400545 w 7149692"/>
                  <a:gd name="connsiteY265" fmla="*/ 2099734 h 4639734"/>
                  <a:gd name="connsiteX266" fmla="*/ 332812 w 7149692"/>
                  <a:gd name="connsiteY266" fmla="*/ 2159000 h 4639734"/>
                  <a:gd name="connsiteX267" fmla="*/ 282012 w 7149692"/>
                  <a:gd name="connsiteY267" fmla="*/ 2235200 h 4639734"/>
                  <a:gd name="connsiteX268" fmla="*/ 256612 w 7149692"/>
                  <a:gd name="connsiteY268" fmla="*/ 2252134 h 4639734"/>
                  <a:gd name="connsiteX269" fmla="*/ 214279 w 7149692"/>
                  <a:gd name="connsiteY269" fmla="*/ 2328334 h 4639734"/>
                  <a:gd name="connsiteX270" fmla="*/ 205812 w 7149692"/>
                  <a:gd name="connsiteY270" fmla="*/ 2362200 h 4639734"/>
                  <a:gd name="connsiteX271" fmla="*/ 188879 w 7149692"/>
                  <a:gd name="connsiteY271" fmla="*/ 2404534 h 4639734"/>
                  <a:gd name="connsiteX272" fmla="*/ 180412 w 7149692"/>
                  <a:gd name="connsiteY272" fmla="*/ 2446867 h 4639734"/>
                  <a:gd name="connsiteX273" fmla="*/ 188879 w 7149692"/>
                  <a:gd name="connsiteY273" fmla="*/ 2531534 h 4639734"/>
                  <a:gd name="connsiteX274" fmla="*/ 239679 w 7149692"/>
                  <a:gd name="connsiteY274" fmla="*/ 2573867 h 4639734"/>
                  <a:gd name="connsiteX275" fmla="*/ 265079 w 7149692"/>
                  <a:gd name="connsiteY275" fmla="*/ 2590800 h 4639734"/>
                  <a:gd name="connsiteX276" fmla="*/ 315879 w 7149692"/>
                  <a:gd name="connsiteY276" fmla="*/ 2641600 h 4639734"/>
                  <a:gd name="connsiteX277" fmla="*/ 375145 w 7149692"/>
                  <a:gd name="connsiteY277" fmla="*/ 2683934 h 4639734"/>
                  <a:gd name="connsiteX278" fmla="*/ 417479 w 7149692"/>
                  <a:gd name="connsiteY278" fmla="*/ 2709334 h 4639734"/>
                  <a:gd name="connsiteX279" fmla="*/ 510612 w 7149692"/>
                  <a:gd name="connsiteY279" fmla="*/ 2768600 h 4639734"/>
                  <a:gd name="connsiteX280" fmla="*/ 527545 w 7149692"/>
                  <a:gd name="connsiteY280" fmla="*/ 2785534 h 4639734"/>
                  <a:gd name="connsiteX281" fmla="*/ 561412 w 7149692"/>
                  <a:gd name="connsiteY281" fmla="*/ 2827867 h 4639734"/>
                  <a:gd name="connsiteX282" fmla="*/ 603745 w 7149692"/>
                  <a:gd name="connsiteY282" fmla="*/ 2895600 h 4639734"/>
                  <a:gd name="connsiteX283" fmla="*/ 561412 w 7149692"/>
                  <a:gd name="connsiteY283" fmla="*/ 2921000 h 4639734"/>
                  <a:gd name="connsiteX284" fmla="*/ 510612 w 7149692"/>
                  <a:gd name="connsiteY28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68945 w 7149692"/>
                  <a:gd name="connsiteY46" fmla="*/ 4072467 h 4639734"/>
                  <a:gd name="connsiteX47" fmla="*/ 1594345 w 7149692"/>
                  <a:gd name="connsiteY47" fmla="*/ 4123267 h 4639734"/>
                  <a:gd name="connsiteX48" fmla="*/ 1679012 w 7149692"/>
                  <a:gd name="connsiteY48" fmla="*/ 4241800 h 4639734"/>
                  <a:gd name="connsiteX49" fmla="*/ 1763679 w 7149692"/>
                  <a:gd name="connsiteY49" fmla="*/ 4334934 h 4639734"/>
                  <a:gd name="connsiteX50" fmla="*/ 1831412 w 7149692"/>
                  <a:gd name="connsiteY50" fmla="*/ 4368800 h 4639734"/>
                  <a:gd name="connsiteX51" fmla="*/ 1890679 w 7149692"/>
                  <a:gd name="connsiteY51" fmla="*/ 4411134 h 4639734"/>
                  <a:gd name="connsiteX52" fmla="*/ 1983812 w 7149692"/>
                  <a:gd name="connsiteY52" fmla="*/ 4453467 h 4639734"/>
                  <a:gd name="connsiteX53" fmla="*/ 2076945 w 7149692"/>
                  <a:gd name="connsiteY53" fmla="*/ 4478867 h 4639734"/>
                  <a:gd name="connsiteX54" fmla="*/ 2237812 w 7149692"/>
                  <a:gd name="connsiteY54" fmla="*/ 4512734 h 4639734"/>
                  <a:gd name="connsiteX55" fmla="*/ 2297079 w 7149692"/>
                  <a:gd name="connsiteY55" fmla="*/ 4529667 h 4639734"/>
                  <a:gd name="connsiteX56" fmla="*/ 2381745 w 7149692"/>
                  <a:gd name="connsiteY56" fmla="*/ 4538134 h 4639734"/>
                  <a:gd name="connsiteX57" fmla="*/ 2457945 w 7149692"/>
                  <a:gd name="connsiteY57" fmla="*/ 4546600 h 4639734"/>
                  <a:gd name="connsiteX58" fmla="*/ 2525679 w 7149692"/>
                  <a:gd name="connsiteY58" fmla="*/ 4563534 h 4639734"/>
                  <a:gd name="connsiteX59" fmla="*/ 2601879 w 7149692"/>
                  <a:gd name="connsiteY59" fmla="*/ 4580467 h 4639734"/>
                  <a:gd name="connsiteX60" fmla="*/ 2771212 w 7149692"/>
                  <a:gd name="connsiteY60" fmla="*/ 4622800 h 4639734"/>
                  <a:gd name="connsiteX61" fmla="*/ 2915145 w 7149692"/>
                  <a:gd name="connsiteY61" fmla="*/ 4639734 h 4639734"/>
                  <a:gd name="connsiteX62" fmla="*/ 3025212 w 7149692"/>
                  <a:gd name="connsiteY62" fmla="*/ 4631267 h 4639734"/>
                  <a:gd name="connsiteX63" fmla="*/ 3084479 w 7149692"/>
                  <a:gd name="connsiteY63" fmla="*/ 4555067 h 4639734"/>
                  <a:gd name="connsiteX64" fmla="*/ 3160679 w 7149692"/>
                  <a:gd name="connsiteY64" fmla="*/ 4419600 h 4639734"/>
                  <a:gd name="connsiteX65" fmla="*/ 3203012 w 7149692"/>
                  <a:gd name="connsiteY65" fmla="*/ 4351867 h 4639734"/>
                  <a:gd name="connsiteX66" fmla="*/ 3262279 w 7149692"/>
                  <a:gd name="connsiteY66" fmla="*/ 4275667 h 4639734"/>
                  <a:gd name="connsiteX67" fmla="*/ 3287679 w 7149692"/>
                  <a:gd name="connsiteY67" fmla="*/ 4224867 h 4639734"/>
                  <a:gd name="connsiteX68" fmla="*/ 3313079 w 7149692"/>
                  <a:gd name="connsiteY68" fmla="*/ 4123267 h 4639734"/>
                  <a:gd name="connsiteX69" fmla="*/ 3338479 w 7149692"/>
                  <a:gd name="connsiteY69" fmla="*/ 4055534 h 4639734"/>
                  <a:gd name="connsiteX70" fmla="*/ 3355412 w 7149692"/>
                  <a:gd name="connsiteY70" fmla="*/ 3987800 h 4639734"/>
                  <a:gd name="connsiteX71" fmla="*/ 3431612 w 7149692"/>
                  <a:gd name="connsiteY71" fmla="*/ 4047067 h 4639734"/>
                  <a:gd name="connsiteX72" fmla="*/ 3473945 w 7149692"/>
                  <a:gd name="connsiteY72" fmla="*/ 4089400 h 4639734"/>
                  <a:gd name="connsiteX73" fmla="*/ 3541679 w 7149692"/>
                  <a:gd name="connsiteY73" fmla="*/ 4165600 h 4639734"/>
                  <a:gd name="connsiteX74" fmla="*/ 3617879 w 7149692"/>
                  <a:gd name="connsiteY74" fmla="*/ 4233334 h 4639734"/>
                  <a:gd name="connsiteX75" fmla="*/ 3677145 w 7149692"/>
                  <a:gd name="connsiteY75" fmla="*/ 4292600 h 4639734"/>
                  <a:gd name="connsiteX76" fmla="*/ 3736412 w 7149692"/>
                  <a:gd name="connsiteY76" fmla="*/ 4360334 h 4639734"/>
                  <a:gd name="connsiteX77" fmla="*/ 3795679 w 7149692"/>
                  <a:gd name="connsiteY77" fmla="*/ 4402667 h 4639734"/>
                  <a:gd name="connsiteX78" fmla="*/ 3897279 w 7149692"/>
                  <a:gd name="connsiteY78" fmla="*/ 4461934 h 4639734"/>
                  <a:gd name="connsiteX79" fmla="*/ 3998879 w 7149692"/>
                  <a:gd name="connsiteY79" fmla="*/ 4495800 h 4639734"/>
                  <a:gd name="connsiteX80" fmla="*/ 4083545 w 7149692"/>
                  <a:gd name="connsiteY80" fmla="*/ 4512734 h 4639734"/>
                  <a:gd name="connsiteX81" fmla="*/ 4134345 w 7149692"/>
                  <a:gd name="connsiteY81" fmla="*/ 4529667 h 4639734"/>
                  <a:gd name="connsiteX82" fmla="*/ 4252879 w 7149692"/>
                  <a:gd name="connsiteY82" fmla="*/ 4538134 h 4639734"/>
                  <a:gd name="connsiteX83" fmla="*/ 4320612 w 7149692"/>
                  <a:gd name="connsiteY83" fmla="*/ 4546600 h 4639734"/>
                  <a:gd name="connsiteX84" fmla="*/ 4574612 w 7149692"/>
                  <a:gd name="connsiteY84" fmla="*/ 4555067 h 4639734"/>
                  <a:gd name="connsiteX85" fmla="*/ 4752412 w 7149692"/>
                  <a:gd name="connsiteY85" fmla="*/ 4572000 h 4639734"/>
                  <a:gd name="connsiteX86" fmla="*/ 4828612 w 7149692"/>
                  <a:gd name="connsiteY86" fmla="*/ 4580467 h 4639734"/>
                  <a:gd name="connsiteX87" fmla="*/ 5074145 w 7149692"/>
                  <a:gd name="connsiteY87" fmla="*/ 4588934 h 4639734"/>
                  <a:gd name="connsiteX88" fmla="*/ 5421279 w 7149692"/>
                  <a:gd name="connsiteY88" fmla="*/ 4563534 h 4639734"/>
                  <a:gd name="connsiteX89" fmla="*/ 5497479 w 7149692"/>
                  <a:gd name="connsiteY89" fmla="*/ 4529667 h 4639734"/>
                  <a:gd name="connsiteX90" fmla="*/ 5565212 w 7149692"/>
                  <a:gd name="connsiteY90" fmla="*/ 4461934 h 4639734"/>
                  <a:gd name="connsiteX91" fmla="*/ 5658345 w 7149692"/>
                  <a:gd name="connsiteY91" fmla="*/ 4385734 h 4639734"/>
                  <a:gd name="connsiteX92" fmla="*/ 5717612 w 7149692"/>
                  <a:gd name="connsiteY92" fmla="*/ 4343400 h 4639734"/>
                  <a:gd name="connsiteX93" fmla="*/ 5759945 w 7149692"/>
                  <a:gd name="connsiteY93" fmla="*/ 4292600 h 4639734"/>
                  <a:gd name="connsiteX94" fmla="*/ 5802279 w 7149692"/>
                  <a:gd name="connsiteY94" fmla="*/ 4174067 h 4639734"/>
                  <a:gd name="connsiteX95" fmla="*/ 5827679 w 7149692"/>
                  <a:gd name="connsiteY95" fmla="*/ 4097867 h 4639734"/>
                  <a:gd name="connsiteX96" fmla="*/ 5861545 w 7149692"/>
                  <a:gd name="connsiteY96" fmla="*/ 3987800 h 4639734"/>
                  <a:gd name="connsiteX97" fmla="*/ 5903879 w 7149692"/>
                  <a:gd name="connsiteY97" fmla="*/ 3979334 h 4639734"/>
                  <a:gd name="connsiteX98" fmla="*/ 5997012 w 7149692"/>
                  <a:gd name="connsiteY98" fmla="*/ 4013200 h 4639734"/>
                  <a:gd name="connsiteX99" fmla="*/ 6327212 w 7149692"/>
                  <a:gd name="connsiteY99" fmla="*/ 4004734 h 4639734"/>
                  <a:gd name="connsiteX100" fmla="*/ 6411879 w 7149692"/>
                  <a:gd name="connsiteY100" fmla="*/ 3996267 h 4639734"/>
                  <a:gd name="connsiteX101" fmla="*/ 6589679 w 7149692"/>
                  <a:gd name="connsiteY101" fmla="*/ 3979334 h 4639734"/>
                  <a:gd name="connsiteX102" fmla="*/ 6725145 w 7149692"/>
                  <a:gd name="connsiteY102" fmla="*/ 3962400 h 4639734"/>
                  <a:gd name="connsiteX103" fmla="*/ 6784412 w 7149692"/>
                  <a:gd name="connsiteY103" fmla="*/ 3945467 h 4639734"/>
                  <a:gd name="connsiteX104" fmla="*/ 6869079 w 7149692"/>
                  <a:gd name="connsiteY104" fmla="*/ 3869267 h 4639734"/>
                  <a:gd name="connsiteX105" fmla="*/ 6936812 w 7149692"/>
                  <a:gd name="connsiteY105" fmla="*/ 3759200 h 4639734"/>
                  <a:gd name="connsiteX106" fmla="*/ 6987612 w 7149692"/>
                  <a:gd name="connsiteY106" fmla="*/ 3666067 h 4639734"/>
                  <a:gd name="connsiteX107" fmla="*/ 7029945 w 7149692"/>
                  <a:gd name="connsiteY107" fmla="*/ 3572934 h 4639734"/>
                  <a:gd name="connsiteX108" fmla="*/ 7055345 w 7149692"/>
                  <a:gd name="connsiteY108" fmla="*/ 3479800 h 4639734"/>
                  <a:gd name="connsiteX109" fmla="*/ 7106145 w 7149692"/>
                  <a:gd name="connsiteY109" fmla="*/ 3378200 h 4639734"/>
                  <a:gd name="connsiteX110" fmla="*/ 7140012 w 7149692"/>
                  <a:gd name="connsiteY110" fmla="*/ 3259667 h 4639734"/>
                  <a:gd name="connsiteX111" fmla="*/ 7140012 w 7149692"/>
                  <a:gd name="connsiteY111" fmla="*/ 2937934 h 4639734"/>
                  <a:gd name="connsiteX112" fmla="*/ 7114612 w 7149692"/>
                  <a:gd name="connsiteY112" fmla="*/ 2836334 h 4639734"/>
                  <a:gd name="connsiteX113" fmla="*/ 7063812 w 7149692"/>
                  <a:gd name="connsiteY113" fmla="*/ 2743200 h 4639734"/>
                  <a:gd name="connsiteX114" fmla="*/ 7029945 w 7149692"/>
                  <a:gd name="connsiteY114" fmla="*/ 2641600 h 4639734"/>
                  <a:gd name="connsiteX115" fmla="*/ 7004545 w 7149692"/>
                  <a:gd name="connsiteY115" fmla="*/ 2582334 h 4639734"/>
                  <a:gd name="connsiteX116" fmla="*/ 6953745 w 7149692"/>
                  <a:gd name="connsiteY116" fmla="*/ 2514600 h 4639734"/>
                  <a:gd name="connsiteX117" fmla="*/ 6826745 w 7149692"/>
                  <a:gd name="connsiteY117" fmla="*/ 2421467 h 4639734"/>
                  <a:gd name="connsiteX118" fmla="*/ 6759012 w 7149692"/>
                  <a:gd name="connsiteY118" fmla="*/ 2396067 h 4639734"/>
                  <a:gd name="connsiteX119" fmla="*/ 6657412 w 7149692"/>
                  <a:gd name="connsiteY119" fmla="*/ 2319867 h 4639734"/>
                  <a:gd name="connsiteX120" fmla="*/ 6538879 w 7149692"/>
                  <a:gd name="connsiteY120" fmla="*/ 2294467 h 4639734"/>
                  <a:gd name="connsiteX121" fmla="*/ 6445745 w 7149692"/>
                  <a:gd name="connsiteY121" fmla="*/ 2260600 h 4639734"/>
                  <a:gd name="connsiteX122" fmla="*/ 6132479 w 7149692"/>
                  <a:gd name="connsiteY122" fmla="*/ 2260600 h 4639734"/>
                  <a:gd name="connsiteX123" fmla="*/ 6013945 w 7149692"/>
                  <a:gd name="connsiteY123" fmla="*/ 2302934 h 4639734"/>
                  <a:gd name="connsiteX124" fmla="*/ 5954679 w 7149692"/>
                  <a:gd name="connsiteY124" fmla="*/ 2319867 h 4639734"/>
                  <a:gd name="connsiteX125" fmla="*/ 5929279 w 7149692"/>
                  <a:gd name="connsiteY125" fmla="*/ 2167467 h 4639734"/>
                  <a:gd name="connsiteX126" fmla="*/ 5903879 w 7149692"/>
                  <a:gd name="connsiteY126" fmla="*/ 2091267 h 4639734"/>
                  <a:gd name="connsiteX127" fmla="*/ 5878479 w 7149692"/>
                  <a:gd name="connsiteY127" fmla="*/ 1955800 h 4639734"/>
                  <a:gd name="connsiteX128" fmla="*/ 5853079 w 7149692"/>
                  <a:gd name="connsiteY128" fmla="*/ 1905000 h 4639734"/>
                  <a:gd name="connsiteX129" fmla="*/ 5810745 w 7149692"/>
                  <a:gd name="connsiteY129" fmla="*/ 1811867 h 4639734"/>
                  <a:gd name="connsiteX130" fmla="*/ 5759945 w 7149692"/>
                  <a:gd name="connsiteY130" fmla="*/ 1693334 h 4639734"/>
                  <a:gd name="connsiteX131" fmla="*/ 5726079 w 7149692"/>
                  <a:gd name="connsiteY131" fmla="*/ 1591734 h 4639734"/>
                  <a:gd name="connsiteX132" fmla="*/ 5675279 w 7149692"/>
                  <a:gd name="connsiteY132" fmla="*/ 1507067 h 4639734"/>
                  <a:gd name="connsiteX133" fmla="*/ 5649879 w 7149692"/>
                  <a:gd name="connsiteY133" fmla="*/ 1447800 h 4639734"/>
                  <a:gd name="connsiteX134" fmla="*/ 5616012 w 7149692"/>
                  <a:gd name="connsiteY134" fmla="*/ 1380067 h 4639734"/>
                  <a:gd name="connsiteX135" fmla="*/ 5556745 w 7149692"/>
                  <a:gd name="connsiteY135" fmla="*/ 1270000 h 4639734"/>
                  <a:gd name="connsiteX136" fmla="*/ 5505945 w 7149692"/>
                  <a:gd name="connsiteY136" fmla="*/ 1185334 h 4639734"/>
                  <a:gd name="connsiteX137" fmla="*/ 5446679 w 7149692"/>
                  <a:gd name="connsiteY137" fmla="*/ 1083734 h 4639734"/>
                  <a:gd name="connsiteX138" fmla="*/ 5395879 w 7149692"/>
                  <a:gd name="connsiteY138" fmla="*/ 1024467 h 4639734"/>
                  <a:gd name="connsiteX139" fmla="*/ 5336612 w 7149692"/>
                  <a:gd name="connsiteY139" fmla="*/ 939800 h 4639734"/>
                  <a:gd name="connsiteX140" fmla="*/ 5294279 w 7149692"/>
                  <a:gd name="connsiteY140" fmla="*/ 889000 h 4639734"/>
                  <a:gd name="connsiteX141" fmla="*/ 5226545 w 7149692"/>
                  <a:gd name="connsiteY141" fmla="*/ 838200 h 4639734"/>
                  <a:gd name="connsiteX142" fmla="*/ 5158812 w 7149692"/>
                  <a:gd name="connsiteY142" fmla="*/ 812800 h 4639734"/>
                  <a:gd name="connsiteX143" fmla="*/ 5065679 w 7149692"/>
                  <a:gd name="connsiteY143" fmla="*/ 778934 h 4639734"/>
                  <a:gd name="connsiteX144" fmla="*/ 4955612 w 7149692"/>
                  <a:gd name="connsiteY144" fmla="*/ 753534 h 4639734"/>
                  <a:gd name="connsiteX145" fmla="*/ 4887879 w 7149692"/>
                  <a:gd name="connsiteY145" fmla="*/ 736600 h 4639734"/>
                  <a:gd name="connsiteX146" fmla="*/ 4760879 w 7149692"/>
                  <a:gd name="connsiteY146" fmla="*/ 795867 h 4639734"/>
                  <a:gd name="connsiteX147" fmla="*/ 4667745 w 7149692"/>
                  <a:gd name="connsiteY147" fmla="*/ 872067 h 4639734"/>
                  <a:gd name="connsiteX148" fmla="*/ 4600012 w 7149692"/>
                  <a:gd name="connsiteY148" fmla="*/ 990600 h 4639734"/>
                  <a:gd name="connsiteX149" fmla="*/ 4574612 w 7149692"/>
                  <a:gd name="connsiteY149" fmla="*/ 1066800 h 4639734"/>
                  <a:gd name="connsiteX150" fmla="*/ 4540745 w 7149692"/>
                  <a:gd name="connsiteY150" fmla="*/ 1210734 h 4639734"/>
                  <a:gd name="connsiteX151" fmla="*/ 4489945 w 7149692"/>
                  <a:gd name="connsiteY151" fmla="*/ 1168400 h 4639734"/>
                  <a:gd name="connsiteX152" fmla="*/ 4447612 w 7149692"/>
                  <a:gd name="connsiteY152" fmla="*/ 1049867 h 4639734"/>
                  <a:gd name="connsiteX153" fmla="*/ 4379879 w 7149692"/>
                  <a:gd name="connsiteY153" fmla="*/ 922867 h 4639734"/>
                  <a:gd name="connsiteX154" fmla="*/ 4329079 w 7149692"/>
                  <a:gd name="connsiteY154" fmla="*/ 821267 h 4639734"/>
                  <a:gd name="connsiteX155" fmla="*/ 4269812 w 7149692"/>
                  <a:gd name="connsiteY155" fmla="*/ 711200 h 4639734"/>
                  <a:gd name="connsiteX156" fmla="*/ 4210545 w 7149692"/>
                  <a:gd name="connsiteY156" fmla="*/ 609600 h 4639734"/>
                  <a:gd name="connsiteX157" fmla="*/ 4134345 w 7149692"/>
                  <a:gd name="connsiteY157" fmla="*/ 516467 h 4639734"/>
                  <a:gd name="connsiteX158" fmla="*/ 4100479 w 7149692"/>
                  <a:gd name="connsiteY158" fmla="*/ 448734 h 4639734"/>
                  <a:gd name="connsiteX159" fmla="*/ 4041212 w 7149692"/>
                  <a:gd name="connsiteY159" fmla="*/ 372534 h 4639734"/>
                  <a:gd name="connsiteX160" fmla="*/ 4007345 w 7149692"/>
                  <a:gd name="connsiteY160" fmla="*/ 338667 h 4639734"/>
                  <a:gd name="connsiteX161" fmla="*/ 3990412 w 7149692"/>
                  <a:gd name="connsiteY161" fmla="*/ 313267 h 4639734"/>
                  <a:gd name="connsiteX162" fmla="*/ 3965012 w 7149692"/>
                  <a:gd name="connsiteY162" fmla="*/ 287867 h 4639734"/>
                  <a:gd name="connsiteX163" fmla="*/ 3939612 w 7149692"/>
                  <a:gd name="connsiteY163" fmla="*/ 254000 h 4639734"/>
                  <a:gd name="connsiteX164" fmla="*/ 3905745 w 7149692"/>
                  <a:gd name="connsiteY164" fmla="*/ 237067 h 4639734"/>
                  <a:gd name="connsiteX165" fmla="*/ 3846479 w 7149692"/>
                  <a:gd name="connsiteY165" fmla="*/ 186267 h 4639734"/>
                  <a:gd name="connsiteX166" fmla="*/ 3821079 w 7149692"/>
                  <a:gd name="connsiteY166" fmla="*/ 169334 h 4639734"/>
                  <a:gd name="connsiteX167" fmla="*/ 3787212 w 7149692"/>
                  <a:gd name="connsiteY167" fmla="*/ 135467 h 4639734"/>
                  <a:gd name="connsiteX168" fmla="*/ 3694079 w 7149692"/>
                  <a:gd name="connsiteY168" fmla="*/ 101600 h 4639734"/>
                  <a:gd name="connsiteX169" fmla="*/ 3617879 w 7149692"/>
                  <a:gd name="connsiteY169" fmla="*/ 67734 h 4639734"/>
                  <a:gd name="connsiteX170" fmla="*/ 3584012 w 7149692"/>
                  <a:gd name="connsiteY170" fmla="*/ 59267 h 4639734"/>
                  <a:gd name="connsiteX171" fmla="*/ 3550145 w 7149692"/>
                  <a:gd name="connsiteY171" fmla="*/ 42334 h 4639734"/>
                  <a:gd name="connsiteX172" fmla="*/ 3516279 w 7149692"/>
                  <a:gd name="connsiteY172" fmla="*/ 33867 h 4639734"/>
                  <a:gd name="connsiteX173" fmla="*/ 3431612 w 7149692"/>
                  <a:gd name="connsiteY173" fmla="*/ 8467 h 4639734"/>
                  <a:gd name="connsiteX174" fmla="*/ 3330012 w 7149692"/>
                  <a:gd name="connsiteY174" fmla="*/ 0 h 4639734"/>
                  <a:gd name="connsiteX175" fmla="*/ 3143745 w 7149692"/>
                  <a:gd name="connsiteY175" fmla="*/ 8467 h 4639734"/>
                  <a:gd name="connsiteX176" fmla="*/ 3050612 w 7149692"/>
                  <a:gd name="connsiteY176" fmla="*/ 25400 h 4639734"/>
                  <a:gd name="connsiteX177" fmla="*/ 2991345 w 7149692"/>
                  <a:gd name="connsiteY177" fmla="*/ 42334 h 4639734"/>
                  <a:gd name="connsiteX178" fmla="*/ 2949012 w 7149692"/>
                  <a:gd name="connsiteY178" fmla="*/ 59267 h 4639734"/>
                  <a:gd name="connsiteX179" fmla="*/ 2898212 w 7149692"/>
                  <a:gd name="connsiteY179" fmla="*/ 93134 h 4639734"/>
                  <a:gd name="connsiteX180" fmla="*/ 2855879 w 7149692"/>
                  <a:gd name="connsiteY180" fmla="*/ 118534 h 4639734"/>
                  <a:gd name="connsiteX181" fmla="*/ 2830479 w 7149692"/>
                  <a:gd name="connsiteY181" fmla="*/ 143934 h 4639734"/>
                  <a:gd name="connsiteX182" fmla="*/ 2805079 w 7149692"/>
                  <a:gd name="connsiteY182" fmla="*/ 160867 h 4639734"/>
                  <a:gd name="connsiteX183" fmla="*/ 2745812 w 7149692"/>
                  <a:gd name="connsiteY183" fmla="*/ 203200 h 4639734"/>
                  <a:gd name="connsiteX184" fmla="*/ 2720412 w 7149692"/>
                  <a:gd name="connsiteY184" fmla="*/ 254000 h 4639734"/>
                  <a:gd name="connsiteX185" fmla="*/ 2695012 w 7149692"/>
                  <a:gd name="connsiteY185" fmla="*/ 296334 h 4639734"/>
                  <a:gd name="connsiteX186" fmla="*/ 2644212 w 7149692"/>
                  <a:gd name="connsiteY186" fmla="*/ 389467 h 4639734"/>
                  <a:gd name="connsiteX187" fmla="*/ 2627279 w 7149692"/>
                  <a:gd name="connsiteY187" fmla="*/ 414867 h 4639734"/>
                  <a:gd name="connsiteX188" fmla="*/ 2610345 w 7149692"/>
                  <a:gd name="connsiteY188" fmla="*/ 541867 h 4639734"/>
                  <a:gd name="connsiteX189" fmla="*/ 2593412 w 7149692"/>
                  <a:gd name="connsiteY189" fmla="*/ 584200 h 4639734"/>
                  <a:gd name="connsiteX190" fmla="*/ 2584945 w 7149692"/>
                  <a:gd name="connsiteY190" fmla="*/ 609600 h 4639734"/>
                  <a:gd name="connsiteX191" fmla="*/ 2568012 w 7149692"/>
                  <a:gd name="connsiteY191" fmla="*/ 643467 h 4639734"/>
                  <a:gd name="connsiteX192" fmla="*/ 2542612 w 7149692"/>
                  <a:gd name="connsiteY192" fmla="*/ 728134 h 4639734"/>
                  <a:gd name="connsiteX193" fmla="*/ 2551079 w 7149692"/>
                  <a:gd name="connsiteY193" fmla="*/ 880534 h 4639734"/>
                  <a:gd name="connsiteX194" fmla="*/ 2576479 w 7149692"/>
                  <a:gd name="connsiteY194" fmla="*/ 973667 h 4639734"/>
                  <a:gd name="connsiteX195" fmla="*/ 2593412 w 7149692"/>
                  <a:gd name="connsiteY195" fmla="*/ 1049867 h 4639734"/>
                  <a:gd name="connsiteX196" fmla="*/ 2618812 w 7149692"/>
                  <a:gd name="connsiteY196" fmla="*/ 1066800 h 4639734"/>
                  <a:gd name="connsiteX197" fmla="*/ 2678079 w 7149692"/>
                  <a:gd name="connsiteY197" fmla="*/ 1134534 h 4639734"/>
                  <a:gd name="connsiteX198" fmla="*/ 2728879 w 7149692"/>
                  <a:gd name="connsiteY198" fmla="*/ 1176867 h 4639734"/>
                  <a:gd name="connsiteX199" fmla="*/ 2703479 w 7149692"/>
                  <a:gd name="connsiteY199" fmla="*/ 1202267 h 4639734"/>
                  <a:gd name="connsiteX200" fmla="*/ 2635745 w 7149692"/>
                  <a:gd name="connsiteY200" fmla="*/ 1193800 h 4639734"/>
                  <a:gd name="connsiteX201" fmla="*/ 2568012 w 7149692"/>
                  <a:gd name="connsiteY201" fmla="*/ 1117600 h 4639734"/>
                  <a:gd name="connsiteX202" fmla="*/ 2551079 w 7149692"/>
                  <a:gd name="connsiteY202" fmla="*/ 1092200 h 4639734"/>
                  <a:gd name="connsiteX203" fmla="*/ 2525679 w 7149692"/>
                  <a:gd name="connsiteY203" fmla="*/ 1083734 h 4639734"/>
                  <a:gd name="connsiteX204" fmla="*/ 2508745 w 7149692"/>
                  <a:gd name="connsiteY204" fmla="*/ 1049867 h 4639734"/>
                  <a:gd name="connsiteX205" fmla="*/ 2466412 w 7149692"/>
                  <a:gd name="connsiteY205" fmla="*/ 1024467 h 4639734"/>
                  <a:gd name="connsiteX206" fmla="*/ 2432545 w 7149692"/>
                  <a:gd name="connsiteY206" fmla="*/ 999067 h 4639734"/>
                  <a:gd name="connsiteX207" fmla="*/ 2305545 w 7149692"/>
                  <a:gd name="connsiteY207" fmla="*/ 889000 h 4639734"/>
                  <a:gd name="connsiteX208" fmla="*/ 2187012 w 7149692"/>
                  <a:gd name="connsiteY208" fmla="*/ 804334 h 4639734"/>
                  <a:gd name="connsiteX209" fmla="*/ 2136212 w 7149692"/>
                  <a:gd name="connsiteY209" fmla="*/ 762000 h 4639734"/>
                  <a:gd name="connsiteX210" fmla="*/ 2017679 w 7149692"/>
                  <a:gd name="connsiteY210" fmla="*/ 677334 h 4639734"/>
                  <a:gd name="connsiteX211" fmla="*/ 1966879 w 7149692"/>
                  <a:gd name="connsiteY211" fmla="*/ 635000 h 4639734"/>
                  <a:gd name="connsiteX212" fmla="*/ 1873745 w 7149692"/>
                  <a:gd name="connsiteY212" fmla="*/ 575734 h 4639734"/>
                  <a:gd name="connsiteX213" fmla="*/ 1831412 w 7149692"/>
                  <a:gd name="connsiteY213" fmla="*/ 541867 h 4639734"/>
                  <a:gd name="connsiteX214" fmla="*/ 1789079 w 7149692"/>
                  <a:gd name="connsiteY214" fmla="*/ 533400 h 4639734"/>
                  <a:gd name="connsiteX215" fmla="*/ 1763679 w 7149692"/>
                  <a:gd name="connsiteY215" fmla="*/ 524934 h 4639734"/>
                  <a:gd name="connsiteX216" fmla="*/ 1738279 w 7149692"/>
                  <a:gd name="connsiteY216" fmla="*/ 508000 h 4639734"/>
                  <a:gd name="connsiteX217" fmla="*/ 1611279 w 7149692"/>
                  <a:gd name="connsiteY217" fmla="*/ 474134 h 4639734"/>
                  <a:gd name="connsiteX218" fmla="*/ 1501212 w 7149692"/>
                  <a:gd name="connsiteY218" fmla="*/ 465667 h 4639734"/>
                  <a:gd name="connsiteX219" fmla="*/ 1314945 w 7149692"/>
                  <a:gd name="connsiteY219" fmla="*/ 474134 h 4639734"/>
                  <a:gd name="connsiteX220" fmla="*/ 1255679 w 7149692"/>
                  <a:gd name="connsiteY220" fmla="*/ 491067 h 4639734"/>
                  <a:gd name="connsiteX221" fmla="*/ 1179479 w 7149692"/>
                  <a:gd name="connsiteY221" fmla="*/ 508000 h 4639734"/>
                  <a:gd name="connsiteX222" fmla="*/ 1111745 w 7149692"/>
                  <a:gd name="connsiteY222" fmla="*/ 524934 h 4639734"/>
                  <a:gd name="connsiteX223" fmla="*/ 1077879 w 7149692"/>
                  <a:gd name="connsiteY223" fmla="*/ 550334 h 4639734"/>
                  <a:gd name="connsiteX224" fmla="*/ 1044012 w 7149692"/>
                  <a:gd name="connsiteY224" fmla="*/ 567267 h 4639734"/>
                  <a:gd name="connsiteX225" fmla="*/ 993212 w 7149692"/>
                  <a:gd name="connsiteY225" fmla="*/ 618067 h 4639734"/>
                  <a:gd name="connsiteX226" fmla="*/ 933945 w 7149692"/>
                  <a:gd name="connsiteY226" fmla="*/ 728134 h 4639734"/>
                  <a:gd name="connsiteX227" fmla="*/ 900079 w 7149692"/>
                  <a:gd name="connsiteY227" fmla="*/ 778934 h 4639734"/>
                  <a:gd name="connsiteX228" fmla="*/ 883145 w 7149692"/>
                  <a:gd name="connsiteY228" fmla="*/ 838200 h 4639734"/>
                  <a:gd name="connsiteX229" fmla="*/ 866212 w 7149692"/>
                  <a:gd name="connsiteY229" fmla="*/ 905934 h 4639734"/>
                  <a:gd name="connsiteX230" fmla="*/ 883145 w 7149692"/>
                  <a:gd name="connsiteY230" fmla="*/ 1227667 h 4639734"/>
                  <a:gd name="connsiteX231" fmla="*/ 900079 w 7149692"/>
                  <a:gd name="connsiteY231" fmla="*/ 1278467 h 4639734"/>
                  <a:gd name="connsiteX232" fmla="*/ 908545 w 7149692"/>
                  <a:gd name="connsiteY232" fmla="*/ 1320800 h 4639734"/>
                  <a:gd name="connsiteX233" fmla="*/ 942412 w 7149692"/>
                  <a:gd name="connsiteY233" fmla="*/ 1380067 h 4639734"/>
                  <a:gd name="connsiteX234" fmla="*/ 967812 w 7149692"/>
                  <a:gd name="connsiteY234" fmla="*/ 1413934 h 4639734"/>
                  <a:gd name="connsiteX235" fmla="*/ 1010145 w 7149692"/>
                  <a:gd name="connsiteY235" fmla="*/ 1490134 h 4639734"/>
                  <a:gd name="connsiteX236" fmla="*/ 1060945 w 7149692"/>
                  <a:gd name="connsiteY236" fmla="*/ 1532467 h 4639734"/>
                  <a:gd name="connsiteX237" fmla="*/ 1077879 w 7149692"/>
                  <a:gd name="connsiteY237" fmla="*/ 1557867 h 4639734"/>
                  <a:gd name="connsiteX238" fmla="*/ 1120212 w 7149692"/>
                  <a:gd name="connsiteY238" fmla="*/ 1591734 h 4639734"/>
                  <a:gd name="connsiteX239" fmla="*/ 1145612 w 7149692"/>
                  <a:gd name="connsiteY239" fmla="*/ 1617134 h 4639734"/>
                  <a:gd name="connsiteX240" fmla="*/ 1179479 w 7149692"/>
                  <a:gd name="connsiteY240" fmla="*/ 1659467 h 4639734"/>
                  <a:gd name="connsiteX241" fmla="*/ 1230279 w 7149692"/>
                  <a:gd name="connsiteY241" fmla="*/ 1710267 h 4639734"/>
                  <a:gd name="connsiteX242" fmla="*/ 1289545 w 7149692"/>
                  <a:gd name="connsiteY242" fmla="*/ 1761067 h 4639734"/>
                  <a:gd name="connsiteX243" fmla="*/ 1314945 w 7149692"/>
                  <a:gd name="connsiteY243" fmla="*/ 1794934 h 4639734"/>
                  <a:gd name="connsiteX244" fmla="*/ 1374212 w 7149692"/>
                  <a:gd name="connsiteY244" fmla="*/ 1837267 h 4639734"/>
                  <a:gd name="connsiteX245" fmla="*/ 1391145 w 7149692"/>
                  <a:gd name="connsiteY245" fmla="*/ 1862667 h 4639734"/>
                  <a:gd name="connsiteX246" fmla="*/ 1425012 w 7149692"/>
                  <a:gd name="connsiteY246" fmla="*/ 1896534 h 4639734"/>
                  <a:gd name="connsiteX247" fmla="*/ 1433479 w 7149692"/>
                  <a:gd name="connsiteY247" fmla="*/ 1921934 h 4639734"/>
                  <a:gd name="connsiteX248" fmla="*/ 1416545 w 7149692"/>
                  <a:gd name="connsiteY248" fmla="*/ 1938867 h 4639734"/>
                  <a:gd name="connsiteX249" fmla="*/ 1357279 w 7149692"/>
                  <a:gd name="connsiteY249" fmla="*/ 1921934 h 4639734"/>
                  <a:gd name="connsiteX250" fmla="*/ 1298012 w 7149692"/>
                  <a:gd name="connsiteY250" fmla="*/ 1888067 h 4639734"/>
                  <a:gd name="connsiteX251" fmla="*/ 1264145 w 7149692"/>
                  <a:gd name="connsiteY251" fmla="*/ 1862667 h 4639734"/>
                  <a:gd name="connsiteX252" fmla="*/ 1230279 w 7149692"/>
                  <a:gd name="connsiteY252" fmla="*/ 1854200 h 4639734"/>
                  <a:gd name="connsiteX253" fmla="*/ 1204879 w 7149692"/>
                  <a:gd name="connsiteY253" fmla="*/ 1845734 h 4639734"/>
                  <a:gd name="connsiteX254" fmla="*/ 1128679 w 7149692"/>
                  <a:gd name="connsiteY254" fmla="*/ 1820334 h 4639734"/>
                  <a:gd name="connsiteX255" fmla="*/ 967812 w 7149692"/>
                  <a:gd name="connsiteY255" fmla="*/ 1811867 h 4639734"/>
                  <a:gd name="connsiteX256" fmla="*/ 866212 w 7149692"/>
                  <a:gd name="connsiteY256" fmla="*/ 1803400 h 4639734"/>
                  <a:gd name="connsiteX257" fmla="*/ 790012 w 7149692"/>
                  <a:gd name="connsiteY257" fmla="*/ 1811867 h 4639734"/>
                  <a:gd name="connsiteX258" fmla="*/ 722279 w 7149692"/>
                  <a:gd name="connsiteY258" fmla="*/ 1837267 h 4639734"/>
                  <a:gd name="connsiteX259" fmla="*/ 679945 w 7149692"/>
                  <a:gd name="connsiteY259" fmla="*/ 1871134 h 4639734"/>
                  <a:gd name="connsiteX260" fmla="*/ 654545 w 7149692"/>
                  <a:gd name="connsiteY260" fmla="*/ 1896534 h 4639734"/>
                  <a:gd name="connsiteX261" fmla="*/ 586812 w 7149692"/>
                  <a:gd name="connsiteY261" fmla="*/ 1947334 h 4639734"/>
                  <a:gd name="connsiteX262" fmla="*/ 544479 w 7149692"/>
                  <a:gd name="connsiteY262" fmla="*/ 1981200 h 4639734"/>
                  <a:gd name="connsiteX263" fmla="*/ 459812 w 7149692"/>
                  <a:gd name="connsiteY263" fmla="*/ 2032000 h 4639734"/>
                  <a:gd name="connsiteX264" fmla="*/ 400545 w 7149692"/>
                  <a:gd name="connsiteY264" fmla="*/ 2099734 h 4639734"/>
                  <a:gd name="connsiteX265" fmla="*/ 332812 w 7149692"/>
                  <a:gd name="connsiteY265" fmla="*/ 2159000 h 4639734"/>
                  <a:gd name="connsiteX266" fmla="*/ 282012 w 7149692"/>
                  <a:gd name="connsiteY266" fmla="*/ 2235200 h 4639734"/>
                  <a:gd name="connsiteX267" fmla="*/ 256612 w 7149692"/>
                  <a:gd name="connsiteY267" fmla="*/ 2252134 h 4639734"/>
                  <a:gd name="connsiteX268" fmla="*/ 214279 w 7149692"/>
                  <a:gd name="connsiteY268" fmla="*/ 2328334 h 4639734"/>
                  <a:gd name="connsiteX269" fmla="*/ 205812 w 7149692"/>
                  <a:gd name="connsiteY269" fmla="*/ 2362200 h 4639734"/>
                  <a:gd name="connsiteX270" fmla="*/ 188879 w 7149692"/>
                  <a:gd name="connsiteY270" fmla="*/ 2404534 h 4639734"/>
                  <a:gd name="connsiteX271" fmla="*/ 180412 w 7149692"/>
                  <a:gd name="connsiteY271" fmla="*/ 2446867 h 4639734"/>
                  <a:gd name="connsiteX272" fmla="*/ 188879 w 7149692"/>
                  <a:gd name="connsiteY272" fmla="*/ 2531534 h 4639734"/>
                  <a:gd name="connsiteX273" fmla="*/ 239679 w 7149692"/>
                  <a:gd name="connsiteY273" fmla="*/ 2573867 h 4639734"/>
                  <a:gd name="connsiteX274" fmla="*/ 265079 w 7149692"/>
                  <a:gd name="connsiteY274" fmla="*/ 2590800 h 4639734"/>
                  <a:gd name="connsiteX275" fmla="*/ 315879 w 7149692"/>
                  <a:gd name="connsiteY275" fmla="*/ 2641600 h 4639734"/>
                  <a:gd name="connsiteX276" fmla="*/ 375145 w 7149692"/>
                  <a:gd name="connsiteY276" fmla="*/ 2683934 h 4639734"/>
                  <a:gd name="connsiteX277" fmla="*/ 417479 w 7149692"/>
                  <a:gd name="connsiteY277" fmla="*/ 2709334 h 4639734"/>
                  <a:gd name="connsiteX278" fmla="*/ 510612 w 7149692"/>
                  <a:gd name="connsiteY278" fmla="*/ 2768600 h 4639734"/>
                  <a:gd name="connsiteX279" fmla="*/ 527545 w 7149692"/>
                  <a:gd name="connsiteY279" fmla="*/ 2785534 h 4639734"/>
                  <a:gd name="connsiteX280" fmla="*/ 561412 w 7149692"/>
                  <a:gd name="connsiteY280" fmla="*/ 2827867 h 4639734"/>
                  <a:gd name="connsiteX281" fmla="*/ 603745 w 7149692"/>
                  <a:gd name="connsiteY281" fmla="*/ 2895600 h 4639734"/>
                  <a:gd name="connsiteX282" fmla="*/ 561412 w 7149692"/>
                  <a:gd name="connsiteY282" fmla="*/ 2921000 h 4639734"/>
                  <a:gd name="connsiteX283" fmla="*/ 510612 w 7149692"/>
                  <a:gd name="connsiteY28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35079 w 7149692"/>
                  <a:gd name="connsiteY45" fmla="*/ 4030134 h 4639734"/>
                  <a:gd name="connsiteX46" fmla="*/ 1594345 w 7149692"/>
                  <a:gd name="connsiteY46" fmla="*/ 4123267 h 4639734"/>
                  <a:gd name="connsiteX47" fmla="*/ 1679012 w 7149692"/>
                  <a:gd name="connsiteY47" fmla="*/ 4241800 h 4639734"/>
                  <a:gd name="connsiteX48" fmla="*/ 1763679 w 7149692"/>
                  <a:gd name="connsiteY48" fmla="*/ 4334934 h 4639734"/>
                  <a:gd name="connsiteX49" fmla="*/ 1831412 w 7149692"/>
                  <a:gd name="connsiteY49" fmla="*/ 4368800 h 4639734"/>
                  <a:gd name="connsiteX50" fmla="*/ 1890679 w 7149692"/>
                  <a:gd name="connsiteY50" fmla="*/ 4411134 h 4639734"/>
                  <a:gd name="connsiteX51" fmla="*/ 1983812 w 7149692"/>
                  <a:gd name="connsiteY51" fmla="*/ 4453467 h 4639734"/>
                  <a:gd name="connsiteX52" fmla="*/ 2076945 w 7149692"/>
                  <a:gd name="connsiteY52" fmla="*/ 4478867 h 4639734"/>
                  <a:gd name="connsiteX53" fmla="*/ 2237812 w 7149692"/>
                  <a:gd name="connsiteY53" fmla="*/ 4512734 h 4639734"/>
                  <a:gd name="connsiteX54" fmla="*/ 2297079 w 7149692"/>
                  <a:gd name="connsiteY54" fmla="*/ 4529667 h 4639734"/>
                  <a:gd name="connsiteX55" fmla="*/ 2381745 w 7149692"/>
                  <a:gd name="connsiteY55" fmla="*/ 4538134 h 4639734"/>
                  <a:gd name="connsiteX56" fmla="*/ 2457945 w 7149692"/>
                  <a:gd name="connsiteY56" fmla="*/ 4546600 h 4639734"/>
                  <a:gd name="connsiteX57" fmla="*/ 2525679 w 7149692"/>
                  <a:gd name="connsiteY57" fmla="*/ 4563534 h 4639734"/>
                  <a:gd name="connsiteX58" fmla="*/ 2601879 w 7149692"/>
                  <a:gd name="connsiteY58" fmla="*/ 4580467 h 4639734"/>
                  <a:gd name="connsiteX59" fmla="*/ 2771212 w 7149692"/>
                  <a:gd name="connsiteY59" fmla="*/ 4622800 h 4639734"/>
                  <a:gd name="connsiteX60" fmla="*/ 2915145 w 7149692"/>
                  <a:gd name="connsiteY60" fmla="*/ 4639734 h 4639734"/>
                  <a:gd name="connsiteX61" fmla="*/ 3025212 w 7149692"/>
                  <a:gd name="connsiteY61" fmla="*/ 4631267 h 4639734"/>
                  <a:gd name="connsiteX62" fmla="*/ 3084479 w 7149692"/>
                  <a:gd name="connsiteY62" fmla="*/ 4555067 h 4639734"/>
                  <a:gd name="connsiteX63" fmla="*/ 3160679 w 7149692"/>
                  <a:gd name="connsiteY63" fmla="*/ 4419600 h 4639734"/>
                  <a:gd name="connsiteX64" fmla="*/ 3203012 w 7149692"/>
                  <a:gd name="connsiteY64" fmla="*/ 4351867 h 4639734"/>
                  <a:gd name="connsiteX65" fmla="*/ 3262279 w 7149692"/>
                  <a:gd name="connsiteY65" fmla="*/ 4275667 h 4639734"/>
                  <a:gd name="connsiteX66" fmla="*/ 3287679 w 7149692"/>
                  <a:gd name="connsiteY66" fmla="*/ 4224867 h 4639734"/>
                  <a:gd name="connsiteX67" fmla="*/ 3313079 w 7149692"/>
                  <a:gd name="connsiteY67" fmla="*/ 4123267 h 4639734"/>
                  <a:gd name="connsiteX68" fmla="*/ 3338479 w 7149692"/>
                  <a:gd name="connsiteY68" fmla="*/ 4055534 h 4639734"/>
                  <a:gd name="connsiteX69" fmla="*/ 3355412 w 7149692"/>
                  <a:gd name="connsiteY69" fmla="*/ 3987800 h 4639734"/>
                  <a:gd name="connsiteX70" fmla="*/ 3431612 w 7149692"/>
                  <a:gd name="connsiteY70" fmla="*/ 4047067 h 4639734"/>
                  <a:gd name="connsiteX71" fmla="*/ 3473945 w 7149692"/>
                  <a:gd name="connsiteY71" fmla="*/ 4089400 h 4639734"/>
                  <a:gd name="connsiteX72" fmla="*/ 3541679 w 7149692"/>
                  <a:gd name="connsiteY72" fmla="*/ 4165600 h 4639734"/>
                  <a:gd name="connsiteX73" fmla="*/ 3617879 w 7149692"/>
                  <a:gd name="connsiteY73" fmla="*/ 4233334 h 4639734"/>
                  <a:gd name="connsiteX74" fmla="*/ 3677145 w 7149692"/>
                  <a:gd name="connsiteY74" fmla="*/ 4292600 h 4639734"/>
                  <a:gd name="connsiteX75" fmla="*/ 3736412 w 7149692"/>
                  <a:gd name="connsiteY75" fmla="*/ 4360334 h 4639734"/>
                  <a:gd name="connsiteX76" fmla="*/ 3795679 w 7149692"/>
                  <a:gd name="connsiteY76" fmla="*/ 4402667 h 4639734"/>
                  <a:gd name="connsiteX77" fmla="*/ 3897279 w 7149692"/>
                  <a:gd name="connsiteY77" fmla="*/ 4461934 h 4639734"/>
                  <a:gd name="connsiteX78" fmla="*/ 3998879 w 7149692"/>
                  <a:gd name="connsiteY78" fmla="*/ 4495800 h 4639734"/>
                  <a:gd name="connsiteX79" fmla="*/ 4083545 w 7149692"/>
                  <a:gd name="connsiteY79" fmla="*/ 4512734 h 4639734"/>
                  <a:gd name="connsiteX80" fmla="*/ 4134345 w 7149692"/>
                  <a:gd name="connsiteY80" fmla="*/ 4529667 h 4639734"/>
                  <a:gd name="connsiteX81" fmla="*/ 4252879 w 7149692"/>
                  <a:gd name="connsiteY81" fmla="*/ 4538134 h 4639734"/>
                  <a:gd name="connsiteX82" fmla="*/ 4320612 w 7149692"/>
                  <a:gd name="connsiteY82" fmla="*/ 4546600 h 4639734"/>
                  <a:gd name="connsiteX83" fmla="*/ 4574612 w 7149692"/>
                  <a:gd name="connsiteY83" fmla="*/ 4555067 h 4639734"/>
                  <a:gd name="connsiteX84" fmla="*/ 4752412 w 7149692"/>
                  <a:gd name="connsiteY84" fmla="*/ 4572000 h 4639734"/>
                  <a:gd name="connsiteX85" fmla="*/ 4828612 w 7149692"/>
                  <a:gd name="connsiteY85" fmla="*/ 4580467 h 4639734"/>
                  <a:gd name="connsiteX86" fmla="*/ 5074145 w 7149692"/>
                  <a:gd name="connsiteY86" fmla="*/ 4588934 h 4639734"/>
                  <a:gd name="connsiteX87" fmla="*/ 5421279 w 7149692"/>
                  <a:gd name="connsiteY87" fmla="*/ 4563534 h 4639734"/>
                  <a:gd name="connsiteX88" fmla="*/ 5497479 w 7149692"/>
                  <a:gd name="connsiteY88" fmla="*/ 4529667 h 4639734"/>
                  <a:gd name="connsiteX89" fmla="*/ 5565212 w 7149692"/>
                  <a:gd name="connsiteY89" fmla="*/ 4461934 h 4639734"/>
                  <a:gd name="connsiteX90" fmla="*/ 5658345 w 7149692"/>
                  <a:gd name="connsiteY90" fmla="*/ 4385734 h 4639734"/>
                  <a:gd name="connsiteX91" fmla="*/ 5717612 w 7149692"/>
                  <a:gd name="connsiteY91" fmla="*/ 4343400 h 4639734"/>
                  <a:gd name="connsiteX92" fmla="*/ 5759945 w 7149692"/>
                  <a:gd name="connsiteY92" fmla="*/ 4292600 h 4639734"/>
                  <a:gd name="connsiteX93" fmla="*/ 5802279 w 7149692"/>
                  <a:gd name="connsiteY93" fmla="*/ 4174067 h 4639734"/>
                  <a:gd name="connsiteX94" fmla="*/ 5827679 w 7149692"/>
                  <a:gd name="connsiteY94" fmla="*/ 4097867 h 4639734"/>
                  <a:gd name="connsiteX95" fmla="*/ 5861545 w 7149692"/>
                  <a:gd name="connsiteY95" fmla="*/ 3987800 h 4639734"/>
                  <a:gd name="connsiteX96" fmla="*/ 5903879 w 7149692"/>
                  <a:gd name="connsiteY96" fmla="*/ 3979334 h 4639734"/>
                  <a:gd name="connsiteX97" fmla="*/ 5997012 w 7149692"/>
                  <a:gd name="connsiteY97" fmla="*/ 4013200 h 4639734"/>
                  <a:gd name="connsiteX98" fmla="*/ 6327212 w 7149692"/>
                  <a:gd name="connsiteY98" fmla="*/ 4004734 h 4639734"/>
                  <a:gd name="connsiteX99" fmla="*/ 6411879 w 7149692"/>
                  <a:gd name="connsiteY99" fmla="*/ 3996267 h 4639734"/>
                  <a:gd name="connsiteX100" fmla="*/ 6589679 w 7149692"/>
                  <a:gd name="connsiteY100" fmla="*/ 3979334 h 4639734"/>
                  <a:gd name="connsiteX101" fmla="*/ 6725145 w 7149692"/>
                  <a:gd name="connsiteY101" fmla="*/ 3962400 h 4639734"/>
                  <a:gd name="connsiteX102" fmla="*/ 6784412 w 7149692"/>
                  <a:gd name="connsiteY102" fmla="*/ 3945467 h 4639734"/>
                  <a:gd name="connsiteX103" fmla="*/ 6869079 w 7149692"/>
                  <a:gd name="connsiteY103" fmla="*/ 3869267 h 4639734"/>
                  <a:gd name="connsiteX104" fmla="*/ 6936812 w 7149692"/>
                  <a:gd name="connsiteY104" fmla="*/ 3759200 h 4639734"/>
                  <a:gd name="connsiteX105" fmla="*/ 6987612 w 7149692"/>
                  <a:gd name="connsiteY105" fmla="*/ 3666067 h 4639734"/>
                  <a:gd name="connsiteX106" fmla="*/ 7029945 w 7149692"/>
                  <a:gd name="connsiteY106" fmla="*/ 3572934 h 4639734"/>
                  <a:gd name="connsiteX107" fmla="*/ 7055345 w 7149692"/>
                  <a:gd name="connsiteY107" fmla="*/ 3479800 h 4639734"/>
                  <a:gd name="connsiteX108" fmla="*/ 7106145 w 7149692"/>
                  <a:gd name="connsiteY108" fmla="*/ 3378200 h 4639734"/>
                  <a:gd name="connsiteX109" fmla="*/ 7140012 w 7149692"/>
                  <a:gd name="connsiteY109" fmla="*/ 3259667 h 4639734"/>
                  <a:gd name="connsiteX110" fmla="*/ 7140012 w 7149692"/>
                  <a:gd name="connsiteY110" fmla="*/ 2937934 h 4639734"/>
                  <a:gd name="connsiteX111" fmla="*/ 7114612 w 7149692"/>
                  <a:gd name="connsiteY111" fmla="*/ 2836334 h 4639734"/>
                  <a:gd name="connsiteX112" fmla="*/ 7063812 w 7149692"/>
                  <a:gd name="connsiteY112" fmla="*/ 2743200 h 4639734"/>
                  <a:gd name="connsiteX113" fmla="*/ 7029945 w 7149692"/>
                  <a:gd name="connsiteY113" fmla="*/ 2641600 h 4639734"/>
                  <a:gd name="connsiteX114" fmla="*/ 7004545 w 7149692"/>
                  <a:gd name="connsiteY114" fmla="*/ 2582334 h 4639734"/>
                  <a:gd name="connsiteX115" fmla="*/ 6953745 w 7149692"/>
                  <a:gd name="connsiteY115" fmla="*/ 2514600 h 4639734"/>
                  <a:gd name="connsiteX116" fmla="*/ 6826745 w 7149692"/>
                  <a:gd name="connsiteY116" fmla="*/ 2421467 h 4639734"/>
                  <a:gd name="connsiteX117" fmla="*/ 6759012 w 7149692"/>
                  <a:gd name="connsiteY117" fmla="*/ 2396067 h 4639734"/>
                  <a:gd name="connsiteX118" fmla="*/ 6657412 w 7149692"/>
                  <a:gd name="connsiteY118" fmla="*/ 2319867 h 4639734"/>
                  <a:gd name="connsiteX119" fmla="*/ 6538879 w 7149692"/>
                  <a:gd name="connsiteY119" fmla="*/ 2294467 h 4639734"/>
                  <a:gd name="connsiteX120" fmla="*/ 6445745 w 7149692"/>
                  <a:gd name="connsiteY120" fmla="*/ 2260600 h 4639734"/>
                  <a:gd name="connsiteX121" fmla="*/ 6132479 w 7149692"/>
                  <a:gd name="connsiteY121" fmla="*/ 2260600 h 4639734"/>
                  <a:gd name="connsiteX122" fmla="*/ 6013945 w 7149692"/>
                  <a:gd name="connsiteY122" fmla="*/ 2302934 h 4639734"/>
                  <a:gd name="connsiteX123" fmla="*/ 5954679 w 7149692"/>
                  <a:gd name="connsiteY123" fmla="*/ 2319867 h 4639734"/>
                  <a:gd name="connsiteX124" fmla="*/ 5929279 w 7149692"/>
                  <a:gd name="connsiteY124" fmla="*/ 2167467 h 4639734"/>
                  <a:gd name="connsiteX125" fmla="*/ 5903879 w 7149692"/>
                  <a:gd name="connsiteY125" fmla="*/ 2091267 h 4639734"/>
                  <a:gd name="connsiteX126" fmla="*/ 5878479 w 7149692"/>
                  <a:gd name="connsiteY126" fmla="*/ 1955800 h 4639734"/>
                  <a:gd name="connsiteX127" fmla="*/ 5853079 w 7149692"/>
                  <a:gd name="connsiteY127" fmla="*/ 1905000 h 4639734"/>
                  <a:gd name="connsiteX128" fmla="*/ 5810745 w 7149692"/>
                  <a:gd name="connsiteY128" fmla="*/ 1811867 h 4639734"/>
                  <a:gd name="connsiteX129" fmla="*/ 5759945 w 7149692"/>
                  <a:gd name="connsiteY129" fmla="*/ 1693334 h 4639734"/>
                  <a:gd name="connsiteX130" fmla="*/ 5726079 w 7149692"/>
                  <a:gd name="connsiteY130" fmla="*/ 1591734 h 4639734"/>
                  <a:gd name="connsiteX131" fmla="*/ 5675279 w 7149692"/>
                  <a:gd name="connsiteY131" fmla="*/ 1507067 h 4639734"/>
                  <a:gd name="connsiteX132" fmla="*/ 5649879 w 7149692"/>
                  <a:gd name="connsiteY132" fmla="*/ 1447800 h 4639734"/>
                  <a:gd name="connsiteX133" fmla="*/ 5616012 w 7149692"/>
                  <a:gd name="connsiteY133" fmla="*/ 1380067 h 4639734"/>
                  <a:gd name="connsiteX134" fmla="*/ 5556745 w 7149692"/>
                  <a:gd name="connsiteY134" fmla="*/ 1270000 h 4639734"/>
                  <a:gd name="connsiteX135" fmla="*/ 5505945 w 7149692"/>
                  <a:gd name="connsiteY135" fmla="*/ 1185334 h 4639734"/>
                  <a:gd name="connsiteX136" fmla="*/ 5446679 w 7149692"/>
                  <a:gd name="connsiteY136" fmla="*/ 1083734 h 4639734"/>
                  <a:gd name="connsiteX137" fmla="*/ 5395879 w 7149692"/>
                  <a:gd name="connsiteY137" fmla="*/ 1024467 h 4639734"/>
                  <a:gd name="connsiteX138" fmla="*/ 5336612 w 7149692"/>
                  <a:gd name="connsiteY138" fmla="*/ 939800 h 4639734"/>
                  <a:gd name="connsiteX139" fmla="*/ 5294279 w 7149692"/>
                  <a:gd name="connsiteY139" fmla="*/ 889000 h 4639734"/>
                  <a:gd name="connsiteX140" fmla="*/ 5226545 w 7149692"/>
                  <a:gd name="connsiteY140" fmla="*/ 838200 h 4639734"/>
                  <a:gd name="connsiteX141" fmla="*/ 5158812 w 7149692"/>
                  <a:gd name="connsiteY141" fmla="*/ 812800 h 4639734"/>
                  <a:gd name="connsiteX142" fmla="*/ 5065679 w 7149692"/>
                  <a:gd name="connsiteY142" fmla="*/ 778934 h 4639734"/>
                  <a:gd name="connsiteX143" fmla="*/ 4955612 w 7149692"/>
                  <a:gd name="connsiteY143" fmla="*/ 753534 h 4639734"/>
                  <a:gd name="connsiteX144" fmla="*/ 4887879 w 7149692"/>
                  <a:gd name="connsiteY144" fmla="*/ 736600 h 4639734"/>
                  <a:gd name="connsiteX145" fmla="*/ 4760879 w 7149692"/>
                  <a:gd name="connsiteY145" fmla="*/ 795867 h 4639734"/>
                  <a:gd name="connsiteX146" fmla="*/ 4667745 w 7149692"/>
                  <a:gd name="connsiteY146" fmla="*/ 872067 h 4639734"/>
                  <a:gd name="connsiteX147" fmla="*/ 4600012 w 7149692"/>
                  <a:gd name="connsiteY147" fmla="*/ 990600 h 4639734"/>
                  <a:gd name="connsiteX148" fmla="*/ 4574612 w 7149692"/>
                  <a:gd name="connsiteY148" fmla="*/ 1066800 h 4639734"/>
                  <a:gd name="connsiteX149" fmla="*/ 4540745 w 7149692"/>
                  <a:gd name="connsiteY149" fmla="*/ 1210734 h 4639734"/>
                  <a:gd name="connsiteX150" fmla="*/ 4489945 w 7149692"/>
                  <a:gd name="connsiteY150" fmla="*/ 1168400 h 4639734"/>
                  <a:gd name="connsiteX151" fmla="*/ 4447612 w 7149692"/>
                  <a:gd name="connsiteY151" fmla="*/ 1049867 h 4639734"/>
                  <a:gd name="connsiteX152" fmla="*/ 4379879 w 7149692"/>
                  <a:gd name="connsiteY152" fmla="*/ 922867 h 4639734"/>
                  <a:gd name="connsiteX153" fmla="*/ 4329079 w 7149692"/>
                  <a:gd name="connsiteY153" fmla="*/ 821267 h 4639734"/>
                  <a:gd name="connsiteX154" fmla="*/ 4269812 w 7149692"/>
                  <a:gd name="connsiteY154" fmla="*/ 711200 h 4639734"/>
                  <a:gd name="connsiteX155" fmla="*/ 4210545 w 7149692"/>
                  <a:gd name="connsiteY155" fmla="*/ 609600 h 4639734"/>
                  <a:gd name="connsiteX156" fmla="*/ 4134345 w 7149692"/>
                  <a:gd name="connsiteY156" fmla="*/ 516467 h 4639734"/>
                  <a:gd name="connsiteX157" fmla="*/ 4100479 w 7149692"/>
                  <a:gd name="connsiteY157" fmla="*/ 448734 h 4639734"/>
                  <a:gd name="connsiteX158" fmla="*/ 4041212 w 7149692"/>
                  <a:gd name="connsiteY158" fmla="*/ 372534 h 4639734"/>
                  <a:gd name="connsiteX159" fmla="*/ 4007345 w 7149692"/>
                  <a:gd name="connsiteY159" fmla="*/ 338667 h 4639734"/>
                  <a:gd name="connsiteX160" fmla="*/ 3990412 w 7149692"/>
                  <a:gd name="connsiteY160" fmla="*/ 313267 h 4639734"/>
                  <a:gd name="connsiteX161" fmla="*/ 3965012 w 7149692"/>
                  <a:gd name="connsiteY161" fmla="*/ 287867 h 4639734"/>
                  <a:gd name="connsiteX162" fmla="*/ 3939612 w 7149692"/>
                  <a:gd name="connsiteY162" fmla="*/ 254000 h 4639734"/>
                  <a:gd name="connsiteX163" fmla="*/ 3905745 w 7149692"/>
                  <a:gd name="connsiteY163" fmla="*/ 237067 h 4639734"/>
                  <a:gd name="connsiteX164" fmla="*/ 3846479 w 7149692"/>
                  <a:gd name="connsiteY164" fmla="*/ 186267 h 4639734"/>
                  <a:gd name="connsiteX165" fmla="*/ 3821079 w 7149692"/>
                  <a:gd name="connsiteY165" fmla="*/ 169334 h 4639734"/>
                  <a:gd name="connsiteX166" fmla="*/ 3787212 w 7149692"/>
                  <a:gd name="connsiteY166" fmla="*/ 135467 h 4639734"/>
                  <a:gd name="connsiteX167" fmla="*/ 3694079 w 7149692"/>
                  <a:gd name="connsiteY167" fmla="*/ 101600 h 4639734"/>
                  <a:gd name="connsiteX168" fmla="*/ 3617879 w 7149692"/>
                  <a:gd name="connsiteY168" fmla="*/ 67734 h 4639734"/>
                  <a:gd name="connsiteX169" fmla="*/ 3584012 w 7149692"/>
                  <a:gd name="connsiteY169" fmla="*/ 59267 h 4639734"/>
                  <a:gd name="connsiteX170" fmla="*/ 3550145 w 7149692"/>
                  <a:gd name="connsiteY170" fmla="*/ 42334 h 4639734"/>
                  <a:gd name="connsiteX171" fmla="*/ 3516279 w 7149692"/>
                  <a:gd name="connsiteY171" fmla="*/ 33867 h 4639734"/>
                  <a:gd name="connsiteX172" fmla="*/ 3431612 w 7149692"/>
                  <a:gd name="connsiteY172" fmla="*/ 8467 h 4639734"/>
                  <a:gd name="connsiteX173" fmla="*/ 3330012 w 7149692"/>
                  <a:gd name="connsiteY173" fmla="*/ 0 h 4639734"/>
                  <a:gd name="connsiteX174" fmla="*/ 3143745 w 7149692"/>
                  <a:gd name="connsiteY174" fmla="*/ 8467 h 4639734"/>
                  <a:gd name="connsiteX175" fmla="*/ 3050612 w 7149692"/>
                  <a:gd name="connsiteY175" fmla="*/ 25400 h 4639734"/>
                  <a:gd name="connsiteX176" fmla="*/ 2991345 w 7149692"/>
                  <a:gd name="connsiteY176" fmla="*/ 42334 h 4639734"/>
                  <a:gd name="connsiteX177" fmla="*/ 2949012 w 7149692"/>
                  <a:gd name="connsiteY177" fmla="*/ 59267 h 4639734"/>
                  <a:gd name="connsiteX178" fmla="*/ 2898212 w 7149692"/>
                  <a:gd name="connsiteY178" fmla="*/ 93134 h 4639734"/>
                  <a:gd name="connsiteX179" fmla="*/ 2855879 w 7149692"/>
                  <a:gd name="connsiteY179" fmla="*/ 118534 h 4639734"/>
                  <a:gd name="connsiteX180" fmla="*/ 2830479 w 7149692"/>
                  <a:gd name="connsiteY180" fmla="*/ 143934 h 4639734"/>
                  <a:gd name="connsiteX181" fmla="*/ 2805079 w 7149692"/>
                  <a:gd name="connsiteY181" fmla="*/ 160867 h 4639734"/>
                  <a:gd name="connsiteX182" fmla="*/ 2745812 w 7149692"/>
                  <a:gd name="connsiteY182" fmla="*/ 203200 h 4639734"/>
                  <a:gd name="connsiteX183" fmla="*/ 2720412 w 7149692"/>
                  <a:gd name="connsiteY183" fmla="*/ 254000 h 4639734"/>
                  <a:gd name="connsiteX184" fmla="*/ 2695012 w 7149692"/>
                  <a:gd name="connsiteY184" fmla="*/ 296334 h 4639734"/>
                  <a:gd name="connsiteX185" fmla="*/ 2644212 w 7149692"/>
                  <a:gd name="connsiteY185" fmla="*/ 389467 h 4639734"/>
                  <a:gd name="connsiteX186" fmla="*/ 2627279 w 7149692"/>
                  <a:gd name="connsiteY186" fmla="*/ 414867 h 4639734"/>
                  <a:gd name="connsiteX187" fmla="*/ 2610345 w 7149692"/>
                  <a:gd name="connsiteY187" fmla="*/ 541867 h 4639734"/>
                  <a:gd name="connsiteX188" fmla="*/ 2593412 w 7149692"/>
                  <a:gd name="connsiteY188" fmla="*/ 584200 h 4639734"/>
                  <a:gd name="connsiteX189" fmla="*/ 2584945 w 7149692"/>
                  <a:gd name="connsiteY189" fmla="*/ 609600 h 4639734"/>
                  <a:gd name="connsiteX190" fmla="*/ 2568012 w 7149692"/>
                  <a:gd name="connsiteY190" fmla="*/ 643467 h 4639734"/>
                  <a:gd name="connsiteX191" fmla="*/ 2542612 w 7149692"/>
                  <a:gd name="connsiteY191" fmla="*/ 728134 h 4639734"/>
                  <a:gd name="connsiteX192" fmla="*/ 2551079 w 7149692"/>
                  <a:gd name="connsiteY192" fmla="*/ 880534 h 4639734"/>
                  <a:gd name="connsiteX193" fmla="*/ 2576479 w 7149692"/>
                  <a:gd name="connsiteY193" fmla="*/ 973667 h 4639734"/>
                  <a:gd name="connsiteX194" fmla="*/ 2593412 w 7149692"/>
                  <a:gd name="connsiteY194" fmla="*/ 1049867 h 4639734"/>
                  <a:gd name="connsiteX195" fmla="*/ 2618812 w 7149692"/>
                  <a:gd name="connsiteY195" fmla="*/ 1066800 h 4639734"/>
                  <a:gd name="connsiteX196" fmla="*/ 2678079 w 7149692"/>
                  <a:gd name="connsiteY196" fmla="*/ 1134534 h 4639734"/>
                  <a:gd name="connsiteX197" fmla="*/ 2728879 w 7149692"/>
                  <a:gd name="connsiteY197" fmla="*/ 1176867 h 4639734"/>
                  <a:gd name="connsiteX198" fmla="*/ 2703479 w 7149692"/>
                  <a:gd name="connsiteY198" fmla="*/ 1202267 h 4639734"/>
                  <a:gd name="connsiteX199" fmla="*/ 2635745 w 7149692"/>
                  <a:gd name="connsiteY199" fmla="*/ 1193800 h 4639734"/>
                  <a:gd name="connsiteX200" fmla="*/ 2568012 w 7149692"/>
                  <a:gd name="connsiteY200" fmla="*/ 1117600 h 4639734"/>
                  <a:gd name="connsiteX201" fmla="*/ 2551079 w 7149692"/>
                  <a:gd name="connsiteY201" fmla="*/ 1092200 h 4639734"/>
                  <a:gd name="connsiteX202" fmla="*/ 2525679 w 7149692"/>
                  <a:gd name="connsiteY202" fmla="*/ 1083734 h 4639734"/>
                  <a:gd name="connsiteX203" fmla="*/ 2508745 w 7149692"/>
                  <a:gd name="connsiteY203" fmla="*/ 1049867 h 4639734"/>
                  <a:gd name="connsiteX204" fmla="*/ 2466412 w 7149692"/>
                  <a:gd name="connsiteY204" fmla="*/ 1024467 h 4639734"/>
                  <a:gd name="connsiteX205" fmla="*/ 2432545 w 7149692"/>
                  <a:gd name="connsiteY205" fmla="*/ 999067 h 4639734"/>
                  <a:gd name="connsiteX206" fmla="*/ 2305545 w 7149692"/>
                  <a:gd name="connsiteY206" fmla="*/ 889000 h 4639734"/>
                  <a:gd name="connsiteX207" fmla="*/ 2187012 w 7149692"/>
                  <a:gd name="connsiteY207" fmla="*/ 804334 h 4639734"/>
                  <a:gd name="connsiteX208" fmla="*/ 2136212 w 7149692"/>
                  <a:gd name="connsiteY208" fmla="*/ 762000 h 4639734"/>
                  <a:gd name="connsiteX209" fmla="*/ 2017679 w 7149692"/>
                  <a:gd name="connsiteY209" fmla="*/ 677334 h 4639734"/>
                  <a:gd name="connsiteX210" fmla="*/ 1966879 w 7149692"/>
                  <a:gd name="connsiteY210" fmla="*/ 635000 h 4639734"/>
                  <a:gd name="connsiteX211" fmla="*/ 1873745 w 7149692"/>
                  <a:gd name="connsiteY211" fmla="*/ 575734 h 4639734"/>
                  <a:gd name="connsiteX212" fmla="*/ 1831412 w 7149692"/>
                  <a:gd name="connsiteY212" fmla="*/ 541867 h 4639734"/>
                  <a:gd name="connsiteX213" fmla="*/ 1789079 w 7149692"/>
                  <a:gd name="connsiteY213" fmla="*/ 533400 h 4639734"/>
                  <a:gd name="connsiteX214" fmla="*/ 1763679 w 7149692"/>
                  <a:gd name="connsiteY214" fmla="*/ 524934 h 4639734"/>
                  <a:gd name="connsiteX215" fmla="*/ 1738279 w 7149692"/>
                  <a:gd name="connsiteY215" fmla="*/ 508000 h 4639734"/>
                  <a:gd name="connsiteX216" fmla="*/ 1611279 w 7149692"/>
                  <a:gd name="connsiteY216" fmla="*/ 474134 h 4639734"/>
                  <a:gd name="connsiteX217" fmla="*/ 1501212 w 7149692"/>
                  <a:gd name="connsiteY217" fmla="*/ 465667 h 4639734"/>
                  <a:gd name="connsiteX218" fmla="*/ 1314945 w 7149692"/>
                  <a:gd name="connsiteY218" fmla="*/ 474134 h 4639734"/>
                  <a:gd name="connsiteX219" fmla="*/ 1255679 w 7149692"/>
                  <a:gd name="connsiteY219" fmla="*/ 491067 h 4639734"/>
                  <a:gd name="connsiteX220" fmla="*/ 1179479 w 7149692"/>
                  <a:gd name="connsiteY220" fmla="*/ 508000 h 4639734"/>
                  <a:gd name="connsiteX221" fmla="*/ 1111745 w 7149692"/>
                  <a:gd name="connsiteY221" fmla="*/ 524934 h 4639734"/>
                  <a:gd name="connsiteX222" fmla="*/ 1077879 w 7149692"/>
                  <a:gd name="connsiteY222" fmla="*/ 550334 h 4639734"/>
                  <a:gd name="connsiteX223" fmla="*/ 1044012 w 7149692"/>
                  <a:gd name="connsiteY223" fmla="*/ 567267 h 4639734"/>
                  <a:gd name="connsiteX224" fmla="*/ 993212 w 7149692"/>
                  <a:gd name="connsiteY224" fmla="*/ 618067 h 4639734"/>
                  <a:gd name="connsiteX225" fmla="*/ 933945 w 7149692"/>
                  <a:gd name="connsiteY225" fmla="*/ 728134 h 4639734"/>
                  <a:gd name="connsiteX226" fmla="*/ 900079 w 7149692"/>
                  <a:gd name="connsiteY226" fmla="*/ 778934 h 4639734"/>
                  <a:gd name="connsiteX227" fmla="*/ 883145 w 7149692"/>
                  <a:gd name="connsiteY227" fmla="*/ 838200 h 4639734"/>
                  <a:gd name="connsiteX228" fmla="*/ 866212 w 7149692"/>
                  <a:gd name="connsiteY228" fmla="*/ 905934 h 4639734"/>
                  <a:gd name="connsiteX229" fmla="*/ 883145 w 7149692"/>
                  <a:gd name="connsiteY229" fmla="*/ 1227667 h 4639734"/>
                  <a:gd name="connsiteX230" fmla="*/ 900079 w 7149692"/>
                  <a:gd name="connsiteY230" fmla="*/ 1278467 h 4639734"/>
                  <a:gd name="connsiteX231" fmla="*/ 908545 w 7149692"/>
                  <a:gd name="connsiteY231" fmla="*/ 1320800 h 4639734"/>
                  <a:gd name="connsiteX232" fmla="*/ 942412 w 7149692"/>
                  <a:gd name="connsiteY232" fmla="*/ 1380067 h 4639734"/>
                  <a:gd name="connsiteX233" fmla="*/ 967812 w 7149692"/>
                  <a:gd name="connsiteY233" fmla="*/ 1413934 h 4639734"/>
                  <a:gd name="connsiteX234" fmla="*/ 1010145 w 7149692"/>
                  <a:gd name="connsiteY234" fmla="*/ 1490134 h 4639734"/>
                  <a:gd name="connsiteX235" fmla="*/ 1060945 w 7149692"/>
                  <a:gd name="connsiteY235" fmla="*/ 1532467 h 4639734"/>
                  <a:gd name="connsiteX236" fmla="*/ 1077879 w 7149692"/>
                  <a:gd name="connsiteY236" fmla="*/ 1557867 h 4639734"/>
                  <a:gd name="connsiteX237" fmla="*/ 1120212 w 7149692"/>
                  <a:gd name="connsiteY237" fmla="*/ 1591734 h 4639734"/>
                  <a:gd name="connsiteX238" fmla="*/ 1145612 w 7149692"/>
                  <a:gd name="connsiteY238" fmla="*/ 1617134 h 4639734"/>
                  <a:gd name="connsiteX239" fmla="*/ 1179479 w 7149692"/>
                  <a:gd name="connsiteY239" fmla="*/ 1659467 h 4639734"/>
                  <a:gd name="connsiteX240" fmla="*/ 1230279 w 7149692"/>
                  <a:gd name="connsiteY240" fmla="*/ 1710267 h 4639734"/>
                  <a:gd name="connsiteX241" fmla="*/ 1289545 w 7149692"/>
                  <a:gd name="connsiteY241" fmla="*/ 1761067 h 4639734"/>
                  <a:gd name="connsiteX242" fmla="*/ 1314945 w 7149692"/>
                  <a:gd name="connsiteY242" fmla="*/ 1794934 h 4639734"/>
                  <a:gd name="connsiteX243" fmla="*/ 1374212 w 7149692"/>
                  <a:gd name="connsiteY243" fmla="*/ 1837267 h 4639734"/>
                  <a:gd name="connsiteX244" fmla="*/ 1391145 w 7149692"/>
                  <a:gd name="connsiteY244" fmla="*/ 1862667 h 4639734"/>
                  <a:gd name="connsiteX245" fmla="*/ 1425012 w 7149692"/>
                  <a:gd name="connsiteY245" fmla="*/ 1896534 h 4639734"/>
                  <a:gd name="connsiteX246" fmla="*/ 1433479 w 7149692"/>
                  <a:gd name="connsiteY246" fmla="*/ 1921934 h 4639734"/>
                  <a:gd name="connsiteX247" fmla="*/ 1416545 w 7149692"/>
                  <a:gd name="connsiteY247" fmla="*/ 1938867 h 4639734"/>
                  <a:gd name="connsiteX248" fmla="*/ 1357279 w 7149692"/>
                  <a:gd name="connsiteY248" fmla="*/ 1921934 h 4639734"/>
                  <a:gd name="connsiteX249" fmla="*/ 1298012 w 7149692"/>
                  <a:gd name="connsiteY249" fmla="*/ 1888067 h 4639734"/>
                  <a:gd name="connsiteX250" fmla="*/ 1264145 w 7149692"/>
                  <a:gd name="connsiteY250" fmla="*/ 1862667 h 4639734"/>
                  <a:gd name="connsiteX251" fmla="*/ 1230279 w 7149692"/>
                  <a:gd name="connsiteY251" fmla="*/ 1854200 h 4639734"/>
                  <a:gd name="connsiteX252" fmla="*/ 1204879 w 7149692"/>
                  <a:gd name="connsiteY252" fmla="*/ 1845734 h 4639734"/>
                  <a:gd name="connsiteX253" fmla="*/ 1128679 w 7149692"/>
                  <a:gd name="connsiteY253" fmla="*/ 1820334 h 4639734"/>
                  <a:gd name="connsiteX254" fmla="*/ 967812 w 7149692"/>
                  <a:gd name="connsiteY254" fmla="*/ 1811867 h 4639734"/>
                  <a:gd name="connsiteX255" fmla="*/ 866212 w 7149692"/>
                  <a:gd name="connsiteY255" fmla="*/ 1803400 h 4639734"/>
                  <a:gd name="connsiteX256" fmla="*/ 790012 w 7149692"/>
                  <a:gd name="connsiteY256" fmla="*/ 1811867 h 4639734"/>
                  <a:gd name="connsiteX257" fmla="*/ 722279 w 7149692"/>
                  <a:gd name="connsiteY257" fmla="*/ 1837267 h 4639734"/>
                  <a:gd name="connsiteX258" fmla="*/ 679945 w 7149692"/>
                  <a:gd name="connsiteY258" fmla="*/ 1871134 h 4639734"/>
                  <a:gd name="connsiteX259" fmla="*/ 654545 w 7149692"/>
                  <a:gd name="connsiteY259" fmla="*/ 1896534 h 4639734"/>
                  <a:gd name="connsiteX260" fmla="*/ 586812 w 7149692"/>
                  <a:gd name="connsiteY260" fmla="*/ 1947334 h 4639734"/>
                  <a:gd name="connsiteX261" fmla="*/ 544479 w 7149692"/>
                  <a:gd name="connsiteY261" fmla="*/ 1981200 h 4639734"/>
                  <a:gd name="connsiteX262" fmla="*/ 459812 w 7149692"/>
                  <a:gd name="connsiteY262" fmla="*/ 2032000 h 4639734"/>
                  <a:gd name="connsiteX263" fmla="*/ 400545 w 7149692"/>
                  <a:gd name="connsiteY263" fmla="*/ 2099734 h 4639734"/>
                  <a:gd name="connsiteX264" fmla="*/ 332812 w 7149692"/>
                  <a:gd name="connsiteY264" fmla="*/ 2159000 h 4639734"/>
                  <a:gd name="connsiteX265" fmla="*/ 282012 w 7149692"/>
                  <a:gd name="connsiteY265" fmla="*/ 2235200 h 4639734"/>
                  <a:gd name="connsiteX266" fmla="*/ 256612 w 7149692"/>
                  <a:gd name="connsiteY266" fmla="*/ 2252134 h 4639734"/>
                  <a:gd name="connsiteX267" fmla="*/ 214279 w 7149692"/>
                  <a:gd name="connsiteY267" fmla="*/ 2328334 h 4639734"/>
                  <a:gd name="connsiteX268" fmla="*/ 205812 w 7149692"/>
                  <a:gd name="connsiteY268" fmla="*/ 2362200 h 4639734"/>
                  <a:gd name="connsiteX269" fmla="*/ 188879 w 7149692"/>
                  <a:gd name="connsiteY269" fmla="*/ 2404534 h 4639734"/>
                  <a:gd name="connsiteX270" fmla="*/ 180412 w 7149692"/>
                  <a:gd name="connsiteY270" fmla="*/ 2446867 h 4639734"/>
                  <a:gd name="connsiteX271" fmla="*/ 188879 w 7149692"/>
                  <a:gd name="connsiteY271" fmla="*/ 2531534 h 4639734"/>
                  <a:gd name="connsiteX272" fmla="*/ 239679 w 7149692"/>
                  <a:gd name="connsiteY272" fmla="*/ 2573867 h 4639734"/>
                  <a:gd name="connsiteX273" fmla="*/ 265079 w 7149692"/>
                  <a:gd name="connsiteY273" fmla="*/ 2590800 h 4639734"/>
                  <a:gd name="connsiteX274" fmla="*/ 315879 w 7149692"/>
                  <a:gd name="connsiteY274" fmla="*/ 2641600 h 4639734"/>
                  <a:gd name="connsiteX275" fmla="*/ 375145 w 7149692"/>
                  <a:gd name="connsiteY275" fmla="*/ 2683934 h 4639734"/>
                  <a:gd name="connsiteX276" fmla="*/ 417479 w 7149692"/>
                  <a:gd name="connsiteY276" fmla="*/ 2709334 h 4639734"/>
                  <a:gd name="connsiteX277" fmla="*/ 510612 w 7149692"/>
                  <a:gd name="connsiteY277" fmla="*/ 2768600 h 4639734"/>
                  <a:gd name="connsiteX278" fmla="*/ 527545 w 7149692"/>
                  <a:gd name="connsiteY278" fmla="*/ 2785534 h 4639734"/>
                  <a:gd name="connsiteX279" fmla="*/ 561412 w 7149692"/>
                  <a:gd name="connsiteY279" fmla="*/ 2827867 h 4639734"/>
                  <a:gd name="connsiteX280" fmla="*/ 603745 w 7149692"/>
                  <a:gd name="connsiteY280" fmla="*/ 2895600 h 4639734"/>
                  <a:gd name="connsiteX281" fmla="*/ 561412 w 7149692"/>
                  <a:gd name="connsiteY281" fmla="*/ 2921000 h 4639734"/>
                  <a:gd name="connsiteX282" fmla="*/ 510612 w 7149692"/>
                  <a:gd name="connsiteY28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484279 w 7149692"/>
                  <a:gd name="connsiteY43" fmla="*/ 4064000 h 4639734"/>
                  <a:gd name="connsiteX44" fmla="*/ 1518145 w 7149692"/>
                  <a:gd name="connsiteY44" fmla="*/ 4013200 h 4639734"/>
                  <a:gd name="connsiteX45" fmla="*/ 1594345 w 7149692"/>
                  <a:gd name="connsiteY45" fmla="*/ 4123267 h 4639734"/>
                  <a:gd name="connsiteX46" fmla="*/ 1679012 w 7149692"/>
                  <a:gd name="connsiteY46" fmla="*/ 4241800 h 4639734"/>
                  <a:gd name="connsiteX47" fmla="*/ 1763679 w 7149692"/>
                  <a:gd name="connsiteY47" fmla="*/ 4334934 h 4639734"/>
                  <a:gd name="connsiteX48" fmla="*/ 1831412 w 7149692"/>
                  <a:gd name="connsiteY48" fmla="*/ 4368800 h 4639734"/>
                  <a:gd name="connsiteX49" fmla="*/ 1890679 w 7149692"/>
                  <a:gd name="connsiteY49" fmla="*/ 4411134 h 4639734"/>
                  <a:gd name="connsiteX50" fmla="*/ 1983812 w 7149692"/>
                  <a:gd name="connsiteY50" fmla="*/ 4453467 h 4639734"/>
                  <a:gd name="connsiteX51" fmla="*/ 2076945 w 7149692"/>
                  <a:gd name="connsiteY51" fmla="*/ 4478867 h 4639734"/>
                  <a:gd name="connsiteX52" fmla="*/ 2237812 w 7149692"/>
                  <a:gd name="connsiteY52" fmla="*/ 4512734 h 4639734"/>
                  <a:gd name="connsiteX53" fmla="*/ 2297079 w 7149692"/>
                  <a:gd name="connsiteY53" fmla="*/ 4529667 h 4639734"/>
                  <a:gd name="connsiteX54" fmla="*/ 2381745 w 7149692"/>
                  <a:gd name="connsiteY54" fmla="*/ 4538134 h 4639734"/>
                  <a:gd name="connsiteX55" fmla="*/ 2457945 w 7149692"/>
                  <a:gd name="connsiteY55" fmla="*/ 4546600 h 4639734"/>
                  <a:gd name="connsiteX56" fmla="*/ 2525679 w 7149692"/>
                  <a:gd name="connsiteY56" fmla="*/ 4563534 h 4639734"/>
                  <a:gd name="connsiteX57" fmla="*/ 2601879 w 7149692"/>
                  <a:gd name="connsiteY57" fmla="*/ 4580467 h 4639734"/>
                  <a:gd name="connsiteX58" fmla="*/ 2771212 w 7149692"/>
                  <a:gd name="connsiteY58" fmla="*/ 4622800 h 4639734"/>
                  <a:gd name="connsiteX59" fmla="*/ 2915145 w 7149692"/>
                  <a:gd name="connsiteY59" fmla="*/ 4639734 h 4639734"/>
                  <a:gd name="connsiteX60" fmla="*/ 3025212 w 7149692"/>
                  <a:gd name="connsiteY60" fmla="*/ 4631267 h 4639734"/>
                  <a:gd name="connsiteX61" fmla="*/ 3084479 w 7149692"/>
                  <a:gd name="connsiteY61" fmla="*/ 4555067 h 4639734"/>
                  <a:gd name="connsiteX62" fmla="*/ 3160679 w 7149692"/>
                  <a:gd name="connsiteY62" fmla="*/ 4419600 h 4639734"/>
                  <a:gd name="connsiteX63" fmla="*/ 3203012 w 7149692"/>
                  <a:gd name="connsiteY63" fmla="*/ 4351867 h 4639734"/>
                  <a:gd name="connsiteX64" fmla="*/ 3262279 w 7149692"/>
                  <a:gd name="connsiteY64" fmla="*/ 4275667 h 4639734"/>
                  <a:gd name="connsiteX65" fmla="*/ 3287679 w 7149692"/>
                  <a:gd name="connsiteY65" fmla="*/ 4224867 h 4639734"/>
                  <a:gd name="connsiteX66" fmla="*/ 3313079 w 7149692"/>
                  <a:gd name="connsiteY66" fmla="*/ 4123267 h 4639734"/>
                  <a:gd name="connsiteX67" fmla="*/ 3338479 w 7149692"/>
                  <a:gd name="connsiteY67" fmla="*/ 4055534 h 4639734"/>
                  <a:gd name="connsiteX68" fmla="*/ 3355412 w 7149692"/>
                  <a:gd name="connsiteY68" fmla="*/ 3987800 h 4639734"/>
                  <a:gd name="connsiteX69" fmla="*/ 3431612 w 7149692"/>
                  <a:gd name="connsiteY69" fmla="*/ 4047067 h 4639734"/>
                  <a:gd name="connsiteX70" fmla="*/ 3473945 w 7149692"/>
                  <a:gd name="connsiteY70" fmla="*/ 4089400 h 4639734"/>
                  <a:gd name="connsiteX71" fmla="*/ 3541679 w 7149692"/>
                  <a:gd name="connsiteY71" fmla="*/ 4165600 h 4639734"/>
                  <a:gd name="connsiteX72" fmla="*/ 3617879 w 7149692"/>
                  <a:gd name="connsiteY72" fmla="*/ 4233334 h 4639734"/>
                  <a:gd name="connsiteX73" fmla="*/ 3677145 w 7149692"/>
                  <a:gd name="connsiteY73" fmla="*/ 4292600 h 4639734"/>
                  <a:gd name="connsiteX74" fmla="*/ 3736412 w 7149692"/>
                  <a:gd name="connsiteY74" fmla="*/ 4360334 h 4639734"/>
                  <a:gd name="connsiteX75" fmla="*/ 3795679 w 7149692"/>
                  <a:gd name="connsiteY75" fmla="*/ 4402667 h 4639734"/>
                  <a:gd name="connsiteX76" fmla="*/ 3897279 w 7149692"/>
                  <a:gd name="connsiteY76" fmla="*/ 4461934 h 4639734"/>
                  <a:gd name="connsiteX77" fmla="*/ 3998879 w 7149692"/>
                  <a:gd name="connsiteY77" fmla="*/ 4495800 h 4639734"/>
                  <a:gd name="connsiteX78" fmla="*/ 4083545 w 7149692"/>
                  <a:gd name="connsiteY78" fmla="*/ 4512734 h 4639734"/>
                  <a:gd name="connsiteX79" fmla="*/ 4134345 w 7149692"/>
                  <a:gd name="connsiteY79" fmla="*/ 4529667 h 4639734"/>
                  <a:gd name="connsiteX80" fmla="*/ 4252879 w 7149692"/>
                  <a:gd name="connsiteY80" fmla="*/ 4538134 h 4639734"/>
                  <a:gd name="connsiteX81" fmla="*/ 4320612 w 7149692"/>
                  <a:gd name="connsiteY81" fmla="*/ 4546600 h 4639734"/>
                  <a:gd name="connsiteX82" fmla="*/ 4574612 w 7149692"/>
                  <a:gd name="connsiteY82" fmla="*/ 4555067 h 4639734"/>
                  <a:gd name="connsiteX83" fmla="*/ 4752412 w 7149692"/>
                  <a:gd name="connsiteY83" fmla="*/ 4572000 h 4639734"/>
                  <a:gd name="connsiteX84" fmla="*/ 4828612 w 7149692"/>
                  <a:gd name="connsiteY84" fmla="*/ 4580467 h 4639734"/>
                  <a:gd name="connsiteX85" fmla="*/ 5074145 w 7149692"/>
                  <a:gd name="connsiteY85" fmla="*/ 4588934 h 4639734"/>
                  <a:gd name="connsiteX86" fmla="*/ 5421279 w 7149692"/>
                  <a:gd name="connsiteY86" fmla="*/ 4563534 h 4639734"/>
                  <a:gd name="connsiteX87" fmla="*/ 5497479 w 7149692"/>
                  <a:gd name="connsiteY87" fmla="*/ 4529667 h 4639734"/>
                  <a:gd name="connsiteX88" fmla="*/ 5565212 w 7149692"/>
                  <a:gd name="connsiteY88" fmla="*/ 4461934 h 4639734"/>
                  <a:gd name="connsiteX89" fmla="*/ 5658345 w 7149692"/>
                  <a:gd name="connsiteY89" fmla="*/ 4385734 h 4639734"/>
                  <a:gd name="connsiteX90" fmla="*/ 5717612 w 7149692"/>
                  <a:gd name="connsiteY90" fmla="*/ 4343400 h 4639734"/>
                  <a:gd name="connsiteX91" fmla="*/ 5759945 w 7149692"/>
                  <a:gd name="connsiteY91" fmla="*/ 4292600 h 4639734"/>
                  <a:gd name="connsiteX92" fmla="*/ 5802279 w 7149692"/>
                  <a:gd name="connsiteY92" fmla="*/ 4174067 h 4639734"/>
                  <a:gd name="connsiteX93" fmla="*/ 5827679 w 7149692"/>
                  <a:gd name="connsiteY93" fmla="*/ 4097867 h 4639734"/>
                  <a:gd name="connsiteX94" fmla="*/ 5861545 w 7149692"/>
                  <a:gd name="connsiteY94" fmla="*/ 3987800 h 4639734"/>
                  <a:gd name="connsiteX95" fmla="*/ 5903879 w 7149692"/>
                  <a:gd name="connsiteY95" fmla="*/ 3979334 h 4639734"/>
                  <a:gd name="connsiteX96" fmla="*/ 5997012 w 7149692"/>
                  <a:gd name="connsiteY96" fmla="*/ 4013200 h 4639734"/>
                  <a:gd name="connsiteX97" fmla="*/ 6327212 w 7149692"/>
                  <a:gd name="connsiteY97" fmla="*/ 4004734 h 4639734"/>
                  <a:gd name="connsiteX98" fmla="*/ 6411879 w 7149692"/>
                  <a:gd name="connsiteY98" fmla="*/ 3996267 h 4639734"/>
                  <a:gd name="connsiteX99" fmla="*/ 6589679 w 7149692"/>
                  <a:gd name="connsiteY99" fmla="*/ 3979334 h 4639734"/>
                  <a:gd name="connsiteX100" fmla="*/ 6725145 w 7149692"/>
                  <a:gd name="connsiteY100" fmla="*/ 3962400 h 4639734"/>
                  <a:gd name="connsiteX101" fmla="*/ 6784412 w 7149692"/>
                  <a:gd name="connsiteY101" fmla="*/ 3945467 h 4639734"/>
                  <a:gd name="connsiteX102" fmla="*/ 6869079 w 7149692"/>
                  <a:gd name="connsiteY102" fmla="*/ 3869267 h 4639734"/>
                  <a:gd name="connsiteX103" fmla="*/ 6936812 w 7149692"/>
                  <a:gd name="connsiteY103" fmla="*/ 3759200 h 4639734"/>
                  <a:gd name="connsiteX104" fmla="*/ 6987612 w 7149692"/>
                  <a:gd name="connsiteY104" fmla="*/ 3666067 h 4639734"/>
                  <a:gd name="connsiteX105" fmla="*/ 7029945 w 7149692"/>
                  <a:gd name="connsiteY105" fmla="*/ 3572934 h 4639734"/>
                  <a:gd name="connsiteX106" fmla="*/ 7055345 w 7149692"/>
                  <a:gd name="connsiteY106" fmla="*/ 3479800 h 4639734"/>
                  <a:gd name="connsiteX107" fmla="*/ 7106145 w 7149692"/>
                  <a:gd name="connsiteY107" fmla="*/ 3378200 h 4639734"/>
                  <a:gd name="connsiteX108" fmla="*/ 7140012 w 7149692"/>
                  <a:gd name="connsiteY108" fmla="*/ 3259667 h 4639734"/>
                  <a:gd name="connsiteX109" fmla="*/ 7140012 w 7149692"/>
                  <a:gd name="connsiteY109" fmla="*/ 2937934 h 4639734"/>
                  <a:gd name="connsiteX110" fmla="*/ 7114612 w 7149692"/>
                  <a:gd name="connsiteY110" fmla="*/ 2836334 h 4639734"/>
                  <a:gd name="connsiteX111" fmla="*/ 7063812 w 7149692"/>
                  <a:gd name="connsiteY111" fmla="*/ 2743200 h 4639734"/>
                  <a:gd name="connsiteX112" fmla="*/ 7029945 w 7149692"/>
                  <a:gd name="connsiteY112" fmla="*/ 2641600 h 4639734"/>
                  <a:gd name="connsiteX113" fmla="*/ 7004545 w 7149692"/>
                  <a:gd name="connsiteY113" fmla="*/ 2582334 h 4639734"/>
                  <a:gd name="connsiteX114" fmla="*/ 6953745 w 7149692"/>
                  <a:gd name="connsiteY114" fmla="*/ 2514600 h 4639734"/>
                  <a:gd name="connsiteX115" fmla="*/ 6826745 w 7149692"/>
                  <a:gd name="connsiteY115" fmla="*/ 2421467 h 4639734"/>
                  <a:gd name="connsiteX116" fmla="*/ 6759012 w 7149692"/>
                  <a:gd name="connsiteY116" fmla="*/ 2396067 h 4639734"/>
                  <a:gd name="connsiteX117" fmla="*/ 6657412 w 7149692"/>
                  <a:gd name="connsiteY117" fmla="*/ 2319867 h 4639734"/>
                  <a:gd name="connsiteX118" fmla="*/ 6538879 w 7149692"/>
                  <a:gd name="connsiteY118" fmla="*/ 2294467 h 4639734"/>
                  <a:gd name="connsiteX119" fmla="*/ 6445745 w 7149692"/>
                  <a:gd name="connsiteY119" fmla="*/ 2260600 h 4639734"/>
                  <a:gd name="connsiteX120" fmla="*/ 6132479 w 7149692"/>
                  <a:gd name="connsiteY120" fmla="*/ 2260600 h 4639734"/>
                  <a:gd name="connsiteX121" fmla="*/ 6013945 w 7149692"/>
                  <a:gd name="connsiteY121" fmla="*/ 2302934 h 4639734"/>
                  <a:gd name="connsiteX122" fmla="*/ 5954679 w 7149692"/>
                  <a:gd name="connsiteY122" fmla="*/ 2319867 h 4639734"/>
                  <a:gd name="connsiteX123" fmla="*/ 5929279 w 7149692"/>
                  <a:gd name="connsiteY123" fmla="*/ 2167467 h 4639734"/>
                  <a:gd name="connsiteX124" fmla="*/ 5903879 w 7149692"/>
                  <a:gd name="connsiteY124" fmla="*/ 2091267 h 4639734"/>
                  <a:gd name="connsiteX125" fmla="*/ 5878479 w 7149692"/>
                  <a:gd name="connsiteY125" fmla="*/ 1955800 h 4639734"/>
                  <a:gd name="connsiteX126" fmla="*/ 5853079 w 7149692"/>
                  <a:gd name="connsiteY126" fmla="*/ 1905000 h 4639734"/>
                  <a:gd name="connsiteX127" fmla="*/ 5810745 w 7149692"/>
                  <a:gd name="connsiteY127" fmla="*/ 1811867 h 4639734"/>
                  <a:gd name="connsiteX128" fmla="*/ 5759945 w 7149692"/>
                  <a:gd name="connsiteY128" fmla="*/ 1693334 h 4639734"/>
                  <a:gd name="connsiteX129" fmla="*/ 5726079 w 7149692"/>
                  <a:gd name="connsiteY129" fmla="*/ 1591734 h 4639734"/>
                  <a:gd name="connsiteX130" fmla="*/ 5675279 w 7149692"/>
                  <a:gd name="connsiteY130" fmla="*/ 1507067 h 4639734"/>
                  <a:gd name="connsiteX131" fmla="*/ 5649879 w 7149692"/>
                  <a:gd name="connsiteY131" fmla="*/ 1447800 h 4639734"/>
                  <a:gd name="connsiteX132" fmla="*/ 5616012 w 7149692"/>
                  <a:gd name="connsiteY132" fmla="*/ 1380067 h 4639734"/>
                  <a:gd name="connsiteX133" fmla="*/ 5556745 w 7149692"/>
                  <a:gd name="connsiteY133" fmla="*/ 1270000 h 4639734"/>
                  <a:gd name="connsiteX134" fmla="*/ 5505945 w 7149692"/>
                  <a:gd name="connsiteY134" fmla="*/ 1185334 h 4639734"/>
                  <a:gd name="connsiteX135" fmla="*/ 5446679 w 7149692"/>
                  <a:gd name="connsiteY135" fmla="*/ 1083734 h 4639734"/>
                  <a:gd name="connsiteX136" fmla="*/ 5395879 w 7149692"/>
                  <a:gd name="connsiteY136" fmla="*/ 1024467 h 4639734"/>
                  <a:gd name="connsiteX137" fmla="*/ 5336612 w 7149692"/>
                  <a:gd name="connsiteY137" fmla="*/ 939800 h 4639734"/>
                  <a:gd name="connsiteX138" fmla="*/ 5294279 w 7149692"/>
                  <a:gd name="connsiteY138" fmla="*/ 889000 h 4639734"/>
                  <a:gd name="connsiteX139" fmla="*/ 5226545 w 7149692"/>
                  <a:gd name="connsiteY139" fmla="*/ 838200 h 4639734"/>
                  <a:gd name="connsiteX140" fmla="*/ 5158812 w 7149692"/>
                  <a:gd name="connsiteY140" fmla="*/ 812800 h 4639734"/>
                  <a:gd name="connsiteX141" fmla="*/ 5065679 w 7149692"/>
                  <a:gd name="connsiteY141" fmla="*/ 778934 h 4639734"/>
                  <a:gd name="connsiteX142" fmla="*/ 4955612 w 7149692"/>
                  <a:gd name="connsiteY142" fmla="*/ 753534 h 4639734"/>
                  <a:gd name="connsiteX143" fmla="*/ 4887879 w 7149692"/>
                  <a:gd name="connsiteY143" fmla="*/ 736600 h 4639734"/>
                  <a:gd name="connsiteX144" fmla="*/ 4760879 w 7149692"/>
                  <a:gd name="connsiteY144" fmla="*/ 795867 h 4639734"/>
                  <a:gd name="connsiteX145" fmla="*/ 4667745 w 7149692"/>
                  <a:gd name="connsiteY145" fmla="*/ 872067 h 4639734"/>
                  <a:gd name="connsiteX146" fmla="*/ 4600012 w 7149692"/>
                  <a:gd name="connsiteY146" fmla="*/ 990600 h 4639734"/>
                  <a:gd name="connsiteX147" fmla="*/ 4574612 w 7149692"/>
                  <a:gd name="connsiteY147" fmla="*/ 1066800 h 4639734"/>
                  <a:gd name="connsiteX148" fmla="*/ 4540745 w 7149692"/>
                  <a:gd name="connsiteY148" fmla="*/ 1210734 h 4639734"/>
                  <a:gd name="connsiteX149" fmla="*/ 4489945 w 7149692"/>
                  <a:gd name="connsiteY149" fmla="*/ 1168400 h 4639734"/>
                  <a:gd name="connsiteX150" fmla="*/ 4447612 w 7149692"/>
                  <a:gd name="connsiteY150" fmla="*/ 1049867 h 4639734"/>
                  <a:gd name="connsiteX151" fmla="*/ 4379879 w 7149692"/>
                  <a:gd name="connsiteY151" fmla="*/ 922867 h 4639734"/>
                  <a:gd name="connsiteX152" fmla="*/ 4329079 w 7149692"/>
                  <a:gd name="connsiteY152" fmla="*/ 821267 h 4639734"/>
                  <a:gd name="connsiteX153" fmla="*/ 4269812 w 7149692"/>
                  <a:gd name="connsiteY153" fmla="*/ 711200 h 4639734"/>
                  <a:gd name="connsiteX154" fmla="*/ 4210545 w 7149692"/>
                  <a:gd name="connsiteY154" fmla="*/ 609600 h 4639734"/>
                  <a:gd name="connsiteX155" fmla="*/ 4134345 w 7149692"/>
                  <a:gd name="connsiteY155" fmla="*/ 516467 h 4639734"/>
                  <a:gd name="connsiteX156" fmla="*/ 4100479 w 7149692"/>
                  <a:gd name="connsiteY156" fmla="*/ 448734 h 4639734"/>
                  <a:gd name="connsiteX157" fmla="*/ 4041212 w 7149692"/>
                  <a:gd name="connsiteY157" fmla="*/ 372534 h 4639734"/>
                  <a:gd name="connsiteX158" fmla="*/ 4007345 w 7149692"/>
                  <a:gd name="connsiteY158" fmla="*/ 338667 h 4639734"/>
                  <a:gd name="connsiteX159" fmla="*/ 3990412 w 7149692"/>
                  <a:gd name="connsiteY159" fmla="*/ 313267 h 4639734"/>
                  <a:gd name="connsiteX160" fmla="*/ 3965012 w 7149692"/>
                  <a:gd name="connsiteY160" fmla="*/ 287867 h 4639734"/>
                  <a:gd name="connsiteX161" fmla="*/ 3939612 w 7149692"/>
                  <a:gd name="connsiteY161" fmla="*/ 254000 h 4639734"/>
                  <a:gd name="connsiteX162" fmla="*/ 3905745 w 7149692"/>
                  <a:gd name="connsiteY162" fmla="*/ 237067 h 4639734"/>
                  <a:gd name="connsiteX163" fmla="*/ 3846479 w 7149692"/>
                  <a:gd name="connsiteY163" fmla="*/ 186267 h 4639734"/>
                  <a:gd name="connsiteX164" fmla="*/ 3821079 w 7149692"/>
                  <a:gd name="connsiteY164" fmla="*/ 169334 h 4639734"/>
                  <a:gd name="connsiteX165" fmla="*/ 3787212 w 7149692"/>
                  <a:gd name="connsiteY165" fmla="*/ 135467 h 4639734"/>
                  <a:gd name="connsiteX166" fmla="*/ 3694079 w 7149692"/>
                  <a:gd name="connsiteY166" fmla="*/ 101600 h 4639734"/>
                  <a:gd name="connsiteX167" fmla="*/ 3617879 w 7149692"/>
                  <a:gd name="connsiteY167" fmla="*/ 67734 h 4639734"/>
                  <a:gd name="connsiteX168" fmla="*/ 3584012 w 7149692"/>
                  <a:gd name="connsiteY168" fmla="*/ 59267 h 4639734"/>
                  <a:gd name="connsiteX169" fmla="*/ 3550145 w 7149692"/>
                  <a:gd name="connsiteY169" fmla="*/ 42334 h 4639734"/>
                  <a:gd name="connsiteX170" fmla="*/ 3516279 w 7149692"/>
                  <a:gd name="connsiteY170" fmla="*/ 33867 h 4639734"/>
                  <a:gd name="connsiteX171" fmla="*/ 3431612 w 7149692"/>
                  <a:gd name="connsiteY171" fmla="*/ 8467 h 4639734"/>
                  <a:gd name="connsiteX172" fmla="*/ 3330012 w 7149692"/>
                  <a:gd name="connsiteY172" fmla="*/ 0 h 4639734"/>
                  <a:gd name="connsiteX173" fmla="*/ 3143745 w 7149692"/>
                  <a:gd name="connsiteY173" fmla="*/ 8467 h 4639734"/>
                  <a:gd name="connsiteX174" fmla="*/ 3050612 w 7149692"/>
                  <a:gd name="connsiteY174" fmla="*/ 25400 h 4639734"/>
                  <a:gd name="connsiteX175" fmla="*/ 2991345 w 7149692"/>
                  <a:gd name="connsiteY175" fmla="*/ 42334 h 4639734"/>
                  <a:gd name="connsiteX176" fmla="*/ 2949012 w 7149692"/>
                  <a:gd name="connsiteY176" fmla="*/ 59267 h 4639734"/>
                  <a:gd name="connsiteX177" fmla="*/ 2898212 w 7149692"/>
                  <a:gd name="connsiteY177" fmla="*/ 93134 h 4639734"/>
                  <a:gd name="connsiteX178" fmla="*/ 2855879 w 7149692"/>
                  <a:gd name="connsiteY178" fmla="*/ 118534 h 4639734"/>
                  <a:gd name="connsiteX179" fmla="*/ 2830479 w 7149692"/>
                  <a:gd name="connsiteY179" fmla="*/ 143934 h 4639734"/>
                  <a:gd name="connsiteX180" fmla="*/ 2805079 w 7149692"/>
                  <a:gd name="connsiteY180" fmla="*/ 160867 h 4639734"/>
                  <a:gd name="connsiteX181" fmla="*/ 2745812 w 7149692"/>
                  <a:gd name="connsiteY181" fmla="*/ 203200 h 4639734"/>
                  <a:gd name="connsiteX182" fmla="*/ 2720412 w 7149692"/>
                  <a:gd name="connsiteY182" fmla="*/ 254000 h 4639734"/>
                  <a:gd name="connsiteX183" fmla="*/ 2695012 w 7149692"/>
                  <a:gd name="connsiteY183" fmla="*/ 296334 h 4639734"/>
                  <a:gd name="connsiteX184" fmla="*/ 2644212 w 7149692"/>
                  <a:gd name="connsiteY184" fmla="*/ 389467 h 4639734"/>
                  <a:gd name="connsiteX185" fmla="*/ 2627279 w 7149692"/>
                  <a:gd name="connsiteY185" fmla="*/ 414867 h 4639734"/>
                  <a:gd name="connsiteX186" fmla="*/ 2610345 w 7149692"/>
                  <a:gd name="connsiteY186" fmla="*/ 541867 h 4639734"/>
                  <a:gd name="connsiteX187" fmla="*/ 2593412 w 7149692"/>
                  <a:gd name="connsiteY187" fmla="*/ 584200 h 4639734"/>
                  <a:gd name="connsiteX188" fmla="*/ 2584945 w 7149692"/>
                  <a:gd name="connsiteY188" fmla="*/ 609600 h 4639734"/>
                  <a:gd name="connsiteX189" fmla="*/ 2568012 w 7149692"/>
                  <a:gd name="connsiteY189" fmla="*/ 643467 h 4639734"/>
                  <a:gd name="connsiteX190" fmla="*/ 2542612 w 7149692"/>
                  <a:gd name="connsiteY190" fmla="*/ 728134 h 4639734"/>
                  <a:gd name="connsiteX191" fmla="*/ 2551079 w 7149692"/>
                  <a:gd name="connsiteY191" fmla="*/ 880534 h 4639734"/>
                  <a:gd name="connsiteX192" fmla="*/ 2576479 w 7149692"/>
                  <a:gd name="connsiteY192" fmla="*/ 973667 h 4639734"/>
                  <a:gd name="connsiteX193" fmla="*/ 2593412 w 7149692"/>
                  <a:gd name="connsiteY193" fmla="*/ 1049867 h 4639734"/>
                  <a:gd name="connsiteX194" fmla="*/ 2618812 w 7149692"/>
                  <a:gd name="connsiteY194" fmla="*/ 1066800 h 4639734"/>
                  <a:gd name="connsiteX195" fmla="*/ 2678079 w 7149692"/>
                  <a:gd name="connsiteY195" fmla="*/ 1134534 h 4639734"/>
                  <a:gd name="connsiteX196" fmla="*/ 2728879 w 7149692"/>
                  <a:gd name="connsiteY196" fmla="*/ 1176867 h 4639734"/>
                  <a:gd name="connsiteX197" fmla="*/ 2703479 w 7149692"/>
                  <a:gd name="connsiteY197" fmla="*/ 1202267 h 4639734"/>
                  <a:gd name="connsiteX198" fmla="*/ 2635745 w 7149692"/>
                  <a:gd name="connsiteY198" fmla="*/ 1193800 h 4639734"/>
                  <a:gd name="connsiteX199" fmla="*/ 2568012 w 7149692"/>
                  <a:gd name="connsiteY199" fmla="*/ 1117600 h 4639734"/>
                  <a:gd name="connsiteX200" fmla="*/ 2551079 w 7149692"/>
                  <a:gd name="connsiteY200" fmla="*/ 1092200 h 4639734"/>
                  <a:gd name="connsiteX201" fmla="*/ 2525679 w 7149692"/>
                  <a:gd name="connsiteY201" fmla="*/ 1083734 h 4639734"/>
                  <a:gd name="connsiteX202" fmla="*/ 2508745 w 7149692"/>
                  <a:gd name="connsiteY202" fmla="*/ 1049867 h 4639734"/>
                  <a:gd name="connsiteX203" fmla="*/ 2466412 w 7149692"/>
                  <a:gd name="connsiteY203" fmla="*/ 1024467 h 4639734"/>
                  <a:gd name="connsiteX204" fmla="*/ 2432545 w 7149692"/>
                  <a:gd name="connsiteY204" fmla="*/ 999067 h 4639734"/>
                  <a:gd name="connsiteX205" fmla="*/ 2305545 w 7149692"/>
                  <a:gd name="connsiteY205" fmla="*/ 889000 h 4639734"/>
                  <a:gd name="connsiteX206" fmla="*/ 2187012 w 7149692"/>
                  <a:gd name="connsiteY206" fmla="*/ 804334 h 4639734"/>
                  <a:gd name="connsiteX207" fmla="*/ 2136212 w 7149692"/>
                  <a:gd name="connsiteY207" fmla="*/ 762000 h 4639734"/>
                  <a:gd name="connsiteX208" fmla="*/ 2017679 w 7149692"/>
                  <a:gd name="connsiteY208" fmla="*/ 677334 h 4639734"/>
                  <a:gd name="connsiteX209" fmla="*/ 1966879 w 7149692"/>
                  <a:gd name="connsiteY209" fmla="*/ 635000 h 4639734"/>
                  <a:gd name="connsiteX210" fmla="*/ 1873745 w 7149692"/>
                  <a:gd name="connsiteY210" fmla="*/ 575734 h 4639734"/>
                  <a:gd name="connsiteX211" fmla="*/ 1831412 w 7149692"/>
                  <a:gd name="connsiteY211" fmla="*/ 541867 h 4639734"/>
                  <a:gd name="connsiteX212" fmla="*/ 1789079 w 7149692"/>
                  <a:gd name="connsiteY212" fmla="*/ 533400 h 4639734"/>
                  <a:gd name="connsiteX213" fmla="*/ 1763679 w 7149692"/>
                  <a:gd name="connsiteY213" fmla="*/ 524934 h 4639734"/>
                  <a:gd name="connsiteX214" fmla="*/ 1738279 w 7149692"/>
                  <a:gd name="connsiteY214" fmla="*/ 508000 h 4639734"/>
                  <a:gd name="connsiteX215" fmla="*/ 1611279 w 7149692"/>
                  <a:gd name="connsiteY215" fmla="*/ 474134 h 4639734"/>
                  <a:gd name="connsiteX216" fmla="*/ 1501212 w 7149692"/>
                  <a:gd name="connsiteY216" fmla="*/ 465667 h 4639734"/>
                  <a:gd name="connsiteX217" fmla="*/ 1314945 w 7149692"/>
                  <a:gd name="connsiteY217" fmla="*/ 474134 h 4639734"/>
                  <a:gd name="connsiteX218" fmla="*/ 1255679 w 7149692"/>
                  <a:gd name="connsiteY218" fmla="*/ 491067 h 4639734"/>
                  <a:gd name="connsiteX219" fmla="*/ 1179479 w 7149692"/>
                  <a:gd name="connsiteY219" fmla="*/ 508000 h 4639734"/>
                  <a:gd name="connsiteX220" fmla="*/ 1111745 w 7149692"/>
                  <a:gd name="connsiteY220" fmla="*/ 524934 h 4639734"/>
                  <a:gd name="connsiteX221" fmla="*/ 1077879 w 7149692"/>
                  <a:gd name="connsiteY221" fmla="*/ 550334 h 4639734"/>
                  <a:gd name="connsiteX222" fmla="*/ 1044012 w 7149692"/>
                  <a:gd name="connsiteY222" fmla="*/ 567267 h 4639734"/>
                  <a:gd name="connsiteX223" fmla="*/ 993212 w 7149692"/>
                  <a:gd name="connsiteY223" fmla="*/ 618067 h 4639734"/>
                  <a:gd name="connsiteX224" fmla="*/ 933945 w 7149692"/>
                  <a:gd name="connsiteY224" fmla="*/ 728134 h 4639734"/>
                  <a:gd name="connsiteX225" fmla="*/ 900079 w 7149692"/>
                  <a:gd name="connsiteY225" fmla="*/ 778934 h 4639734"/>
                  <a:gd name="connsiteX226" fmla="*/ 883145 w 7149692"/>
                  <a:gd name="connsiteY226" fmla="*/ 838200 h 4639734"/>
                  <a:gd name="connsiteX227" fmla="*/ 866212 w 7149692"/>
                  <a:gd name="connsiteY227" fmla="*/ 905934 h 4639734"/>
                  <a:gd name="connsiteX228" fmla="*/ 883145 w 7149692"/>
                  <a:gd name="connsiteY228" fmla="*/ 1227667 h 4639734"/>
                  <a:gd name="connsiteX229" fmla="*/ 900079 w 7149692"/>
                  <a:gd name="connsiteY229" fmla="*/ 1278467 h 4639734"/>
                  <a:gd name="connsiteX230" fmla="*/ 908545 w 7149692"/>
                  <a:gd name="connsiteY230" fmla="*/ 1320800 h 4639734"/>
                  <a:gd name="connsiteX231" fmla="*/ 942412 w 7149692"/>
                  <a:gd name="connsiteY231" fmla="*/ 1380067 h 4639734"/>
                  <a:gd name="connsiteX232" fmla="*/ 967812 w 7149692"/>
                  <a:gd name="connsiteY232" fmla="*/ 1413934 h 4639734"/>
                  <a:gd name="connsiteX233" fmla="*/ 1010145 w 7149692"/>
                  <a:gd name="connsiteY233" fmla="*/ 1490134 h 4639734"/>
                  <a:gd name="connsiteX234" fmla="*/ 1060945 w 7149692"/>
                  <a:gd name="connsiteY234" fmla="*/ 1532467 h 4639734"/>
                  <a:gd name="connsiteX235" fmla="*/ 1077879 w 7149692"/>
                  <a:gd name="connsiteY235" fmla="*/ 1557867 h 4639734"/>
                  <a:gd name="connsiteX236" fmla="*/ 1120212 w 7149692"/>
                  <a:gd name="connsiteY236" fmla="*/ 1591734 h 4639734"/>
                  <a:gd name="connsiteX237" fmla="*/ 1145612 w 7149692"/>
                  <a:gd name="connsiteY237" fmla="*/ 1617134 h 4639734"/>
                  <a:gd name="connsiteX238" fmla="*/ 1179479 w 7149692"/>
                  <a:gd name="connsiteY238" fmla="*/ 1659467 h 4639734"/>
                  <a:gd name="connsiteX239" fmla="*/ 1230279 w 7149692"/>
                  <a:gd name="connsiteY239" fmla="*/ 1710267 h 4639734"/>
                  <a:gd name="connsiteX240" fmla="*/ 1289545 w 7149692"/>
                  <a:gd name="connsiteY240" fmla="*/ 1761067 h 4639734"/>
                  <a:gd name="connsiteX241" fmla="*/ 1314945 w 7149692"/>
                  <a:gd name="connsiteY241" fmla="*/ 1794934 h 4639734"/>
                  <a:gd name="connsiteX242" fmla="*/ 1374212 w 7149692"/>
                  <a:gd name="connsiteY242" fmla="*/ 1837267 h 4639734"/>
                  <a:gd name="connsiteX243" fmla="*/ 1391145 w 7149692"/>
                  <a:gd name="connsiteY243" fmla="*/ 1862667 h 4639734"/>
                  <a:gd name="connsiteX244" fmla="*/ 1425012 w 7149692"/>
                  <a:gd name="connsiteY244" fmla="*/ 1896534 h 4639734"/>
                  <a:gd name="connsiteX245" fmla="*/ 1433479 w 7149692"/>
                  <a:gd name="connsiteY245" fmla="*/ 1921934 h 4639734"/>
                  <a:gd name="connsiteX246" fmla="*/ 1416545 w 7149692"/>
                  <a:gd name="connsiteY246" fmla="*/ 1938867 h 4639734"/>
                  <a:gd name="connsiteX247" fmla="*/ 1357279 w 7149692"/>
                  <a:gd name="connsiteY247" fmla="*/ 1921934 h 4639734"/>
                  <a:gd name="connsiteX248" fmla="*/ 1298012 w 7149692"/>
                  <a:gd name="connsiteY248" fmla="*/ 1888067 h 4639734"/>
                  <a:gd name="connsiteX249" fmla="*/ 1264145 w 7149692"/>
                  <a:gd name="connsiteY249" fmla="*/ 1862667 h 4639734"/>
                  <a:gd name="connsiteX250" fmla="*/ 1230279 w 7149692"/>
                  <a:gd name="connsiteY250" fmla="*/ 1854200 h 4639734"/>
                  <a:gd name="connsiteX251" fmla="*/ 1204879 w 7149692"/>
                  <a:gd name="connsiteY251" fmla="*/ 1845734 h 4639734"/>
                  <a:gd name="connsiteX252" fmla="*/ 1128679 w 7149692"/>
                  <a:gd name="connsiteY252" fmla="*/ 1820334 h 4639734"/>
                  <a:gd name="connsiteX253" fmla="*/ 967812 w 7149692"/>
                  <a:gd name="connsiteY253" fmla="*/ 1811867 h 4639734"/>
                  <a:gd name="connsiteX254" fmla="*/ 866212 w 7149692"/>
                  <a:gd name="connsiteY254" fmla="*/ 1803400 h 4639734"/>
                  <a:gd name="connsiteX255" fmla="*/ 790012 w 7149692"/>
                  <a:gd name="connsiteY255" fmla="*/ 1811867 h 4639734"/>
                  <a:gd name="connsiteX256" fmla="*/ 722279 w 7149692"/>
                  <a:gd name="connsiteY256" fmla="*/ 1837267 h 4639734"/>
                  <a:gd name="connsiteX257" fmla="*/ 679945 w 7149692"/>
                  <a:gd name="connsiteY257" fmla="*/ 1871134 h 4639734"/>
                  <a:gd name="connsiteX258" fmla="*/ 654545 w 7149692"/>
                  <a:gd name="connsiteY258" fmla="*/ 1896534 h 4639734"/>
                  <a:gd name="connsiteX259" fmla="*/ 586812 w 7149692"/>
                  <a:gd name="connsiteY259" fmla="*/ 1947334 h 4639734"/>
                  <a:gd name="connsiteX260" fmla="*/ 544479 w 7149692"/>
                  <a:gd name="connsiteY260" fmla="*/ 1981200 h 4639734"/>
                  <a:gd name="connsiteX261" fmla="*/ 459812 w 7149692"/>
                  <a:gd name="connsiteY261" fmla="*/ 2032000 h 4639734"/>
                  <a:gd name="connsiteX262" fmla="*/ 400545 w 7149692"/>
                  <a:gd name="connsiteY262" fmla="*/ 2099734 h 4639734"/>
                  <a:gd name="connsiteX263" fmla="*/ 332812 w 7149692"/>
                  <a:gd name="connsiteY263" fmla="*/ 2159000 h 4639734"/>
                  <a:gd name="connsiteX264" fmla="*/ 282012 w 7149692"/>
                  <a:gd name="connsiteY264" fmla="*/ 2235200 h 4639734"/>
                  <a:gd name="connsiteX265" fmla="*/ 256612 w 7149692"/>
                  <a:gd name="connsiteY265" fmla="*/ 2252134 h 4639734"/>
                  <a:gd name="connsiteX266" fmla="*/ 214279 w 7149692"/>
                  <a:gd name="connsiteY266" fmla="*/ 2328334 h 4639734"/>
                  <a:gd name="connsiteX267" fmla="*/ 205812 w 7149692"/>
                  <a:gd name="connsiteY267" fmla="*/ 2362200 h 4639734"/>
                  <a:gd name="connsiteX268" fmla="*/ 188879 w 7149692"/>
                  <a:gd name="connsiteY268" fmla="*/ 2404534 h 4639734"/>
                  <a:gd name="connsiteX269" fmla="*/ 180412 w 7149692"/>
                  <a:gd name="connsiteY269" fmla="*/ 2446867 h 4639734"/>
                  <a:gd name="connsiteX270" fmla="*/ 188879 w 7149692"/>
                  <a:gd name="connsiteY270" fmla="*/ 2531534 h 4639734"/>
                  <a:gd name="connsiteX271" fmla="*/ 239679 w 7149692"/>
                  <a:gd name="connsiteY271" fmla="*/ 2573867 h 4639734"/>
                  <a:gd name="connsiteX272" fmla="*/ 265079 w 7149692"/>
                  <a:gd name="connsiteY272" fmla="*/ 2590800 h 4639734"/>
                  <a:gd name="connsiteX273" fmla="*/ 315879 w 7149692"/>
                  <a:gd name="connsiteY273" fmla="*/ 2641600 h 4639734"/>
                  <a:gd name="connsiteX274" fmla="*/ 375145 w 7149692"/>
                  <a:gd name="connsiteY274" fmla="*/ 2683934 h 4639734"/>
                  <a:gd name="connsiteX275" fmla="*/ 417479 w 7149692"/>
                  <a:gd name="connsiteY275" fmla="*/ 2709334 h 4639734"/>
                  <a:gd name="connsiteX276" fmla="*/ 510612 w 7149692"/>
                  <a:gd name="connsiteY276" fmla="*/ 2768600 h 4639734"/>
                  <a:gd name="connsiteX277" fmla="*/ 527545 w 7149692"/>
                  <a:gd name="connsiteY277" fmla="*/ 2785534 h 4639734"/>
                  <a:gd name="connsiteX278" fmla="*/ 561412 w 7149692"/>
                  <a:gd name="connsiteY278" fmla="*/ 2827867 h 4639734"/>
                  <a:gd name="connsiteX279" fmla="*/ 603745 w 7149692"/>
                  <a:gd name="connsiteY279" fmla="*/ 2895600 h 4639734"/>
                  <a:gd name="connsiteX280" fmla="*/ 561412 w 7149692"/>
                  <a:gd name="connsiteY280" fmla="*/ 2921000 h 4639734"/>
                  <a:gd name="connsiteX281" fmla="*/ 510612 w 7149692"/>
                  <a:gd name="connsiteY28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399612 w 7149692"/>
                  <a:gd name="connsiteY41" fmla="*/ 4157134 h 4639734"/>
                  <a:gd name="connsiteX42" fmla="*/ 1450412 w 7149692"/>
                  <a:gd name="connsiteY42" fmla="*/ 4123267 h 4639734"/>
                  <a:gd name="connsiteX43" fmla="*/ 1518145 w 7149692"/>
                  <a:gd name="connsiteY43" fmla="*/ 4013200 h 4639734"/>
                  <a:gd name="connsiteX44" fmla="*/ 1594345 w 7149692"/>
                  <a:gd name="connsiteY44" fmla="*/ 4123267 h 4639734"/>
                  <a:gd name="connsiteX45" fmla="*/ 1679012 w 7149692"/>
                  <a:gd name="connsiteY45" fmla="*/ 4241800 h 4639734"/>
                  <a:gd name="connsiteX46" fmla="*/ 1763679 w 7149692"/>
                  <a:gd name="connsiteY46" fmla="*/ 4334934 h 4639734"/>
                  <a:gd name="connsiteX47" fmla="*/ 1831412 w 7149692"/>
                  <a:gd name="connsiteY47" fmla="*/ 4368800 h 4639734"/>
                  <a:gd name="connsiteX48" fmla="*/ 1890679 w 7149692"/>
                  <a:gd name="connsiteY48" fmla="*/ 4411134 h 4639734"/>
                  <a:gd name="connsiteX49" fmla="*/ 1983812 w 7149692"/>
                  <a:gd name="connsiteY49" fmla="*/ 4453467 h 4639734"/>
                  <a:gd name="connsiteX50" fmla="*/ 2076945 w 7149692"/>
                  <a:gd name="connsiteY50" fmla="*/ 4478867 h 4639734"/>
                  <a:gd name="connsiteX51" fmla="*/ 2237812 w 7149692"/>
                  <a:gd name="connsiteY51" fmla="*/ 4512734 h 4639734"/>
                  <a:gd name="connsiteX52" fmla="*/ 2297079 w 7149692"/>
                  <a:gd name="connsiteY52" fmla="*/ 4529667 h 4639734"/>
                  <a:gd name="connsiteX53" fmla="*/ 2381745 w 7149692"/>
                  <a:gd name="connsiteY53" fmla="*/ 4538134 h 4639734"/>
                  <a:gd name="connsiteX54" fmla="*/ 2457945 w 7149692"/>
                  <a:gd name="connsiteY54" fmla="*/ 4546600 h 4639734"/>
                  <a:gd name="connsiteX55" fmla="*/ 2525679 w 7149692"/>
                  <a:gd name="connsiteY55" fmla="*/ 4563534 h 4639734"/>
                  <a:gd name="connsiteX56" fmla="*/ 2601879 w 7149692"/>
                  <a:gd name="connsiteY56" fmla="*/ 4580467 h 4639734"/>
                  <a:gd name="connsiteX57" fmla="*/ 2771212 w 7149692"/>
                  <a:gd name="connsiteY57" fmla="*/ 4622800 h 4639734"/>
                  <a:gd name="connsiteX58" fmla="*/ 2915145 w 7149692"/>
                  <a:gd name="connsiteY58" fmla="*/ 4639734 h 4639734"/>
                  <a:gd name="connsiteX59" fmla="*/ 3025212 w 7149692"/>
                  <a:gd name="connsiteY59" fmla="*/ 4631267 h 4639734"/>
                  <a:gd name="connsiteX60" fmla="*/ 3084479 w 7149692"/>
                  <a:gd name="connsiteY60" fmla="*/ 4555067 h 4639734"/>
                  <a:gd name="connsiteX61" fmla="*/ 3160679 w 7149692"/>
                  <a:gd name="connsiteY61" fmla="*/ 4419600 h 4639734"/>
                  <a:gd name="connsiteX62" fmla="*/ 3203012 w 7149692"/>
                  <a:gd name="connsiteY62" fmla="*/ 4351867 h 4639734"/>
                  <a:gd name="connsiteX63" fmla="*/ 3262279 w 7149692"/>
                  <a:gd name="connsiteY63" fmla="*/ 4275667 h 4639734"/>
                  <a:gd name="connsiteX64" fmla="*/ 3287679 w 7149692"/>
                  <a:gd name="connsiteY64" fmla="*/ 4224867 h 4639734"/>
                  <a:gd name="connsiteX65" fmla="*/ 3313079 w 7149692"/>
                  <a:gd name="connsiteY65" fmla="*/ 4123267 h 4639734"/>
                  <a:gd name="connsiteX66" fmla="*/ 3338479 w 7149692"/>
                  <a:gd name="connsiteY66" fmla="*/ 4055534 h 4639734"/>
                  <a:gd name="connsiteX67" fmla="*/ 3355412 w 7149692"/>
                  <a:gd name="connsiteY67" fmla="*/ 3987800 h 4639734"/>
                  <a:gd name="connsiteX68" fmla="*/ 3431612 w 7149692"/>
                  <a:gd name="connsiteY68" fmla="*/ 4047067 h 4639734"/>
                  <a:gd name="connsiteX69" fmla="*/ 3473945 w 7149692"/>
                  <a:gd name="connsiteY69" fmla="*/ 4089400 h 4639734"/>
                  <a:gd name="connsiteX70" fmla="*/ 3541679 w 7149692"/>
                  <a:gd name="connsiteY70" fmla="*/ 4165600 h 4639734"/>
                  <a:gd name="connsiteX71" fmla="*/ 3617879 w 7149692"/>
                  <a:gd name="connsiteY71" fmla="*/ 4233334 h 4639734"/>
                  <a:gd name="connsiteX72" fmla="*/ 3677145 w 7149692"/>
                  <a:gd name="connsiteY72" fmla="*/ 4292600 h 4639734"/>
                  <a:gd name="connsiteX73" fmla="*/ 3736412 w 7149692"/>
                  <a:gd name="connsiteY73" fmla="*/ 4360334 h 4639734"/>
                  <a:gd name="connsiteX74" fmla="*/ 3795679 w 7149692"/>
                  <a:gd name="connsiteY74" fmla="*/ 4402667 h 4639734"/>
                  <a:gd name="connsiteX75" fmla="*/ 3897279 w 7149692"/>
                  <a:gd name="connsiteY75" fmla="*/ 4461934 h 4639734"/>
                  <a:gd name="connsiteX76" fmla="*/ 3998879 w 7149692"/>
                  <a:gd name="connsiteY76" fmla="*/ 4495800 h 4639734"/>
                  <a:gd name="connsiteX77" fmla="*/ 4083545 w 7149692"/>
                  <a:gd name="connsiteY77" fmla="*/ 4512734 h 4639734"/>
                  <a:gd name="connsiteX78" fmla="*/ 4134345 w 7149692"/>
                  <a:gd name="connsiteY78" fmla="*/ 4529667 h 4639734"/>
                  <a:gd name="connsiteX79" fmla="*/ 4252879 w 7149692"/>
                  <a:gd name="connsiteY79" fmla="*/ 4538134 h 4639734"/>
                  <a:gd name="connsiteX80" fmla="*/ 4320612 w 7149692"/>
                  <a:gd name="connsiteY80" fmla="*/ 4546600 h 4639734"/>
                  <a:gd name="connsiteX81" fmla="*/ 4574612 w 7149692"/>
                  <a:gd name="connsiteY81" fmla="*/ 4555067 h 4639734"/>
                  <a:gd name="connsiteX82" fmla="*/ 4752412 w 7149692"/>
                  <a:gd name="connsiteY82" fmla="*/ 4572000 h 4639734"/>
                  <a:gd name="connsiteX83" fmla="*/ 4828612 w 7149692"/>
                  <a:gd name="connsiteY83" fmla="*/ 4580467 h 4639734"/>
                  <a:gd name="connsiteX84" fmla="*/ 5074145 w 7149692"/>
                  <a:gd name="connsiteY84" fmla="*/ 4588934 h 4639734"/>
                  <a:gd name="connsiteX85" fmla="*/ 5421279 w 7149692"/>
                  <a:gd name="connsiteY85" fmla="*/ 4563534 h 4639734"/>
                  <a:gd name="connsiteX86" fmla="*/ 5497479 w 7149692"/>
                  <a:gd name="connsiteY86" fmla="*/ 4529667 h 4639734"/>
                  <a:gd name="connsiteX87" fmla="*/ 5565212 w 7149692"/>
                  <a:gd name="connsiteY87" fmla="*/ 4461934 h 4639734"/>
                  <a:gd name="connsiteX88" fmla="*/ 5658345 w 7149692"/>
                  <a:gd name="connsiteY88" fmla="*/ 4385734 h 4639734"/>
                  <a:gd name="connsiteX89" fmla="*/ 5717612 w 7149692"/>
                  <a:gd name="connsiteY89" fmla="*/ 4343400 h 4639734"/>
                  <a:gd name="connsiteX90" fmla="*/ 5759945 w 7149692"/>
                  <a:gd name="connsiteY90" fmla="*/ 4292600 h 4639734"/>
                  <a:gd name="connsiteX91" fmla="*/ 5802279 w 7149692"/>
                  <a:gd name="connsiteY91" fmla="*/ 4174067 h 4639734"/>
                  <a:gd name="connsiteX92" fmla="*/ 5827679 w 7149692"/>
                  <a:gd name="connsiteY92" fmla="*/ 4097867 h 4639734"/>
                  <a:gd name="connsiteX93" fmla="*/ 5861545 w 7149692"/>
                  <a:gd name="connsiteY93" fmla="*/ 3987800 h 4639734"/>
                  <a:gd name="connsiteX94" fmla="*/ 5903879 w 7149692"/>
                  <a:gd name="connsiteY94" fmla="*/ 3979334 h 4639734"/>
                  <a:gd name="connsiteX95" fmla="*/ 5997012 w 7149692"/>
                  <a:gd name="connsiteY95" fmla="*/ 4013200 h 4639734"/>
                  <a:gd name="connsiteX96" fmla="*/ 6327212 w 7149692"/>
                  <a:gd name="connsiteY96" fmla="*/ 4004734 h 4639734"/>
                  <a:gd name="connsiteX97" fmla="*/ 6411879 w 7149692"/>
                  <a:gd name="connsiteY97" fmla="*/ 3996267 h 4639734"/>
                  <a:gd name="connsiteX98" fmla="*/ 6589679 w 7149692"/>
                  <a:gd name="connsiteY98" fmla="*/ 3979334 h 4639734"/>
                  <a:gd name="connsiteX99" fmla="*/ 6725145 w 7149692"/>
                  <a:gd name="connsiteY99" fmla="*/ 3962400 h 4639734"/>
                  <a:gd name="connsiteX100" fmla="*/ 6784412 w 7149692"/>
                  <a:gd name="connsiteY100" fmla="*/ 3945467 h 4639734"/>
                  <a:gd name="connsiteX101" fmla="*/ 6869079 w 7149692"/>
                  <a:gd name="connsiteY101" fmla="*/ 3869267 h 4639734"/>
                  <a:gd name="connsiteX102" fmla="*/ 6936812 w 7149692"/>
                  <a:gd name="connsiteY102" fmla="*/ 3759200 h 4639734"/>
                  <a:gd name="connsiteX103" fmla="*/ 6987612 w 7149692"/>
                  <a:gd name="connsiteY103" fmla="*/ 3666067 h 4639734"/>
                  <a:gd name="connsiteX104" fmla="*/ 7029945 w 7149692"/>
                  <a:gd name="connsiteY104" fmla="*/ 3572934 h 4639734"/>
                  <a:gd name="connsiteX105" fmla="*/ 7055345 w 7149692"/>
                  <a:gd name="connsiteY105" fmla="*/ 3479800 h 4639734"/>
                  <a:gd name="connsiteX106" fmla="*/ 7106145 w 7149692"/>
                  <a:gd name="connsiteY106" fmla="*/ 3378200 h 4639734"/>
                  <a:gd name="connsiteX107" fmla="*/ 7140012 w 7149692"/>
                  <a:gd name="connsiteY107" fmla="*/ 3259667 h 4639734"/>
                  <a:gd name="connsiteX108" fmla="*/ 7140012 w 7149692"/>
                  <a:gd name="connsiteY108" fmla="*/ 2937934 h 4639734"/>
                  <a:gd name="connsiteX109" fmla="*/ 7114612 w 7149692"/>
                  <a:gd name="connsiteY109" fmla="*/ 2836334 h 4639734"/>
                  <a:gd name="connsiteX110" fmla="*/ 7063812 w 7149692"/>
                  <a:gd name="connsiteY110" fmla="*/ 2743200 h 4639734"/>
                  <a:gd name="connsiteX111" fmla="*/ 7029945 w 7149692"/>
                  <a:gd name="connsiteY111" fmla="*/ 2641600 h 4639734"/>
                  <a:gd name="connsiteX112" fmla="*/ 7004545 w 7149692"/>
                  <a:gd name="connsiteY112" fmla="*/ 2582334 h 4639734"/>
                  <a:gd name="connsiteX113" fmla="*/ 6953745 w 7149692"/>
                  <a:gd name="connsiteY113" fmla="*/ 2514600 h 4639734"/>
                  <a:gd name="connsiteX114" fmla="*/ 6826745 w 7149692"/>
                  <a:gd name="connsiteY114" fmla="*/ 2421467 h 4639734"/>
                  <a:gd name="connsiteX115" fmla="*/ 6759012 w 7149692"/>
                  <a:gd name="connsiteY115" fmla="*/ 2396067 h 4639734"/>
                  <a:gd name="connsiteX116" fmla="*/ 6657412 w 7149692"/>
                  <a:gd name="connsiteY116" fmla="*/ 2319867 h 4639734"/>
                  <a:gd name="connsiteX117" fmla="*/ 6538879 w 7149692"/>
                  <a:gd name="connsiteY117" fmla="*/ 2294467 h 4639734"/>
                  <a:gd name="connsiteX118" fmla="*/ 6445745 w 7149692"/>
                  <a:gd name="connsiteY118" fmla="*/ 2260600 h 4639734"/>
                  <a:gd name="connsiteX119" fmla="*/ 6132479 w 7149692"/>
                  <a:gd name="connsiteY119" fmla="*/ 2260600 h 4639734"/>
                  <a:gd name="connsiteX120" fmla="*/ 6013945 w 7149692"/>
                  <a:gd name="connsiteY120" fmla="*/ 2302934 h 4639734"/>
                  <a:gd name="connsiteX121" fmla="*/ 5954679 w 7149692"/>
                  <a:gd name="connsiteY121" fmla="*/ 2319867 h 4639734"/>
                  <a:gd name="connsiteX122" fmla="*/ 5929279 w 7149692"/>
                  <a:gd name="connsiteY122" fmla="*/ 2167467 h 4639734"/>
                  <a:gd name="connsiteX123" fmla="*/ 5903879 w 7149692"/>
                  <a:gd name="connsiteY123" fmla="*/ 2091267 h 4639734"/>
                  <a:gd name="connsiteX124" fmla="*/ 5878479 w 7149692"/>
                  <a:gd name="connsiteY124" fmla="*/ 1955800 h 4639734"/>
                  <a:gd name="connsiteX125" fmla="*/ 5853079 w 7149692"/>
                  <a:gd name="connsiteY125" fmla="*/ 1905000 h 4639734"/>
                  <a:gd name="connsiteX126" fmla="*/ 5810745 w 7149692"/>
                  <a:gd name="connsiteY126" fmla="*/ 1811867 h 4639734"/>
                  <a:gd name="connsiteX127" fmla="*/ 5759945 w 7149692"/>
                  <a:gd name="connsiteY127" fmla="*/ 1693334 h 4639734"/>
                  <a:gd name="connsiteX128" fmla="*/ 5726079 w 7149692"/>
                  <a:gd name="connsiteY128" fmla="*/ 1591734 h 4639734"/>
                  <a:gd name="connsiteX129" fmla="*/ 5675279 w 7149692"/>
                  <a:gd name="connsiteY129" fmla="*/ 1507067 h 4639734"/>
                  <a:gd name="connsiteX130" fmla="*/ 5649879 w 7149692"/>
                  <a:gd name="connsiteY130" fmla="*/ 1447800 h 4639734"/>
                  <a:gd name="connsiteX131" fmla="*/ 5616012 w 7149692"/>
                  <a:gd name="connsiteY131" fmla="*/ 1380067 h 4639734"/>
                  <a:gd name="connsiteX132" fmla="*/ 5556745 w 7149692"/>
                  <a:gd name="connsiteY132" fmla="*/ 1270000 h 4639734"/>
                  <a:gd name="connsiteX133" fmla="*/ 5505945 w 7149692"/>
                  <a:gd name="connsiteY133" fmla="*/ 1185334 h 4639734"/>
                  <a:gd name="connsiteX134" fmla="*/ 5446679 w 7149692"/>
                  <a:gd name="connsiteY134" fmla="*/ 1083734 h 4639734"/>
                  <a:gd name="connsiteX135" fmla="*/ 5395879 w 7149692"/>
                  <a:gd name="connsiteY135" fmla="*/ 1024467 h 4639734"/>
                  <a:gd name="connsiteX136" fmla="*/ 5336612 w 7149692"/>
                  <a:gd name="connsiteY136" fmla="*/ 939800 h 4639734"/>
                  <a:gd name="connsiteX137" fmla="*/ 5294279 w 7149692"/>
                  <a:gd name="connsiteY137" fmla="*/ 889000 h 4639734"/>
                  <a:gd name="connsiteX138" fmla="*/ 5226545 w 7149692"/>
                  <a:gd name="connsiteY138" fmla="*/ 838200 h 4639734"/>
                  <a:gd name="connsiteX139" fmla="*/ 5158812 w 7149692"/>
                  <a:gd name="connsiteY139" fmla="*/ 812800 h 4639734"/>
                  <a:gd name="connsiteX140" fmla="*/ 5065679 w 7149692"/>
                  <a:gd name="connsiteY140" fmla="*/ 778934 h 4639734"/>
                  <a:gd name="connsiteX141" fmla="*/ 4955612 w 7149692"/>
                  <a:gd name="connsiteY141" fmla="*/ 753534 h 4639734"/>
                  <a:gd name="connsiteX142" fmla="*/ 4887879 w 7149692"/>
                  <a:gd name="connsiteY142" fmla="*/ 736600 h 4639734"/>
                  <a:gd name="connsiteX143" fmla="*/ 4760879 w 7149692"/>
                  <a:gd name="connsiteY143" fmla="*/ 795867 h 4639734"/>
                  <a:gd name="connsiteX144" fmla="*/ 4667745 w 7149692"/>
                  <a:gd name="connsiteY144" fmla="*/ 872067 h 4639734"/>
                  <a:gd name="connsiteX145" fmla="*/ 4600012 w 7149692"/>
                  <a:gd name="connsiteY145" fmla="*/ 990600 h 4639734"/>
                  <a:gd name="connsiteX146" fmla="*/ 4574612 w 7149692"/>
                  <a:gd name="connsiteY146" fmla="*/ 1066800 h 4639734"/>
                  <a:gd name="connsiteX147" fmla="*/ 4540745 w 7149692"/>
                  <a:gd name="connsiteY147" fmla="*/ 1210734 h 4639734"/>
                  <a:gd name="connsiteX148" fmla="*/ 4489945 w 7149692"/>
                  <a:gd name="connsiteY148" fmla="*/ 1168400 h 4639734"/>
                  <a:gd name="connsiteX149" fmla="*/ 4447612 w 7149692"/>
                  <a:gd name="connsiteY149" fmla="*/ 1049867 h 4639734"/>
                  <a:gd name="connsiteX150" fmla="*/ 4379879 w 7149692"/>
                  <a:gd name="connsiteY150" fmla="*/ 922867 h 4639734"/>
                  <a:gd name="connsiteX151" fmla="*/ 4329079 w 7149692"/>
                  <a:gd name="connsiteY151" fmla="*/ 821267 h 4639734"/>
                  <a:gd name="connsiteX152" fmla="*/ 4269812 w 7149692"/>
                  <a:gd name="connsiteY152" fmla="*/ 711200 h 4639734"/>
                  <a:gd name="connsiteX153" fmla="*/ 4210545 w 7149692"/>
                  <a:gd name="connsiteY153" fmla="*/ 609600 h 4639734"/>
                  <a:gd name="connsiteX154" fmla="*/ 4134345 w 7149692"/>
                  <a:gd name="connsiteY154" fmla="*/ 516467 h 4639734"/>
                  <a:gd name="connsiteX155" fmla="*/ 4100479 w 7149692"/>
                  <a:gd name="connsiteY155" fmla="*/ 448734 h 4639734"/>
                  <a:gd name="connsiteX156" fmla="*/ 4041212 w 7149692"/>
                  <a:gd name="connsiteY156" fmla="*/ 372534 h 4639734"/>
                  <a:gd name="connsiteX157" fmla="*/ 4007345 w 7149692"/>
                  <a:gd name="connsiteY157" fmla="*/ 338667 h 4639734"/>
                  <a:gd name="connsiteX158" fmla="*/ 3990412 w 7149692"/>
                  <a:gd name="connsiteY158" fmla="*/ 313267 h 4639734"/>
                  <a:gd name="connsiteX159" fmla="*/ 3965012 w 7149692"/>
                  <a:gd name="connsiteY159" fmla="*/ 287867 h 4639734"/>
                  <a:gd name="connsiteX160" fmla="*/ 3939612 w 7149692"/>
                  <a:gd name="connsiteY160" fmla="*/ 254000 h 4639734"/>
                  <a:gd name="connsiteX161" fmla="*/ 3905745 w 7149692"/>
                  <a:gd name="connsiteY161" fmla="*/ 237067 h 4639734"/>
                  <a:gd name="connsiteX162" fmla="*/ 3846479 w 7149692"/>
                  <a:gd name="connsiteY162" fmla="*/ 186267 h 4639734"/>
                  <a:gd name="connsiteX163" fmla="*/ 3821079 w 7149692"/>
                  <a:gd name="connsiteY163" fmla="*/ 169334 h 4639734"/>
                  <a:gd name="connsiteX164" fmla="*/ 3787212 w 7149692"/>
                  <a:gd name="connsiteY164" fmla="*/ 135467 h 4639734"/>
                  <a:gd name="connsiteX165" fmla="*/ 3694079 w 7149692"/>
                  <a:gd name="connsiteY165" fmla="*/ 101600 h 4639734"/>
                  <a:gd name="connsiteX166" fmla="*/ 3617879 w 7149692"/>
                  <a:gd name="connsiteY166" fmla="*/ 67734 h 4639734"/>
                  <a:gd name="connsiteX167" fmla="*/ 3584012 w 7149692"/>
                  <a:gd name="connsiteY167" fmla="*/ 59267 h 4639734"/>
                  <a:gd name="connsiteX168" fmla="*/ 3550145 w 7149692"/>
                  <a:gd name="connsiteY168" fmla="*/ 42334 h 4639734"/>
                  <a:gd name="connsiteX169" fmla="*/ 3516279 w 7149692"/>
                  <a:gd name="connsiteY169" fmla="*/ 33867 h 4639734"/>
                  <a:gd name="connsiteX170" fmla="*/ 3431612 w 7149692"/>
                  <a:gd name="connsiteY170" fmla="*/ 8467 h 4639734"/>
                  <a:gd name="connsiteX171" fmla="*/ 3330012 w 7149692"/>
                  <a:gd name="connsiteY171" fmla="*/ 0 h 4639734"/>
                  <a:gd name="connsiteX172" fmla="*/ 3143745 w 7149692"/>
                  <a:gd name="connsiteY172" fmla="*/ 8467 h 4639734"/>
                  <a:gd name="connsiteX173" fmla="*/ 3050612 w 7149692"/>
                  <a:gd name="connsiteY173" fmla="*/ 25400 h 4639734"/>
                  <a:gd name="connsiteX174" fmla="*/ 2991345 w 7149692"/>
                  <a:gd name="connsiteY174" fmla="*/ 42334 h 4639734"/>
                  <a:gd name="connsiteX175" fmla="*/ 2949012 w 7149692"/>
                  <a:gd name="connsiteY175" fmla="*/ 59267 h 4639734"/>
                  <a:gd name="connsiteX176" fmla="*/ 2898212 w 7149692"/>
                  <a:gd name="connsiteY176" fmla="*/ 93134 h 4639734"/>
                  <a:gd name="connsiteX177" fmla="*/ 2855879 w 7149692"/>
                  <a:gd name="connsiteY177" fmla="*/ 118534 h 4639734"/>
                  <a:gd name="connsiteX178" fmla="*/ 2830479 w 7149692"/>
                  <a:gd name="connsiteY178" fmla="*/ 143934 h 4639734"/>
                  <a:gd name="connsiteX179" fmla="*/ 2805079 w 7149692"/>
                  <a:gd name="connsiteY179" fmla="*/ 160867 h 4639734"/>
                  <a:gd name="connsiteX180" fmla="*/ 2745812 w 7149692"/>
                  <a:gd name="connsiteY180" fmla="*/ 203200 h 4639734"/>
                  <a:gd name="connsiteX181" fmla="*/ 2720412 w 7149692"/>
                  <a:gd name="connsiteY181" fmla="*/ 254000 h 4639734"/>
                  <a:gd name="connsiteX182" fmla="*/ 2695012 w 7149692"/>
                  <a:gd name="connsiteY182" fmla="*/ 296334 h 4639734"/>
                  <a:gd name="connsiteX183" fmla="*/ 2644212 w 7149692"/>
                  <a:gd name="connsiteY183" fmla="*/ 389467 h 4639734"/>
                  <a:gd name="connsiteX184" fmla="*/ 2627279 w 7149692"/>
                  <a:gd name="connsiteY184" fmla="*/ 414867 h 4639734"/>
                  <a:gd name="connsiteX185" fmla="*/ 2610345 w 7149692"/>
                  <a:gd name="connsiteY185" fmla="*/ 541867 h 4639734"/>
                  <a:gd name="connsiteX186" fmla="*/ 2593412 w 7149692"/>
                  <a:gd name="connsiteY186" fmla="*/ 584200 h 4639734"/>
                  <a:gd name="connsiteX187" fmla="*/ 2584945 w 7149692"/>
                  <a:gd name="connsiteY187" fmla="*/ 609600 h 4639734"/>
                  <a:gd name="connsiteX188" fmla="*/ 2568012 w 7149692"/>
                  <a:gd name="connsiteY188" fmla="*/ 643467 h 4639734"/>
                  <a:gd name="connsiteX189" fmla="*/ 2542612 w 7149692"/>
                  <a:gd name="connsiteY189" fmla="*/ 728134 h 4639734"/>
                  <a:gd name="connsiteX190" fmla="*/ 2551079 w 7149692"/>
                  <a:gd name="connsiteY190" fmla="*/ 880534 h 4639734"/>
                  <a:gd name="connsiteX191" fmla="*/ 2576479 w 7149692"/>
                  <a:gd name="connsiteY191" fmla="*/ 973667 h 4639734"/>
                  <a:gd name="connsiteX192" fmla="*/ 2593412 w 7149692"/>
                  <a:gd name="connsiteY192" fmla="*/ 1049867 h 4639734"/>
                  <a:gd name="connsiteX193" fmla="*/ 2618812 w 7149692"/>
                  <a:gd name="connsiteY193" fmla="*/ 1066800 h 4639734"/>
                  <a:gd name="connsiteX194" fmla="*/ 2678079 w 7149692"/>
                  <a:gd name="connsiteY194" fmla="*/ 1134534 h 4639734"/>
                  <a:gd name="connsiteX195" fmla="*/ 2728879 w 7149692"/>
                  <a:gd name="connsiteY195" fmla="*/ 1176867 h 4639734"/>
                  <a:gd name="connsiteX196" fmla="*/ 2703479 w 7149692"/>
                  <a:gd name="connsiteY196" fmla="*/ 1202267 h 4639734"/>
                  <a:gd name="connsiteX197" fmla="*/ 2635745 w 7149692"/>
                  <a:gd name="connsiteY197" fmla="*/ 1193800 h 4639734"/>
                  <a:gd name="connsiteX198" fmla="*/ 2568012 w 7149692"/>
                  <a:gd name="connsiteY198" fmla="*/ 1117600 h 4639734"/>
                  <a:gd name="connsiteX199" fmla="*/ 2551079 w 7149692"/>
                  <a:gd name="connsiteY199" fmla="*/ 1092200 h 4639734"/>
                  <a:gd name="connsiteX200" fmla="*/ 2525679 w 7149692"/>
                  <a:gd name="connsiteY200" fmla="*/ 1083734 h 4639734"/>
                  <a:gd name="connsiteX201" fmla="*/ 2508745 w 7149692"/>
                  <a:gd name="connsiteY201" fmla="*/ 1049867 h 4639734"/>
                  <a:gd name="connsiteX202" fmla="*/ 2466412 w 7149692"/>
                  <a:gd name="connsiteY202" fmla="*/ 1024467 h 4639734"/>
                  <a:gd name="connsiteX203" fmla="*/ 2432545 w 7149692"/>
                  <a:gd name="connsiteY203" fmla="*/ 999067 h 4639734"/>
                  <a:gd name="connsiteX204" fmla="*/ 2305545 w 7149692"/>
                  <a:gd name="connsiteY204" fmla="*/ 889000 h 4639734"/>
                  <a:gd name="connsiteX205" fmla="*/ 2187012 w 7149692"/>
                  <a:gd name="connsiteY205" fmla="*/ 804334 h 4639734"/>
                  <a:gd name="connsiteX206" fmla="*/ 2136212 w 7149692"/>
                  <a:gd name="connsiteY206" fmla="*/ 762000 h 4639734"/>
                  <a:gd name="connsiteX207" fmla="*/ 2017679 w 7149692"/>
                  <a:gd name="connsiteY207" fmla="*/ 677334 h 4639734"/>
                  <a:gd name="connsiteX208" fmla="*/ 1966879 w 7149692"/>
                  <a:gd name="connsiteY208" fmla="*/ 635000 h 4639734"/>
                  <a:gd name="connsiteX209" fmla="*/ 1873745 w 7149692"/>
                  <a:gd name="connsiteY209" fmla="*/ 575734 h 4639734"/>
                  <a:gd name="connsiteX210" fmla="*/ 1831412 w 7149692"/>
                  <a:gd name="connsiteY210" fmla="*/ 541867 h 4639734"/>
                  <a:gd name="connsiteX211" fmla="*/ 1789079 w 7149692"/>
                  <a:gd name="connsiteY211" fmla="*/ 533400 h 4639734"/>
                  <a:gd name="connsiteX212" fmla="*/ 1763679 w 7149692"/>
                  <a:gd name="connsiteY212" fmla="*/ 524934 h 4639734"/>
                  <a:gd name="connsiteX213" fmla="*/ 1738279 w 7149692"/>
                  <a:gd name="connsiteY213" fmla="*/ 508000 h 4639734"/>
                  <a:gd name="connsiteX214" fmla="*/ 1611279 w 7149692"/>
                  <a:gd name="connsiteY214" fmla="*/ 474134 h 4639734"/>
                  <a:gd name="connsiteX215" fmla="*/ 1501212 w 7149692"/>
                  <a:gd name="connsiteY215" fmla="*/ 465667 h 4639734"/>
                  <a:gd name="connsiteX216" fmla="*/ 1314945 w 7149692"/>
                  <a:gd name="connsiteY216" fmla="*/ 474134 h 4639734"/>
                  <a:gd name="connsiteX217" fmla="*/ 1255679 w 7149692"/>
                  <a:gd name="connsiteY217" fmla="*/ 491067 h 4639734"/>
                  <a:gd name="connsiteX218" fmla="*/ 1179479 w 7149692"/>
                  <a:gd name="connsiteY218" fmla="*/ 508000 h 4639734"/>
                  <a:gd name="connsiteX219" fmla="*/ 1111745 w 7149692"/>
                  <a:gd name="connsiteY219" fmla="*/ 524934 h 4639734"/>
                  <a:gd name="connsiteX220" fmla="*/ 1077879 w 7149692"/>
                  <a:gd name="connsiteY220" fmla="*/ 550334 h 4639734"/>
                  <a:gd name="connsiteX221" fmla="*/ 1044012 w 7149692"/>
                  <a:gd name="connsiteY221" fmla="*/ 567267 h 4639734"/>
                  <a:gd name="connsiteX222" fmla="*/ 993212 w 7149692"/>
                  <a:gd name="connsiteY222" fmla="*/ 618067 h 4639734"/>
                  <a:gd name="connsiteX223" fmla="*/ 933945 w 7149692"/>
                  <a:gd name="connsiteY223" fmla="*/ 728134 h 4639734"/>
                  <a:gd name="connsiteX224" fmla="*/ 900079 w 7149692"/>
                  <a:gd name="connsiteY224" fmla="*/ 778934 h 4639734"/>
                  <a:gd name="connsiteX225" fmla="*/ 883145 w 7149692"/>
                  <a:gd name="connsiteY225" fmla="*/ 838200 h 4639734"/>
                  <a:gd name="connsiteX226" fmla="*/ 866212 w 7149692"/>
                  <a:gd name="connsiteY226" fmla="*/ 905934 h 4639734"/>
                  <a:gd name="connsiteX227" fmla="*/ 883145 w 7149692"/>
                  <a:gd name="connsiteY227" fmla="*/ 1227667 h 4639734"/>
                  <a:gd name="connsiteX228" fmla="*/ 900079 w 7149692"/>
                  <a:gd name="connsiteY228" fmla="*/ 1278467 h 4639734"/>
                  <a:gd name="connsiteX229" fmla="*/ 908545 w 7149692"/>
                  <a:gd name="connsiteY229" fmla="*/ 1320800 h 4639734"/>
                  <a:gd name="connsiteX230" fmla="*/ 942412 w 7149692"/>
                  <a:gd name="connsiteY230" fmla="*/ 1380067 h 4639734"/>
                  <a:gd name="connsiteX231" fmla="*/ 967812 w 7149692"/>
                  <a:gd name="connsiteY231" fmla="*/ 1413934 h 4639734"/>
                  <a:gd name="connsiteX232" fmla="*/ 1010145 w 7149692"/>
                  <a:gd name="connsiteY232" fmla="*/ 1490134 h 4639734"/>
                  <a:gd name="connsiteX233" fmla="*/ 1060945 w 7149692"/>
                  <a:gd name="connsiteY233" fmla="*/ 1532467 h 4639734"/>
                  <a:gd name="connsiteX234" fmla="*/ 1077879 w 7149692"/>
                  <a:gd name="connsiteY234" fmla="*/ 1557867 h 4639734"/>
                  <a:gd name="connsiteX235" fmla="*/ 1120212 w 7149692"/>
                  <a:gd name="connsiteY235" fmla="*/ 1591734 h 4639734"/>
                  <a:gd name="connsiteX236" fmla="*/ 1145612 w 7149692"/>
                  <a:gd name="connsiteY236" fmla="*/ 1617134 h 4639734"/>
                  <a:gd name="connsiteX237" fmla="*/ 1179479 w 7149692"/>
                  <a:gd name="connsiteY237" fmla="*/ 1659467 h 4639734"/>
                  <a:gd name="connsiteX238" fmla="*/ 1230279 w 7149692"/>
                  <a:gd name="connsiteY238" fmla="*/ 1710267 h 4639734"/>
                  <a:gd name="connsiteX239" fmla="*/ 1289545 w 7149692"/>
                  <a:gd name="connsiteY239" fmla="*/ 1761067 h 4639734"/>
                  <a:gd name="connsiteX240" fmla="*/ 1314945 w 7149692"/>
                  <a:gd name="connsiteY240" fmla="*/ 1794934 h 4639734"/>
                  <a:gd name="connsiteX241" fmla="*/ 1374212 w 7149692"/>
                  <a:gd name="connsiteY241" fmla="*/ 1837267 h 4639734"/>
                  <a:gd name="connsiteX242" fmla="*/ 1391145 w 7149692"/>
                  <a:gd name="connsiteY242" fmla="*/ 1862667 h 4639734"/>
                  <a:gd name="connsiteX243" fmla="*/ 1425012 w 7149692"/>
                  <a:gd name="connsiteY243" fmla="*/ 1896534 h 4639734"/>
                  <a:gd name="connsiteX244" fmla="*/ 1433479 w 7149692"/>
                  <a:gd name="connsiteY244" fmla="*/ 1921934 h 4639734"/>
                  <a:gd name="connsiteX245" fmla="*/ 1416545 w 7149692"/>
                  <a:gd name="connsiteY245" fmla="*/ 1938867 h 4639734"/>
                  <a:gd name="connsiteX246" fmla="*/ 1357279 w 7149692"/>
                  <a:gd name="connsiteY246" fmla="*/ 1921934 h 4639734"/>
                  <a:gd name="connsiteX247" fmla="*/ 1298012 w 7149692"/>
                  <a:gd name="connsiteY247" fmla="*/ 1888067 h 4639734"/>
                  <a:gd name="connsiteX248" fmla="*/ 1264145 w 7149692"/>
                  <a:gd name="connsiteY248" fmla="*/ 1862667 h 4639734"/>
                  <a:gd name="connsiteX249" fmla="*/ 1230279 w 7149692"/>
                  <a:gd name="connsiteY249" fmla="*/ 1854200 h 4639734"/>
                  <a:gd name="connsiteX250" fmla="*/ 1204879 w 7149692"/>
                  <a:gd name="connsiteY250" fmla="*/ 1845734 h 4639734"/>
                  <a:gd name="connsiteX251" fmla="*/ 1128679 w 7149692"/>
                  <a:gd name="connsiteY251" fmla="*/ 1820334 h 4639734"/>
                  <a:gd name="connsiteX252" fmla="*/ 967812 w 7149692"/>
                  <a:gd name="connsiteY252" fmla="*/ 1811867 h 4639734"/>
                  <a:gd name="connsiteX253" fmla="*/ 866212 w 7149692"/>
                  <a:gd name="connsiteY253" fmla="*/ 1803400 h 4639734"/>
                  <a:gd name="connsiteX254" fmla="*/ 790012 w 7149692"/>
                  <a:gd name="connsiteY254" fmla="*/ 1811867 h 4639734"/>
                  <a:gd name="connsiteX255" fmla="*/ 722279 w 7149692"/>
                  <a:gd name="connsiteY255" fmla="*/ 1837267 h 4639734"/>
                  <a:gd name="connsiteX256" fmla="*/ 679945 w 7149692"/>
                  <a:gd name="connsiteY256" fmla="*/ 1871134 h 4639734"/>
                  <a:gd name="connsiteX257" fmla="*/ 654545 w 7149692"/>
                  <a:gd name="connsiteY257" fmla="*/ 1896534 h 4639734"/>
                  <a:gd name="connsiteX258" fmla="*/ 586812 w 7149692"/>
                  <a:gd name="connsiteY258" fmla="*/ 1947334 h 4639734"/>
                  <a:gd name="connsiteX259" fmla="*/ 544479 w 7149692"/>
                  <a:gd name="connsiteY259" fmla="*/ 1981200 h 4639734"/>
                  <a:gd name="connsiteX260" fmla="*/ 459812 w 7149692"/>
                  <a:gd name="connsiteY260" fmla="*/ 2032000 h 4639734"/>
                  <a:gd name="connsiteX261" fmla="*/ 400545 w 7149692"/>
                  <a:gd name="connsiteY261" fmla="*/ 2099734 h 4639734"/>
                  <a:gd name="connsiteX262" fmla="*/ 332812 w 7149692"/>
                  <a:gd name="connsiteY262" fmla="*/ 2159000 h 4639734"/>
                  <a:gd name="connsiteX263" fmla="*/ 282012 w 7149692"/>
                  <a:gd name="connsiteY263" fmla="*/ 2235200 h 4639734"/>
                  <a:gd name="connsiteX264" fmla="*/ 256612 w 7149692"/>
                  <a:gd name="connsiteY264" fmla="*/ 2252134 h 4639734"/>
                  <a:gd name="connsiteX265" fmla="*/ 214279 w 7149692"/>
                  <a:gd name="connsiteY265" fmla="*/ 2328334 h 4639734"/>
                  <a:gd name="connsiteX266" fmla="*/ 205812 w 7149692"/>
                  <a:gd name="connsiteY266" fmla="*/ 2362200 h 4639734"/>
                  <a:gd name="connsiteX267" fmla="*/ 188879 w 7149692"/>
                  <a:gd name="connsiteY267" fmla="*/ 2404534 h 4639734"/>
                  <a:gd name="connsiteX268" fmla="*/ 180412 w 7149692"/>
                  <a:gd name="connsiteY268" fmla="*/ 2446867 h 4639734"/>
                  <a:gd name="connsiteX269" fmla="*/ 188879 w 7149692"/>
                  <a:gd name="connsiteY269" fmla="*/ 2531534 h 4639734"/>
                  <a:gd name="connsiteX270" fmla="*/ 239679 w 7149692"/>
                  <a:gd name="connsiteY270" fmla="*/ 2573867 h 4639734"/>
                  <a:gd name="connsiteX271" fmla="*/ 265079 w 7149692"/>
                  <a:gd name="connsiteY271" fmla="*/ 2590800 h 4639734"/>
                  <a:gd name="connsiteX272" fmla="*/ 315879 w 7149692"/>
                  <a:gd name="connsiteY272" fmla="*/ 2641600 h 4639734"/>
                  <a:gd name="connsiteX273" fmla="*/ 375145 w 7149692"/>
                  <a:gd name="connsiteY273" fmla="*/ 2683934 h 4639734"/>
                  <a:gd name="connsiteX274" fmla="*/ 417479 w 7149692"/>
                  <a:gd name="connsiteY274" fmla="*/ 2709334 h 4639734"/>
                  <a:gd name="connsiteX275" fmla="*/ 510612 w 7149692"/>
                  <a:gd name="connsiteY275" fmla="*/ 2768600 h 4639734"/>
                  <a:gd name="connsiteX276" fmla="*/ 527545 w 7149692"/>
                  <a:gd name="connsiteY276" fmla="*/ 2785534 h 4639734"/>
                  <a:gd name="connsiteX277" fmla="*/ 561412 w 7149692"/>
                  <a:gd name="connsiteY277" fmla="*/ 2827867 h 4639734"/>
                  <a:gd name="connsiteX278" fmla="*/ 603745 w 7149692"/>
                  <a:gd name="connsiteY278" fmla="*/ 2895600 h 4639734"/>
                  <a:gd name="connsiteX279" fmla="*/ 561412 w 7149692"/>
                  <a:gd name="connsiteY279" fmla="*/ 2921000 h 4639734"/>
                  <a:gd name="connsiteX280" fmla="*/ 510612 w 7149692"/>
                  <a:gd name="connsiteY28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23412 w 7149692"/>
                  <a:gd name="connsiteY39" fmla="*/ 4216400 h 4639734"/>
                  <a:gd name="connsiteX40" fmla="*/ 1348812 w 7149692"/>
                  <a:gd name="connsiteY40" fmla="*/ 4191000 h 4639734"/>
                  <a:gd name="connsiteX41" fmla="*/ 1450412 w 7149692"/>
                  <a:gd name="connsiteY41" fmla="*/ 4123267 h 4639734"/>
                  <a:gd name="connsiteX42" fmla="*/ 1518145 w 7149692"/>
                  <a:gd name="connsiteY42" fmla="*/ 4013200 h 4639734"/>
                  <a:gd name="connsiteX43" fmla="*/ 1594345 w 7149692"/>
                  <a:gd name="connsiteY43" fmla="*/ 4123267 h 4639734"/>
                  <a:gd name="connsiteX44" fmla="*/ 1679012 w 7149692"/>
                  <a:gd name="connsiteY44" fmla="*/ 4241800 h 4639734"/>
                  <a:gd name="connsiteX45" fmla="*/ 1763679 w 7149692"/>
                  <a:gd name="connsiteY45" fmla="*/ 4334934 h 4639734"/>
                  <a:gd name="connsiteX46" fmla="*/ 1831412 w 7149692"/>
                  <a:gd name="connsiteY46" fmla="*/ 4368800 h 4639734"/>
                  <a:gd name="connsiteX47" fmla="*/ 1890679 w 7149692"/>
                  <a:gd name="connsiteY47" fmla="*/ 4411134 h 4639734"/>
                  <a:gd name="connsiteX48" fmla="*/ 1983812 w 7149692"/>
                  <a:gd name="connsiteY48" fmla="*/ 4453467 h 4639734"/>
                  <a:gd name="connsiteX49" fmla="*/ 2076945 w 7149692"/>
                  <a:gd name="connsiteY49" fmla="*/ 4478867 h 4639734"/>
                  <a:gd name="connsiteX50" fmla="*/ 2237812 w 7149692"/>
                  <a:gd name="connsiteY50" fmla="*/ 4512734 h 4639734"/>
                  <a:gd name="connsiteX51" fmla="*/ 2297079 w 7149692"/>
                  <a:gd name="connsiteY51" fmla="*/ 4529667 h 4639734"/>
                  <a:gd name="connsiteX52" fmla="*/ 2381745 w 7149692"/>
                  <a:gd name="connsiteY52" fmla="*/ 4538134 h 4639734"/>
                  <a:gd name="connsiteX53" fmla="*/ 2457945 w 7149692"/>
                  <a:gd name="connsiteY53" fmla="*/ 4546600 h 4639734"/>
                  <a:gd name="connsiteX54" fmla="*/ 2525679 w 7149692"/>
                  <a:gd name="connsiteY54" fmla="*/ 4563534 h 4639734"/>
                  <a:gd name="connsiteX55" fmla="*/ 2601879 w 7149692"/>
                  <a:gd name="connsiteY55" fmla="*/ 4580467 h 4639734"/>
                  <a:gd name="connsiteX56" fmla="*/ 2771212 w 7149692"/>
                  <a:gd name="connsiteY56" fmla="*/ 4622800 h 4639734"/>
                  <a:gd name="connsiteX57" fmla="*/ 2915145 w 7149692"/>
                  <a:gd name="connsiteY57" fmla="*/ 4639734 h 4639734"/>
                  <a:gd name="connsiteX58" fmla="*/ 3025212 w 7149692"/>
                  <a:gd name="connsiteY58" fmla="*/ 4631267 h 4639734"/>
                  <a:gd name="connsiteX59" fmla="*/ 3084479 w 7149692"/>
                  <a:gd name="connsiteY59" fmla="*/ 4555067 h 4639734"/>
                  <a:gd name="connsiteX60" fmla="*/ 3160679 w 7149692"/>
                  <a:gd name="connsiteY60" fmla="*/ 4419600 h 4639734"/>
                  <a:gd name="connsiteX61" fmla="*/ 3203012 w 7149692"/>
                  <a:gd name="connsiteY61" fmla="*/ 4351867 h 4639734"/>
                  <a:gd name="connsiteX62" fmla="*/ 3262279 w 7149692"/>
                  <a:gd name="connsiteY62" fmla="*/ 4275667 h 4639734"/>
                  <a:gd name="connsiteX63" fmla="*/ 3287679 w 7149692"/>
                  <a:gd name="connsiteY63" fmla="*/ 4224867 h 4639734"/>
                  <a:gd name="connsiteX64" fmla="*/ 3313079 w 7149692"/>
                  <a:gd name="connsiteY64" fmla="*/ 4123267 h 4639734"/>
                  <a:gd name="connsiteX65" fmla="*/ 3338479 w 7149692"/>
                  <a:gd name="connsiteY65" fmla="*/ 4055534 h 4639734"/>
                  <a:gd name="connsiteX66" fmla="*/ 3355412 w 7149692"/>
                  <a:gd name="connsiteY66" fmla="*/ 3987800 h 4639734"/>
                  <a:gd name="connsiteX67" fmla="*/ 3431612 w 7149692"/>
                  <a:gd name="connsiteY67" fmla="*/ 4047067 h 4639734"/>
                  <a:gd name="connsiteX68" fmla="*/ 3473945 w 7149692"/>
                  <a:gd name="connsiteY68" fmla="*/ 4089400 h 4639734"/>
                  <a:gd name="connsiteX69" fmla="*/ 3541679 w 7149692"/>
                  <a:gd name="connsiteY69" fmla="*/ 4165600 h 4639734"/>
                  <a:gd name="connsiteX70" fmla="*/ 3617879 w 7149692"/>
                  <a:gd name="connsiteY70" fmla="*/ 4233334 h 4639734"/>
                  <a:gd name="connsiteX71" fmla="*/ 3677145 w 7149692"/>
                  <a:gd name="connsiteY71" fmla="*/ 4292600 h 4639734"/>
                  <a:gd name="connsiteX72" fmla="*/ 3736412 w 7149692"/>
                  <a:gd name="connsiteY72" fmla="*/ 4360334 h 4639734"/>
                  <a:gd name="connsiteX73" fmla="*/ 3795679 w 7149692"/>
                  <a:gd name="connsiteY73" fmla="*/ 4402667 h 4639734"/>
                  <a:gd name="connsiteX74" fmla="*/ 3897279 w 7149692"/>
                  <a:gd name="connsiteY74" fmla="*/ 4461934 h 4639734"/>
                  <a:gd name="connsiteX75" fmla="*/ 3998879 w 7149692"/>
                  <a:gd name="connsiteY75" fmla="*/ 4495800 h 4639734"/>
                  <a:gd name="connsiteX76" fmla="*/ 4083545 w 7149692"/>
                  <a:gd name="connsiteY76" fmla="*/ 4512734 h 4639734"/>
                  <a:gd name="connsiteX77" fmla="*/ 4134345 w 7149692"/>
                  <a:gd name="connsiteY77" fmla="*/ 4529667 h 4639734"/>
                  <a:gd name="connsiteX78" fmla="*/ 4252879 w 7149692"/>
                  <a:gd name="connsiteY78" fmla="*/ 4538134 h 4639734"/>
                  <a:gd name="connsiteX79" fmla="*/ 4320612 w 7149692"/>
                  <a:gd name="connsiteY79" fmla="*/ 4546600 h 4639734"/>
                  <a:gd name="connsiteX80" fmla="*/ 4574612 w 7149692"/>
                  <a:gd name="connsiteY80" fmla="*/ 4555067 h 4639734"/>
                  <a:gd name="connsiteX81" fmla="*/ 4752412 w 7149692"/>
                  <a:gd name="connsiteY81" fmla="*/ 4572000 h 4639734"/>
                  <a:gd name="connsiteX82" fmla="*/ 4828612 w 7149692"/>
                  <a:gd name="connsiteY82" fmla="*/ 4580467 h 4639734"/>
                  <a:gd name="connsiteX83" fmla="*/ 5074145 w 7149692"/>
                  <a:gd name="connsiteY83" fmla="*/ 4588934 h 4639734"/>
                  <a:gd name="connsiteX84" fmla="*/ 5421279 w 7149692"/>
                  <a:gd name="connsiteY84" fmla="*/ 4563534 h 4639734"/>
                  <a:gd name="connsiteX85" fmla="*/ 5497479 w 7149692"/>
                  <a:gd name="connsiteY85" fmla="*/ 4529667 h 4639734"/>
                  <a:gd name="connsiteX86" fmla="*/ 5565212 w 7149692"/>
                  <a:gd name="connsiteY86" fmla="*/ 4461934 h 4639734"/>
                  <a:gd name="connsiteX87" fmla="*/ 5658345 w 7149692"/>
                  <a:gd name="connsiteY87" fmla="*/ 4385734 h 4639734"/>
                  <a:gd name="connsiteX88" fmla="*/ 5717612 w 7149692"/>
                  <a:gd name="connsiteY88" fmla="*/ 4343400 h 4639734"/>
                  <a:gd name="connsiteX89" fmla="*/ 5759945 w 7149692"/>
                  <a:gd name="connsiteY89" fmla="*/ 4292600 h 4639734"/>
                  <a:gd name="connsiteX90" fmla="*/ 5802279 w 7149692"/>
                  <a:gd name="connsiteY90" fmla="*/ 4174067 h 4639734"/>
                  <a:gd name="connsiteX91" fmla="*/ 5827679 w 7149692"/>
                  <a:gd name="connsiteY91" fmla="*/ 4097867 h 4639734"/>
                  <a:gd name="connsiteX92" fmla="*/ 5861545 w 7149692"/>
                  <a:gd name="connsiteY92" fmla="*/ 3987800 h 4639734"/>
                  <a:gd name="connsiteX93" fmla="*/ 5903879 w 7149692"/>
                  <a:gd name="connsiteY93" fmla="*/ 3979334 h 4639734"/>
                  <a:gd name="connsiteX94" fmla="*/ 5997012 w 7149692"/>
                  <a:gd name="connsiteY94" fmla="*/ 4013200 h 4639734"/>
                  <a:gd name="connsiteX95" fmla="*/ 6327212 w 7149692"/>
                  <a:gd name="connsiteY95" fmla="*/ 4004734 h 4639734"/>
                  <a:gd name="connsiteX96" fmla="*/ 6411879 w 7149692"/>
                  <a:gd name="connsiteY96" fmla="*/ 3996267 h 4639734"/>
                  <a:gd name="connsiteX97" fmla="*/ 6589679 w 7149692"/>
                  <a:gd name="connsiteY97" fmla="*/ 3979334 h 4639734"/>
                  <a:gd name="connsiteX98" fmla="*/ 6725145 w 7149692"/>
                  <a:gd name="connsiteY98" fmla="*/ 3962400 h 4639734"/>
                  <a:gd name="connsiteX99" fmla="*/ 6784412 w 7149692"/>
                  <a:gd name="connsiteY99" fmla="*/ 3945467 h 4639734"/>
                  <a:gd name="connsiteX100" fmla="*/ 6869079 w 7149692"/>
                  <a:gd name="connsiteY100" fmla="*/ 3869267 h 4639734"/>
                  <a:gd name="connsiteX101" fmla="*/ 6936812 w 7149692"/>
                  <a:gd name="connsiteY101" fmla="*/ 3759200 h 4639734"/>
                  <a:gd name="connsiteX102" fmla="*/ 6987612 w 7149692"/>
                  <a:gd name="connsiteY102" fmla="*/ 3666067 h 4639734"/>
                  <a:gd name="connsiteX103" fmla="*/ 7029945 w 7149692"/>
                  <a:gd name="connsiteY103" fmla="*/ 3572934 h 4639734"/>
                  <a:gd name="connsiteX104" fmla="*/ 7055345 w 7149692"/>
                  <a:gd name="connsiteY104" fmla="*/ 3479800 h 4639734"/>
                  <a:gd name="connsiteX105" fmla="*/ 7106145 w 7149692"/>
                  <a:gd name="connsiteY105" fmla="*/ 3378200 h 4639734"/>
                  <a:gd name="connsiteX106" fmla="*/ 7140012 w 7149692"/>
                  <a:gd name="connsiteY106" fmla="*/ 3259667 h 4639734"/>
                  <a:gd name="connsiteX107" fmla="*/ 7140012 w 7149692"/>
                  <a:gd name="connsiteY107" fmla="*/ 2937934 h 4639734"/>
                  <a:gd name="connsiteX108" fmla="*/ 7114612 w 7149692"/>
                  <a:gd name="connsiteY108" fmla="*/ 2836334 h 4639734"/>
                  <a:gd name="connsiteX109" fmla="*/ 7063812 w 7149692"/>
                  <a:gd name="connsiteY109" fmla="*/ 2743200 h 4639734"/>
                  <a:gd name="connsiteX110" fmla="*/ 7029945 w 7149692"/>
                  <a:gd name="connsiteY110" fmla="*/ 2641600 h 4639734"/>
                  <a:gd name="connsiteX111" fmla="*/ 7004545 w 7149692"/>
                  <a:gd name="connsiteY111" fmla="*/ 2582334 h 4639734"/>
                  <a:gd name="connsiteX112" fmla="*/ 6953745 w 7149692"/>
                  <a:gd name="connsiteY112" fmla="*/ 2514600 h 4639734"/>
                  <a:gd name="connsiteX113" fmla="*/ 6826745 w 7149692"/>
                  <a:gd name="connsiteY113" fmla="*/ 2421467 h 4639734"/>
                  <a:gd name="connsiteX114" fmla="*/ 6759012 w 7149692"/>
                  <a:gd name="connsiteY114" fmla="*/ 2396067 h 4639734"/>
                  <a:gd name="connsiteX115" fmla="*/ 6657412 w 7149692"/>
                  <a:gd name="connsiteY115" fmla="*/ 2319867 h 4639734"/>
                  <a:gd name="connsiteX116" fmla="*/ 6538879 w 7149692"/>
                  <a:gd name="connsiteY116" fmla="*/ 2294467 h 4639734"/>
                  <a:gd name="connsiteX117" fmla="*/ 6445745 w 7149692"/>
                  <a:gd name="connsiteY117" fmla="*/ 2260600 h 4639734"/>
                  <a:gd name="connsiteX118" fmla="*/ 6132479 w 7149692"/>
                  <a:gd name="connsiteY118" fmla="*/ 2260600 h 4639734"/>
                  <a:gd name="connsiteX119" fmla="*/ 6013945 w 7149692"/>
                  <a:gd name="connsiteY119" fmla="*/ 2302934 h 4639734"/>
                  <a:gd name="connsiteX120" fmla="*/ 5954679 w 7149692"/>
                  <a:gd name="connsiteY120" fmla="*/ 2319867 h 4639734"/>
                  <a:gd name="connsiteX121" fmla="*/ 5929279 w 7149692"/>
                  <a:gd name="connsiteY121" fmla="*/ 2167467 h 4639734"/>
                  <a:gd name="connsiteX122" fmla="*/ 5903879 w 7149692"/>
                  <a:gd name="connsiteY122" fmla="*/ 2091267 h 4639734"/>
                  <a:gd name="connsiteX123" fmla="*/ 5878479 w 7149692"/>
                  <a:gd name="connsiteY123" fmla="*/ 1955800 h 4639734"/>
                  <a:gd name="connsiteX124" fmla="*/ 5853079 w 7149692"/>
                  <a:gd name="connsiteY124" fmla="*/ 1905000 h 4639734"/>
                  <a:gd name="connsiteX125" fmla="*/ 5810745 w 7149692"/>
                  <a:gd name="connsiteY125" fmla="*/ 1811867 h 4639734"/>
                  <a:gd name="connsiteX126" fmla="*/ 5759945 w 7149692"/>
                  <a:gd name="connsiteY126" fmla="*/ 1693334 h 4639734"/>
                  <a:gd name="connsiteX127" fmla="*/ 5726079 w 7149692"/>
                  <a:gd name="connsiteY127" fmla="*/ 1591734 h 4639734"/>
                  <a:gd name="connsiteX128" fmla="*/ 5675279 w 7149692"/>
                  <a:gd name="connsiteY128" fmla="*/ 1507067 h 4639734"/>
                  <a:gd name="connsiteX129" fmla="*/ 5649879 w 7149692"/>
                  <a:gd name="connsiteY129" fmla="*/ 1447800 h 4639734"/>
                  <a:gd name="connsiteX130" fmla="*/ 5616012 w 7149692"/>
                  <a:gd name="connsiteY130" fmla="*/ 1380067 h 4639734"/>
                  <a:gd name="connsiteX131" fmla="*/ 5556745 w 7149692"/>
                  <a:gd name="connsiteY131" fmla="*/ 1270000 h 4639734"/>
                  <a:gd name="connsiteX132" fmla="*/ 5505945 w 7149692"/>
                  <a:gd name="connsiteY132" fmla="*/ 1185334 h 4639734"/>
                  <a:gd name="connsiteX133" fmla="*/ 5446679 w 7149692"/>
                  <a:gd name="connsiteY133" fmla="*/ 1083734 h 4639734"/>
                  <a:gd name="connsiteX134" fmla="*/ 5395879 w 7149692"/>
                  <a:gd name="connsiteY134" fmla="*/ 1024467 h 4639734"/>
                  <a:gd name="connsiteX135" fmla="*/ 5336612 w 7149692"/>
                  <a:gd name="connsiteY135" fmla="*/ 939800 h 4639734"/>
                  <a:gd name="connsiteX136" fmla="*/ 5294279 w 7149692"/>
                  <a:gd name="connsiteY136" fmla="*/ 889000 h 4639734"/>
                  <a:gd name="connsiteX137" fmla="*/ 5226545 w 7149692"/>
                  <a:gd name="connsiteY137" fmla="*/ 838200 h 4639734"/>
                  <a:gd name="connsiteX138" fmla="*/ 5158812 w 7149692"/>
                  <a:gd name="connsiteY138" fmla="*/ 812800 h 4639734"/>
                  <a:gd name="connsiteX139" fmla="*/ 5065679 w 7149692"/>
                  <a:gd name="connsiteY139" fmla="*/ 778934 h 4639734"/>
                  <a:gd name="connsiteX140" fmla="*/ 4955612 w 7149692"/>
                  <a:gd name="connsiteY140" fmla="*/ 753534 h 4639734"/>
                  <a:gd name="connsiteX141" fmla="*/ 4887879 w 7149692"/>
                  <a:gd name="connsiteY141" fmla="*/ 736600 h 4639734"/>
                  <a:gd name="connsiteX142" fmla="*/ 4760879 w 7149692"/>
                  <a:gd name="connsiteY142" fmla="*/ 795867 h 4639734"/>
                  <a:gd name="connsiteX143" fmla="*/ 4667745 w 7149692"/>
                  <a:gd name="connsiteY143" fmla="*/ 872067 h 4639734"/>
                  <a:gd name="connsiteX144" fmla="*/ 4600012 w 7149692"/>
                  <a:gd name="connsiteY144" fmla="*/ 990600 h 4639734"/>
                  <a:gd name="connsiteX145" fmla="*/ 4574612 w 7149692"/>
                  <a:gd name="connsiteY145" fmla="*/ 1066800 h 4639734"/>
                  <a:gd name="connsiteX146" fmla="*/ 4540745 w 7149692"/>
                  <a:gd name="connsiteY146" fmla="*/ 1210734 h 4639734"/>
                  <a:gd name="connsiteX147" fmla="*/ 4489945 w 7149692"/>
                  <a:gd name="connsiteY147" fmla="*/ 1168400 h 4639734"/>
                  <a:gd name="connsiteX148" fmla="*/ 4447612 w 7149692"/>
                  <a:gd name="connsiteY148" fmla="*/ 1049867 h 4639734"/>
                  <a:gd name="connsiteX149" fmla="*/ 4379879 w 7149692"/>
                  <a:gd name="connsiteY149" fmla="*/ 922867 h 4639734"/>
                  <a:gd name="connsiteX150" fmla="*/ 4329079 w 7149692"/>
                  <a:gd name="connsiteY150" fmla="*/ 821267 h 4639734"/>
                  <a:gd name="connsiteX151" fmla="*/ 4269812 w 7149692"/>
                  <a:gd name="connsiteY151" fmla="*/ 711200 h 4639734"/>
                  <a:gd name="connsiteX152" fmla="*/ 4210545 w 7149692"/>
                  <a:gd name="connsiteY152" fmla="*/ 609600 h 4639734"/>
                  <a:gd name="connsiteX153" fmla="*/ 4134345 w 7149692"/>
                  <a:gd name="connsiteY153" fmla="*/ 516467 h 4639734"/>
                  <a:gd name="connsiteX154" fmla="*/ 4100479 w 7149692"/>
                  <a:gd name="connsiteY154" fmla="*/ 448734 h 4639734"/>
                  <a:gd name="connsiteX155" fmla="*/ 4041212 w 7149692"/>
                  <a:gd name="connsiteY155" fmla="*/ 372534 h 4639734"/>
                  <a:gd name="connsiteX156" fmla="*/ 4007345 w 7149692"/>
                  <a:gd name="connsiteY156" fmla="*/ 338667 h 4639734"/>
                  <a:gd name="connsiteX157" fmla="*/ 3990412 w 7149692"/>
                  <a:gd name="connsiteY157" fmla="*/ 313267 h 4639734"/>
                  <a:gd name="connsiteX158" fmla="*/ 3965012 w 7149692"/>
                  <a:gd name="connsiteY158" fmla="*/ 287867 h 4639734"/>
                  <a:gd name="connsiteX159" fmla="*/ 3939612 w 7149692"/>
                  <a:gd name="connsiteY159" fmla="*/ 254000 h 4639734"/>
                  <a:gd name="connsiteX160" fmla="*/ 3905745 w 7149692"/>
                  <a:gd name="connsiteY160" fmla="*/ 237067 h 4639734"/>
                  <a:gd name="connsiteX161" fmla="*/ 3846479 w 7149692"/>
                  <a:gd name="connsiteY161" fmla="*/ 186267 h 4639734"/>
                  <a:gd name="connsiteX162" fmla="*/ 3821079 w 7149692"/>
                  <a:gd name="connsiteY162" fmla="*/ 169334 h 4639734"/>
                  <a:gd name="connsiteX163" fmla="*/ 3787212 w 7149692"/>
                  <a:gd name="connsiteY163" fmla="*/ 135467 h 4639734"/>
                  <a:gd name="connsiteX164" fmla="*/ 3694079 w 7149692"/>
                  <a:gd name="connsiteY164" fmla="*/ 101600 h 4639734"/>
                  <a:gd name="connsiteX165" fmla="*/ 3617879 w 7149692"/>
                  <a:gd name="connsiteY165" fmla="*/ 67734 h 4639734"/>
                  <a:gd name="connsiteX166" fmla="*/ 3584012 w 7149692"/>
                  <a:gd name="connsiteY166" fmla="*/ 59267 h 4639734"/>
                  <a:gd name="connsiteX167" fmla="*/ 3550145 w 7149692"/>
                  <a:gd name="connsiteY167" fmla="*/ 42334 h 4639734"/>
                  <a:gd name="connsiteX168" fmla="*/ 3516279 w 7149692"/>
                  <a:gd name="connsiteY168" fmla="*/ 33867 h 4639734"/>
                  <a:gd name="connsiteX169" fmla="*/ 3431612 w 7149692"/>
                  <a:gd name="connsiteY169" fmla="*/ 8467 h 4639734"/>
                  <a:gd name="connsiteX170" fmla="*/ 3330012 w 7149692"/>
                  <a:gd name="connsiteY170" fmla="*/ 0 h 4639734"/>
                  <a:gd name="connsiteX171" fmla="*/ 3143745 w 7149692"/>
                  <a:gd name="connsiteY171" fmla="*/ 8467 h 4639734"/>
                  <a:gd name="connsiteX172" fmla="*/ 3050612 w 7149692"/>
                  <a:gd name="connsiteY172" fmla="*/ 25400 h 4639734"/>
                  <a:gd name="connsiteX173" fmla="*/ 2991345 w 7149692"/>
                  <a:gd name="connsiteY173" fmla="*/ 42334 h 4639734"/>
                  <a:gd name="connsiteX174" fmla="*/ 2949012 w 7149692"/>
                  <a:gd name="connsiteY174" fmla="*/ 59267 h 4639734"/>
                  <a:gd name="connsiteX175" fmla="*/ 2898212 w 7149692"/>
                  <a:gd name="connsiteY175" fmla="*/ 93134 h 4639734"/>
                  <a:gd name="connsiteX176" fmla="*/ 2855879 w 7149692"/>
                  <a:gd name="connsiteY176" fmla="*/ 118534 h 4639734"/>
                  <a:gd name="connsiteX177" fmla="*/ 2830479 w 7149692"/>
                  <a:gd name="connsiteY177" fmla="*/ 143934 h 4639734"/>
                  <a:gd name="connsiteX178" fmla="*/ 2805079 w 7149692"/>
                  <a:gd name="connsiteY178" fmla="*/ 160867 h 4639734"/>
                  <a:gd name="connsiteX179" fmla="*/ 2745812 w 7149692"/>
                  <a:gd name="connsiteY179" fmla="*/ 203200 h 4639734"/>
                  <a:gd name="connsiteX180" fmla="*/ 2720412 w 7149692"/>
                  <a:gd name="connsiteY180" fmla="*/ 254000 h 4639734"/>
                  <a:gd name="connsiteX181" fmla="*/ 2695012 w 7149692"/>
                  <a:gd name="connsiteY181" fmla="*/ 296334 h 4639734"/>
                  <a:gd name="connsiteX182" fmla="*/ 2644212 w 7149692"/>
                  <a:gd name="connsiteY182" fmla="*/ 389467 h 4639734"/>
                  <a:gd name="connsiteX183" fmla="*/ 2627279 w 7149692"/>
                  <a:gd name="connsiteY183" fmla="*/ 414867 h 4639734"/>
                  <a:gd name="connsiteX184" fmla="*/ 2610345 w 7149692"/>
                  <a:gd name="connsiteY184" fmla="*/ 541867 h 4639734"/>
                  <a:gd name="connsiteX185" fmla="*/ 2593412 w 7149692"/>
                  <a:gd name="connsiteY185" fmla="*/ 584200 h 4639734"/>
                  <a:gd name="connsiteX186" fmla="*/ 2584945 w 7149692"/>
                  <a:gd name="connsiteY186" fmla="*/ 609600 h 4639734"/>
                  <a:gd name="connsiteX187" fmla="*/ 2568012 w 7149692"/>
                  <a:gd name="connsiteY187" fmla="*/ 643467 h 4639734"/>
                  <a:gd name="connsiteX188" fmla="*/ 2542612 w 7149692"/>
                  <a:gd name="connsiteY188" fmla="*/ 728134 h 4639734"/>
                  <a:gd name="connsiteX189" fmla="*/ 2551079 w 7149692"/>
                  <a:gd name="connsiteY189" fmla="*/ 880534 h 4639734"/>
                  <a:gd name="connsiteX190" fmla="*/ 2576479 w 7149692"/>
                  <a:gd name="connsiteY190" fmla="*/ 973667 h 4639734"/>
                  <a:gd name="connsiteX191" fmla="*/ 2593412 w 7149692"/>
                  <a:gd name="connsiteY191" fmla="*/ 1049867 h 4639734"/>
                  <a:gd name="connsiteX192" fmla="*/ 2618812 w 7149692"/>
                  <a:gd name="connsiteY192" fmla="*/ 1066800 h 4639734"/>
                  <a:gd name="connsiteX193" fmla="*/ 2678079 w 7149692"/>
                  <a:gd name="connsiteY193" fmla="*/ 1134534 h 4639734"/>
                  <a:gd name="connsiteX194" fmla="*/ 2728879 w 7149692"/>
                  <a:gd name="connsiteY194" fmla="*/ 1176867 h 4639734"/>
                  <a:gd name="connsiteX195" fmla="*/ 2703479 w 7149692"/>
                  <a:gd name="connsiteY195" fmla="*/ 1202267 h 4639734"/>
                  <a:gd name="connsiteX196" fmla="*/ 2635745 w 7149692"/>
                  <a:gd name="connsiteY196" fmla="*/ 1193800 h 4639734"/>
                  <a:gd name="connsiteX197" fmla="*/ 2568012 w 7149692"/>
                  <a:gd name="connsiteY197" fmla="*/ 1117600 h 4639734"/>
                  <a:gd name="connsiteX198" fmla="*/ 2551079 w 7149692"/>
                  <a:gd name="connsiteY198" fmla="*/ 1092200 h 4639734"/>
                  <a:gd name="connsiteX199" fmla="*/ 2525679 w 7149692"/>
                  <a:gd name="connsiteY199" fmla="*/ 1083734 h 4639734"/>
                  <a:gd name="connsiteX200" fmla="*/ 2508745 w 7149692"/>
                  <a:gd name="connsiteY200" fmla="*/ 1049867 h 4639734"/>
                  <a:gd name="connsiteX201" fmla="*/ 2466412 w 7149692"/>
                  <a:gd name="connsiteY201" fmla="*/ 1024467 h 4639734"/>
                  <a:gd name="connsiteX202" fmla="*/ 2432545 w 7149692"/>
                  <a:gd name="connsiteY202" fmla="*/ 999067 h 4639734"/>
                  <a:gd name="connsiteX203" fmla="*/ 2305545 w 7149692"/>
                  <a:gd name="connsiteY203" fmla="*/ 889000 h 4639734"/>
                  <a:gd name="connsiteX204" fmla="*/ 2187012 w 7149692"/>
                  <a:gd name="connsiteY204" fmla="*/ 804334 h 4639734"/>
                  <a:gd name="connsiteX205" fmla="*/ 2136212 w 7149692"/>
                  <a:gd name="connsiteY205" fmla="*/ 762000 h 4639734"/>
                  <a:gd name="connsiteX206" fmla="*/ 2017679 w 7149692"/>
                  <a:gd name="connsiteY206" fmla="*/ 677334 h 4639734"/>
                  <a:gd name="connsiteX207" fmla="*/ 1966879 w 7149692"/>
                  <a:gd name="connsiteY207" fmla="*/ 635000 h 4639734"/>
                  <a:gd name="connsiteX208" fmla="*/ 1873745 w 7149692"/>
                  <a:gd name="connsiteY208" fmla="*/ 575734 h 4639734"/>
                  <a:gd name="connsiteX209" fmla="*/ 1831412 w 7149692"/>
                  <a:gd name="connsiteY209" fmla="*/ 541867 h 4639734"/>
                  <a:gd name="connsiteX210" fmla="*/ 1789079 w 7149692"/>
                  <a:gd name="connsiteY210" fmla="*/ 533400 h 4639734"/>
                  <a:gd name="connsiteX211" fmla="*/ 1763679 w 7149692"/>
                  <a:gd name="connsiteY211" fmla="*/ 524934 h 4639734"/>
                  <a:gd name="connsiteX212" fmla="*/ 1738279 w 7149692"/>
                  <a:gd name="connsiteY212" fmla="*/ 508000 h 4639734"/>
                  <a:gd name="connsiteX213" fmla="*/ 1611279 w 7149692"/>
                  <a:gd name="connsiteY213" fmla="*/ 474134 h 4639734"/>
                  <a:gd name="connsiteX214" fmla="*/ 1501212 w 7149692"/>
                  <a:gd name="connsiteY214" fmla="*/ 465667 h 4639734"/>
                  <a:gd name="connsiteX215" fmla="*/ 1314945 w 7149692"/>
                  <a:gd name="connsiteY215" fmla="*/ 474134 h 4639734"/>
                  <a:gd name="connsiteX216" fmla="*/ 1255679 w 7149692"/>
                  <a:gd name="connsiteY216" fmla="*/ 491067 h 4639734"/>
                  <a:gd name="connsiteX217" fmla="*/ 1179479 w 7149692"/>
                  <a:gd name="connsiteY217" fmla="*/ 508000 h 4639734"/>
                  <a:gd name="connsiteX218" fmla="*/ 1111745 w 7149692"/>
                  <a:gd name="connsiteY218" fmla="*/ 524934 h 4639734"/>
                  <a:gd name="connsiteX219" fmla="*/ 1077879 w 7149692"/>
                  <a:gd name="connsiteY219" fmla="*/ 550334 h 4639734"/>
                  <a:gd name="connsiteX220" fmla="*/ 1044012 w 7149692"/>
                  <a:gd name="connsiteY220" fmla="*/ 567267 h 4639734"/>
                  <a:gd name="connsiteX221" fmla="*/ 993212 w 7149692"/>
                  <a:gd name="connsiteY221" fmla="*/ 618067 h 4639734"/>
                  <a:gd name="connsiteX222" fmla="*/ 933945 w 7149692"/>
                  <a:gd name="connsiteY222" fmla="*/ 728134 h 4639734"/>
                  <a:gd name="connsiteX223" fmla="*/ 900079 w 7149692"/>
                  <a:gd name="connsiteY223" fmla="*/ 778934 h 4639734"/>
                  <a:gd name="connsiteX224" fmla="*/ 883145 w 7149692"/>
                  <a:gd name="connsiteY224" fmla="*/ 838200 h 4639734"/>
                  <a:gd name="connsiteX225" fmla="*/ 866212 w 7149692"/>
                  <a:gd name="connsiteY225" fmla="*/ 905934 h 4639734"/>
                  <a:gd name="connsiteX226" fmla="*/ 883145 w 7149692"/>
                  <a:gd name="connsiteY226" fmla="*/ 1227667 h 4639734"/>
                  <a:gd name="connsiteX227" fmla="*/ 900079 w 7149692"/>
                  <a:gd name="connsiteY227" fmla="*/ 1278467 h 4639734"/>
                  <a:gd name="connsiteX228" fmla="*/ 908545 w 7149692"/>
                  <a:gd name="connsiteY228" fmla="*/ 1320800 h 4639734"/>
                  <a:gd name="connsiteX229" fmla="*/ 942412 w 7149692"/>
                  <a:gd name="connsiteY229" fmla="*/ 1380067 h 4639734"/>
                  <a:gd name="connsiteX230" fmla="*/ 967812 w 7149692"/>
                  <a:gd name="connsiteY230" fmla="*/ 1413934 h 4639734"/>
                  <a:gd name="connsiteX231" fmla="*/ 1010145 w 7149692"/>
                  <a:gd name="connsiteY231" fmla="*/ 1490134 h 4639734"/>
                  <a:gd name="connsiteX232" fmla="*/ 1060945 w 7149692"/>
                  <a:gd name="connsiteY232" fmla="*/ 1532467 h 4639734"/>
                  <a:gd name="connsiteX233" fmla="*/ 1077879 w 7149692"/>
                  <a:gd name="connsiteY233" fmla="*/ 1557867 h 4639734"/>
                  <a:gd name="connsiteX234" fmla="*/ 1120212 w 7149692"/>
                  <a:gd name="connsiteY234" fmla="*/ 1591734 h 4639734"/>
                  <a:gd name="connsiteX235" fmla="*/ 1145612 w 7149692"/>
                  <a:gd name="connsiteY235" fmla="*/ 1617134 h 4639734"/>
                  <a:gd name="connsiteX236" fmla="*/ 1179479 w 7149692"/>
                  <a:gd name="connsiteY236" fmla="*/ 1659467 h 4639734"/>
                  <a:gd name="connsiteX237" fmla="*/ 1230279 w 7149692"/>
                  <a:gd name="connsiteY237" fmla="*/ 1710267 h 4639734"/>
                  <a:gd name="connsiteX238" fmla="*/ 1289545 w 7149692"/>
                  <a:gd name="connsiteY238" fmla="*/ 1761067 h 4639734"/>
                  <a:gd name="connsiteX239" fmla="*/ 1314945 w 7149692"/>
                  <a:gd name="connsiteY239" fmla="*/ 1794934 h 4639734"/>
                  <a:gd name="connsiteX240" fmla="*/ 1374212 w 7149692"/>
                  <a:gd name="connsiteY240" fmla="*/ 1837267 h 4639734"/>
                  <a:gd name="connsiteX241" fmla="*/ 1391145 w 7149692"/>
                  <a:gd name="connsiteY241" fmla="*/ 1862667 h 4639734"/>
                  <a:gd name="connsiteX242" fmla="*/ 1425012 w 7149692"/>
                  <a:gd name="connsiteY242" fmla="*/ 1896534 h 4639734"/>
                  <a:gd name="connsiteX243" fmla="*/ 1433479 w 7149692"/>
                  <a:gd name="connsiteY243" fmla="*/ 1921934 h 4639734"/>
                  <a:gd name="connsiteX244" fmla="*/ 1416545 w 7149692"/>
                  <a:gd name="connsiteY244" fmla="*/ 1938867 h 4639734"/>
                  <a:gd name="connsiteX245" fmla="*/ 1357279 w 7149692"/>
                  <a:gd name="connsiteY245" fmla="*/ 1921934 h 4639734"/>
                  <a:gd name="connsiteX246" fmla="*/ 1298012 w 7149692"/>
                  <a:gd name="connsiteY246" fmla="*/ 1888067 h 4639734"/>
                  <a:gd name="connsiteX247" fmla="*/ 1264145 w 7149692"/>
                  <a:gd name="connsiteY247" fmla="*/ 1862667 h 4639734"/>
                  <a:gd name="connsiteX248" fmla="*/ 1230279 w 7149692"/>
                  <a:gd name="connsiteY248" fmla="*/ 1854200 h 4639734"/>
                  <a:gd name="connsiteX249" fmla="*/ 1204879 w 7149692"/>
                  <a:gd name="connsiteY249" fmla="*/ 1845734 h 4639734"/>
                  <a:gd name="connsiteX250" fmla="*/ 1128679 w 7149692"/>
                  <a:gd name="connsiteY250" fmla="*/ 1820334 h 4639734"/>
                  <a:gd name="connsiteX251" fmla="*/ 967812 w 7149692"/>
                  <a:gd name="connsiteY251" fmla="*/ 1811867 h 4639734"/>
                  <a:gd name="connsiteX252" fmla="*/ 866212 w 7149692"/>
                  <a:gd name="connsiteY252" fmla="*/ 1803400 h 4639734"/>
                  <a:gd name="connsiteX253" fmla="*/ 790012 w 7149692"/>
                  <a:gd name="connsiteY253" fmla="*/ 1811867 h 4639734"/>
                  <a:gd name="connsiteX254" fmla="*/ 722279 w 7149692"/>
                  <a:gd name="connsiteY254" fmla="*/ 1837267 h 4639734"/>
                  <a:gd name="connsiteX255" fmla="*/ 679945 w 7149692"/>
                  <a:gd name="connsiteY255" fmla="*/ 1871134 h 4639734"/>
                  <a:gd name="connsiteX256" fmla="*/ 654545 w 7149692"/>
                  <a:gd name="connsiteY256" fmla="*/ 1896534 h 4639734"/>
                  <a:gd name="connsiteX257" fmla="*/ 586812 w 7149692"/>
                  <a:gd name="connsiteY257" fmla="*/ 1947334 h 4639734"/>
                  <a:gd name="connsiteX258" fmla="*/ 544479 w 7149692"/>
                  <a:gd name="connsiteY258" fmla="*/ 1981200 h 4639734"/>
                  <a:gd name="connsiteX259" fmla="*/ 459812 w 7149692"/>
                  <a:gd name="connsiteY259" fmla="*/ 2032000 h 4639734"/>
                  <a:gd name="connsiteX260" fmla="*/ 400545 w 7149692"/>
                  <a:gd name="connsiteY260" fmla="*/ 2099734 h 4639734"/>
                  <a:gd name="connsiteX261" fmla="*/ 332812 w 7149692"/>
                  <a:gd name="connsiteY261" fmla="*/ 2159000 h 4639734"/>
                  <a:gd name="connsiteX262" fmla="*/ 282012 w 7149692"/>
                  <a:gd name="connsiteY262" fmla="*/ 2235200 h 4639734"/>
                  <a:gd name="connsiteX263" fmla="*/ 256612 w 7149692"/>
                  <a:gd name="connsiteY263" fmla="*/ 2252134 h 4639734"/>
                  <a:gd name="connsiteX264" fmla="*/ 214279 w 7149692"/>
                  <a:gd name="connsiteY264" fmla="*/ 2328334 h 4639734"/>
                  <a:gd name="connsiteX265" fmla="*/ 205812 w 7149692"/>
                  <a:gd name="connsiteY265" fmla="*/ 2362200 h 4639734"/>
                  <a:gd name="connsiteX266" fmla="*/ 188879 w 7149692"/>
                  <a:gd name="connsiteY266" fmla="*/ 2404534 h 4639734"/>
                  <a:gd name="connsiteX267" fmla="*/ 180412 w 7149692"/>
                  <a:gd name="connsiteY267" fmla="*/ 2446867 h 4639734"/>
                  <a:gd name="connsiteX268" fmla="*/ 188879 w 7149692"/>
                  <a:gd name="connsiteY268" fmla="*/ 2531534 h 4639734"/>
                  <a:gd name="connsiteX269" fmla="*/ 239679 w 7149692"/>
                  <a:gd name="connsiteY269" fmla="*/ 2573867 h 4639734"/>
                  <a:gd name="connsiteX270" fmla="*/ 265079 w 7149692"/>
                  <a:gd name="connsiteY270" fmla="*/ 2590800 h 4639734"/>
                  <a:gd name="connsiteX271" fmla="*/ 315879 w 7149692"/>
                  <a:gd name="connsiteY271" fmla="*/ 2641600 h 4639734"/>
                  <a:gd name="connsiteX272" fmla="*/ 375145 w 7149692"/>
                  <a:gd name="connsiteY272" fmla="*/ 2683934 h 4639734"/>
                  <a:gd name="connsiteX273" fmla="*/ 417479 w 7149692"/>
                  <a:gd name="connsiteY273" fmla="*/ 2709334 h 4639734"/>
                  <a:gd name="connsiteX274" fmla="*/ 510612 w 7149692"/>
                  <a:gd name="connsiteY274" fmla="*/ 2768600 h 4639734"/>
                  <a:gd name="connsiteX275" fmla="*/ 527545 w 7149692"/>
                  <a:gd name="connsiteY275" fmla="*/ 2785534 h 4639734"/>
                  <a:gd name="connsiteX276" fmla="*/ 561412 w 7149692"/>
                  <a:gd name="connsiteY276" fmla="*/ 2827867 h 4639734"/>
                  <a:gd name="connsiteX277" fmla="*/ 603745 w 7149692"/>
                  <a:gd name="connsiteY277" fmla="*/ 2895600 h 4639734"/>
                  <a:gd name="connsiteX278" fmla="*/ 561412 w 7149692"/>
                  <a:gd name="connsiteY278" fmla="*/ 2921000 h 4639734"/>
                  <a:gd name="connsiteX279" fmla="*/ 510612 w 7149692"/>
                  <a:gd name="connsiteY27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47212 w 7149692"/>
                  <a:gd name="connsiteY37" fmla="*/ 4275667 h 4639734"/>
                  <a:gd name="connsiteX38" fmla="*/ 1272612 w 7149692"/>
                  <a:gd name="connsiteY38" fmla="*/ 4267200 h 4639734"/>
                  <a:gd name="connsiteX39" fmla="*/ 1348812 w 7149692"/>
                  <a:gd name="connsiteY39" fmla="*/ 4191000 h 4639734"/>
                  <a:gd name="connsiteX40" fmla="*/ 1450412 w 7149692"/>
                  <a:gd name="connsiteY40" fmla="*/ 4123267 h 4639734"/>
                  <a:gd name="connsiteX41" fmla="*/ 1518145 w 7149692"/>
                  <a:gd name="connsiteY41" fmla="*/ 4013200 h 4639734"/>
                  <a:gd name="connsiteX42" fmla="*/ 1594345 w 7149692"/>
                  <a:gd name="connsiteY42" fmla="*/ 4123267 h 4639734"/>
                  <a:gd name="connsiteX43" fmla="*/ 1679012 w 7149692"/>
                  <a:gd name="connsiteY43" fmla="*/ 4241800 h 4639734"/>
                  <a:gd name="connsiteX44" fmla="*/ 1763679 w 7149692"/>
                  <a:gd name="connsiteY44" fmla="*/ 4334934 h 4639734"/>
                  <a:gd name="connsiteX45" fmla="*/ 1831412 w 7149692"/>
                  <a:gd name="connsiteY45" fmla="*/ 4368800 h 4639734"/>
                  <a:gd name="connsiteX46" fmla="*/ 1890679 w 7149692"/>
                  <a:gd name="connsiteY46" fmla="*/ 4411134 h 4639734"/>
                  <a:gd name="connsiteX47" fmla="*/ 1983812 w 7149692"/>
                  <a:gd name="connsiteY47" fmla="*/ 4453467 h 4639734"/>
                  <a:gd name="connsiteX48" fmla="*/ 2076945 w 7149692"/>
                  <a:gd name="connsiteY48" fmla="*/ 4478867 h 4639734"/>
                  <a:gd name="connsiteX49" fmla="*/ 2237812 w 7149692"/>
                  <a:gd name="connsiteY49" fmla="*/ 4512734 h 4639734"/>
                  <a:gd name="connsiteX50" fmla="*/ 2297079 w 7149692"/>
                  <a:gd name="connsiteY50" fmla="*/ 4529667 h 4639734"/>
                  <a:gd name="connsiteX51" fmla="*/ 2381745 w 7149692"/>
                  <a:gd name="connsiteY51" fmla="*/ 4538134 h 4639734"/>
                  <a:gd name="connsiteX52" fmla="*/ 2457945 w 7149692"/>
                  <a:gd name="connsiteY52" fmla="*/ 4546600 h 4639734"/>
                  <a:gd name="connsiteX53" fmla="*/ 2525679 w 7149692"/>
                  <a:gd name="connsiteY53" fmla="*/ 4563534 h 4639734"/>
                  <a:gd name="connsiteX54" fmla="*/ 2601879 w 7149692"/>
                  <a:gd name="connsiteY54" fmla="*/ 4580467 h 4639734"/>
                  <a:gd name="connsiteX55" fmla="*/ 2771212 w 7149692"/>
                  <a:gd name="connsiteY55" fmla="*/ 4622800 h 4639734"/>
                  <a:gd name="connsiteX56" fmla="*/ 2915145 w 7149692"/>
                  <a:gd name="connsiteY56" fmla="*/ 4639734 h 4639734"/>
                  <a:gd name="connsiteX57" fmla="*/ 3025212 w 7149692"/>
                  <a:gd name="connsiteY57" fmla="*/ 4631267 h 4639734"/>
                  <a:gd name="connsiteX58" fmla="*/ 3084479 w 7149692"/>
                  <a:gd name="connsiteY58" fmla="*/ 4555067 h 4639734"/>
                  <a:gd name="connsiteX59" fmla="*/ 3160679 w 7149692"/>
                  <a:gd name="connsiteY59" fmla="*/ 4419600 h 4639734"/>
                  <a:gd name="connsiteX60" fmla="*/ 3203012 w 7149692"/>
                  <a:gd name="connsiteY60" fmla="*/ 4351867 h 4639734"/>
                  <a:gd name="connsiteX61" fmla="*/ 3262279 w 7149692"/>
                  <a:gd name="connsiteY61" fmla="*/ 4275667 h 4639734"/>
                  <a:gd name="connsiteX62" fmla="*/ 3287679 w 7149692"/>
                  <a:gd name="connsiteY62" fmla="*/ 4224867 h 4639734"/>
                  <a:gd name="connsiteX63" fmla="*/ 3313079 w 7149692"/>
                  <a:gd name="connsiteY63" fmla="*/ 4123267 h 4639734"/>
                  <a:gd name="connsiteX64" fmla="*/ 3338479 w 7149692"/>
                  <a:gd name="connsiteY64" fmla="*/ 4055534 h 4639734"/>
                  <a:gd name="connsiteX65" fmla="*/ 3355412 w 7149692"/>
                  <a:gd name="connsiteY65" fmla="*/ 3987800 h 4639734"/>
                  <a:gd name="connsiteX66" fmla="*/ 3431612 w 7149692"/>
                  <a:gd name="connsiteY66" fmla="*/ 4047067 h 4639734"/>
                  <a:gd name="connsiteX67" fmla="*/ 3473945 w 7149692"/>
                  <a:gd name="connsiteY67" fmla="*/ 4089400 h 4639734"/>
                  <a:gd name="connsiteX68" fmla="*/ 3541679 w 7149692"/>
                  <a:gd name="connsiteY68" fmla="*/ 4165600 h 4639734"/>
                  <a:gd name="connsiteX69" fmla="*/ 3617879 w 7149692"/>
                  <a:gd name="connsiteY69" fmla="*/ 4233334 h 4639734"/>
                  <a:gd name="connsiteX70" fmla="*/ 3677145 w 7149692"/>
                  <a:gd name="connsiteY70" fmla="*/ 4292600 h 4639734"/>
                  <a:gd name="connsiteX71" fmla="*/ 3736412 w 7149692"/>
                  <a:gd name="connsiteY71" fmla="*/ 4360334 h 4639734"/>
                  <a:gd name="connsiteX72" fmla="*/ 3795679 w 7149692"/>
                  <a:gd name="connsiteY72" fmla="*/ 4402667 h 4639734"/>
                  <a:gd name="connsiteX73" fmla="*/ 3897279 w 7149692"/>
                  <a:gd name="connsiteY73" fmla="*/ 4461934 h 4639734"/>
                  <a:gd name="connsiteX74" fmla="*/ 3998879 w 7149692"/>
                  <a:gd name="connsiteY74" fmla="*/ 4495800 h 4639734"/>
                  <a:gd name="connsiteX75" fmla="*/ 4083545 w 7149692"/>
                  <a:gd name="connsiteY75" fmla="*/ 4512734 h 4639734"/>
                  <a:gd name="connsiteX76" fmla="*/ 4134345 w 7149692"/>
                  <a:gd name="connsiteY76" fmla="*/ 4529667 h 4639734"/>
                  <a:gd name="connsiteX77" fmla="*/ 4252879 w 7149692"/>
                  <a:gd name="connsiteY77" fmla="*/ 4538134 h 4639734"/>
                  <a:gd name="connsiteX78" fmla="*/ 4320612 w 7149692"/>
                  <a:gd name="connsiteY78" fmla="*/ 4546600 h 4639734"/>
                  <a:gd name="connsiteX79" fmla="*/ 4574612 w 7149692"/>
                  <a:gd name="connsiteY79" fmla="*/ 4555067 h 4639734"/>
                  <a:gd name="connsiteX80" fmla="*/ 4752412 w 7149692"/>
                  <a:gd name="connsiteY80" fmla="*/ 4572000 h 4639734"/>
                  <a:gd name="connsiteX81" fmla="*/ 4828612 w 7149692"/>
                  <a:gd name="connsiteY81" fmla="*/ 4580467 h 4639734"/>
                  <a:gd name="connsiteX82" fmla="*/ 5074145 w 7149692"/>
                  <a:gd name="connsiteY82" fmla="*/ 4588934 h 4639734"/>
                  <a:gd name="connsiteX83" fmla="*/ 5421279 w 7149692"/>
                  <a:gd name="connsiteY83" fmla="*/ 4563534 h 4639734"/>
                  <a:gd name="connsiteX84" fmla="*/ 5497479 w 7149692"/>
                  <a:gd name="connsiteY84" fmla="*/ 4529667 h 4639734"/>
                  <a:gd name="connsiteX85" fmla="*/ 5565212 w 7149692"/>
                  <a:gd name="connsiteY85" fmla="*/ 4461934 h 4639734"/>
                  <a:gd name="connsiteX86" fmla="*/ 5658345 w 7149692"/>
                  <a:gd name="connsiteY86" fmla="*/ 4385734 h 4639734"/>
                  <a:gd name="connsiteX87" fmla="*/ 5717612 w 7149692"/>
                  <a:gd name="connsiteY87" fmla="*/ 4343400 h 4639734"/>
                  <a:gd name="connsiteX88" fmla="*/ 5759945 w 7149692"/>
                  <a:gd name="connsiteY88" fmla="*/ 4292600 h 4639734"/>
                  <a:gd name="connsiteX89" fmla="*/ 5802279 w 7149692"/>
                  <a:gd name="connsiteY89" fmla="*/ 4174067 h 4639734"/>
                  <a:gd name="connsiteX90" fmla="*/ 5827679 w 7149692"/>
                  <a:gd name="connsiteY90" fmla="*/ 4097867 h 4639734"/>
                  <a:gd name="connsiteX91" fmla="*/ 5861545 w 7149692"/>
                  <a:gd name="connsiteY91" fmla="*/ 3987800 h 4639734"/>
                  <a:gd name="connsiteX92" fmla="*/ 5903879 w 7149692"/>
                  <a:gd name="connsiteY92" fmla="*/ 3979334 h 4639734"/>
                  <a:gd name="connsiteX93" fmla="*/ 5997012 w 7149692"/>
                  <a:gd name="connsiteY93" fmla="*/ 4013200 h 4639734"/>
                  <a:gd name="connsiteX94" fmla="*/ 6327212 w 7149692"/>
                  <a:gd name="connsiteY94" fmla="*/ 4004734 h 4639734"/>
                  <a:gd name="connsiteX95" fmla="*/ 6411879 w 7149692"/>
                  <a:gd name="connsiteY95" fmla="*/ 3996267 h 4639734"/>
                  <a:gd name="connsiteX96" fmla="*/ 6589679 w 7149692"/>
                  <a:gd name="connsiteY96" fmla="*/ 3979334 h 4639734"/>
                  <a:gd name="connsiteX97" fmla="*/ 6725145 w 7149692"/>
                  <a:gd name="connsiteY97" fmla="*/ 3962400 h 4639734"/>
                  <a:gd name="connsiteX98" fmla="*/ 6784412 w 7149692"/>
                  <a:gd name="connsiteY98" fmla="*/ 3945467 h 4639734"/>
                  <a:gd name="connsiteX99" fmla="*/ 6869079 w 7149692"/>
                  <a:gd name="connsiteY99" fmla="*/ 3869267 h 4639734"/>
                  <a:gd name="connsiteX100" fmla="*/ 6936812 w 7149692"/>
                  <a:gd name="connsiteY100" fmla="*/ 3759200 h 4639734"/>
                  <a:gd name="connsiteX101" fmla="*/ 6987612 w 7149692"/>
                  <a:gd name="connsiteY101" fmla="*/ 3666067 h 4639734"/>
                  <a:gd name="connsiteX102" fmla="*/ 7029945 w 7149692"/>
                  <a:gd name="connsiteY102" fmla="*/ 3572934 h 4639734"/>
                  <a:gd name="connsiteX103" fmla="*/ 7055345 w 7149692"/>
                  <a:gd name="connsiteY103" fmla="*/ 3479800 h 4639734"/>
                  <a:gd name="connsiteX104" fmla="*/ 7106145 w 7149692"/>
                  <a:gd name="connsiteY104" fmla="*/ 3378200 h 4639734"/>
                  <a:gd name="connsiteX105" fmla="*/ 7140012 w 7149692"/>
                  <a:gd name="connsiteY105" fmla="*/ 3259667 h 4639734"/>
                  <a:gd name="connsiteX106" fmla="*/ 7140012 w 7149692"/>
                  <a:gd name="connsiteY106" fmla="*/ 2937934 h 4639734"/>
                  <a:gd name="connsiteX107" fmla="*/ 7114612 w 7149692"/>
                  <a:gd name="connsiteY107" fmla="*/ 2836334 h 4639734"/>
                  <a:gd name="connsiteX108" fmla="*/ 7063812 w 7149692"/>
                  <a:gd name="connsiteY108" fmla="*/ 2743200 h 4639734"/>
                  <a:gd name="connsiteX109" fmla="*/ 7029945 w 7149692"/>
                  <a:gd name="connsiteY109" fmla="*/ 2641600 h 4639734"/>
                  <a:gd name="connsiteX110" fmla="*/ 7004545 w 7149692"/>
                  <a:gd name="connsiteY110" fmla="*/ 2582334 h 4639734"/>
                  <a:gd name="connsiteX111" fmla="*/ 6953745 w 7149692"/>
                  <a:gd name="connsiteY111" fmla="*/ 2514600 h 4639734"/>
                  <a:gd name="connsiteX112" fmla="*/ 6826745 w 7149692"/>
                  <a:gd name="connsiteY112" fmla="*/ 2421467 h 4639734"/>
                  <a:gd name="connsiteX113" fmla="*/ 6759012 w 7149692"/>
                  <a:gd name="connsiteY113" fmla="*/ 2396067 h 4639734"/>
                  <a:gd name="connsiteX114" fmla="*/ 6657412 w 7149692"/>
                  <a:gd name="connsiteY114" fmla="*/ 2319867 h 4639734"/>
                  <a:gd name="connsiteX115" fmla="*/ 6538879 w 7149692"/>
                  <a:gd name="connsiteY115" fmla="*/ 2294467 h 4639734"/>
                  <a:gd name="connsiteX116" fmla="*/ 6445745 w 7149692"/>
                  <a:gd name="connsiteY116" fmla="*/ 2260600 h 4639734"/>
                  <a:gd name="connsiteX117" fmla="*/ 6132479 w 7149692"/>
                  <a:gd name="connsiteY117" fmla="*/ 2260600 h 4639734"/>
                  <a:gd name="connsiteX118" fmla="*/ 6013945 w 7149692"/>
                  <a:gd name="connsiteY118" fmla="*/ 2302934 h 4639734"/>
                  <a:gd name="connsiteX119" fmla="*/ 5954679 w 7149692"/>
                  <a:gd name="connsiteY119" fmla="*/ 2319867 h 4639734"/>
                  <a:gd name="connsiteX120" fmla="*/ 5929279 w 7149692"/>
                  <a:gd name="connsiteY120" fmla="*/ 2167467 h 4639734"/>
                  <a:gd name="connsiteX121" fmla="*/ 5903879 w 7149692"/>
                  <a:gd name="connsiteY121" fmla="*/ 2091267 h 4639734"/>
                  <a:gd name="connsiteX122" fmla="*/ 5878479 w 7149692"/>
                  <a:gd name="connsiteY122" fmla="*/ 1955800 h 4639734"/>
                  <a:gd name="connsiteX123" fmla="*/ 5853079 w 7149692"/>
                  <a:gd name="connsiteY123" fmla="*/ 1905000 h 4639734"/>
                  <a:gd name="connsiteX124" fmla="*/ 5810745 w 7149692"/>
                  <a:gd name="connsiteY124" fmla="*/ 1811867 h 4639734"/>
                  <a:gd name="connsiteX125" fmla="*/ 5759945 w 7149692"/>
                  <a:gd name="connsiteY125" fmla="*/ 1693334 h 4639734"/>
                  <a:gd name="connsiteX126" fmla="*/ 5726079 w 7149692"/>
                  <a:gd name="connsiteY126" fmla="*/ 1591734 h 4639734"/>
                  <a:gd name="connsiteX127" fmla="*/ 5675279 w 7149692"/>
                  <a:gd name="connsiteY127" fmla="*/ 1507067 h 4639734"/>
                  <a:gd name="connsiteX128" fmla="*/ 5649879 w 7149692"/>
                  <a:gd name="connsiteY128" fmla="*/ 1447800 h 4639734"/>
                  <a:gd name="connsiteX129" fmla="*/ 5616012 w 7149692"/>
                  <a:gd name="connsiteY129" fmla="*/ 1380067 h 4639734"/>
                  <a:gd name="connsiteX130" fmla="*/ 5556745 w 7149692"/>
                  <a:gd name="connsiteY130" fmla="*/ 1270000 h 4639734"/>
                  <a:gd name="connsiteX131" fmla="*/ 5505945 w 7149692"/>
                  <a:gd name="connsiteY131" fmla="*/ 1185334 h 4639734"/>
                  <a:gd name="connsiteX132" fmla="*/ 5446679 w 7149692"/>
                  <a:gd name="connsiteY132" fmla="*/ 1083734 h 4639734"/>
                  <a:gd name="connsiteX133" fmla="*/ 5395879 w 7149692"/>
                  <a:gd name="connsiteY133" fmla="*/ 1024467 h 4639734"/>
                  <a:gd name="connsiteX134" fmla="*/ 5336612 w 7149692"/>
                  <a:gd name="connsiteY134" fmla="*/ 939800 h 4639734"/>
                  <a:gd name="connsiteX135" fmla="*/ 5294279 w 7149692"/>
                  <a:gd name="connsiteY135" fmla="*/ 889000 h 4639734"/>
                  <a:gd name="connsiteX136" fmla="*/ 5226545 w 7149692"/>
                  <a:gd name="connsiteY136" fmla="*/ 838200 h 4639734"/>
                  <a:gd name="connsiteX137" fmla="*/ 5158812 w 7149692"/>
                  <a:gd name="connsiteY137" fmla="*/ 812800 h 4639734"/>
                  <a:gd name="connsiteX138" fmla="*/ 5065679 w 7149692"/>
                  <a:gd name="connsiteY138" fmla="*/ 778934 h 4639734"/>
                  <a:gd name="connsiteX139" fmla="*/ 4955612 w 7149692"/>
                  <a:gd name="connsiteY139" fmla="*/ 753534 h 4639734"/>
                  <a:gd name="connsiteX140" fmla="*/ 4887879 w 7149692"/>
                  <a:gd name="connsiteY140" fmla="*/ 736600 h 4639734"/>
                  <a:gd name="connsiteX141" fmla="*/ 4760879 w 7149692"/>
                  <a:gd name="connsiteY141" fmla="*/ 795867 h 4639734"/>
                  <a:gd name="connsiteX142" fmla="*/ 4667745 w 7149692"/>
                  <a:gd name="connsiteY142" fmla="*/ 872067 h 4639734"/>
                  <a:gd name="connsiteX143" fmla="*/ 4600012 w 7149692"/>
                  <a:gd name="connsiteY143" fmla="*/ 990600 h 4639734"/>
                  <a:gd name="connsiteX144" fmla="*/ 4574612 w 7149692"/>
                  <a:gd name="connsiteY144" fmla="*/ 1066800 h 4639734"/>
                  <a:gd name="connsiteX145" fmla="*/ 4540745 w 7149692"/>
                  <a:gd name="connsiteY145" fmla="*/ 1210734 h 4639734"/>
                  <a:gd name="connsiteX146" fmla="*/ 4489945 w 7149692"/>
                  <a:gd name="connsiteY146" fmla="*/ 1168400 h 4639734"/>
                  <a:gd name="connsiteX147" fmla="*/ 4447612 w 7149692"/>
                  <a:gd name="connsiteY147" fmla="*/ 1049867 h 4639734"/>
                  <a:gd name="connsiteX148" fmla="*/ 4379879 w 7149692"/>
                  <a:gd name="connsiteY148" fmla="*/ 922867 h 4639734"/>
                  <a:gd name="connsiteX149" fmla="*/ 4329079 w 7149692"/>
                  <a:gd name="connsiteY149" fmla="*/ 821267 h 4639734"/>
                  <a:gd name="connsiteX150" fmla="*/ 4269812 w 7149692"/>
                  <a:gd name="connsiteY150" fmla="*/ 711200 h 4639734"/>
                  <a:gd name="connsiteX151" fmla="*/ 4210545 w 7149692"/>
                  <a:gd name="connsiteY151" fmla="*/ 609600 h 4639734"/>
                  <a:gd name="connsiteX152" fmla="*/ 4134345 w 7149692"/>
                  <a:gd name="connsiteY152" fmla="*/ 516467 h 4639734"/>
                  <a:gd name="connsiteX153" fmla="*/ 4100479 w 7149692"/>
                  <a:gd name="connsiteY153" fmla="*/ 448734 h 4639734"/>
                  <a:gd name="connsiteX154" fmla="*/ 4041212 w 7149692"/>
                  <a:gd name="connsiteY154" fmla="*/ 372534 h 4639734"/>
                  <a:gd name="connsiteX155" fmla="*/ 4007345 w 7149692"/>
                  <a:gd name="connsiteY155" fmla="*/ 338667 h 4639734"/>
                  <a:gd name="connsiteX156" fmla="*/ 3990412 w 7149692"/>
                  <a:gd name="connsiteY156" fmla="*/ 313267 h 4639734"/>
                  <a:gd name="connsiteX157" fmla="*/ 3965012 w 7149692"/>
                  <a:gd name="connsiteY157" fmla="*/ 287867 h 4639734"/>
                  <a:gd name="connsiteX158" fmla="*/ 3939612 w 7149692"/>
                  <a:gd name="connsiteY158" fmla="*/ 254000 h 4639734"/>
                  <a:gd name="connsiteX159" fmla="*/ 3905745 w 7149692"/>
                  <a:gd name="connsiteY159" fmla="*/ 237067 h 4639734"/>
                  <a:gd name="connsiteX160" fmla="*/ 3846479 w 7149692"/>
                  <a:gd name="connsiteY160" fmla="*/ 186267 h 4639734"/>
                  <a:gd name="connsiteX161" fmla="*/ 3821079 w 7149692"/>
                  <a:gd name="connsiteY161" fmla="*/ 169334 h 4639734"/>
                  <a:gd name="connsiteX162" fmla="*/ 3787212 w 7149692"/>
                  <a:gd name="connsiteY162" fmla="*/ 135467 h 4639734"/>
                  <a:gd name="connsiteX163" fmla="*/ 3694079 w 7149692"/>
                  <a:gd name="connsiteY163" fmla="*/ 101600 h 4639734"/>
                  <a:gd name="connsiteX164" fmla="*/ 3617879 w 7149692"/>
                  <a:gd name="connsiteY164" fmla="*/ 67734 h 4639734"/>
                  <a:gd name="connsiteX165" fmla="*/ 3584012 w 7149692"/>
                  <a:gd name="connsiteY165" fmla="*/ 59267 h 4639734"/>
                  <a:gd name="connsiteX166" fmla="*/ 3550145 w 7149692"/>
                  <a:gd name="connsiteY166" fmla="*/ 42334 h 4639734"/>
                  <a:gd name="connsiteX167" fmla="*/ 3516279 w 7149692"/>
                  <a:gd name="connsiteY167" fmla="*/ 33867 h 4639734"/>
                  <a:gd name="connsiteX168" fmla="*/ 3431612 w 7149692"/>
                  <a:gd name="connsiteY168" fmla="*/ 8467 h 4639734"/>
                  <a:gd name="connsiteX169" fmla="*/ 3330012 w 7149692"/>
                  <a:gd name="connsiteY169" fmla="*/ 0 h 4639734"/>
                  <a:gd name="connsiteX170" fmla="*/ 3143745 w 7149692"/>
                  <a:gd name="connsiteY170" fmla="*/ 8467 h 4639734"/>
                  <a:gd name="connsiteX171" fmla="*/ 3050612 w 7149692"/>
                  <a:gd name="connsiteY171" fmla="*/ 25400 h 4639734"/>
                  <a:gd name="connsiteX172" fmla="*/ 2991345 w 7149692"/>
                  <a:gd name="connsiteY172" fmla="*/ 42334 h 4639734"/>
                  <a:gd name="connsiteX173" fmla="*/ 2949012 w 7149692"/>
                  <a:gd name="connsiteY173" fmla="*/ 59267 h 4639734"/>
                  <a:gd name="connsiteX174" fmla="*/ 2898212 w 7149692"/>
                  <a:gd name="connsiteY174" fmla="*/ 93134 h 4639734"/>
                  <a:gd name="connsiteX175" fmla="*/ 2855879 w 7149692"/>
                  <a:gd name="connsiteY175" fmla="*/ 118534 h 4639734"/>
                  <a:gd name="connsiteX176" fmla="*/ 2830479 w 7149692"/>
                  <a:gd name="connsiteY176" fmla="*/ 143934 h 4639734"/>
                  <a:gd name="connsiteX177" fmla="*/ 2805079 w 7149692"/>
                  <a:gd name="connsiteY177" fmla="*/ 160867 h 4639734"/>
                  <a:gd name="connsiteX178" fmla="*/ 2745812 w 7149692"/>
                  <a:gd name="connsiteY178" fmla="*/ 203200 h 4639734"/>
                  <a:gd name="connsiteX179" fmla="*/ 2720412 w 7149692"/>
                  <a:gd name="connsiteY179" fmla="*/ 254000 h 4639734"/>
                  <a:gd name="connsiteX180" fmla="*/ 2695012 w 7149692"/>
                  <a:gd name="connsiteY180" fmla="*/ 296334 h 4639734"/>
                  <a:gd name="connsiteX181" fmla="*/ 2644212 w 7149692"/>
                  <a:gd name="connsiteY181" fmla="*/ 389467 h 4639734"/>
                  <a:gd name="connsiteX182" fmla="*/ 2627279 w 7149692"/>
                  <a:gd name="connsiteY182" fmla="*/ 414867 h 4639734"/>
                  <a:gd name="connsiteX183" fmla="*/ 2610345 w 7149692"/>
                  <a:gd name="connsiteY183" fmla="*/ 541867 h 4639734"/>
                  <a:gd name="connsiteX184" fmla="*/ 2593412 w 7149692"/>
                  <a:gd name="connsiteY184" fmla="*/ 584200 h 4639734"/>
                  <a:gd name="connsiteX185" fmla="*/ 2584945 w 7149692"/>
                  <a:gd name="connsiteY185" fmla="*/ 609600 h 4639734"/>
                  <a:gd name="connsiteX186" fmla="*/ 2568012 w 7149692"/>
                  <a:gd name="connsiteY186" fmla="*/ 643467 h 4639734"/>
                  <a:gd name="connsiteX187" fmla="*/ 2542612 w 7149692"/>
                  <a:gd name="connsiteY187" fmla="*/ 728134 h 4639734"/>
                  <a:gd name="connsiteX188" fmla="*/ 2551079 w 7149692"/>
                  <a:gd name="connsiteY188" fmla="*/ 880534 h 4639734"/>
                  <a:gd name="connsiteX189" fmla="*/ 2576479 w 7149692"/>
                  <a:gd name="connsiteY189" fmla="*/ 973667 h 4639734"/>
                  <a:gd name="connsiteX190" fmla="*/ 2593412 w 7149692"/>
                  <a:gd name="connsiteY190" fmla="*/ 1049867 h 4639734"/>
                  <a:gd name="connsiteX191" fmla="*/ 2618812 w 7149692"/>
                  <a:gd name="connsiteY191" fmla="*/ 1066800 h 4639734"/>
                  <a:gd name="connsiteX192" fmla="*/ 2678079 w 7149692"/>
                  <a:gd name="connsiteY192" fmla="*/ 1134534 h 4639734"/>
                  <a:gd name="connsiteX193" fmla="*/ 2728879 w 7149692"/>
                  <a:gd name="connsiteY193" fmla="*/ 1176867 h 4639734"/>
                  <a:gd name="connsiteX194" fmla="*/ 2703479 w 7149692"/>
                  <a:gd name="connsiteY194" fmla="*/ 1202267 h 4639734"/>
                  <a:gd name="connsiteX195" fmla="*/ 2635745 w 7149692"/>
                  <a:gd name="connsiteY195" fmla="*/ 1193800 h 4639734"/>
                  <a:gd name="connsiteX196" fmla="*/ 2568012 w 7149692"/>
                  <a:gd name="connsiteY196" fmla="*/ 1117600 h 4639734"/>
                  <a:gd name="connsiteX197" fmla="*/ 2551079 w 7149692"/>
                  <a:gd name="connsiteY197" fmla="*/ 1092200 h 4639734"/>
                  <a:gd name="connsiteX198" fmla="*/ 2525679 w 7149692"/>
                  <a:gd name="connsiteY198" fmla="*/ 1083734 h 4639734"/>
                  <a:gd name="connsiteX199" fmla="*/ 2508745 w 7149692"/>
                  <a:gd name="connsiteY199" fmla="*/ 1049867 h 4639734"/>
                  <a:gd name="connsiteX200" fmla="*/ 2466412 w 7149692"/>
                  <a:gd name="connsiteY200" fmla="*/ 1024467 h 4639734"/>
                  <a:gd name="connsiteX201" fmla="*/ 2432545 w 7149692"/>
                  <a:gd name="connsiteY201" fmla="*/ 999067 h 4639734"/>
                  <a:gd name="connsiteX202" fmla="*/ 2305545 w 7149692"/>
                  <a:gd name="connsiteY202" fmla="*/ 889000 h 4639734"/>
                  <a:gd name="connsiteX203" fmla="*/ 2187012 w 7149692"/>
                  <a:gd name="connsiteY203" fmla="*/ 804334 h 4639734"/>
                  <a:gd name="connsiteX204" fmla="*/ 2136212 w 7149692"/>
                  <a:gd name="connsiteY204" fmla="*/ 762000 h 4639734"/>
                  <a:gd name="connsiteX205" fmla="*/ 2017679 w 7149692"/>
                  <a:gd name="connsiteY205" fmla="*/ 677334 h 4639734"/>
                  <a:gd name="connsiteX206" fmla="*/ 1966879 w 7149692"/>
                  <a:gd name="connsiteY206" fmla="*/ 635000 h 4639734"/>
                  <a:gd name="connsiteX207" fmla="*/ 1873745 w 7149692"/>
                  <a:gd name="connsiteY207" fmla="*/ 575734 h 4639734"/>
                  <a:gd name="connsiteX208" fmla="*/ 1831412 w 7149692"/>
                  <a:gd name="connsiteY208" fmla="*/ 541867 h 4639734"/>
                  <a:gd name="connsiteX209" fmla="*/ 1789079 w 7149692"/>
                  <a:gd name="connsiteY209" fmla="*/ 533400 h 4639734"/>
                  <a:gd name="connsiteX210" fmla="*/ 1763679 w 7149692"/>
                  <a:gd name="connsiteY210" fmla="*/ 524934 h 4639734"/>
                  <a:gd name="connsiteX211" fmla="*/ 1738279 w 7149692"/>
                  <a:gd name="connsiteY211" fmla="*/ 508000 h 4639734"/>
                  <a:gd name="connsiteX212" fmla="*/ 1611279 w 7149692"/>
                  <a:gd name="connsiteY212" fmla="*/ 474134 h 4639734"/>
                  <a:gd name="connsiteX213" fmla="*/ 1501212 w 7149692"/>
                  <a:gd name="connsiteY213" fmla="*/ 465667 h 4639734"/>
                  <a:gd name="connsiteX214" fmla="*/ 1314945 w 7149692"/>
                  <a:gd name="connsiteY214" fmla="*/ 474134 h 4639734"/>
                  <a:gd name="connsiteX215" fmla="*/ 1255679 w 7149692"/>
                  <a:gd name="connsiteY215" fmla="*/ 491067 h 4639734"/>
                  <a:gd name="connsiteX216" fmla="*/ 1179479 w 7149692"/>
                  <a:gd name="connsiteY216" fmla="*/ 508000 h 4639734"/>
                  <a:gd name="connsiteX217" fmla="*/ 1111745 w 7149692"/>
                  <a:gd name="connsiteY217" fmla="*/ 524934 h 4639734"/>
                  <a:gd name="connsiteX218" fmla="*/ 1077879 w 7149692"/>
                  <a:gd name="connsiteY218" fmla="*/ 550334 h 4639734"/>
                  <a:gd name="connsiteX219" fmla="*/ 1044012 w 7149692"/>
                  <a:gd name="connsiteY219" fmla="*/ 567267 h 4639734"/>
                  <a:gd name="connsiteX220" fmla="*/ 993212 w 7149692"/>
                  <a:gd name="connsiteY220" fmla="*/ 618067 h 4639734"/>
                  <a:gd name="connsiteX221" fmla="*/ 933945 w 7149692"/>
                  <a:gd name="connsiteY221" fmla="*/ 728134 h 4639734"/>
                  <a:gd name="connsiteX222" fmla="*/ 900079 w 7149692"/>
                  <a:gd name="connsiteY222" fmla="*/ 778934 h 4639734"/>
                  <a:gd name="connsiteX223" fmla="*/ 883145 w 7149692"/>
                  <a:gd name="connsiteY223" fmla="*/ 838200 h 4639734"/>
                  <a:gd name="connsiteX224" fmla="*/ 866212 w 7149692"/>
                  <a:gd name="connsiteY224" fmla="*/ 905934 h 4639734"/>
                  <a:gd name="connsiteX225" fmla="*/ 883145 w 7149692"/>
                  <a:gd name="connsiteY225" fmla="*/ 1227667 h 4639734"/>
                  <a:gd name="connsiteX226" fmla="*/ 900079 w 7149692"/>
                  <a:gd name="connsiteY226" fmla="*/ 1278467 h 4639734"/>
                  <a:gd name="connsiteX227" fmla="*/ 908545 w 7149692"/>
                  <a:gd name="connsiteY227" fmla="*/ 1320800 h 4639734"/>
                  <a:gd name="connsiteX228" fmla="*/ 942412 w 7149692"/>
                  <a:gd name="connsiteY228" fmla="*/ 1380067 h 4639734"/>
                  <a:gd name="connsiteX229" fmla="*/ 967812 w 7149692"/>
                  <a:gd name="connsiteY229" fmla="*/ 1413934 h 4639734"/>
                  <a:gd name="connsiteX230" fmla="*/ 1010145 w 7149692"/>
                  <a:gd name="connsiteY230" fmla="*/ 1490134 h 4639734"/>
                  <a:gd name="connsiteX231" fmla="*/ 1060945 w 7149692"/>
                  <a:gd name="connsiteY231" fmla="*/ 1532467 h 4639734"/>
                  <a:gd name="connsiteX232" fmla="*/ 1077879 w 7149692"/>
                  <a:gd name="connsiteY232" fmla="*/ 1557867 h 4639734"/>
                  <a:gd name="connsiteX233" fmla="*/ 1120212 w 7149692"/>
                  <a:gd name="connsiteY233" fmla="*/ 1591734 h 4639734"/>
                  <a:gd name="connsiteX234" fmla="*/ 1145612 w 7149692"/>
                  <a:gd name="connsiteY234" fmla="*/ 1617134 h 4639734"/>
                  <a:gd name="connsiteX235" fmla="*/ 1179479 w 7149692"/>
                  <a:gd name="connsiteY235" fmla="*/ 1659467 h 4639734"/>
                  <a:gd name="connsiteX236" fmla="*/ 1230279 w 7149692"/>
                  <a:gd name="connsiteY236" fmla="*/ 1710267 h 4639734"/>
                  <a:gd name="connsiteX237" fmla="*/ 1289545 w 7149692"/>
                  <a:gd name="connsiteY237" fmla="*/ 1761067 h 4639734"/>
                  <a:gd name="connsiteX238" fmla="*/ 1314945 w 7149692"/>
                  <a:gd name="connsiteY238" fmla="*/ 1794934 h 4639734"/>
                  <a:gd name="connsiteX239" fmla="*/ 1374212 w 7149692"/>
                  <a:gd name="connsiteY239" fmla="*/ 1837267 h 4639734"/>
                  <a:gd name="connsiteX240" fmla="*/ 1391145 w 7149692"/>
                  <a:gd name="connsiteY240" fmla="*/ 1862667 h 4639734"/>
                  <a:gd name="connsiteX241" fmla="*/ 1425012 w 7149692"/>
                  <a:gd name="connsiteY241" fmla="*/ 1896534 h 4639734"/>
                  <a:gd name="connsiteX242" fmla="*/ 1433479 w 7149692"/>
                  <a:gd name="connsiteY242" fmla="*/ 1921934 h 4639734"/>
                  <a:gd name="connsiteX243" fmla="*/ 1416545 w 7149692"/>
                  <a:gd name="connsiteY243" fmla="*/ 1938867 h 4639734"/>
                  <a:gd name="connsiteX244" fmla="*/ 1357279 w 7149692"/>
                  <a:gd name="connsiteY244" fmla="*/ 1921934 h 4639734"/>
                  <a:gd name="connsiteX245" fmla="*/ 1298012 w 7149692"/>
                  <a:gd name="connsiteY245" fmla="*/ 1888067 h 4639734"/>
                  <a:gd name="connsiteX246" fmla="*/ 1264145 w 7149692"/>
                  <a:gd name="connsiteY246" fmla="*/ 1862667 h 4639734"/>
                  <a:gd name="connsiteX247" fmla="*/ 1230279 w 7149692"/>
                  <a:gd name="connsiteY247" fmla="*/ 1854200 h 4639734"/>
                  <a:gd name="connsiteX248" fmla="*/ 1204879 w 7149692"/>
                  <a:gd name="connsiteY248" fmla="*/ 1845734 h 4639734"/>
                  <a:gd name="connsiteX249" fmla="*/ 1128679 w 7149692"/>
                  <a:gd name="connsiteY249" fmla="*/ 1820334 h 4639734"/>
                  <a:gd name="connsiteX250" fmla="*/ 967812 w 7149692"/>
                  <a:gd name="connsiteY250" fmla="*/ 1811867 h 4639734"/>
                  <a:gd name="connsiteX251" fmla="*/ 866212 w 7149692"/>
                  <a:gd name="connsiteY251" fmla="*/ 1803400 h 4639734"/>
                  <a:gd name="connsiteX252" fmla="*/ 790012 w 7149692"/>
                  <a:gd name="connsiteY252" fmla="*/ 1811867 h 4639734"/>
                  <a:gd name="connsiteX253" fmla="*/ 722279 w 7149692"/>
                  <a:gd name="connsiteY253" fmla="*/ 1837267 h 4639734"/>
                  <a:gd name="connsiteX254" fmla="*/ 679945 w 7149692"/>
                  <a:gd name="connsiteY254" fmla="*/ 1871134 h 4639734"/>
                  <a:gd name="connsiteX255" fmla="*/ 654545 w 7149692"/>
                  <a:gd name="connsiteY255" fmla="*/ 1896534 h 4639734"/>
                  <a:gd name="connsiteX256" fmla="*/ 586812 w 7149692"/>
                  <a:gd name="connsiteY256" fmla="*/ 1947334 h 4639734"/>
                  <a:gd name="connsiteX257" fmla="*/ 544479 w 7149692"/>
                  <a:gd name="connsiteY257" fmla="*/ 1981200 h 4639734"/>
                  <a:gd name="connsiteX258" fmla="*/ 459812 w 7149692"/>
                  <a:gd name="connsiteY258" fmla="*/ 2032000 h 4639734"/>
                  <a:gd name="connsiteX259" fmla="*/ 400545 w 7149692"/>
                  <a:gd name="connsiteY259" fmla="*/ 2099734 h 4639734"/>
                  <a:gd name="connsiteX260" fmla="*/ 332812 w 7149692"/>
                  <a:gd name="connsiteY260" fmla="*/ 2159000 h 4639734"/>
                  <a:gd name="connsiteX261" fmla="*/ 282012 w 7149692"/>
                  <a:gd name="connsiteY261" fmla="*/ 2235200 h 4639734"/>
                  <a:gd name="connsiteX262" fmla="*/ 256612 w 7149692"/>
                  <a:gd name="connsiteY262" fmla="*/ 2252134 h 4639734"/>
                  <a:gd name="connsiteX263" fmla="*/ 214279 w 7149692"/>
                  <a:gd name="connsiteY263" fmla="*/ 2328334 h 4639734"/>
                  <a:gd name="connsiteX264" fmla="*/ 205812 w 7149692"/>
                  <a:gd name="connsiteY264" fmla="*/ 2362200 h 4639734"/>
                  <a:gd name="connsiteX265" fmla="*/ 188879 w 7149692"/>
                  <a:gd name="connsiteY265" fmla="*/ 2404534 h 4639734"/>
                  <a:gd name="connsiteX266" fmla="*/ 180412 w 7149692"/>
                  <a:gd name="connsiteY266" fmla="*/ 2446867 h 4639734"/>
                  <a:gd name="connsiteX267" fmla="*/ 188879 w 7149692"/>
                  <a:gd name="connsiteY267" fmla="*/ 2531534 h 4639734"/>
                  <a:gd name="connsiteX268" fmla="*/ 239679 w 7149692"/>
                  <a:gd name="connsiteY268" fmla="*/ 2573867 h 4639734"/>
                  <a:gd name="connsiteX269" fmla="*/ 265079 w 7149692"/>
                  <a:gd name="connsiteY269" fmla="*/ 2590800 h 4639734"/>
                  <a:gd name="connsiteX270" fmla="*/ 315879 w 7149692"/>
                  <a:gd name="connsiteY270" fmla="*/ 2641600 h 4639734"/>
                  <a:gd name="connsiteX271" fmla="*/ 375145 w 7149692"/>
                  <a:gd name="connsiteY271" fmla="*/ 2683934 h 4639734"/>
                  <a:gd name="connsiteX272" fmla="*/ 417479 w 7149692"/>
                  <a:gd name="connsiteY272" fmla="*/ 2709334 h 4639734"/>
                  <a:gd name="connsiteX273" fmla="*/ 510612 w 7149692"/>
                  <a:gd name="connsiteY273" fmla="*/ 2768600 h 4639734"/>
                  <a:gd name="connsiteX274" fmla="*/ 527545 w 7149692"/>
                  <a:gd name="connsiteY274" fmla="*/ 2785534 h 4639734"/>
                  <a:gd name="connsiteX275" fmla="*/ 561412 w 7149692"/>
                  <a:gd name="connsiteY275" fmla="*/ 2827867 h 4639734"/>
                  <a:gd name="connsiteX276" fmla="*/ 603745 w 7149692"/>
                  <a:gd name="connsiteY276" fmla="*/ 2895600 h 4639734"/>
                  <a:gd name="connsiteX277" fmla="*/ 561412 w 7149692"/>
                  <a:gd name="connsiteY277" fmla="*/ 2921000 h 4639734"/>
                  <a:gd name="connsiteX278" fmla="*/ 510612 w 7149692"/>
                  <a:gd name="connsiteY27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37145 w 7149692"/>
                  <a:gd name="connsiteY35" fmla="*/ 4360334 h 4639734"/>
                  <a:gd name="connsiteX36" fmla="*/ 1187945 w 7149692"/>
                  <a:gd name="connsiteY36" fmla="*/ 4326467 h 4639734"/>
                  <a:gd name="connsiteX37" fmla="*/ 1272612 w 7149692"/>
                  <a:gd name="connsiteY37" fmla="*/ 4267200 h 4639734"/>
                  <a:gd name="connsiteX38" fmla="*/ 1348812 w 7149692"/>
                  <a:gd name="connsiteY38" fmla="*/ 4191000 h 4639734"/>
                  <a:gd name="connsiteX39" fmla="*/ 1450412 w 7149692"/>
                  <a:gd name="connsiteY39" fmla="*/ 4123267 h 4639734"/>
                  <a:gd name="connsiteX40" fmla="*/ 1518145 w 7149692"/>
                  <a:gd name="connsiteY40" fmla="*/ 4013200 h 4639734"/>
                  <a:gd name="connsiteX41" fmla="*/ 1594345 w 7149692"/>
                  <a:gd name="connsiteY41" fmla="*/ 4123267 h 4639734"/>
                  <a:gd name="connsiteX42" fmla="*/ 1679012 w 7149692"/>
                  <a:gd name="connsiteY42" fmla="*/ 4241800 h 4639734"/>
                  <a:gd name="connsiteX43" fmla="*/ 1763679 w 7149692"/>
                  <a:gd name="connsiteY43" fmla="*/ 4334934 h 4639734"/>
                  <a:gd name="connsiteX44" fmla="*/ 1831412 w 7149692"/>
                  <a:gd name="connsiteY44" fmla="*/ 4368800 h 4639734"/>
                  <a:gd name="connsiteX45" fmla="*/ 1890679 w 7149692"/>
                  <a:gd name="connsiteY45" fmla="*/ 4411134 h 4639734"/>
                  <a:gd name="connsiteX46" fmla="*/ 1983812 w 7149692"/>
                  <a:gd name="connsiteY46" fmla="*/ 4453467 h 4639734"/>
                  <a:gd name="connsiteX47" fmla="*/ 2076945 w 7149692"/>
                  <a:gd name="connsiteY47" fmla="*/ 4478867 h 4639734"/>
                  <a:gd name="connsiteX48" fmla="*/ 2237812 w 7149692"/>
                  <a:gd name="connsiteY48" fmla="*/ 4512734 h 4639734"/>
                  <a:gd name="connsiteX49" fmla="*/ 2297079 w 7149692"/>
                  <a:gd name="connsiteY49" fmla="*/ 4529667 h 4639734"/>
                  <a:gd name="connsiteX50" fmla="*/ 2381745 w 7149692"/>
                  <a:gd name="connsiteY50" fmla="*/ 4538134 h 4639734"/>
                  <a:gd name="connsiteX51" fmla="*/ 2457945 w 7149692"/>
                  <a:gd name="connsiteY51" fmla="*/ 4546600 h 4639734"/>
                  <a:gd name="connsiteX52" fmla="*/ 2525679 w 7149692"/>
                  <a:gd name="connsiteY52" fmla="*/ 4563534 h 4639734"/>
                  <a:gd name="connsiteX53" fmla="*/ 2601879 w 7149692"/>
                  <a:gd name="connsiteY53" fmla="*/ 4580467 h 4639734"/>
                  <a:gd name="connsiteX54" fmla="*/ 2771212 w 7149692"/>
                  <a:gd name="connsiteY54" fmla="*/ 4622800 h 4639734"/>
                  <a:gd name="connsiteX55" fmla="*/ 2915145 w 7149692"/>
                  <a:gd name="connsiteY55" fmla="*/ 4639734 h 4639734"/>
                  <a:gd name="connsiteX56" fmla="*/ 3025212 w 7149692"/>
                  <a:gd name="connsiteY56" fmla="*/ 4631267 h 4639734"/>
                  <a:gd name="connsiteX57" fmla="*/ 3084479 w 7149692"/>
                  <a:gd name="connsiteY57" fmla="*/ 4555067 h 4639734"/>
                  <a:gd name="connsiteX58" fmla="*/ 3160679 w 7149692"/>
                  <a:gd name="connsiteY58" fmla="*/ 4419600 h 4639734"/>
                  <a:gd name="connsiteX59" fmla="*/ 3203012 w 7149692"/>
                  <a:gd name="connsiteY59" fmla="*/ 4351867 h 4639734"/>
                  <a:gd name="connsiteX60" fmla="*/ 3262279 w 7149692"/>
                  <a:gd name="connsiteY60" fmla="*/ 4275667 h 4639734"/>
                  <a:gd name="connsiteX61" fmla="*/ 3287679 w 7149692"/>
                  <a:gd name="connsiteY61" fmla="*/ 4224867 h 4639734"/>
                  <a:gd name="connsiteX62" fmla="*/ 3313079 w 7149692"/>
                  <a:gd name="connsiteY62" fmla="*/ 4123267 h 4639734"/>
                  <a:gd name="connsiteX63" fmla="*/ 3338479 w 7149692"/>
                  <a:gd name="connsiteY63" fmla="*/ 4055534 h 4639734"/>
                  <a:gd name="connsiteX64" fmla="*/ 3355412 w 7149692"/>
                  <a:gd name="connsiteY64" fmla="*/ 3987800 h 4639734"/>
                  <a:gd name="connsiteX65" fmla="*/ 3431612 w 7149692"/>
                  <a:gd name="connsiteY65" fmla="*/ 4047067 h 4639734"/>
                  <a:gd name="connsiteX66" fmla="*/ 3473945 w 7149692"/>
                  <a:gd name="connsiteY66" fmla="*/ 4089400 h 4639734"/>
                  <a:gd name="connsiteX67" fmla="*/ 3541679 w 7149692"/>
                  <a:gd name="connsiteY67" fmla="*/ 4165600 h 4639734"/>
                  <a:gd name="connsiteX68" fmla="*/ 3617879 w 7149692"/>
                  <a:gd name="connsiteY68" fmla="*/ 4233334 h 4639734"/>
                  <a:gd name="connsiteX69" fmla="*/ 3677145 w 7149692"/>
                  <a:gd name="connsiteY69" fmla="*/ 4292600 h 4639734"/>
                  <a:gd name="connsiteX70" fmla="*/ 3736412 w 7149692"/>
                  <a:gd name="connsiteY70" fmla="*/ 4360334 h 4639734"/>
                  <a:gd name="connsiteX71" fmla="*/ 3795679 w 7149692"/>
                  <a:gd name="connsiteY71" fmla="*/ 4402667 h 4639734"/>
                  <a:gd name="connsiteX72" fmla="*/ 3897279 w 7149692"/>
                  <a:gd name="connsiteY72" fmla="*/ 4461934 h 4639734"/>
                  <a:gd name="connsiteX73" fmla="*/ 3998879 w 7149692"/>
                  <a:gd name="connsiteY73" fmla="*/ 4495800 h 4639734"/>
                  <a:gd name="connsiteX74" fmla="*/ 4083545 w 7149692"/>
                  <a:gd name="connsiteY74" fmla="*/ 4512734 h 4639734"/>
                  <a:gd name="connsiteX75" fmla="*/ 4134345 w 7149692"/>
                  <a:gd name="connsiteY75" fmla="*/ 4529667 h 4639734"/>
                  <a:gd name="connsiteX76" fmla="*/ 4252879 w 7149692"/>
                  <a:gd name="connsiteY76" fmla="*/ 4538134 h 4639734"/>
                  <a:gd name="connsiteX77" fmla="*/ 4320612 w 7149692"/>
                  <a:gd name="connsiteY77" fmla="*/ 4546600 h 4639734"/>
                  <a:gd name="connsiteX78" fmla="*/ 4574612 w 7149692"/>
                  <a:gd name="connsiteY78" fmla="*/ 4555067 h 4639734"/>
                  <a:gd name="connsiteX79" fmla="*/ 4752412 w 7149692"/>
                  <a:gd name="connsiteY79" fmla="*/ 4572000 h 4639734"/>
                  <a:gd name="connsiteX80" fmla="*/ 4828612 w 7149692"/>
                  <a:gd name="connsiteY80" fmla="*/ 4580467 h 4639734"/>
                  <a:gd name="connsiteX81" fmla="*/ 5074145 w 7149692"/>
                  <a:gd name="connsiteY81" fmla="*/ 4588934 h 4639734"/>
                  <a:gd name="connsiteX82" fmla="*/ 5421279 w 7149692"/>
                  <a:gd name="connsiteY82" fmla="*/ 4563534 h 4639734"/>
                  <a:gd name="connsiteX83" fmla="*/ 5497479 w 7149692"/>
                  <a:gd name="connsiteY83" fmla="*/ 4529667 h 4639734"/>
                  <a:gd name="connsiteX84" fmla="*/ 5565212 w 7149692"/>
                  <a:gd name="connsiteY84" fmla="*/ 4461934 h 4639734"/>
                  <a:gd name="connsiteX85" fmla="*/ 5658345 w 7149692"/>
                  <a:gd name="connsiteY85" fmla="*/ 4385734 h 4639734"/>
                  <a:gd name="connsiteX86" fmla="*/ 5717612 w 7149692"/>
                  <a:gd name="connsiteY86" fmla="*/ 4343400 h 4639734"/>
                  <a:gd name="connsiteX87" fmla="*/ 5759945 w 7149692"/>
                  <a:gd name="connsiteY87" fmla="*/ 4292600 h 4639734"/>
                  <a:gd name="connsiteX88" fmla="*/ 5802279 w 7149692"/>
                  <a:gd name="connsiteY88" fmla="*/ 4174067 h 4639734"/>
                  <a:gd name="connsiteX89" fmla="*/ 5827679 w 7149692"/>
                  <a:gd name="connsiteY89" fmla="*/ 4097867 h 4639734"/>
                  <a:gd name="connsiteX90" fmla="*/ 5861545 w 7149692"/>
                  <a:gd name="connsiteY90" fmla="*/ 3987800 h 4639734"/>
                  <a:gd name="connsiteX91" fmla="*/ 5903879 w 7149692"/>
                  <a:gd name="connsiteY91" fmla="*/ 3979334 h 4639734"/>
                  <a:gd name="connsiteX92" fmla="*/ 5997012 w 7149692"/>
                  <a:gd name="connsiteY92" fmla="*/ 4013200 h 4639734"/>
                  <a:gd name="connsiteX93" fmla="*/ 6327212 w 7149692"/>
                  <a:gd name="connsiteY93" fmla="*/ 4004734 h 4639734"/>
                  <a:gd name="connsiteX94" fmla="*/ 6411879 w 7149692"/>
                  <a:gd name="connsiteY94" fmla="*/ 3996267 h 4639734"/>
                  <a:gd name="connsiteX95" fmla="*/ 6589679 w 7149692"/>
                  <a:gd name="connsiteY95" fmla="*/ 3979334 h 4639734"/>
                  <a:gd name="connsiteX96" fmla="*/ 6725145 w 7149692"/>
                  <a:gd name="connsiteY96" fmla="*/ 3962400 h 4639734"/>
                  <a:gd name="connsiteX97" fmla="*/ 6784412 w 7149692"/>
                  <a:gd name="connsiteY97" fmla="*/ 3945467 h 4639734"/>
                  <a:gd name="connsiteX98" fmla="*/ 6869079 w 7149692"/>
                  <a:gd name="connsiteY98" fmla="*/ 3869267 h 4639734"/>
                  <a:gd name="connsiteX99" fmla="*/ 6936812 w 7149692"/>
                  <a:gd name="connsiteY99" fmla="*/ 3759200 h 4639734"/>
                  <a:gd name="connsiteX100" fmla="*/ 6987612 w 7149692"/>
                  <a:gd name="connsiteY100" fmla="*/ 3666067 h 4639734"/>
                  <a:gd name="connsiteX101" fmla="*/ 7029945 w 7149692"/>
                  <a:gd name="connsiteY101" fmla="*/ 3572934 h 4639734"/>
                  <a:gd name="connsiteX102" fmla="*/ 7055345 w 7149692"/>
                  <a:gd name="connsiteY102" fmla="*/ 3479800 h 4639734"/>
                  <a:gd name="connsiteX103" fmla="*/ 7106145 w 7149692"/>
                  <a:gd name="connsiteY103" fmla="*/ 3378200 h 4639734"/>
                  <a:gd name="connsiteX104" fmla="*/ 7140012 w 7149692"/>
                  <a:gd name="connsiteY104" fmla="*/ 3259667 h 4639734"/>
                  <a:gd name="connsiteX105" fmla="*/ 7140012 w 7149692"/>
                  <a:gd name="connsiteY105" fmla="*/ 2937934 h 4639734"/>
                  <a:gd name="connsiteX106" fmla="*/ 7114612 w 7149692"/>
                  <a:gd name="connsiteY106" fmla="*/ 2836334 h 4639734"/>
                  <a:gd name="connsiteX107" fmla="*/ 7063812 w 7149692"/>
                  <a:gd name="connsiteY107" fmla="*/ 2743200 h 4639734"/>
                  <a:gd name="connsiteX108" fmla="*/ 7029945 w 7149692"/>
                  <a:gd name="connsiteY108" fmla="*/ 2641600 h 4639734"/>
                  <a:gd name="connsiteX109" fmla="*/ 7004545 w 7149692"/>
                  <a:gd name="connsiteY109" fmla="*/ 2582334 h 4639734"/>
                  <a:gd name="connsiteX110" fmla="*/ 6953745 w 7149692"/>
                  <a:gd name="connsiteY110" fmla="*/ 2514600 h 4639734"/>
                  <a:gd name="connsiteX111" fmla="*/ 6826745 w 7149692"/>
                  <a:gd name="connsiteY111" fmla="*/ 2421467 h 4639734"/>
                  <a:gd name="connsiteX112" fmla="*/ 6759012 w 7149692"/>
                  <a:gd name="connsiteY112" fmla="*/ 2396067 h 4639734"/>
                  <a:gd name="connsiteX113" fmla="*/ 6657412 w 7149692"/>
                  <a:gd name="connsiteY113" fmla="*/ 2319867 h 4639734"/>
                  <a:gd name="connsiteX114" fmla="*/ 6538879 w 7149692"/>
                  <a:gd name="connsiteY114" fmla="*/ 2294467 h 4639734"/>
                  <a:gd name="connsiteX115" fmla="*/ 6445745 w 7149692"/>
                  <a:gd name="connsiteY115" fmla="*/ 2260600 h 4639734"/>
                  <a:gd name="connsiteX116" fmla="*/ 6132479 w 7149692"/>
                  <a:gd name="connsiteY116" fmla="*/ 2260600 h 4639734"/>
                  <a:gd name="connsiteX117" fmla="*/ 6013945 w 7149692"/>
                  <a:gd name="connsiteY117" fmla="*/ 2302934 h 4639734"/>
                  <a:gd name="connsiteX118" fmla="*/ 5954679 w 7149692"/>
                  <a:gd name="connsiteY118" fmla="*/ 2319867 h 4639734"/>
                  <a:gd name="connsiteX119" fmla="*/ 5929279 w 7149692"/>
                  <a:gd name="connsiteY119" fmla="*/ 2167467 h 4639734"/>
                  <a:gd name="connsiteX120" fmla="*/ 5903879 w 7149692"/>
                  <a:gd name="connsiteY120" fmla="*/ 2091267 h 4639734"/>
                  <a:gd name="connsiteX121" fmla="*/ 5878479 w 7149692"/>
                  <a:gd name="connsiteY121" fmla="*/ 1955800 h 4639734"/>
                  <a:gd name="connsiteX122" fmla="*/ 5853079 w 7149692"/>
                  <a:gd name="connsiteY122" fmla="*/ 1905000 h 4639734"/>
                  <a:gd name="connsiteX123" fmla="*/ 5810745 w 7149692"/>
                  <a:gd name="connsiteY123" fmla="*/ 1811867 h 4639734"/>
                  <a:gd name="connsiteX124" fmla="*/ 5759945 w 7149692"/>
                  <a:gd name="connsiteY124" fmla="*/ 1693334 h 4639734"/>
                  <a:gd name="connsiteX125" fmla="*/ 5726079 w 7149692"/>
                  <a:gd name="connsiteY125" fmla="*/ 1591734 h 4639734"/>
                  <a:gd name="connsiteX126" fmla="*/ 5675279 w 7149692"/>
                  <a:gd name="connsiteY126" fmla="*/ 1507067 h 4639734"/>
                  <a:gd name="connsiteX127" fmla="*/ 5649879 w 7149692"/>
                  <a:gd name="connsiteY127" fmla="*/ 1447800 h 4639734"/>
                  <a:gd name="connsiteX128" fmla="*/ 5616012 w 7149692"/>
                  <a:gd name="connsiteY128" fmla="*/ 1380067 h 4639734"/>
                  <a:gd name="connsiteX129" fmla="*/ 5556745 w 7149692"/>
                  <a:gd name="connsiteY129" fmla="*/ 1270000 h 4639734"/>
                  <a:gd name="connsiteX130" fmla="*/ 5505945 w 7149692"/>
                  <a:gd name="connsiteY130" fmla="*/ 1185334 h 4639734"/>
                  <a:gd name="connsiteX131" fmla="*/ 5446679 w 7149692"/>
                  <a:gd name="connsiteY131" fmla="*/ 1083734 h 4639734"/>
                  <a:gd name="connsiteX132" fmla="*/ 5395879 w 7149692"/>
                  <a:gd name="connsiteY132" fmla="*/ 1024467 h 4639734"/>
                  <a:gd name="connsiteX133" fmla="*/ 5336612 w 7149692"/>
                  <a:gd name="connsiteY133" fmla="*/ 939800 h 4639734"/>
                  <a:gd name="connsiteX134" fmla="*/ 5294279 w 7149692"/>
                  <a:gd name="connsiteY134" fmla="*/ 889000 h 4639734"/>
                  <a:gd name="connsiteX135" fmla="*/ 5226545 w 7149692"/>
                  <a:gd name="connsiteY135" fmla="*/ 838200 h 4639734"/>
                  <a:gd name="connsiteX136" fmla="*/ 5158812 w 7149692"/>
                  <a:gd name="connsiteY136" fmla="*/ 812800 h 4639734"/>
                  <a:gd name="connsiteX137" fmla="*/ 5065679 w 7149692"/>
                  <a:gd name="connsiteY137" fmla="*/ 778934 h 4639734"/>
                  <a:gd name="connsiteX138" fmla="*/ 4955612 w 7149692"/>
                  <a:gd name="connsiteY138" fmla="*/ 753534 h 4639734"/>
                  <a:gd name="connsiteX139" fmla="*/ 4887879 w 7149692"/>
                  <a:gd name="connsiteY139" fmla="*/ 736600 h 4639734"/>
                  <a:gd name="connsiteX140" fmla="*/ 4760879 w 7149692"/>
                  <a:gd name="connsiteY140" fmla="*/ 795867 h 4639734"/>
                  <a:gd name="connsiteX141" fmla="*/ 4667745 w 7149692"/>
                  <a:gd name="connsiteY141" fmla="*/ 872067 h 4639734"/>
                  <a:gd name="connsiteX142" fmla="*/ 4600012 w 7149692"/>
                  <a:gd name="connsiteY142" fmla="*/ 990600 h 4639734"/>
                  <a:gd name="connsiteX143" fmla="*/ 4574612 w 7149692"/>
                  <a:gd name="connsiteY143" fmla="*/ 1066800 h 4639734"/>
                  <a:gd name="connsiteX144" fmla="*/ 4540745 w 7149692"/>
                  <a:gd name="connsiteY144" fmla="*/ 1210734 h 4639734"/>
                  <a:gd name="connsiteX145" fmla="*/ 4489945 w 7149692"/>
                  <a:gd name="connsiteY145" fmla="*/ 1168400 h 4639734"/>
                  <a:gd name="connsiteX146" fmla="*/ 4447612 w 7149692"/>
                  <a:gd name="connsiteY146" fmla="*/ 1049867 h 4639734"/>
                  <a:gd name="connsiteX147" fmla="*/ 4379879 w 7149692"/>
                  <a:gd name="connsiteY147" fmla="*/ 922867 h 4639734"/>
                  <a:gd name="connsiteX148" fmla="*/ 4329079 w 7149692"/>
                  <a:gd name="connsiteY148" fmla="*/ 821267 h 4639734"/>
                  <a:gd name="connsiteX149" fmla="*/ 4269812 w 7149692"/>
                  <a:gd name="connsiteY149" fmla="*/ 711200 h 4639734"/>
                  <a:gd name="connsiteX150" fmla="*/ 4210545 w 7149692"/>
                  <a:gd name="connsiteY150" fmla="*/ 609600 h 4639734"/>
                  <a:gd name="connsiteX151" fmla="*/ 4134345 w 7149692"/>
                  <a:gd name="connsiteY151" fmla="*/ 516467 h 4639734"/>
                  <a:gd name="connsiteX152" fmla="*/ 4100479 w 7149692"/>
                  <a:gd name="connsiteY152" fmla="*/ 448734 h 4639734"/>
                  <a:gd name="connsiteX153" fmla="*/ 4041212 w 7149692"/>
                  <a:gd name="connsiteY153" fmla="*/ 372534 h 4639734"/>
                  <a:gd name="connsiteX154" fmla="*/ 4007345 w 7149692"/>
                  <a:gd name="connsiteY154" fmla="*/ 338667 h 4639734"/>
                  <a:gd name="connsiteX155" fmla="*/ 3990412 w 7149692"/>
                  <a:gd name="connsiteY155" fmla="*/ 313267 h 4639734"/>
                  <a:gd name="connsiteX156" fmla="*/ 3965012 w 7149692"/>
                  <a:gd name="connsiteY156" fmla="*/ 287867 h 4639734"/>
                  <a:gd name="connsiteX157" fmla="*/ 3939612 w 7149692"/>
                  <a:gd name="connsiteY157" fmla="*/ 254000 h 4639734"/>
                  <a:gd name="connsiteX158" fmla="*/ 3905745 w 7149692"/>
                  <a:gd name="connsiteY158" fmla="*/ 237067 h 4639734"/>
                  <a:gd name="connsiteX159" fmla="*/ 3846479 w 7149692"/>
                  <a:gd name="connsiteY159" fmla="*/ 186267 h 4639734"/>
                  <a:gd name="connsiteX160" fmla="*/ 3821079 w 7149692"/>
                  <a:gd name="connsiteY160" fmla="*/ 169334 h 4639734"/>
                  <a:gd name="connsiteX161" fmla="*/ 3787212 w 7149692"/>
                  <a:gd name="connsiteY161" fmla="*/ 135467 h 4639734"/>
                  <a:gd name="connsiteX162" fmla="*/ 3694079 w 7149692"/>
                  <a:gd name="connsiteY162" fmla="*/ 101600 h 4639734"/>
                  <a:gd name="connsiteX163" fmla="*/ 3617879 w 7149692"/>
                  <a:gd name="connsiteY163" fmla="*/ 67734 h 4639734"/>
                  <a:gd name="connsiteX164" fmla="*/ 3584012 w 7149692"/>
                  <a:gd name="connsiteY164" fmla="*/ 59267 h 4639734"/>
                  <a:gd name="connsiteX165" fmla="*/ 3550145 w 7149692"/>
                  <a:gd name="connsiteY165" fmla="*/ 42334 h 4639734"/>
                  <a:gd name="connsiteX166" fmla="*/ 3516279 w 7149692"/>
                  <a:gd name="connsiteY166" fmla="*/ 33867 h 4639734"/>
                  <a:gd name="connsiteX167" fmla="*/ 3431612 w 7149692"/>
                  <a:gd name="connsiteY167" fmla="*/ 8467 h 4639734"/>
                  <a:gd name="connsiteX168" fmla="*/ 3330012 w 7149692"/>
                  <a:gd name="connsiteY168" fmla="*/ 0 h 4639734"/>
                  <a:gd name="connsiteX169" fmla="*/ 3143745 w 7149692"/>
                  <a:gd name="connsiteY169" fmla="*/ 8467 h 4639734"/>
                  <a:gd name="connsiteX170" fmla="*/ 3050612 w 7149692"/>
                  <a:gd name="connsiteY170" fmla="*/ 25400 h 4639734"/>
                  <a:gd name="connsiteX171" fmla="*/ 2991345 w 7149692"/>
                  <a:gd name="connsiteY171" fmla="*/ 42334 h 4639734"/>
                  <a:gd name="connsiteX172" fmla="*/ 2949012 w 7149692"/>
                  <a:gd name="connsiteY172" fmla="*/ 59267 h 4639734"/>
                  <a:gd name="connsiteX173" fmla="*/ 2898212 w 7149692"/>
                  <a:gd name="connsiteY173" fmla="*/ 93134 h 4639734"/>
                  <a:gd name="connsiteX174" fmla="*/ 2855879 w 7149692"/>
                  <a:gd name="connsiteY174" fmla="*/ 118534 h 4639734"/>
                  <a:gd name="connsiteX175" fmla="*/ 2830479 w 7149692"/>
                  <a:gd name="connsiteY175" fmla="*/ 143934 h 4639734"/>
                  <a:gd name="connsiteX176" fmla="*/ 2805079 w 7149692"/>
                  <a:gd name="connsiteY176" fmla="*/ 160867 h 4639734"/>
                  <a:gd name="connsiteX177" fmla="*/ 2745812 w 7149692"/>
                  <a:gd name="connsiteY177" fmla="*/ 203200 h 4639734"/>
                  <a:gd name="connsiteX178" fmla="*/ 2720412 w 7149692"/>
                  <a:gd name="connsiteY178" fmla="*/ 254000 h 4639734"/>
                  <a:gd name="connsiteX179" fmla="*/ 2695012 w 7149692"/>
                  <a:gd name="connsiteY179" fmla="*/ 296334 h 4639734"/>
                  <a:gd name="connsiteX180" fmla="*/ 2644212 w 7149692"/>
                  <a:gd name="connsiteY180" fmla="*/ 389467 h 4639734"/>
                  <a:gd name="connsiteX181" fmla="*/ 2627279 w 7149692"/>
                  <a:gd name="connsiteY181" fmla="*/ 414867 h 4639734"/>
                  <a:gd name="connsiteX182" fmla="*/ 2610345 w 7149692"/>
                  <a:gd name="connsiteY182" fmla="*/ 541867 h 4639734"/>
                  <a:gd name="connsiteX183" fmla="*/ 2593412 w 7149692"/>
                  <a:gd name="connsiteY183" fmla="*/ 584200 h 4639734"/>
                  <a:gd name="connsiteX184" fmla="*/ 2584945 w 7149692"/>
                  <a:gd name="connsiteY184" fmla="*/ 609600 h 4639734"/>
                  <a:gd name="connsiteX185" fmla="*/ 2568012 w 7149692"/>
                  <a:gd name="connsiteY185" fmla="*/ 643467 h 4639734"/>
                  <a:gd name="connsiteX186" fmla="*/ 2542612 w 7149692"/>
                  <a:gd name="connsiteY186" fmla="*/ 728134 h 4639734"/>
                  <a:gd name="connsiteX187" fmla="*/ 2551079 w 7149692"/>
                  <a:gd name="connsiteY187" fmla="*/ 880534 h 4639734"/>
                  <a:gd name="connsiteX188" fmla="*/ 2576479 w 7149692"/>
                  <a:gd name="connsiteY188" fmla="*/ 973667 h 4639734"/>
                  <a:gd name="connsiteX189" fmla="*/ 2593412 w 7149692"/>
                  <a:gd name="connsiteY189" fmla="*/ 1049867 h 4639734"/>
                  <a:gd name="connsiteX190" fmla="*/ 2618812 w 7149692"/>
                  <a:gd name="connsiteY190" fmla="*/ 1066800 h 4639734"/>
                  <a:gd name="connsiteX191" fmla="*/ 2678079 w 7149692"/>
                  <a:gd name="connsiteY191" fmla="*/ 1134534 h 4639734"/>
                  <a:gd name="connsiteX192" fmla="*/ 2728879 w 7149692"/>
                  <a:gd name="connsiteY192" fmla="*/ 1176867 h 4639734"/>
                  <a:gd name="connsiteX193" fmla="*/ 2703479 w 7149692"/>
                  <a:gd name="connsiteY193" fmla="*/ 1202267 h 4639734"/>
                  <a:gd name="connsiteX194" fmla="*/ 2635745 w 7149692"/>
                  <a:gd name="connsiteY194" fmla="*/ 1193800 h 4639734"/>
                  <a:gd name="connsiteX195" fmla="*/ 2568012 w 7149692"/>
                  <a:gd name="connsiteY195" fmla="*/ 1117600 h 4639734"/>
                  <a:gd name="connsiteX196" fmla="*/ 2551079 w 7149692"/>
                  <a:gd name="connsiteY196" fmla="*/ 1092200 h 4639734"/>
                  <a:gd name="connsiteX197" fmla="*/ 2525679 w 7149692"/>
                  <a:gd name="connsiteY197" fmla="*/ 1083734 h 4639734"/>
                  <a:gd name="connsiteX198" fmla="*/ 2508745 w 7149692"/>
                  <a:gd name="connsiteY198" fmla="*/ 1049867 h 4639734"/>
                  <a:gd name="connsiteX199" fmla="*/ 2466412 w 7149692"/>
                  <a:gd name="connsiteY199" fmla="*/ 1024467 h 4639734"/>
                  <a:gd name="connsiteX200" fmla="*/ 2432545 w 7149692"/>
                  <a:gd name="connsiteY200" fmla="*/ 999067 h 4639734"/>
                  <a:gd name="connsiteX201" fmla="*/ 2305545 w 7149692"/>
                  <a:gd name="connsiteY201" fmla="*/ 889000 h 4639734"/>
                  <a:gd name="connsiteX202" fmla="*/ 2187012 w 7149692"/>
                  <a:gd name="connsiteY202" fmla="*/ 804334 h 4639734"/>
                  <a:gd name="connsiteX203" fmla="*/ 2136212 w 7149692"/>
                  <a:gd name="connsiteY203" fmla="*/ 762000 h 4639734"/>
                  <a:gd name="connsiteX204" fmla="*/ 2017679 w 7149692"/>
                  <a:gd name="connsiteY204" fmla="*/ 677334 h 4639734"/>
                  <a:gd name="connsiteX205" fmla="*/ 1966879 w 7149692"/>
                  <a:gd name="connsiteY205" fmla="*/ 635000 h 4639734"/>
                  <a:gd name="connsiteX206" fmla="*/ 1873745 w 7149692"/>
                  <a:gd name="connsiteY206" fmla="*/ 575734 h 4639734"/>
                  <a:gd name="connsiteX207" fmla="*/ 1831412 w 7149692"/>
                  <a:gd name="connsiteY207" fmla="*/ 541867 h 4639734"/>
                  <a:gd name="connsiteX208" fmla="*/ 1789079 w 7149692"/>
                  <a:gd name="connsiteY208" fmla="*/ 533400 h 4639734"/>
                  <a:gd name="connsiteX209" fmla="*/ 1763679 w 7149692"/>
                  <a:gd name="connsiteY209" fmla="*/ 524934 h 4639734"/>
                  <a:gd name="connsiteX210" fmla="*/ 1738279 w 7149692"/>
                  <a:gd name="connsiteY210" fmla="*/ 508000 h 4639734"/>
                  <a:gd name="connsiteX211" fmla="*/ 1611279 w 7149692"/>
                  <a:gd name="connsiteY211" fmla="*/ 474134 h 4639734"/>
                  <a:gd name="connsiteX212" fmla="*/ 1501212 w 7149692"/>
                  <a:gd name="connsiteY212" fmla="*/ 465667 h 4639734"/>
                  <a:gd name="connsiteX213" fmla="*/ 1314945 w 7149692"/>
                  <a:gd name="connsiteY213" fmla="*/ 474134 h 4639734"/>
                  <a:gd name="connsiteX214" fmla="*/ 1255679 w 7149692"/>
                  <a:gd name="connsiteY214" fmla="*/ 491067 h 4639734"/>
                  <a:gd name="connsiteX215" fmla="*/ 1179479 w 7149692"/>
                  <a:gd name="connsiteY215" fmla="*/ 508000 h 4639734"/>
                  <a:gd name="connsiteX216" fmla="*/ 1111745 w 7149692"/>
                  <a:gd name="connsiteY216" fmla="*/ 524934 h 4639734"/>
                  <a:gd name="connsiteX217" fmla="*/ 1077879 w 7149692"/>
                  <a:gd name="connsiteY217" fmla="*/ 550334 h 4639734"/>
                  <a:gd name="connsiteX218" fmla="*/ 1044012 w 7149692"/>
                  <a:gd name="connsiteY218" fmla="*/ 567267 h 4639734"/>
                  <a:gd name="connsiteX219" fmla="*/ 993212 w 7149692"/>
                  <a:gd name="connsiteY219" fmla="*/ 618067 h 4639734"/>
                  <a:gd name="connsiteX220" fmla="*/ 933945 w 7149692"/>
                  <a:gd name="connsiteY220" fmla="*/ 728134 h 4639734"/>
                  <a:gd name="connsiteX221" fmla="*/ 900079 w 7149692"/>
                  <a:gd name="connsiteY221" fmla="*/ 778934 h 4639734"/>
                  <a:gd name="connsiteX222" fmla="*/ 883145 w 7149692"/>
                  <a:gd name="connsiteY222" fmla="*/ 838200 h 4639734"/>
                  <a:gd name="connsiteX223" fmla="*/ 866212 w 7149692"/>
                  <a:gd name="connsiteY223" fmla="*/ 905934 h 4639734"/>
                  <a:gd name="connsiteX224" fmla="*/ 883145 w 7149692"/>
                  <a:gd name="connsiteY224" fmla="*/ 1227667 h 4639734"/>
                  <a:gd name="connsiteX225" fmla="*/ 900079 w 7149692"/>
                  <a:gd name="connsiteY225" fmla="*/ 1278467 h 4639734"/>
                  <a:gd name="connsiteX226" fmla="*/ 908545 w 7149692"/>
                  <a:gd name="connsiteY226" fmla="*/ 1320800 h 4639734"/>
                  <a:gd name="connsiteX227" fmla="*/ 942412 w 7149692"/>
                  <a:gd name="connsiteY227" fmla="*/ 1380067 h 4639734"/>
                  <a:gd name="connsiteX228" fmla="*/ 967812 w 7149692"/>
                  <a:gd name="connsiteY228" fmla="*/ 1413934 h 4639734"/>
                  <a:gd name="connsiteX229" fmla="*/ 1010145 w 7149692"/>
                  <a:gd name="connsiteY229" fmla="*/ 1490134 h 4639734"/>
                  <a:gd name="connsiteX230" fmla="*/ 1060945 w 7149692"/>
                  <a:gd name="connsiteY230" fmla="*/ 1532467 h 4639734"/>
                  <a:gd name="connsiteX231" fmla="*/ 1077879 w 7149692"/>
                  <a:gd name="connsiteY231" fmla="*/ 1557867 h 4639734"/>
                  <a:gd name="connsiteX232" fmla="*/ 1120212 w 7149692"/>
                  <a:gd name="connsiteY232" fmla="*/ 1591734 h 4639734"/>
                  <a:gd name="connsiteX233" fmla="*/ 1145612 w 7149692"/>
                  <a:gd name="connsiteY233" fmla="*/ 1617134 h 4639734"/>
                  <a:gd name="connsiteX234" fmla="*/ 1179479 w 7149692"/>
                  <a:gd name="connsiteY234" fmla="*/ 1659467 h 4639734"/>
                  <a:gd name="connsiteX235" fmla="*/ 1230279 w 7149692"/>
                  <a:gd name="connsiteY235" fmla="*/ 1710267 h 4639734"/>
                  <a:gd name="connsiteX236" fmla="*/ 1289545 w 7149692"/>
                  <a:gd name="connsiteY236" fmla="*/ 1761067 h 4639734"/>
                  <a:gd name="connsiteX237" fmla="*/ 1314945 w 7149692"/>
                  <a:gd name="connsiteY237" fmla="*/ 1794934 h 4639734"/>
                  <a:gd name="connsiteX238" fmla="*/ 1374212 w 7149692"/>
                  <a:gd name="connsiteY238" fmla="*/ 1837267 h 4639734"/>
                  <a:gd name="connsiteX239" fmla="*/ 1391145 w 7149692"/>
                  <a:gd name="connsiteY239" fmla="*/ 1862667 h 4639734"/>
                  <a:gd name="connsiteX240" fmla="*/ 1425012 w 7149692"/>
                  <a:gd name="connsiteY240" fmla="*/ 1896534 h 4639734"/>
                  <a:gd name="connsiteX241" fmla="*/ 1433479 w 7149692"/>
                  <a:gd name="connsiteY241" fmla="*/ 1921934 h 4639734"/>
                  <a:gd name="connsiteX242" fmla="*/ 1416545 w 7149692"/>
                  <a:gd name="connsiteY242" fmla="*/ 1938867 h 4639734"/>
                  <a:gd name="connsiteX243" fmla="*/ 1357279 w 7149692"/>
                  <a:gd name="connsiteY243" fmla="*/ 1921934 h 4639734"/>
                  <a:gd name="connsiteX244" fmla="*/ 1298012 w 7149692"/>
                  <a:gd name="connsiteY244" fmla="*/ 1888067 h 4639734"/>
                  <a:gd name="connsiteX245" fmla="*/ 1264145 w 7149692"/>
                  <a:gd name="connsiteY245" fmla="*/ 1862667 h 4639734"/>
                  <a:gd name="connsiteX246" fmla="*/ 1230279 w 7149692"/>
                  <a:gd name="connsiteY246" fmla="*/ 1854200 h 4639734"/>
                  <a:gd name="connsiteX247" fmla="*/ 1204879 w 7149692"/>
                  <a:gd name="connsiteY247" fmla="*/ 1845734 h 4639734"/>
                  <a:gd name="connsiteX248" fmla="*/ 1128679 w 7149692"/>
                  <a:gd name="connsiteY248" fmla="*/ 1820334 h 4639734"/>
                  <a:gd name="connsiteX249" fmla="*/ 967812 w 7149692"/>
                  <a:gd name="connsiteY249" fmla="*/ 1811867 h 4639734"/>
                  <a:gd name="connsiteX250" fmla="*/ 866212 w 7149692"/>
                  <a:gd name="connsiteY250" fmla="*/ 1803400 h 4639734"/>
                  <a:gd name="connsiteX251" fmla="*/ 790012 w 7149692"/>
                  <a:gd name="connsiteY251" fmla="*/ 1811867 h 4639734"/>
                  <a:gd name="connsiteX252" fmla="*/ 722279 w 7149692"/>
                  <a:gd name="connsiteY252" fmla="*/ 1837267 h 4639734"/>
                  <a:gd name="connsiteX253" fmla="*/ 679945 w 7149692"/>
                  <a:gd name="connsiteY253" fmla="*/ 1871134 h 4639734"/>
                  <a:gd name="connsiteX254" fmla="*/ 654545 w 7149692"/>
                  <a:gd name="connsiteY254" fmla="*/ 1896534 h 4639734"/>
                  <a:gd name="connsiteX255" fmla="*/ 586812 w 7149692"/>
                  <a:gd name="connsiteY255" fmla="*/ 1947334 h 4639734"/>
                  <a:gd name="connsiteX256" fmla="*/ 544479 w 7149692"/>
                  <a:gd name="connsiteY256" fmla="*/ 1981200 h 4639734"/>
                  <a:gd name="connsiteX257" fmla="*/ 459812 w 7149692"/>
                  <a:gd name="connsiteY257" fmla="*/ 2032000 h 4639734"/>
                  <a:gd name="connsiteX258" fmla="*/ 400545 w 7149692"/>
                  <a:gd name="connsiteY258" fmla="*/ 2099734 h 4639734"/>
                  <a:gd name="connsiteX259" fmla="*/ 332812 w 7149692"/>
                  <a:gd name="connsiteY259" fmla="*/ 2159000 h 4639734"/>
                  <a:gd name="connsiteX260" fmla="*/ 282012 w 7149692"/>
                  <a:gd name="connsiteY260" fmla="*/ 2235200 h 4639734"/>
                  <a:gd name="connsiteX261" fmla="*/ 256612 w 7149692"/>
                  <a:gd name="connsiteY261" fmla="*/ 2252134 h 4639734"/>
                  <a:gd name="connsiteX262" fmla="*/ 214279 w 7149692"/>
                  <a:gd name="connsiteY262" fmla="*/ 2328334 h 4639734"/>
                  <a:gd name="connsiteX263" fmla="*/ 205812 w 7149692"/>
                  <a:gd name="connsiteY263" fmla="*/ 2362200 h 4639734"/>
                  <a:gd name="connsiteX264" fmla="*/ 188879 w 7149692"/>
                  <a:gd name="connsiteY264" fmla="*/ 2404534 h 4639734"/>
                  <a:gd name="connsiteX265" fmla="*/ 180412 w 7149692"/>
                  <a:gd name="connsiteY265" fmla="*/ 2446867 h 4639734"/>
                  <a:gd name="connsiteX266" fmla="*/ 188879 w 7149692"/>
                  <a:gd name="connsiteY266" fmla="*/ 2531534 h 4639734"/>
                  <a:gd name="connsiteX267" fmla="*/ 239679 w 7149692"/>
                  <a:gd name="connsiteY267" fmla="*/ 2573867 h 4639734"/>
                  <a:gd name="connsiteX268" fmla="*/ 265079 w 7149692"/>
                  <a:gd name="connsiteY268" fmla="*/ 2590800 h 4639734"/>
                  <a:gd name="connsiteX269" fmla="*/ 315879 w 7149692"/>
                  <a:gd name="connsiteY269" fmla="*/ 2641600 h 4639734"/>
                  <a:gd name="connsiteX270" fmla="*/ 375145 w 7149692"/>
                  <a:gd name="connsiteY270" fmla="*/ 2683934 h 4639734"/>
                  <a:gd name="connsiteX271" fmla="*/ 417479 w 7149692"/>
                  <a:gd name="connsiteY271" fmla="*/ 2709334 h 4639734"/>
                  <a:gd name="connsiteX272" fmla="*/ 510612 w 7149692"/>
                  <a:gd name="connsiteY272" fmla="*/ 2768600 h 4639734"/>
                  <a:gd name="connsiteX273" fmla="*/ 527545 w 7149692"/>
                  <a:gd name="connsiteY273" fmla="*/ 2785534 h 4639734"/>
                  <a:gd name="connsiteX274" fmla="*/ 561412 w 7149692"/>
                  <a:gd name="connsiteY274" fmla="*/ 2827867 h 4639734"/>
                  <a:gd name="connsiteX275" fmla="*/ 603745 w 7149692"/>
                  <a:gd name="connsiteY275" fmla="*/ 2895600 h 4639734"/>
                  <a:gd name="connsiteX276" fmla="*/ 561412 w 7149692"/>
                  <a:gd name="connsiteY276" fmla="*/ 2921000 h 4639734"/>
                  <a:gd name="connsiteX277" fmla="*/ 510612 w 7149692"/>
                  <a:gd name="connsiteY27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32345 w 7149692"/>
                  <a:gd name="connsiteY32" fmla="*/ 4402667 h 4639734"/>
                  <a:gd name="connsiteX33" fmla="*/ 891612 w 7149692"/>
                  <a:gd name="connsiteY33" fmla="*/ 4394200 h 4639734"/>
                  <a:gd name="connsiteX34" fmla="*/ 1060945 w 7149692"/>
                  <a:gd name="connsiteY34" fmla="*/ 4377267 h 4639734"/>
                  <a:gd name="connsiteX35" fmla="*/ 1187945 w 7149692"/>
                  <a:gd name="connsiteY35" fmla="*/ 4326467 h 4639734"/>
                  <a:gd name="connsiteX36" fmla="*/ 1272612 w 7149692"/>
                  <a:gd name="connsiteY36" fmla="*/ 4267200 h 4639734"/>
                  <a:gd name="connsiteX37" fmla="*/ 1348812 w 7149692"/>
                  <a:gd name="connsiteY37" fmla="*/ 4191000 h 4639734"/>
                  <a:gd name="connsiteX38" fmla="*/ 1450412 w 7149692"/>
                  <a:gd name="connsiteY38" fmla="*/ 4123267 h 4639734"/>
                  <a:gd name="connsiteX39" fmla="*/ 1518145 w 7149692"/>
                  <a:gd name="connsiteY39" fmla="*/ 4013200 h 4639734"/>
                  <a:gd name="connsiteX40" fmla="*/ 1594345 w 7149692"/>
                  <a:gd name="connsiteY40" fmla="*/ 4123267 h 4639734"/>
                  <a:gd name="connsiteX41" fmla="*/ 1679012 w 7149692"/>
                  <a:gd name="connsiteY41" fmla="*/ 4241800 h 4639734"/>
                  <a:gd name="connsiteX42" fmla="*/ 1763679 w 7149692"/>
                  <a:gd name="connsiteY42" fmla="*/ 4334934 h 4639734"/>
                  <a:gd name="connsiteX43" fmla="*/ 1831412 w 7149692"/>
                  <a:gd name="connsiteY43" fmla="*/ 4368800 h 4639734"/>
                  <a:gd name="connsiteX44" fmla="*/ 1890679 w 7149692"/>
                  <a:gd name="connsiteY44" fmla="*/ 4411134 h 4639734"/>
                  <a:gd name="connsiteX45" fmla="*/ 1983812 w 7149692"/>
                  <a:gd name="connsiteY45" fmla="*/ 4453467 h 4639734"/>
                  <a:gd name="connsiteX46" fmla="*/ 2076945 w 7149692"/>
                  <a:gd name="connsiteY46" fmla="*/ 4478867 h 4639734"/>
                  <a:gd name="connsiteX47" fmla="*/ 2237812 w 7149692"/>
                  <a:gd name="connsiteY47" fmla="*/ 4512734 h 4639734"/>
                  <a:gd name="connsiteX48" fmla="*/ 2297079 w 7149692"/>
                  <a:gd name="connsiteY48" fmla="*/ 4529667 h 4639734"/>
                  <a:gd name="connsiteX49" fmla="*/ 2381745 w 7149692"/>
                  <a:gd name="connsiteY49" fmla="*/ 4538134 h 4639734"/>
                  <a:gd name="connsiteX50" fmla="*/ 2457945 w 7149692"/>
                  <a:gd name="connsiteY50" fmla="*/ 4546600 h 4639734"/>
                  <a:gd name="connsiteX51" fmla="*/ 2525679 w 7149692"/>
                  <a:gd name="connsiteY51" fmla="*/ 4563534 h 4639734"/>
                  <a:gd name="connsiteX52" fmla="*/ 2601879 w 7149692"/>
                  <a:gd name="connsiteY52" fmla="*/ 4580467 h 4639734"/>
                  <a:gd name="connsiteX53" fmla="*/ 2771212 w 7149692"/>
                  <a:gd name="connsiteY53" fmla="*/ 4622800 h 4639734"/>
                  <a:gd name="connsiteX54" fmla="*/ 2915145 w 7149692"/>
                  <a:gd name="connsiteY54" fmla="*/ 4639734 h 4639734"/>
                  <a:gd name="connsiteX55" fmla="*/ 3025212 w 7149692"/>
                  <a:gd name="connsiteY55" fmla="*/ 4631267 h 4639734"/>
                  <a:gd name="connsiteX56" fmla="*/ 3084479 w 7149692"/>
                  <a:gd name="connsiteY56" fmla="*/ 4555067 h 4639734"/>
                  <a:gd name="connsiteX57" fmla="*/ 3160679 w 7149692"/>
                  <a:gd name="connsiteY57" fmla="*/ 4419600 h 4639734"/>
                  <a:gd name="connsiteX58" fmla="*/ 3203012 w 7149692"/>
                  <a:gd name="connsiteY58" fmla="*/ 4351867 h 4639734"/>
                  <a:gd name="connsiteX59" fmla="*/ 3262279 w 7149692"/>
                  <a:gd name="connsiteY59" fmla="*/ 4275667 h 4639734"/>
                  <a:gd name="connsiteX60" fmla="*/ 3287679 w 7149692"/>
                  <a:gd name="connsiteY60" fmla="*/ 4224867 h 4639734"/>
                  <a:gd name="connsiteX61" fmla="*/ 3313079 w 7149692"/>
                  <a:gd name="connsiteY61" fmla="*/ 4123267 h 4639734"/>
                  <a:gd name="connsiteX62" fmla="*/ 3338479 w 7149692"/>
                  <a:gd name="connsiteY62" fmla="*/ 4055534 h 4639734"/>
                  <a:gd name="connsiteX63" fmla="*/ 3355412 w 7149692"/>
                  <a:gd name="connsiteY63" fmla="*/ 3987800 h 4639734"/>
                  <a:gd name="connsiteX64" fmla="*/ 3431612 w 7149692"/>
                  <a:gd name="connsiteY64" fmla="*/ 4047067 h 4639734"/>
                  <a:gd name="connsiteX65" fmla="*/ 3473945 w 7149692"/>
                  <a:gd name="connsiteY65" fmla="*/ 4089400 h 4639734"/>
                  <a:gd name="connsiteX66" fmla="*/ 3541679 w 7149692"/>
                  <a:gd name="connsiteY66" fmla="*/ 4165600 h 4639734"/>
                  <a:gd name="connsiteX67" fmla="*/ 3617879 w 7149692"/>
                  <a:gd name="connsiteY67" fmla="*/ 4233334 h 4639734"/>
                  <a:gd name="connsiteX68" fmla="*/ 3677145 w 7149692"/>
                  <a:gd name="connsiteY68" fmla="*/ 4292600 h 4639734"/>
                  <a:gd name="connsiteX69" fmla="*/ 3736412 w 7149692"/>
                  <a:gd name="connsiteY69" fmla="*/ 4360334 h 4639734"/>
                  <a:gd name="connsiteX70" fmla="*/ 3795679 w 7149692"/>
                  <a:gd name="connsiteY70" fmla="*/ 4402667 h 4639734"/>
                  <a:gd name="connsiteX71" fmla="*/ 3897279 w 7149692"/>
                  <a:gd name="connsiteY71" fmla="*/ 4461934 h 4639734"/>
                  <a:gd name="connsiteX72" fmla="*/ 3998879 w 7149692"/>
                  <a:gd name="connsiteY72" fmla="*/ 4495800 h 4639734"/>
                  <a:gd name="connsiteX73" fmla="*/ 4083545 w 7149692"/>
                  <a:gd name="connsiteY73" fmla="*/ 4512734 h 4639734"/>
                  <a:gd name="connsiteX74" fmla="*/ 4134345 w 7149692"/>
                  <a:gd name="connsiteY74" fmla="*/ 4529667 h 4639734"/>
                  <a:gd name="connsiteX75" fmla="*/ 4252879 w 7149692"/>
                  <a:gd name="connsiteY75" fmla="*/ 4538134 h 4639734"/>
                  <a:gd name="connsiteX76" fmla="*/ 4320612 w 7149692"/>
                  <a:gd name="connsiteY76" fmla="*/ 4546600 h 4639734"/>
                  <a:gd name="connsiteX77" fmla="*/ 4574612 w 7149692"/>
                  <a:gd name="connsiteY77" fmla="*/ 4555067 h 4639734"/>
                  <a:gd name="connsiteX78" fmla="*/ 4752412 w 7149692"/>
                  <a:gd name="connsiteY78" fmla="*/ 4572000 h 4639734"/>
                  <a:gd name="connsiteX79" fmla="*/ 4828612 w 7149692"/>
                  <a:gd name="connsiteY79" fmla="*/ 4580467 h 4639734"/>
                  <a:gd name="connsiteX80" fmla="*/ 5074145 w 7149692"/>
                  <a:gd name="connsiteY80" fmla="*/ 4588934 h 4639734"/>
                  <a:gd name="connsiteX81" fmla="*/ 5421279 w 7149692"/>
                  <a:gd name="connsiteY81" fmla="*/ 4563534 h 4639734"/>
                  <a:gd name="connsiteX82" fmla="*/ 5497479 w 7149692"/>
                  <a:gd name="connsiteY82" fmla="*/ 4529667 h 4639734"/>
                  <a:gd name="connsiteX83" fmla="*/ 5565212 w 7149692"/>
                  <a:gd name="connsiteY83" fmla="*/ 4461934 h 4639734"/>
                  <a:gd name="connsiteX84" fmla="*/ 5658345 w 7149692"/>
                  <a:gd name="connsiteY84" fmla="*/ 4385734 h 4639734"/>
                  <a:gd name="connsiteX85" fmla="*/ 5717612 w 7149692"/>
                  <a:gd name="connsiteY85" fmla="*/ 4343400 h 4639734"/>
                  <a:gd name="connsiteX86" fmla="*/ 5759945 w 7149692"/>
                  <a:gd name="connsiteY86" fmla="*/ 4292600 h 4639734"/>
                  <a:gd name="connsiteX87" fmla="*/ 5802279 w 7149692"/>
                  <a:gd name="connsiteY87" fmla="*/ 4174067 h 4639734"/>
                  <a:gd name="connsiteX88" fmla="*/ 5827679 w 7149692"/>
                  <a:gd name="connsiteY88" fmla="*/ 4097867 h 4639734"/>
                  <a:gd name="connsiteX89" fmla="*/ 5861545 w 7149692"/>
                  <a:gd name="connsiteY89" fmla="*/ 3987800 h 4639734"/>
                  <a:gd name="connsiteX90" fmla="*/ 5903879 w 7149692"/>
                  <a:gd name="connsiteY90" fmla="*/ 3979334 h 4639734"/>
                  <a:gd name="connsiteX91" fmla="*/ 5997012 w 7149692"/>
                  <a:gd name="connsiteY91" fmla="*/ 4013200 h 4639734"/>
                  <a:gd name="connsiteX92" fmla="*/ 6327212 w 7149692"/>
                  <a:gd name="connsiteY92" fmla="*/ 4004734 h 4639734"/>
                  <a:gd name="connsiteX93" fmla="*/ 6411879 w 7149692"/>
                  <a:gd name="connsiteY93" fmla="*/ 3996267 h 4639734"/>
                  <a:gd name="connsiteX94" fmla="*/ 6589679 w 7149692"/>
                  <a:gd name="connsiteY94" fmla="*/ 3979334 h 4639734"/>
                  <a:gd name="connsiteX95" fmla="*/ 6725145 w 7149692"/>
                  <a:gd name="connsiteY95" fmla="*/ 3962400 h 4639734"/>
                  <a:gd name="connsiteX96" fmla="*/ 6784412 w 7149692"/>
                  <a:gd name="connsiteY96" fmla="*/ 3945467 h 4639734"/>
                  <a:gd name="connsiteX97" fmla="*/ 6869079 w 7149692"/>
                  <a:gd name="connsiteY97" fmla="*/ 3869267 h 4639734"/>
                  <a:gd name="connsiteX98" fmla="*/ 6936812 w 7149692"/>
                  <a:gd name="connsiteY98" fmla="*/ 3759200 h 4639734"/>
                  <a:gd name="connsiteX99" fmla="*/ 6987612 w 7149692"/>
                  <a:gd name="connsiteY99" fmla="*/ 3666067 h 4639734"/>
                  <a:gd name="connsiteX100" fmla="*/ 7029945 w 7149692"/>
                  <a:gd name="connsiteY100" fmla="*/ 3572934 h 4639734"/>
                  <a:gd name="connsiteX101" fmla="*/ 7055345 w 7149692"/>
                  <a:gd name="connsiteY101" fmla="*/ 3479800 h 4639734"/>
                  <a:gd name="connsiteX102" fmla="*/ 7106145 w 7149692"/>
                  <a:gd name="connsiteY102" fmla="*/ 3378200 h 4639734"/>
                  <a:gd name="connsiteX103" fmla="*/ 7140012 w 7149692"/>
                  <a:gd name="connsiteY103" fmla="*/ 3259667 h 4639734"/>
                  <a:gd name="connsiteX104" fmla="*/ 7140012 w 7149692"/>
                  <a:gd name="connsiteY104" fmla="*/ 2937934 h 4639734"/>
                  <a:gd name="connsiteX105" fmla="*/ 7114612 w 7149692"/>
                  <a:gd name="connsiteY105" fmla="*/ 2836334 h 4639734"/>
                  <a:gd name="connsiteX106" fmla="*/ 7063812 w 7149692"/>
                  <a:gd name="connsiteY106" fmla="*/ 2743200 h 4639734"/>
                  <a:gd name="connsiteX107" fmla="*/ 7029945 w 7149692"/>
                  <a:gd name="connsiteY107" fmla="*/ 2641600 h 4639734"/>
                  <a:gd name="connsiteX108" fmla="*/ 7004545 w 7149692"/>
                  <a:gd name="connsiteY108" fmla="*/ 2582334 h 4639734"/>
                  <a:gd name="connsiteX109" fmla="*/ 6953745 w 7149692"/>
                  <a:gd name="connsiteY109" fmla="*/ 2514600 h 4639734"/>
                  <a:gd name="connsiteX110" fmla="*/ 6826745 w 7149692"/>
                  <a:gd name="connsiteY110" fmla="*/ 2421467 h 4639734"/>
                  <a:gd name="connsiteX111" fmla="*/ 6759012 w 7149692"/>
                  <a:gd name="connsiteY111" fmla="*/ 2396067 h 4639734"/>
                  <a:gd name="connsiteX112" fmla="*/ 6657412 w 7149692"/>
                  <a:gd name="connsiteY112" fmla="*/ 2319867 h 4639734"/>
                  <a:gd name="connsiteX113" fmla="*/ 6538879 w 7149692"/>
                  <a:gd name="connsiteY113" fmla="*/ 2294467 h 4639734"/>
                  <a:gd name="connsiteX114" fmla="*/ 6445745 w 7149692"/>
                  <a:gd name="connsiteY114" fmla="*/ 2260600 h 4639734"/>
                  <a:gd name="connsiteX115" fmla="*/ 6132479 w 7149692"/>
                  <a:gd name="connsiteY115" fmla="*/ 2260600 h 4639734"/>
                  <a:gd name="connsiteX116" fmla="*/ 6013945 w 7149692"/>
                  <a:gd name="connsiteY116" fmla="*/ 2302934 h 4639734"/>
                  <a:gd name="connsiteX117" fmla="*/ 5954679 w 7149692"/>
                  <a:gd name="connsiteY117" fmla="*/ 2319867 h 4639734"/>
                  <a:gd name="connsiteX118" fmla="*/ 5929279 w 7149692"/>
                  <a:gd name="connsiteY118" fmla="*/ 2167467 h 4639734"/>
                  <a:gd name="connsiteX119" fmla="*/ 5903879 w 7149692"/>
                  <a:gd name="connsiteY119" fmla="*/ 2091267 h 4639734"/>
                  <a:gd name="connsiteX120" fmla="*/ 5878479 w 7149692"/>
                  <a:gd name="connsiteY120" fmla="*/ 1955800 h 4639734"/>
                  <a:gd name="connsiteX121" fmla="*/ 5853079 w 7149692"/>
                  <a:gd name="connsiteY121" fmla="*/ 1905000 h 4639734"/>
                  <a:gd name="connsiteX122" fmla="*/ 5810745 w 7149692"/>
                  <a:gd name="connsiteY122" fmla="*/ 1811867 h 4639734"/>
                  <a:gd name="connsiteX123" fmla="*/ 5759945 w 7149692"/>
                  <a:gd name="connsiteY123" fmla="*/ 1693334 h 4639734"/>
                  <a:gd name="connsiteX124" fmla="*/ 5726079 w 7149692"/>
                  <a:gd name="connsiteY124" fmla="*/ 1591734 h 4639734"/>
                  <a:gd name="connsiteX125" fmla="*/ 5675279 w 7149692"/>
                  <a:gd name="connsiteY125" fmla="*/ 1507067 h 4639734"/>
                  <a:gd name="connsiteX126" fmla="*/ 5649879 w 7149692"/>
                  <a:gd name="connsiteY126" fmla="*/ 1447800 h 4639734"/>
                  <a:gd name="connsiteX127" fmla="*/ 5616012 w 7149692"/>
                  <a:gd name="connsiteY127" fmla="*/ 1380067 h 4639734"/>
                  <a:gd name="connsiteX128" fmla="*/ 5556745 w 7149692"/>
                  <a:gd name="connsiteY128" fmla="*/ 1270000 h 4639734"/>
                  <a:gd name="connsiteX129" fmla="*/ 5505945 w 7149692"/>
                  <a:gd name="connsiteY129" fmla="*/ 1185334 h 4639734"/>
                  <a:gd name="connsiteX130" fmla="*/ 5446679 w 7149692"/>
                  <a:gd name="connsiteY130" fmla="*/ 1083734 h 4639734"/>
                  <a:gd name="connsiteX131" fmla="*/ 5395879 w 7149692"/>
                  <a:gd name="connsiteY131" fmla="*/ 1024467 h 4639734"/>
                  <a:gd name="connsiteX132" fmla="*/ 5336612 w 7149692"/>
                  <a:gd name="connsiteY132" fmla="*/ 939800 h 4639734"/>
                  <a:gd name="connsiteX133" fmla="*/ 5294279 w 7149692"/>
                  <a:gd name="connsiteY133" fmla="*/ 889000 h 4639734"/>
                  <a:gd name="connsiteX134" fmla="*/ 5226545 w 7149692"/>
                  <a:gd name="connsiteY134" fmla="*/ 838200 h 4639734"/>
                  <a:gd name="connsiteX135" fmla="*/ 5158812 w 7149692"/>
                  <a:gd name="connsiteY135" fmla="*/ 812800 h 4639734"/>
                  <a:gd name="connsiteX136" fmla="*/ 5065679 w 7149692"/>
                  <a:gd name="connsiteY136" fmla="*/ 778934 h 4639734"/>
                  <a:gd name="connsiteX137" fmla="*/ 4955612 w 7149692"/>
                  <a:gd name="connsiteY137" fmla="*/ 753534 h 4639734"/>
                  <a:gd name="connsiteX138" fmla="*/ 4887879 w 7149692"/>
                  <a:gd name="connsiteY138" fmla="*/ 736600 h 4639734"/>
                  <a:gd name="connsiteX139" fmla="*/ 4760879 w 7149692"/>
                  <a:gd name="connsiteY139" fmla="*/ 795867 h 4639734"/>
                  <a:gd name="connsiteX140" fmla="*/ 4667745 w 7149692"/>
                  <a:gd name="connsiteY140" fmla="*/ 872067 h 4639734"/>
                  <a:gd name="connsiteX141" fmla="*/ 4600012 w 7149692"/>
                  <a:gd name="connsiteY141" fmla="*/ 990600 h 4639734"/>
                  <a:gd name="connsiteX142" fmla="*/ 4574612 w 7149692"/>
                  <a:gd name="connsiteY142" fmla="*/ 1066800 h 4639734"/>
                  <a:gd name="connsiteX143" fmla="*/ 4540745 w 7149692"/>
                  <a:gd name="connsiteY143" fmla="*/ 1210734 h 4639734"/>
                  <a:gd name="connsiteX144" fmla="*/ 4489945 w 7149692"/>
                  <a:gd name="connsiteY144" fmla="*/ 1168400 h 4639734"/>
                  <a:gd name="connsiteX145" fmla="*/ 4447612 w 7149692"/>
                  <a:gd name="connsiteY145" fmla="*/ 1049867 h 4639734"/>
                  <a:gd name="connsiteX146" fmla="*/ 4379879 w 7149692"/>
                  <a:gd name="connsiteY146" fmla="*/ 922867 h 4639734"/>
                  <a:gd name="connsiteX147" fmla="*/ 4329079 w 7149692"/>
                  <a:gd name="connsiteY147" fmla="*/ 821267 h 4639734"/>
                  <a:gd name="connsiteX148" fmla="*/ 4269812 w 7149692"/>
                  <a:gd name="connsiteY148" fmla="*/ 711200 h 4639734"/>
                  <a:gd name="connsiteX149" fmla="*/ 4210545 w 7149692"/>
                  <a:gd name="connsiteY149" fmla="*/ 609600 h 4639734"/>
                  <a:gd name="connsiteX150" fmla="*/ 4134345 w 7149692"/>
                  <a:gd name="connsiteY150" fmla="*/ 516467 h 4639734"/>
                  <a:gd name="connsiteX151" fmla="*/ 4100479 w 7149692"/>
                  <a:gd name="connsiteY151" fmla="*/ 448734 h 4639734"/>
                  <a:gd name="connsiteX152" fmla="*/ 4041212 w 7149692"/>
                  <a:gd name="connsiteY152" fmla="*/ 372534 h 4639734"/>
                  <a:gd name="connsiteX153" fmla="*/ 4007345 w 7149692"/>
                  <a:gd name="connsiteY153" fmla="*/ 338667 h 4639734"/>
                  <a:gd name="connsiteX154" fmla="*/ 3990412 w 7149692"/>
                  <a:gd name="connsiteY154" fmla="*/ 313267 h 4639734"/>
                  <a:gd name="connsiteX155" fmla="*/ 3965012 w 7149692"/>
                  <a:gd name="connsiteY155" fmla="*/ 287867 h 4639734"/>
                  <a:gd name="connsiteX156" fmla="*/ 3939612 w 7149692"/>
                  <a:gd name="connsiteY156" fmla="*/ 254000 h 4639734"/>
                  <a:gd name="connsiteX157" fmla="*/ 3905745 w 7149692"/>
                  <a:gd name="connsiteY157" fmla="*/ 237067 h 4639734"/>
                  <a:gd name="connsiteX158" fmla="*/ 3846479 w 7149692"/>
                  <a:gd name="connsiteY158" fmla="*/ 186267 h 4639734"/>
                  <a:gd name="connsiteX159" fmla="*/ 3821079 w 7149692"/>
                  <a:gd name="connsiteY159" fmla="*/ 169334 h 4639734"/>
                  <a:gd name="connsiteX160" fmla="*/ 3787212 w 7149692"/>
                  <a:gd name="connsiteY160" fmla="*/ 135467 h 4639734"/>
                  <a:gd name="connsiteX161" fmla="*/ 3694079 w 7149692"/>
                  <a:gd name="connsiteY161" fmla="*/ 101600 h 4639734"/>
                  <a:gd name="connsiteX162" fmla="*/ 3617879 w 7149692"/>
                  <a:gd name="connsiteY162" fmla="*/ 67734 h 4639734"/>
                  <a:gd name="connsiteX163" fmla="*/ 3584012 w 7149692"/>
                  <a:gd name="connsiteY163" fmla="*/ 59267 h 4639734"/>
                  <a:gd name="connsiteX164" fmla="*/ 3550145 w 7149692"/>
                  <a:gd name="connsiteY164" fmla="*/ 42334 h 4639734"/>
                  <a:gd name="connsiteX165" fmla="*/ 3516279 w 7149692"/>
                  <a:gd name="connsiteY165" fmla="*/ 33867 h 4639734"/>
                  <a:gd name="connsiteX166" fmla="*/ 3431612 w 7149692"/>
                  <a:gd name="connsiteY166" fmla="*/ 8467 h 4639734"/>
                  <a:gd name="connsiteX167" fmla="*/ 3330012 w 7149692"/>
                  <a:gd name="connsiteY167" fmla="*/ 0 h 4639734"/>
                  <a:gd name="connsiteX168" fmla="*/ 3143745 w 7149692"/>
                  <a:gd name="connsiteY168" fmla="*/ 8467 h 4639734"/>
                  <a:gd name="connsiteX169" fmla="*/ 3050612 w 7149692"/>
                  <a:gd name="connsiteY169" fmla="*/ 25400 h 4639734"/>
                  <a:gd name="connsiteX170" fmla="*/ 2991345 w 7149692"/>
                  <a:gd name="connsiteY170" fmla="*/ 42334 h 4639734"/>
                  <a:gd name="connsiteX171" fmla="*/ 2949012 w 7149692"/>
                  <a:gd name="connsiteY171" fmla="*/ 59267 h 4639734"/>
                  <a:gd name="connsiteX172" fmla="*/ 2898212 w 7149692"/>
                  <a:gd name="connsiteY172" fmla="*/ 93134 h 4639734"/>
                  <a:gd name="connsiteX173" fmla="*/ 2855879 w 7149692"/>
                  <a:gd name="connsiteY173" fmla="*/ 118534 h 4639734"/>
                  <a:gd name="connsiteX174" fmla="*/ 2830479 w 7149692"/>
                  <a:gd name="connsiteY174" fmla="*/ 143934 h 4639734"/>
                  <a:gd name="connsiteX175" fmla="*/ 2805079 w 7149692"/>
                  <a:gd name="connsiteY175" fmla="*/ 160867 h 4639734"/>
                  <a:gd name="connsiteX176" fmla="*/ 2745812 w 7149692"/>
                  <a:gd name="connsiteY176" fmla="*/ 203200 h 4639734"/>
                  <a:gd name="connsiteX177" fmla="*/ 2720412 w 7149692"/>
                  <a:gd name="connsiteY177" fmla="*/ 254000 h 4639734"/>
                  <a:gd name="connsiteX178" fmla="*/ 2695012 w 7149692"/>
                  <a:gd name="connsiteY178" fmla="*/ 296334 h 4639734"/>
                  <a:gd name="connsiteX179" fmla="*/ 2644212 w 7149692"/>
                  <a:gd name="connsiteY179" fmla="*/ 389467 h 4639734"/>
                  <a:gd name="connsiteX180" fmla="*/ 2627279 w 7149692"/>
                  <a:gd name="connsiteY180" fmla="*/ 414867 h 4639734"/>
                  <a:gd name="connsiteX181" fmla="*/ 2610345 w 7149692"/>
                  <a:gd name="connsiteY181" fmla="*/ 541867 h 4639734"/>
                  <a:gd name="connsiteX182" fmla="*/ 2593412 w 7149692"/>
                  <a:gd name="connsiteY182" fmla="*/ 584200 h 4639734"/>
                  <a:gd name="connsiteX183" fmla="*/ 2584945 w 7149692"/>
                  <a:gd name="connsiteY183" fmla="*/ 609600 h 4639734"/>
                  <a:gd name="connsiteX184" fmla="*/ 2568012 w 7149692"/>
                  <a:gd name="connsiteY184" fmla="*/ 643467 h 4639734"/>
                  <a:gd name="connsiteX185" fmla="*/ 2542612 w 7149692"/>
                  <a:gd name="connsiteY185" fmla="*/ 728134 h 4639734"/>
                  <a:gd name="connsiteX186" fmla="*/ 2551079 w 7149692"/>
                  <a:gd name="connsiteY186" fmla="*/ 880534 h 4639734"/>
                  <a:gd name="connsiteX187" fmla="*/ 2576479 w 7149692"/>
                  <a:gd name="connsiteY187" fmla="*/ 973667 h 4639734"/>
                  <a:gd name="connsiteX188" fmla="*/ 2593412 w 7149692"/>
                  <a:gd name="connsiteY188" fmla="*/ 1049867 h 4639734"/>
                  <a:gd name="connsiteX189" fmla="*/ 2618812 w 7149692"/>
                  <a:gd name="connsiteY189" fmla="*/ 1066800 h 4639734"/>
                  <a:gd name="connsiteX190" fmla="*/ 2678079 w 7149692"/>
                  <a:gd name="connsiteY190" fmla="*/ 1134534 h 4639734"/>
                  <a:gd name="connsiteX191" fmla="*/ 2728879 w 7149692"/>
                  <a:gd name="connsiteY191" fmla="*/ 1176867 h 4639734"/>
                  <a:gd name="connsiteX192" fmla="*/ 2703479 w 7149692"/>
                  <a:gd name="connsiteY192" fmla="*/ 1202267 h 4639734"/>
                  <a:gd name="connsiteX193" fmla="*/ 2635745 w 7149692"/>
                  <a:gd name="connsiteY193" fmla="*/ 1193800 h 4639734"/>
                  <a:gd name="connsiteX194" fmla="*/ 2568012 w 7149692"/>
                  <a:gd name="connsiteY194" fmla="*/ 1117600 h 4639734"/>
                  <a:gd name="connsiteX195" fmla="*/ 2551079 w 7149692"/>
                  <a:gd name="connsiteY195" fmla="*/ 1092200 h 4639734"/>
                  <a:gd name="connsiteX196" fmla="*/ 2525679 w 7149692"/>
                  <a:gd name="connsiteY196" fmla="*/ 1083734 h 4639734"/>
                  <a:gd name="connsiteX197" fmla="*/ 2508745 w 7149692"/>
                  <a:gd name="connsiteY197" fmla="*/ 1049867 h 4639734"/>
                  <a:gd name="connsiteX198" fmla="*/ 2466412 w 7149692"/>
                  <a:gd name="connsiteY198" fmla="*/ 1024467 h 4639734"/>
                  <a:gd name="connsiteX199" fmla="*/ 2432545 w 7149692"/>
                  <a:gd name="connsiteY199" fmla="*/ 999067 h 4639734"/>
                  <a:gd name="connsiteX200" fmla="*/ 2305545 w 7149692"/>
                  <a:gd name="connsiteY200" fmla="*/ 889000 h 4639734"/>
                  <a:gd name="connsiteX201" fmla="*/ 2187012 w 7149692"/>
                  <a:gd name="connsiteY201" fmla="*/ 804334 h 4639734"/>
                  <a:gd name="connsiteX202" fmla="*/ 2136212 w 7149692"/>
                  <a:gd name="connsiteY202" fmla="*/ 762000 h 4639734"/>
                  <a:gd name="connsiteX203" fmla="*/ 2017679 w 7149692"/>
                  <a:gd name="connsiteY203" fmla="*/ 677334 h 4639734"/>
                  <a:gd name="connsiteX204" fmla="*/ 1966879 w 7149692"/>
                  <a:gd name="connsiteY204" fmla="*/ 635000 h 4639734"/>
                  <a:gd name="connsiteX205" fmla="*/ 1873745 w 7149692"/>
                  <a:gd name="connsiteY205" fmla="*/ 575734 h 4639734"/>
                  <a:gd name="connsiteX206" fmla="*/ 1831412 w 7149692"/>
                  <a:gd name="connsiteY206" fmla="*/ 541867 h 4639734"/>
                  <a:gd name="connsiteX207" fmla="*/ 1789079 w 7149692"/>
                  <a:gd name="connsiteY207" fmla="*/ 533400 h 4639734"/>
                  <a:gd name="connsiteX208" fmla="*/ 1763679 w 7149692"/>
                  <a:gd name="connsiteY208" fmla="*/ 524934 h 4639734"/>
                  <a:gd name="connsiteX209" fmla="*/ 1738279 w 7149692"/>
                  <a:gd name="connsiteY209" fmla="*/ 508000 h 4639734"/>
                  <a:gd name="connsiteX210" fmla="*/ 1611279 w 7149692"/>
                  <a:gd name="connsiteY210" fmla="*/ 474134 h 4639734"/>
                  <a:gd name="connsiteX211" fmla="*/ 1501212 w 7149692"/>
                  <a:gd name="connsiteY211" fmla="*/ 465667 h 4639734"/>
                  <a:gd name="connsiteX212" fmla="*/ 1314945 w 7149692"/>
                  <a:gd name="connsiteY212" fmla="*/ 474134 h 4639734"/>
                  <a:gd name="connsiteX213" fmla="*/ 1255679 w 7149692"/>
                  <a:gd name="connsiteY213" fmla="*/ 491067 h 4639734"/>
                  <a:gd name="connsiteX214" fmla="*/ 1179479 w 7149692"/>
                  <a:gd name="connsiteY214" fmla="*/ 508000 h 4639734"/>
                  <a:gd name="connsiteX215" fmla="*/ 1111745 w 7149692"/>
                  <a:gd name="connsiteY215" fmla="*/ 524934 h 4639734"/>
                  <a:gd name="connsiteX216" fmla="*/ 1077879 w 7149692"/>
                  <a:gd name="connsiteY216" fmla="*/ 550334 h 4639734"/>
                  <a:gd name="connsiteX217" fmla="*/ 1044012 w 7149692"/>
                  <a:gd name="connsiteY217" fmla="*/ 567267 h 4639734"/>
                  <a:gd name="connsiteX218" fmla="*/ 993212 w 7149692"/>
                  <a:gd name="connsiteY218" fmla="*/ 618067 h 4639734"/>
                  <a:gd name="connsiteX219" fmla="*/ 933945 w 7149692"/>
                  <a:gd name="connsiteY219" fmla="*/ 728134 h 4639734"/>
                  <a:gd name="connsiteX220" fmla="*/ 900079 w 7149692"/>
                  <a:gd name="connsiteY220" fmla="*/ 778934 h 4639734"/>
                  <a:gd name="connsiteX221" fmla="*/ 883145 w 7149692"/>
                  <a:gd name="connsiteY221" fmla="*/ 838200 h 4639734"/>
                  <a:gd name="connsiteX222" fmla="*/ 866212 w 7149692"/>
                  <a:gd name="connsiteY222" fmla="*/ 905934 h 4639734"/>
                  <a:gd name="connsiteX223" fmla="*/ 883145 w 7149692"/>
                  <a:gd name="connsiteY223" fmla="*/ 1227667 h 4639734"/>
                  <a:gd name="connsiteX224" fmla="*/ 900079 w 7149692"/>
                  <a:gd name="connsiteY224" fmla="*/ 1278467 h 4639734"/>
                  <a:gd name="connsiteX225" fmla="*/ 908545 w 7149692"/>
                  <a:gd name="connsiteY225" fmla="*/ 1320800 h 4639734"/>
                  <a:gd name="connsiteX226" fmla="*/ 942412 w 7149692"/>
                  <a:gd name="connsiteY226" fmla="*/ 1380067 h 4639734"/>
                  <a:gd name="connsiteX227" fmla="*/ 967812 w 7149692"/>
                  <a:gd name="connsiteY227" fmla="*/ 1413934 h 4639734"/>
                  <a:gd name="connsiteX228" fmla="*/ 1010145 w 7149692"/>
                  <a:gd name="connsiteY228" fmla="*/ 1490134 h 4639734"/>
                  <a:gd name="connsiteX229" fmla="*/ 1060945 w 7149692"/>
                  <a:gd name="connsiteY229" fmla="*/ 1532467 h 4639734"/>
                  <a:gd name="connsiteX230" fmla="*/ 1077879 w 7149692"/>
                  <a:gd name="connsiteY230" fmla="*/ 1557867 h 4639734"/>
                  <a:gd name="connsiteX231" fmla="*/ 1120212 w 7149692"/>
                  <a:gd name="connsiteY231" fmla="*/ 1591734 h 4639734"/>
                  <a:gd name="connsiteX232" fmla="*/ 1145612 w 7149692"/>
                  <a:gd name="connsiteY232" fmla="*/ 1617134 h 4639734"/>
                  <a:gd name="connsiteX233" fmla="*/ 1179479 w 7149692"/>
                  <a:gd name="connsiteY233" fmla="*/ 1659467 h 4639734"/>
                  <a:gd name="connsiteX234" fmla="*/ 1230279 w 7149692"/>
                  <a:gd name="connsiteY234" fmla="*/ 1710267 h 4639734"/>
                  <a:gd name="connsiteX235" fmla="*/ 1289545 w 7149692"/>
                  <a:gd name="connsiteY235" fmla="*/ 1761067 h 4639734"/>
                  <a:gd name="connsiteX236" fmla="*/ 1314945 w 7149692"/>
                  <a:gd name="connsiteY236" fmla="*/ 1794934 h 4639734"/>
                  <a:gd name="connsiteX237" fmla="*/ 1374212 w 7149692"/>
                  <a:gd name="connsiteY237" fmla="*/ 1837267 h 4639734"/>
                  <a:gd name="connsiteX238" fmla="*/ 1391145 w 7149692"/>
                  <a:gd name="connsiteY238" fmla="*/ 1862667 h 4639734"/>
                  <a:gd name="connsiteX239" fmla="*/ 1425012 w 7149692"/>
                  <a:gd name="connsiteY239" fmla="*/ 1896534 h 4639734"/>
                  <a:gd name="connsiteX240" fmla="*/ 1433479 w 7149692"/>
                  <a:gd name="connsiteY240" fmla="*/ 1921934 h 4639734"/>
                  <a:gd name="connsiteX241" fmla="*/ 1416545 w 7149692"/>
                  <a:gd name="connsiteY241" fmla="*/ 1938867 h 4639734"/>
                  <a:gd name="connsiteX242" fmla="*/ 1357279 w 7149692"/>
                  <a:gd name="connsiteY242" fmla="*/ 1921934 h 4639734"/>
                  <a:gd name="connsiteX243" fmla="*/ 1298012 w 7149692"/>
                  <a:gd name="connsiteY243" fmla="*/ 1888067 h 4639734"/>
                  <a:gd name="connsiteX244" fmla="*/ 1264145 w 7149692"/>
                  <a:gd name="connsiteY244" fmla="*/ 1862667 h 4639734"/>
                  <a:gd name="connsiteX245" fmla="*/ 1230279 w 7149692"/>
                  <a:gd name="connsiteY245" fmla="*/ 1854200 h 4639734"/>
                  <a:gd name="connsiteX246" fmla="*/ 1204879 w 7149692"/>
                  <a:gd name="connsiteY246" fmla="*/ 1845734 h 4639734"/>
                  <a:gd name="connsiteX247" fmla="*/ 1128679 w 7149692"/>
                  <a:gd name="connsiteY247" fmla="*/ 1820334 h 4639734"/>
                  <a:gd name="connsiteX248" fmla="*/ 967812 w 7149692"/>
                  <a:gd name="connsiteY248" fmla="*/ 1811867 h 4639734"/>
                  <a:gd name="connsiteX249" fmla="*/ 866212 w 7149692"/>
                  <a:gd name="connsiteY249" fmla="*/ 1803400 h 4639734"/>
                  <a:gd name="connsiteX250" fmla="*/ 790012 w 7149692"/>
                  <a:gd name="connsiteY250" fmla="*/ 1811867 h 4639734"/>
                  <a:gd name="connsiteX251" fmla="*/ 722279 w 7149692"/>
                  <a:gd name="connsiteY251" fmla="*/ 1837267 h 4639734"/>
                  <a:gd name="connsiteX252" fmla="*/ 679945 w 7149692"/>
                  <a:gd name="connsiteY252" fmla="*/ 1871134 h 4639734"/>
                  <a:gd name="connsiteX253" fmla="*/ 654545 w 7149692"/>
                  <a:gd name="connsiteY253" fmla="*/ 1896534 h 4639734"/>
                  <a:gd name="connsiteX254" fmla="*/ 586812 w 7149692"/>
                  <a:gd name="connsiteY254" fmla="*/ 1947334 h 4639734"/>
                  <a:gd name="connsiteX255" fmla="*/ 544479 w 7149692"/>
                  <a:gd name="connsiteY255" fmla="*/ 1981200 h 4639734"/>
                  <a:gd name="connsiteX256" fmla="*/ 459812 w 7149692"/>
                  <a:gd name="connsiteY256" fmla="*/ 2032000 h 4639734"/>
                  <a:gd name="connsiteX257" fmla="*/ 400545 w 7149692"/>
                  <a:gd name="connsiteY257" fmla="*/ 2099734 h 4639734"/>
                  <a:gd name="connsiteX258" fmla="*/ 332812 w 7149692"/>
                  <a:gd name="connsiteY258" fmla="*/ 2159000 h 4639734"/>
                  <a:gd name="connsiteX259" fmla="*/ 282012 w 7149692"/>
                  <a:gd name="connsiteY259" fmla="*/ 2235200 h 4639734"/>
                  <a:gd name="connsiteX260" fmla="*/ 256612 w 7149692"/>
                  <a:gd name="connsiteY260" fmla="*/ 2252134 h 4639734"/>
                  <a:gd name="connsiteX261" fmla="*/ 214279 w 7149692"/>
                  <a:gd name="connsiteY261" fmla="*/ 2328334 h 4639734"/>
                  <a:gd name="connsiteX262" fmla="*/ 205812 w 7149692"/>
                  <a:gd name="connsiteY262" fmla="*/ 2362200 h 4639734"/>
                  <a:gd name="connsiteX263" fmla="*/ 188879 w 7149692"/>
                  <a:gd name="connsiteY263" fmla="*/ 2404534 h 4639734"/>
                  <a:gd name="connsiteX264" fmla="*/ 180412 w 7149692"/>
                  <a:gd name="connsiteY264" fmla="*/ 2446867 h 4639734"/>
                  <a:gd name="connsiteX265" fmla="*/ 188879 w 7149692"/>
                  <a:gd name="connsiteY265" fmla="*/ 2531534 h 4639734"/>
                  <a:gd name="connsiteX266" fmla="*/ 239679 w 7149692"/>
                  <a:gd name="connsiteY266" fmla="*/ 2573867 h 4639734"/>
                  <a:gd name="connsiteX267" fmla="*/ 265079 w 7149692"/>
                  <a:gd name="connsiteY267" fmla="*/ 2590800 h 4639734"/>
                  <a:gd name="connsiteX268" fmla="*/ 315879 w 7149692"/>
                  <a:gd name="connsiteY268" fmla="*/ 2641600 h 4639734"/>
                  <a:gd name="connsiteX269" fmla="*/ 375145 w 7149692"/>
                  <a:gd name="connsiteY269" fmla="*/ 2683934 h 4639734"/>
                  <a:gd name="connsiteX270" fmla="*/ 417479 w 7149692"/>
                  <a:gd name="connsiteY270" fmla="*/ 2709334 h 4639734"/>
                  <a:gd name="connsiteX271" fmla="*/ 510612 w 7149692"/>
                  <a:gd name="connsiteY271" fmla="*/ 2768600 h 4639734"/>
                  <a:gd name="connsiteX272" fmla="*/ 527545 w 7149692"/>
                  <a:gd name="connsiteY272" fmla="*/ 2785534 h 4639734"/>
                  <a:gd name="connsiteX273" fmla="*/ 561412 w 7149692"/>
                  <a:gd name="connsiteY273" fmla="*/ 2827867 h 4639734"/>
                  <a:gd name="connsiteX274" fmla="*/ 603745 w 7149692"/>
                  <a:gd name="connsiteY274" fmla="*/ 2895600 h 4639734"/>
                  <a:gd name="connsiteX275" fmla="*/ 561412 w 7149692"/>
                  <a:gd name="connsiteY275" fmla="*/ 2921000 h 4639734"/>
                  <a:gd name="connsiteX276" fmla="*/ 510612 w 7149692"/>
                  <a:gd name="connsiteY27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52945 w 7149692"/>
                  <a:gd name="connsiteY28" fmla="*/ 4284134 h 4639734"/>
                  <a:gd name="connsiteX29" fmla="*/ 595279 w 7149692"/>
                  <a:gd name="connsiteY29" fmla="*/ 4309534 h 4639734"/>
                  <a:gd name="connsiteX30" fmla="*/ 713812 w 7149692"/>
                  <a:gd name="connsiteY30" fmla="*/ 4360334 h 4639734"/>
                  <a:gd name="connsiteX31" fmla="*/ 764612 w 7149692"/>
                  <a:gd name="connsiteY31" fmla="*/ 4385734 h 4639734"/>
                  <a:gd name="connsiteX32" fmla="*/ 891612 w 7149692"/>
                  <a:gd name="connsiteY32" fmla="*/ 4394200 h 4639734"/>
                  <a:gd name="connsiteX33" fmla="*/ 1060945 w 7149692"/>
                  <a:gd name="connsiteY33" fmla="*/ 4377267 h 4639734"/>
                  <a:gd name="connsiteX34" fmla="*/ 1187945 w 7149692"/>
                  <a:gd name="connsiteY34" fmla="*/ 4326467 h 4639734"/>
                  <a:gd name="connsiteX35" fmla="*/ 1272612 w 7149692"/>
                  <a:gd name="connsiteY35" fmla="*/ 4267200 h 4639734"/>
                  <a:gd name="connsiteX36" fmla="*/ 1348812 w 7149692"/>
                  <a:gd name="connsiteY36" fmla="*/ 4191000 h 4639734"/>
                  <a:gd name="connsiteX37" fmla="*/ 1450412 w 7149692"/>
                  <a:gd name="connsiteY37" fmla="*/ 4123267 h 4639734"/>
                  <a:gd name="connsiteX38" fmla="*/ 1518145 w 7149692"/>
                  <a:gd name="connsiteY38" fmla="*/ 4013200 h 4639734"/>
                  <a:gd name="connsiteX39" fmla="*/ 1594345 w 7149692"/>
                  <a:gd name="connsiteY39" fmla="*/ 4123267 h 4639734"/>
                  <a:gd name="connsiteX40" fmla="*/ 1679012 w 7149692"/>
                  <a:gd name="connsiteY40" fmla="*/ 4241800 h 4639734"/>
                  <a:gd name="connsiteX41" fmla="*/ 1763679 w 7149692"/>
                  <a:gd name="connsiteY41" fmla="*/ 4334934 h 4639734"/>
                  <a:gd name="connsiteX42" fmla="*/ 1831412 w 7149692"/>
                  <a:gd name="connsiteY42" fmla="*/ 4368800 h 4639734"/>
                  <a:gd name="connsiteX43" fmla="*/ 1890679 w 7149692"/>
                  <a:gd name="connsiteY43" fmla="*/ 4411134 h 4639734"/>
                  <a:gd name="connsiteX44" fmla="*/ 1983812 w 7149692"/>
                  <a:gd name="connsiteY44" fmla="*/ 4453467 h 4639734"/>
                  <a:gd name="connsiteX45" fmla="*/ 2076945 w 7149692"/>
                  <a:gd name="connsiteY45" fmla="*/ 4478867 h 4639734"/>
                  <a:gd name="connsiteX46" fmla="*/ 2237812 w 7149692"/>
                  <a:gd name="connsiteY46" fmla="*/ 4512734 h 4639734"/>
                  <a:gd name="connsiteX47" fmla="*/ 2297079 w 7149692"/>
                  <a:gd name="connsiteY47" fmla="*/ 4529667 h 4639734"/>
                  <a:gd name="connsiteX48" fmla="*/ 2381745 w 7149692"/>
                  <a:gd name="connsiteY48" fmla="*/ 4538134 h 4639734"/>
                  <a:gd name="connsiteX49" fmla="*/ 2457945 w 7149692"/>
                  <a:gd name="connsiteY49" fmla="*/ 4546600 h 4639734"/>
                  <a:gd name="connsiteX50" fmla="*/ 2525679 w 7149692"/>
                  <a:gd name="connsiteY50" fmla="*/ 4563534 h 4639734"/>
                  <a:gd name="connsiteX51" fmla="*/ 2601879 w 7149692"/>
                  <a:gd name="connsiteY51" fmla="*/ 4580467 h 4639734"/>
                  <a:gd name="connsiteX52" fmla="*/ 2771212 w 7149692"/>
                  <a:gd name="connsiteY52" fmla="*/ 4622800 h 4639734"/>
                  <a:gd name="connsiteX53" fmla="*/ 2915145 w 7149692"/>
                  <a:gd name="connsiteY53" fmla="*/ 4639734 h 4639734"/>
                  <a:gd name="connsiteX54" fmla="*/ 3025212 w 7149692"/>
                  <a:gd name="connsiteY54" fmla="*/ 4631267 h 4639734"/>
                  <a:gd name="connsiteX55" fmla="*/ 3084479 w 7149692"/>
                  <a:gd name="connsiteY55" fmla="*/ 4555067 h 4639734"/>
                  <a:gd name="connsiteX56" fmla="*/ 3160679 w 7149692"/>
                  <a:gd name="connsiteY56" fmla="*/ 4419600 h 4639734"/>
                  <a:gd name="connsiteX57" fmla="*/ 3203012 w 7149692"/>
                  <a:gd name="connsiteY57" fmla="*/ 4351867 h 4639734"/>
                  <a:gd name="connsiteX58" fmla="*/ 3262279 w 7149692"/>
                  <a:gd name="connsiteY58" fmla="*/ 4275667 h 4639734"/>
                  <a:gd name="connsiteX59" fmla="*/ 3287679 w 7149692"/>
                  <a:gd name="connsiteY59" fmla="*/ 4224867 h 4639734"/>
                  <a:gd name="connsiteX60" fmla="*/ 3313079 w 7149692"/>
                  <a:gd name="connsiteY60" fmla="*/ 4123267 h 4639734"/>
                  <a:gd name="connsiteX61" fmla="*/ 3338479 w 7149692"/>
                  <a:gd name="connsiteY61" fmla="*/ 4055534 h 4639734"/>
                  <a:gd name="connsiteX62" fmla="*/ 3355412 w 7149692"/>
                  <a:gd name="connsiteY62" fmla="*/ 3987800 h 4639734"/>
                  <a:gd name="connsiteX63" fmla="*/ 3431612 w 7149692"/>
                  <a:gd name="connsiteY63" fmla="*/ 4047067 h 4639734"/>
                  <a:gd name="connsiteX64" fmla="*/ 3473945 w 7149692"/>
                  <a:gd name="connsiteY64" fmla="*/ 4089400 h 4639734"/>
                  <a:gd name="connsiteX65" fmla="*/ 3541679 w 7149692"/>
                  <a:gd name="connsiteY65" fmla="*/ 4165600 h 4639734"/>
                  <a:gd name="connsiteX66" fmla="*/ 3617879 w 7149692"/>
                  <a:gd name="connsiteY66" fmla="*/ 4233334 h 4639734"/>
                  <a:gd name="connsiteX67" fmla="*/ 3677145 w 7149692"/>
                  <a:gd name="connsiteY67" fmla="*/ 4292600 h 4639734"/>
                  <a:gd name="connsiteX68" fmla="*/ 3736412 w 7149692"/>
                  <a:gd name="connsiteY68" fmla="*/ 4360334 h 4639734"/>
                  <a:gd name="connsiteX69" fmla="*/ 3795679 w 7149692"/>
                  <a:gd name="connsiteY69" fmla="*/ 4402667 h 4639734"/>
                  <a:gd name="connsiteX70" fmla="*/ 3897279 w 7149692"/>
                  <a:gd name="connsiteY70" fmla="*/ 4461934 h 4639734"/>
                  <a:gd name="connsiteX71" fmla="*/ 3998879 w 7149692"/>
                  <a:gd name="connsiteY71" fmla="*/ 4495800 h 4639734"/>
                  <a:gd name="connsiteX72" fmla="*/ 4083545 w 7149692"/>
                  <a:gd name="connsiteY72" fmla="*/ 4512734 h 4639734"/>
                  <a:gd name="connsiteX73" fmla="*/ 4134345 w 7149692"/>
                  <a:gd name="connsiteY73" fmla="*/ 4529667 h 4639734"/>
                  <a:gd name="connsiteX74" fmla="*/ 4252879 w 7149692"/>
                  <a:gd name="connsiteY74" fmla="*/ 4538134 h 4639734"/>
                  <a:gd name="connsiteX75" fmla="*/ 4320612 w 7149692"/>
                  <a:gd name="connsiteY75" fmla="*/ 4546600 h 4639734"/>
                  <a:gd name="connsiteX76" fmla="*/ 4574612 w 7149692"/>
                  <a:gd name="connsiteY76" fmla="*/ 4555067 h 4639734"/>
                  <a:gd name="connsiteX77" fmla="*/ 4752412 w 7149692"/>
                  <a:gd name="connsiteY77" fmla="*/ 4572000 h 4639734"/>
                  <a:gd name="connsiteX78" fmla="*/ 4828612 w 7149692"/>
                  <a:gd name="connsiteY78" fmla="*/ 4580467 h 4639734"/>
                  <a:gd name="connsiteX79" fmla="*/ 5074145 w 7149692"/>
                  <a:gd name="connsiteY79" fmla="*/ 4588934 h 4639734"/>
                  <a:gd name="connsiteX80" fmla="*/ 5421279 w 7149692"/>
                  <a:gd name="connsiteY80" fmla="*/ 4563534 h 4639734"/>
                  <a:gd name="connsiteX81" fmla="*/ 5497479 w 7149692"/>
                  <a:gd name="connsiteY81" fmla="*/ 4529667 h 4639734"/>
                  <a:gd name="connsiteX82" fmla="*/ 5565212 w 7149692"/>
                  <a:gd name="connsiteY82" fmla="*/ 4461934 h 4639734"/>
                  <a:gd name="connsiteX83" fmla="*/ 5658345 w 7149692"/>
                  <a:gd name="connsiteY83" fmla="*/ 4385734 h 4639734"/>
                  <a:gd name="connsiteX84" fmla="*/ 5717612 w 7149692"/>
                  <a:gd name="connsiteY84" fmla="*/ 4343400 h 4639734"/>
                  <a:gd name="connsiteX85" fmla="*/ 5759945 w 7149692"/>
                  <a:gd name="connsiteY85" fmla="*/ 4292600 h 4639734"/>
                  <a:gd name="connsiteX86" fmla="*/ 5802279 w 7149692"/>
                  <a:gd name="connsiteY86" fmla="*/ 4174067 h 4639734"/>
                  <a:gd name="connsiteX87" fmla="*/ 5827679 w 7149692"/>
                  <a:gd name="connsiteY87" fmla="*/ 4097867 h 4639734"/>
                  <a:gd name="connsiteX88" fmla="*/ 5861545 w 7149692"/>
                  <a:gd name="connsiteY88" fmla="*/ 3987800 h 4639734"/>
                  <a:gd name="connsiteX89" fmla="*/ 5903879 w 7149692"/>
                  <a:gd name="connsiteY89" fmla="*/ 3979334 h 4639734"/>
                  <a:gd name="connsiteX90" fmla="*/ 5997012 w 7149692"/>
                  <a:gd name="connsiteY90" fmla="*/ 4013200 h 4639734"/>
                  <a:gd name="connsiteX91" fmla="*/ 6327212 w 7149692"/>
                  <a:gd name="connsiteY91" fmla="*/ 4004734 h 4639734"/>
                  <a:gd name="connsiteX92" fmla="*/ 6411879 w 7149692"/>
                  <a:gd name="connsiteY92" fmla="*/ 3996267 h 4639734"/>
                  <a:gd name="connsiteX93" fmla="*/ 6589679 w 7149692"/>
                  <a:gd name="connsiteY93" fmla="*/ 3979334 h 4639734"/>
                  <a:gd name="connsiteX94" fmla="*/ 6725145 w 7149692"/>
                  <a:gd name="connsiteY94" fmla="*/ 3962400 h 4639734"/>
                  <a:gd name="connsiteX95" fmla="*/ 6784412 w 7149692"/>
                  <a:gd name="connsiteY95" fmla="*/ 3945467 h 4639734"/>
                  <a:gd name="connsiteX96" fmla="*/ 6869079 w 7149692"/>
                  <a:gd name="connsiteY96" fmla="*/ 3869267 h 4639734"/>
                  <a:gd name="connsiteX97" fmla="*/ 6936812 w 7149692"/>
                  <a:gd name="connsiteY97" fmla="*/ 3759200 h 4639734"/>
                  <a:gd name="connsiteX98" fmla="*/ 6987612 w 7149692"/>
                  <a:gd name="connsiteY98" fmla="*/ 3666067 h 4639734"/>
                  <a:gd name="connsiteX99" fmla="*/ 7029945 w 7149692"/>
                  <a:gd name="connsiteY99" fmla="*/ 3572934 h 4639734"/>
                  <a:gd name="connsiteX100" fmla="*/ 7055345 w 7149692"/>
                  <a:gd name="connsiteY100" fmla="*/ 3479800 h 4639734"/>
                  <a:gd name="connsiteX101" fmla="*/ 7106145 w 7149692"/>
                  <a:gd name="connsiteY101" fmla="*/ 3378200 h 4639734"/>
                  <a:gd name="connsiteX102" fmla="*/ 7140012 w 7149692"/>
                  <a:gd name="connsiteY102" fmla="*/ 3259667 h 4639734"/>
                  <a:gd name="connsiteX103" fmla="*/ 7140012 w 7149692"/>
                  <a:gd name="connsiteY103" fmla="*/ 2937934 h 4639734"/>
                  <a:gd name="connsiteX104" fmla="*/ 7114612 w 7149692"/>
                  <a:gd name="connsiteY104" fmla="*/ 2836334 h 4639734"/>
                  <a:gd name="connsiteX105" fmla="*/ 7063812 w 7149692"/>
                  <a:gd name="connsiteY105" fmla="*/ 2743200 h 4639734"/>
                  <a:gd name="connsiteX106" fmla="*/ 7029945 w 7149692"/>
                  <a:gd name="connsiteY106" fmla="*/ 2641600 h 4639734"/>
                  <a:gd name="connsiteX107" fmla="*/ 7004545 w 7149692"/>
                  <a:gd name="connsiteY107" fmla="*/ 2582334 h 4639734"/>
                  <a:gd name="connsiteX108" fmla="*/ 6953745 w 7149692"/>
                  <a:gd name="connsiteY108" fmla="*/ 2514600 h 4639734"/>
                  <a:gd name="connsiteX109" fmla="*/ 6826745 w 7149692"/>
                  <a:gd name="connsiteY109" fmla="*/ 2421467 h 4639734"/>
                  <a:gd name="connsiteX110" fmla="*/ 6759012 w 7149692"/>
                  <a:gd name="connsiteY110" fmla="*/ 2396067 h 4639734"/>
                  <a:gd name="connsiteX111" fmla="*/ 6657412 w 7149692"/>
                  <a:gd name="connsiteY111" fmla="*/ 2319867 h 4639734"/>
                  <a:gd name="connsiteX112" fmla="*/ 6538879 w 7149692"/>
                  <a:gd name="connsiteY112" fmla="*/ 2294467 h 4639734"/>
                  <a:gd name="connsiteX113" fmla="*/ 6445745 w 7149692"/>
                  <a:gd name="connsiteY113" fmla="*/ 2260600 h 4639734"/>
                  <a:gd name="connsiteX114" fmla="*/ 6132479 w 7149692"/>
                  <a:gd name="connsiteY114" fmla="*/ 2260600 h 4639734"/>
                  <a:gd name="connsiteX115" fmla="*/ 6013945 w 7149692"/>
                  <a:gd name="connsiteY115" fmla="*/ 2302934 h 4639734"/>
                  <a:gd name="connsiteX116" fmla="*/ 5954679 w 7149692"/>
                  <a:gd name="connsiteY116" fmla="*/ 2319867 h 4639734"/>
                  <a:gd name="connsiteX117" fmla="*/ 5929279 w 7149692"/>
                  <a:gd name="connsiteY117" fmla="*/ 2167467 h 4639734"/>
                  <a:gd name="connsiteX118" fmla="*/ 5903879 w 7149692"/>
                  <a:gd name="connsiteY118" fmla="*/ 2091267 h 4639734"/>
                  <a:gd name="connsiteX119" fmla="*/ 5878479 w 7149692"/>
                  <a:gd name="connsiteY119" fmla="*/ 1955800 h 4639734"/>
                  <a:gd name="connsiteX120" fmla="*/ 5853079 w 7149692"/>
                  <a:gd name="connsiteY120" fmla="*/ 1905000 h 4639734"/>
                  <a:gd name="connsiteX121" fmla="*/ 5810745 w 7149692"/>
                  <a:gd name="connsiteY121" fmla="*/ 1811867 h 4639734"/>
                  <a:gd name="connsiteX122" fmla="*/ 5759945 w 7149692"/>
                  <a:gd name="connsiteY122" fmla="*/ 1693334 h 4639734"/>
                  <a:gd name="connsiteX123" fmla="*/ 5726079 w 7149692"/>
                  <a:gd name="connsiteY123" fmla="*/ 1591734 h 4639734"/>
                  <a:gd name="connsiteX124" fmla="*/ 5675279 w 7149692"/>
                  <a:gd name="connsiteY124" fmla="*/ 1507067 h 4639734"/>
                  <a:gd name="connsiteX125" fmla="*/ 5649879 w 7149692"/>
                  <a:gd name="connsiteY125" fmla="*/ 1447800 h 4639734"/>
                  <a:gd name="connsiteX126" fmla="*/ 5616012 w 7149692"/>
                  <a:gd name="connsiteY126" fmla="*/ 1380067 h 4639734"/>
                  <a:gd name="connsiteX127" fmla="*/ 5556745 w 7149692"/>
                  <a:gd name="connsiteY127" fmla="*/ 1270000 h 4639734"/>
                  <a:gd name="connsiteX128" fmla="*/ 5505945 w 7149692"/>
                  <a:gd name="connsiteY128" fmla="*/ 1185334 h 4639734"/>
                  <a:gd name="connsiteX129" fmla="*/ 5446679 w 7149692"/>
                  <a:gd name="connsiteY129" fmla="*/ 1083734 h 4639734"/>
                  <a:gd name="connsiteX130" fmla="*/ 5395879 w 7149692"/>
                  <a:gd name="connsiteY130" fmla="*/ 1024467 h 4639734"/>
                  <a:gd name="connsiteX131" fmla="*/ 5336612 w 7149692"/>
                  <a:gd name="connsiteY131" fmla="*/ 939800 h 4639734"/>
                  <a:gd name="connsiteX132" fmla="*/ 5294279 w 7149692"/>
                  <a:gd name="connsiteY132" fmla="*/ 889000 h 4639734"/>
                  <a:gd name="connsiteX133" fmla="*/ 5226545 w 7149692"/>
                  <a:gd name="connsiteY133" fmla="*/ 838200 h 4639734"/>
                  <a:gd name="connsiteX134" fmla="*/ 5158812 w 7149692"/>
                  <a:gd name="connsiteY134" fmla="*/ 812800 h 4639734"/>
                  <a:gd name="connsiteX135" fmla="*/ 5065679 w 7149692"/>
                  <a:gd name="connsiteY135" fmla="*/ 778934 h 4639734"/>
                  <a:gd name="connsiteX136" fmla="*/ 4955612 w 7149692"/>
                  <a:gd name="connsiteY136" fmla="*/ 753534 h 4639734"/>
                  <a:gd name="connsiteX137" fmla="*/ 4887879 w 7149692"/>
                  <a:gd name="connsiteY137" fmla="*/ 736600 h 4639734"/>
                  <a:gd name="connsiteX138" fmla="*/ 4760879 w 7149692"/>
                  <a:gd name="connsiteY138" fmla="*/ 795867 h 4639734"/>
                  <a:gd name="connsiteX139" fmla="*/ 4667745 w 7149692"/>
                  <a:gd name="connsiteY139" fmla="*/ 872067 h 4639734"/>
                  <a:gd name="connsiteX140" fmla="*/ 4600012 w 7149692"/>
                  <a:gd name="connsiteY140" fmla="*/ 990600 h 4639734"/>
                  <a:gd name="connsiteX141" fmla="*/ 4574612 w 7149692"/>
                  <a:gd name="connsiteY141" fmla="*/ 1066800 h 4639734"/>
                  <a:gd name="connsiteX142" fmla="*/ 4540745 w 7149692"/>
                  <a:gd name="connsiteY142" fmla="*/ 1210734 h 4639734"/>
                  <a:gd name="connsiteX143" fmla="*/ 4489945 w 7149692"/>
                  <a:gd name="connsiteY143" fmla="*/ 1168400 h 4639734"/>
                  <a:gd name="connsiteX144" fmla="*/ 4447612 w 7149692"/>
                  <a:gd name="connsiteY144" fmla="*/ 1049867 h 4639734"/>
                  <a:gd name="connsiteX145" fmla="*/ 4379879 w 7149692"/>
                  <a:gd name="connsiteY145" fmla="*/ 922867 h 4639734"/>
                  <a:gd name="connsiteX146" fmla="*/ 4329079 w 7149692"/>
                  <a:gd name="connsiteY146" fmla="*/ 821267 h 4639734"/>
                  <a:gd name="connsiteX147" fmla="*/ 4269812 w 7149692"/>
                  <a:gd name="connsiteY147" fmla="*/ 711200 h 4639734"/>
                  <a:gd name="connsiteX148" fmla="*/ 4210545 w 7149692"/>
                  <a:gd name="connsiteY148" fmla="*/ 609600 h 4639734"/>
                  <a:gd name="connsiteX149" fmla="*/ 4134345 w 7149692"/>
                  <a:gd name="connsiteY149" fmla="*/ 516467 h 4639734"/>
                  <a:gd name="connsiteX150" fmla="*/ 4100479 w 7149692"/>
                  <a:gd name="connsiteY150" fmla="*/ 448734 h 4639734"/>
                  <a:gd name="connsiteX151" fmla="*/ 4041212 w 7149692"/>
                  <a:gd name="connsiteY151" fmla="*/ 372534 h 4639734"/>
                  <a:gd name="connsiteX152" fmla="*/ 4007345 w 7149692"/>
                  <a:gd name="connsiteY152" fmla="*/ 338667 h 4639734"/>
                  <a:gd name="connsiteX153" fmla="*/ 3990412 w 7149692"/>
                  <a:gd name="connsiteY153" fmla="*/ 313267 h 4639734"/>
                  <a:gd name="connsiteX154" fmla="*/ 3965012 w 7149692"/>
                  <a:gd name="connsiteY154" fmla="*/ 287867 h 4639734"/>
                  <a:gd name="connsiteX155" fmla="*/ 3939612 w 7149692"/>
                  <a:gd name="connsiteY155" fmla="*/ 254000 h 4639734"/>
                  <a:gd name="connsiteX156" fmla="*/ 3905745 w 7149692"/>
                  <a:gd name="connsiteY156" fmla="*/ 237067 h 4639734"/>
                  <a:gd name="connsiteX157" fmla="*/ 3846479 w 7149692"/>
                  <a:gd name="connsiteY157" fmla="*/ 186267 h 4639734"/>
                  <a:gd name="connsiteX158" fmla="*/ 3821079 w 7149692"/>
                  <a:gd name="connsiteY158" fmla="*/ 169334 h 4639734"/>
                  <a:gd name="connsiteX159" fmla="*/ 3787212 w 7149692"/>
                  <a:gd name="connsiteY159" fmla="*/ 135467 h 4639734"/>
                  <a:gd name="connsiteX160" fmla="*/ 3694079 w 7149692"/>
                  <a:gd name="connsiteY160" fmla="*/ 101600 h 4639734"/>
                  <a:gd name="connsiteX161" fmla="*/ 3617879 w 7149692"/>
                  <a:gd name="connsiteY161" fmla="*/ 67734 h 4639734"/>
                  <a:gd name="connsiteX162" fmla="*/ 3584012 w 7149692"/>
                  <a:gd name="connsiteY162" fmla="*/ 59267 h 4639734"/>
                  <a:gd name="connsiteX163" fmla="*/ 3550145 w 7149692"/>
                  <a:gd name="connsiteY163" fmla="*/ 42334 h 4639734"/>
                  <a:gd name="connsiteX164" fmla="*/ 3516279 w 7149692"/>
                  <a:gd name="connsiteY164" fmla="*/ 33867 h 4639734"/>
                  <a:gd name="connsiteX165" fmla="*/ 3431612 w 7149692"/>
                  <a:gd name="connsiteY165" fmla="*/ 8467 h 4639734"/>
                  <a:gd name="connsiteX166" fmla="*/ 3330012 w 7149692"/>
                  <a:gd name="connsiteY166" fmla="*/ 0 h 4639734"/>
                  <a:gd name="connsiteX167" fmla="*/ 3143745 w 7149692"/>
                  <a:gd name="connsiteY167" fmla="*/ 8467 h 4639734"/>
                  <a:gd name="connsiteX168" fmla="*/ 3050612 w 7149692"/>
                  <a:gd name="connsiteY168" fmla="*/ 25400 h 4639734"/>
                  <a:gd name="connsiteX169" fmla="*/ 2991345 w 7149692"/>
                  <a:gd name="connsiteY169" fmla="*/ 42334 h 4639734"/>
                  <a:gd name="connsiteX170" fmla="*/ 2949012 w 7149692"/>
                  <a:gd name="connsiteY170" fmla="*/ 59267 h 4639734"/>
                  <a:gd name="connsiteX171" fmla="*/ 2898212 w 7149692"/>
                  <a:gd name="connsiteY171" fmla="*/ 93134 h 4639734"/>
                  <a:gd name="connsiteX172" fmla="*/ 2855879 w 7149692"/>
                  <a:gd name="connsiteY172" fmla="*/ 118534 h 4639734"/>
                  <a:gd name="connsiteX173" fmla="*/ 2830479 w 7149692"/>
                  <a:gd name="connsiteY173" fmla="*/ 143934 h 4639734"/>
                  <a:gd name="connsiteX174" fmla="*/ 2805079 w 7149692"/>
                  <a:gd name="connsiteY174" fmla="*/ 160867 h 4639734"/>
                  <a:gd name="connsiteX175" fmla="*/ 2745812 w 7149692"/>
                  <a:gd name="connsiteY175" fmla="*/ 203200 h 4639734"/>
                  <a:gd name="connsiteX176" fmla="*/ 2720412 w 7149692"/>
                  <a:gd name="connsiteY176" fmla="*/ 254000 h 4639734"/>
                  <a:gd name="connsiteX177" fmla="*/ 2695012 w 7149692"/>
                  <a:gd name="connsiteY177" fmla="*/ 296334 h 4639734"/>
                  <a:gd name="connsiteX178" fmla="*/ 2644212 w 7149692"/>
                  <a:gd name="connsiteY178" fmla="*/ 389467 h 4639734"/>
                  <a:gd name="connsiteX179" fmla="*/ 2627279 w 7149692"/>
                  <a:gd name="connsiteY179" fmla="*/ 414867 h 4639734"/>
                  <a:gd name="connsiteX180" fmla="*/ 2610345 w 7149692"/>
                  <a:gd name="connsiteY180" fmla="*/ 541867 h 4639734"/>
                  <a:gd name="connsiteX181" fmla="*/ 2593412 w 7149692"/>
                  <a:gd name="connsiteY181" fmla="*/ 584200 h 4639734"/>
                  <a:gd name="connsiteX182" fmla="*/ 2584945 w 7149692"/>
                  <a:gd name="connsiteY182" fmla="*/ 609600 h 4639734"/>
                  <a:gd name="connsiteX183" fmla="*/ 2568012 w 7149692"/>
                  <a:gd name="connsiteY183" fmla="*/ 643467 h 4639734"/>
                  <a:gd name="connsiteX184" fmla="*/ 2542612 w 7149692"/>
                  <a:gd name="connsiteY184" fmla="*/ 728134 h 4639734"/>
                  <a:gd name="connsiteX185" fmla="*/ 2551079 w 7149692"/>
                  <a:gd name="connsiteY185" fmla="*/ 880534 h 4639734"/>
                  <a:gd name="connsiteX186" fmla="*/ 2576479 w 7149692"/>
                  <a:gd name="connsiteY186" fmla="*/ 973667 h 4639734"/>
                  <a:gd name="connsiteX187" fmla="*/ 2593412 w 7149692"/>
                  <a:gd name="connsiteY187" fmla="*/ 1049867 h 4639734"/>
                  <a:gd name="connsiteX188" fmla="*/ 2618812 w 7149692"/>
                  <a:gd name="connsiteY188" fmla="*/ 1066800 h 4639734"/>
                  <a:gd name="connsiteX189" fmla="*/ 2678079 w 7149692"/>
                  <a:gd name="connsiteY189" fmla="*/ 1134534 h 4639734"/>
                  <a:gd name="connsiteX190" fmla="*/ 2728879 w 7149692"/>
                  <a:gd name="connsiteY190" fmla="*/ 1176867 h 4639734"/>
                  <a:gd name="connsiteX191" fmla="*/ 2703479 w 7149692"/>
                  <a:gd name="connsiteY191" fmla="*/ 1202267 h 4639734"/>
                  <a:gd name="connsiteX192" fmla="*/ 2635745 w 7149692"/>
                  <a:gd name="connsiteY192" fmla="*/ 1193800 h 4639734"/>
                  <a:gd name="connsiteX193" fmla="*/ 2568012 w 7149692"/>
                  <a:gd name="connsiteY193" fmla="*/ 1117600 h 4639734"/>
                  <a:gd name="connsiteX194" fmla="*/ 2551079 w 7149692"/>
                  <a:gd name="connsiteY194" fmla="*/ 1092200 h 4639734"/>
                  <a:gd name="connsiteX195" fmla="*/ 2525679 w 7149692"/>
                  <a:gd name="connsiteY195" fmla="*/ 1083734 h 4639734"/>
                  <a:gd name="connsiteX196" fmla="*/ 2508745 w 7149692"/>
                  <a:gd name="connsiteY196" fmla="*/ 1049867 h 4639734"/>
                  <a:gd name="connsiteX197" fmla="*/ 2466412 w 7149692"/>
                  <a:gd name="connsiteY197" fmla="*/ 1024467 h 4639734"/>
                  <a:gd name="connsiteX198" fmla="*/ 2432545 w 7149692"/>
                  <a:gd name="connsiteY198" fmla="*/ 999067 h 4639734"/>
                  <a:gd name="connsiteX199" fmla="*/ 2305545 w 7149692"/>
                  <a:gd name="connsiteY199" fmla="*/ 889000 h 4639734"/>
                  <a:gd name="connsiteX200" fmla="*/ 2187012 w 7149692"/>
                  <a:gd name="connsiteY200" fmla="*/ 804334 h 4639734"/>
                  <a:gd name="connsiteX201" fmla="*/ 2136212 w 7149692"/>
                  <a:gd name="connsiteY201" fmla="*/ 762000 h 4639734"/>
                  <a:gd name="connsiteX202" fmla="*/ 2017679 w 7149692"/>
                  <a:gd name="connsiteY202" fmla="*/ 677334 h 4639734"/>
                  <a:gd name="connsiteX203" fmla="*/ 1966879 w 7149692"/>
                  <a:gd name="connsiteY203" fmla="*/ 635000 h 4639734"/>
                  <a:gd name="connsiteX204" fmla="*/ 1873745 w 7149692"/>
                  <a:gd name="connsiteY204" fmla="*/ 575734 h 4639734"/>
                  <a:gd name="connsiteX205" fmla="*/ 1831412 w 7149692"/>
                  <a:gd name="connsiteY205" fmla="*/ 541867 h 4639734"/>
                  <a:gd name="connsiteX206" fmla="*/ 1789079 w 7149692"/>
                  <a:gd name="connsiteY206" fmla="*/ 533400 h 4639734"/>
                  <a:gd name="connsiteX207" fmla="*/ 1763679 w 7149692"/>
                  <a:gd name="connsiteY207" fmla="*/ 524934 h 4639734"/>
                  <a:gd name="connsiteX208" fmla="*/ 1738279 w 7149692"/>
                  <a:gd name="connsiteY208" fmla="*/ 508000 h 4639734"/>
                  <a:gd name="connsiteX209" fmla="*/ 1611279 w 7149692"/>
                  <a:gd name="connsiteY209" fmla="*/ 474134 h 4639734"/>
                  <a:gd name="connsiteX210" fmla="*/ 1501212 w 7149692"/>
                  <a:gd name="connsiteY210" fmla="*/ 465667 h 4639734"/>
                  <a:gd name="connsiteX211" fmla="*/ 1314945 w 7149692"/>
                  <a:gd name="connsiteY211" fmla="*/ 474134 h 4639734"/>
                  <a:gd name="connsiteX212" fmla="*/ 1255679 w 7149692"/>
                  <a:gd name="connsiteY212" fmla="*/ 491067 h 4639734"/>
                  <a:gd name="connsiteX213" fmla="*/ 1179479 w 7149692"/>
                  <a:gd name="connsiteY213" fmla="*/ 508000 h 4639734"/>
                  <a:gd name="connsiteX214" fmla="*/ 1111745 w 7149692"/>
                  <a:gd name="connsiteY214" fmla="*/ 524934 h 4639734"/>
                  <a:gd name="connsiteX215" fmla="*/ 1077879 w 7149692"/>
                  <a:gd name="connsiteY215" fmla="*/ 550334 h 4639734"/>
                  <a:gd name="connsiteX216" fmla="*/ 1044012 w 7149692"/>
                  <a:gd name="connsiteY216" fmla="*/ 567267 h 4639734"/>
                  <a:gd name="connsiteX217" fmla="*/ 993212 w 7149692"/>
                  <a:gd name="connsiteY217" fmla="*/ 618067 h 4639734"/>
                  <a:gd name="connsiteX218" fmla="*/ 933945 w 7149692"/>
                  <a:gd name="connsiteY218" fmla="*/ 728134 h 4639734"/>
                  <a:gd name="connsiteX219" fmla="*/ 900079 w 7149692"/>
                  <a:gd name="connsiteY219" fmla="*/ 778934 h 4639734"/>
                  <a:gd name="connsiteX220" fmla="*/ 883145 w 7149692"/>
                  <a:gd name="connsiteY220" fmla="*/ 838200 h 4639734"/>
                  <a:gd name="connsiteX221" fmla="*/ 866212 w 7149692"/>
                  <a:gd name="connsiteY221" fmla="*/ 905934 h 4639734"/>
                  <a:gd name="connsiteX222" fmla="*/ 883145 w 7149692"/>
                  <a:gd name="connsiteY222" fmla="*/ 1227667 h 4639734"/>
                  <a:gd name="connsiteX223" fmla="*/ 900079 w 7149692"/>
                  <a:gd name="connsiteY223" fmla="*/ 1278467 h 4639734"/>
                  <a:gd name="connsiteX224" fmla="*/ 908545 w 7149692"/>
                  <a:gd name="connsiteY224" fmla="*/ 1320800 h 4639734"/>
                  <a:gd name="connsiteX225" fmla="*/ 942412 w 7149692"/>
                  <a:gd name="connsiteY225" fmla="*/ 1380067 h 4639734"/>
                  <a:gd name="connsiteX226" fmla="*/ 967812 w 7149692"/>
                  <a:gd name="connsiteY226" fmla="*/ 1413934 h 4639734"/>
                  <a:gd name="connsiteX227" fmla="*/ 1010145 w 7149692"/>
                  <a:gd name="connsiteY227" fmla="*/ 1490134 h 4639734"/>
                  <a:gd name="connsiteX228" fmla="*/ 1060945 w 7149692"/>
                  <a:gd name="connsiteY228" fmla="*/ 1532467 h 4639734"/>
                  <a:gd name="connsiteX229" fmla="*/ 1077879 w 7149692"/>
                  <a:gd name="connsiteY229" fmla="*/ 1557867 h 4639734"/>
                  <a:gd name="connsiteX230" fmla="*/ 1120212 w 7149692"/>
                  <a:gd name="connsiteY230" fmla="*/ 1591734 h 4639734"/>
                  <a:gd name="connsiteX231" fmla="*/ 1145612 w 7149692"/>
                  <a:gd name="connsiteY231" fmla="*/ 1617134 h 4639734"/>
                  <a:gd name="connsiteX232" fmla="*/ 1179479 w 7149692"/>
                  <a:gd name="connsiteY232" fmla="*/ 1659467 h 4639734"/>
                  <a:gd name="connsiteX233" fmla="*/ 1230279 w 7149692"/>
                  <a:gd name="connsiteY233" fmla="*/ 1710267 h 4639734"/>
                  <a:gd name="connsiteX234" fmla="*/ 1289545 w 7149692"/>
                  <a:gd name="connsiteY234" fmla="*/ 1761067 h 4639734"/>
                  <a:gd name="connsiteX235" fmla="*/ 1314945 w 7149692"/>
                  <a:gd name="connsiteY235" fmla="*/ 1794934 h 4639734"/>
                  <a:gd name="connsiteX236" fmla="*/ 1374212 w 7149692"/>
                  <a:gd name="connsiteY236" fmla="*/ 1837267 h 4639734"/>
                  <a:gd name="connsiteX237" fmla="*/ 1391145 w 7149692"/>
                  <a:gd name="connsiteY237" fmla="*/ 1862667 h 4639734"/>
                  <a:gd name="connsiteX238" fmla="*/ 1425012 w 7149692"/>
                  <a:gd name="connsiteY238" fmla="*/ 1896534 h 4639734"/>
                  <a:gd name="connsiteX239" fmla="*/ 1433479 w 7149692"/>
                  <a:gd name="connsiteY239" fmla="*/ 1921934 h 4639734"/>
                  <a:gd name="connsiteX240" fmla="*/ 1416545 w 7149692"/>
                  <a:gd name="connsiteY240" fmla="*/ 1938867 h 4639734"/>
                  <a:gd name="connsiteX241" fmla="*/ 1357279 w 7149692"/>
                  <a:gd name="connsiteY241" fmla="*/ 1921934 h 4639734"/>
                  <a:gd name="connsiteX242" fmla="*/ 1298012 w 7149692"/>
                  <a:gd name="connsiteY242" fmla="*/ 1888067 h 4639734"/>
                  <a:gd name="connsiteX243" fmla="*/ 1264145 w 7149692"/>
                  <a:gd name="connsiteY243" fmla="*/ 1862667 h 4639734"/>
                  <a:gd name="connsiteX244" fmla="*/ 1230279 w 7149692"/>
                  <a:gd name="connsiteY244" fmla="*/ 1854200 h 4639734"/>
                  <a:gd name="connsiteX245" fmla="*/ 1204879 w 7149692"/>
                  <a:gd name="connsiteY245" fmla="*/ 1845734 h 4639734"/>
                  <a:gd name="connsiteX246" fmla="*/ 1128679 w 7149692"/>
                  <a:gd name="connsiteY246" fmla="*/ 1820334 h 4639734"/>
                  <a:gd name="connsiteX247" fmla="*/ 967812 w 7149692"/>
                  <a:gd name="connsiteY247" fmla="*/ 1811867 h 4639734"/>
                  <a:gd name="connsiteX248" fmla="*/ 866212 w 7149692"/>
                  <a:gd name="connsiteY248" fmla="*/ 1803400 h 4639734"/>
                  <a:gd name="connsiteX249" fmla="*/ 790012 w 7149692"/>
                  <a:gd name="connsiteY249" fmla="*/ 1811867 h 4639734"/>
                  <a:gd name="connsiteX250" fmla="*/ 722279 w 7149692"/>
                  <a:gd name="connsiteY250" fmla="*/ 1837267 h 4639734"/>
                  <a:gd name="connsiteX251" fmla="*/ 679945 w 7149692"/>
                  <a:gd name="connsiteY251" fmla="*/ 1871134 h 4639734"/>
                  <a:gd name="connsiteX252" fmla="*/ 654545 w 7149692"/>
                  <a:gd name="connsiteY252" fmla="*/ 1896534 h 4639734"/>
                  <a:gd name="connsiteX253" fmla="*/ 586812 w 7149692"/>
                  <a:gd name="connsiteY253" fmla="*/ 1947334 h 4639734"/>
                  <a:gd name="connsiteX254" fmla="*/ 544479 w 7149692"/>
                  <a:gd name="connsiteY254" fmla="*/ 1981200 h 4639734"/>
                  <a:gd name="connsiteX255" fmla="*/ 459812 w 7149692"/>
                  <a:gd name="connsiteY255" fmla="*/ 2032000 h 4639734"/>
                  <a:gd name="connsiteX256" fmla="*/ 400545 w 7149692"/>
                  <a:gd name="connsiteY256" fmla="*/ 2099734 h 4639734"/>
                  <a:gd name="connsiteX257" fmla="*/ 332812 w 7149692"/>
                  <a:gd name="connsiteY257" fmla="*/ 2159000 h 4639734"/>
                  <a:gd name="connsiteX258" fmla="*/ 282012 w 7149692"/>
                  <a:gd name="connsiteY258" fmla="*/ 2235200 h 4639734"/>
                  <a:gd name="connsiteX259" fmla="*/ 256612 w 7149692"/>
                  <a:gd name="connsiteY259" fmla="*/ 2252134 h 4639734"/>
                  <a:gd name="connsiteX260" fmla="*/ 214279 w 7149692"/>
                  <a:gd name="connsiteY260" fmla="*/ 2328334 h 4639734"/>
                  <a:gd name="connsiteX261" fmla="*/ 205812 w 7149692"/>
                  <a:gd name="connsiteY261" fmla="*/ 2362200 h 4639734"/>
                  <a:gd name="connsiteX262" fmla="*/ 188879 w 7149692"/>
                  <a:gd name="connsiteY262" fmla="*/ 2404534 h 4639734"/>
                  <a:gd name="connsiteX263" fmla="*/ 180412 w 7149692"/>
                  <a:gd name="connsiteY263" fmla="*/ 2446867 h 4639734"/>
                  <a:gd name="connsiteX264" fmla="*/ 188879 w 7149692"/>
                  <a:gd name="connsiteY264" fmla="*/ 2531534 h 4639734"/>
                  <a:gd name="connsiteX265" fmla="*/ 239679 w 7149692"/>
                  <a:gd name="connsiteY265" fmla="*/ 2573867 h 4639734"/>
                  <a:gd name="connsiteX266" fmla="*/ 265079 w 7149692"/>
                  <a:gd name="connsiteY266" fmla="*/ 2590800 h 4639734"/>
                  <a:gd name="connsiteX267" fmla="*/ 315879 w 7149692"/>
                  <a:gd name="connsiteY267" fmla="*/ 2641600 h 4639734"/>
                  <a:gd name="connsiteX268" fmla="*/ 375145 w 7149692"/>
                  <a:gd name="connsiteY268" fmla="*/ 2683934 h 4639734"/>
                  <a:gd name="connsiteX269" fmla="*/ 417479 w 7149692"/>
                  <a:gd name="connsiteY269" fmla="*/ 2709334 h 4639734"/>
                  <a:gd name="connsiteX270" fmla="*/ 510612 w 7149692"/>
                  <a:gd name="connsiteY270" fmla="*/ 2768600 h 4639734"/>
                  <a:gd name="connsiteX271" fmla="*/ 527545 w 7149692"/>
                  <a:gd name="connsiteY271" fmla="*/ 2785534 h 4639734"/>
                  <a:gd name="connsiteX272" fmla="*/ 561412 w 7149692"/>
                  <a:gd name="connsiteY272" fmla="*/ 2827867 h 4639734"/>
                  <a:gd name="connsiteX273" fmla="*/ 603745 w 7149692"/>
                  <a:gd name="connsiteY273" fmla="*/ 2895600 h 4639734"/>
                  <a:gd name="connsiteX274" fmla="*/ 561412 w 7149692"/>
                  <a:gd name="connsiteY274" fmla="*/ 2921000 h 4639734"/>
                  <a:gd name="connsiteX275" fmla="*/ 510612 w 7149692"/>
                  <a:gd name="connsiteY27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476745 w 7149692"/>
                  <a:gd name="connsiteY26" fmla="*/ 4258734 h 4639734"/>
                  <a:gd name="connsiteX27" fmla="*/ 510612 w 7149692"/>
                  <a:gd name="connsiteY27" fmla="*/ 4267200 h 4639734"/>
                  <a:gd name="connsiteX28" fmla="*/ 595279 w 7149692"/>
                  <a:gd name="connsiteY28" fmla="*/ 4309534 h 4639734"/>
                  <a:gd name="connsiteX29" fmla="*/ 713812 w 7149692"/>
                  <a:gd name="connsiteY29" fmla="*/ 4360334 h 4639734"/>
                  <a:gd name="connsiteX30" fmla="*/ 764612 w 7149692"/>
                  <a:gd name="connsiteY30" fmla="*/ 4385734 h 4639734"/>
                  <a:gd name="connsiteX31" fmla="*/ 891612 w 7149692"/>
                  <a:gd name="connsiteY31" fmla="*/ 4394200 h 4639734"/>
                  <a:gd name="connsiteX32" fmla="*/ 1060945 w 7149692"/>
                  <a:gd name="connsiteY32" fmla="*/ 4377267 h 4639734"/>
                  <a:gd name="connsiteX33" fmla="*/ 1187945 w 7149692"/>
                  <a:gd name="connsiteY33" fmla="*/ 4326467 h 4639734"/>
                  <a:gd name="connsiteX34" fmla="*/ 1272612 w 7149692"/>
                  <a:gd name="connsiteY34" fmla="*/ 4267200 h 4639734"/>
                  <a:gd name="connsiteX35" fmla="*/ 1348812 w 7149692"/>
                  <a:gd name="connsiteY35" fmla="*/ 4191000 h 4639734"/>
                  <a:gd name="connsiteX36" fmla="*/ 1450412 w 7149692"/>
                  <a:gd name="connsiteY36" fmla="*/ 4123267 h 4639734"/>
                  <a:gd name="connsiteX37" fmla="*/ 1518145 w 7149692"/>
                  <a:gd name="connsiteY37" fmla="*/ 4013200 h 4639734"/>
                  <a:gd name="connsiteX38" fmla="*/ 1594345 w 7149692"/>
                  <a:gd name="connsiteY38" fmla="*/ 4123267 h 4639734"/>
                  <a:gd name="connsiteX39" fmla="*/ 1679012 w 7149692"/>
                  <a:gd name="connsiteY39" fmla="*/ 4241800 h 4639734"/>
                  <a:gd name="connsiteX40" fmla="*/ 1763679 w 7149692"/>
                  <a:gd name="connsiteY40" fmla="*/ 4334934 h 4639734"/>
                  <a:gd name="connsiteX41" fmla="*/ 1831412 w 7149692"/>
                  <a:gd name="connsiteY41" fmla="*/ 4368800 h 4639734"/>
                  <a:gd name="connsiteX42" fmla="*/ 1890679 w 7149692"/>
                  <a:gd name="connsiteY42" fmla="*/ 4411134 h 4639734"/>
                  <a:gd name="connsiteX43" fmla="*/ 1983812 w 7149692"/>
                  <a:gd name="connsiteY43" fmla="*/ 4453467 h 4639734"/>
                  <a:gd name="connsiteX44" fmla="*/ 2076945 w 7149692"/>
                  <a:gd name="connsiteY44" fmla="*/ 4478867 h 4639734"/>
                  <a:gd name="connsiteX45" fmla="*/ 2237812 w 7149692"/>
                  <a:gd name="connsiteY45" fmla="*/ 4512734 h 4639734"/>
                  <a:gd name="connsiteX46" fmla="*/ 2297079 w 7149692"/>
                  <a:gd name="connsiteY46" fmla="*/ 4529667 h 4639734"/>
                  <a:gd name="connsiteX47" fmla="*/ 2381745 w 7149692"/>
                  <a:gd name="connsiteY47" fmla="*/ 4538134 h 4639734"/>
                  <a:gd name="connsiteX48" fmla="*/ 2457945 w 7149692"/>
                  <a:gd name="connsiteY48" fmla="*/ 4546600 h 4639734"/>
                  <a:gd name="connsiteX49" fmla="*/ 2525679 w 7149692"/>
                  <a:gd name="connsiteY49" fmla="*/ 4563534 h 4639734"/>
                  <a:gd name="connsiteX50" fmla="*/ 2601879 w 7149692"/>
                  <a:gd name="connsiteY50" fmla="*/ 4580467 h 4639734"/>
                  <a:gd name="connsiteX51" fmla="*/ 2771212 w 7149692"/>
                  <a:gd name="connsiteY51" fmla="*/ 4622800 h 4639734"/>
                  <a:gd name="connsiteX52" fmla="*/ 2915145 w 7149692"/>
                  <a:gd name="connsiteY52" fmla="*/ 4639734 h 4639734"/>
                  <a:gd name="connsiteX53" fmla="*/ 3025212 w 7149692"/>
                  <a:gd name="connsiteY53" fmla="*/ 4631267 h 4639734"/>
                  <a:gd name="connsiteX54" fmla="*/ 3084479 w 7149692"/>
                  <a:gd name="connsiteY54" fmla="*/ 4555067 h 4639734"/>
                  <a:gd name="connsiteX55" fmla="*/ 3160679 w 7149692"/>
                  <a:gd name="connsiteY55" fmla="*/ 4419600 h 4639734"/>
                  <a:gd name="connsiteX56" fmla="*/ 3203012 w 7149692"/>
                  <a:gd name="connsiteY56" fmla="*/ 4351867 h 4639734"/>
                  <a:gd name="connsiteX57" fmla="*/ 3262279 w 7149692"/>
                  <a:gd name="connsiteY57" fmla="*/ 4275667 h 4639734"/>
                  <a:gd name="connsiteX58" fmla="*/ 3287679 w 7149692"/>
                  <a:gd name="connsiteY58" fmla="*/ 4224867 h 4639734"/>
                  <a:gd name="connsiteX59" fmla="*/ 3313079 w 7149692"/>
                  <a:gd name="connsiteY59" fmla="*/ 4123267 h 4639734"/>
                  <a:gd name="connsiteX60" fmla="*/ 3338479 w 7149692"/>
                  <a:gd name="connsiteY60" fmla="*/ 4055534 h 4639734"/>
                  <a:gd name="connsiteX61" fmla="*/ 3355412 w 7149692"/>
                  <a:gd name="connsiteY61" fmla="*/ 3987800 h 4639734"/>
                  <a:gd name="connsiteX62" fmla="*/ 3431612 w 7149692"/>
                  <a:gd name="connsiteY62" fmla="*/ 4047067 h 4639734"/>
                  <a:gd name="connsiteX63" fmla="*/ 3473945 w 7149692"/>
                  <a:gd name="connsiteY63" fmla="*/ 4089400 h 4639734"/>
                  <a:gd name="connsiteX64" fmla="*/ 3541679 w 7149692"/>
                  <a:gd name="connsiteY64" fmla="*/ 4165600 h 4639734"/>
                  <a:gd name="connsiteX65" fmla="*/ 3617879 w 7149692"/>
                  <a:gd name="connsiteY65" fmla="*/ 4233334 h 4639734"/>
                  <a:gd name="connsiteX66" fmla="*/ 3677145 w 7149692"/>
                  <a:gd name="connsiteY66" fmla="*/ 4292600 h 4639734"/>
                  <a:gd name="connsiteX67" fmla="*/ 3736412 w 7149692"/>
                  <a:gd name="connsiteY67" fmla="*/ 4360334 h 4639734"/>
                  <a:gd name="connsiteX68" fmla="*/ 3795679 w 7149692"/>
                  <a:gd name="connsiteY68" fmla="*/ 4402667 h 4639734"/>
                  <a:gd name="connsiteX69" fmla="*/ 3897279 w 7149692"/>
                  <a:gd name="connsiteY69" fmla="*/ 4461934 h 4639734"/>
                  <a:gd name="connsiteX70" fmla="*/ 3998879 w 7149692"/>
                  <a:gd name="connsiteY70" fmla="*/ 4495800 h 4639734"/>
                  <a:gd name="connsiteX71" fmla="*/ 4083545 w 7149692"/>
                  <a:gd name="connsiteY71" fmla="*/ 4512734 h 4639734"/>
                  <a:gd name="connsiteX72" fmla="*/ 4134345 w 7149692"/>
                  <a:gd name="connsiteY72" fmla="*/ 4529667 h 4639734"/>
                  <a:gd name="connsiteX73" fmla="*/ 4252879 w 7149692"/>
                  <a:gd name="connsiteY73" fmla="*/ 4538134 h 4639734"/>
                  <a:gd name="connsiteX74" fmla="*/ 4320612 w 7149692"/>
                  <a:gd name="connsiteY74" fmla="*/ 4546600 h 4639734"/>
                  <a:gd name="connsiteX75" fmla="*/ 4574612 w 7149692"/>
                  <a:gd name="connsiteY75" fmla="*/ 4555067 h 4639734"/>
                  <a:gd name="connsiteX76" fmla="*/ 4752412 w 7149692"/>
                  <a:gd name="connsiteY76" fmla="*/ 4572000 h 4639734"/>
                  <a:gd name="connsiteX77" fmla="*/ 4828612 w 7149692"/>
                  <a:gd name="connsiteY77" fmla="*/ 4580467 h 4639734"/>
                  <a:gd name="connsiteX78" fmla="*/ 5074145 w 7149692"/>
                  <a:gd name="connsiteY78" fmla="*/ 4588934 h 4639734"/>
                  <a:gd name="connsiteX79" fmla="*/ 5421279 w 7149692"/>
                  <a:gd name="connsiteY79" fmla="*/ 4563534 h 4639734"/>
                  <a:gd name="connsiteX80" fmla="*/ 5497479 w 7149692"/>
                  <a:gd name="connsiteY80" fmla="*/ 4529667 h 4639734"/>
                  <a:gd name="connsiteX81" fmla="*/ 5565212 w 7149692"/>
                  <a:gd name="connsiteY81" fmla="*/ 4461934 h 4639734"/>
                  <a:gd name="connsiteX82" fmla="*/ 5658345 w 7149692"/>
                  <a:gd name="connsiteY82" fmla="*/ 4385734 h 4639734"/>
                  <a:gd name="connsiteX83" fmla="*/ 5717612 w 7149692"/>
                  <a:gd name="connsiteY83" fmla="*/ 4343400 h 4639734"/>
                  <a:gd name="connsiteX84" fmla="*/ 5759945 w 7149692"/>
                  <a:gd name="connsiteY84" fmla="*/ 4292600 h 4639734"/>
                  <a:gd name="connsiteX85" fmla="*/ 5802279 w 7149692"/>
                  <a:gd name="connsiteY85" fmla="*/ 4174067 h 4639734"/>
                  <a:gd name="connsiteX86" fmla="*/ 5827679 w 7149692"/>
                  <a:gd name="connsiteY86" fmla="*/ 4097867 h 4639734"/>
                  <a:gd name="connsiteX87" fmla="*/ 5861545 w 7149692"/>
                  <a:gd name="connsiteY87" fmla="*/ 3987800 h 4639734"/>
                  <a:gd name="connsiteX88" fmla="*/ 5903879 w 7149692"/>
                  <a:gd name="connsiteY88" fmla="*/ 3979334 h 4639734"/>
                  <a:gd name="connsiteX89" fmla="*/ 5997012 w 7149692"/>
                  <a:gd name="connsiteY89" fmla="*/ 4013200 h 4639734"/>
                  <a:gd name="connsiteX90" fmla="*/ 6327212 w 7149692"/>
                  <a:gd name="connsiteY90" fmla="*/ 4004734 h 4639734"/>
                  <a:gd name="connsiteX91" fmla="*/ 6411879 w 7149692"/>
                  <a:gd name="connsiteY91" fmla="*/ 3996267 h 4639734"/>
                  <a:gd name="connsiteX92" fmla="*/ 6589679 w 7149692"/>
                  <a:gd name="connsiteY92" fmla="*/ 3979334 h 4639734"/>
                  <a:gd name="connsiteX93" fmla="*/ 6725145 w 7149692"/>
                  <a:gd name="connsiteY93" fmla="*/ 3962400 h 4639734"/>
                  <a:gd name="connsiteX94" fmla="*/ 6784412 w 7149692"/>
                  <a:gd name="connsiteY94" fmla="*/ 3945467 h 4639734"/>
                  <a:gd name="connsiteX95" fmla="*/ 6869079 w 7149692"/>
                  <a:gd name="connsiteY95" fmla="*/ 3869267 h 4639734"/>
                  <a:gd name="connsiteX96" fmla="*/ 6936812 w 7149692"/>
                  <a:gd name="connsiteY96" fmla="*/ 3759200 h 4639734"/>
                  <a:gd name="connsiteX97" fmla="*/ 6987612 w 7149692"/>
                  <a:gd name="connsiteY97" fmla="*/ 3666067 h 4639734"/>
                  <a:gd name="connsiteX98" fmla="*/ 7029945 w 7149692"/>
                  <a:gd name="connsiteY98" fmla="*/ 3572934 h 4639734"/>
                  <a:gd name="connsiteX99" fmla="*/ 7055345 w 7149692"/>
                  <a:gd name="connsiteY99" fmla="*/ 3479800 h 4639734"/>
                  <a:gd name="connsiteX100" fmla="*/ 7106145 w 7149692"/>
                  <a:gd name="connsiteY100" fmla="*/ 3378200 h 4639734"/>
                  <a:gd name="connsiteX101" fmla="*/ 7140012 w 7149692"/>
                  <a:gd name="connsiteY101" fmla="*/ 3259667 h 4639734"/>
                  <a:gd name="connsiteX102" fmla="*/ 7140012 w 7149692"/>
                  <a:gd name="connsiteY102" fmla="*/ 2937934 h 4639734"/>
                  <a:gd name="connsiteX103" fmla="*/ 7114612 w 7149692"/>
                  <a:gd name="connsiteY103" fmla="*/ 2836334 h 4639734"/>
                  <a:gd name="connsiteX104" fmla="*/ 7063812 w 7149692"/>
                  <a:gd name="connsiteY104" fmla="*/ 2743200 h 4639734"/>
                  <a:gd name="connsiteX105" fmla="*/ 7029945 w 7149692"/>
                  <a:gd name="connsiteY105" fmla="*/ 2641600 h 4639734"/>
                  <a:gd name="connsiteX106" fmla="*/ 7004545 w 7149692"/>
                  <a:gd name="connsiteY106" fmla="*/ 2582334 h 4639734"/>
                  <a:gd name="connsiteX107" fmla="*/ 6953745 w 7149692"/>
                  <a:gd name="connsiteY107" fmla="*/ 2514600 h 4639734"/>
                  <a:gd name="connsiteX108" fmla="*/ 6826745 w 7149692"/>
                  <a:gd name="connsiteY108" fmla="*/ 2421467 h 4639734"/>
                  <a:gd name="connsiteX109" fmla="*/ 6759012 w 7149692"/>
                  <a:gd name="connsiteY109" fmla="*/ 2396067 h 4639734"/>
                  <a:gd name="connsiteX110" fmla="*/ 6657412 w 7149692"/>
                  <a:gd name="connsiteY110" fmla="*/ 2319867 h 4639734"/>
                  <a:gd name="connsiteX111" fmla="*/ 6538879 w 7149692"/>
                  <a:gd name="connsiteY111" fmla="*/ 2294467 h 4639734"/>
                  <a:gd name="connsiteX112" fmla="*/ 6445745 w 7149692"/>
                  <a:gd name="connsiteY112" fmla="*/ 2260600 h 4639734"/>
                  <a:gd name="connsiteX113" fmla="*/ 6132479 w 7149692"/>
                  <a:gd name="connsiteY113" fmla="*/ 2260600 h 4639734"/>
                  <a:gd name="connsiteX114" fmla="*/ 6013945 w 7149692"/>
                  <a:gd name="connsiteY114" fmla="*/ 2302934 h 4639734"/>
                  <a:gd name="connsiteX115" fmla="*/ 5954679 w 7149692"/>
                  <a:gd name="connsiteY115" fmla="*/ 2319867 h 4639734"/>
                  <a:gd name="connsiteX116" fmla="*/ 5929279 w 7149692"/>
                  <a:gd name="connsiteY116" fmla="*/ 2167467 h 4639734"/>
                  <a:gd name="connsiteX117" fmla="*/ 5903879 w 7149692"/>
                  <a:gd name="connsiteY117" fmla="*/ 2091267 h 4639734"/>
                  <a:gd name="connsiteX118" fmla="*/ 5878479 w 7149692"/>
                  <a:gd name="connsiteY118" fmla="*/ 1955800 h 4639734"/>
                  <a:gd name="connsiteX119" fmla="*/ 5853079 w 7149692"/>
                  <a:gd name="connsiteY119" fmla="*/ 1905000 h 4639734"/>
                  <a:gd name="connsiteX120" fmla="*/ 5810745 w 7149692"/>
                  <a:gd name="connsiteY120" fmla="*/ 1811867 h 4639734"/>
                  <a:gd name="connsiteX121" fmla="*/ 5759945 w 7149692"/>
                  <a:gd name="connsiteY121" fmla="*/ 1693334 h 4639734"/>
                  <a:gd name="connsiteX122" fmla="*/ 5726079 w 7149692"/>
                  <a:gd name="connsiteY122" fmla="*/ 1591734 h 4639734"/>
                  <a:gd name="connsiteX123" fmla="*/ 5675279 w 7149692"/>
                  <a:gd name="connsiteY123" fmla="*/ 1507067 h 4639734"/>
                  <a:gd name="connsiteX124" fmla="*/ 5649879 w 7149692"/>
                  <a:gd name="connsiteY124" fmla="*/ 1447800 h 4639734"/>
                  <a:gd name="connsiteX125" fmla="*/ 5616012 w 7149692"/>
                  <a:gd name="connsiteY125" fmla="*/ 1380067 h 4639734"/>
                  <a:gd name="connsiteX126" fmla="*/ 5556745 w 7149692"/>
                  <a:gd name="connsiteY126" fmla="*/ 1270000 h 4639734"/>
                  <a:gd name="connsiteX127" fmla="*/ 5505945 w 7149692"/>
                  <a:gd name="connsiteY127" fmla="*/ 1185334 h 4639734"/>
                  <a:gd name="connsiteX128" fmla="*/ 5446679 w 7149692"/>
                  <a:gd name="connsiteY128" fmla="*/ 1083734 h 4639734"/>
                  <a:gd name="connsiteX129" fmla="*/ 5395879 w 7149692"/>
                  <a:gd name="connsiteY129" fmla="*/ 1024467 h 4639734"/>
                  <a:gd name="connsiteX130" fmla="*/ 5336612 w 7149692"/>
                  <a:gd name="connsiteY130" fmla="*/ 939800 h 4639734"/>
                  <a:gd name="connsiteX131" fmla="*/ 5294279 w 7149692"/>
                  <a:gd name="connsiteY131" fmla="*/ 889000 h 4639734"/>
                  <a:gd name="connsiteX132" fmla="*/ 5226545 w 7149692"/>
                  <a:gd name="connsiteY132" fmla="*/ 838200 h 4639734"/>
                  <a:gd name="connsiteX133" fmla="*/ 5158812 w 7149692"/>
                  <a:gd name="connsiteY133" fmla="*/ 812800 h 4639734"/>
                  <a:gd name="connsiteX134" fmla="*/ 5065679 w 7149692"/>
                  <a:gd name="connsiteY134" fmla="*/ 778934 h 4639734"/>
                  <a:gd name="connsiteX135" fmla="*/ 4955612 w 7149692"/>
                  <a:gd name="connsiteY135" fmla="*/ 753534 h 4639734"/>
                  <a:gd name="connsiteX136" fmla="*/ 4887879 w 7149692"/>
                  <a:gd name="connsiteY136" fmla="*/ 736600 h 4639734"/>
                  <a:gd name="connsiteX137" fmla="*/ 4760879 w 7149692"/>
                  <a:gd name="connsiteY137" fmla="*/ 795867 h 4639734"/>
                  <a:gd name="connsiteX138" fmla="*/ 4667745 w 7149692"/>
                  <a:gd name="connsiteY138" fmla="*/ 872067 h 4639734"/>
                  <a:gd name="connsiteX139" fmla="*/ 4600012 w 7149692"/>
                  <a:gd name="connsiteY139" fmla="*/ 990600 h 4639734"/>
                  <a:gd name="connsiteX140" fmla="*/ 4574612 w 7149692"/>
                  <a:gd name="connsiteY140" fmla="*/ 1066800 h 4639734"/>
                  <a:gd name="connsiteX141" fmla="*/ 4540745 w 7149692"/>
                  <a:gd name="connsiteY141" fmla="*/ 1210734 h 4639734"/>
                  <a:gd name="connsiteX142" fmla="*/ 4489945 w 7149692"/>
                  <a:gd name="connsiteY142" fmla="*/ 1168400 h 4639734"/>
                  <a:gd name="connsiteX143" fmla="*/ 4447612 w 7149692"/>
                  <a:gd name="connsiteY143" fmla="*/ 1049867 h 4639734"/>
                  <a:gd name="connsiteX144" fmla="*/ 4379879 w 7149692"/>
                  <a:gd name="connsiteY144" fmla="*/ 922867 h 4639734"/>
                  <a:gd name="connsiteX145" fmla="*/ 4329079 w 7149692"/>
                  <a:gd name="connsiteY145" fmla="*/ 821267 h 4639734"/>
                  <a:gd name="connsiteX146" fmla="*/ 4269812 w 7149692"/>
                  <a:gd name="connsiteY146" fmla="*/ 711200 h 4639734"/>
                  <a:gd name="connsiteX147" fmla="*/ 4210545 w 7149692"/>
                  <a:gd name="connsiteY147" fmla="*/ 609600 h 4639734"/>
                  <a:gd name="connsiteX148" fmla="*/ 4134345 w 7149692"/>
                  <a:gd name="connsiteY148" fmla="*/ 516467 h 4639734"/>
                  <a:gd name="connsiteX149" fmla="*/ 4100479 w 7149692"/>
                  <a:gd name="connsiteY149" fmla="*/ 448734 h 4639734"/>
                  <a:gd name="connsiteX150" fmla="*/ 4041212 w 7149692"/>
                  <a:gd name="connsiteY150" fmla="*/ 372534 h 4639734"/>
                  <a:gd name="connsiteX151" fmla="*/ 4007345 w 7149692"/>
                  <a:gd name="connsiteY151" fmla="*/ 338667 h 4639734"/>
                  <a:gd name="connsiteX152" fmla="*/ 3990412 w 7149692"/>
                  <a:gd name="connsiteY152" fmla="*/ 313267 h 4639734"/>
                  <a:gd name="connsiteX153" fmla="*/ 3965012 w 7149692"/>
                  <a:gd name="connsiteY153" fmla="*/ 287867 h 4639734"/>
                  <a:gd name="connsiteX154" fmla="*/ 3939612 w 7149692"/>
                  <a:gd name="connsiteY154" fmla="*/ 254000 h 4639734"/>
                  <a:gd name="connsiteX155" fmla="*/ 3905745 w 7149692"/>
                  <a:gd name="connsiteY155" fmla="*/ 237067 h 4639734"/>
                  <a:gd name="connsiteX156" fmla="*/ 3846479 w 7149692"/>
                  <a:gd name="connsiteY156" fmla="*/ 186267 h 4639734"/>
                  <a:gd name="connsiteX157" fmla="*/ 3821079 w 7149692"/>
                  <a:gd name="connsiteY157" fmla="*/ 169334 h 4639734"/>
                  <a:gd name="connsiteX158" fmla="*/ 3787212 w 7149692"/>
                  <a:gd name="connsiteY158" fmla="*/ 135467 h 4639734"/>
                  <a:gd name="connsiteX159" fmla="*/ 3694079 w 7149692"/>
                  <a:gd name="connsiteY159" fmla="*/ 101600 h 4639734"/>
                  <a:gd name="connsiteX160" fmla="*/ 3617879 w 7149692"/>
                  <a:gd name="connsiteY160" fmla="*/ 67734 h 4639734"/>
                  <a:gd name="connsiteX161" fmla="*/ 3584012 w 7149692"/>
                  <a:gd name="connsiteY161" fmla="*/ 59267 h 4639734"/>
                  <a:gd name="connsiteX162" fmla="*/ 3550145 w 7149692"/>
                  <a:gd name="connsiteY162" fmla="*/ 42334 h 4639734"/>
                  <a:gd name="connsiteX163" fmla="*/ 3516279 w 7149692"/>
                  <a:gd name="connsiteY163" fmla="*/ 33867 h 4639734"/>
                  <a:gd name="connsiteX164" fmla="*/ 3431612 w 7149692"/>
                  <a:gd name="connsiteY164" fmla="*/ 8467 h 4639734"/>
                  <a:gd name="connsiteX165" fmla="*/ 3330012 w 7149692"/>
                  <a:gd name="connsiteY165" fmla="*/ 0 h 4639734"/>
                  <a:gd name="connsiteX166" fmla="*/ 3143745 w 7149692"/>
                  <a:gd name="connsiteY166" fmla="*/ 8467 h 4639734"/>
                  <a:gd name="connsiteX167" fmla="*/ 3050612 w 7149692"/>
                  <a:gd name="connsiteY167" fmla="*/ 25400 h 4639734"/>
                  <a:gd name="connsiteX168" fmla="*/ 2991345 w 7149692"/>
                  <a:gd name="connsiteY168" fmla="*/ 42334 h 4639734"/>
                  <a:gd name="connsiteX169" fmla="*/ 2949012 w 7149692"/>
                  <a:gd name="connsiteY169" fmla="*/ 59267 h 4639734"/>
                  <a:gd name="connsiteX170" fmla="*/ 2898212 w 7149692"/>
                  <a:gd name="connsiteY170" fmla="*/ 93134 h 4639734"/>
                  <a:gd name="connsiteX171" fmla="*/ 2855879 w 7149692"/>
                  <a:gd name="connsiteY171" fmla="*/ 118534 h 4639734"/>
                  <a:gd name="connsiteX172" fmla="*/ 2830479 w 7149692"/>
                  <a:gd name="connsiteY172" fmla="*/ 143934 h 4639734"/>
                  <a:gd name="connsiteX173" fmla="*/ 2805079 w 7149692"/>
                  <a:gd name="connsiteY173" fmla="*/ 160867 h 4639734"/>
                  <a:gd name="connsiteX174" fmla="*/ 2745812 w 7149692"/>
                  <a:gd name="connsiteY174" fmla="*/ 203200 h 4639734"/>
                  <a:gd name="connsiteX175" fmla="*/ 2720412 w 7149692"/>
                  <a:gd name="connsiteY175" fmla="*/ 254000 h 4639734"/>
                  <a:gd name="connsiteX176" fmla="*/ 2695012 w 7149692"/>
                  <a:gd name="connsiteY176" fmla="*/ 296334 h 4639734"/>
                  <a:gd name="connsiteX177" fmla="*/ 2644212 w 7149692"/>
                  <a:gd name="connsiteY177" fmla="*/ 389467 h 4639734"/>
                  <a:gd name="connsiteX178" fmla="*/ 2627279 w 7149692"/>
                  <a:gd name="connsiteY178" fmla="*/ 414867 h 4639734"/>
                  <a:gd name="connsiteX179" fmla="*/ 2610345 w 7149692"/>
                  <a:gd name="connsiteY179" fmla="*/ 541867 h 4639734"/>
                  <a:gd name="connsiteX180" fmla="*/ 2593412 w 7149692"/>
                  <a:gd name="connsiteY180" fmla="*/ 584200 h 4639734"/>
                  <a:gd name="connsiteX181" fmla="*/ 2584945 w 7149692"/>
                  <a:gd name="connsiteY181" fmla="*/ 609600 h 4639734"/>
                  <a:gd name="connsiteX182" fmla="*/ 2568012 w 7149692"/>
                  <a:gd name="connsiteY182" fmla="*/ 643467 h 4639734"/>
                  <a:gd name="connsiteX183" fmla="*/ 2542612 w 7149692"/>
                  <a:gd name="connsiteY183" fmla="*/ 728134 h 4639734"/>
                  <a:gd name="connsiteX184" fmla="*/ 2551079 w 7149692"/>
                  <a:gd name="connsiteY184" fmla="*/ 880534 h 4639734"/>
                  <a:gd name="connsiteX185" fmla="*/ 2576479 w 7149692"/>
                  <a:gd name="connsiteY185" fmla="*/ 973667 h 4639734"/>
                  <a:gd name="connsiteX186" fmla="*/ 2593412 w 7149692"/>
                  <a:gd name="connsiteY186" fmla="*/ 1049867 h 4639734"/>
                  <a:gd name="connsiteX187" fmla="*/ 2618812 w 7149692"/>
                  <a:gd name="connsiteY187" fmla="*/ 1066800 h 4639734"/>
                  <a:gd name="connsiteX188" fmla="*/ 2678079 w 7149692"/>
                  <a:gd name="connsiteY188" fmla="*/ 1134534 h 4639734"/>
                  <a:gd name="connsiteX189" fmla="*/ 2728879 w 7149692"/>
                  <a:gd name="connsiteY189" fmla="*/ 1176867 h 4639734"/>
                  <a:gd name="connsiteX190" fmla="*/ 2703479 w 7149692"/>
                  <a:gd name="connsiteY190" fmla="*/ 1202267 h 4639734"/>
                  <a:gd name="connsiteX191" fmla="*/ 2635745 w 7149692"/>
                  <a:gd name="connsiteY191" fmla="*/ 1193800 h 4639734"/>
                  <a:gd name="connsiteX192" fmla="*/ 2568012 w 7149692"/>
                  <a:gd name="connsiteY192" fmla="*/ 1117600 h 4639734"/>
                  <a:gd name="connsiteX193" fmla="*/ 2551079 w 7149692"/>
                  <a:gd name="connsiteY193" fmla="*/ 1092200 h 4639734"/>
                  <a:gd name="connsiteX194" fmla="*/ 2525679 w 7149692"/>
                  <a:gd name="connsiteY194" fmla="*/ 1083734 h 4639734"/>
                  <a:gd name="connsiteX195" fmla="*/ 2508745 w 7149692"/>
                  <a:gd name="connsiteY195" fmla="*/ 1049867 h 4639734"/>
                  <a:gd name="connsiteX196" fmla="*/ 2466412 w 7149692"/>
                  <a:gd name="connsiteY196" fmla="*/ 1024467 h 4639734"/>
                  <a:gd name="connsiteX197" fmla="*/ 2432545 w 7149692"/>
                  <a:gd name="connsiteY197" fmla="*/ 999067 h 4639734"/>
                  <a:gd name="connsiteX198" fmla="*/ 2305545 w 7149692"/>
                  <a:gd name="connsiteY198" fmla="*/ 889000 h 4639734"/>
                  <a:gd name="connsiteX199" fmla="*/ 2187012 w 7149692"/>
                  <a:gd name="connsiteY199" fmla="*/ 804334 h 4639734"/>
                  <a:gd name="connsiteX200" fmla="*/ 2136212 w 7149692"/>
                  <a:gd name="connsiteY200" fmla="*/ 762000 h 4639734"/>
                  <a:gd name="connsiteX201" fmla="*/ 2017679 w 7149692"/>
                  <a:gd name="connsiteY201" fmla="*/ 677334 h 4639734"/>
                  <a:gd name="connsiteX202" fmla="*/ 1966879 w 7149692"/>
                  <a:gd name="connsiteY202" fmla="*/ 635000 h 4639734"/>
                  <a:gd name="connsiteX203" fmla="*/ 1873745 w 7149692"/>
                  <a:gd name="connsiteY203" fmla="*/ 575734 h 4639734"/>
                  <a:gd name="connsiteX204" fmla="*/ 1831412 w 7149692"/>
                  <a:gd name="connsiteY204" fmla="*/ 541867 h 4639734"/>
                  <a:gd name="connsiteX205" fmla="*/ 1789079 w 7149692"/>
                  <a:gd name="connsiteY205" fmla="*/ 533400 h 4639734"/>
                  <a:gd name="connsiteX206" fmla="*/ 1763679 w 7149692"/>
                  <a:gd name="connsiteY206" fmla="*/ 524934 h 4639734"/>
                  <a:gd name="connsiteX207" fmla="*/ 1738279 w 7149692"/>
                  <a:gd name="connsiteY207" fmla="*/ 508000 h 4639734"/>
                  <a:gd name="connsiteX208" fmla="*/ 1611279 w 7149692"/>
                  <a:gd name="connsiteY208" fmla="*/ 474134 h 4639734"/>
                  <a:gd name="connsiteX209" fmla="*/ 1501212 w 7149692"/>
                  <a:gd name="connsiteY209" fmla="*/ 465667 h 4639734"/>
                  <a:gd name="connsiteX210" fmla="*/ 1314945 w 7149692"/>
                  <a:gd name="connsiteY210" fmla="*/ 474134 h 4639734"/>
                  <a:gd name="connsiteX211" fmla="*/ 1255679 w 7149692"/>
                  <a:gd name="connsiteY211" fmla="*/ 491067 h 4639734"/>
                  <a:gd name="connsiteX212" fmla="*/ 1179479 w 7149692"/>
                  <a:gd name="connsiteY212" fmla="*/ 508000 h 4639734"/>
                  <a:gd name="connsiteX213" fmla="*/ 1111745 w 7149692"/>
                  <a:gd name="connsiteY213" fmla="*/ 524934 h 4639734"/>
                  <a:gd name="connsiteX214" fmla="*/ 1077879 w 7149692"/>
                  <a:gd name="connsiteY214" fmla="*/ 550334 h 4639734"/>
                  <a:gd name="connsiteX215" fmla="*/ 1044012 w 7149692"/>
                  <a:gd name="connsiteY215" fmla="*/ 567267 h 4639734"/>
                  <a:gd name="connsiteX216" fmla="*/ 993212 w 7149692"/>
                  <a:gd name="connsiteY216" fmla="*/ 618067 h 4639734"/>
                  <a:gd name="connsiteX217" fmla="*/ 933945 w 7149692"/>
                  <a:gd name="connsiteY217" fmla="*/ 728134 h 4639734"/>
                  <a:gd name="connsiteX218" fmla="*/ 900079 w 7149692"/>
                  <a:gd name="connsiteY218" fmla="*/ 778934 h 4639734"/>
                  <a:gd name="connsiteX219" fmla="*/ 883145 w 7149692"/>
                  <a:gd name="connsiteY219" fmla="*/ 838200 h 4639734"/>
                  <a:gd name="connsiteX220" fmla="*/ 866212 w 7149692"/>
                  <a:gd name="connsiteY220" fmla="*/ 905934 h 4639734"/>
                  <a:gd name="connsiteX221" fmla="*/ 883145 w 7149692"/>
                  <a:gd name="connsiteY221" fmla="*/ 1227667 h 4639734"/>
                  <a:gd name="connsiteX222" fmla="*/ 900079 w 7149692"/>
                  <a:gd name="connsiteY222" fmla="*/ 1278467 h 4639734"/>
                  <a:gd name="connsiteX223" fmla="*/ 908545 w 7149692"/>
                  <a:gd name="connsiteY223" fmla="*/ 1320800 h 4639734"/>
                  <a:gd name="connsiteX224" fmla="*/ 942412 w 7149692"/>
                  <a:gd name="connsiteY224" fmla="*/ 1380067 h 4639734"/>
                  <a:gd name="connsiteX225" fmla="*/ 967812 w 7149692"/>
                  <a:gd name="connsiteY225" fmla="*/ 1413934 h 4639734"/>
                  <a:gd name="connsiteX226" fmla="*/ 1010145 w 7149692"/>
                  <a:gd name="connsiteY226" fmla="*/ 1490134 h 4639734"/>
                  <a:gd name="connsiteX227" fmla="*/ 1060945 w 7149692"/>
                  <a:gd name="connsiteY227" fmla="*/ 1532467 h 4639734"/>
                  <a:gd name="connsiteX228" fmla="*/ 1077879 w 7149692"/>
                  <a:gd name="connsiteY228" fmla="*/ 1557867 h 4639734"/>
                  <a:gd name="connsiteX229" fmla="*/ 1120212 w 7149692"/>
                  <a:gd name="connsiteY229" fmla="*/ 1591734 h 4639734"/>
                  <a:gd name="connsiteX230" fmla="*/ 1145612 w 7149692"/>
                  <a:gd name="connsiteY230" fmla="*/ 1617134 h 4639734"/>
                  <a:gd name="connsiteX231" fmla="*/ 1179479 w 7149692"/>
                  <a:gd name="connsiteY231" fmla="*/ 1659467 h 4639734"/>
                  <a:gd name="connsiteX232" fmla="*/ 1230279 w 7149692"/>
                  <a:gd name="connsiteY232" fmla="*/ 1710267 h 4639734"/>
                  <a:gd name="connsiteX233" fmla="*/ 1289545 w 7149692"/>
                  <a:gd name="connsiteY233" fmla="*/ 1761067 h 4639734"/>
                  <a:gd name="connsiteX234" fmla="*/ 1314945 w 7149692"/>
                  <a:gd name="connsiteY234" fmla="*/ 1794934 h 4639734"/>
                  <a:gd name="connsiteX235" fmla="*/ 1374212 w 7149692"/>
                  <a:gd name="connsiteY235" fmla="*/ 1837267 h 4639734"/>
                  <a:gd name="connsiteX236" fmla="*/ 1391145 w 7149692"/>
                  <a:gd name="connsiteY236" fmla="*/ 1862667 h 4639734"/>
                  <a:gd name="connsiteX237" fmla="*/ 1425012 w 7149692"/>
                  <a:gd name="connsiteY237" fmla="*/ 1896534 h 4639734"/>
                  <a:gd name="connsiteX238" fmla="*/ 1433479 w 7149692"/>
                  <a:gd name="connsiteY238" fmla="*/ 1921934 h 4639734"/>
                  <a:gd name="connsiteX239" fmla="*/ 1416545 w 7149692"/>
                  <a:gd name="connsiteY239" fmla="*/ 1938867 h 4639734"/>
                  <a:gd name="connsiteX240" fmla="*/ 1357279 w 7149692"/>
                  <a:gd name="connsiteY240" fmla="*/ 1921934 h 4639734"/>
                  <a:gd name="connsiteX241" fmla="*/ 1298012 w 7149692"/>
                  <a:gd name="connsiteY241" fmla="*/ 1888067 h 4639734"/>
                  <a:gd name="connsiteX242" fmla="*/ 1264145 w 7149692"/>
                  <a:gd name="connsiteY242" fmla="*/ 1862667 h 4639734"/>
                  <a:gd name="connsiteX243" fmla="*/ 1230279 w 7149692"/>
                  <a:gd name="connsiteY243" fmla="*/ 1854200 h 4639734"/>
                  <a:gd name="connsiteX244" fmla="*/ 1204879 w 7149692"/>
                  <a:gd name="connsiteY244" fmla="*/ 1845734 h 4639734"/>
                  <a:gd name="connsiteX245" fmla="*/ 1128679 w 7149692"/>
                  <a:gd name="connsiteY245" fmla="*/ 1820334 h 4639734"/>
                  <a:gd name="connsiteX246" fmla="*/ 967812 w 7149692"/>
                  <a:gd name="connsiteY246" fmla="*/ 1811867 h 4639734"/>
                  <a:gd name="connsiteX247" fmla="*/ 866212 w 7149692"/>
                  <a:gd name="connsiteY247" fmla="*/ 1803400 h 4639734"/>
                  <a:gd name="connsiteX248" fmla="*/ 790012 w 7149692"/>
                  <a:gd name="connsiteY248" fmla="*/ 1811867 h 4639734"/>
                  <a:gd name="connsiteX249" fmla="*/ 722279 w 7149692"/>
                  <a:gd name="connsiteY249" fmla="*/ 1837267 h 4639734"/>
                  <a:gd name="connsiteX250" fmla="*/ 679945 w 7149692"/>
                  <a:gd name="connsiteY250" fmla="*/ 1871134 h 4639734"/>
                  <a:gd name="connsiteX251" fmla="*/ 654545 w 7149692"/>
                  <a:gd name="connsiteY251" fmla="*/ 1896534 h 4639734"/>
                  <a:gd name="connsiteX252" fmla="*/ 586812 w 7149692"/>
                  <a:gd name="connsiteY252" fmla="*/ 1947334 h 4639734"/>
                  <a:gd name="connsiteX253" fmla="*/ 544479 w 7149692"/>
                  <a:gd name="connsiteY253" fmla="*/ 1981200 h 4639734"/>
                  <a:gd name="connsiteX254" fmla="*/ 459812 w 7149692"/>
                  <a:gd name="connsiteY254" fmla="*/ 2032000 h 4639734"/>
                  <a:gd name="connsiteX255" fmla="*/ 400545 w 7149692"/>
                  <a:gd name="connsiteY255" fmla="*/ 2099734 h 4639734"/>
                  <a:gd name="connsiteX256" fmla="*/ 332812 w 7149692"/>
                  <a:gd name="connsiteY256" fmla="*/ 2159000 h 4639734"/>
                  <a:gd name="connsiteX257" fmla="*/ 282012 w 7149692"/>
                  <a:gd name="connsiteY257" fmla="*/ 2235200 h 4639734"/>
                  <a:gd name="connsiteX258" fmla="*/ 256612 w 7149692"/>
                  <a:gd name="connsiteY258" fmla="*/ 2252134 h 4639734"/>
                  <a:gd name="connsiteX259" fmla="*/ 214279 w 7149692"/>
                  <a:gd name="connsiteY259" fmla="*/ 2328334 h 4639734"/>
                  <a:gd name="connsiteX260" fmla="*/ 205812 w 7149692"/>
                  <a:gd name="connsiteY260" fmla="*/ 2362200 h 4639734"/>
                  <a:gd name="connsiteX261" fmla="*/ 188879 w 7149692"/>
                  <a:gd name="connsiteY261" fmla="*/ 2404534 h 4639734"/>
                  <a:gd name="connsiteX262" fmla="*/ 180412 w 7149692"/>
                  <a:gd name="connsiteY262" fmla="*/ 2446867 h 4639734"/>
                  <a:gd name="connsiteX263" fmla="*/ 188879 w 7149692"/>
                  <a:gd name="connsiteY263" fmla="*/ 2531534 h 4639734"/>
                  <a:gd name="connsiteX264" fmla="*/ 239679 w 7149692"/>
                  <a:gd name="connsiteY264" fmla="*/ 2573867 h 4639734"/>
                  <a:gd name="connsiteX265" fmla="*/ 265079 w 7149692"/>
                  <a:gd name="connsiteY265" fmla="*/ 2590800 h 4639734"/>
                  <a:gd name="connsiteX266" fmla="*/ 315879 w 7149692"/>
                  <a:gd name="connsiteY266" fmla="*/ 2641600 h 4639734"/>
                  <a:gd name="connsiteX267" fmla="*/ 375145 w 7149692"/>
                  <a:gd name="connsiteY267" fmla="*/ 2683934 h 4639734"/>
                  <a:gd name="connsiteX268" fmla="*/ 417479 w 7149692"/>
                  <a:gd name="connsiteY268" fmla="*/ 2709334 h 4639734"/>
                  <a:gd name="connsiteX269" fmla="*/ 510612 w 7149692"/>
                  <a:gd name="connsiteY269" fmla="*/ 2768600 h 4639734"/>
                  <a:gd name="connsiteX270" fmla="*/ 527545 w 7149692"/>
                  <a:gd name="connsiteY270" fmla="*/ 2785534 h 4639734"/>
                  <a:gd name="connsiteX271" fmla="*/ 561412 w 7149692"/>
                  <a:gd name="connsiteY271" fmla="*/ 2827867 h 4639734"/>
                  <a:gd name="connsiteX272" fmla="*/ 603745 w 7149692"/>
                  <a:gd name="connsiteY272" fmla="*/ 2895600 h 4639734"/>
                  <a:gd name="connsiteX273" fmla="*/ 561412 w 7149692"/>
                  <a:gd name="connsiteY273" fmla="*/ 2921000 h 4639734"/>
                  <a:gd name="connsiteX274" fmla="*/ 510612 w 7149692"/>
                  <a:gd name="connsiteY274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273545 w 7149692"/>
                  <a:gd name="connsiteY23" fmla="*/ 4114800 h 4639734"/>
                  <a:gd name="connsiteX24" fmla="*/ 315879 w 7149692"/>
                  <a:gd name="connsiteY24" fmla="*/ 4148667 h 4639734"/>
                  <a:gd name="connsiteX25" fmla="*/ 442879 w 7149692"/>
                  <a:gd name="connsiteY25" fmla="*/ 4233334 h 4639734"/>
                  <a:gd name="connsiteX26" fmla="*/ 510612 w 7149692"/>
                  <a:gd name="connsiteY26" fmla="*/ 4267200 h 4639734"/>
                  <a:gd name="connsiteX27" fmla="*/ 595279 w 7149692"/>
                  <a:gd name="connsiteY27" fmla="*/ 4309534 h 4639734"/>
                  <a:gd name="connsiteX28" fmla="*/ 713812 w 7149692"/>
                  <a:gd name="connsiteY28" fmla="*/ 4360334 h 4639734"/>
                  <a:gd name="connsiteX29" fmla="*/ 764612 w 7149692"/>
                  <a:gd name="connsiteY29" fmla="*/ 4385734 h 4639734"/>
                  <a:gd name="connsiteX30" fmla="*/ 891612 w 7149692"/>
                  <a:gd name="connsiteY30" fmla="*/ 4394200 h 4639734"/>
                  <a:gd name="connsiteX31" fmla="*/ 1060945 w 7149692"/>
                  <a:gd name="connsiteY31" fmla="*/ 4377267 h 4639734"/>
                  <a:gd name="connsiteX32" fmla="*/ 1187945 w 7149692"/>
                  <a:gd name="connsiteY32" fmla="*/ 4326467 h 4639734"/>
                  <a:gd name="connsiteX33" fmla="*/ 1272612 w 7149692"/>
                  <a:gd name="connsiteY33" fmla="*/ 4267200 h 4639734"/>
                  <a:gd name="connsiteX34" fmla="*/ 1348812 w 7149692"/>
                  <a:gd name="connsiteY34" fmla="*/ 4191000 h 4639734"/>
                  <a:gd name="connsiteX35" fmla="*/ 1450412 w 7149692"/>
                  <a:gd name="connsiteY35" fmla="*/ 4123267 h 4639734"/>
                  <a:gd name="connsiteX36" fmla="*/ 1518145 w 7149692"/>
                  <a:gd name="connsiteY36" fmla="*/ 4013200 h 4639734"/>
                  <a:gd name="connsiteX37" fmla="*/ 1594345 w 7149692"/>
                  <a:gd name="connsiteY37" fmla="*/ 4123267 h 4639734"/>
                  <a:gd name="connsiteX38" fmla="*/ 1679012 w 7149692"/>
                  <a:gd name="connsiteY38" fmla="*/ 4241800 h 4639734"/>
                  <a:gd name="connsiteX39" fmla="*/ 1763679 w 7149692"/>
                  <a:gd name="connsiteY39" fmla="*/ 4334934 h 4639734"/>
                  <a:gd name="connsiteX40" fmla="*/ 1831412 w 7149692"/>
                  <a:gd name="connsiteY40" fmla="*/ 4368800 h 4639734"/>
                  <a:gd name="connsiteX41" fmla="*/ 1890679 w 7149692"/>
                  <a:gd name="connsiteY41" fmla="*/ 4411134 h 4639734"/>
                  <a:gd name="connsiteX42" fmla="*/ 1983812 w 7149692"/>
                  <a:gd name="connsiteY42" fmla="*/ 4453467 h 4639734"/>
                  <a:gd name="connsiteX43" fmla="*/ 2076945 w 7149692"/>
                  <a:gd name="connsiteY43" fmla="*/ 4478867 h 4639734"/>
                  <a:gd name="connsiteX44" fmla="*/ 2237812 w 7149692"/>
                  <a:gd name="connsiteY44" fmla="*/ 4512734 h 4639734"/>
                  <a:gd name="connsiteX45" fmla="*/ 2297079 w 7149692"/>
                  <a:gd name="connsiteY45" fmla="*/ 4529667 h 4639734"/>
                  <a:gd name="connsiteX46" fmla="*/ 2381745 w 7149692"/>
                  <a:gd name="connsiteY46" fmla="*/ 4538134 h 4639734"/>
                  <a:gd name="connsiteX47" fmla="*/ 2457945 w 7149692"/>
                  <a:gd name="connsiteY47" fmla="*/ 4546600 h 4639734"/>
                  <a:gd name="connsiteX48" fmla="*/ 2525679 w 7149692"/>
                  <a:gd name="connsiteY48" fmla="*/ 4563534 h 4639734"/>
                  <a:gd name="connsiteX49" fmla="*/ 2601879 w 7149692"/>
                  <a:gd name="connsiteY49" fmla="*/ 4580467 h 4639734"/>
                  <a:gd name="connsiteX50" fmla="*/ 2771212 w 7149692"/>
                  <a:gd name="connsiteY50" fmla="*/ 4622800 h 4639734"/>
                  <a:gd name="connsiteX51" fmla="*/ 2915145 w 7149692"/>
                  <a:gd name="connsiteY51" fmla="*/ 4639734 h 4639734"/>
                  <a:gd name="connsiteX52" fmla="*/ 3025212 w 7149692"/>
                  <a:gd name="connsiteY52" fmla="*/ 4631267 h 4639734"/>
                  <a:gd name="connsiteX53" fmla="*/ 3084479 w 7149692"/>
                  <a:gd name="connsiteY53" fmla="*/ 4555067 h 4639734"/>
                  <a:gd name="connsiteX54" fmla="*/ 3160679 w 7149692"/>
                  <a:gd name="connsiteY54" fmla="*/ 4419600 h 4639734"/>
                  <a:gd name="connsiteX55" fmla="*/ 3203012 w 7149692"/>
                  <a:gd name="connsiteY55" fmla="*/ 4351867 h 4639734"/>
                  <a:gd name="connsiteX56" fmla="*/ 3262279 w 7149692"/>
                  <a:gd name="connsiteY56" fmla="*/ 4275667 h 4639734"/>
                  <a:gd name="connsiteX57" fmla="*/ 3287679 w 7149692"/>
                  <a:gd name="connsiteY57" fmla="*/ 4224867 h 4639734"/>
                  <a:gd name="connsiteX58" fmla="*/ 3313079 w 7149692"/>
                  <a:gd name="connsiteY58" fmla="*/ 4123267 h 4639734"/>
                  <a:gd name="connsiteX59" fmla="*/ 3338479 w 7149692"/>
                  <a:gd name="connsiteY59" fmla="*/ 4055534 h 4639734"/>
                  <a:gd name="connsiteX60" fmla="*/ 3355412 w 7149692"/>
                  <a:gd name="connsiteY60" fmla="*/ 3987800 h 4639734"/>
                  <a:gd name="connsiteX61" fmla="*/ 3431612 w 7149692"/>
                  <a:gd name="connsiteY61" fmla="*/ 4047067 h 4639734"/>
                  <a:gd name="connsiteX62" fmla="*/ 3473945 w 7149692"/>
                  <a:gd name="connsiteY62" fmla="*/ 4089400 h 4639734"/>
                  <a:gd name="connsiteX63" fmla="*/ 3541679 w 7149692"/>
                  <a:gd name="connsiteY63" fmla="*/ 4165600 h 4639734"/>
                  <a:gd name="connsiteX64" fmla="*/ 3617879 w 7149692"/>
                  <a:gd name="connsiteY64" fmla="*/ 4233334 h 4639734"/>
                  <a:gd name="connsiteX65" fmla="*/ 3677145 w 7149692"/>
                  <a:gd name="connsiteY65" fmla="*/ 4292600 h 4639734"/>
                  <a:gd name="connsiteX66" fmla="*/ 3736412 w 7149692"/>
                  <a:gd name="connsiteY66" fmla="*/ 4360334 h 4639734"/>
                  <a:gd name="connsiteX67" fmla="*/ 3795679 w 7149692"/>
                  <a:gd name="connsiteY67" fmla="*/ 4402667 h 4639734"/>
                  <a:gd name="connsiteX68" fmla="*/ 3897279 w 7149692"/>
                  <a:gd name="connsiteY68" fmla="*/ 4461934 h 4639734"/>
                  <a:gd name="connsiteX69" fmla="*/ 3998879 w 7149692"/>
                  <a:gd name="connsiteY69" fmla="*/ 4495800 h 4639734"/>
                  <a:gd name="connsiteX70" fmla="*/ 4083545 w 7149692"/>
                  <a:gd name="connsiteY70" fmla="*/ 4512734 h 4639734"/>
                  <a:gd name="connsiteX71" fmla="*/ 4134345 w 7149692"/>
                  <a:gd name="connsiteY71" fmla="*/ 4529667 h 4639734"/>
                  <a:gd name="connsiteX72" fmla="*/ 4252879 w 7149692"/>
                  <a:gd name="connsiteY72" fmla="*/ 4538134 h 4639734"/>
                  <a:gd name="connsiteX73" fmla="*/ 4320612 w 7149692"/>
                  <a:gd name="connsiteY73" fmla="*/ 4546600 h 4639734"/>
                  <a:gd name="connsiteX74" fmla="*/ 4574612 w 7149692"/>
                  <a:gd name="connsiteY74" fmla="*/ 4555067 h 4639734"/>
                  <a:gd name="connsiteX75" fmla="*/ 4752412 w 7149692"/>
                  <a:gd name="connsiteY75" fmla="*/ 4572000 h 4639734"/>
                  <a:gd name="connsiteX76" fmla="*/ 4828612 w 7149692"/>
                  <a:gd name="connsiteY76" fmla="*/ 4580467 h 4639734"/>
                  <a:gd name="connsiteX77" fmla="*/ 5074145 w 7149692"/>
                  <a:gd name="connsiteY77" fmla="*/ 4588934 h 4639734"/>
                  <a:gd name="connsiteX78" fmla="*/ 5421279 w 7149692"/>
                  <a:gd name="connsiteY78" fmla="*/ 4563534 h 4639734"/>
                  <a:gd name="connsiteX79" fmla="*/ 5497479 w 7149692"/>
                  <a:gd name="connsiteY79" fmla="*/ 4529667 h 4639734"/>
                  <a:gd name="connsiteX80" fmla="*/ 5565212 w 7149692"/>
                  <a:gd name="connsiteY80" fmla="*/ 4461934 h 4639734"/>
                  <a:gd name="connsiteX81" fmla="*/ 5658345 w 7149692"/>
                  <a:gd name="connsiteY81" fmla="*/ 4385734 h 4639734"/>
                  <a:gd name="connsiteX82" fmla="*/ 5717612 w 7149692"/>
                  <a:gd name="connsiteY82" fmla="*/ 4343400 h 4639734"/>
                  <a:gd name="connsiteX83" fmla="*/ 5759945 w 7149692"/>
                  <a:gd name="connsiteY83" fmla="*/ 4292600 h 4639734"/>
                  <a:gd name="connsiteX84" fmla="*/ 5802279 w 7149692"/>
                  <a:gd name="connsiteY84" fmla="*/ 4174067 h 4639734"/>
                  <a:gd name="connsiteX85" fmla="*/ 5827679 w 7149692"/>
                  <a:gd name="connsiteY85" fmla="*/ 4097867 h 4639734"/>
                  <a:gd name="connsiteX86" fmla="*/ 5861545 w 7149692"/>
                  <a:gd name="connsiteY86" fmla="*/ 3987800 h 4639734"/>
                  <a:gd name="connsiteX87" fmla="*/ 5903879 w 7149692"/>
                  <a:gd name="connsiteY87" fmla="*/ 3979334 h 4639734"/>
                  <a:gd name="connsiteX88" fmla="*/ 5997012 w 7149692"/>
                  <a:gd name="connsiteY88" fmla="*/ 4013200 h 4639734"/>
                  <a:gd name="connsiteX89" fmla="*/ 6327212 w 7149692"/>
                  <a:gd name="connsiteY89" fmla="*/ 4004734 h 4639734"/>
                  <a:gd name="connsiteX90" fmla="*/ 6411879 w 7149692"/>
                  <a:gd name="connsiteY90" fmla="*/ 3996267 h 4639734"/>
                  <a:gd name="connsiteX91" fmla="*/ 6589679 w 7149692"/>
                  <a:gd name="connsiteY91" fmla="*/ 3979334 h 4639734"/>
                  <a:gd name="connsiteX92" fmla="*/ 6725145 w 7149692"/>
                  <a:gd name="connsiteY92" fmla="*/ 3962400 h 4639734"/>
                  <a:gd name="connsiteX93" fmla="*/ 6784412 w 7149692"/>
                  <a:gd name="connsiteY93" fmla="*/ 3945467 h 4639734"/>
                  <a:gd name="connsiteX94" fmla="*/ 6869079 w 7149692"/>
                  <a:gd name="connsiteY94" fmla="*/ 3869267 h 4639734"/>
                  <a:gd name="connsiteX95" fmla="*/ 6936812 w 7149692"/>
                  <a:gd name="connsiteY95" fmla="*/ 3759200 h 4639734"/>
                  <a:gd name="connsiteX96" fmla="*/ 6987612 w 7149692"/>
                  <a:gd name="connsiteY96" fmla="*/ 3666067 h 4639734"/>
                  <a:gd name="connsiteX97" fmla="*/ 7029945 w 7149692"/>
                  <a:gd name="connsiteY97" fmla="*/ 3572934 h 4639734"/>
                  <a:gd name="connsiteX98" fmla="*/ 7055345 w 7149692"/>
                  <a:gd name="connsiteY98" fmla="*/ 3479800 h 4639734"/>
                  <a:gd name="connsiteX99" fmla="*/ 7106145 w 7149692"/>
                  <a:gd name="connsiteY99" fmla="*/ 3378200 h 4639734"/>
                  <a:gd name="connsiteX100" fmla="*/ 7140012 w 7149692"/>
                  <a:gd name="connsiteY100" fmla="*/ 3259667 h 4639734"/>
                  <a:gd name="connsiteX101" fmla="*/ 7140012 w 7149692"/>
                  <a:gd name="connsiteY101" fmla="*/ 2937934 h 4639734"/>
                  <a:gd name="connsiteX102" fmla="*/ 7114612 w 7149692"/>
                  <a:gd name="connsiteY102" fmla="*/ 2836334 h 4639734"/>
                  <a:gd name="connsiteX103" fmla="*/ 7063812 w 7149692"/>
                  <a:gd name="connsiteY103" fmla="*/ 2743200 h 4639734"/>
                  <a:gd name="connsiteX104" fmla="*/ 7029945 w 7149692"/>
                  <a:gd name="connsiteY104" fmla="*/ 2641600 h 4639734"/>
                  <a:gd name="connsiteX105" fmla="*/ 7004545 w 7149692"/>
                  <a:gd name="connsiteY105" fmla="*/ 2582334 h 4639734"/>
                  <a:gd name="connsiteX106" fmla="*/ 6953745 w 7149692"/>
                  <a:gd name="connsiteY106" fmla="*/ 2514600 h 4639734"/>
                  <a:gd name="connsiteX107" fmla="*/ 6826745 w 7149692"/>
                  <a:gd name="connsiteY107" fmla="*/ 2421467 h 4639734"/>
                  <a:gd name="connsiteX108" fmla="*/ 6759012 w 7149692"/>
                  <a:gd name="connsiteY108" fmla="*/ 2396067 h 4639734"/>
                  <a:gd name="connsiteX109" fmla="*/ 6657412 w 7149692"/>
                  <a:gd name="connsiteY109" fmla="*/ 2319867 h 4639734"/>
                  <a:gd name="connsiteX110" fmla="*/ 6538879 w 7149692"/>
                  <a:gd name="connsiteY110" fmla="*/ 2294467 h 4639734"/>
                  <a:gd name="connsiteX111" fmla="*/ 6445745 w 7149692"/>
                  <a:gd name="connsiteY111" fmla="*/ 2260600 h 4639734"/>
                  <a:gd name="connsiteX112" fmla="*/ 6132479 w 7149692"/>
                  <a:gd name="connsiteY112" fmla="*/ 2260600 h 4639734"/>
                  <a:gd name="connsiteX113" fmla="*/ 6013945 w 7149692"/>
                  <a:gd name="connsiteY113" fmla="*/ 2302934 h 4639734"/>
                  <a:gd name="connsiteX114" fmla="*/ 5954679 w 7149692"/>
                  <a:gd name="connsiteY114" fmla="*/ 2319867 h 4639734"/>
                  <a:gd name="connsiteX115" fmla="*/ 5929279 w 7149692"/>
                  <a:gd name="connsiteY115" fmla="*/ 2167467 h 4639734"/>
                  <a:gd name="connsiteX116" fmla="*/ 5903879 w 7149692"/>
                  <a:gd name="connsiteY116" fmla="*/ 2091267 h 4639734"/>
                  <a:gd name="connsiteX117" fmla="*/ 5878479 w 7149692"/>
                  <a:gd name="connsiteY117" fmla="*/ 1955800 h 4639734"/>
                  <a:gd name="connsiteX118" fmla="*/ 5853079 w 7149692"/>
                  <a:gd name="connsiteY118" fmla="*/ 1905000 h 4639734"/>
                  <a:gd name="connsiteX119" fmla="*/ 5810745 w 7149692"/>
                  <a:gd name="connsiteY119" fmla="*/ 1811867 h 4639734"/>
                  <a:gd name="connsiteX120" fmla="*/ 5759945 w 7149692"/>
                  <a:gd name="connsiteY120" fmla="*/ 1693334 h 4639734"/>
                  <a:gd name="connsiteX121" fmla="*/ 5726079 w 7149692"/>
                  <a:gd name="connsiteY121" fmla="*/ 1591734 h 4639734"/>
                  <a:gd name="connsiteX122" fmla="*/ 5675279 w 7149692"/>
                  <a:gd name="connsiteY122" fmla="*/ 1507067 h 4639734"/>
                  <a:gd name="connsiteX123" fmla="*/ 5649879 w 7149692"/>
                  <a:gd name="connsiteY123" fmla="*/ 1447800 h 4639734"/>
                  <a:gd name="connsiteX124" fmla="*/ 5616012 w 7149692"/>
                  <a:gd name="connsiteY124" fmla="*/ 1380067 h 4639734"/>
                  <a:gd name="connsiteX125" fmla="*/ 5556745 w 7149692"/>
                  <a:gd name="connsiteY125" fmla="*/ 1270000 h 4639734"/>
                  <a:gd name="connsiteX126" fmla="*/ 5505945 w 7149692"/>
                  <a:gd name="connsiteY126" fmla="*/ 1185334 h 4639734"/>
                  <a:gd name="connsiteX127" fmla="*/ 5446679 w 7149692"/>
                  <a:gd name="connsiteY127" fmla="*/ 1083734 h 4639734"/>
                  <a:gd name="connsiteX128" fmla="*/ 5395879 w 7149692"/>
                  <a:gd name="connsiteY128" fmla="*/ 1024467 h 4639734"/>
                  <a:gd name="connsiteX129" fmla="*/ 5336612 w 7149692"/>
                  <a:gd name="connsiteY129" fmla="*/ 939800 h 4639734"/>
                  <a:gd name="connsiteX130" fmla="*/ 5294279 w 7149692"/>
                  <a:gd name="connsiteY130" fmla="*/ 889000 h 4639734"/>
                  <a:gd name="connsiteX131" fmla="*/ 5226545 w 7149692"/>
                  <a:gd name="connsiteY131" fmla="*/ 838200 h 4639734"/>
                  <a:gd name="connsiteX132" fmla="*/ 5158812 w 7149692"/>
                  <a:gd name="connsiteY132" fmla="*/ 812800 h 4639734"/>
                  <a:gd name="connsiteX133" fmla="*/ 5065679 w 7149692"/>
                  <a:gd name="connsiteY133" fmla="*/ 778934 h 4639734"/>
                  <a:gd name="connsiteX134" fmla="*/ 4955612 w 7149692"/>
                  <a:gd name="connsiteY134" fmla="*/ 753534 h 4639734"/>
                  <a:gd name="connsiteX135" fmla="*/ 4887879 w 7149692"/>
                  <a:gd name="connsiteY135" fmla="*/ 736600 h 4639734"/>
                  <a:gd name="connsiteX136" fmla="*/ 4760879 w 7149692"/>
                  <a:gd name="connsiteY136" fmla="*/ 795867 h 4639734"/>
                  <a:gd name="connsiteX137" fmla="*/ 4667745 w 7149692"/>
                  <a:gd name="connsiteY137" fmla="*/ 872067 h 4639734"/>
                  <a:gd name="connsiteX138" fmla="*/ 4600012 w 7149692"/>
                  <a:gd name="connsiteY138" fmla="*/ 990600 h 4639734"/>
                  <a:gd name="connsiteX139" fmla="*/ 4574612 w 7149692"/>
                  <a:gd name="connsiteY139" fmla="*/ 1066800 h 4639734"/>
                  <a:gd name="connsiteX140" fmla="*/ 4540745 w 7149692"/>
                  <a:gd name="connsiteY140" fmla="*/ 1210734 h 4639734"/>
                  <a:gd name="connsiteX141" fmla="*/ 4489945 w 7149692"/>
                  <a:gd name="connsiteY141" fmla="*/ 1168400 h 4639734"/>
                  <a:gd name="connsiteX142" fmla="*/ 4447612 w 7149692"/>
                  <a:gd name="connsiteY142" fmla="*/ 1049867 h 4639734"/>
                  <a:gd name="connsiteX143" fmla="*/ 4379879 w 7149692"/>
                  <a:gd name="connsiteY143" fmla="*/ 922867 h 4639734"/>
                  <a:gd name="connsiteX144" fmla="*/ 4329079 w 7149692"/>
                  <a:gd name="connsiteY144" fmla="*/ 821267 h 4639734"/>
                  <a:gd name="connsiteX145" fmla="*/ 4269812 w 7149692"/>
                  <a:gd name="connsiteY145" fmla="*/ 711200 h 4639734"/>
                  <a:gd name="connsiteX146" fmla="*/ 4210545 w 7149692"/>
                  <a:gd name="connsiteY146" fmla="*/ 609600 h 4639734"/>
                  <a:gd name="connsiteX147" fmla="*/ 4134345 w 7149692"/>
                  <a:gd name="connsiteY147" fmla="*/ 516467 h 4639734"/>
                  <a:gd name="connsiteX148" fmla="*/ 4100479 w 7149692"/>
                  <a:gd name="connsiteY148" fmla="*/ 448734 h 4639734"/>
                  <a:gd name="connsiteX149" fmla="*/ 4041212 w 7149692"/>
                  <a:gd name="connsiteY149" fmla="*/ 372534 h 4639734"/>
                  <a:gd name="connsiteX150" fmla="*/ 4007345 w 7149692"/>
                  <a:gd name="connsiteY150" fmla="*/ 338667 h 4639734"/>
                  <a:gd name="connsiteX151" fmla="*/ 3990412 w 7149692"/>
                  <a:gd name="connsiteY151" fmla="*/ 313267 h 4639734"/>
                  <a:gd name="connsiteX152" fmla="*/ 3965012 w 7149692"/>
                  <a:gd name="connsiteY152" fmla="*/ 287867 h 4639734"/>
                  <a:gd name="connsiteX153" fmla="*/ 3939612 w 7149692"/>
                  <a:gd name="connsiteY153" fmla="*/ 254000 h 4639734"/>
                  <a:gd name="connsiteX154" fmla="*/ 3905745 w 7149692"/>
                  <a:gd name="connsiteY154" fmla="*/ 237067 h 4639734"/>
                  <a:gd name="connsiteX155" fmla="*/ 3846479 w 7149692"/>
                  <a:gd name="connsiteY155" fmla="*/ 186267 h 4639734"/>
                  <a:gd name="connsiteX156" fmla="*/ 3821079 w 7149692"/>
                  <a:gd name="connsiteY156" fmla="*/ 169334 h 4639734"/>
                  <a:gd name="connsiteX157" fmla="*/ 3787212 w 7149692"/>
                  <a:gd name="connsiteY157" fmla="*/ 135467 h 4639734"/>
                  <a:gd name="connsiteX158" fmla="*/ 3694079 w 7149692"/>
                  <a:gd name="connsiteY158" fmla="*/ 101600 h 4639734"/>
                  <a:gd name="connsiteX159" fmla="*/ 3617879 w 7149692"/>
                  <a:gd name="connsiteY159" fmla="*/ 67734 h 4639734"/>
                  <a:gd name="connsiteX160" fmla="*/ 3584012 w 7149692"/>
                  <a:gd name="connsiteY160" fmla="*/ 59267 h 4639734"/>
                  <a:gd name="connsiteX161" fmla="*/ 3550145 w 7149692"/>
                  <a:gd name="connsiteY161" fmla="*/ 42334 h 4639734"/>
                  <a:gd name="connsiteX162" fmla="*/ 3516279 w 7149692"/>
                  <a:gd name="connsiteY162" fmla="*/ 33867 h 4639734"/>
                  <a:gd name="connsiteX163" fmla="*/ 3431612 w 7149692"/>
                  <a:gd name="connsiteY163" fmla="*/ 8467 h 4639734"/>
                  <a:gd name="connsiteX164" fmla="*/ 3330012 w 7149692"/>
                  <a:gd name="connsiteY164" fmla="*/ 0 h 4639734"/>
                  <a:gd name="connsiteX165" fmla="*/ 3143745 w 7149692"/>
                  <a:gd name="connsiteY165" fmla="*/ 8467 h 4639734"/>
                  <a:gd name="connsiteX166" fmla="*/ 3050612 w 7149692"/>
                  <a:gd name="connsiteY166" fmla="*/ 25400 h 4639734"/>
                  <a:gd name="connsiteX167" fmla="*/ 2991345 w 7149692"/>
                  <a:gd name="connsiteY167" fmla="*/ 42334 h 4639734"/>
                  <a:gd name="connsiteX168" fmla="*/ 2949012 w 7149692"/>
                  <a:gd name="connsiteY168" fmla="*/ 59267 h 4639734"/>
                  <a:gd name="connsiteX169" fmla="*/ 2898212 w 7149692"/>
                  <a:gd name="connsiteY169" fmla="*/ 93134 h 4639734"/>
                  <a:gd name="connsiteX170" fmla="*/ 2855879 w 7149692"/>
                  <a:gd name="connsiteY170" fmla="*/ 118534 h 4639734"/>
                  <a:gd name="connsiteX171" fmla="*/ 2830479 w 7149692"/>
                  <a:gd name="connsiteY171" fmla="*/ 143934 h 4639734"/>
                  <a:gd name="connsiteX172" fmla="*/ 2805079 w 7149692"/>
                  <a:gd name="connsiteY172" fmla="*/ 160867 h 4639734"/>
                  <a:gd name="connsiteX173" fmla="*/ 2745812 w 7149692"/>
                  <a:gd name="connsiteY173" fmla="*/ 203200 h 4639734"/>
                  <a:gd name="connsiteX174" fmla="*/ 2720412 w 7149692"/>
                  <a:gd name="connsiteY174" fmla="*/ 254000 h 4639734"/>
                  <a:gd name="connsiteX175" fmla="*/ 2695012 w 7149692"/>
                  <a:gd name="connsiteY175" fmla="*/ 296334 h 4639734"/>
                  <a:gd name="connsiteX176" fmla="*/ 2644212 w 7149692"/>
                  <a:gd name="connsiteY176" fmla="*/ 389467 h 4639734"/>
                  <a:gd name="connsiteX177" fmla="*/ 2627279 w 7149692"/>
                  <a:gd name="connsiteY177" fmla="*/ 414867 h 4639734"/>
                  <a:gd name="connsiteX178" fmla="*/ 2610345 w 7149692"/>
                  <a:gd name="connsiteY178" fmla="*/ 541867 h 4639734"/>
                  <a:gd name="connsiteX179" fmla="*/ 2593412 w 7149692"/>
                  <a:gd name="connsiteY179" fmla="*/ 584200 h 4639734"/>
                  <a:gd name="connsiteX180" fmla="*/ 2584945 w 7149692"/>
                  <a:gd name="connsiteY180" fmla="*/ 609600 h 4639734"/>
                  <a:gd name="connsiteX181" fmla="*/ 2568012 w 7149692"/>
                  <a:gd name="connsiteY181" fmla="*/ 643467 h 4639734"/>
                  <a:gd name="connsiteX182" fmla="*/ 2542612 w 7149692"/>
                  <a:gd name="connsiteY182" fmla="*/ 728134 h 4639734"/>
                  <a:gd name="connsiteX183" fmla="*/ 2551079 w 7149692"/>
                  <a:gd name="connsiteY183" fmla="*/ 880534 h 4639734"/>
                  <a:gd name="connsiteX184" fmla="*/ 2576479 w 7149692"/>
                  <a:gd name="connsiteY184" fmla="*/ 973667 h 4639734"/>
                  <a:gd name="connsiteX185" fmla="*/ 2593412 w 7149692"/>
                  <a:gd name="connsiteY185" fmla="*/ 1049867 h 4639734"/>
                  <a:gd name="connsiteX186" fmla="*/ 2618812 w 7149692"/>
                  <a:gd name="connsiteY186" fmla="*/ 1066800 h 4639734"/>
                  <a:gd name="connsiteX187" fmla="*/ 2678079 w 7149692"/>
                  <a:gd name="connsiteY187" fmla="*/ 1134534 h 4639734"/>
                  <a:gd name="connsiteX188" fmla="*/ 2728879 w 7149692"/>
                  <a:gd name="connsiteY188" fmla="*/ 1176867 h 4639734"/>
                  <a:gd name="connsiteX189" fmla="*/ 2703479 w 7149692"/>
                  <a:gd name="connsiteY189" fmla="*/ 1202267 h 4639734"/>
                  <a:gd name="connsiteX190" fmla="*/ 2635745 w 7149692"/>
                  <a:gd name="connsiteY190" fmla="*/ 1193800 h 4639734"/>
                  <a:gd name="connsiteX191" fmla="*/ 2568012 w 7149692"/>
                  <a:gd name="connsiteY191" fmla="*/ 1117600 h 4639734"/>
                  <a:gd name="connsiteX192" fmla="*/ 2551079 w 7149692"/>
                  <a:gd name="connsiteY192" fmla="*/ 1092200 h 4639734"/>
                  <a:gd name="connsiteX193" fmla="*/ 2525679 w 7149692"/>
                  <a:gd name="connsiteY193" fmla="*/ 1083734 h 4639734"/>
                  <a:gd name="connsiteX194" fmla="*/ 2508745 w 7149692"/>
                  <a:gd name="connsiteY194" fmla="*/ 1049867 h 4639734"/>
                  <a:gd name="connsiteX195" fmla="*/ 2466412 w 7149692"/>
                  <a:gd name="connsiteY195" fmla="*/ 1024467 h 4639734"/>
                  <a:gd name="connsiteX196" fmla="*/ 2432545 w 7149692"/>
                  <a:gd name="connsiteY196" fmla="*/ 999067 h 4639734"/>
                  <a:gd name="connsiteX197" fmla="*/ 2305545 w 7149692"/>
                  <a:gd name="connsiteY197" fmla="*/ 889000 h 4639734"/>
                  <a:gd name="connsiteX198" fmla="*/ 2187012 w 7149692"/>
                  <a:gd name="connsiteY198" fmla="*/ 804334 h 4639734"/>
                  <a:gd name="connsiteX199" fmla="*/ 2136212 w 7149692"/>
                  <a:gd name="connsiteY199" fmla="*/ 762000 h 4639734"/>
                  <a:gd name="connsiteX200" fmla="*/ 2017679 w 7149692"/>
                  <a:gd name="connsiteY200" fmla="*/ 677334 h 4639734"/>
                  <a:gd name="connsiteX201" fmla="*/ 1966879 w 7149692"/>
                  <a:gd name="connsiteY201" fmla="*/ 635000 h 4639734"/>
                  <a:gd name="connsiteX202" fmla="*/ 1873745 w 7149692"/>
                  <a:gd name="connsiteY202" fmla="*/ 575734 h 4639734"/>
                  <a:gd name="connsiteX203" fmla="*/ 1831412 w 7149692"/>
                  <a:gd name="connsiteY203" fmla="*/ 541867 h 4639734"/>
                  <a:gd name="connsiteX204" fmla="*/ 1789079 w 7149692"/>
                  <a:gd name="connsiteY204" fmla="*/ 533400 h 4639734"/>
                  <a:gd name="connsiteX205" fmla="*/ 1763679 w 7149692"/>
                  <a:gd name="connsiteY205" fmla="*/ 524934 h 4639734"/>
                  <a:gd name="connsiteX206" fmla="*/ 1738279 w 7149692"/>
                  <a:gd name="connsiteY206" fmla="*/ 508000 h 4639734"/>
                  <a:gd name="connsiteX207" fmla="*/ 1611279 w 7149692"/>
                  <a:gd name="connsiteY207" fmla="*/ 474134 h 4639734"/>
                  <a:gd name="connsiteX208" fmla="*/ 1501212 w 7149692"/>
                  <a:gd name="connsiteY208" fmla="*/ 465667 h 4639734"/>
                  <a:gd name="connsiteX209" fmla="*/ 1314945 w 7149692"/>
                  <a:gd name="connsiteY209" fmla="*/ 474134 h 4639734"/>
                  <a:gd name="connsiteX210" fmla="*/ 1255679 w 7149692"/>
                  <a:gd name="connsiteY210" fmla="*/ 491067 h 4639734"/>
                  <a:gd name="connsiteX211" fmla="*/ 1179479 w 7149692"/>
                  <a:gd name="connsiteY211" fmla="*/ 508000 h 4639734"/>
                  <a:gd name="connsiteX212" fmla="*/ 1111745 w 7149692"/>
                  <a:gd name="connsiteY212" fmla="*/ 524934 h 4639734"/>
                  <a:gd name="connsiteX213" fmla="*/ 1077879 w 7149692"/>
                  <a:gd name="connsiteY213" fmla="*/ 550334 h 4639734"/>
                  <a:gd name="connsiteX214" fmla="*/ 1044012 w 7149692"/>
                  <a:gd name="connsiteY214" fmla="*/ 567267 h 4639734"/>
                  <a:gd name="connsiteX215" fmla="*/ 993212 w 7149692"/>
                  <a:gd name="connsiteY215" fmla="*/ 618067 h 4639734"/>
                  <a:gd name="connsiteX216" fmla="*/ 933945 w 7149692"/>
                  <a:gd name="connsiteY216" fmla="*/ 728134 h 4639734"/>
                  <a:gd name="connsiteX217" fmla="*/ 900079 w 7149692"/>
                  <a:gd name="connsiteY217" fmla="*/ 778934 h 4639734"/>
                  <a:gd name="connsiteX218" fmla="*/ 883145 w 7149692"/>
                  <a:gd name="connsiteY218" fmla="*/ 838200 h 4639734"/>
                  <a:gd name="connsiteX219" fmla="*/ 866212 w 7149692"/>
                  <a:gd name="connsiteY219" fmla="*/ 905934 h 4639734"/>
                  <a:gd name="connsiteX220" fmla="*/ 883145 w 7149692"/>
                  <a:gd name="connsiteY220" fmla="*/ 1227667 h 4639734"/>
                  <a:gd name="connsiteX221" fmla="*/ 900079 w 7149692"/>
                  <a:gd name="connsiteY221" fmla="*/ 1278467 h 4639734"/>
                  <a:gd name="connsiteX222" fmla="*/ 908545 w 7149692"/>
                  <a:gd name="connsiteY222" fmla="*/ 1320800 h 4639734"/>
                  <a:gd name="connsiteX223" fmla="*/ 942412 w 7149692"/>
                  <a:gd name="connsiteY223" fmla="*/ 1380067 h 4639734"/>
                  <a:gd name="connsiteX224" fmla="*/ 967812 w 7149692"/>
                  <a:gd name="connsiteY224" fmla="*/ 1413934 h 4639734"/>
                  <a:gd name="connsiteX225" fmla="*/ 1010145 w 7149692"/>
                  <a:gd name="connsiteY225" fmla="*/ 1490134 h 4639734"/>
                  <a:gd name="connsiteX226" fmla="*/ 1060945 w 7149692"/>
                  <a:gd name="connsiteY226" fmla="*/ 1532467 h 4639734"/>
                  <a:gd name="connsiteX227" fmla="*/ 1077879 w 7149692"/>
                  <a:gd name="connsiteY227" fmla="*/ 1557867 h 4639734"/>
                  <a:gd name="connsiteX228" fmla="*/ 1120212 w 7149692"/>
                  <a:gd name="connsiteY228" fmla="*/ 1591734 h 4639734"/>
                  <a:gd name="connsiteX229" fmla="*/ 1145612 w 7149692"/>
                  <a:gd name="connsiteY229" fmla="*/ 1617134 h 4639734"/>
                  <a:gd name="connsiteX230" fmla="*/ 1179479 w 7149692"/>
                  <a:gd name="connsiteY230" fmla="*/ 1659467 h 4639734"/>
                  <a:gd name="connsiteX231" fmla="*/ 1230279 w 7149692"/>
                  <a:gd name="connsiteY231" fmla="*/ 1710267 h 4639734"/>
                  <a:gd name="connsiteX232" fmla="*/ 1289545 w 7149692"/>
                  <a:gd name="connsiteY232" fmla="*/ 1761067 h 4639734"/>
                  <a:gd name="connsiteX233" fmla="*/ 1314945 w 7149692"/>
                  <a:gd name="connsiteY233" fmla="*/ 1794934 h 4639734"/>
                  <a:gd name="connsiteX234" fmla="*/ 1374212 w 7149692"/>
                  <a:gd name="connsiteY234" fmla="*/ 1837267 h 4639734"/>
                  <a:gd name="connsiteX235" fmla="*/ 1391145 w 7149692"/>
                  <a:gd name="connsiteY235" fmla="*/ 1862667 h 4639734"/>
                  <a:gd name="connsiteX236" fmla="*/ 1425012 w 7149692"/>
                  <a:gd name="connsiteY236" fmla="*/ 1896534 h 4639734"/>
                  <a:gd name="connsiteX237" fmla="*/ 1433479 w 7149692"/>
                  <a:gd name="connsiteY237" fmla="*/ 1921934 h 4639734"/>
                  <a:gd name="connsiteX238" fmla="*/ 1416545 w 7149692"/>
                  <a:gd name="connsiteY238" fmla="*/ 1938867 h 4639734"/>
                  <a:gd name="connsiteX239" fmla="*/ 1357279 w 7149692"/>
                  <a:gd name="connsiteY239" fmla="*/ 1921934 h 4639734"/>
                  <a:gd name="connsiteX240" fmla="*/ 1298012 w 7149692"/>
                  <a:gd name="connsiteY240" fmla="*/ 1888067 h 4639734"/>
                  <a:gd name="connsiteX241" fmla="*/ 1264145 w 7149692"/>
                  <a:gd name="connsiteY241" fmla="*/ 1862667 h 4639734"/>
                  <a:gd name="connsiteX242" fmla="*/ 1230279 w 7149692"/>
                  <a:gd name="connsiteY242" fmla="*/ 1854200 h 4639734"/>
                  <a:gd name="connsiteX243" fmla="*/ 1204879 w 7149692"/>
                  <a:gd name="connsiteY243" fmla="*/ 1845734 h 4639734"/>
                  <a:gd name="connsiteX244" fmla="*/ 1128679 w 7149692"/>
                  <a:gd name="connsiteY244" fmla="*/ 1820334 h 4639734"/>
                  <a:gd name="connsiteX245" fmla="*/ 967812 w 7149692"/>
                  <a:gd name="connsiteY245" fmla="*/ 1811867 h 4639734"/>
                  <a:gd name="connsiteX246" fmla="*/ 866212 w 7149692"/>
                  <a:gd name="connsiteY246" fmla="*/ 1803400 h 4639734"/>
                  <a:gd name="connsiteX247" fmla="*/ 790012 w 7149692"/>
                  <a:gd name="connsiteY247" fmla="*/ 1811867 h 4639734"/>
                  <a:gd name="connsiteX248" fmla="*/ 722279 w 7149692"/>
                  <a:gd name="connsiteY248" fmla="*/ 1837267 h 4639734"/>
                  <a:gd name="connsiteX249" fmla="*/ 679945 w 7149692"/>
                  <a:gd name="connsiteY249" fmla="*/ 1871134 h 4639734"/>
                  <a:gd name="connsiteX250" fmla="*/ 654545 w 7149692"/>
                  <a:gd name="connsiteY250" fmla="*/ 1896534 h 4639734"/>
                  <a:gd name="connsiteX251" fmla="*/ 586812 w 7149692"/>
                  <a:gd name="connsiteY251" fmla="*/ 1947334 h 4639734"/>
                  <a:gd name="connsiteX252" fmla="*/ 544479 w 7149692"/>
                  <a:gd name="connsiteY252" fmla="*/ 1981200 h 4639734"/>
                  <a:gd name="connsiteX253" fmla="*/ 459812 w 7149692"/>
                  <a:gd name="connsiteY253" fmla="*/ 2032000 h 4639734"/>
                  <a:gd name="connsiteX254" fmla="*/ 400545 w 7149692"/>
                  <a:gd name="connsiteY254" fmla="*/ 2099734 h 4639734"/>
                  <a:gd name="connsiteX255" fmla="*/ 332812 w 7149692"/>
                  <a:gd name="connsiteY255" fmla="*/ 2159000 h 4639734"/>
                  <a:gd name="connsiteX256" fmla="*/ 282012 w 7149692"/>
                  <a:gd name="connsiteY256" fmla="*/ 2235200 h 4639734"/>
                  <a:gd name="connsiteX257" fmla="*/ 256612 w 7149692"/>
                  <a:gd name="connsiteY257" fmla="*/ 2252134 h 4639734"/>
                  <a:gd name="connsiteX258" fmla="*/ 214279 w 7149692"/>
                  <a:gd name="connsiteY258" fmla="*/ 2328334 h 4639734"/>
                  <a:gd name="connsiteX259" fmla="*/ 205812 w 7149692"/>
                  <a:gd name="connsiteY259" fmla="*/ 2362200 h 4639734"/>
                  <a:gd name="connsiteX260" fmla="*/ 188879 w 7149692"/>
                  <a:gd name="connsiteY260" fmla="*/ 2404534 h 4639734"/>
                  <a:gd name="connsiteX261" fmla="*/ 180412 w 7149692"/>
                  <a:gd name="connsiteY261" fmla="*/ 2446867 h 4639734"/>
                  <a:gd name="connsiteX262" fmla="*/ 188879 w 7149692"/>
                  <a:gd name="connsiteY262" fmla="*/ 2531534 h 4639734"/>
                  <a:gd name="connsiteX263" fmla="*/ 239679 w 7149692"/>
                  <a:gd name="connsiteY263" fmla="*/ 2573867 h 4639734"/>
                  <a:gd name="connsiteX264" fmla="*/ 265079 w 7149692"/>
                  <a:gd name="connsiteY264" fmla="*/ 2590800 h 4639734"/>
                  <a:gd name="connsiteX265" fmla="*/ 315879 w 7149692"/>
                  <a:gd name="connsiteY265" fmla="*/ 2641600 h 4639734"/>
                  <a:gd name="connsiteX266" fmla="*/ 375145 w 7149692"/>
                  <a:gd name="connsiteY266" fmla="*/ 2683934 h 4639734"/>
                  <a:gd name="connsiteX267" fmla="*/ 417479 w 7149692"/>
                  <a:gd name="connsiteY267" fmla="*/ 2709334 h 4639734"/>
                  <a:gd name="connsiteX268" fmla="*/ 510612 w 7149692"/>
                  <a:gd name="connsiteY268" fmla="*/ 2768600 h 4639734"/>
                  <a:gd name="connsiteX269" fmla="*/ 527545 w 7149692"/>
                  <a:gd name="connsiteY269" fmla="*/ 2785534 h 4639734"/>
                  <a:gd name="connsiteX270" fmla="*/ 561412 w 7149692"/>
                  <a:gd name="connsiteY270" fmla="*/ 2827867 h 4639734"/>
                  <a:gd name="connsiteX271" fmla="*/ 603745 w 7149692"/>
                  <a:gd name="connsiteY271" fmla="*/ 2895600 h 4639734"/>
                  <a:gd name="connsiteX272" fmla="*/ 561412 w 7149692"/>
                  <a:gd name="connsiteY272" fmla="*/ 2921000 h 4639734"/>
                  <a:gd name="connsiteX273" fmla="*/ 510612 w 7149692"/>
                  <a:gd name="connsiteY273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55012 w 7149692"/>
                  <a:gd name="connsiteY20" fmla="*/ 4004734 h 4639734"/>
                  <a:gd name="connsiteX21" fmla="*/ 171945 w 7149692"/>
                  <a:gd name="connsiteY21" fmla="*/ 4030134 h 4639734"/>
                  <a:gd name="connsiteX22" fmla="*/ 239679 w 7149692"/>
                  <a:gd name="connsiteY22" fmla="*/ 4089400 h 4639734"/>
                  <a:gd name="connsiteX23" fmla="*/ 315879 w 7149692"/>
                  <a:gd name="connsiteY23" fmla="*/ 4148667 h 4639734"/>
                  <a:gd name="connsiteX24" fmla="*/ 442879 w 7149692"/>
                  <a:gd name="connsiteY24" fmla="*/ 4233334 h 4639734"/>
                  <a:gd name="connsiteX25" fmla="*/ 510612 w 7149692"/>
                  <a:gd name="connsiteY25" fmla="*/ 4267200 h 4639734"/>
                  <a:gd name="connsiteX26" fmla="*/ 595279 w 7149692"/>
                  <a:gd name="connsiteY26" fmla="*/ 4309534 h 4639734"/>
                  <a:gd name="connsiteX27" fmla="*/ 713812 w 7149692"/>
                  <a:gd name="connsiteY27" fmla="*/ 4360334 h 4639734"/>
                  <a:gd name="connsiteX28" fmla="*/ 764612 w 7149692"/>
                  <a:gd name="connsiteY28" fmla="*/ 4385734 h 4639734"/>
                  <a:gd name="connsiteX29" fmla="*/ 891612 w 7149692"/>
                  <a:gd name="connsiteY29" fmla="*/ 4394200 h 4639734"/>
                  <a:gd name="connsiteX30" fmla="*/ 1060945 w 7149692"/>
                  <a:gd name="connsiteY30" fmla="*/ 4377267 h 4639734"/>
                  <a:gd name="connsiteX31" fmla="*/ 1187945 w 7149692"/>
                  <a:gd name="connsiteY31" fmla="*/ 4326467 h 4639734"/>
                  <a:gd name="connsiteX32" fmla="*/ 1272612 w 7149692"/>
                  <a:gd name="connsiteY32" fmla="*/ 4267200 h 4639734"/>
                  <a:gd name="connsiteX33" fmla="*/ 1348812 w 7149692"/>
                  <a:gd name="connsiteY33" fmla="*/ 4191000 h 4639734"/>
                  <a:gd name="connsiteX34" fmla="*/ 1450412 w 7149692"/>
                  <a:gd name="connsiteY34" fmla="*/ 4123267 h 4639734"/>
                  <a:gd name="connsiteX35" fmla="*/ 1518145 w 7149692"/>
                  <a:gd name="connsiteY35" fmla="*/ 4013200 h 4639734"/>
                  <a:gd name="connsiteX36" fmla="*/ 1594345 w 7149692"/>
                  <a:gd name="connsiteY36" fmla="*/ 4123267 h 4639734"/>
                  <a:gd name="connsiteX37" fmla="*/ 1679012 w 7149692"/>
                  <a:gd name="connsiteY37" fmla="*/ 4241800 h 4639734"/>
                  <a:gd name="connsiteX38" fmla="*/ 1763679 w 7149692"/>
                  <a:gd name="connsiteY38" fmla="*/ 4334934 h 4639734"/>
                  <a:gd name="connsiteX39" fmla="*/ 1831412 w 7149692"/>
                  <a:gd name="connsiteY39" fmla="*/ 4368800 h 4639734"/>
                  <a:gd name="connsiteX40" fmla="*/ 1890679 w 7149692"/>
                  <a:gd name="connsiteY40" fmla="*/ 4411134 h 4639734"/>
                  <a:gd name="connsiteX41" fmla="*/ 1983812 w 7149692"/>
                  <a:gd name="connsiteY41" fmla="*/ 4453467 h 4639734"/>
                  <a:gd name="connsiteX42" fmla="*/ 2076945 w 7149692"/>
                  <a:gd name="connsiteY42" fmla="*/ 4478867 h 4639734"/>
                  <a:gd name="connsiteX43" fmla="*/ 2237812 w 7149692"/>
                  <a:gd name="connsiteY43" fmla="*/ 4512734 h 4639734"/>
                  <a:gd name="connsiteX44" fmla="*/ 2297079 w 7149692"/>
                  <a:gd name="connsiteY44" fmla="*/ 4529667 h 4639734"/>
                  <a:gd name="connsiteX45" fmla="*/ 2381745 w 7149692"/>
                  <a:gd name="connsiteY45" fmla="*/ 4538134 h 4639734"/>
                  <a:gd name="connsiteX46" fmla="*/ 2457945 w 7149692"/>
                  <a:gd name="connsiteY46" fmla="*/ 4546600 h 4639734"/>
                  <a:gd name="connsiteX47" fmla="*/ 2525679 w 7149692"/>
                  <a:gd name="connsiteY47" fmla="*/ 4563534 h 4639734"/>
                  <a:gd name="connsiteX48" fmla="*/ 2601879 w 7149692"/>
                  <a:gd name="connsiteY48" fmla="*/ 4580467 h 4639734"/>
                  <a:gd name="connsiteX49" fmla="*/ 2771212 w 7149692"/>
                  <a:gd name="connsiteY49" fmla="*/ 4622800 h 4639734"/>
                  <a:gd name="connsiteX50" fmla="*/ 2915145 w 7149692"/>
                  <a:gd name="connsiteY50" fmla="*/ 4639734 h 4639734"/>
                  <a:gd name="connsiteX51" fmla="*/ 3025212 w 7149692"/>
                  <a:gd name="connsiteY51" fmla="*/ 4631267 h 4639734"/>
                  <a:gd name="connsiteX52" fmla="*/ 3084479 w 7149692"/>
                  <a:gd name="connsiteY52" fmla="*/ 4555067 h 4639734"/>
                  <a:gd name="connsiteX53" fmla="*/ 3160679 w 7149692"/>
                  <a:gd name="connsiteY53" fmla="*/ 4419600 h 4639734"/>
                  <a:gd name="connsiteX54" fmla="*/ 3203012 w 7149692"/>
                  <a:gd name="connsiteY54" fmla="*/ 4351867 h 4639734"/>
                  <a:gd name="connsiteX55" fmla="*/ 3262279 w 7149692"/>
                  <a:gd name="connsiteY55" fmla="*/ 4275667 h 4639734"/>
                  <a:gd name="connsiteX56" fmla="*/ 3287679 w 7149692"/>
                  <a:gd name="connsiteY56" fmla="*/ 4224867 h 4639734"/>
                  <a:gd name="connsiteX57" fmla="*/ 3313079 w 7149692"/>
                  <a:gd name="connsiteY57" fmla="*/ 4123267 h 4639734"/>
                  <a:gd name="connsiteX58" fmla="*/ 3338479 w 7149692"/>
                  <a:gd name="connsiteY58" fmla="*/ 4055534 h 4639734"/>
                  <a:gd name="connsiteX59" fmla="*/ 3355412 w 7149692"/>
                  <a:gd name="connsiteY59" fmla="*/ 3987800 h 4639734"/>
                  <a:gd name="connsiteX60" fmla="*/ 3431612 w 7149692"/>
                  <a:gd name="connsiteY60" fmla="*/ 4047067 h 4639734"/>
                  <a:gd name="connsiteX61" fmla="*/ 3473945 w 7149692"/>
                  <a:gd name="connsiteY61" fmla="*/ 4089400 h 4639734"/>
                  <a:gd name="connsiteX62" fmla="*/ 3541679 w 7149692"/>
                  <a:gd name="connsiteY62" fmla="*/ 4165600 h 4639734"/>
                  <a:gd name="connsiteX63" fmla="*/ 3617879 w 7149692"/>
                  <a:gd name="connsiteY63" fmla="*/ 4233334 h 4639734"/>
                  <a:gd name="connsiteX64" fmla="*/ 3677145 w 7149692"/>
                  <a:gd name="connsiteY64" fmla="*/ 4292600 h 4639734"/>
                  <a:gd name="connsiteX65" fmla="*/ 3736412 w 7149692"/>
                  <a:gd name="connsiteY65" fmla="*/ 4360334 h 4639734"/>
                  <a:gd name="connsiteX66" fmla="*/ 3795679 w 7149692"/>
                  <a:gd name="connsiteY66" fmla="*/ 4402667 h 4639734"/>
                  <a:gd name="connsiteX67" fmla="*/ 3897279 w 7149692"/>
                  <a:gd name="connsiteY67" fmla="*/ 4461934 h 4639734"/>
                  <a:gd name="connsiteX68" fmla="*/ 3998879 w 7149692"/>
                  <a:gd name="connsiteY68" fmla="*/ 4495800 h 4639734"/>
                  <a:gd name="connsiteX69" fmla="*/ 4083545 w 7149692"/>
                  <a:gd name="connsiteY69" fmla="*/ 4512734 h 4639734"/>
                  <a:gd name="connsiteX70" fmla="*/ 4134345 w 7149692"/>
                  <a:gd name="connsiteY70" fmla="*/ 4529667 h 4639734"/>
                  <a:gd name="connsiteX71" fmla="*/ 4252879 w 7149692"/>
                  <a:gd name="connsiteY71" fmla="*/ 4538134 h 4639734"/>
                  <a:gd name="connsiteX72" fmla="*/ 4320612 w 7149692"/>
                  <a:gd name="connsiteY72" fmla="*/ 4546600 h 4639734"/>
                  <a:gd name="connsiteX73" fmla="*/ 4574612 w 7149692"/>
                  <a:gd name="connsiteY73" fmla="*/ 4555067 h 4639734"/>
                  <a:gd name="connsiteX74" fmla="*/ 4752412 w 7149692"/>
                  <a:gd name="connsiteY74" fmla="*/ 4572000 h 4639734"/>
                  <a:gd name="connsiteX75" fmla="*/ 4828612 w 7149692"/>
                  <a:gd name="connsiteY75" fmla="*/ 4580467 h 4639734"/>
                  <a:gd name="connsiteX76" fmla="*/ 5074145 w 7149692"/>
                  <a:gd name="connsiteY76" fmla="*/ 4588934 h 4639734"/>
                  <a:gd name="connsiteX77" fmla="*/ 5421279 w 7149692"/>
                  <a:gd name="connsiteY77" fmla="*/ 4563534 h 4639734"/>
                  <a:gd name="connsiteX78" fmla="*/ 5497479 w 7149692"/>
                  <a:gd name="connsiteY78" fmla="*/ 4529667 h 4639734"/>
                  <a:gd name="connsiteX79" fmla="*/ 5565212 w 7149692"/>
                  <a:gd name="connsiteY79" fmla="*/ 4461934 h 4639734"/>
                  <a:gd name="connsiteX80" fmla="*/ 5658345 w 7149692"/>
                  <a:gd name="connsiteY80" fmla="*/ 4385734 h 4639734"/>
                  <a:gd name="connsiteX81" fmla="*/ 5717612 w 7149692"/>
                  <a:gd name="connsiteY81" fmla="*/ 4343400 h 4639734"/>
                  <a:gd name="connsiteX82" fmla="*/ 5759945 w 7149692"/>
                  <a:gd name="connsiteY82" fmla="*/ 4292600 h 4639734"/>
                  <a:gd name="connsiteX83" fmla="*/ 5802279 w 7149692"/>
                  <a:gd name="connsiteY83" fmla="*/ 4174067 h 4639734"/>
                  <a:gd name="connsiteX84" fmla="*/ 5827679 w 7149692"/>
                  <a:gd name="connsiteY84" fmla="*/ 4097867 h 4639734"/>
                  <a:gd name="connsiteX85" fmla="*/ 5861545 w 7149692"/>
                  <a:gd name="connsiteY85" fmla="*/ 3987800 h 4639734"/>
                  <a:gd name="connsiteX86" fmla="*/ 5903879 w 7149692"/>
                  <a:gd name="connsiteY86" fmla="*/ 3979334 h 4639734"/>
                  <a:gd name="connsiteX87" fmla="*/ 5997012 w 7149692"/>
                  <a:gd name="connsiteY87" fmla="*/ 4013200 h 4639734"/>
                  <a:gd name="connsiteX88" fmla="*/ 6327212 w 7149692"/>
                  <a:gd name="connsiteY88" fmla="*/ 4004734 h 4639734"/>
                  <a:gd name="connsiteX89" fmla="*/ 6411879 w 7149692"/>
                  <a:gd name="connsiteY89" fmla="*/ 3996267 h 4639734"/>
                  <a:gd name="connsiteX90" fmla="*/ 6589679 w 7149692"/>
                  <a:gd name="connsiteY90" fmla="*/ 3979334 h 4639734"/>
                  <a:gd name="connsiteX91" fmla="*/ 6725145 w 7149692"/>
                  <a:gd name="connsiteY91" fmla="*/ 3962400 h 4639734"/>
                  <a:gd name="connsiteX92" fmla="*/ 6784412 w 7149692"/>
                  <a:gd name="connsiteY92" fmla="*/ 3945467 h 4639734"/>
                  <a:gd name="connsiteX93" fmla="*/ 6869079 w 7149692"/>
                  <a:gd name="connsiteY93" fmla="*/ 3869267 h 4639734"/>
                  <a:gd name="connsiteX94" fmla="*/ 6936812 w 7149692"/>
                  <a:gd name="connsiteY94" fmla="*/ 3759200 h 4639734"/>
                  <a:gd name="connsiteX95" fmla="*/ 6987612 w 7149692"/>
                  <a:gd name="connsiteY95" fmla="*/ 3666067 h 4639734"/>
                  <a:gd name="connsiteX96" fmla="*/ 7029945 w 7149692"/>
                  <a:gd name="connsiteY96" fmla="*/ 3572934 h 4639734"/>
                  <a:gd name="connsiteX97" fmla="*/ 7055345 w 7149692"/>
                  <a:gd name="connsiteY97" fmla="*/ 3479800 h 4639734"/>
                  <a:gd name="connsiteX98" fmla="*/ 7106145 w 7149692"/>
                  <a:gd name="connsiteY98" fmla="*/ 3378200 h 4639734"/>
                  <a:gd name="connsiteX99" fmla="*/ 7140012 w 7149692"/>
                  <a:gd name="connsiteY99" fmla="*/ 3259667 h 4639734"/>
                  <a:gd name="connsiteX100" fmla="*/ 7140012 w 7149692"/>
                  <a:gd name="connsiteY100" fmla="*/ 2937934 h 4639734"/>
                  <a:gd name="connsiteX101" fmla="*/ 7114612 w 7149692"/>
                  <a:gd name="connsiteY101" fmla="*/ 2836334 h 4639734"/>
                  <a:gd name="connsiteX102" fmla="*/ 7063812 w 7149692"/>
                  <a:gd name="connsiteY102" fmla="*/ 2743200 h 4639734"/>
                  <a:gd name="connsiteX103" fmla="*/ 7029945 w 7149692"/>
                  <a:gd name="connsiteY103" fmla="*/ 2641600 h 4639734"/>
                  <a:gd name="connsiteX104" fmla="*/ 7004545 w 7149692"/>
                  <a:gd name="connsiteY104" fmla="*/ 2582334 h 4639734"/>
                  <a:gd name="connsiteX105" fmla="*/ 6953745 w 7149692"/>
                  <a:gd name="connsiteY105" fmla="*/ 2514600 h 4639734"/>
                  <a:gd name="connsiteX106" fmla="*/ 6826745 w 7149692"/>
                  <a:gd name="connsiteY106" fmla="*/ 2421467 h 4639734"/>
                  <a:gd name="connsiteX107" fmla="*/ 6759012 w 7149692"/>
                  <a:gd name="connsiteY107" fmla="*/ 2396067 h 4639734"/>
                  <a:gd name="connsiteX108" fmla="*/ 6657412 w 7149692"/>
                  <a:gd name="connsiteY108" fmla="*/ 2319867 h 4639734"/>
                  <a:gd name="connsiteX109" fmla="*/ 6538879 w 7149692"/>
                  <a:gd name="connsiteY109" fmla="*/ 2294467 h 4639734"/>
                  <a:gd name="connsiteX110" fmla="*/ 6445745 w 7149692"/>
                  <a:gd name="connsiteY110" fmla="*/ 2260600 h 4639734"/>
                  <a:gd name="connsiteX111" fmla="*/ 6132479 w 7149692"/>
                  <a:gd name="connsiteY111" fmla="*/ 2260600 h 4639734"/>
                  <a:gd name="connsiteX112" fmla="*/ 6013945 w 7149692"/>
                  <a:gd name="connsiteY112" fmla="*/ 2302934 h 4639734"/>
                  <a:gd name="connsiteX113" fmla="*/ 5954679 w 7149692"/>
                  <a:gd name="connsiteY113" fmla="*/ 2319867 h 4639734"/>
                  <a:gd name="connsiteX114" fmla="*/ 5929279 w 7149692"/>
                  <a:gd name="connsiteY114" fmla="*/ 2167467 h 4639734"/>
                  <a:gd name="connsiteX115" fmla="*/ 5903879 w 7149692"/>
                  <a:gd name="connsiteY115" fmla="*/ 2091267 h 4639734"/>
                  <a:gd name="connsiteX116" fmla="*/ 5878479 w 7149692"/>
                  <a:gd name="connsiteY116" fmla="*/ 1955800 h 4639734"/>
                  <a:gd name="connsiteX117" fmla="*/ 5853079 w 7149692"/>
                  <a:gd name="connsiteY117" fmla="*/ 1905000 h 4639734"/>
                  <a:gd name="connsiteX118" fmla="*/ 5810745 w 7149692"/>
                  <a:gd name="connsiteY118" fmla="*/ 1811867 h 4639734"/>
                  <a:gd name="connsiteX119" fmla="*/ 5759945 w 7149692"/>
                  <a:gd name="connsiteY119" fmla="*/ 1693334 h 4639734"/>
                  <a:gd name="connsiteX120" fmla="*/ 5726079 w 7149692"/>
                  <a:gd name="connsiteY120" fmla="*/ 1591734 h 4639734"/>
                  <a:gd name="connsiteX121" fmla="*/ 5675279 w 7149692"/>
                  <a:gd name="connsiteY121" fmla="*/ 1507067 h 4639734"/>
                  <a:gd name="connsiteX122" fmla="*/ 5649879 w 7149692"/>
                  <a:gd name="connsiteY122" fmla="*/ 1447800 h 4639734"/>
                  <a:gd name="connsiteX123" fmla="*/ 5616012 w 7149692"/>
                  <a:gd name="connsiteY123" fmla="*/ 1380067 h 4639734"/>
                  <a:gd name="connsiteX124" fmla="*/ 5556745 w 7149692"/>
                  <a:gd name="connsiteY124" fmla="*/ 1270000 h 4639734"/>
                  <a:gd name="connsiteX125" fmla="*/ 5505945 w 7149692"/>
                  <a:gd name="connsiteY125" fmla="*/ 1185334 h 4639734"/>
                  <a:gd name="connsiteX126" fmla="*/ 5446679 w 7149692"/>
                  <a:gd name="connsiteY126" fmla="*/ 1083734 h 4639734"/>
                  <a:gd name="connsiteX127" fmla="*/ 5395879 w 7149692"/>
                  <a:gd name="connsiteY127" fmla="*/ 1024467 h 4639734"/>
                  <a:gd name="connsiteX128" fmla="*/ 5336612 w 7149692"/>
                  <a:gd name="connsiteY128" fmla="*/ 939800 h 4639734"/>
                  <a:gd name="connsiteX129" fmla="*/ 5294279 w 7149692"/>
                  <a:gd name="connsiteY129" fmla="*/ 889000 h 4639734"/>
                  <a:gd name="connsiteX130" fmla="*/ 5226545 w 7149692"/>
                  <a:gd name="connsiteY130" fmla="*/ 838200 h 4639734"/>
                  <a:gd name="connsiteX131" fmla="*/ 5158812 w 7149692"/>
                  <a:gd name="connsiteY131" fmla="*/ 812800 h 4639734"/>
                  <a:gd name="connsiteX132" fmla="*/ 5065679 w 7149692"/>
                  <a:gd name="connsiteY132" fmla="*/ 778934 h 4639734"/>
                  <a:gd name="connsiteX133" fmla="*/ 4955612 w 7149692"/>
                  <a:gd name="connsiteY133" fmla="*/ 753534 h 4639734"/>
                  <a:gd name="connsiteX134" fmla="*/ 4887879 w 7149692"/>
                  <a:gd name="connsiteY134" fmla="*/ 736600 h 4639734"/>
                  <a:gd name="connsiteX135" fmla="*/ 4760879 w 7149692"/>
                  <a:gd name="connsiteY135" fmla="*/ 795867 h 4639734"/>
                  <a:gd name="connsiteX136" fmla="*/ 4667745 w 7149692"/>
                  <a:gd name="connsiteY136" fmla="*/ 872067 h 4639734"/>
                  <a:gd name="connsiteX137" fmla="*/ 4600012 w 7149692"/>
                  <a:gd name="connsiteY137" fmla="*/ 990600 h 4639734"/>
                  <a:gd name="connsiteX138" fmla="*/ 4574612 w 7149692"/>
                  <a:gd name="connsiteY138" fmla="*/ 1066800 h 4639734"/>
                  <a:gd name="connsiteX139" fmla="*/ 4540745 w 7149692"/>
                  <a:gd name="connsiteY139" fmla="*/ 1210734 h 4639734"/>
                  <a:gd name="connsiteX140" fmla="*/ 4489945 w 7149692"/>
                  <a:gd name="connsiteY140" fmla="*/ 1168400 h 4639734"/>
                  <a:gd name="connsiteX141" fmla="*/ 4447612 w 7149692"/>
                  <a:gd name="connsiteY141" fmla="*/ 1049867 h 4639734"/>
                  <a:gd name="connsiteX142" fmla="*/ 4379879 w 7149692"/>
                  <a:gd name="connsiteY142" fmla="*/ 922867 h 4639734"/>
                  <a:gd name="connsiteX143" fmla="*/ 4329079 w 7149692"/>
                  <a:gd name="connsiteY143" fmla="*/ 821267 h 4639734"/>
                  <a:gd name="connsiteX144" fmla="*/ 4269812 w 7149692"/>
                  <a:gd name="connsiteY144" fmla="*/ 711200 h 4639734"/>
                  <a:gd name="connsiteX145" fmla="*/ 4210545 w 7149692"/>
                  <a:gd name="connsiteY145" fmla="*/ 609600 h 4639734"/>
                  <a:gd name="connsiteX146" fmla="*/ 4134345 w 7149692"/>
                  <a:gd name="connsiteY146" fmla="*/ 516467 h 4639734"/>
                  <a:gd name="connsiteX147" fmla="*/ 4100479 w 7149692"/>
                  <a:gd name="connsiteY147" fmla="*/ 448734 h 4639734"/>
                  <a:gd name="connsiteX148" fmla="*/ 4041212 w 7149692"/>
                  <a:gd name="connsiteY148" fmla="*/ 372534 h 4639734"/>
                  <a:gd name="connsiteX149" fmla="*/ 4007345 w 7149692"/>
                  <a:gd name="connsiteY149" fmla="*/ 338667 h 4639734"/>
                  <a:gd name="connsiteX150" fmla="*/ 3990412 w 7149692"/>
                  <a:gd name="connsiteY150" fmla="*/ 313267 h 4639734"/>
                  <a:gd name="connsiteX151" fmla="*/ 3965012 w 7149692"/>
                  <a:gd name="connsiteY151" fmla="*/ 287867 h 4639734"/>
                  <a:gd name="connsiteX152" fmla="*/ 3939612 w 7149692"/>
                  <a:gd name="connsiteY152" fmla="*/ 254000 h 4639734"/>
                  <a:gd name="connsiteX153" fmla="*/ 3905745 w 7149692"/>
                  <a:gd name="connsiteY153" fmla="*/ 237067 h 4639734"/>
                  <a:gd name="connsiteX154" fmla="*/ 3846479 w 7149692"/>
                  <a:gd name="connsiteY154" fmla="*/ 186267 h 4639734"/>
                  <a:gd name="connsiteX155" fmla="*/ 3821079 w 7149692"/>
                  <a:gd name="connsiteY155" fmla="*/ 169334 h 4639734"/>
                  <a:gd name="connsiteX156" fmla="*/ 3787212 w 7149692"/>
                  <a:gd name="connsiteY156" fmla="*/ 135467 h 4639734"/>
                  <a:gd name="connsiteX157" fmla="*/ 3694079 w 7149692"/>
                  <a:gd name="connsiteY157" fmla="*/ 101600 h 4639734"/>
                  <a:gd name="connsiteX158" fmla="*/ 3617879 w 7149692"/>
                  <a:gd name="connsiteY158" fmla="*/ 67734 h 4639734"/>
                  <a:gd name="connsiteX159" fmla="*/ 3584012 w 7149692"/>
                  <a:gd name="connsiteY159" fmla="*/ 59267 h 4639734"/>
                  <a:gd name="connsiteX160" fmla="*/ 3550145 w 7149692"/>
                  <a:gd name="connsiteY160" fmla="*/ 42334 h 4639734"/>
                  <a:gd name="connsiteX161" fmla="*/ 3516279 w 7149692"/>
                  <a:gd name="connsiteY161" fmla="*/ 33867 h 4639734"/>
                  <a:gd name="connsiteX162" fmla="*/ 3431612 w 7149692"/>
                  <a:gd name="connsiteY162" fmla="*/ 8467 h 4639734"/>
                  <a:gd name="connsiteX163" fmla="*/ 3330012 w 7149692"/>
                  <a:gd name="connsiteY163" fmla="*/ 0 h 4639734"/>
                  <a:gd name="connsiteX164" fmla="*/ 3143745 w 7149692"/>
                  <a:gd name="connsiteY164" fmla="*/ 8467 h 4639734"/>
                  <a:gd name="connsiteX165" fmla="*/ 3050612 w 7149692"/>
                  <a:gd name="connsiteY165" fmla="*/ 25400 h 4639734"/>
                  <a:gd name="connsiteX166" fmla="*/ 2991345 w 7149692"/>
                  <a:gd name="connsiteY166" fmla="*/ 42334 h 4639734"/>
                  <a:gd name="connsiteX167" fmla="*/ 2949012 w 7149692"/>
                  <a:gd name="connsiteY167" fmla="*/ 59267 h 4639734"/>
                  <a:gd name="connsiteX168" fmla="*/ 2898212 w 7149692"/>
                  <a:gd name="connsiteY168" fmla="*/ 93134 h 4639734"/>
                  <a:gd name="connsiteX169" fmla="*/ 2855879 w 7149692"/>
                  <a:gd name="connsiteY169" fmla="*/ 118534 h 4639734"/>
                  <a:gd name="connsiteX170" fmla="*/ 2830479 w 7149692"/>
                  <a:gd name="connsiteY170" fmla="*/ 143934 h 4639734"/>
                  <a:gd name="connsiteX171" fmla="*/ 2805079 w 7149692"/>
                  <a:gd name="connsiteY171" fmla="*/ 160867 h 4639734"/>
                  <a:gd name="connsiteX172" fmla="*/ 2745812 w 7149692"/>
                  <a:gd name="connsiteY172" fmla="*/ 203200 h 4639734"/>
                  <a:gd name="connsiteX173" fmla="*/ 2720412 w 7149692"/>
                  <a:gd name="connsiteY173" fmla="*/ 254000 h 4639734"/>
                  <a:gd name="connsiteX174" fmla="*/ 2695012 w 7149692"/>
                  <a:gd name="connsiteY174" fmla="*/ 296334 h 4639734"/>
                  <a:gd name="connsiteX175" fmla="*/ 2644212 w 7149692"/>
                  <a:gd name="connsiteY175" fmla="*/ 389467 h 4639734"/>
                  <a:gd name="connsiteX176" fmla="*/ 2627279 w 7149692"/>
                  <a:gd name="connsiteY176" fmla="*/ 414867 h 4639734"/>
                  <a:gd name="connsiteX177" fmla="*/ 2610345 w 7149692"/>
                  <a:gd name="connsiteY177" fmla="*/ 541867 h 4639734"/>
                  <a:gd name="connsiteX178" fmla="*/ 2593412 w 7149692"/>
                  <a:gd name="connsiteY178" fmla="*/ 584200 h 4639734"/>
                  <a:gd name="connsiteX179" fmla="*/ 2584945 w 7149692"/>
                  <a:gd name="connsiteY179" fmla="*/ 609600 h 4639734"/>
                  <a:gd name="connsiteX180" fmla="*/ 2568012 w 7149692"/>
                  <a:gd name="connsiteY180" fmla="*/ 643467 h 4639734"/>
                  <a:gd name="connsiteX181" fmla="*/ 2542612 w 7149692"/>
                  <a:gd name="connsiteY181" fmla="*/ 728134 h 4639734"/>
                  <a:gd name="connsiteX182" fmla="*/ 2551079 w 7149692"/>
                  <a:gd name="connsiteY182" fmla="*/ 880534 h 4639734"/>
                  <a:gd name="connsiteX183" fmla="*/ 2576479 w 7149692"/>
                  <a:gd name="connsiteY183" fmla="*/ 973667 h 4639734"/>
                  <a:gd name="connsiteX184" fmla="*/ 2593412 w 7149692"/>
                  <a:gd name="connsiteY184" fmla="*/ 1049867 h 4639734"/>
                  <a:gd name="connsiteX185" fmla="*/ 2618812 w 7149692"/>
                  <a:gd name="connsiteY185" fmla="*/ 1066800 h 4639734"/>
                  <a:gd name="connsiteX186" fmla="*/ 2678079 w 7149692"/>
                  <a:gd name="connsiteY186" fmla="*/ 1134534 h 4639734"/>
                  <a:gd name="connsiteX187" fmla="*/ 2728879 w 7149692"/>
                  <a:gd name="connsiteY187" fmla="*/ 1176867 h 4639734"/>
                  <a:gd name="connsiteX188" fmla="*/ 2703479 w 7149692"/>
                  <a:gd name="connsiteY188" fmla="*/ 1202267 h 4639734"/>
                  <a:gd name="connsiteX189" fmla="*/ 2635745 w 7149692"/>
                  <a:gd name="connsiteY189" fmla="*/ 1193800 h 4639734"/>
                  <a:gd name="connsiteX190" fmla="*/ 2568012 w 7149692"/>
                  <a:gd name="connsiteY190" fmla="*/ 1117600 h 4639734"/>
                  <a:gd name="connsiteX191" fmla="*/ 2551079 w 7149692"/>
                  <a:gd name="connsiteY191" fmla="*/ 1092200 h 4639734"/>
                  <a:gd name="connsiteX192" fmla="*/ 2525679 w 7149692"/>
                  <a:gd name="connsiteY192" fmla="*/ 1083734 h 4639734"/>
                  <a:gd name="connsiteX193" fmla="*/ 2508745 w 7149692"/>
                  <a:gd name="connsiteY193" fmla="*/ 1049867 h 4639734"/>
                  <a:gd name="connsiteX194" fmla="*/ 2466412 w 7149692"/>
                  <a:gd name="connsiteY194" fmla="*/ 1024467 h 4639734"/>
                  <a:gd name="connsiteX195" fmla="*/ 2432545 w 7149692"/>
                  <a:gd name="connsiteY195" fmla="*/ 999067 h 4639734"/>
                  <a:gd name="connsiteX196" fmla="*/ 2305545 w 7149692"/>
                  <a:gd name="connsiteY196" fmla="*/ 889000 h 4639734"/>
                  <a:gd name="connsiteX197" fmla="*/ 2187012 w 7149692"/>
                  <a:gd name="connsiteY197" fmla="*/ 804334 h 4639734"/>
                  <a:gd name="connsiteX198" fmla="*/ 2136212 w 7149692"/>
                  <a:gd name="connsiteY198" fmla="*/ 762000 h 4639734"/>
                  <a:gd name="connsiteX199" fmla="*/ 2017679 w 7149692"/>
                  <a:gd name="connsiteY199" fmla="*/ 677334 h 4639734"/>
                  <a:gd name="connsiteX200" fmla="*/ 1966879 w 7149692"/>
                  <a:gd name="connsiteY200" fmla="*/ 635000 h 4639734"/>
                  <a:gd name="connsiteX201" fmla="*/ 1873745 w 7149692"/>
                  <a:gd name="connsiteY201" fmla="*/ 575734 h 4639734"/>
                  <a:gd name="connsiteX202" fmla="*/ 1831412 w 7149692"/>
                  <a:gd name="connsiteY202" fmla="*/ 541867 h 4639734"/>
                  <a:gd name="connsiteX203" fmla="*/ 1789079 w 7149692"/>
                  <a:gd name="connsiteY203" fmla="*/ 533400 h 4639734"/>
                  <a:gd name="connsiteX204" fmla="*/ 1763679 w 7149692"/>
                  <a:gd name="connsiteY204" fmla="*/ 524934 h 4639734"/>
                  <a:gd name="connsiteX205" fmla="*/ 1738279 w 7149692"/>
                  <a:gd name="connsiteY205" fmla="*/ 508000 h 4639734"/>
                  <a:gd name="connsiteX206" fmla="*/ 1611279 w 7149692"/>
                  <a:gd name="connsiteY206" fmla="*/ 474134 h 4639734"/>
                  <a:gd name="connsiteX207" fmla="*/ 1501212 w 7149692"/>
                  <a:gd name="connsiteY207" fmla="*/ 465667 h 4639734"/>
                  <a:gd name="connsiteX208" fmla="*/ 1314945 w 7149692"/>
                  <a:gd name="connsiteY208" fmla="*/ 474134 h 4639734"/>
                  <a:gd name="connsiteX209" fmla="*/ 1255679 w 7149692"/>
                  <a:gd name="connsiteY209" fmla="*/ 491067 h 4639734"/>
                  <a:gd name="connsiteX210" fmla="*/ 1179479 w 7149692"/>
                  <a:gd name="connsiteY210" fmla="*/ 508000 h 4639734"/>
                  <a:gd name="connsiteX211" fmla="*/ 1111745 w 7149692"/>
                  <a:gd name="connsiteY211" fmla="*/ 524934 h 4639734"/>
                  <a:gd name="connsiteX212" fmla="*/ 1077879 w 7149692"/>
                  <a:gd name="connsiteY212" fmla="*/ 550334 h 4639734"/>
                  <a:gd name="connsiteX213" fmla="*/ 1044012 w 7149692"/>
                  <a:gd name="connsiteY213" fmla="*/ 567267 h 4639734"/>
                  <a:gd name="connsiteX214" fmla="*/ 993212 w 7149692"/>
                  <a:gd name="connsiteY214" fmla="*/ 618067 h 4639734"/>
                  <a:gd name="connsiteX215" fmla="*/ 933945 w 7149692"/>
                  <a:gd name="connsiteY215" fmla="*/ 728134 h 4639734"/>
                  <a:gd name="connsiteX216" fmla="*/ 900079 w 7149692"/>
                  <a:gd name="connsiteY216" fmla="*/ 778934 h 4639734"/>
                  <a:gd name="connsiteX217" fmla="*/ 883145 w 7149692"/>
                  <a:gd name="connsiteY217" fmla="*/ 838200 h 4639734"/>
                  <a:gd name="connsiteX218" fmla="*/ 866212 w 7149692"/>
                  <a:gd name="connsiteY218" fmla="*/ 905934 h 4639734"/>
                  <a:gd name="connsiteX219" fmla="*/ 883145 w 7149692"/>
                  <a:gd name="connsiteY219" fmla="*/ 1227667 h 4639734"/>
                  <a:gd name="connsiteX220" fmla="*/ 900079 w 7149692"/>
                  <a:gd name="connsiteY220" fmla="*/ 1278467 h 4639734"/>
                  <a:gd name="connsiteX221" fmla="*/ 908545 w 7149692"/>
                  <a:gd name="connsiteY221" fmla="*/ 1320800 h 4639734"/>
                  <a:gd name="connsiteX222" fmla="*/ 942412 w 7149692"/>
                  <a:gd name="connsiteY222" fmla="*/ 1380067 h 4639734"/>
                  <a:gd name="connsiteX223" fmla="*/ 967812 w 7149692"/>
                  <a:gd name="connsiteY223" fmla="*/ 1413934 h 4639734"/>
                  <a:gd name="connsiteX224" fmla="*/ 1010145 w 7149692"/>
                  <a:gd name="connsiteY224" fmla="*/ 1490134 h 4639734"/>
                  <a:gd name="connsiteX225" fmla="*/ 1060945 w 7149692"/>
                  <a:gd name="connsiteY225" fmla="*/ 1532467 h 4639734"/>
                  <a:gd name="connsiteX226" fmla="*/ 1077879 w 7149692"/>
                  <a:gd name="connsiteY226" fmla="*/ 1557867 h 4639734"/>
                  <a:gd name="connsiteX227" fmla="*/ 1120212 w 7149692"/>
                  <a:gd name="connsiteY227" fmla="*/ 1591734 h 4639734"/>
                  <a:gd name="connsiteX228" fmla="*/ 1145612 w 7149692"/>
                  <a:gd name="connsiteY228" fmla="*/ 1617134 h 4639734"/>
                  <a:gd name="connsiteX229" fmla="*/ 1179479 w 7149692"/>
                  <a:gd name="connsiteY229" fmla="*/ 1659467 h 4639734"/>
                  <a:gd name="connsiteX230" fmla="*/ 1230279 w 7149692"/>
                  <a:gd name="connsiteY230" fmla="*/ 1710267 h 4639734"/>
                  <a:gd name="connsiteX231" fmla="*/ 1289545 w 7149692"/>
                  <a:gd name="connsiteY231" fmla="*/ 1761067 h 4639734"/>
                  <a:gd name="connsiteX232" fmla="*/ 1314945 w 7149692"/>
                  <a:gd name="connsiteY232" fmla="*/ 1794934 h 4639734"/>
                  <a:gd name="connsiteX233" fmla="*/ 1374212 w 7149692"/>
                  <a:gd name="connsiteY233" fmla="*/ 1837267 h 4639734"/>
                  <a:gd name="connsiteX234" fmla="*/ 1391145 w 7149692"/>
                  <a:gd name="connsiteY234" fmla="*/ 1862667 h 4639734"/>
                  <a:gd name="connsiteX235" fmla="*/ 1425012 w 7149692"/>
                  <a:gd name="connsiteY235" fmla="*/ 1896534 h 4639734"/>
                  <a:gd name="connsiteX236" fmla="*/ 1433479 w 7149692"/>
                  <a:gd name="connsiteY236" fmla="*/ 1921934 h 4639734"/>
                  <a:gd name="connsiteX237" fmla="*/ 1416545 w 7149692"/>
                  <a:gd name="connsiteY237" fmla="*/ 1938867 h 4639734"/>
                  <a:gd name="connsiteX238" fmla="*/ 1357279 w 7149692"/>
                  <a:gd name="connsiteY238" fmla="*/ 1921934 h 4639734"/>
                  <a:gd name="connsiteX239" fmla="*/ 1298012 w 7149692"/>
                  <a:gd name="connsiteY239" fmla="*/ 1888067 h 4639734"/>
                  <a:gd name="connsiteX240" fmla="*/ 1264145 w 7149692"/>
                  <a:gd name="connsiteY240" fmla="*/ 1862667 h 4639734"/>
                  <a:gd name="connsiteX241" fmla="*/ 1230279 w 7149692"/>
                  <a:gd name="connsiteY241" fmla="*/ 1854200 h 4639734"/>
                  <a:gd name="connsiteX242" fmla="*/ 1204879 w 7149692"/>
                  <a:gd name="connsiteY242" fmla="*/ 1845734 h 4639734"/>
                  <a:gd name="connsiteX243" fmla="*/ 1128679 w 7149692"/>
                  <a:gd name="connsiteY243" fmla="*/ 1820334 h 4639734"/>
                  <a:gd name="connsiteX244" fmla="*/ 967812 w 7149692"/>
                  <a:gd name="connsiteY244" fmla="*/ 1811867 h 4639734"/>
                  <a:gd name="connsiteX245" fmla="*/ 866212 w 7149692"/>
                  <a:gd name="connsiteY245" fmla="*/ 1803400 h 4639734"/>
                  <a:gd name="connsiteX246" fmla="*/ 790012 w 7149692"/>
                  <a:gd name="connsiteY246" fmla="*/ 1811867 h 4639734"/>
                  <a:gd name="connsiteX247" fmla="*/ 722279 w 7149692"/>
                  <a:gd name="connsiteY247" fmla="*/ 1837267 h 4639734"/>
                  <a:gd name="connsiteX248" fmla="*/ 679945 w 7149692"/>
                  <a:gd name="connsiteY248" fmla="*/ 1871134 h 4639734"/>
                  <a:gd name="connsiteX249" fmla="*/ 654545 w 7149692"/>
                  <a:gd name="connsiteY249" fmla="*/ 1896534 h 4639734"/>
                  <a:gd name="connsiteX250" fmla="*/ 586812 w 7149692"/>
                  <a:gd name="connsiteY250" fmla="*/ 1947334 h 4639734"/>
                  <a:gd name="connsiteX251" fmla="*/ 544479 w 7149692"/>
                  <a:gd name="connsiteY251" fmla="*/ 1981200 h 4639734"/>
                  <a:gd name="connsiteX252" fmla="*/ 459812 w 7149692"/>
                  <a:gd name="connsiteY252" fmla="*/ 2032000 h 4639734"/>
                  <a:gd name="connsiteX253" fmla="*/ 400545 w 7149692"/>
                  <a:gd name="connsiteY253" fmla="*/ 2099734 h 4639734"/>
                  <a:gd name="connsiteX254" fmla="*/ 332812 w 7149692"/>
                  <a:gd name="connsiteY254" fmla="*/ 2159000 h 4639734"/>
                  <a:gd name="connsiteX255" fmla="*/ 282012 w 7149692"/>
                  <a:gd name="connsiteY255" fmla="*/ 2235200 h 4639734"/>
                  <a:gd name="connsiteX256" fmla="*/ 256612 w 7149692"/>
                  <a:gd name="connsiteY256" fmla="*/ 2252134 h 4639734"/>
                  <a:gd name="connsiteX257" fmla="*/ 214279 w 7149692"/>
                  <a:gd name="connsiteY257" fmla="*/ 2328334 h 4639734"/>
                  <a:gd name="connsiteX258" fmla="*/ 205812 w 7149692"/>
                  <a:gd name="connsiteY258" fmla="*/ 2362200 h 4639734"/>
                  <a:gd name="connsiteX259" fmla="*/ 188879 w 7149692"/>
                  <a:gd name="connsiteY259" fmla="*/ 2404534 h 4639734"/>
                  <a:gd name="connsiteX260" fmla="*/ 180412 w 7149692"/>
                  <a:gd name="connsiteY260" fmla="*/ 2446867 h 4639734"/>
                  <a:gd name="connsiteX261" fmla="*/ 188879 w 7149692"/>
                  <a:gd name="connsiteY261" fmla="*/ 2531534 h 4639734"/>
                  <a:gd name="connsiteX262" fmla="*/ 239679 w 7149692"/>
                  <a:gd name="connsiteY262" fmla="*/ 2573867 h 4639734"/>
                  <a:gd name="connsiteX263" fmla="*/ 265079 w 7149692"/>
                  <a:gd name="connsiteY263" fmla="*/ 2590800 h 4639734"/>
                  <a:gd name="connsiteX264" fmla="*/ 315879 w 7149692"/>
                  <a:gd name="connsiteY264" fmla="*/ 2641600 h 4639734"/>
                  <a:gd name="connsiteX265" fmla="*/ 375145 w 7149692"/>
                  <a:gd name="connsiteY265" fmla="*/ 2683934 h 4639734"/>
                  <a:gd name="connsiteX266" fmla="*/ 417479 w 7149692"/>
                  <a:gd name="connsiteY266" fmla="*/ 2709334 h 4639734"/>
                  <a:gd name="connsiteX267" fmla="*/ 510612 w 7149692"/>
                  <a:gd name="connsiteY267" fmla="*/ 2768600 h 4639734"/>
                  <a:gd name="connsiteX268" fmla="*/ 527545 w 7149692"/>
                  <a:gd name="connsiteY268" fmla="*/ 2785534 h 4639734"/>
                  <a:gd name="connsiteX269" fmla="*/ 561412 w 7149692"/>
                  <a:gd name="connsiteY269" fmla="*/ 2827867 h 4639734"/>
                  <a:gd name="connsiteX270" fmla="*/ 603745 w 7149692"/>
                  <a:gd name="connsiteY270" fmla="*/ 2895600 h 4639734"/>
                  <a:gd name="connsiteX271" fmla="*/ 561412 w 7149692"/>
                  <a:gd name="connsiteY271" fmla="*/ 2921000 h 4639734"/>
                  <a:gd name="connsiteX272" fmla="*/ 510612 w 7149692"/>
                  <a:gd name="connsiteY272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78812 w 7149692"/>
                  <a:gd name="connsiteY17" fmla="*/ 3869267 h 4639734"/>
                  <a:gd name="connsiteX18" fmla="*/ 87279 w 7149692"/>
                  <a:gd name="connsiteY18" fmla="*/ 3894667 h 4639734"/>
                  <a:gd name="connsiteX19" fmla="*/ 121145 w 7149692"/>
                  <a:gd name="connsiteY19" fmla="*/ 3953934 h 4639734"/>
                  <a:gd name="connsiteX20" fmla="*/ 171945 w 7149692"/>
                  <a:gd name="connsiteY20" fmla="*/ 4030134 h 4639734"/>
                  <a:gd name="connsiteX21" fmla="*/ 239679 w 7149692"/>
                  <a:gd name="connsiteY21" fmla="*/ 4089400 h 4639734"/>
                  <a:gd name="connsiteX22" fmla="*/ 315879 w 7149692"/>
                  <a:gd name="connsiteY22" fmla="*/ 4148667 h 4639734"/>
                  <a:gd name="connsiteX23" fmla="*/ 442879 w 7149692"/>
                  <a:gd name="connsiteY23" fmla="*/ 4233334 h 4639734"/>
                  <a:gd name="connsiteX24" fmla="*/ 510612 w 7149692"/>
                  <a:gd name="connsiteY24" fmla="*/ 4267200 h 4639734"/>
                  <a:gd name="connsiteX25" fmla="*/ 595279 w 7149692"/>
                  <a:gd name="connsiteY25" fmla="*/ 4309534 h 4639734"/>
                  <a:gd name="connsiteX26" fmla="*/ 713812 w 7149692"/>
                  <a:gd name="connsiteY26" fmla="*/ 4360334 h 4639734"/>
                  <a:gd name="connsiteX27" fmla="*/ 764612 w 7149692"/>
                  <a:gd name="connsiteY27" fmla="*/ 4385734 h 4639734"/>
                  <a:gd name="connsiteX28" fmla="*/ 891612 w 7149692"/>
                  <a:gd name="connsiteY28" fmla="*/ 4394200 h 4639734"/>
                  <a:gd name="connsiteX29" fmla="*/ 1060945 w 7149692"/>
                  <a:gd name="connsiteY29" fmla="*/ 4377267 h 4639734"/>
                  <a:gd name="connsiteX30" fmla="*/ 1187945 w 7149692"/>
                  <a:gd name="connsiteY30" fmla="*/ 4326467 h 4639734"/>
                  <a:gd name="connsiteX31" fmla="*/ 1272612 w 7149692"/>
                  <a:gd name="connsiteY31" fmla="*/ 4267200 h 4639734"/>
                  <a:gd name="connsiteX32" fmla="*/ 1348812 w 7149692"/>
                  <a:gd name="connsiteY32" fmla="*/ 4191000 h 4639734"/>
                  <a:gd name="connsiteX33" fmla="*/ 1450412 w 7149692"/>
                  <a:gd name="connsiteY33" fmla="*/ 4123267 h 4639734"/>
                  <a:gd name="connsiteX34" fmla="*/ 1518145 w 7149692"/>
                  <a:gd name="connsiteY34" fmla="*/ 4013200 h 4639734"/>
                  <a:gd name="connsiteX35" fmla="*/ 1594345 w 7149692"/>
                  <a:gd name="connsiteY35" fmla="*/ 4123267 h 4639734"/>
                  <a:gd name="connsiteX36" fmla="*/ 1679012 w 7149692"/>
                  <a:gd name="connsiteY36" fmla="*/ 4241800 h 4639734"/>
                  <a:gd name="connsiteX37" fmla="*/ 1763679 w 7149692"/>
                  <a:gd name="connsiteY37" fmla="*/ 4334934 h 4639734"/>
                  <a:gd name="connsiteX38" fmla="*/ 1831412 w 7149692"/>
                  <a:gd name="connsiteY38" fmla="*/ 4368800 h 4639734"/>
                  <a:gd name="connsiteX39" fmla="*/ 1890679 w 7149692"/>
                  <a:gd name="connsiteY39" fmla="*/ 4411134 h 4639734"/>
                  <a:gd name="connsiteX40" fmla="*/ 1983812 w 7149692"/>
                  <a:gd name="connsiteY40" fmla="*/ 4453467 h 4639734"/>
                  <a:gd name="connsiteX41" fmla="*/ 2076945 w 7149692"/>
                  <a:gd name="connsiteY41" fmla="*/ 4478867 h 4639734"/>
                  <a:gd name="connsiteX42" fmla="*/ 2237812 w 7149692"/>
                  <a:gd name="connsiteY42" fmla="*/ 4512734 h 4639734"/>
                  <a:gd name="connsiteX43" fmla="*/ 2297079 w 7149692"/>
                  <a:gd name="connsiteY43" fmla="*/ 4529667 h 4639734"/>
                  <a:gd name="connsiteX44" fmla="*/ 2381745 w 7149692"/>
                  <a:gd name="connsiteY44" fmla="*/ 4538134 h 4639734"/>
                  <a:gd name="connsiteX45" fmla="*/ 2457945 w 7149692"/>
                  <a:gd name="connsiteY45" fmla="*/ 4546600 h 4639734"/>
                  <a:gd name="connsiteX46" fmla="*/ 2525679 w 7149692"/>
                  <a:gd name="connsiteY46" fmla="*/ 4563534 h 4639734"/>
                  <a:gd name="connsiteX47" fmla="*/ 2601879 w 7149692"/>
                  <a:gd name="connsiteY47" fmla="*/ 4580467 h 4639734"/>
                  <a:gd name="connsiteX48" fmla="*/ 2771212 w 7149692"/>
                  <a:gd name="connsiteY48" fmla="*/ 4622800 h 4639734"/>
                  <a:gd name="connsiteX49" fmla="*/ 2915145 w 7149692"/>
                  <a:gd name="connsiteY49" fmla="*/ 4639734 h 4639734"/>
                  <a:gd name="connsiteX50" fmla="*/ 3025212 w 7149692"/>
                  <a:gd name="connsiteY50" fmla="*/ 4631267 h 4639734"/>
                  <a:gd name="connsiteX51" fmla="*/ 3084479 w 7149692"/>
                  <a:gd name="connsiteY51" fmla="*/ 4555067 h 4639734"/>
                  <a:gd name="connsiteX52" fmla="*/ 3160679 w 7149692"/>
                  <a:gd name="connsiteY52" fmla="*/ 4419600 h 4639734"/>
                  <a:gd name="connsiteX53" fmla="*/ 3203012 w 7149692"/>
                  <a:gd name="connsiteY53" fmla="*/ 4351867 h 4639734"/>
                  <a:gd name="connsiteX54" fmla="*/ 3262279 w 7149692"/>
                  <a:gd name="connsiteY54" fmla="*/ 4275667 h 4639734"/>
                  <a:gd name="connsiteX55" fmla="*/ 3287679 w 7149692"/>
                  <a:gd name="connsiteY55" fmla="*/ 4224867 h 4639734"/>
                  <a:gd name="connsiteX56" fmla="*/ 3313079 w 7149692"/>
                  <a:gd name="connsiteY56" fmla="*/ 4123267 h 4639734"/>
                  <a:gd name="connsiteX57" fmla="*/ 3338479 w 7149692"/>
                  <a:gd name="connsiteY57" fmla="*/ 4055534 h 4639734"/>
                  <a:gd name="connsiteX58" fmla="*/ 3355412 w 7149692"/>
                  <a:gd name="connsiteY58" fmla="*/ 3987800 h 4639734"/>
                  <a:gd name="connsiteX59" fmla="*/ 3431612 w 7149692"/>
                  <a:gd name="connsiteY59" fmla="*/ 4047067 h 4639734"/>
                  <a:gd name="connsiteX60" fmla="*/ 3473945 w 7149692"/>
                  <a:gd name="connsiteY60" fmla="*/ 4089400 h 4639734"/>
                  <a:gd name="connsiteX61" fmla="*/ 3541679 w 7149692"/>
                  <a:gd name="connsiteY61" fmla="*/ 4165600 h 4639734"/>
                  <a:gd name="connsiteX62" fmla="*/ 3617879 w 7149692"/>
                  <a:gd name="connsiteY62" fmla="*/ 4233334 h 4639734"/>
                  <a:gd name="connsiteX63" fmla="*/ 3677145 w 7149692"/>
                  <a:gd name="connsiteY63" fmla="*/ 4292600 h 4639734"/>
                  <a:gd name="connsiteX64" fmla="*/ 3736412 w 7149692"/>
                  <a:gd name="connsiteY64" fmla="*/ 4360334 h 4639734"/>
                  <a:gd name="connsiteX65" fmla="*/ 3795679 w 7149692"/>
                  <a:gd name="connsiteY65" fmla="*/ 4402667 h 4639734"/>
                  <a:gd name="connsiteX66" fmla="*/ 3897279 w 7149692"/>
                  <a:gd name="connsiteY66" fmla="*/ 4461934 h 4639734"/>
                  <a:gd name="connsiteX67" fmla="*/ 3998879 w 7149692"/>
                  <a:gd name="connsiteY67" fmla="*/ 4495800 h 4639734"/>
                  <a:gd name="connsiteX68" fmla="*/ 4083545 w 7149692"/>
                  <a:gd name="connsiteY68" fmla="*/ 4512734 h 4639734"/>
                  <a:gd name="connsiteX69" fmla="*/ 4134345 w 7149692"/>
                  <a:gd name="connsiteY69" fmla="*/ 4529667 h 4639734"/>
                  <a:gd name="connsiteX70" fmla="*/ 4252879 w 7149692"/>
                  <a:gd name="connsiteY70" fmla="*/ 4538134 h 4639734"/>
                  <a:gd name="connsiteX71" fmla="*/ 4320612 w 7149692"/>
                  <a:gd name="connsiteY71" fmla="*/ 4546600 h 4639734"/>
                  <a:gd name="connsiteX72" fmla="*/ 4574612 w 7149692"/>
                  <a:gd name="connsiteY72" fmla="*/ 4555067 h 4639734"/>
                  <a:gd name="connsiteX73" fmla="*/ 4752412 w 7149692"/>
                  <a:gd name="connsiteY73" fmla="*/ 4572000 h 4639734"/>
                  <a:gd name="connsiteX74" fmla="*/ 4828612 w 7149692"/>
                  <a:gd name="connsiteY74" fmla="*/ 4580467 h 4639734"/>
                  <a:gd name="connsiteX75" fmla="*/ 5074145 w 7149692"/>
                  <a:gd name="connsiteY75" fmla="*/ 4588934 h 4639734"/>
                  <a:gd name="connsiteX76" fmla="*/ 5421279 w 7149692"/>
                  <a:gd name="connsiteY76" fmla="*/ 4563534 h 4639734"/>
                  <a:gd name="connsiteX77" fmla="*/ 5497479 w 7149692"/>
                  <a:gd name="connsiteY77" fmla="*/ 4529667 h 4639734"/>
                  <a:gd name="connsiteX78" fmla="*/ 5565212 w 7149692"/>
                  <a:gd name="connsiteY78" fmla="*/ 4461934 h 4639734"/>
                  <a:gd name="connsiteX79" fmla="*/ 5658345 w 7149692"/>
                  <a:gd name="connsiteY79" fmla="*/ 4385734 h 4639734"/>
                  <a:gd name="connsiteX80" fmla="*/ 5717612 w 7149692"/>
                  <a:gd name="connsiteY80" fmla="*/ 4343400 h 4639734"/>
                  <a:gd name="connsiteX81" fmla="*/ 5759945 w 7149692"/>
                  <a:gd name="connsiteY81" fmla="*/ 4292600 h 4639734"/>
                  <a:gd name="connsiteX82" fmla="*/ 5802279 w 7149692"/>
                  <a:gd name="connsiteY82" fmla="*/ 4174067 h 4639734"/>
                  <a:gd name="connsiteX83" fmla="*/ 5827679 w 7149692"/>
                  <a:gd name="connsiteY83" fmla="*/ 4097867 h 4639734"/>
                  <a:gd name="connsiteX84" fmla="*/ 5861545 w 7149692"/>
                  <a:gd name="connsiteY84" fmla="*/ 3987800 h 4639734"/>
                  <a:gd name="connsiteX85" fmla="*/ 5903879 w 7149692"/>
                  <a:gd name="connsiteY85" fmla="*/ 3979334 h 4639734"/>
                  <a:gd name="connsiteX86" fmla="*/ 5997012 w 7149692"/>
                  <a:gd name="connsiteY86" fmla="*/ 4013200 h 4639734"/>
                  <a:gd name="connsiteX87" fmla="*/ 6327212 w 7149692"/>
                  <a:gd name="connsiteY87" fmla="*/ 4004734 h 4639734"/>
                  <a:gd name="connsiteX88" fmla="*/ 6411879 w 7149692"/>
                  <a:gd name="connsiteY88" fmla="*/ 3996267 h 4639734"/>
                  <a:gd name="connsiteX89" fmla="*/ 6589679 w 7149692"/>
                  <a:gd name="connsiteY89" fmla="*/ 3979334 h 4639734"/>
                  <a:gd name="connsiteX90" fmla="*/ 6725145 w 7149692"/>
                  <a:gd name="connsiteY90" fmla="*/ 3962400 h 4639734"/>
                  <a:gd name="connsiteX91" fmla="*/ 6784412 w 7149692"/>
                  <a:gd name="connsiteY91" fmla="*/ 3945467 h 4639734"/>
                  <a:gd name="connsiteX92" fmla="*/ 6869079 w 7149692"/>
                  <a:gd name="connsiteY92" fmla="*/ 3869267 h 4639734"/>
                  <a:gd name="connsiteX93" fmla="*/ 6936812 w 7149692"/>
                  <a:gd name="connsiteY93" fmla="*/ 3759200 h 4639734"/>
                  <a:gd name="connsiteX94" fmla="*/ 6987612 w 7149692"/>
                  <a:gd name="connsiteY94" fmla="*/ 3666067 h 4639734"/>
                  <a:gd name="connsiteX95" fmla="*/ 7029945 w 7149692"/>
                  <a:gd name="connsiteY95" fmla="*/ 3572934 h 4639734"/>
                  <a:gd name="connsiteX96" fmla="*/ 7055345 w 7149692"/>
                  <a:gd name="connsiteY96" fmla="*/ 3479800 h 4639734"/>
                  <a:gd name="connsiteX97" fmla="*/ 7106145 w 7149692"/>
                  <a:gd name="connsiteY97" fmla="*/ 3378200 h 4639734"/>
                  <a:gd name="connsiteX98" fmla="*/ 7140012 w 7149692"/>
                  <a:gd name="connsiteY98" fmla="*/ 3259667 h 4639734"/>
                  <a:gd name="connsiteX99" fmla="*/ 7140012 w 7149692"/>
                  <a:gd name="connsiteY99" fmla="*/ 2937934 h 4639734"/>
                  <a:gd name="connsiteX100" fmla="*/ 7114612 w 7149692"/>
                  <a:gd name="connsiteY100" fmla="*/ 2836334 h 4639734"/>
                  <a:gd name="connsiteX101" fmla="*/ 7063812 w 7149692"/>
                  <a:gd name="connsiteY101" fmla="*/ 2743200 h 4639734"/>
                  <a:gd name="connsiteX102" fmla="*/ 7029945 w 7149692"/>
                  <a:gd name="connsiteY102" fmla="*/ 2641600 h 4639734"/>
                  <a:gd name="connsiteX103" fmla="*/ 7004545 w 7149692"/>
                  <a:gd name="connsiteY103" fmla="*/ 2582334 h 4639734"/>
                  <a:gd name="connsiteX104" fmla="*/ 6953745 w 7149692"/>
                  <a:gd name="connsiteY104" fmla="*/ 2514600 h 4639734"/>
                  <a:gd name="connsiteX105" fmla="*/ 6826745 w 7149692"/>
                  <a:gd name="connsiteY105" fmla="*/ 2421467 h 4639734"/>
                  <a:gd name="connsiteX106" fmla="*/ 6759012 w 7149692"/>
                  <a:gd name="connsiteY106" fmla="*/ 2396067 h 4639734"/>
                  <a:gd name="connsiteX107" fmla="*/ 6657412 w 7149692"/>
                  <a:gd name="connsiteY107" fmla="*/ 2319867 h 4639734"/>
                  <a:gd name="connsiteX108" fmla="*/ 6538879 w 7149692"/>
                  <a:gd name="connsiteY108" fmla="*/ 2294467 h 4639734"/>
                  <a:gd name="connsiteX109" fmla="*/ 6445745 w 7149692"/>
                  <a:gd name="connsiteY109" fmla="*/ 2260600 h 4639734"/>
                  <a:gd name="connsiteX110" fmla="*/ 6132479 w 7149692"/>
                  <a:gd name="connsiteY110" fmla="*/ 2260600 h 4639734"/>
                  <a:gd name="connsiteX111" fmla="*/ 6013945 w 7149692"/>
                  <a:gd name="connsiteY111" fmla="*/ 2302934 h 4639734"/>
                  <a:gd name="connsiteX112" fmla="*/ 5954679 w 7149692"/>
                  <a:gd name="connsiteY112" fmla="*/ 2319867 h 4639734"/>
                  <a:gd name="connsiteX113" fmla="*/ 5929279 w 7149692"/>
                  <a:gd name="connsiteY113" fmla="*/ 2167467 h 4639734"/>
                  <a:gd name="connsiteX114" fmla="*/ 5903879 w 7149692"/>
                  <a:gd name="connsiteY114" fmla="*/ 2091267 h 4639734"/>
                  <a:gd name="connsiteX115" fmla="*/ 5878479 w 7149692"/>
                  <a:gd name="connsiteY115" fmla="*/ 1955800 h 4639734"/>
                  <a:gd name="connsiteX116" fmla="*/ 5853079 w 7149692"/>
                  <a:gd name="connsiteY116" fmla="*/ 1905000 h 4639734"/>
                  <a:gd name="connsiteX117" fmla="*/ 5810745 w 7149692"/>
                  <a:gd name="connsiteY117" fmla="*/ 1811867 h 4639734"/>
                  <a:gd name="connsiteX118" fmla="*/ 5759945 w 7149692"/>
                  <a:gd name="connsiteY118" fmla="*/ 1693334 h 4639734"/>
                  <a:gd name="connsiteX119" fmla="*/ 5726079 w 7149692"/>
                  <a:gd name="connsiteY119" fmla="*/ 1591734 h 4639734"/>
                  <a:gd name="connsiteX120" fmla="*/ 5675279 w 7149692"/>
                  <a:gd name="connsiteY120" fmla="*/ 1507067 h 4639734"/>
                  <a:gd name="connsiteX121" fmla="*/ 5649879 w 7149692"/>
                  <a:gd name="connsiteY121" fmla="*/ 1447800 h 4639734"/>
                  <a:gd name="connsiteX122" fmla="*/ 5616012 w 7149692"/>
                  <a:gd name="connsiteY122" fmla="*/ 1380067 h 4639734"/>
                  <a:gd name="connsiteX123" fmla="*/ 5556745 w 7149692"/>
                  <a:gd name="connsiteY123" fmla="*/ 1270000 h 4639734"/>
                  <a:gd name="connsiteX124" fmla="*/ 5505945 w 7149692"/>
                  <a:gd name="connsiteY124" fmla="*/ 1185334 h 4639734"/>
                  <a:gd name="connsiteX125" fmla="*/ 5446679 w 7149692"/>
                  <a:gd name="connsiteY125" fmla="*/ 1083734 h 4639734"/>
                  <a:gd name="connsiteX126" fmla="*/ 5395879 w 7149692"/>
                  <a:gd name="connsiteY126" fmla="*/ 1024467 h 4639734"/>
                  <a:gd name="connsiteX127" fmla="*/ 5336612 w 7149692"/>
                  <a:gd name="connsiteY127" fmla="*/ 939800 h 4639734"/>
                  <a:gd name="connsiteX128" fmla="*/ 5294279 w 7149692"/>
                  <a:gd name="connsiteY128" fmla="*/ 889000 h 4639734"/>
                  <a:gd name="connsiteX129" fmla="*/ 5226545 w 7149692"/>
                  <a:gd name="connsiteY129" fmla="*/ 838200 h 4639734"/>
                  <a:gd name="connsiteX130" fmla="*/ 5158812 w 7149692"/>
                  <a:gd name="connsiteY130" fmla="*/ 812800 h 4639734"/>
                  <a:gd name="connsiteX131" fmla="*/ 5065679 w 7149692"/>
                  <a:gd name="connsiteY131" fmla="*/ 778934 h 4639734"/>
                  <a:gd name="connsiteX132" fmla="*/ 4955612 w 7149692"/>
                  <a:gd name="connsiteY132" fmla="*/ 753534 h 4639734"/>
                  <a:gd name="connsiteX133" fmla="*/ 4887879 w 7149692"/>
                  <a:gd name="connsiteY133" fmla="*/ 736600 h 4639734"/>
                  <a:gd name="connsiteX134" fmla="*/ 4760879 w 7149692"/>
                  <a:gd name="connsiteY134" fmla="*/ 795867 h 4639734"/>
                  <a:gd name="connsiteX135" fmla="*/ 4667745 w 7149692"/>
                  <a:gd name="connsiteY135" fmla="*/ 872067 h 4639734"/>
                  <a:gd name="connsiteX136" fmla="*/ 4600012 w 7149692"/>
                  <a:gd name="connsiteY136" fmla="*/ 990600 h 4639734"/>
                  <a:gd name="connsiteX137" fmla="*/ 4574612 w 7149692"/>
                  <a:gd name="connsiteY137" fmla="*/ 1066800 h 4639734"/>
                  <a:gd name="connsiteX138" fmla="*/ 4540745 w 7149692"/>
                  <a:gd name="connsiteY138" fmla="*/ 1210734 h 4639734"/>
                  <a:gd name="connsiteX139" fmla="*/ 4489945 w 7149692"/>
                  <a:gd name="connsiteY139" fmla="*/ 1168400 h 4639734"/>
                  <a:gd name="connsiteX140" fmla="*/ 4447612 w 7149692"/>
                  <a:gd name="connsiteY140" fmla="*/ 1049867 h 4639734"/>
                  <a:gd name="connsiteX141" fmla="*/ 4379879 w 7149692"/>
                  <a:gd name="connsiteY141" fmla="*/ 922867 h 4639734"/>
                  <a:gd name="connsiteX142" fmla="*/ 4329079 w 7149692"/>
                  <a:gd name="connsiteY142" fmla="*/ 821267 h 4639734"/>
                  <a:gd name="connsiteX143" fmla="*/ 4269812 w 7149692"/>
                  <a:gd name="connsiteY143" fmla="*/ 711200 h 4639734"/>
                  <a:gd name="connsiteX144" fmla="*/ 4210545 w 7149692"/>
                  <a:gd name="connsiteY144" fmla="*/ 609600 h 4639734"/>
                  <a:gd name="connsiteX145" fmla="*/ 4134345 w 7149692"/>
                  <a:gd name="connsiteY145" fmla="*/ 516467 h 4639734"/>
                  <a:gd name="connsiteX146" fmla="*/ 4100479 w 7149692"/>
                  <a:gd name="connsiteY146" fmla="*/ 448734 h 4639734"/>
                  <a:gd name="connsiteX147" fmla="*/ 4041212 w 7149692"/>
                  <a:gd name="connsiteY147" fmla="*/ 372534 h 4639734"/>
                  <a:gd name="connsiteX148" fmla="*/ 4007345 w 7149692"/>
                  <a:gd name="connsiteY148" fmla="*/ 338667 h 4639734"/>
                  <a:gd name="connsiteX149" fmla="*/ 3990412 w 7149692"/>
                  <a:gd name="connsiteY149" fmla="*/ 313267 h 4639734"/>
                  <a:gd name="connsiteX150" fmla="*/ 3965012 w 7149692"/>
                  <a:gd name="connsiteY150" fmla="*/ 287867 h 4639734"/>
                  <a:gd name="connsiteX151" fmla="*/ 3939612 w 7149692"/>
                  <a:gd name="connsiteY151" fmla="*/ 254000 h 4639734"/>
                  <a:gd name="connsiteX152" fmla="*/ 3905745 w 7149692"/>
                  <a:gd name="connsiteY152" fmla="*/ 237067 h 4639734"/>
                  <a:gd name="connsiteX153" fmla="*/ 3846479 w 7149692"/>
                  <a:gd name="connsiteY153" fmla="*/ 186267 h 4639734"/>
                  <a:gd name="connsiteX154" fmla="*/ 3821079 w 7149692"/>
                  <a:gd name="connsiteY154" fmla="*/ 169334 h 4639734"/>
                  <a:gd name="connsiteX155" fmla="*/ 3787212 w 7149692"/>
                  <a:gd name="connsiteY155" fmla="*/ 135467 h 4639734"/>
                  <a:gd name="connsiteX156" fmla="*/ 3694079 w 7149692"/>
                  <a:gd name="connsiteY156" fmla="*/ 101600 h 4639734"/>
                  <a:gd name="connsiteX157" fmla="*/ 3617879 w 7149692"/>
                  <a:gd name="connsiteY157" fmla="*/ 67734 h 4639734"/>
                  <a:gd name="connsiteX158" fmla="*/ 3584012 w 7149692"/>
                  <a:gd name="connsiteY158" fmla="*/ 59267 h 4639734"/>
                  <a:gd name="connsiteX159" fmla="*/ 3550145 w 7149692"/>
                  <a:gd name="connsiteY159" fmla="*/ 42334 h 4639734"/>
                  <a:gd name="connsiteX160" fmla="*/ 3516279 w 7149692"/>
                  <a:gd name="connsiteY160" fmla="*/ 33867 h 4639734"/>
                  <a:gd name="connsiteX161" fmla="*/ 3431612 w 7149692"/>
                  <a:gd name="connsiteY161" fmla="*/ 8467 h 4639734"/>
                  <a:gd name="connsiteX162" fmla="*/ 3330012 w 7149692"/>
                  <a:gd name="connsiteY162" fmla="*/ 0 h 4639734"/>
                  <a:gd name="connsiteX163" fmla="*/ 3143745 w 7149692"/>
                  <a:gd name="connsiteY163" fmla="*/ 8467 h 4639734"/>
                  <a:gd name="connsiteX164" fmla="*/ 3050612 w 7149692"/>
                  <a:gd name="connsiteY164" fmla="*/ 25400 h 4639734"/>
                  <a:gd name="connsiteX165" fmla="*/ 2991345 w 7149692"/>
                  <a:gd name="connsiteY165" fmla="*/ 42334 h 4639734"/>
                  <a:gd name="connsiteX166" fmla="*/ 2949012 w 7149692"/>
                  <a:gd name="connsiteY166" fmla="*/ 59267 h 4639734"/>
                  <a:gd name="connsiteX167" fmla="*/ 2898212 w 7149692"/>
                  <a:gd name="connsiteY167" fmla="*/ 93134 h 4639734"/>
                  <a:gd name="connsiteX168" fmla="*/ 2855879 w 7149692"/>
                  <a:gd name="connsiteY168" fmla="*/ 118534 h 4639734"/>
                  <a:gd name="connsiteX169" fmla="*/ 2830479 w 7149692"/>
                  <a:gd name="connsiteY169" fmla="*/ 143934 h 4639734"/>
                  <a:gd name="connsiteX170" fmla="*/ 2805079 w 7149692"/>
                  <a:gd name="connsiteY170" fmla="*/ 160867 h 4639734"/>
                  <a:gd name="connsiteX171" fmla="*/ 2745812 w 7149692"/>
                  <a:gd name="connsiteY171" fmla="*/ 203200 h 4639734"/>
                  <a:gd name="connsiteX172" fmla="*/ 2720412 w 7149692"/>
                  <a:gd name="connsiteY172" fmla="*/ 254000 h 4639734"/>
                  <a:gd name="connsiteX173" fmla="*/ 2695012 w 7149692"/>
                  <a:gd name="connsiteY173" fmla="*/ 296334 h 4639734"/>
                  <a:gd name="connsiteX174" fmla="*/ 2644212 w 7149692"/>
                  <a:gd name="connsiteY174" fmla="*/ 389467 h 4639734"/>
                  <a:gd name="connsiteX175" fmla="*/ 2627279 w 7149692"/>
                  <a:gd name="connsiteY175" fmla="*/ 414867 h 4639734"/>
                  <a:gd name="connsiteX176" fmla="*/ 2610345 w 7149692"/>
                  <a:gd name="connsiteY176" fmla="*/ 541867 h 4639734"/>
                  <a:gd name="connsiteX177" fmla="*/ 2593412 w 7149692"/>
                  <a:gd name="connsiteY177" fmla="*/ 584200 h 4639734"/>
                  <a:gd name="connsiteX178" fmla="*/ 2584945 w 7149692"/>
                  <a:gd name="connsiteY178" fmla="*/ 609600 h 4639734"/>
                  <a:gd name="connsiteX179" fmla="*/ 2568012 w 7149692"/>
                  <a:gd name="connsiteY179" fmla="*/ 643467 h 4639734"/>
                  <a:gd name="connsiteX180" fmla="*/ 2542612 w 7149692"/>
                  <a:gd name="connsiteY180" fmla="*/ 728134 h 4639734"/>
                  <a:gd name="connsiteX181" fmla="*/ 2551079 w 7149692"/>
                  <a:gd name="connsiteY181" fmla="*/ 880534 h 4639734"/>
                  <a:gd name="connsiteX182" fmla="*/ 2576479 w 7149692"/>
                  <a:gd name="connsiteY182" fmla="*/ 973667 h 4639734"/>
                  <a:gd name="connsiteX183" fmla="*/ 2593412 w 7149692"/>
                  <a:gd name="connsiteY183" fmla="*/ 1049867 h 4639734"/>
                  <a:gd name="connsiteX184" fmla="*/ 2618812 w 7149692"/>
                  <a:gd name="connsiteY184" fmla="*/ 1066800 h 4639734"/>
                  <a:gd name="connsiteX185" fmla="*/ 2678079 w 7149692"/>
                  <a:gd name="connsiteY185" fmla="*/ 1134534 h 4639734"/>
                  <a:gd name="connsiteX186" fmla="*/ 2728879 w 7149692"/>
                  <a:gd name="connsiteY186" fmla="*/ 1176867 h 4639734"/>
                  <a:gd name="connsiteX187" fmla="*/ 2703479 w 7149692"/>
                  <a:gd name="connsiteY187" fmla="*/ 1202267 h 4639734"/>
                  <a:gd name="connsiteX188" fmla="*/ 2635745 w 7149692"/>
                  <a:gd name="connsiteY188" fmla="*/ 1193800 h 4639734"/>
                  <a:gd name="connsiteX189" fmla="*/ 2568012 w 7149692"/>
                  <a:gd name="connsiteY189" fmla="*/ 1117600 h 4639734"/>
                  <a:gd name="connsiteX190" fmla="*/ 2551079 w 7149692"/>
                  <a:gd name="connsiteY190" fmla="*/ 1092200 h 4639734"/>
                  <a:gd name="connsiteX191" fmla="*/ 2525679 w 7149692"/>
                  <a:gd name="connsiteY191" fmla="*/ 1083734 h 4639734"/>
                  <a:gd name="connsiteX192" fmla="*/ 2508745 w 7149692"/>
                  <a:gd name="connsiteY192" fmla="*/ 1049867 h 4639734"/>
                  <a:gd name="connsiteX193" fmla="*/ 2466412 w 7149692"/>
                  <a:gd name="connsiteY193" fmla="*/ 1024467 h 4639734"/>
                  <a:gd name="connsiteX194" fmla="*/ 2432545 w 7149692"/>
                  <a:gd name="connsiteY194" fmla="*/ 999067 h 4639734"/>
                  <a:gd name="connsiteX195" fmla="*/ 2305545 w 7149692"/>
                  <a:gd name="connsiteY195" fmla="*/ 889000 h 4639734"/>
                  <a:gd name="connsiteX196" fmla="*/ 2187012 w 7149692"/>
                  <a:gd name="connsiteY196" fmla="*/ 804334 h 4639734"/>
                  <a:gd name="connsiteX197" fmla="*/ 2136212 w 7149692"/>
                  <a:gd name="connsiteY197" fmla="*/ 762000 h 4639734"/>
                  <a:gd name="connsiteX198" fmla="*/ 2017679 w 7149692"/>
                  <a:gd name="connsiteY198" fmla="*/ 677334 h 4639734"/>
                  <a:gd name="connsiteX199" fmla="*/ 1966879 w 7149692"/>
                  <a:gd name="connsiteY199" fmla="*/ 635000 h 4639734"/>
                  <a:gd name="connsiteX200" fmla="*/ 1873745 w 7149692"/>
                  <a:gd name="connsiteY200" fmla="*/ 575734 h 4639734"/>
                  <a:gd name="connsiteX201" fmla="*/ 1831412 w 7149692"/>
                  <a:gd name="connsiteY201" fmla="*/ 541867 h 4639734"/>
                  <a:gd name="connsiteX202" fmla="*/ 1789079 w 7149692"/>
                  <a:gd name="connsiteY202" fmla="*/ 533400 h 4639734"/>
                  <a:gd name="connsiteX203" fmla="*/ 1763679 w 7149692"/>
                  <a:gd name="connsiteY203" fmla="*/ 524934 h 4639734"/>
                  <a:gd name="connsiteX204" fmla="*/ 1738279 w 7149692"/>
                  <a:gd name="connsiteY204" fmla="*/ 508000 h 4639734"/>
                  <a:gd name="connsiteX205" fmla="*/ 1611279 w 7149692"/>
                  <a:gd name="connsiteY205" fmla="*/ 474134 h 4639734"/>
                  <a:gd name="connsiteX206" fmla="*/ 1501212 w 7149692"/>
                  <a:gd name="connsiteY206" fmla="*/ 465667 h 4639734"/>
                  <a:gd name="connsiteX207" fmla="*/ 1314945 w 7149692"/>
                  <a:gd name="connsiteY207" fmla="*/ 474134 h 4639734"/>
                  <a:gd name="connsiteX208" fmla="*/ 1255679 w 7149692"/>
                  <a:gd name="connsiteY208" fmla="*/ 491067 h 4639734"/>
                  <a:gd name="connsiteX209" fmla="*/ 1179479 w 7149692"/>
                  <a:gd name="connsiteY209" fmla="*/ 508000 h 4639734"/>
                  <a:gd name="connsiteX210" fmla="*/ 1111745 w 7149692"/>
                  <a:gd name="connsiteY210" fmla="*/ 524934 h 4639734"/>
                  <a:gd name="connsiteX211" fmla="*/ 1077879 w 7149692"/>
                  <a:gd name="connsiteY211" fmla="*/ 550334 h 4639734"/>
                  <a:gd name="connsiteX212" fmla="*/ 1044012 w 7149692"/>
                  <a:gd name="connsiteY212" fmla="*/ 567267 h 4639734"/>
                  <a:gd name="connsiteX213" fmla="*/ 993212 w 7149692"/>
                  <a:gd name="connsiteY213" fmla="*/ 618067 h 4639734"/>
                  <a:gd name="connsiteX214" fmla="*/ 933945 w 7149692"/>
                  <a:gd name="connsiteY214" fmla="*/ 728134 h 4639734"/>
                  <a:gd name="connsiteX215" fmla="*/ 900079 w 7149692"/>
                  <a:gd name="connsiteY215" fmla="*/ 778934 h 4639734"/>
                  <a:gd name="connsiteX216" fmla="*/ 883145 w 7149692"/>
                  <a:gd name="connsiteY216" fmla="*/ 838200 h 4639734"/>
                  <a:gd name="connsiteX217" fmla="*/ 866212 w 7149692"/>
                  <a:gd name="connsiteY217" fmla="*/ 905934 h 4639734"/>
                  <a:gd name="connsiteX218" fmla="*/ 883145 w 7149692"/>
                  <a:gd name="connsiteY218" fmla="*/ 1227667 h 4639734"/>
                  <a:gd name="connsiteX219" fmla="*/ 900079 w 7149692"/>
                  <a:gd name="connsiteY219" fmla="*/ 1278467 h 4639734"/>
                  <a:gd name="connsiteX220" fmla="*/ 908545 w 7149692"/>
                  <a:gd name="connsiteY220" fmla="*/ 1320800 h 4639734"/>
                  <a:gd name="connsiteX221" fmla="*/ 942412 w 7149692"/>
                  <a:gd name="connsiteY221" fmla="*/ 1380067 h 4639734"/>
                  <a:gd name="connsiteX222" fmla="*/ 967812 w 7149692"/>
                  <a:gd name="connsiteY222" fmla="*/ 1413934 h 4639734"/>
                  <a:gd name="connsiteX223" fmla="*/ 1010145 w 7149692"/>
                  <a:gd name="connsiteY223" fmla="*/ 1490134 h 4639734"/>
                  <a:gd name="connsiteX224" fmla="*/ 1060945 w 7149692"/>
                  <a:gd name="connsiteY224" fmla="*/ 1532467 h 4639734"/>
                  <a:gd name="connsiteX225" fmla="*/ 1077879 w 7149692"/>
                  <a:gd name="connsiteY225" fmla="*/ 1557867 h 4639734"/>
                  <a:gd name="connsiteX226" fmla="*/ 1120212 w 7149692"/>
                  <a:gd name="connsiteY226" fmla="*/ 1591734 h 4639734"/>
                  <a:gd name="connsiteX227" fmla="*/ 1145612 w 7149692"/>
                  <a:gd name="connsiteY227" fmla="*/ 1617134 h 4639734"/>
                  <a:gd name="connsiteX228" fmla="*/ 1179479 w 7149692"/>
                  <a:gd name="connsiteY228" fmla="*/ 1659467 h 4639734"/>
                  <a:gd name="connsiteX229" fmla="*/ 1230279 w 7149692"/>
                  <a:gd name="connsiteY229" fmla="*/ 1710267 h 4639734"/>
                  <a:gd name="connsiteX230" fmla="*/ 1289545 w 7149692"/>
                  <a:gd name="connsiteY230" fmla="*/ 1761067 h 4639734"/>
                  <a:gd name="connsiteX231" fmla="*/ 1314945 w 7149692"/>
                  <a:gd name="connsiteY231" fmla="*/ 1794934 h 4639734"/>
                  <a:gd name="connsiteX232" fmla="*/ 1374212 w 7149692"/>
                  <a:gd name="connsiteY232" fmla="*/ 1837267 h 4639734"/>
                  <a:gd name="connsiteX233" fmla="*/ 1391145 w 7149692"/>
                  <a:gd name="connsiteY233" fmla="*/ 1862667 h 4639734"/>
                  <a:gd name="connsiteX234" fmla="*/ 1425012 w 7149692"/>
                  <a:gd name="connsiteY234" fmla="*/ 1896534 h 4639734"/>
                  <a:gd name="connsiteX235" fmla="*/ 1433479 w 7149692"/>
                  <a:gd name="connsiteY235" fmla="*/ 1921934 h 4639734"/>
                  <a:gd name="connsiteX236" fmla="*/ 1416545 w 7149692"/>
                  <a:gd name="connsiteY236" fmla="*/ 1938867 h 4639734"/>
                  <a:gd name="connsiteX237" fmla="*/ 1357279 w 7149692"/>
                  <a:gd name="connsiteY237" fmla="*/ 1921934 h 4639734"/>
                  <a:gd name="connsiteX238" fmla="*/ 1298012 w 7149692"/>
                  <a:gd name="connsiteY238" fmla="*/ 1888067 h 4639734"/>
                  <a:gd name="connsiteX239" fmla="*/ 1264145 w 7149692"/>
                  <a:gd name="connsiteY239" fmla="*/ 1862667 h 4639734"/>
                  <a:gd name="connsiteX240" fmla="*/ 1230279 w 7149692"/>
                  <a:gd name="connsiteY240" fmla="*/ 1854200 h 4639734"/>
                  <a:gd name="connsiteX241" fmla="*/ 1204879 w 7149692"/>
                  <a:gd name="connsiteY241" fmla="*/ 1845734 h 4639734"/>
                  <a:gd name="connsiteX242" fmla="*/ 1128679 w 7149692"/>
                  <a:gd name="connsiteY242" fmla="*/ 1820334 h 4639734"/>
                  <a:gd name="connsiteX243" fmla="*/ 967812 w 7149692"/>
                  <a:gd name="connsiteY243" fmla="*/ 1811867 h 4639734"/>
                  <a:gd name="connsiteX244" fmla="*/ 866212 w 7149692"/>
                  <a:gd name="connsiteY244" fmla="*/ 1803400 h 4639734"/>
                  <a:gd name="connsiteX245" fmla="*/ 790012 w 7149692"/>
                  <a:gd name="connsiteY245" fmla="*/ 1811867 h 4639734"/>
                  <a:gd name="connsiteX246" fmla="*/ 722279 w 7149692"/>
                  <a:gd name="connsiteY246" fmla="*/ 1837267 h 4639734"/>
                  <a:gd name="connsiteX247" fmla="*/ 679945 w 7149692"/>
                  <a:gd name="connsiteY247" fmla="*/ 1871134 h 4639734"/>
                  <a:gd name="connsiteX248" fmla="*/ 654545 w 7149692"/>
                  <a:gd name="connsiteY248" fmla="*/ 1896534 h 4639734"/>
                  <a:gd name="connsiteX249" fmla="*/ 586812 w 7149692"/>
                  <a:gd name="connsiteY249" fmla="*/ 1947334 h 4639734"/>
                  <a:gd name="connsiteX250" fmla="*/ 544479 w 7149692"/>
                  <a:gd name="connsiteY250" fmla="*/ 1981200 h 4639734"/>
                  <a:gd name="connsiteX251" fmla="*/ 459812 w 7149692"/>
                  <a:gd name="connsiteY251" fmla="*/ 2032000 h 4639734"/>
                  <a:gd name="connsiteX252" fmla="*/ 400545 w 7149692"/>
                  <a:gd name="connsiteY252" fmla="*/ 2099734 h 4639734"/>
                  <a:gd name="connsiteX253" fmla="*/ 332812 w 7149692"/>
                  <a:gd name="connsiteY253" fmla="*/ 2159000 h 4639734"/>
                  <a:gd name="connsiteX254" fmla="*/ 282012 w 7149692"/>
                  <a:gd name="connsiteY254" fmla="*/ 2235200 h 4639734"/>
                  <a:gd name="connsiteX255" fmla="*/ 256612 w 7149692"/>
                  <a:gd name="connsiteY255" fmla="*/ 2252134 h 4639734"/>
                  <a:gd name="connsiteX256" fmla="*/ 214279 w 7149692"/>
                  <a:gd name="connsiteY256" fmla="*/ 2328334 h 4639734"/>
                  <a:gd name="connsiteX257" fmla="*/ 205812 w 7149692"/>
                  <a:gd name="connsiteY257" fmla="*/ 2362200 h 4639734"/>
                  <a:gd name="connsiteX258" fmla="*/ 188879 w 7149692"/>
                  <a:gd name="connsiteY258" fmla="*/ 2404534 h 4639734"/>
                  <a:gd name="connsiteX259" fmla="*/ 180412 w 7149692"/>
                  <a:gd name="connsiteY259" fmla="*/ 2446867 h 4639734"/>
                  <a:gd name="connsiteX260" fmla="*/ 188879 w 7149692"/>
                  <a:gd name="connsiteY260" fmla="*/ 2531534 h 4639734"/>
                  <a:gd name="connsiteX261" fmla="*/ 239679 w 7149692"/>
                  <a:gd name="connsiteY261" fmla="*/ 2573867 h 4639734"/>
                  <a:gd name="connsiteX262" fmla="*/ 265079 w 7149692"/>
                  <a:gd name="connsiteY262" fmla="*/ 2590800 h 4639734"/>
                  <a:gd name="connsiteX263" fmla="*/ 315879 w 7149692"/>
                  <a:gd name="connsiteY263" fmla="*/ 2641600 h 4639734"/>
                  <a:gd name="connsiteX264" fmla="*/ 375145 w 7149692"/>
                  <a:gd name="connsiteY264" fmla="*/ 2683934 h 4639734"/>
                  <a:gd name="connsiteX265" fmla="*/ 417479 w 7149692"/>
                  <a:gd name="connsiteY265" fmla="*/ 2709334 h 4639734"/>
                  <a:gd name="connsiteX266" fmla="*/ 510612 w 7149692"/>
                  <a:gd name="connsiteY266" fmla="*/ 2768600 h 4639734"/>
                  <a:gd name="connsiteX267" fmla="*/ 527545 w 7149692"/>
                  <a:gd name="connsiteY267" fmla="*/ 2785534 h 4639734"/>
                  <a:gd name="connsiteX268" fmla="*/ 561412 w 7149692"/>
                  <a:gd name="connsiteY268" fmla="*/ 2827867 h 4639734"/>
                  <a:gd name="connsiteX269" fmla="*/ 603745 w 7149692"/>
                  <a:gd name="connsiteY269" fmla="*/ 2895600 h 4639734"/>
                  <a:gd name="connsiteX270" fmla="*/ 561412 w 7149692"/>
                  <a:gd name="connsiteY270" fmla="*/ 2921000 h 4639734"/>
                  <a:gd name="connsiteX271" fmla="*/ 510612 w 7149692"/>
                  <a:gd name="connsiteY271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61879 w 7149692"/>
                  <a:gd name="connsiteY16" fmla="*/ 3843867 h 4639734"/>
                  <a:gd name="connsiteX17" fmla="*/ 87279 w 7149692"/>
                  <a:gd name="connsiteY17" fmla="*/ 3894667 h 4639734"/>
                  <a:gd name="connsiteX18" fmla="*/ 121145 w 7149692"/>
                  <a:gd name="connsiteY18" fmla="*/ 3953934 h 4639734"/>
                  <a:gd name="connsiteX19" fmla="*/ 171945 w 7149692"/>
                  <a:gd name="connsiteY19" fmla="*/ 4030134 h 4639734"/>
                  <a:gd name="connsiteX20" fmla="*/ 239679 w 7149692"/>
                  <a:gd name="connsiteY20" fmla="*/ 4089400 h 4639734"/>
                  <a:gd name="connsiteX21" fmla="*/ 315879 w 7149692"/>
                  <a:gd name="connsiteY21" fmla="*/ 4148667 h 4639734"/>
                  <a:gd name="connsiteX22" fmla="*/ 442879 w 7149692"/>
                  <a:gd name="connsiteY22" fmla="*/ 4233334 h 4639734"/>
                  <a:gd name="connsiteX23" fmla="*/ 510612 w 7149692"/>
                  <a:gd name="connsiteY23" fmla="*/ 4267200 h 4639734"/>
                  <a:gd name="connsiteX24" fmla="*/ 595279 w 7149692"/>
                  <a:gd name="connsiteY24" fmla="*/ 4309534 h 4639734"/>
                  <a:gd name="connsiteX25" fmla="*/ 713812 w 7149692"/>
                  <a:gd name="connsiteY25" fmla="*/ 4360334 h 4639734"/>
                  <a:gd name="connsiteX26" fmla="*/ 764612 w 7149692"/>
                  <a:gd name="connsiteY26" fmla="*/ 4385734 h 4639734"/>
                  <a:gd name="connsiteX27" fmla="*/ 891612 w 7149692"/>
                  <a:gd name="connsiteY27" fmla="*/ 4394200 h 4639734"/>
                  <a:gd name="connsiteX28" fmla="*/ 1060945 w 7149692"/>
                  <a:gd name="connsiteY28" fmla="*/ 4377267 h 4639734"/>
                  <a:gd name="connsiteX29" fmla="*/ 1187945 w 7149692"/>
                  <a:gd name="connsiteY29" fmla="*/ 4326467 h 4639734"/>
                  <a:gd name="connsiteX30" fmla="*/ 1272612 w 7149692"/>
                  <a:gd name="connsiteY30" fmla="*/ 4267200 h 4639734"/>
                  <a:gd name="connsiteX31" fmla="*/ 1348812 w 7149692"/>
                  <a:gd name="connsiteY31" fmla="*/ 4191000 h 4639734"/>
                  <a:gd name="connsiteX32" fmla="*/ 1450412 w 7149692"/>
                  <a:gd name="connsiteY32" fmla="*/ 4123267 h 4639734"/>
                  <a:gd name="connsiteX33" fmla="*/ 1518145 w 7149692"/>
                  <a:gd name="connsiteY33" fmla="*/ 4013200 h 4639734"/>
                  <a:gd name="connsiteX34" fmla="*/ 1594345 w 7149692"/>
                  <a:gd name="connsiteY34" fmla="*/ 4123267 h 4639734"/>
                  <a:gd name="connsiteX35" fmla="*/ 1679012 w 7149692"/>
                  <a:gd name="connsiteY35" fmla="*/ 4241800 h 4639734"/>
                  <a:gd name="connsiteX36" fmla="*/ 1763679 w 7149692"/>
                  <a:gd name="connsiteY36" fmla="*/ 4334934 h 4639734"/>
                  <a:gd name="connsiteX37" fmla="*/ 1831412 w 7149692"/>
                  <a:gd name="connsiteY37" fmla="*/ 4368800 h 4639734"/>
                  <a:gd name="connsiteX38" fmla="*/ 1890679 w 7149692"/>
                  <a:gd name="connsiteY38" fmla="*/ 4411134 h 4639734"/>
                  <a:gd name="connsiteX39" fmla="*/ 1983812 w 7149692"/>
                  <a:gd name="connsiteY39" fmla="*/ 4453467 h 4639734"/>
                  <a:gd name="connsiteX40" fmla="*/ 2076945 w 7149692"/>
                  <a:gd name="connsiteY40" fmla="*/ 4478867 h 4639734"/>
                  <a:gd name="connsiteX41" fmla="*/ 2237812 w 7149692"/>
                  <a:gd name="connsiteY41" fmla="*/ 4512734 h 4639734"/>
                  <a:gd name="connsiteX42" fmla="*/ 2297079 w 7149692"/>
                  <a:gd name="connsiteY42" fmla="*/ 4529667 h 4639734"/>
                  <a:gd name="connsiteX43" fmla="*/ 2381745 w 7149692"/>
                  <a:gd name="connsiteY43" fmla="*/ 4538134 h 4639734"/>
                  <a:gd name="connsiteX44" fmla="*/ 2457945 w 7149692"/>
                  <a:gd name="connsiteY44" fmla="*/ 4546600 h 4639734"/>
                  <a:gd name="connsiteX45" fmla="*/ 2525679 w 7149692"/>
                  <a:gd name="connsiteY45" fmla="*/ 4563534 h 4639734"/>
                  <a:gd name="connsiteX46" fmla="*/ 2601879 w 7149692"/>
                  <a:gd name="connsiteY46" fmla="*/ 4580467 h 4639734"/>
                  <a:gd name="connsiteX47" fmla="*/ 2771212 w 7149692"/>
                  <a:gd name="connsiteY47" fmla="*/ 4622800 h 4639734"/>
                  <a:gd name="connsiteX48" fmla="*/ 2915145 w 7149692"/>
                  <a:gd name="connsiteY48" fmla="*/ 4639734 h 4639734"/>
                  <a:gd name="connsiteX49" fmla="*/ 3025212 w 7149692"/>
                  <a:gd name="connsiteY49" fmla="*/ 4631267 h 4639734"/>
                  <a:gd name="connsiteX50" fmla="*/ 3084479 w 7149692"/>
                  <a:gd name="connsiteY50" fmla="*/ 4555067 h 4639734"/>
                  <a:gd name="connsiteX51" fmla="*/ 3160679 w 7149692"/>
                  <a:gd name="connsiteY51" fmla="*/ 4419600 h 4639734"/>
                  <a:gd name="connsiteX52" fmla="*/ 3203012 w 7149692"/>
                  <a:gd name="connsiteY52" fmla="*/ 4351867 h 4639734"/>
                  <a:gd name="connsiteX53" fmla="*/ 3262279 w 7149692"/>
                  <a:gd name="connsiteY53" fmla="*/ 4275667 h 4639734"/>
                  <a:gd name="connsiteX54" fmla="*/ 3287679 w 7149692"/>
                  <a:gd name="connsiteY54" fmla="*/ 4224867 h 4639734"/>
                  <a:gd name="connsiteX55" fmla="*/ 3313079 w 7149692"/>
                  <a:gd name="connsiteY55" fmla="*/ 4123267 h 4639734"/>
                  <a:gd name="connsiteX56" fmla="*/ 3338479 w 7149692"/>
                  <a:gd name="connsiteY56" fmla="*/ 4055534 h 4639734"/>
                  <a:gd name="connsiteX57" fmla="*/ 3355412 w 7149692"/>
                  <a:gd name="connsiteY57" fmla="*/ 3987800 h 4639734"/>
                  <a:gd name="connsiteX58" fmla="*/ 3431612 w 7149692"/>
                  <a:gd name="connsiteY58" fmla="*/ 4047067 h 4639734"/>
                  <a:gd name="connsiteX59" fmla="*/ 3473945 w 7149692"/>
                  <a:gd name="connsiteY59" fmla="*/ 4089400 h 4639734"/>
                  <a:gd name="connsiteX60" fmla="*/ 3541679 w 7149692"/>
                  <a:gd name="connsiteY60" fmla="*/ 4165600 h 4639734"/>
                  <a:gd name="connsiteX61" fmla="*/ 3617879 w 7149692"/>
                  <a:gd name="connsiteY61" fmla="*/ 4233334 h 4639734"/>
                  <a:gd name="connsiteX62" fmla="*/ 3677145 w 7149692"/>
                  <a:gd name="connsiteY62" fmla="*/ 4292600 h 4639734"/>
                  <a:gd name="connsiteX63" fmla="*/ 3736412 w 7149692"/>
                  <a:gd name="connsiteY63" fmla="*/ 4360334 h 4639734"/>
                  <a:gd name="connsiteX64" fmla="*/ 3795679 w 7149692"/>
                  <a:gd name="connsiteY64" fmla="*/ 4402667 h 4639734"/>
                  <a:gd name="connsiteX65" fmla="*/ 3897279 w 7149692"/>
                  <a:gd name="connsiteY65" fmla="*/ 4461934 h 4639734"/>
                  <a:gd name="connsiteX66" fmla="*/ 3998879 w 7149692"/>
                  <a:gd name="connsiteY66" fmla="*/ 4495800 h 4639734"/>
                  <a:gd name="connsiteX67" fmla="*/ 4083545 w 7149692"/>
                  <a:gd name="connsiteY67" fmla="*/ 4512734 h 4639734"/>
                  <a:gd name="connsiteX68" fmla="*/ 4134345 w 7149692"/>
                  <a:gd name="connsiteY68" fmla="*/ 4529667 h 4639734"/>
                  <a:gd name="connsiteX69" fmla="*/ 4252879 w 7149692"/>
                  <a:gd name="connsiteY69" fmla="*/ 4538134 h 4639734"/>
                  <a:gd name="connsiteX70" fmla="*/ 4320612 w 7149692"/>
                  <a:gd name="connsiteY70" fmla="*/ 4546600 h 4639734"/>
                  <a:gd name="connsiteX71" fmla="*/ 4574612 w 7149692"/>
                  <a:gd name="connsiteY71" fmla="*/ 4555067 h 4639734"/>
                  <a:gd name="connsiteX72" fmla="*/ 4752412 w 7149692"/>
                  <a:gd name="connsiteY72" fmla="*/ 4572000 h 4639734"/>
                  <a:gd name="connsiteX73" fmla="*/ 4828612 w 7149692"/>
                  <a:gd name="connsiteY73" fmla="*/ 4580467 h 4639734"/>
                  <a:gd name="connsiteX74" fmla="*/ 5074145 w 7149692"/>
                  <a:gd name="connsiteY74" fmla="*/ 4588934 h 4639734"/>
                  <a:gd name="connsiteX75" fmla="*/ 5421279 w 7149692"/>
                  <a:gd name="connsiteY75" fmla="*/ 4563534 h 4639734"/>
                  <a:gd name="connsiteX76" fmla="*/ 5497479 w 7149692"/>
                  <a:gd name="connsiteY76" fmla="*/ 4529667 h 4639734"/>
                  <a:gd name="connsiteX77" fmla="*/ 5565212 w 7149692"/>
                  <a:gd name="connsiteY77" fmla="*/ 4461934 h 4639734"/>
                  <a:gd name="connsiteX78" fmla="*/ 5658345 w 7149692"/>
                  <a:gd name="connsiteY78" fmla="*/ 4385734 h 4639734"/>
                  <a:gd name="connsiteX79" fmla="*/ 5717612 w 7149692"/>
                  <a:gd name="connsiteY79" fmla="*/ 4343400 h 4639734"/>
                  <a:gd name="connsiteX80" fmla="*/ 5759945 w 7149692"/>
                  <a:gd name="connsiteY80" fmla="*/ 4292600 h 4639734"/>
                  <a:gd name="connsiteX81" fmla="*/ 5802279 w 7149692"/>
                  <a:gd name="connsiteY81" fmla="*/ 4174067 h 4639734"/>
                  <a:gd name="connsiteX82" fmla="*/ 5827679 w 7149692"/>
                  <a:gd name="connsiteY82" fmla="*/ 4097867 h 4639734"/>
                  <a:gd name="connsiteX83" fmla="*/ 5861545 w 7149692"/>
                  <a:gd name="connsiteY83" fmla="*/ 3987800 h 4639734"/>
                  <a:gd name="connsiteX84" fmla="*/ 5903879 w 7149692"/>
                  <a:gd name="connsiteY84" fmla="*/ 3979334 h 4639734"/>
                  <a:gd name="connsiteX85" fmla="*/ 5997012 w 7149692"/>
                  <a:gd name="connsiteY85" fmla="*/ 4013200 h 4639734"/>
                  <a:gd name="connsiteX86" fmla="*/ 6327212 w 7149692"/>
                  <a:gd name="connsiteY86" fmla="*/ 4004734 h 4639734"/>
                  <a:gd name="connsiteX87" fmla="*/ 6411879 w 7149692"/>
                  <a:gd name="connsiteY87" fmla="*/ 3996267 h 4639734"/>
                  <a:gd name="connsiteX88" fmla="*/ 6589679 w 7149692"/>
                  <a:gd name="connsiteY88" fmla="*/ 3979334 h 4639734"/>
                  <a:gd name="connsiteX89" fmla="*/ 6725145 w 7149692"/>
                  <a:gd name="connsiteY89" fmla="*/ 3962400 h 4639734"/>
                  <a:gd name="connsiteX90" fmla="*/ 6784412 w 7149692"/>
                  <a:gd name="connsiteY90" fmla="*/ 3945467 h 4639734"/>
                  <a:gd name="connsiteX91" fmla="*/ 6869079 w 7149692"/>
                  <a:gd name="connsiteY91" fmla="*/ 3869267 h 4639734"/>
                  <a:gd name="connsiteX92" fmla="*/ 6936812 w 7149692"/>
                  <a:gd name="connsiteY92" fmla="*/ 3759200 h 4639734"/>
                  <a:gd name="connsiteX93" fmla="*/ 6987612 w 7149692"/>
                  <a:gd name="connsiteY93" fmla="*/ 3666067 h 4639734"/>
                  <a:gd name="connsiteX94" fmla="*/ 7029945 w 7149692"/>
                  <a:gd name="connsiteY94" fmla="*/ 3572934 h 4639734"/>
                  <a:gd name="connsiteX95" fmla="*/ 7055345 w 7149692"/>
                  <a:gd name="connsiteY95" fmla="*/ 3479800 h 4639734"/>
                  <a:gd name="connsiteX96" fmla="*/ 7106145 w 7149692"/>
                  <a:gd name="connsiteY96" fmla="*/ 3378200 h 4639734"/>
                  <a:gd name="connsiteX97" fmla="*/ 7140012 w 7149692"/>
                  <a:gd name="connsiteY97" fmla="*/ 3259667 h 4639734"/>
                  <a:gd name="connsiteX98" fmla="*/ 7140012 w 7149692"/>
                  <a:gd name="connsiteY98" fmla="*/ 2937934 h 4639734"/>
                  <a:gd name="connsiteX99" fmla="*/ 7114612 w 7149692"/>
                  <a:gd name="connsiteY99" fmla="*/ 2836334 h 4639734"/>
                  <a:gd name="connsiteX100" fmla="*/ 7063812 w 7149692"/>
                  <a:gd name="connsiteY100" fmla="*/ 2743200 h 4639734"/>
                  <a:gd name="connsiteX101" fmla="*/ 7029945 w 7149692"/>
                  <a:gd name="connsiteY101" fmla="*/ 2641600 h 4639734"/>
                  <a:gd name="connsiteX102" fmla="*/ 7004545 w 7149692"/>
                  <a:gd name="connsiteY102" fmla="*/ 2582334 h 4639734"/>
                  <a:gd name="connsiteX103" fmla="*/ 6953745 w 7149692"/>
                  <a:gd name="connsiteY103" fmla="*/ 2514600 h 4639734"/>
                  <a:gd name="connsiteX104" fmla="*/ 6826745 w 7149692"/>
                  <a:gd name="connsiteY104" fmla="*/ 2421467 h 4639734"/>
                  <a:gd name="connsiteX105" fmla="*/ 6759012 w 7149692"/>
                  <a:gd name="connsiteY105" fmla="*/ 2396067 h 4639734"/>
                  <a:gd name="connsiteX106" fmla="*/ 6657412 w 7149692"/>
                  <a:gd name="connsiteY106" fmla="*/ 2319867 h 4639734"/>
                  <a:gd name="connsiteX107" fmla="*/ 6538879 w 7149692"/>
                  <a:gd name="connsiteY107" fmla="*/ 2294467 h 4639734"/>
                  <a:gd name="connsiteX108" fmla="*/ 6445745 w 7149692"/>
                  <a:gd name="connsiteY108" fmla="*/ 2260600 h 4639734"/>
                  <a:gd name="connsiteX109" fmla="*/ 6132479 w 7149692"/>
                  <a:gd name="connsiteY109" fmla="*/ 2260600 h 4639734"/>
                  <a:gd name="connsiteX110" fmla="*/ 6013945 w 7149692"/>
                  <a:gd name="connsiteY110" fmla="*/ 2302934 h 4639734"/>
                  <a:gd name="connsiteX111" fmla="*/ 5954679 w 7149692"/>
                  <a:gd name="connsiteY111" fmla="*/ 2319867 h 4639734"/>
                  <a:gd name="connsiteX112" fmla="*/ 5929279 w 7149692"/>
                  <a:gd name="connsiteY112" fmla="*/ 2167467 h 4639734"/>
                  <a:gd name="connsiteX113" fmla="*/ 5903879 w 7149692"/>
                  <a:gd name="connsiteY113" fmla="*/ 2091267 h 4639734"/>
                  <a:gd name="connsiteX114" fmla="*/ 5878479 w 7149692"/>
                  <a:gd name="connsiteY114" fmla="*/ 1955800 h 4639734"/>
                  <a:gd name="connsiteX115" fmla="*/ 5853079 w 7149692"/>
                  <a:gd name="connsiteY115" fmla="*/ 1905000 h 4639734"/>
                  <a:gd name="connsiteX116" fmla="*/ 5810745 w 7149692"/>
                  <a:gd name="connsiteY116" fmla="*/ 1811867 h 4639734"/>
                  <a:gd name="connsiteX117" fmla="*/ 5759945 w 7149692"/>
                  <a:gd name="connsiteY117" fmla="*/ 1693334 h 4639734"/>
                  <a:gd name="connsiteX118" fmla="*/ 5726079 w 7149692"/>
                  <a:gd name="connsiteY118" fmla="*/ 1591734 h 4639734"/>
                  <a:gd name="connsiteX119" fmla="*/ 5675279 w 7149692"/>
                  <a:gd name="connsiteY119" fmla="*/ 1507067 h 4639734"/>
                  <a:gd name="connsiteX120" fmla="*/ 5649879 w 7149692"/>
                  <a:gd name="connsiteY120" fmla="*/ 1447800 h 4639734"/>
                  <a:gd name="connsiteX121" fmla="*/ 5616012 w 7149692"/>
                  <a:gd name="connsiteY121" fmla="*/ 1380067 h 4639734"/>
                  <a:gd name="connsiteX122" fmla="*/ 5556745 w 7149692"/>
                  <a:gd name="connsiteY122" fmla="*/ 1270000 h 4639734"/>
                  <a:gd name="connsiteX123" fmla="*/ 5505945 w 7149692"/>
                  <a:gd name="connsiteY123" fmla="*/ 1185334 h 4639734"/>
                  <a:gd name="connsiteX124" fmla="*/ 5446679 w 7149692"/>
                  <a:gd name="connsiteY124" fmla="*/ 1083734 h 4639734"/>
                  <a:gd name="connsiteX125" fmla="*/ 5395879 w 7149692"/>
                  <a:gd name="connsiteY125" fmla="*/ 1024467 h 4639734"/>
                  <a:gd name="connsiteX126" fmla="*/ 5336612 w 7149692"/>
                  <a:gd name="connsiteY126" fmla="*/ 939800 h 4639734"/>
                  <a:gd name="connsiteX127" fmla="*/ 5294279 w 7149692"/>
                  <a:gd name="connsiteY127" fmla="*/ 889000 h 4639734"/>
                  <a:gd name="connsiteX128" fmla="*/ 5226545 w 7149692"/>
                  <a:gd name="connsiteY128" fmla="*/ 838200 h 4639734"/>
                  <a:gd name="connsiteX129" fmla="*/ 5158812 w 7149692"/>
                  <a:gd name="connsiteY129" fmla="*/ 812800 h 4639734"/>
                  <a:gd name="connsiteX130" fmla="*/ 5065679 w 7149692"/>
                  <a:gd name="connsiteY130" fmla="*/ 778934 h 4639734"/>
                  <a:gd name="connsiteX131" fmla="*/ 4955612 w 7149692"/>
                  <a:gd name="connsiteY131" fmla="*/ 753534 h 4639734"/>
                  <a:gd name="connsiteX132" fmla="*/ 4887879 w 7149692"/>
                  <a:gd name="connsiteY132" fmla="*/ 736600 h 4639734"/>
                  <a:gd name="connsiteX133" fmla="*/ 4760879 w 7149692"/>
                  <a:gd name="connsiteY133" fmla="*/ 795867 h 4639734"/>
                  <a:gd name="connsiteX134" fmla="*/ 4667745 w 7149692"/>
                  <a:gd name="connsiteY134" fmla="*/ 872067 h 4639734"/>
                  <a:gd name="connsiteX135" fmla="*/ 4600012 w 7149692"/>
                  <a:gd name="connsiteY135" fmla="*/ 990600 h 4639734"/>
                  <a:gd name="connsiteX136" fmla="*/ 4574612 w 7149692"/>
                  <a:gd name="connsiteY136" fmla="*/ 1066800 h 4639734"/>
                  <a:gd name="connsiteX137" fmla="*/ 4540745 w 7149692"/>
                  <a:gd name="connsiteY137" fmla="*/ 1210734 h 4639734"/>
                  <a:gd name="connsiteX138" fmla="*/ 4489945 w 7149692"/>
                  <a:gd name="connsiteY138" fmla="*/ 1168400 h 4639734"/>
                  <a:gd name="connsiteX139" fmla="*/ 4447612 w 7149692"/>
                  <a:gd name="connsiteY139" fmla="*/ 1049867 h 4639734"/>
                  <a:gd name="connsiteX140" fmla="*/ 4379879 w 7149692"/>
                  <a:gd name="connsiteY140" fmla="*/ 922867 h 4639734"/>
                  <a:gd name="connsiteX141" fmla="*/ 4329079 w 7149692"/>
                  <a:gd name="connsiteY141" fmla="*/ 821267 h 4639734"/>
                  <a:gd name="connsiteX142" fmla="*/ 4269812 w 7149692"/>
                  <a:gd name="connsiteY142" fmla="*/ 711200 h 4639734"/>
                  <a:gd name="connsiteX143" fmla="*/ 4210545 w 7149692"/>
                  <a:gd name="connsiteY143" fmla="*/ 609600 h 4639734"/>
                  <a:gd name="connsiteX144" fmla="*/ 4134345 w 7149692"/>
                  <a:gd name="connsiteY144" fmla="*/ 516467 h 4639734"/>
                  <a:gd name="connsiteX145" fmla="*/ 4100479 w 7149692"/>
                  <a:gd name="connsiteY145" fmla="*/ 448734 h 4639734"/>
                  <a:gd name="connsiteX146" fmla="*/ 4041212 w 7149692"/>
                  <a:gd name="connsiteY146" fmla="*/ 372534 h 4639734"/>
                  <a:gd name="connsiteX147" fmla="*/ 4007345 w 7149692"/>
                  <a:gd name="connsiteY147" fmla="*/ 338667 h 4639734"/>
                  <a:gd name="connsiteX148" fmla="*/ 3990412 w 7149692"/>
                  <a:gd name="connsiteY148" fmla="*/ 313267 h 4639734"/>
                  <a:gd name="connsiteX149" fmla="*/ 3965012 w 7149692"/>
                  <a:gd name="connsiteY149" fmla="*/ 287867 h 4639734"/>
                  <a:gd name="connsiteX150" fmla="*/ 3939612 w 7149692"/>
                  <a:gd name="connsiteY150" fmla="*/ 254000 h 4639734"/>
                  <a:gd name="connsiteX151" fmla="*/ 3905745 w 7149692"/>
                  <a:gd name="connsiteY151" fmla="*/ 237067 h 4639734"/>
                  <a:gd name="connsiteX152" fmla="*/ 3846479 w 7149692"/>
                  <a:gd name="connsiteY152" fmla="*/ 186267 h 4639734"/>
                  <a:gd name="connsiteX153" fmla="*/ 3821079 w 7149692"/>
                  <a:gd name="connsiteY153" fmla="*/ 169334 h 4639734"/>
                  <a:gd name="connsiteX154" fmla="*/ 3787212 w 7149692"/>
                  <a:gd name="connsiteY154" fmla="*/ 135467 h 4639734"/>
                  <a:gd name="connsiteX155" fmla="*/ 3694079 w 7149692"/>
                  <a:gd name="connsiteY155" fmla="*/ 101600 h 4639734"/>
                  <a:gd name="connsiteX156" fmla="*/ 3617879 w 7149692"/>
                  <a:gd name="connsiteY156" fmla="*/ 67734 h 4639734"/>
                  <a:gd name="connsiteX157" fmla="*/ 3584012 w 7149692"/>
                  <a:gd name="connsiteY157" fmla="*/ 59267 h 4639734"/>
                  <a:gd name="connsiteX158" fmla="*/ 3550145 w 7149692"/>
                  <a:gd name="connsiteY158" fmla="*/ 42334 h 4639734"/>
                  <a:gd name="connsiteX159" fmla="*/ 3516279 w 7149692"/>
                  <a:gd name="connsiteY159" fmla="*/ 33867 h 4639734"/>
                  <a:gd name="connsiteX160" fmla="*/ 3431612 w 7149692"/>
                  <a:gd name="connsiteY160" fmla="*/ 8467 h 4639734"/>
                  <a:gd name="connsiteX161" fmla="*/ 3330012 w 7149692"/>
                  <a:gd name="connsiteY161" fmla="*/ 0 h 4639734"/>
                  <a:gd name="connsiteX162" fmla="*/ 3143745 w 7149692"/>
                  <a:gd name="connsiteY162" fmla="*/ 8467 h 4639734"/>
                  <a:gd name="connsiteX163" fmla="*/ 3050612 w 7149692"/>
                  <a:gd name="connsiteY163" fmla="*/ 25400 h 4639734"/>
                  <a:gd name="connsiteX164" fmla="*/ 2991345 w 7149692"/>
                  <a:gd name="connsiteY164" fmla="*/ 42334 h 4639734"/>
                  <a:gd name="connsiteX165" fmla="*/ 2949012 w 7149692"/>
                  <a:gd name="connsiteY165" fmla="*/ 59267 h 4639734"/>
                  <a:gd name="connsiteX166" fmla="*/ 2898212 w 7149692"/>
                  <a:gd name="connsiteY166" fmla="*/ 93134 h 4639734"/>
                  <a:gd name="connsiteX167" fmla="*/ 2855879 w 7149692"/>
                  <a:gd name="connsiteY167" fmla="*/ 118534 h 4639734"/>
                  <a:gd name="connsiteX168" fmla="*/ 2830479 w 7149692"/>
                  <a:gd name="connsiteY168" fmla="*/ 143934 h 4639734"/>
                  <a:gd name="connsiteX169" fmla="*/ 2805079 w 7149692"/>
                  <a:gd name="connsiteY169" fmla="*/ 160867 h 4639734"/>
                  <a:gd name="connsiteX170" fmla="*/ 2745812 w 7149692"/>
                  <a:gd name="connsiteY170" fmla="*/ 203200 h 4639734"/>
                  <a:gd name="connsiteX171" fmla="*/ 2720412 w 7149692"/>
                  <a:gd name="connsiteY171" fmla="*/ 254000 h 4639734"/>
                  <a:gd name="connsiteX172" fmla="*/ 2695012 w 7149692"/>
                  <a:gd name="connsiteY172" fmla="*/ 296334 h 4639734"/>
                  <a:gd name="connsiteX173" fmla="*/ 2644212 w 7149692"/>
                  <a:gd name="connsiteY173" fmla="*/ 389467 h 4639734"/>
                  <a:gd name="connsiteX174" fmla="*/ 2627279 w 7149692"/>
                  <a:gd name="connsiteY174" fmla="*/ 414867 h 4639734"/>
                  <a:gd name="connsiteX175" fmla="*/ 2610345 w 7149692"/>
                  <a:gd name="connsiteY175" fmla="*/ 541867 h 4639734"/>
                  <a:gd name="connsiteX176" fmla="*/ 2593412 w 7149692"/>
                  <a:gd name="connsiteY176" fmla="*/ 584200 h 4639734"/>
                  <a:gd name="connsiteX177" fmla="*/ 2584945 w 7149692"/>
                  <a:gd name="connsiteY177" fmla="*/ 609600 h 4639734"/>
                  <a:gd name="connsiteX178" fmla="*/ 2568012 w 7149692"/>
                  <a:gd name="connsiteY178" fmla="*/ 643467 h 4639734"/>
                  <a:gd name="connsiteX179" fmla="*/ 2542612 w 7149692"/>
                  <a:gd name="connsiteY179" fmla="*/ 728134 h 4639734"/>
                  <a:gd name="connsiteX180" fmla="*/ 2551079 w 7149692"/>
                  <a:gd name="connsiteY180" fmla="*/ 880534 h 4639734"/>
                  <a:gd name="connsiteX181" fmla="*/ 2576479 w 7149692"/>
                  <a:gd name="connsiteY181" fmla="*/ 973667 h 4639734"/>
                  <a:gd name="connsiteX182" fmla="*/ 2593412 w 7149692"/>
                  <a:gd name="connsiteY182" fmla="*/ 1049867 h 4639734"/>
                  <a:gd name="connsiteX183" fmla="*/ 2618812 w 7149692"/>
                  <a:gd name="connsiteY183" fmla="*/ 1066800 h 4639734"/>
                  <a:gd name="connsiteX184" fmla="*/ 2678079 w 7149692"/>
                  <a:gd name="connsiteY184" fmla="*/ 1134534 h 4639734"/>
                  <a:gd name="connsiteX185" fmla="*/ 2728879 w 7149692"/>
                  <a:gd name="connsiteY185" fmla="*/ 1176867 h 4639734"/>
                  <a:gd name="connsiteX186" fmla="*/ 2703479 w 7149692"/>
                  <a:gd name="connsiteY186" fmla="*/ 1202267 h 4639734"/>
                  <a:gd name="connsiteX187" fmla="*/ 2635745 w 7149692"/>
                  <a:gd name="connsiteY187" fmla="*/ 1193800 h 4639734"/>
                  <a:gd name="connsiteX188" fmla="*/ 2568012 w 7149692"/>
                  <a:gd name="connsiteY188" fmla="*/ 1117600 h 4639734"/>
                  <a:gd name="connsiteX189" fmla="*/ 2551079 w 7149692"/>
                  <a:gd name="connsiteY189" fmla="*/ 1092200 h 4639734"/>
                  <a:gd name="connsiteX190" fmla="*/ 2525679 w 7149692"/>
                  <a:gd name="connsiteY190" fmla="*/ 1083734 h 4639734"/>
                  <a:gd name="connsiteX191" fmla="*/ 2508745 w 7149692"/>
                  <a:gd name="connsiteY191" fmla="*/ 1049867 h 4639734"/>
                  <a:gd name="connsiteX192" fmla="*/ 2466412 w 7149692"/>
                  <a:gd name="connsiteY192" fmla="*/ 1024467 h 4639734"/>
                  <a:gd name="connsiteX193" fmla="*/ 2432545 w 7149692"/>
                  <a:gd name="connsiteY193" fmla="*/ 999067 h 4639734"/>
                  <a:gd name="connsiteX194" fmla="*/ 2305545 w 7149692"/>
                  <a:gd name="connsiteY194" fmla="*/ 889000 h 4639734"/>
                  <a:gd name="connsiteX195" fmla="*/ 2187012 w 7149692"/>
                  <a:gd name="connsiteY195" fmla="*/ 804334 h 4639734"/>
                  <a:gd name="connsiteX196" fmla="*/ 2136212 w 7149692"/>
                  <a:gd name="connsiteY196" fmla="*/ 762000 h 4639734"/>
                  <a:gd name="connsiteX197" fmla="*/ 2017679 w 7149692"/>
                  <a:gd name="connsiteY197" fmla="*/ 677334 h 4639734"/>
                  <a:gd name="connsiteX198" fmla="*/ 1966879 w 7149692"/>
                  <a:gd name="connsiteY198" fmla="*/ 635000 h 4639734"/>
                  <a:gd name="connsiteX199" fmla="*/ 1873745 w 7149692"/>
                  <a:gd name="connsiteY199" fmla="*/ 575734 h 4639734"/>
                  <a:gd name="connsiteX200" fmla="*/ 1831412 w 7149692"/>
                  <a:gd name="connsiteY200" fmla="*/ 541867 h 4639734"/>
                  <a:gd name="connsiteX201" fmla="*/ 1789079 w 7149692"/>
                  <a:gd name="connsiteY201" fmla="*/ 533400 h 4639734"/>
                  <a:gd name="connsiteX202" fmla="*/ 1763679 w 7149692"/>
                  <a:gd name="connsiteY202" fmla="*/ 524934 h 4639734"/>
                  <a:gd name="connsiteX203" fmla="*/ 1738279 w 7149692"/>
                  <a:gd name="connsiteY203" fmla="*/ 508000 h 4639734"/>
                  <a:gd name="connsiteX204" fmla="*/ 1611279 w 7149692"/>
                  <a:gd name="connsiteY204" fmla="*/ 474134 h 4639734"/>
                  <a:gd name="connsiteX205" fmla="*/ 1501212 w 7149692"/>
                  <a:gd name="connsiteY205" fmla="*/ 465667 h 4639734"/>
                  <a:gd name="connsiteX206" fmla="*/ 1314945 w 7149692"/>
                  <a:gd name="connsiteY206" fmla="*/ 474134 h 4639734"/>
                  <a:gd name="connsiteX207" fmla="*/ 1255679 w 7149692"/>
                  <a:gd name="connsiteY207" fmla="*/ 491067 h 4639734"/>
                  <a:gd name="connsiteX208" fmla="*/ 1179479 w 7149692"/>
                  <a:gd name="connsiteY208" fmla="*/ 508000 h 4639734"/>
                  <a:gd name="connsiteX209" fmla="*/ 1111745 w 7149692"/>
                  <a:gd name="connsiteY209" fmla="*/ 524934 h 4639734"/>
                  <a:gd name="connsiteX210" fmla="*/ 1077879 w 7149692"/>
                  <a:gd name="connsiteY210" fmla="*/ 550334 h 4639734"/>
                  <a:gd name="connsiteX211" fmla="*/ 1044012 w 7149692"/>
                  <a:gd name="connsiteY211" fmla="*/ 567267 h 4639734"/>
                  <a:gd name="connsiteX212" fmla="*/ 993212 w 7149692"/>
                  <a:gd name="connsiteY212" fmla="*/ 618067 h 4639734"/>
                  <a:gd name="connsiteX213" fmla="*/ 933945 w 7149692"/>
                  <a:gd name="connsiteY213" fmla="*/ 728134 h 4639734"/>
                  <a:gd name="connsiteX214" fmla="*/ 900079 w 7149692"/>
                  <a:gd name="connsiteY214" fmla="*/ 778934 h 4639734"/>
                  <a:gd name="connsiteX215" fmla="*/ 883145 w 7149692"/>
                  <a:gd name="connsiteY215" fmla="*/ 838200 h 4639734"/>
                  <a:gd name="connsiteX216" fmla="*/ 866212 w 7149692"/>
                  <a:gd name="connsiteY216" fmla="*/ 905934 h 4639734"/>
                  <a:gd name="connsiteX217" fmla="*/ 883145 w 7149692"/>
                  <a:gd name="connsiteY217" fmla="*/ 1227667 h 4639734"/>
                  <a:gd name="connsiteX218" fmla="*/ 900079 w 7149692"/>
                  <a:gd name="connsiteY218" fmla="*/ 1278467 h 4639734"/>
                  <a:gd name="connsiteX219" fmla="*/ 908545 w 7149692"/>
                  <a:gd name="connsiteY219" fmla="*/ 1320800 h 4639734"/>
                  <a:gd name="connsiteX220" fmla="*/ 942412 w 7149692"/>
                  <a:gd name="connsiteY220" fmla="*/ 1380067 h 4639734"/>
                  <a:gd name="connsiteX221" fmla="*/ 967812 w 7149692"/>
                  <a:gd name="connsiteY221" fmla="*/ 1413934 h 4639734"/>
                  <a:gd name="connsiteX222" fmla="*/ 1010145 w 7149692"/>
                  <a:gd name="connsiteY222" fmla="*/ 1490134 h 4639734"/>
                  <a:gd name="connsiteX223" fmla="*/ 1060945 w 7149692"/>
                  <a:gd name="connsiteY223" fmla="*/ 1532467 h 4639734"/>
                  <a:gd name="connsiteX224" fmla="*/ 1077879 w 7149692"/>
                  <a:gd name="connsiteY224" fmla="*/ 1557867 h 4639734"/>
                  <a:gd name="connsiteX225" fmla="*/ 1120212 w 7149692"/>
                  <a:gd name="connsiteY225" fmla="*/ 1591734 h 4639734"/>
                  <a:gd name="connsiteX226" fmla="*/ 1145612 w 7149692"/>
                  <a:gd name="connsiteY226" fmla="*/ 1617134 h 4639734"/>
                  <a:gd name="connsiteX227" fmla="*/ 1179479 w 7149692"/>
                  <a:gd name="connsiteY227" fmla="*/ 1659467 h 4639734"/>
                  <a:gd name="connsiteX228" fmla="*/ 1230279 w 7149692"/>
                  <a:gd name="connsiteY228" fmla="*/ 1710267 h 4639734"/>
                  <a:gd name="connsiteX229" fmla="*/ 1289545 w 7149692"/>
                  <a:gd name="connsiteY229" fmla="*/ 1761067 h 4639734"/>
                  <a:gd name="connsiteX230" fmla="*/ 1314945 w 7149692"/>
                  <a:gd name="connsiteY230" fmla="*/ 1794934 h 4639734"/>
                  <a:gd name="connsiteX231" fmla="*/ 1374212 w 7149692"/>
                  <a:gd name="connsiteY231" fmla="*/ 1837267 h 4639734"/>
                  <a:gd name="connsiteX232" fmla="*/ 1391145 w 7149692"/>
                  <a:gd name="connsiteY232" fmla="*/ 1862667 h 4639734"/>
                  <a:gd name="connsiteX233" fmla="*/ 1425012 w 7149692"/>
                  <a:gd name="connsiteY233" fmla="*/ 1896534 h 4639734"/>
                  <a:gd name="connsiteX234" fmla="*/ 1433479 w 7149692"/>
                  <a:gd name="connsiteY234" fmla="*/ 1921934 h 4639734"/>
                  <a:gd name="connsiteX235" fmla="*/ 1416545 w 7149692"/>
                  <a:gd name="connsiteY235" fmla="*/ 1938867 h 4639734"/>
                  <a:gd name="connsiteX236" fmla="*/ 1357279 w 7149692"/>
                  <a:gd name="connsiteY236" fmla="*/ 1921934 h 4639734"/>
                  <a:gd name="connsiteX237" fmla="*/ 1298012 w 7149692"/>
                  <a:gd name="connsiteY237" fmla="*/ 1888067 h 4639734"/>
                  <a:gd name="connsiteX238" fmla="*/ 1264145 w 7149692"/>
                  <a:gd name="connsiteY238" fmla="*/ 1862667 h 4639734"/>
                  <a:gd name="connsiteX239" fmla="*/ 1230279 w 7149692"/>
                  <a:gd name="connsiteY239" fmla="*/ 1854200 h 4639734"/>
                  <a:gd name="connsiteX240" fmla="*/ 1204879 w 7149692"/>
                  <a:gd name="connsiteY240" fmla="*/ 1845734 h 4639734"/>
                  <a:gd name="connsiteX241" fmla="*/ 1128679 w 7149692"/>
                  <a:gd name="connsiteY241" fmla="*/ 1820334 h 4639734"/>
                  <a:gd name="connsiteX242" fmla="*/ 967812 w 7149692"/>
                  <a:gd name="connsiteY242" fmla="*/ 1811867 h 4639734"/>
                  <a:gd name="connsiteX243" fmla="*/ 866212 w 7149692"/>
                  <a:gd name="connsiteY243" fmla="*/ 1803400 h 4639734"/>
                  <a:gd name="connsiteX244" fmla="*/ 790012 w 7149692"/>
                  <a:gd name="connsiteY244" fmla="*/ 1811867 h 4639734"/>
                  <a:gd name="connsiteX245" fmla="*/ 722279 w 7149692"/>
                  <a:gd name="connsiteY245" fmla="*/ 1837267 h 4639734"/>
                  <a:gd name="connsiteX246" fmla="*/ 679945 w 7149692"/>
                  <a:gd name="connsiteY246" fmla="*/ 1871134 h 4639734"/>
                  <a:gd name="connsiteX247" fmla="*/ 654545 w 7149692"/>
                  <a:gd name="connsiteY247" fmla="*/ 1896534 h 4639734"/>
                  <a:gd name="connsiteX248" fmla="*/ 586812 w 7149692"/>
                  <a:gd name="connsiteY248" fmla="*/ 1947334 h 4639734"/>
                  <a:gd name="connsiteX249" fmla="*/ 544479 w 7149692"/>
                  <a:gd name="connsiteY249" fmla="*/ 1981200 h 4639734"/>
                  <a:gd name="connsiteX250" fmla="*/ 459812 w 7149692"/>
                  <a:gd name="connsiteY250" fmla="*/ 2032000 h 4639734"/>
                  <a:gd name="connsiteX251" fmla="*/ 400545 w 7149692"/>
                  <a:gd name="connsiteY251" fmla="*/ 2099734 h 4639734"/>
                  <a:gd name="connsiteX252" fmla="*/ 332812 w 7149692"/>
                  <a:gd name="connsiteY252" fmla="*/ 2159000 h 4639734"/>
                  <a:gd name="connsiteX253" fmla="*/ 282012 w 7149692"/>
                  <a:gd name="connsiteY253" fmla="*/ 2235200 h 4639734"/>
                  <a:gd name="connsiteX254" fmla="*/ 256612 w 7149692"/>
                  <a:gd name="connsiteY254" fmla="*/ 2252134 h 4639734"/>
                  <a:gd name="connsiteX255" fmla="*/ 214279 w 7149692"/>
                  <a:gd name="connsiteY255" fmla="*/ 2328334 h 4639734"/>
                  <a:gd name="connsiteX256" fmla="*/ 205812 w 7149692"/>
                  <a:gd name="connsiteY256" fmla="*/ 2362200 h 4639734"/>
                  <a:gd name="connsiteX257" fmla="*/ 188879 w 7149692"/>
                  <a:gd name="connsiteY257" fmla="*/ 2404534 h 4639734"/>
                  <a:gd name="connsiteX258" fmla="*/ 180412 w 7149692"/>
                  <a:gd name="connsiteY258" fmla="*/ 2446867 h 4639734"/>
                  <a:gd name="connsiteX259" fmla="*/ 188879 w 7149692"/>
                  <a:gd name="connsiteY259" fmla="*/ 2531534 h 4639734"/>
                  <a:gd name="connsiteX260" fmla="*/ 239679 w 7149692"/>
                  <a:gd name="connsiteY260" fmla="*/ 2573867 h 4639734"/>
                  <a:gd name="connsiteX261" fmla="*/ 265079 w 7149692"/>
                  <a:gd name="connsiteY261" fmla="*/ 2590800 h 4639734"/>
                  <a:gd name="connsiteX262" fmla="*/ 315879 w 7149692"/>
                  <a:gd name="connsiteY262" fmla="*/ 2641600 h 4639734"/>
                  <a:gd name="connsiteX263" fmla="*/ 375145 w 7149692"/>
                  <a:gd name="connsiteY263" fmla="*/ 2683934 h 4639734"/>
                  <a:gd name="connsiteX264" fmla="*/ 417479 w 7149692"/>
                  <a:gd name="connsiteY264" fmla="*/ 2709334 h 4639734"/>
                  <a:gd name="connsiteX265" fmla="*/ 510612 w 7149692"/>
                  <a:gd name="connsiteY265" fmla="*/ 2768600 h 4639734"/>
                  <a:gd name="connsiteX266" fmla="*/ 527545 w 7149692"/>
                  <a:gd name="connsiteY266" fmla="*/ 2785534 h 4639734"/>
                  <a:gd name="connsiteX267" fmla="*/ 561412 w 7149692"/>
                  <a:gd name="connsiteY267" fmla="*/ 2827867 h 4639734"/>
                  <a:gd name="connsiteX268" fmla="*/ 603745 w 7149692"/>
                  <a:gd name="connsiteY268" fmla="*/ 2895600 h 4639734"/>
                  <a:gd name="connsiteX269" fmla="*/ 561412 w 7149692"/>
                  <a:gd name="connsiteY269" fmla="*/ 2921000 h 4639734"/>
                  <a:gd name="connsiteX270" fmla="*/ 510612 w 7149692"/>
                  <a:gd name="connsiteY270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53412 w 7149692"/>
                  <a:gd name="connsiteY11" fmla="*/ 3251200 h 4639734"/>
                  <a:gd name="connsiteX12" fmla="*/ 36479 w 7149692"/>
                  <a:gd name="connsiteY12" fmla="*/ 3310467 h 4639734"/>
                  <a:gd name="connsiteX13" fmla="*/ 19545 w 7149692"/>
                  <a:gd name="connsiteY13" fmla="*/ 3386667 h 4639734"/>
                  <a:gd name="connsiteX14" fmla="*/ 11079 w 7149692"/>
                  <a:gd name="connsiteY14" fmla="*/ 3505200 h 4639734"/>
                  <a:gd name="connsiteX15" fmla="*/ 36479 w 7149692"/>
                  <a:gd name="connsiteY15" fmla="*/ 3784600 h 4639734"/>
                  <a:gd name="connsiteX16" fmla="*/ 87279 w 7149692"/>
                  <a:gd name="connsiteY16" fmla="*/ 3894667 h 4639734"/>
                  <a:gd name="connsiteX17" fmla="*/ 121145 w 7149692"/>
                  <a:gd name="connsiteY17" fmla="*/ 3953934 h 4639734"/>
                  <a:gd name="connsiteX18" fmla="*/ 171945 w 7149692"/>
                  <a:gd name="connsiteY18" fmla="*/ 4030134 h 4639734"/>
                  <a:gd name="connsiteX19" fmla="*/ 239679 w 7149692"/>
                  <a:gd name="connsiteY19" fmla="*/ 4089400 h 4639734"/>
                  <a:gd name="connsiteX20" fmla="*/ 315879 w 7149692"/>
                  <a:gd name="connsiteY20" fmla="*/ 4148667 h 4639734"/>
                  <a:gd name="connsiteX21" fmla="*/ 442879 w 7149692"/>
                  <a:gd name="connsiteY21" fmla="*/ 4233334 h 4639734"/>
                  <a:gd name="connsiteX22" fmla="*/ 510612 w 7149692"/>
                  <a:gd name="connsiteY22" fmla="*/ 4267200 h 4639734"/>
                  <a:gd name="connsiteX23" fmla="*/ 595279 w 7149692"/>
                  <a:gd name="connsiteY23" fmla="*/ 4309534 h 4639734"/>
                  <a:gd name="connsiteX24" fmla="*/ 713812 w 7149692"/>
                  <a:gd name="connsiteY24" fmla="*/ 4360334 h 4639734"/>
                  <a:gd name="connsiteX25" fmla="*/ 764612 w 7149692"/>
                  <a:gd name="connsiteY25" fmla="*/ 4385734 h 4639734"/>
                  <a:gd name="connsiteX26" fmla="*/ 891612 w 7149692"/>
                  <a:gd name="connsiteY26" fmla="*/ 4394200 h 4639734"/>
                  <a:gd name="connsiteX27" fmla="*/ 1060945 w 7149692"/>
                  <a:gd name="connsiteY27" fmla="*/ 4377267 h 4639734"/>
                  <a:gd name="connsiteX28" fmla="*/ 1187945 w 7149692"/>
                  <a:gd name="connsiteY28" fmla="*/ 4326467 h 4639734"/>
                  <a:gd name="connsiteX29" fmla="*/ 1272612 w 7149692"/>
                  <a:gd name="connsiteY29" fmla="*/ 4267200 h 4639734"/>
                  <a:gd name="connsiteX30" fmla="*/ 1348812 w 7149692"/>
                  <a:gd name="connsiteY30" fmla="*/ 4191000 h 4639734"/>
                  <a:gd name="connsiteX31" fmla="*/ 1450412 w 7149692"/>
                  <a:gd name="connsiteY31" fmla="*/ 4123267 h 4639734"/>
                  <a:gd name="connsiteX32" fmla="*/ 1518145 w 7149692"/>
                  <a:gd name="connsiteY32" fmla="*/ 4013200 h 4639734"/>
                  <a:gd name="connsiteX33" fmla="*/ 1594345 w 7149692"/>
                  <a:gd name="connsiteY33" fmla="*/ 4123267 h 4639734"/>
                  <a:gd name="connsiteX34" fmla="*/ 1679012 w 7149692"/>
                  <a:gd name="connsiteY34" fmla="*/ 4241800 h 4639734"/>
                  <a:gd name="connsiteX35" fmla="*/ 1763679 w 7149692"/>
                  <a:gd name="connsiteY35" fmla="*/ 4334934 h 4639734"/>
                  <a:gd name="connsiteX36" fmla="*/ 1831412 w 7149692"/>
                  <a:gd name="connsiteY36" fmla="*/ 4368800 h 4639734"/>
                  <a:gd name="connsiteX37" fmla="*/ 1890679 w 7149692"/>
                  <a:gd name="connsiteY37" fmla="*/ 4411134 h 4639734"/>
                  <a:gd name="connsiteX38" fmla="*/ 1983812 w 7149692"/>
                  <a:gd name="connsiteY38" fmla="*/ 4453467 h 4639734"/>
                  <a:gd name="connsiteX39" fmla="*/ 2076945 w 7149692"/>
                  <a:gd name="connsiteY39" fmla="*/ 4478867 h 4639734"/>
                  <a:gd name="connsiteX40" fmla="*/ 2237812 w 7149692"/>
                  <a:gd name="connsiteY40" fmla="*/ 4512734 h 4639734"/>
                  <a:gd name="connsiteX41" fmla="*/ 2297079 w 7149692"/>
                  <a:gd name="connsiteY41" fmla="*/ 4529667 h 4639734"/>
                  <a:gd name="connsiteX42" fmla="*/ 2381745 w 7149692"/>
                  <a:gd name="connsiteY42" fmla="*/ 4538134 h 4639734"/>
                  <a:gd name="connsiteX43" fmla="*/ 2457945 w 7149692"/>
                  <a:gd name="connsiteY43" fmla="*/ 4546600 h 4639734"/>
                  <a:gd name="connsiteX44" fmla="*/ 2525679 w 7149692"/>
                  <a:gd name="connsiteY44" fmla="*/ 4563534 h 4639734"/>
                  <a:gd name="connsiteX45" fmla="*/ 2601879 w 7149692"/>
                  <a:gd name="connsiteY45" fmla="*/ 4580467 h 4639734"/>
                  <a:gd name="connsiteX46" fmla="*/ 2771212 w 7149692"/>
                  <a:gd name="connsiteY46" fmla="*/ 4622800 h 4639734"/>
                  <a:gd name="connsiteX47" fmla="*/ 2915145 w 7149692"/>
                  <a:gd name="connsiteY47" fmla="*/ 4639734 h 4639734"/>
                  <a:gd name="connsiteX48" fmla="*/ 3025212 w 7149692"/>
                  <a:gd name="connsiteY48" fmla="*/ 4631267 h 4639734"/>
                  <a:gd name="connsiteX49" fmla="*/ 3084479 w 7149692"/>
                  <a:gd name="connsiteY49" fmla="*/ 4555067 h 4639734"/>
                  <a:gd name="connsiteX50" fmla="*/ 3160679 w 7149692"/>
                  <a:gd name="connsiteY50" fmla="*/ 4419600 h 4639734"/>
                  <a:gd name="connsiteX51" fmla="*/ 3203012 w 7149692"/>
                  <a:gd name="connsiteY51" fmla="*/ 4351867 h 4639734"/>
                  <a:gd name="connsiteX52" fmla="*/ 3262279 w 7149692"/>
                  <a:gd name="connsiteY52" fmla="*/ 4275667 h 4639734"/>
                  <a:gd name="connsiteX53" fmla="*/ 3287679 w 7149692"/>
                  <a:gd name="connsiteY53" fmla="*/ 4224867 h 4639734"/>
                  <a:gd name="connsiteX54" fmla="*/ 3313079 w 7149692"/>
                  <a:gd name="connsiteY54" fmla="*/ 4123267 h 4639734"/>
                  <a:gd name="connsiteX55" fmla="*/ 3338479 w 7149692"/>
                  <a:gd name="connsiteY55" fmla="*/ 4055534 h 4639734"/>
                  <a:gd name="connsiteX56" fmla="*/ 3355412 w 7149692"/>
                  <a:gd name="connsiteY56" fmla="*/ 3987800 h 4639734"/>
                  <a:gd name="connsiteX57" fmla="*/ 3431612 w 7149692"/>
                  <a:gd name="connsiteY57" fmla="*/ 4047067 h 4639734"/>
                  <a:gd name="connsiteX58" fmla="*/ 3473945 w 7149692"/>
                  <a:gd name="connsiteY58" fmla="*/ 4089400 h 4639734"/>
                  <a:gd name="connsiteX59" fmla="*/ 3541679 w 7149692"/>
                  <a:gd name="connsiteY59" fmla="*/ 4165600 h 4639734"/>
                  <a:gd name="connsiteX60" fmla="*/ 3617879 w 7149692"/>
                  <a:gd name="connsiteY60" fmla="*/ 4233334 h 4639734"/>
                  <a:gd name="connsiteX61" fmla="*/ 3677145 w 7149692"/>
                  <a:gd name="connsiteY61" fmla="*/ 4292600 h 4639734"/>
                  <a:gd name="connsiteX62" fmla="*/ 3736412 w 7149692"/>
                  <a:gd name="connsiteY62" fmla="*/ 4360334 h 4639734"/>
                  <a:gd name="connsiteX63" fmla="*/ 3795679 w 7149692"/>
                  <a:gd name="connsiteY63" fmla="*/ 4402667 h 4639734"/>
                  <a:gd name="connsiteX64" fmla="*/ 3897279 w 7149692"/>
                  <a:gd name="connsiteY64" fmla="*/ 4461934 h 4639734"/>
                  <a:gd name="connsiteX65" fmla="*/ 3998879 w 7149692"/>
                  <a:gd name="connsiteY65" fmla="*/ 4495800 h 4639734"/>
                  <a:gd name="connsiteX66" fmla="*/ 4083545 w 7149692"/>
                  <a:gd name="connsiteY66" fmla="*/ 4512734 h 4639734"/>
                  <a:gd name="connsiteX67" fmla="*/ 4134345 w 7149692"/>
                  <a:gd name="connsiteY67" fmla="*/ 4529667 h 4639734"/>
                  <a:gd name="connsiteX68" fmla="*/ 4252879 w 7149692"/>
                  <a:gd name="connsiteY68" fmla="*/ 4538134 h 4639734"/>
                  <a:gd name="connsiteX69" fmla="*/ 4320612 w 7149692"/>
                  <a:gd name="connsiteY69" fmla="*/ 4546600 h 4639734"/>
                  <a:gd name="connsiteX70" fmla="*/ 4574612 w 7149692"/>
                  <a:gd name="connsiteY70" fmla="*/ 4555067 h 4639734"/>
                  <a:gd name="connsiteX71" fmla="*/ 4752412 w 7149692"/>
                  <a:gd name="connsiteY71" fmla="*/ 4572000 h 4639734"/>
                  <a:gd name="connsiteX72" fmla="*/ 4828612 w 7149692"/>
                  <a:gd name="connsiteY72" fmla="*/ 4580467 h 4639734"/>
                  <a:gd name="connsiteX73" fmla="*/ 5074145 w 7149692"/>
                  <a:gd name="connsiteY73" fmla="*/ 4588934 h 4639734"/>
                  <a:gd name="connsiteX74" fmla="*/ 5421279 w 7149692"/>
                  <a:gd name="connsiteY74" fmla="*/ 4563534 h 4639734"/>
                  <a:gd name="connsiteX75" fmla="*/ 5497479 w 7149692"/>
                  <a:gd name="connsiteY75" fmla="*/ 4529667 h 4639734"/>
                  <a:gd name="connsiteX76" fmla="*/ 5565212 w 7149692"/>
                  <a:gd name="connsiteY76" fmla="*/ 4461934 h 4639734"/>
                  <a:gd name="connsiteX77" fmla="*/ 5658345 w 7149692"/>
                  <a:gd name="connsiteY77" fmla="*/ 4385734 h 4639734"/>
                  <a:gd name="connsiteX78" fmla="*/ 5717612 w 7149692"/>
                  <a:gd name="connsiteY78" fmla="*/ 4343400 h 4639734"/>
                  <a:gd name="connsiteX79" fmla="*/ 5759945 w 7149692"/>
                  <a:gd name="connsiteY79" fmla="*/ 4292600 h 4639734"/>
                  <a:gd name="connsiteX80" fmla="*/ 5802279 w 7149692"/>
                  <a:gd name="connsiteY80" fmla="*/ 4174067 h 4639734"/>
                  <a:gd name="connsiteX81" fmla="*/ 5827679 w 7149692"/>
                  <a:gd name="connsiteY81" fmla="*/ 4097867 h 4639734"/>
                  <a:gd name="connsiteX82" fmla="*/ 5861545 w 7149692"/>
                  <a:gd name="connsiteY82" fmla="*/ 3987800 h 4639734"/>
                  <a:gd name="connsiteX83" fmla="*/ 5903879 w 7149692"/>
                  <a:gd name="connsiteY83" fmla="*/ 3979334 h 4639734"/>
                  <a:gd name="connsiteX84" fmla="*/ 5997012 w 7149692"/>
                  <a:gd name="connsiteY84" fmla="*/ 4013200 h 4639734"/>
                  <a:gd name="connsiteX85" fmla="*/ 6327212 w 7149692"/>
                  <a:gd name="connsiteY85" fmla="*/ 4004734 h 4639734"/>
                  <a:gd name="connsiteX86" fmla="*/ 6411879 w 7149692"/>
                  <a:gd name="connsiteY86" fmla="*/ 3996267 h 4639734"/>
                  <a:gd name="connsiteX87" fmla="*/ 6589679 w 7149692"/>
                  <a:gd name="connsiteY87" fmla="*/ 3979334 h 4639734"/>
                  <a:gd name="connsiteX88" fmla="*/ 6725145 w 7149692"/>
                  <a:gd name="connsiteY88" fmla="*/ 3962400 h 4639734"/>
                  <a:gd name="connsiteX89" fmla="*/ 6784412 w 7149692"/>
                  <a:gd name="connsiteY89" fmla="*/ 3945467 h 4639734"/>
                  <a:gd name="connsiteX90" fmla="*/ 6869079 w 7149692"/>
                  <a:gd name="connsiteY90" fmla="*/ 3869267 h 4639734"/>
                  <a:gd name="connsiteX91" fmla="*/ 6936812 w 7149692"/>
                  <a:gd name="connsiteY91" fmla="*/ 3759200 h 4639734"/>
                  <a:gd name="connsiteX92" fmla="*/ 6987612 w 7149692"/>
                  <a:gd name="connsiteY92" fmla="*/ 3666067 h 4639734"/>
                  <a:gd name="connsiteX93" fmla="*/ 7029945 w 7149692"/>
                  <a:gd name="connsiteY93" fmla="*/ 3572934 h 4639734"/>
                  <a:gd name="connsiteX94" fmla="*/ 7055345 w 7149692"/>
                  <a:gd name="connsiteY94" fmla="*/ 3479800 h 4639734"/>
                  <a:gd name="connsiteX95" fmla="*/ 7106145 w 7149692"/>
                  <a:gd name="connsiteY95" fmla="*/ 3378200 h 4639734"/>
                  <a:gd name="connsiteX96" fmla="*/ 7140012 w 7149692"/>
                  <a:gd name="connsiteY96" fmla="*/ 3259667 h 4639734"/>
                  <a:gd name="connsiteX97" fmla="*/ 7140012 w 7149692"/>
                  <a:gd name="connsiteY97" fmla="*/ 2937934 h 4639734"/>
                  <a:gd name="connsiteX98" fmla="*/ 7114612 w 7149692"/>
                  <a:gd name="connsiteY98" fmla="*/ 2836334 h 4639734"/>
                  <a:gd name="connsiteX99" fmla="*/ 7063812 w 7149692"/>
                  <a:gd name="connsiteY99" fmla="*/ 2743200 h 4639734"/>
                  <a:gd name="connsiteX100" fmla="*/ 7029945 w 7149692"/>
                  <a:gd name="connsiteY100" fmla="*/ 2641600 h 4639734"/>
                  <a:gd name="connsiteX101" fmla="*/ 7004545 w 7149692"/>
                  <a:gd name="connsiteY101" fmla="*/ 2582334 h 4639734"/>
                  <a:gd name="connsiteX102" fmla="*/ 6953745 w 7149692"/>
                  <a:gd name="connsiteY102" fmla="*/ 2514600 h 4639734"/>
                  <a:gd name="connsiteX103" fmla="*/ 6826745 w 7149692"/>
                  <a:gd name="connsiteY103" fmla="*/ 2421467 h 4639734"/>
                  <a:gd name="connsiteX104" fmla="*/ 6759012 w 7149692"/>
                  <a:gd name="connsiteY104" fmla="*/ 2396067 h 4639734"/>
                  <a:gd name="connsiteX105" fmla="*/ 6657412 w 7149692"/>
                  <a:gd name="connsiteY105" fmla="*/ 2319867 h 4639734"/>
                  <a:gd name="connsiteX106" fmla="*/ 6538879 w 7149692"/>
                  <a:gd name="connsiteY106" fmla="*/ 2294467 h 4639734"/>
                  <a:gd name="connsiteX107" fmla="*/ 6445745 w 7149692"/>
                  <a:gd name="connsiteY107" fmla="*/ 2260600 h 4639734"/>
                  <a:gd name="connsiteX108" fmla="*/ 6132479 w 7149692"/>
                  <a:gd name="connsiteY108" fmla="*/ 2260600 h 4639734"/>
                  <a:gd name="connsiteX109" fmla="*/ 6013945 w 7149692"/>
                  <a:gd name="connsiteY109" fmla="*/ 2302934 h 4639734"/>
                  <a:gd name="connsiteX110" fmla="*/ 5954679 w 7149692"/>
                  <a:gd name="connsiteY110" fmla="*/ 2319867 h 4639734"/>
                  <a:gd name="connsiteX111" fmla="*/ 5929279 w 7149692"/>
                  <a:gd name="connsiteY111" fmla="*/ 2167467 h 4639734"/>
                  <a:gd name="connsiteX112" fmla="*/ 5903879 w 7149692"/>
                  <a:gd name="connsiteY112" fmla="*/ 2091267 h 4639734"/>
                  <a:gd name="connsiteX113" fmla="*/ 5878479 w 7149692"/>
                  <a:gd name="connsiteY113" fmla="*/ 1955800 h 4639734"/>
                  <a:gd name="connsiteX114" fmla="*/ 5853079 w 7149692"/>
                  <a:gd name="connsiteY114" fmla="*/ 1905000 h 4639734"/>
                  <a:gd name="connsiteX115" fmla="*/ 5810745 w 7149692"/>
                  <a:gd name="connsiteY115" fmla="*/ 1811867 h 4639734"/>
                  <a:gd name="connsiteX116" fmla="*/ 5759945 w 7149692"/>
                  <a:gd name="connsiteY116" fmla="*/ 1693334 h 4639734"/>
                  <a:gd name="connsiteX117" fmla="*/ 5726079 w 7149692"/>
                  <a:gd name="connsiteY117" fmla="*/ 1591734 h 4639734"/>
                  <a:gd name="connsiteX118" fmla="*/ 5675279 w 7149692"/>
                  <a:gd name="connsiteY118" fmla="*/ 1507067 h 4639734"/>
                  <a:gd name="connsiteX119" fmla="*/ 5649879 w 7149692"/>
                  <a:gd name="connsiteY119" fmla="*/ 1447800 h 4639734"/>
                  <a:gd name="connsiteX120" fmla="*/ 5616012 w 7149692"/>
                  <a:gd name="connsiteY120" fmla="*/ 1380067 h 4639734"/>
                  <a:gd name="connsiteX121" fmla="*/ 5556745 w 7149692"/>
                  <a:gd name="connsiteY121" fmla="*/ 1270000 h 4639734"/>
                  <a:gd name="connsiteX122" fmla="*/ 5505945 w 7149692"/>
                  <a:gd name="connsiteY122" fmla="*/ 1185334 h 4639734"/>
                  <a:gd name="connsiteX123" fmla="*/ 5446679 w 7149692"/>
                  <a:gd name="connsiteY123" fmla="*/ 1083734 h 4639734"/>
                  <a:gd name="connsiteX124" fmla="*/ 5395879 w 7149692"/>
                  <a:gd name="connsiteY124" fmla="*/ 1024467 h 4639734"/>
                  <a:gd name="connsiteX125" fmla="*/ 5336612 w 7149692"/>
                  <a:gd name="connsiteY125" fmla="*/ 939800 h 4639734"/>
                  <a:gd name="connsiteX126" fmla="*/ 5294279 w 7149692"/>
                  <a:gd name="connsiteY126" fmla="*/ 889000 h 4639734"/>
                  <a:gd name="connsiteX127" fmla="*/ 5226545 w 7149692"/>
                  <a:gd name="connsiteY127" fmla="*/ 838200 h 4639734"/>
                  <a:gd name="connsiteX128" fmla="*/ 5158812 w 7149692"/>
                  <a:gd name="connsiteY128" fmla="*/ 812800 h 4639734"/>
                  <a:gd name="connsiteX129" fmla="*/ 5065679 w 7149692"/>
                  <a:gd name="connsiteY129" fmla="*/ 778934 h 4639734"/>
                  <a:gd name="connsiteX130" fmla="*/ 4955612 w 7149692"/>
                  <a:gd name="connsiteY130" fmla="*/ 753534 h 4639734"/>
                  <a:gd name="connsiteX131" fmla="*/ 4887879 w 7149692"/>
                  <a:gd name="connsiteY131" fmla="*/ 736600 h 4639734"/>
                  <a:gd name="connsiteX132" fmla="*/ 4760879 w 7149692"/>
                  <a:gd name="connsiteY132" fmla="*/ 795867 h 4639734"/>
                  <a:gd name="connsiteX133" fmla="*/ 4667745 w 7149692"/>
                  <a:gd name="connsiteY133" fmla="*/ 872067 h 4639734"/>
                  <a:gd name="connsiteX134" fmla="*/ 4600012 w 7149692"/>
                  <a:gd name="connsiteY134" fmla="*/ 990600 h 4639734"/>
                  <a:gd name="connsiteX135" fmla="*/ 4574612 w 7149692"/>
                  <a:gd name="connsiteY135" fmla="*/ 1066800 h 4639734"/>
                  <a:gd name="connsiteX136" fmla="*/ 4540745 w 7149692"/>
                  <a:gd name="connsiteY136" fmla="*/ 1210734 h 4639734"/>
                  <a:gd name="connsiteX137" fmla="*/ 4489945 w 7149692"/>
                  <a:gd name="connsiteY137" fmla="*/ 1168400 h 4639734"/>
                  <a:gd name="connsiteX138" fmla="*/ 4447612 w 7149692"/>
                  <a:gd name="connsiteY138" fmla="*/ 1049867 h 4639734"/>
                  <a:gd name="connsiteX139" fmla="*/ 4379879 w 7149692"/>
                  <a:gd name="connsiteY139" fmla="*/ 922867 h 4639734"/>
                  <a:gd name="connsiteX140" fmla="*/ 4329079 w 7149692"/>
                  <a:gd name="connsiteY140" fmla="*/ 821267 h 4639734"/>
                  <a:gd name="connsiteX141" fmla="*/ 4269812 w 7149692"/>
                  <a:gd name="connsiteY141" fmla="*/ 711200 h 4639734"/>
                  <a:gd name="connsiteX142" fmla="*/ 4210545 w 7149692"/>
                  <a:gd name="connsiteY142" fmla="*/ 609600 h 4639734"/>
                  <a:gd name="connsiteX143" fmla="*/ 4134345 w 7149692"/>
                  <a:gd name="connsiteY143" fmla="*/ 516467 h 4639734"/>
                  <a:gd name="connsiteX144" fmla="*/ 4100479 w 7149692"/>
                  <a:gd name="connsiteY144" fmla="*/ 448734 h 4639734"/>
                  <a:gd name="connsiteX145" fmla="*/ 4041212 w 7149692"/>
                  <a:gd name="connsiteY145" fmla="*/ 372534 h 4639734"/>
                  <a:gd name="connsiteX146" fmla="*/ 4007345 w 7149692"/>
                  <a:gd name="connsiteY146" fmla="*/ 338667 h 4639734"/>
                  <a:gd name="connsiteX147" fmla="*/ 3990412 w 7149692"/>
                  <a:gd name="connsiteY147" fmla="*/ 313267 h 4639734"/>
                  <a:gd name="connsiteX148" fmla="*/ 3965012 w 7149692"/>
                  <a:gd name="connsiteY148" fmla="*/ 287867 h 4639734"/>
                  <a:gd name="connsiteX149" fmla="*/ 3939612 w 7149692"/>
                  <a:gd name="connsiteY149" fmla="*/ 254000 h 4639734"/>
                  <a:gd name="connsiteX150" fmla="*/ 3905745 w 7149692"/>
                  <a:gd name="connsiteY150" fmla="*/ 237067 h 4639734"/>
                  <a:gd name="connsiteX151" fmla="*/ 3846479 w 7149692"/>
                  <a:gd name="connsiteY151" fmla="*/ 186267 h 4639734"/>
                  <a:gd name="connsiteX152" fmla="*/ 3821079 w 7149692"/>
                  <a:gd name="connsiteY152" fmla="*/ 169334 h 4639734"/>
                  <a:gd name="connsiteX153" fmla="*/ 3787212 w 7149692"/>
                  <a:gd name="connsiteY153" fmla="*/ 135467 h 4639734"/>
                  <a:gd name="connsiteX154" fmla="*/ 3694079 w 7149692"/>
                  <a:gd name="connsiteY154" fmla="*/ 101600 h 4639734"/>
                  <a:gd name="connsiteX155" fmla="*/ 3617879 w 7149692"/>
                  <a:gd name="connsiteY155" fmla="*/ 67734 h 4639734"/>
                  <a:gd name="connsiteX156" fmla="*/ 3584012 w 7149692"/>
                  <a:gd name="connsiteY156" fmla="*/ 59267 h 4639734"/>
                  <a:gd name="connsiteX157" fmla="*/ 3550145 w 7149692"/>
                  <a:gd name="connsiteY157" fmla="*/ 42334 h 4639734"/>
                  <a:gd name="connsiteX158" fmla="*/ 3516279 w 7149692"/>
                  <a:gd name="connsiteY158" fmla="*/ 33867 h 4639734"/>
                  <a:gd name="connsiteX159" fmla="*/ 3431612 w 7149692"/>
                  <a:gd name="connsiteY159" fmla="*/ 8467 h 4639734"/>
                  <a:gd name="connsiteX160" fmla="*/ 3330012 w 7149692"/>
                  <a:gd name="connsiteY160" fmla="*/ 0 h 4639734"/>
                  <a:gd name="connsiteX161" fmla="*/ 3143745 w 7149692"/>
                  <a:gd name="connsiteY161" fmla="*/ 8467 h 4639734"/>
                  <a:gd name="connsiteX162" fmla="*/ 3050612 w 7149692"/>
                  <a:gd name="connsiteY162" fmla="*/ 25400 h 4639734"/>
                  <a:gd name="connsiteX163" fmla="*/ 2991345 w 7149692"/>
                  <a:gd name="connsiteY163" fmla="*/ 42334 h 4639734"/>
                  <a:gd name="connsiteX164" fmla="*/ 2949012 w 7149692"/>
                  <a:gd name="connsiteY164" fmla="*/ 59267 h 4639734"/>
                  <a:gd name="connsiteX165" fmla="*/ 2898212 w 7149692"/>
                  <a:gd name="connsiteY165" fmla="*/ 93134 h 4639734"/>
                  <a:gd name="connsiteX166" fmla="*/ 2855879 w 7149692"/>
                  <a:gd name="connsiteY166" fmla="*/ 118534 h 4639734"/>
                  <a:gd name="connsiteX167" fmla="*/ 2830479 w 7149692"/>
                  <a:gd name="connsiteY167" fmla="*/ 143934 h 4639734"/>
                  <a:gd name="connsiteX168" fmla="*/ 2805079 w 7149692"/>
                  <a:gd name="connsiteY168" fmla="*/ 160867 h 4639734"/>
                  <a:gd name="connsiteX169" fmla="*/ 2745812 w 7149692"/>
                  <a:gd name="connsiteY169" fmla="*/ 203200 h 4639734"/>
                  <a:gd name="connsiteX170" fmla="*/ 2720412 w 7149692"/>
                  <a:gd name="connsiteY170" fmla="*/ 254000 h 4639734"/>
                  <a:gd name="connsiteX171" fmla="*/ 2695012 w 7149692"/>
                  <a:gd name="connsiteY171" fmla="*/ 296334 h 4639734"/>
                  <a:gd name="connsiteX172" fmla="*/ 2644212 w 7149692"/>
                  <a:gd name="connsiteY172" fmla="*/ 389467 h 4639734"/>
                  <a:gd name="connsiteX173" fmla="*/ 2627279 w 7149692"/>
                  <a:gd name="connsiteY173" fmla="*/ 414867 h 4639734"/>
                  <a:gd name="connsiteX174" fmla="*/ 2610345 w 7149692"/>
                  <a:gd name="connsiteY174" fmla="*/ 541867 h 4639734"/>
                  <a:gd name="connsiteX175" fmla="*/ 2593412 w 7149692"/>
                  <a:gd name="connsiteY175" fmla="*/ 584200 h 4639734"/>
                  <a:gd name="connsiteX176" fmla="*/ 2584945 w 7149692"/>
                  <a:gd name="connsiteY176" fmla="*/ 609600 h 4639734"/>
                  <a:gd name="connsiteX177" fmla="*/ 2568012 w 7149692"/>
                  <a:gd name="connsiteY177" fmla="*/ 643467 h 4639734"/>
                  <a:gd name="connsiteX178" fmla="*/ 2542612 w 7149692"/>
                  <a:gd name="connsiteY178" fmla="*/ 728134 h 4639734"/>
                  <a:gd name="connsiteX179" fmla="*/ 2551079 w 7149692"/>
                  <a:gd name="connsiteY179" fmla="*/ 880534 h 4639734"/>
                  <a:gd name="connsiteX180" fmla="*/ 2576479 w 7149692"/>
                  <a:gd name="connsiteY180" fmla="*/ 973667 h 4639734"/>
                  <a:gd name="connsiteX181" fmla="*/ 2593412 w 7149692"/>
                  <a:gd name="connsiteY181" fmla="*/ 1049867 h 4639734"/>
                  <a:gd name="connsiteX182" fmla="*/ 2618812 w 7149692"/>
                  <a:gd name="connsiteY182" fmla="*/ 1066800 h 4639734"/>
                  <a:gd name="connsiteX183" fmla="*/ 2678079 w 7149692"/>
                  <a:gd name="connsiteY183" fmla="*/ 1134534 h 4639734"/>
                  <a:gd name="connsiteX184" fmla="*/ 2728879 w 7149692"/>
                  <a:gd name="connsiteY184" fmla="*/ 1176867 h 4639734"/>
                  <a:gd name="connsiteX185" fmla="*/ 2703479 w 7149692"/>
                  <a:gd name="connsiteY185" fmla="*/ 1202267 h 4639734"/>
                  <a:gd name="connsiteX186" fmla="*/ 2635745 w 7149692"/>
                  <a:gd name="connsiteY186" fmla="*/ 1193800 h 4639734"/>
                  <a:gd name="connsiteX187" fmla="*/ 2568012 w 7149692"/>
                  <a:gd name="connsiteY187" fmla="*/ 1117600 h 4639734"/>
                  <a:gd name="connsiteX188" fmla="*/ 2551079 w 7149692"/>
                  <a:gd name="connsiteY188" fmla="*/ 1092200 h 4639734"/>
                  <a:gd name="connsiteX189" fmla="*/ 2525679 w 7149692"/>
                  <a:gd name="connsiteY189" fmla="*/ 1083734 h 4639734"/>
                  <a:gd name="connsiteX190" fmla="*/ 2508745 w 7149692"/>
                  <a:gd name="connsiteY190" fmla="*/ 1049867 h 4639734"/>
                  <a:gd name="connsiteX191" fmla="*/ 2466412 w 7149692"/>
                  <a:gd name="connsiteY191" fmla="*/ 1024467 h 4639734"/>
                  <a:gd name="connsiteX192" fmla="*/ 2432545 w 7149692"/>
                  <a:gd name="connsiteY192" fmla="*/ 999067 h 4639734"/>
                  <a:gd name="connsiteX193" fmla="*/ 2305545 w 7149692"/>
                  <a:gd name="connsiteY193" fmla="*/ 889000 h 4639734"/>
                  <a:gd name="connsiteX194" fmla="*/ 2187012 w 7149692"/>
                  <a:gd name="connsiteY194" fmla="*/ 804334 h 4639734"/>
                  <a:gd name="connsiteX195" fmla="*/ 2136212 w 7149692"/>
                  <a:gd name="connsiteY195" fmla="*/ 762000 h 4639734"/>
                  <a:gd name="connsiteX196" fmla="*/ 2017679 w 7149692"/>
                  <a:gd name="connsiteY196" fmla="*/ 677334 h 4639734"/>
                  <a:gd name="connsiteX197" fmla="*/ 1966879 w 7149692"/>
                  <a:gd name="connsiteY197" fmla="*/ 635000 h 4639734"/>
                  <a:gd name="connsiteX198" fmla="*/ 1873745 w 7149692"/>
                  <a:gd name="connsiteY198" fmla="*/ 575734 h 4639734"/>
                  <a:gd name="connsiteX199" fmla="*/ 1831412 w 7149692"/>
                  <a:gd name="connsiteY199" fmla="*/ 541867 h 4639734"/>
                  <a:gd name="connsiteX200" fmla="*/ 1789079 w 7149692"/>
                  <a:gd name="connsiteY200" fmla="*/ 533400 h 4639734"/>
                  <a:gd name="connsiteX201" fmla="*/ 1763679 w 7149692"/>
                  <a:gd name="connsiteY201" fmla="*/ 524934 h 4639734"/>
                  <a:gd name="connsiteX202" fmla="*/ 1738279 w 7149692"/>
                  <a:gd name="connsiteY202" fmla="*/ 508000 h 4639734"/>
                  <a:gd name="connsiteX203" fmla="*/ 1611279 w 7149692"/>
                  <a:gd name="connsiteY203" fmla="*/ 474134 h 4639734"/>
                  <a:gd name="connsiteX204" fmla="*/ 1501212 w 7149692"/>
                  <a:gd name="connsiteY204" fmla="*/ 465667 h 4639734"/>
                  <a:gd name="connsiteX205" fmla="*/ 1314945 w 7149692"/>
                  <a:gd name="connsiteY205" fmla="*/ 474134 h 4639734"/>
                  <a:gd name="connsiteX206" fmla="*/ 1255679 w 7149692"/>
                  <a:gd name="connsiteY206" fmla="*/ 491067 h 4639734"/>
                  <a:gd name="connsiteX207" fmla="*/ 1179479 w 7149692"/>
                  <a:gd name="connsiteY207" fmla="*/ 508000 h 4639734"/>
                  <a:gd name="connsiteX208" fmla="*/ 1111745 w 7149692"/>
                  <a:gd name="connsiteY208" fmla="*/ 524934 h 4639734"/>
                  <a:gd name="connsiteX209" fmla="*/ 1077879 w 7149692"/>
                  <a:gd name="connsiteY209" fmla="*/ 550334 h 4639734"/>
                  <a:gd name="connsiteX210" fmla="*/ 1044012 w 7149692"/>
                  <a:gd name="connsiteY210" fmla="*/ 567267 h 4639734"/>
                  <a:gd name="connsiteX211" fmla="*/ 993212 w 7149692"/>
                  <a:gd name="connsiteY211" fmla="*/ 618067 h 4639734"/>
                  <a:gd name="connsiteX212" fmla="*/ 933945 w 7149692"/>
                  <a:gd name="connsiteY212" fmla="*/ 728134 h 4639734"/>
                  <a:gd name="connsiteX213" fmla="*/ 900079 w 7149692"/>
                  <a:gd name="connsiteY213" fmla="*/ 778934 h 4639734"/>
                  <a:gd name="connsiteX214" fmla="*/ 883145 w 7149692"/>
                  <a:gd name="connsiteY214" fmla="*/ 838200 h 4639734"/>
                  <a:gd name="connsiteX215" fmla="*/ 866212 w 7149692"/>
                  <a:gd name="connsiteY215" fmla="*/ 905934 h 4639734"/>
                  <a:gd name="connsiteX216" fmla="*/ 883145 w 7149692"/>
                  <a:gd name="connsiteY216" fmla="*/ 1227667 h 4639734"/>
                  <a:gd name="connsiteX217" fmla="*/ 900079 w 7149692"/>
                  <a:gd name="connsiteY217" fmla="*/ 1278467 h 4639734"/>
                  <a:gd name="connsiteX218" fmla="*/ 908545 w 7149692"/>
                  <a:gd name="connsiteY218" fmla="*/ 1320800 h 4639734"/>
                  <a:gd name="connsiteX219" fmla="*/ 942412 w 7149692"/>
                  <a:gd name="connsiteY219" fmla="*/ 1380067 h 4639734"/>
                  <a:gd name="connsiteX220" fmla="*/ 967812 w 7149692"/>
                  <a:gd name="connsiteY220" fmla="*/ 1413934 h 4639734"/>
                  <a:gd name="connsiteX221" fmla="*/ 1010145 w 7149692"/>
                  <a:gd name="connsiteY221" fmla="*/ 1490134 h 4639734"/>
                  <a:gd name="connsiteX222" fmla="*/ 1060945 w 7149692"/>
                  <a:gd name="connsiteY222" fmla="*/ 1532467 h 4639734"/>
                  <a:gd name="connsiteX223" fmla="*/ 1077879 w 7149692"/>
                  <a:gd name="connsiteY223" fmla="*/ 1557867 h 4639734"/>
                  <a:gd name="connsiteX224" fmla="*/ 1120212 w 7149692"/>
                  <a:gd name="connsiteY224" fmla="*/ 1591734 h 4639734"/>
                  <a:gd name="connsiteX225" fmla="*/ 1145612 w 7149692"/>
                  <a:gd name="connsiteY225" fmla="*/ 1617134 h 4639734"/>
                  <a:gd name="connsiteX226" fmla="*/ 1179479 w 7149692"/>
                  <a:gd name="connsiteY226" fmla="*/ 1659467 h 4639734"/>
                  <a:gd name="connsiteX227" fmla="*/ 1230279 w 7149692"/>
                  <a:gd name="connsiteY227" fmla="*/ 1710267 h 4639734"/>
                  <a:gd name="connsiteX228" fmla="*/ 1289545 w 7149692"/>
                  <a:gd name="connsiteY228" fmla="*/ 1761067 h 4639734"/>
                  <a:gd name="connsiteX229" fmla="*/ 1314945 w 7149692"/>
                  <a:gd name="connsiteY229" fmla="*/ 1794934 h 4639734"/>
                  <a:gd name="connsiteX230" fmla="*/ 1374212 w 7149692"/>
                  <a:gd name="connsiteY230" fmla="*/ 1837267 h 4639734"/>
                  <a:gd name="connsiteX231" fmla="*/ 1391145 w 7149692"/>
                  <a:gd name="connsiteY231" fmla="*/ 1862667 h 4639734"/>
                  <a:gd name="connsiteX232" fmla="*/ 1425012 w 7149692"/>
                  <a:gd name="connsiteY232" fmla="*/ 1896534 h 4639734"/>
                  <a:gd name="connsiteX233" fmla="*/ 1433479 w 7149692"/>
                  <a:gd name="connsiteY233" fmla="*/ 1921934 h 4639734"/>
                  <a:gd name="connsiteX234" fmla="*/ 1416545 w 7149692"/>
                  <a:gd name="connsiteY234" fmla="*/ 1938867 h 4639734"/>
                  <a:gd name="connsiteX235" fmla="*/ 1357279 w 7149692"/>
                  <a:gd name="connsiteY235" fmla="*/ 1921934 h 4639734"/>
                  <a:gd name="connsiteX236" fmla="*/ 1298012 w 7149692"/>
                  <a:gd name="connsiteY236" fmla="*/ 1888067 h 4639734"/>
                  <a:gd name="connsiteX237" fmla="*/ 1264145 w 7149692"/>
                  <a:gd name="connsiteY237" fmla="*/ 1862667 h 4639734"/>
                  <a:gd name="connsiteX238" fmla="*/ 1230279 w 7149692"/>
                  <a:gd name="connsiteY238" fmla="*/ 1854200 h 4639734"/>
                  <a:gd name="connsiteX239" fmla="*/ 1204879 w 7149692"/>
                  <a:gd name="connsiteY239" fmla="*/ 1845734 h 4639734"/>
                  <a:gd name="connsiteX240" fmla="*/ 1128679 w 7149692"/>
                  <a:gd name="connsiteY240" fmla="*/ 1820334 h 4639734"/>
                  <a:gd name="connsiteX241" fmla="*/ 967812 w 7149692"/>
                  <a:gd name="connsiteY241" fmla="*/ 1811867 h 4639734"/>
                  <a:gd name="connsiteX242" fmla="*/ 866212 w 7149692"/>
                  <a:gd name="connsiteY242" fmla="*/ 1803400 h 4639734"/>
                  <a:gd name="connsiteX243" fmla="*/ 790012 w 7149692"/>
                  <a:gd name="connsiteY243" fmla="*/ 1811867 h 4639734"/>
                  <a:gd name="connsiteX244" fmla="*/ 722279 w 7149692"/>
                  <a:gd name="connsiteY244" fmla="*/ 1837267 h 4639734"/>
                  <a:gd name="connsiteX245" fmla="*/ 679945 w 7149692"/>
                  <a:gd name="connsiteY245" fmla="*/ 1871134 h 4639734"/>
                  <a:gd name="connsiteX246" fmla="*/ 654545 w 7149692"/>
                  <a:gd name="connsiteY246" fmla="*/ 1896534 h 4639734"/>
                  <a:gd name="connsiteX247" fmla="*/ 586812 w 7149692"/>
                  <a:gd name="connsiteY247" fmla="*/ 1947334 h 4639734"/>
                  <a:gd name="connsiteX248" fmla="*/ 544479 w 7149692"/>
                  <a:gd name="connsiteY248" fmla="*/ 1981200 h 4639734"/>
                  <a:gd name="connsiteX249" fmla="*/ 459812 w 7149692"/>
                  <a:gd name="connsiteY249" fmla="*/ 2032000 h 4639734"/>
                  <a:gd name="connsiteX250" fmla="*/ 400545 w 7149692"/>
                  <a:gd name="connsiteY250" fmla="*/ 2099734 h 4639734"/>
                  <a:gd name="connsiteX251" fmla="*/ 332812 w 7149692"/>
                  <a:gd name="connsiteY251" fmla="*/ 2159000 h 4639734"/>
                  <a:gd name="connsiteX252" fmla="*/ 282012 w 7149692"/>
                  <a:gd name="connsiteY252" fmla="*/ 2235200 h 4639734"/>
                  <a:gd name="connsiteX253" fmla="*/ 256612 w 7149692"/>
                  <a:gd name="connsiteY253" fmla="*/ 2252134 h 4639734"/>
                  <a:gd name="connsiteX254" fmla="*/ 214279 w 7149692"/>
                  <a:gd name="connsiteY254" fmla="*/ 2328334 h 4639734"/>
                  <a:gd name="connsiteX255" fmla="*/ 205812 w 7149692"/>
                  <a:gd name="connsiteY255" fmla="*/ 2362200 h 4639734"/>
                  <a:gd name="connsiteX256" fmla="*/ 188879 w 7149692"/>
                  <a:gd name="connsiteY256" fmla="*/ 2404534 h 4639734"/>
                  <a:gd name="connsiteX257" fmla="*/ 180412 w 7149692"/>
                  <a:gd name="connsiteY257" fmla="*/ 2446867 h 4639734"/>
                  <a:gd name="connsiteX258" fmla="*/ 188879 w 7149692"/>
                  <a:gd name="connsiteY258" fmla="*/ 2531534 h 4639734"/>
                  <a:gd name="connsiteX259" fmla="*/ 239679 w 7149692"/>
                  <a:gd name="connsiteY259" fmla="*/ 2573867 h 4639734"/>
                  <a:gd name="connsiteX260" fmla="*/ 265079 w 7149692"/>
                  <a:gd name="connsiteY260" fmla="*/ 2590800 h 4639734"/>
                  <a:gd name="connsiteX261" fmla="*/ 315879 w 7149692"/>
                  <a:gd name="connsiteY261" fmla="*/ 2641600 h 4639734"/>
                  <a:gd name="connsiteX262" fmla="*/ 375145 w 7149692"/>
                  <a:gd name="connsiteY262" fmla="*/ 2683934 h 4639734"/>
                  <a:gd name="connsiteX263" fmla="*/ 417479 w 7149692"/>
                  <a:gd name="connsiteY263" fmla="*/ 2709334 h 4639734"/>
                  <a:gd name="connsiteX264" fmla="*/ 510612 w 7149692"/>
                  <a:gd name="connsiteY264" fmla="*/ 2768600 h 4639734"/>
                  <a:gd name="connsiteX265" fmla="*/ 527545 w 7149692"/>
                  <a:gd name="connsiteY265" fmla="*/ 2785534 h 4639734"/>
                  <a:gd name="connsiteX266" fmla="*/ 561412 w 7149692"/>
                  <a:gd name="connsiteY266" fmla="*/ 2827867 h 4639734"/>
                  <a:gd name="connsiteX267" fmla="*/ 603745 w 7149692"/>
                  <a:gd name="connsiteY267" fmla="*/ 2895600 h 4639734"/>
                  <a:gd name="connsiteX268" fmla="*/ 561412 w 7149692"/>
                  <a:gd name="connsiteY268" fmla="*/ 2921000 h 4639734"/>
                  <a:gd name="connsiteX269" fmla="*/ 510612 w 7149692"/>
                  <a:gd name="connsiteY269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95745 w 7149692"/>
                  <a:gd name="connsiteY9" fmla="*/ 3175000 h 4639734"/>
                  <a:gd name="connsiteX10" fmla="*/ 78812 w 7149692"/>
                  <a:gd name="connsiteY10" fmla="*/ 3200400 h 4639734"/>
                  <a:gd name="connsiteX11" fmla="*/ 36479 w 7149692"/>
                  <a:gd name="connsiteY11" fmla="*/ 3310467 h 4639734"/>
                  <a:gd name="connsiteX12" fmla="*/ 19545 w 7149692"/>
                  <a:gd name="connsiteY12" fmla="*/ 3386667 h 4639734"/>
                  <a:gd name="connsiteX13" fmla="*/ 11079 w 7149692"/>
                  <a:gd name="connsiteY13" fmla="*/ 3505200 h 4639734"/>
                  <a:gd name="connsiteX14" fmla="*/ 36479 w 7149692"/>
                  <a:gd name="connsiteY14" fmla="*/ 3784600 h 4639734"/>
                  <a:gd name="connsiteX15" fmla="*/ 87279 w 7149692"/>
                  <a:gd name="connsiteY15" fmla="*/ 3894667 h 4639734"/>
                  <a:gd name="connsiteX16" fmla="*/ 121145 w 7149692"/>
                  <a:gd name="connsiteY16" fmla="*/ 3953934 h 4639734"/>
                  <a:gd name="connsiteX17" fmla="*/ 171945 w 7149692"/>
                  <a:gd name="connsiteY17" fmla="*/ 4030134 h 4639734"/>
                  <a:gd name="connsiteX18" fmla="*/ 239679 w 7149692"/>
                  <a:gd name="connsiteY18" fmla="*/ 4089400 h 4639734"/>
                  <a:gd name="connsiteX19" fmla="*/ 315879 w 7149692"/>
                  <a:gd name="connsiteY19" fmla="*/ 4148667 h 4639734"/>
                  <a:gd name="connsiteX20" fmla="*/ 442879 w 7149692"/>
                  <a:gd name="connsiteY20" fmla="*/ 4233334 h 4639734"/>
                  <a:gd name="connsiteX21" fmla="*/ 510612 w 7149692"/>
                  <a:gd name="connsiteY21" fmla="*/ 4267200 h 4639734"/>
                  <a:gd name="connsiteX22" fmla="*/ 595279 w 7149692"/>
                  <a:gd name="connsiteY22" fmla="*/ 4309534 h 4639734"/>
                  <a:gd name="connsiteX23" fmla="*/ 713812 w 7149692"/>
                  <a:gd name="connsiteY23" fmla="*/ 4360334 h 4639734"/>
                  <a:gd name="connsiteX24" fmla="*/ 764612 w 7149692"/>
                  <a:gd name="connsiteY24" fmla="*/ 4385734 h 4639734"/>
                  <a:gd name="connsiteX25" fmla="*/ 891612 w 7149692"/>
                  <a:gd name="connsiteY25" fmla="*/ 4394200 h 4639734"/>
                  <a:gd name="connsiteX26" fmla="*/ 1060945 w 7149692"/>
                  <a:gd name="connsiteY26" fmla="*/ 4377267 h 4639734"/>
                  <a:gd name="connsiteX27" fmla="*/ 1187945 w 7149692"/>
                  <a:gd name="connsiteY27" fmla="*/ 4326467 h 4639734"/>
                  <a:gd name="connsiteX28" fmla="*/ 1272612 w 7149692"/>
                  <a:gd name="connsiteY28" fmla="*/ 4267200 h 4639734"/>
                  <a:gd name="connsiteX29" fmla="*/ 1348812 w 7149692"/>
                  <a:gd name="connsiteY29" fmla="*/ 4191000 h 4639734"/>
                  <a:gd name="connsiteX30" fmla="*/ 1450412 w 7149692"/>
                  <a:gd name="connsiteY30" fmla="*/ 4123267 h 4639734"/>
                  <a:gd name="connsiteX31" fmla="*/ 1518145 w 7149692"/>
                  <a:gd name="connsiteY31" fmla="*/ 4013200 h 4639734"/>
                  <a:gd name="connsiteX32" fmla="*/ 1594345 w 7149692"/>
                  <a:gd name="connsiteY32" fmla="*/ 4123267 h 4639734"/>
                  <a:gd name="connsiteX33" fmla="*/ 1679012 w 7149692"/>
                  <a:gd name="connsiteY33" fmla="*/ 4241800 h 4639734"/>
                  <a:gd name="connsiteX34" fmla="*/ 1763679 w 7149692"/>
                  <a:gd name="connsiteY34" fmla="*/ 4334934 h 4639734"/>
                  <a:gd name="connsiteX35" fmla="*/ 1831412 w 7149692"/>
                  <a:gd name="connsiteY35" fmla="*/ 4368800 h 4639734"/>
                  <a:gd name="connsiteX36" fmla="*/ 1890679 w 7149692"/>
                  <a:gd name="connsiteY36" fmla="*/ 4411134 h 4639734"/>
                  <a:gd name="connsiteX37" fmla="*/ 1983812 w 7149692"/>
                  <a:gd name="connsiteY37" fmla="*/ 4453467 h 4639734"/>
                  <a:gd name="connsiteX38" fmla="*/ 2076945 w 7149692"/>
                  <a:gd name="connsiteY38" fmla="*/ 4478867 h 4639734"/>
                  <a:gd name="connsiteX39" fmla="*/ 2237812 w 7149692"/>
                  <a:gd name="connsiteY39" fmla="*/ 4512734 h 4639734"/>
                  <a:gd name="connsiteX40" fmla="*/ 2297079 w 7149692"/>
                  <a:gd name="connsiteY40" fmla="*/ 4529667 h 4639734"/>
                  <a:gd name="connsiteX41" fmla="*/ 2381745 w 7149692"/>
                  <a:gd name="connsiteY41" fmla="*/ 4538134 h 4639734"/>
                  <a:gd name="connsiteX42" fmla="*/ 2457945 w 7149692"/>
                  <a:gd name="connsiteY42" fmla="*/ 4546600 h 4639734"/>
                  <a:gd name="connsiteX43" fmla="*/ 2525679 w 7149692"/>
                  <a:gd name="connsiteY43" fmla="*/ 4563534 h 4639734"/>
                  <a:gd name="connsiteX44" fmla="*/ 2601879 w 7149692"/>
                  <a:gd name="connsiteY44" fmla="*/ 4580467 h 4639734"/>
                  <a:gd name="connsiteX45" fmla="*/ 2771212 w 7149692"/>
                  <a:gd name="connsiteY45" fmla="*/ 4622800 h 4639734"/>
                  <a:gd name="connsiteX46" fmla="*/ 2915145 w 7149692"/>
                  <a:gd name="connsiteY46" fmla="*/ 4639734 h 4639734"/>
                  <a:gd name="connsiteX47" fmla="*/ 3025212 w 7149692"/>
                  <a:gd name="connsiteY47" fmla="*/ 4631267 h 4639734"/>
                  <a:gd name="connsiteX48" fmla="*/ 3084479 w 7149692"/>
                  <a:gd name="connsiteY48" fmla="*/ 4555067 h 4639734"/>
                  <a:gd name="connsiteX49" fmla="*/ 3160679 w 7149692"/>
                  <a:gd name="connsiteY49" fmla="*/ 4419600 h 4639734"/>
                  <a:gd name="connsiteX50" fmla="*/ 3203012 w 7149692"/>
                  <a:gd name="connsiteY50" fmla="*/ 4351867 h 4639734"/>
                  <a:gd name="connsiteX51" fmla="*/ 3262279 w 7149692"/>
                  <a:gd name="connsiteY51" fmla="*/ 4275667 h 4639734"/>
                  <a:gd name="connsiteX52" fmla="*/ 3287679 w 7149692"/>
                  <a:gd name="connsiteY52" fmla="*/ 4224867 h 4639734"/>
                  <a:gd name="connsiteX53" fmla="*/ 3313079 w 7149692"/>
                  <a:gd name="connsiteY53" fmla="*/ 4123267 h 4639734"/>
                  <a:gd name="connsiteX54" fmla="*/ 3338479 w 7149692"/>
                  <a:gd name="connsiteY54" fmla="*/ 4055534 h 4639734"/>
                  <a:gd name="connsiteX55" fmla="*/ 3355412 w 7149692"/>
                  <a:gd name="connsiteY55" fmla="*/ 3987800 h 4639734"/>
                  <a:gd name="connsiteX56" fmla="*/ 3431612 w 7149692"/>
                  <a:gd name="connsiteY56" fmla="*/ 4047067 h 4639734"/>
                  <a:gd name="connsiteX57" fmla="*/ 3473945 w 7149692"/>
                  <a:gd name="connsiteY57" fmla="*/ 4089400 h 4639734"/>
                  <a:gd name="connsiteX58" fmla="*/ 3541679 w 7149692"/>
                  <a:gd name="connsiteY58" fmla="*/ 4165600 h 4639734"/>
                  <a:gd name="connsiteX59" fmla="*/ 3617879 w 7149692"/>
                  <a:gd name="connsiteY59" fmla="*/ 4233334 h 4639734"/>
                  <a:gd name="connsiteX60" fmla="*/ 3677145 w 7149692"/>
                  <a:gd name="connsiteY60" fmla="*/ 4292600 h 4639734"/>
                  <a:gd name="connsiteX61" fmla="*/ 3736412 w 7149692"/>
                  <a:gd name="connsiteY61" fmla="*/ 4360334 h 4639734"/>
                  <a:gd name="connsiteX62" fmla="*/ 3795679 w 7149692"/>
                  <a:gd name="connsiteY62" fmla="*/ 4402667 h 4639734"/>
                  <a:gd name="connsiteX63" fmla="*/ 3897279 w 7149692"/>
                  <a:gd name="connsiteY63" fmla="*/ 4461934 h 4639734"/>
                  <a:gd name="connsiteX64" fmla="*/ 3998879 w 7149692"/>
                  <a:gd name="connsiteY64" fmla="*/ 4495800 h 4639734"/>
                  <a:gd name="connsiteX65" fmla="*/ 4083545 w 7149692"/>
                  <a:gd name="connsiteY65" fmla="*/ 4512734 h 4639734"/>
                  <a:gd name="connsiteX66" fmla="*/ 4134345 w 7149692"/>
                  <a:gd name="connsiteY66" fmla="*/ 4529667 h 4639734"/>
                  <a:gd name="connsiteX67" fmla="*/ 4252879 w 7149692"/>
                  <a:gd name="connsiteY67" fmla="*/ 4538134 h 4639734"/>
                  <a:gd name="connsiteX68" fmla="*/ 4320612 w 7149692"/>
                  <a:gd name="connsiteY68" fmla="*/ 4546600 h 4639734"/>
                  <a:gd name="connsiteX69" fmla="*/ 4574612 w 7149692"/>
                  <a:gd name="connsiteY69" fmla="*/ 4555067 h 4639734"/>
                  <a:gd name="connsiteX70" fmla="*/ 4752412 w 7149692"/>
                  <a:gd name="connsiteY70" fmla="*/ 4572000 h 4639734"/>
                  <a:gd name="connsiteX71" fmla="*/ 4828612 w 7149692"/>
                  <a:gd name="connsiteY71" fmla="*/ 4580467 h 4639734"/>
                  <a:gd name="connsiteX72" fmla="*/ 5074145 w 7149692"/>
                  <a:gd name="connsiteY72" fmla="*/ 4588934 h 4639734"/>
                  <a:gd name="connsiteX73" fmla="*/ 5421279 w 7149692"/>
                  <a:gd name="connsiteY73" fmla="*/ 4563534 h 4639734"/>
                  <a:gd name="connsiteX74" fmla="*/ 5497479 w 7149692"/>
                  <a:gd name="connsiteY74" fmla="*/ 4529667 h 4639734"/>
                  <a:gd name="connsiteX75" fmla="*/ 5565212 w 7149692"/>
                  <a:gd name="connsiteY75" fmla="*/ 4461934 h 4639734"/>
                  <a:gd name="connsiteX76" fmla="*/ 5658345 w 7149692"/>
                  <a:gd name="connsiteY76" fmla="*/ 4385734 h 4639734"/>
                  <a:gd name="connsiteX77" fmla="*/ 5717612 w 7149692"/>
                  <a:gd name="connsiteY77" fmla="*/ 4343400 h 4639734"/>
                  <a:gd name="connsiteX78" fmla="*/ 5759945 w 7149692"/>
                  <a:gd name="connsiteY78" fmla="*/ 4292600 h 4639734"/>
                  <a:gd name="connsiteX79" fmla="*/ 5802279 w 7149692"/>
                  <a:gd name="connsiteY79" fmla="*/ 4174067 h 4639734"/>
                  <a:gd name="connsiteX80" fmla="*/ 5827679 w 7149692"/>
                  <a:gd name="connsiteY80" fmla="*/ 4097867 h 4639734"/>
                  <a:gd name="connsiteX81" fmla="*/ 5861545 w 7149692"/>
                  <a:gd name="connsiteY81" fmla="*/ 3987800 h 4639734"/>
                  <a:gd name="connsiteX82" fmla="*/ 5903879 w 7149692"/>
                  <a:gd name="connsiteY82" fmla="*/ 3979334 h 4639734"/>
                  <a:gd name="connsiteX83" fmla="*/ 5997012 w 7149692"/>
                  <a:gd name="connsiteY83" fmla="*/ 4013200 h 4639734"/>
                  <a:gd name="connsiteX84" fmla="*/ 6327212 w 7149692"/>
                  <a:gd name="connsiteY84" fmla="*/ 4004734 h 4639734"/>
                  <a:gd name="connsiteX85" fmla="*/ 6411879 w 7149692"/>
                  <a:gd name="connsiteY85" fmla="*/ 3996267 h 4639734"/>
                  <a:gd name="connsiteX86" fmla="*/ 6589679 w 7149692"/>
                  <a:gd name="connsiteY86" fmla="*/ 3979334 h 4639734"/>
                  <a:gd name="connsiteX87" fmla="*/ 6725145 w 7149692"/>
                  <a:gd name="connsiteY87" fmla="*/ 3962400 h 4639734"/>
                  <a:gd name="connsiteX88" fmla="*/ 6784412 w 7149692"/>
                  <a:gd name="connsiteY88" fmla="*/ 3945467 h 4639734"/>
                  <a:gd name="connsiteX89" fmla="*/ 6869079 w 7149692"/>
                  <a:gd name="connsiteY89" fmla="*/ 3869267 h 4639734"/>
                  <a:gd name="connsiteX90" fmla="*/ 6936812 w 7149692"/>
                  <a:gd name="connsiteY90" fmla="*/ 3759200 h 4639734"/>
                  <a:gd name="connsiteX91" fmla="*/ 6987612 w 7149692"/>
                  <a:gd name="connsiteY91" fmla="*/ 3666067 h 4639734"/>
                  <a:gd name="connsiteX92" fmla="*/ 7029945 w 7149692"/>
                  <a:gd name="connsiteY92" fmla="*/ 3572934 h 4639734"/>
                  <a:gd name="connsiteX93" fmla="*/ 7055345 w 7149692"/>
                  <a:gd name="connsiteY93" fmla="*/ 3479800 h 4639734"/>
                  <a:gd name="connsiteX94" fmla="*/ 7106145 w 7149692"/>
                  <a:gd name="connsiteY94" fmla="*/ 3378200 h 4639734"/>
                  <a:gd name="connsiteX95" fmla="*/ 7140012 w 7149692"/>
                  <a:gd name="connsiteY95" fmla="*/ 3259667 h 4639734"/>
                  <a:gd name="connsiteX96" fmla="*/ 7140012 w 7149692"/>
                  <a:gd name="connsiteY96" fmla="*/ 2937934 h 4639734"/>
                  <a:gd name="connsiteX97" fmla="*/ 7114612 w 7149692"/>
                  <a:gd name="connsiteY97" fmla="*/ 2836334 h 4639734"/>
                  <a:gd name="connsiteX98" fmla="*/ 7063812 w 7149692"/>
                  <a:gd name="connsiteY98" fmla="*/ 2743200 h 4639734"/>
                  <a:gd name="connsiteX99" fmla="*/ 7029945 w 7149692"/>
                  <a:gd name="connsiteY99" fmla="*/ 2641600 h 4639734"/>
                  <a:gd name="connsiteX100" fmla="*/ 7004545 w 7149692"/>
                  <a:gd name="connsiteY100" fmla="*/ 2582334 h 4639734"/>
                  <a:gd name="connsiteX101" fmla="*/ 6953745 w 7149692"/>
                  <a:gd name="connsiteY101" fmla="*/ 2514600 h 4639734"/>
                  <a:gd name="connsiteX102" fmla="*/ 6826745 w 7149692"/>
                  <a:gd name="connsiteY102" fmla="*/ 2421467 h 4639734"/>
                  <a:gd name="connsiteX103" fmla="*/ 6759012 w 7149692"/>
                  <a:gd name="connsiteY103" fmla="*/ 2396067 h 4639734"/>
                  <a:gd name="connsiteX104" fmla="*/ 6657412 w 7149692"/>
                  <a:gd name="connsiteY104" fmla="*/ 2319867 h 4639734"/>
                  <a:gd name="connsiteX105" fmla="*/ 6538879 w 7149692"/>
                  <a:gd name="connsiteY105" fmla="*/ 2294467 h 4639734"/>
                  <a:gd name="connsiteX106" fmla="*/ 6445745 w 7149692"/>
                  <a:gd name="connsiteY106" fmla="*/ 2260600 h 4639734"/>
                  <a:gd name="connsiteX107" fmla="*/ 6132479 w 7149692"/>
                  <a:gd name="connsiteY107" fmla="*/ 2260600 h 4639734"/>
                  <a:gd name="connsiteX108" fmla="*/ 6013945 w 7149692"/>
                  <a:gd name="connsiteY108" fmla="*/ 2302934 h 4639734"/>
                  <a:gd name="connsiteX109" fmla="*/ 5954679 w 7149692"/>
                  <a:gd name="connsiteY109" fmla="*/ 2319867 h 4639734"/>
                  <a:gd name="connsiteX110" fmla="*/ 5929279 w 7149692"/>
                  <a:gd name="connsiteY110" fmla="*/ 2167467 h 4639734"/>
                  <a:gd name="connsiteX111" fmla="*/ 5903879 w 7149692"/>
                  <a:gd name="connsiteY111" fmla="*/ 2091267 h 4639734"/>
                  <a:gd name="connsiteX112" fmla="*/ 5878479 w 7149692"/>
                  <a:gd name="connsiteY112" fmla="*/ 1955800 h 4639734"/>
                  <a:gd name="connsiteX113" fmla="*/ 5853079 w 7149692"/>
                  <a:gd name="connsiteY113" fmla="*/ 1905000 h 4639734"/>
                  <a:gd name="connsiteX114" fmla="*/ 5810745 w 7149692"/>
                  <a:gd name="connsiteY114" fmla="*/ 1811867 h 4639734"/>
                  <a:gd name="connsiteX115" fmla="*/ 5759945 w 7149692"/>
                  <a:gd name="connsiteY115" fmla="*/ 1693334 h 4639734"/>
                  <a:gd name="connsiteX116" fmla="*/ 5726079 w 7149692"/>
                  <a:gd name="connsiteY116" fmla="*/ 1591734 h 4639734"/>
                  <a:gd name="connsiteX117" fmla="*/ 5675279 w 7149692"/>
                  <a:gd name="connsiteY117" fmla="*/ 1507067 h 4639734"/>
                  <a:gd name="connsiteX118" fmla="*/ 5649879 w 7149692"/>
                  <a:gd name="connsiteY118" fmla="*/ 1447800 h 4639734"/>
                  <a:gd name="connsiteX119" fmla="*/ 5616012 w 7149692"/>
                  <a:gd name="connsiteY119" fmla="*/ 1380067 h 4639734"/>
                  <a:gd name="connsiteX120" fmla="*/ 5556745 w 7149692"/>
                  <a:gd name="connsiteY120" fmla="*/ 1270000 h 4639734"/>
                  <a:gd name="connsiteX121" fmla="*/ 5505945 w 7149692"/>
                  <a:gd name="connsiteY121" fmla="*/ 1185334 h 4639734"/>
                  <a:gd name="connsiteX122" fmla="*/ 5446679 w 7149692"/>
                  <a:gd name="connsiteY122" fmla="*/ 1083734 h 4639734"/>
                  <a:gd name="connsiteX123" fmla="*/ 5395879 w 7149692"/>
                  <a:gd name="connsiteY123" fmla="*/ 1024467 h 4639734"/>
                  <a:gd name="connsiteX124" fmla="*/ 5336612 w 7149692"/>
                  <a:gd name="connsiteY124" fmla="*/ 939800 h 4639734"/>
                  <a:gd name="connsiteX125" fmla="*/ 5294279 w 7149692"/>
                  <a:gd name="connsiteY125" fmla="*/ 889000 h 4639734"/>
                  <a:gd name="connsiteX126" fmla="*/ 5226545 w 7149692"/>
                  <a:gd name="connsiteY126" fmla="*/ 838200 h 4639734"/>
                  <a:gd name="connsiteX127" fmla="*/ 5158812 w 7149692"/>
                  <a:gd name="connsiteY127" fmla="*/ 812800 h 4639734"/>
                  <a:gd name="connsiteX128" fmla="*/ 5065679 w 7149692"/>
                  <a:gd name="connsiteY128" fmla="*/ 778934 h 4639734"/>
                  <a:gd name="connsiteX129" fmla="*/ 4955612 w 7149692"/>
                  <a:gd name="connsiteY129" fmla="*/ 753534 h 4639734"/>
                  <a:gd name="connsiteX130" fmla="*/ 4887879 w 7149692"/>
                  <a:gd name="connsiteY130" fmla="*/ 736600 h 4639734"/>
                  <a:gd name="connsiteX131" fmla="*/ 4760879 w 7149692"/>
                  <a:gd name="connsiteY131" fmla="*/ 795867 h 4639734"/>
                  <a:gd name="connsiteX132" fmla="*/ 4667745 w 7149692"/>
                  <a:gd name="connsiteY132" fmla="*/ 872067 h 4639734"/>
                  <a:gd name="connsiteX133" fmla="*/ 4600012 w 7149692"/>
                  <a:gd name="connsiteY133" fmla="*/ 990600 h 4639734"/>
                  <a:gd name="connsiteX134" fmla="*/ 4574612 w 7149692"/>
                  <a:gd name="connsiteY134" fmla="*/ 1066800 h 4639734"/>
                  <a:gd name="connsiteX135" fmla="*/ 4540745 w 7149692"/>
                  <a:gd name="connsiteY135" fmla="*/ 1210734 h 4639734"/>
                  <a:gd name="connsiteX136" fmla="*/ 4489945 w 7149692"/>
                  <a:gd name="connsiteY136" fmla="*/ 1168400 h 4639734"/>
                  <a:gd name="connsiteX137" fmla="*/ 4447612 w 7149692"/>
                  <a:gd name="connsiteY137" fmla="*/ 1049867 h 4639734"/>
                  <a:gd name="connsiteX138" fmla="*/ 4379879 w 7149692"/>
                  <a:gd name="connsiteY138" fmla="*/ 922867 h 4639734"/>
                  <a:gd name="connsiteX139" fmla="*/ 4329079 w 7149692"/>
                  <a:gd name="connsiteY139" fmla="*/ 821267 h 4639734"/>
                  <a:gd name="connsiteX140" fmla="*/ 4269812 w 7149692"/>
                  <a:gd name="connsiteY140" fmla="*/ 711200 h 4639734"/>
                  <a:gd name="connsiteX141" fmla="*/ 4210545 w 7149692"/>
                  <a:gd name="connsiteY141" fmla="*/ 609600 h 4639734"/>
                  <a:gd name="connsiteX142" fmla="*/ 4134345 w 7149692"/>
                  <a:gd name="connsiteY142" fmla="*/ 516467 h 4639734"/>
                  <a:gd name="connsiteX143" fmla="*/ 4100479 w 7149692"/>
                  <a:gd name="connsiteY143" fmla="*/ 448734 h 4639734"/>
                  <a:gd name="connsiteX144" fmla="*/ 4041212 w 7149692"/>
                  <a:gd name="connsiteY144" fmla="*/ 372534 h 4639734"/>
                  <a:gd name="connsiteX145" fmla="*/ 4007345 w 7149692"/>
                  <a:gd name="connsiteY145" fmla="*/ 338667 h 4639734"/>
                  <a:gd name="connsiteX146" fmla="*/ 3990412 w 7149692"/>
                  <a:gd name="connsiteY146" fmla="*/ 313267 h 4639734"/>
                  <a:gd name="connsiteX147" fmla="*/ 3965012 w 7149692"/>
                  <a:gd name="connsiteY147" fmla="*/ 287867 h 4639734"/>
                  <a:gd name="connsiteX148" fmla="*/ 3939612 w 7149692"/>
                  <a:gd name="connsiteY148" fmla="*/ 254000 h 4639734"/>
                  <a:gd name="connsiteX149" fmla="*/ 3905745 w 7149692"/>
                  <a:gd name="connsiteY149" fmla="*/ 237067 h 4639734"/>
                  <a:gd name="connsiteX150" fmla="*/ 3846479 w 7149692"/>
                  <a:gd name="connsiteY150" fmla="*/ 186267 h 4639734"/>
                  <a:gd name="connsiteX151" fmla="*/ 3821079 w 7149692"/>
                  <a:gd name="connsiteY151" fmla="*/ 169334 h 4639734"/>
                  <a:gd name="connsiteX152" fmla="*/ 3787212 w 7149692"/>
                  <a:gd name="connsiteY152" fmla="*/ 135467 h 4639734"/>
                  <a:gd name="connsiteX153" fmla="*/ 3694079 w 7149692"/>
                  <a:gd name="connsiteY153" fmla="*/ 101600 h 4639734"/>
                  <a:gd name="connsiteX154" fmla="*/ 3617879 w 7149692"/>
                  <a:gd name="connsiteY154" fmla="*/ 67734 h 4639734"/>
                  <a:gd name="connsiteX155" fmla="*/ 3584012 w 7149692"/>
                  <a:gd name="connsiteY155" fmla="*/ 59267 h 4639734"/>
                  <a:gd name="connsiteX156" fmla="*/ 3550145 w 7149692"/>
                  <a:gd name="connsiteY156" fmla="*/ 42334 h 4639734"/>
                  <a:gd name="connsiteX157" fmla="*/ 3516279 w 7149692"/>
                  <a:gd name="connsiteY157" fmla="*/ 33867 h 4639734"/>
                  <a:gd name="connsiteX158" fmla="*/ 3431612 w 7149692"/>
                  <a:gd name="connsiteY158" fmla="*/ 8467 h 4639734"/>
                  <a:gd name="connsiteX159" fmla="*/ 3330012 w 7149692"/>
                  <a:gd name="connsiteY159" fmla="*/ 0 h 4639734"/>
                  <a:gd name="connsiteX160" fmla="*/ 3143745 w 7149692"/>
                  <a:gd name="connsiteY160" fmla="*/ 8467 h 4639734"/>
                  <a:gd name="connsiteX161" fmla="*/ 3050612 w 7149692"/>
                  <a:gd name="connsiteY161" fmla="*/ 25400 h 4639734"/>
                  <a:gd name="connsiteX162" fmla="*/ 2991345 w 7149692"/>
                  <a:gd name="connsiteY162" fmla="*/ 42334 h 4639734"/>
                  <a:gd name="connsiteX163" fmla="*/ 2949012 w 7149692"/>
                  <a:gd name="connsiteY163" fmla="*/ 59267 h 4639734"/>
                  <a:gd name="connsiteX164" fmla="*/ 2898212 w 7149692"/>
                  <a:gd name="connsiteY164" fmla="*/ 93134 h 4639734"/>
                  <a:gd name="connsiteX165" fmla="*/ 2855879 w 7149692"/>
                  <a:gd name="connsiteY165" fmla="*/ 118534 h 4639734"/>
                  <a:gd name="connsiteX166" fmla="*/ 2830479 w 7149692"/>
                  <a:gd name="connsiteY166" fmla="*/ 143934 h 4639734"/>
                  <a:gd name="connsiteX167" fmla="*/ 2805079 w 7149692"/>
                  <a:gd name="connsiteY167" fmla="*/ 160867 h 4639734"/>
                  <a:gd name="connsiteX168" fmla="*/ 2745812 w 7149692"/>
                  <a:gd name="connsiteY168" fmla="*/ 203200 h 4639734"/>
                  <a:gd name="connsiteX169" fmla="*/ 2720412 w 7149692"/>
                  <a:gd name="connsiteY169" fmla="*/ 254000 h 4639734"/>
                  <a:gd name="connsiteX170" fmla="*/ 2695012 w 7149692"/>
                  <a:gd name="connsiteY170" fmla="*/ 296334 h 4639734"/>
                  <a:gd name="connsiteX171" fmla="*/ 2644212 w 7149692"/>
                  <a:gd name="connsiteY171" fmla="*/ 389467 h 4639734"/>
                  <a:gd name="connsiteX172" fmla="*/ 2627279 w 7149692"/>
                  <a:gd name="connsiteY172" fmla="*/ 414867 h 4639734"/>
                  <a:gd name="connsiteX173" fmla="*/ 2610345 w 7149692"/>
                  <a:gd name="connsiteY173" fmla="*/ 541867 h 4639734"/>
                  <a:gd name="connsiteX174" fmla="*/ 2593412 w 7149692"/>
                  <a:gd name="connsiteY174" fmla="*/ 584200 h 4639734"/>
                  <a:gd name="connsiteX175" fmla="*/ 2584945 w 7149692"/>
                  <a:gd name="connsiteY175" fmla="*/ 609600 h 4639734"/>
                  <a:gd name="connsiteX176" fmla="*/ 2568012 w 7149692"/>
                  <a:gd name="connsiteY176" fmla="*/ 643467 h 4639734"/>
                  <a:gd name="connsiteX177" fmla="*/ 2542612 w 7149692"/>
                  <a:gd name="connsiteY177" fmla="*/ 728134 h 4639734"/>
                  <a:gd name="connsiteX178" fmla="*/ 2551079 w 7149692"/>
                  <a:gd name="connsiteY178" fmla="*/ 880534 h 4639734"/>
                  <a:gd name="connsiteX179" fmla="*/ 2576479 w 7149692"/>
                  <a:gd name="connsiteY179" fmla="*/ 973667 h 4639734"/>
                  <a:gd name="connsiteX180" fmla="*/ 2593412 w 7149692"/>
                  <a:gd name="connsiteY180" fmla="*/ 1049867 h 4639734"/>
                  <a:gd name="connsiteX181" fmla="*/ 2618812 w 7149692"/>
                  <a:gd name="connsiteY181" fmla="*/ 1066800 h 4639734"/>
                  <a:gd name="connsiteX182" fmla="*/ 2678079 w 7149692"/>
                  <a:gd name="connsiteY182" fmla="*/ 1134534 h 4639734"/>
                  <a:gd name="connsiteX183" fmla="*/ 2728879 w 7149692"/>
                  <a:gd name="connsiteY183" fmla="*/ 1176867 h 4639734"/>
                  <a:gd name="connsiteX184" fmla="*/ 2703479 w 7149692"/>
                  <a:gd name="connsiteY184" fmla="*/ 1202267 h 4639734"/>
                  <a:gd name="connsiteX185" fmla="*/ 2635745 w 7149692"/>
                  <a:gd name="connsiteY185" fmla="*/ 1193800 h 4639734"/>
                  <a:gd name="connsiteX186" fmla="*/ 2568012 w 7149692"/>
                  <a:gd name="connsiteY186" fmla="*/ 1117600 h 4639734"/>
                  <a:gd name="connsiteX187" fmla="*/ 2551079 w 7149692"/>
                  <a:gd name="connsiteY187" fmla="*/ 1092200 h 4639734"/>
                  <a:gd name="connsiteX188" fmla="*/ 2525679 w 7149692"/>
                  <a:gd name="connsiteY188" fmla="*/ 1083734 h 4639734"/>
                  <a:gd name="connsiteX189" fmla="*/ 2508745 w 7149692"/>
                  <a:gd name="connsiteY189" fmla="*/ 1049867 h 4639734"/>
                  <a:gd name="connsiteX190" fmla="*/ 2466412 w 7149692"/>
                  <a:gd name="connsiteY190" fmla="*/ 1024467 h 4639734"/>
                  <a:gd name="connsiteX191" fmla="*/ 2432545 w 7149692"/>
                  <a:gd name="connsiteY191" fmla="*/ 999067 h 4639734"/>
                  <a:gd name="connsiteX192" fmla="*/ 2305545 w 7149692"/>
                  <a:gd name="connsiteY192" fmla="*/ 889000 h 4639734"/>
                  <a:gd name="connsiteX193" fmla="*/ 2187012 w 7149692"/>
                  <a:gd name="connsiteY193" fmla="*/ 804334 h 4639734"/>
                  <a:gd name="connsiteX194" fmla="*/ 2136212 w 7149692"/>
                  <a:gd name="connsiteY194" fmla="*/ 762000 h 4639734"/>
                  <a:gd name="connsiteX195" fmla="*/ 2017679 w 7149692"/>
                  <a:gd name="connsiteY195" fmla="*/ 677334 h 4639734"/>
                  <a:gd name="connsiteX196" fmla="*/ 1966879 w 7149692"/>
                  <a:gd name="connsiteY196" fmla="*/ 635000 h 4639734"/>
                  <a:gd name="connsiteX197" fmla="*/ 1873745 w 7149692"/>
                  <a:gd name="connsiteY197" fmla="*/ 575734 h 4639734"/>
                  <a:gd name="connsiteX198" fmla="*/ 1831412 w 7149692"/>
                  <a:gd name="connsiteY198" fmla="*/ 541867 h 4639734"/>
                  <a:gd name="connsiteX199" fmla="*/ 1789079 w 7149692"/>
                  <a:gd name="connsiteY199" fmla="*/ 533400 h 4639734"/>
                  <a:gd name="connsiteX200" fmla="*/ 1763679 w 7149692"/>
                  <a:gd name="connsiteY200" fmla="*/ 524934 h 4639734"/>
                  <a:gd name="connsiteX201" fmla="*/ 1738279 w 7149692"/>
                  <a:gd name="connsiteY201" fmla="*/ 508000 h 4639734"/>
                  <a:gd name="connsiteX202" fmla="*/ 1611279 w 7149692"/>
                  <a:gd name="connsiteY202" fmla="*/ 474134 h 4639734"/>
                  <a:gd name="connsiteX203" fmla="*/ 1501212 w 7149692"/>
                  <a:gd name="connsiteY203" fmla="*/ 465667 h 4639734"/>
                  <a:gd name="connsiteX204" fmla="*/ 1314945 w 7149692"/>
                  <a:gd name="connsiteY204" fmla="*/ 474134 h 4639734"/>
                  <a:gd name="connsiteX205" fmla="*/ 1255679 w 7149692"/>
                  <a:gd name="connsiteY205" fmla="*/ 491067 h 4639734"/>
                  <a:gd name="connsiteX206" fmla="*/ 1179479 w 7149692"/>
                  <a:gd name="connsiteY206" fmla="*/ 508000 h 4639734"/>
                  <a:gd name="connsiteX207" fmla="*/ 1111745 w 7149692"/>
                  <a:gd name="connsiteY207" fmla="*/ 524934 h 4639734"/>
                  <a:gd name="connsiteX208" fmla="*/ 1077879 w 7149692"/>
                  <a:gd name="connsiteY208" fmla="*/ 550334 h 4639734"/>
                  <a:gd name="connsiteX209" fmla="*/ 1044012 w 7149692"/>
                  <a:gd name="connsiteY209" fmla="*/ 567267 h 4639734"/>
                  <a:gd name="connsiteX210" fmla="*/ 993212 w 7149692"/>
                  <a:gd name="connsiteY210" fmla="*/ 618067 h 4639734"/>
                  <a:gd name="connsiteX211" fmla="*/ 933945 w 7149692"/>
                  <a:gd name="connsiteY211" fmla="*/ 728134 h 4639734"/>
                  <a:gd name="connsiteX212" fmla="*/ 900079 w 7149692"/>
                  <a:gd name="connsiteY212" fmla="*/ 778934 h 4639734"/>
                  <a:gd name="connsiteX213" fmla="*/ 883145 w 7149692"/>
                  <a:gd name="connsiteY213" fmla="*/ 838200 h 4639734"/>
                  <a:gd name="connsiteX214" fmla="*/ 866212 w 7149692"/>
                  <a:gd name="connsiteY214" fmla="*/ 905934 h 4639734"/>
                  <a:gd name="connsiteX215" fmla="*/ 883145 w 7149692"/>
                  <a:gd name="connsiteY215" fmla="*/ 1227667 h 4639734"/>
                  <a:gd name="connsiteX216" fmla="*/ 900079 w 7149692"/>
                  <a:gd name="connsiteY216" fmla="*/ 1278467 h 4639734"/>
                  <a:gd name="connsiteX217" fmla="*/ 908545 w 7149692"/>
                  <a:gd name="connsiteY217" fmla="*/ 1320800 h 4639734"/>
                  <a:gd name="connsiteX218" fmla="*/ 942412 w 7149692"/>
                  <a:gd name="connsiteY218" fmla="*/ 1380067 h 4639734"/>
                  <a:gd name="connsiteX219" fmla="*/ 967812 w 7149692"/>
                  <a:gd name="connsiteY219" fmla="*/ 1413934 h 4639734"/>
                  <a:gd name="connsiteX220" fmla="*/ 1010145 w 7149692"/>
                  <a:gd name="connsiteY220" fmla="*/ 1490134 h 4639734"/>
                  <a:gd name="connsiteX221" fmla="*/ 1060945 w 7149692"/>
                  <a:gd name="connsiteY221" fmla="*/ 1532467 h 4639734"/>
                  <a:gd name="connsiteX222" fmla="*/ 1077879 w 7149692"/>
                  <a:gd name="connsiteY222" fmla="*/ 1557867 h 4639734"/>
                  <a:gd name="connsiteX223" fmla="*/ 1120212 w 7149692"/>
                  <a:gd name="connsiteY223" fmla="*/ 1591734 h 4639734"/>
                  <a:gd name="connsiteX224" fmla="*/ 1145612 w 7149692"/>
                  <a:gd name="connsiteY224" fmla="*/ 1617134 h 4639734"/>
                  <a:gd name="connsiteX225" fmla="*/ 1179479 w 7149692"/>
                  <a:gd name="connsiteY225" fmla="*/ 1659467 h 4639734"/>
                  <a:gd name="connsiteX226" fmla="*/ 1230279 w 7149692"/>
                  <a:gd name="connsiteY226" fmla="*/ 1710267 h 4639734"/>
                  <a:gd name="connsiteX227" fmla="*/ 1289545 w 7149692"/>
                  <a:gd name="connsiteY227" fmla="*/ 1761067 h 4639734"/>
                  <a:gd name="connsiteX228" fmla="*/ 1314945 w 7149692"/>
                  <a:gd name="connsiteY228" fmla="*/ 1794934 h 4639734"/>
                  <a:gd name="connsiteX229" fmla="*/ 1374212 w 7149692"/>
                  <a:gd name="connsiteY229" fmla="*/ 1837267 h 4639734"/>
                  <a:gd name="connsiteX230" fmla="*/ 1391145 w 7149692"/>
                  <a:gd name="connsiteY230" fmla="*/ 1862667 h 4639734"/>
                  <a:gd name="connsiteX231" fmla="*/ 1425012 w 7149692"/>
                  <a:gd name="connsiteY231" fmla="*/ 1896534 h 4639734"/>
                  <a:gd name="connsiteX232" fmla="*/ 1433479 w 7149692"/>
                  <a:gd name="connsiteY232" fmla="*/ 1921934 h 4639734"/>
                  <a:gd name="connsiteX233" fmla="*/ 1416545 w 7149692"/>
                  <a:gd name="connsiteY233" fmla="*/ 1938867 h 4639734"/>
                  <a:gd name="connsiteX234" fmla="*/ 1357279 w 7149692"/>
                  <a:gd name="connsiteY234" fmla="*/ 1921934 h 4639734"/>
                  <a:gd name="connsiteX235" fmla="*/ 1298012 w 7149692"/>
                  <a:gd name="connsiteY235" fmla="*/ 1888067 h 4639734"/>
                  <a:gd name="connsiteX236" fmla="*/ 1264145 w 7149692"/>
                  <a:gd name="connsiteY236" fmla="*/ 1862667 h 4639734"/>
                  <a:gd name="connsiteX237" fmla="*/ 1230279 w 7149692"/>
                  <a:gd name="connsiteY237" fmla="*/ 1854200 h 4639734"/>
                  <a:gd name="connsiteX238" fmla="*/ 1204879 w 7149692"/>
                  <a:gd name="connsiteY238" fmla="*/ 1845734 h 4639734"/>
                  <a:gd name="connsiteX239" fmla="*/ 1128679 w 7149692"/>
                  <a:gd name="connsiteY239" fmla="*/ 1820334 h 4639734"/>
                  <a:gd name="connsiteX240" fmla="*/ 967812 w 7149692"/>
                  <a:gd name="connsiteY240" fmla="*/ 1811867 h 4639734"/>
                  <a:gd name="connsiteX241" fmla="*/ 866212 w 7149692"/>
                  <a:gd name="connsiteY241" fmla="*/ 1803400 h 4639734"/>
                  <a:gd name="connsiteX242" fmla="*/ 790012 w 7149692"/>
                  <a:gd name="connsiteY242" fmla="*/ 1811867 h 4639734"/>
                  <a:gd name="connsiteX243" fmla="*/ 722279 w 7149692"/>
                  <a:gd name="connsiteY243" fmla="*/ 1837267 h 4639734"/>
                  <a:gd name="connsiteX244" fmla="*/ 679945 w 7149692"/>
                  <a:gd name="connsiteY244" fmla="*/ 1871134 h 4639734"/>
                  <a:gd name="connsiteX245" fmla="*/ 654545 w 7149692"/>
                  <a:gd name="connsiteY245" fmla="*/ 1896534 h 4639734"/>
                  <a:gd name="connsiteX246" fmla="*/ 586812 w 7149692"/>
                  <a:gd name="connsiteY246" fmla="*/ 1947334 h 4639734"/>
                  <a:gd name="connsiteX247" fmla="*/ 544479 w 7149692"/>
                  <a:gd name="connsiteY247" fmla="*/ 1981200 h 4639734"/>
                  <a:gd name="connsiteX248" fmla="*/ 459812 w 7149692"/>
                  <a:gd name="connsiteY248" fmla="*/ 2032000 h 4639734"/>
                  <a:gd name="connsiteX249" fmla="*/ 400545 w 7149692"/>
                  <a:gd name="connsiteY249" fmla="*/ 2099734 h 4639734"/>
                  <a:gd name="connsiteX250" fmla="*/ 332812 w 7149692"/>
                  <a:gd name="connsiteY250" fmla="*/ 2159000 h 4639734"/>
                  <a:gd name="connsiteX251" fmla="*/ 282012 w 7149692"/>
                  <a:gd name="connsiteY251" fmla="*/ 2235200 h 4639734"/>
                  <a:gd name="connsiteX252" fmla="*/ 256612 w 7149692"/>
                  <a:gd name="connsiteY252" fmla="*/ 2252134 h 4639734"/>
                  <a:gd name="connsiteX253" fmla="*/ 214279 w 7149692"/>
                  <a:gd name="connsiteY253" fmla="*/ 2328334 h 4639734"/>
                  <a:gd name="connsiteX254" fmla="*/ 205812 w 7149692"/>
                  <a:gd name="connsiteY254" fmla="*/ 2362200 h 4639734"/>
                  <a:gd name="connsiteX255" fmla="*/ 188879 w 7149692"/>
                  <a:gd name="connsiteY255" fmla="*/ 2404534 h 4639734"/>
                  <a:gd name="connsiteX256" fmla="*/ 180412 w 7149692"/>
                  <a:gd name="connsiteY256" fmla="*/ 2446867 h 4639734"/>
                  <a:gd name="connsiteX257" fmla="*/ 188879 w 7149692"/>
                  <a:gd name="connsiteY257" fmla="*/ 2531534 h 4639734"/>
                  <a:gd name="connsiteX258" fmla="*/ 239679 w 7149692"/>
                  <a:gd name="connsiteY258" fmla="*/ 2573867 h 4639734"/>
                  <a:gd name="connsiteX259" fmla="*/ 265079 w 7149692"/>
                  <a:gd name="connsiteY259" fmla="*/ 2590800 h 4639734"/>
                  <a:gd name="connsiteX260" fmla="*/ 315879 w 7149692"/>
                  <a:gd name="connsiteY260" fmla="*/ 2641600 h 4639734"/>
                  <a:gd name="connsiteX261" fmla="*/ 375145 w 7149692"/>
                  <a:gd name="connsiteY261" fmla="*/ 2683934 h 4639734"/>
                  <a:gd name="connsiteX262" fmla="*/ 417479 w 7149692"/>
                  <a:gd name="connsiteY262" fmla="*/ 2709334 h 4639734"/>
                  <a:gd name="connsiteX263" fmla="*/ 510612 w 7149692"/>
                  <a:gd name="connsiteY263" fmla="*/ 2768600 h 4639734"/>
                  <a:gd name="connsiteX264" fmla="*/ 527545 w 7149692"/>
                  <a:gd name="connsiteY264" fmla="*/ 2785534 h 4639734"/>
                  <a:gd name="connsiteX265" fmla="*/ 561412 w 7149692"/>
                  <a:gd name="connsiteY265" fmla="*/ 2827867 h 4639734"/>
                  <a:gd name="connsiteX266" fmla="*/ 603745 w 7149692"/>
                  <a:gd name="connsiteY266" fmla="*/ 2895600 h 4639734"/>
                  <a:gd name="connsiteX267" fmla="*/ 561412 w 7149692"/>
                  <a:gd name="connsiteY267" fmla="*/ 2921000 h 4639734"/>
                  <a:gd name="connsiteX268" fmla="*/ 510612 w 7149692"/>
                  <a:gd name="connsiteY268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80412 w 7149692"/>
                  <a:gd name="connsiteY7" fmla="*/ 3090334 h 4639734"/>
                  <a:gd name="connsiteX8" fmla="*/ 129612 w 7149692"/>
                  <a:gd name="connsiteY8" fmla="*/ 3124200 h 4639734"/>
                  <a:gd name="connsiteX9" fmla="*/ 78812 w 7149692"/>
                  <a:gd name="connsiteY9" fmla="*/ 3200400 h 4639734"/>
                  <a:gd name="connsiteX10" fmla="*/ 36479 w 7149692"/>
                  <a:gd name="connsiteY10" fmla="*/ 3310467 h 4639734"/>
                  <a:gd name="connsiteX11" fmla="*/ 19545 w 7149692"/>
                  <a:gd name="connsiteY11" fmla="*/ 3386667 h 4639734"/>
                  <a:gd name="connsiteX12" fmla="*/ 11079 w 7149692"/>
                  <a:gd name="connsiteY12" fmla="*/ 3505200 h 4639734"/>
                  <a:gd name="connsiteX13" fmla="*/ 36479 w 7149692"/>
                  <a:gd name="connsiteY13" fmla="*/ 3784600 h 4639734"/>
                  <a:gd name="connsiteX14" fmla="*/ 87279 w 7149692"/>
                  <a:gd name="connsiteY14" fmla="*/ 3894667 h 4639734"/>
                  <a:gd name="connsiteX15" fmla="*/ 121145 w 7149692"/>
                  <a:gd name="connsiteY15" fmla="*/ 3953934 h 4639734"/>
                  <a:gd name="connsiteX16" fmla="*/ 171945 w 7149692"/>
                  <a:gd name="connsiteY16" fmla="*/ 4030134 h 4639734"/>
                  <a:gd name="connsiteX17" fmla="*/ 239679 w 7149692"/>
                  <a:gd name="connsiteY17" fmla="*/ 4089400 h 4639734"/>
                  <a:gd name="connsiteX18" fmla="*/ 315879 w 7149692"/>
                  <a:gd name="connsiteY18" fmla="*/ 4148667 h 4639734"/>
                  <a:gd name="connsiteX19" fmla="*/ 442879 w 7149692"/>
                  <a:gd name="connsiteY19" fmla="*/ 4233334 h 4639734"/>
                  <a:gd name="connsiteX20" fmla="*/ 510612 w 7149692"/>
                  <a:gd name="connsiteY20" fmla="*/ 4267200 h 4639734"/>
                  <a:gd name="connsiteX21" fmla="*/ 595279 w 7149692"/>
                  <a:gd name="connsiteY21" fmla="*/ 4309534 h 4639734"/>
                  <a:gd name="connsiteX22" fmla="*/ 713812 w 7149692"/>
                  <a:gd name="connsiteY22" fmla="*/ 4360334 h 4639734"/>
                  <a:gd name="connsiteX23" fmla="*/ 764612 w 7149692"/>
                  <a:gd name="connsiteY23" fmla="*/ 4385734 h 4639734"/>
                  <a:gd name="connsiteX24" fmla="*/ 891612 w 7149692"/>
                  <a:gd name="connsiteY24" fmla="*/ 4394200 h 4639734"/>
                  <a:gd name="connsiteX25" fmla="*/ 1060945 w 7149692"/>
                  <a:gd name="connsiteY25" fmla="*/ 4377267 h 4639734"/>
                  <a:gd name="connsiteX26" fmla="*/ 1187945 w 7149692"/>
                  <a:gd name="connsiteY26" fmla="*/ 4326467 h 4639734"/>
                  <a:gd name="connsiteX27" fmla="*/ 1272612 w 7149692"/>
                  <a:gd name="connsiteY27" fmla="*/ 4267200 h 4639734"/>
                  <a:gd name="connsiteX28" fmla="*/ 1348812 w 7149692"/>
                  <a:gd name="connsiteY28" fmla="*/ 4191000 h 4639734"/>
                  <a:gd name="connsiteX29" fmla="*/ 1450412 w 7149692"/>
                  <a:gd name="connsiteY29" fmla="*/ 4123267 h 4639734"/>
                  <a:gd name="connsiteX30" fmla="*/ 1518145 w 7149692"/>
                  <a:gd name="connsiteY30" fmla="*/ 4013200 h 4639734"/>
                  <a:gd name="connsiteX31" fmla="*/ 1594345 w 7149692"/>
                  <a:gd name="connsiteY31" fmla="*/ 4123267 h 4639734"/>
                  <a:gd name="connsiteX32" fmla="*/ 1679012 w 7149692"/>
                  <a:gd name="connsiteY32" fmla="*/ 4241800 h 4639734"/>
                  <a:gd name="connsiteX33" fmla="*/ 1763679 w 7149692"/>
                  <a:gd name="connsiteY33" fmla="*/ 4334934 h 4639734"/>
                  <a:gd name="connsiteX34" fmla="*/ 1831412 w 7149692"/>
                  <a:gd name="connsiteY34" fmla="*/ 4368800 h 4639734"/>
                  <a:gd name="connsiteX35" fmla="*/ 1890679 w 7149692"/>
                  <a:gd name="connsiteY35" fmla="*/ 4411134 h 4639734"/>
                  <a:gd name="connsiteX36" fmla="*/ 1983812 w 7149692"/>
                  <a:gd name="connsiteY36" fmla="*/ 4453467 h 4639734"/>
                  <a:gd name="connsiteX37" fmla="*/ 2076945 w 7149692"/>
                  <a:gd name="connsiteY37" fmla="*/ 4478867 h 4639734"/>
                  <a:gd name="connsiteX38" fmla="*/ 2237812 w 7149692"/>
                  <a:gd name="connsiteY38" fmla="*/ 4512734 h 4639734"/>
                  <a:gd name="connsiteX39" fmla="*/ 2297079 w 7149692"/>
                  <a:gd name="connsiteY39" fmla="*/ 4529667 h 4639734"/>
                  <a:gd name="connsiteX40" fmla="*/ 2381745 w 7149692"/>
                  <a:gd name="connsiteY40" fmla="*/ 4538134 h 4639734"/>
                  <a:gd name="connsiteX41" fmla="*/ 2457945 w 7149692"/>
                  <a:gd name="connsiteY41" fmla="*/ 4546600 h 4639734"/>
                  <a:gd name="connsiteX42" fmla="*/ 2525679 w 7149692"/>
                  <a:gd name="connsiteY42" fmla="*/ 4563534 h 4639734"/>
                  <a:gd name="connsiteX43" fmla="*/ 2601879 w 7149692"/>
                  <a:gd name="connsiteY43" fmla="*/ 4580467 h 4639734"/>
                  <a:gd name="connsiteX44" fmla="*/ 2771212 w 7149692"/>
                  <a:gd name="connsiteY44" fmla="*/ 4622800 h 4639734"/>
                  <a:gd name="connsiteX45" fmla="*/ 2915145 w 7149692"/>
                  <a:gd name="connsiteY45" fmla="*/ 4639734 h 4639734"/>
                  <a:gd name="connsiteX46" fmla="*/ 3025212 w 7149692"/>
                  <a:gd name="connsiteY46" fmla="*/ 4631267 h 4639734"/>
                  <a:gd name="connsiteX47" fmla="*/ 3084479 w 7149692"/>
                  <a:gd name="connsiteY47" fmla="*/ 4555067 h 4639734"/>
                  <a:gd name="connsiteX48" fmla="*/ 3160679 w 7149692"/>
                  <a:gd name="connsiteY48" fmla="*/ 4419600 h 4639734"/>
                  <a:gd name="connsiteX49" fmla="*/ 3203012 w 7149692"/>
                  <a:gd name="connsiteY49" fmla="*/ 4351867 h 4639734"/>
                  <a:gd name="connsiteX50" fmla="*/ 3262279 w 7149692"/>
                  <a:gd name="connsiteY50" fmla="*/ 4275667 h 4639734"/>
                  <a:gd name="connsiteX51" fmla="*/ 3287679 w 7149692"/>
                  <a:gd name="connsiteY51" fmla="*/ 4224867 h 4639734"/>
                  <a:gd name="connsiteX52" fmla="*/ 3313079 w 7149692"/>
                  <a:gd name="connsiteY52" fmla="*/ 4123267 h 4639734"/>
                  <a:gd name="connsiteX53" fmla="*/ 3338479 w 7149692"/>
                  <a:gd name="connsiteY53" fmla="*/ 4055534 h 4639734"/>
                  <a:gd name="connsiteX54" fmla="*/ 3355412 w 7149692"/>
                  <a:gd name="connsiteY54" fmla="*/ 3987800 h 4639734"/>
                  <a:gd name="connsiteX55" fmla="*/ 3431612 w 7149692"/>
                  <a:gd name="connsiteY55" fmla="*/ 4047067 h 4639734"/>
                  <a:gd name="connsiteX56" fmla="*/ 3473945 w 7149692"/>
                  <a:gd name="connsiteY56" fmla="*/ 4089400 h 4639734"/>
                  <a:gd name="connsiteX57" fmla="*/ 3541679 w 7149692"/>
                  <a:gd name="connsiteY57" fmla="*/ 4165600 h 4639734"/>
                  <a:gd name="connsiteX58" fmla="*/ 3617879 w 7149692"/>
                  <a:gd name="connsiteY58" fmla="*/ 4233334 h 4639734"/>
                  <a:gd name="connsiteX59" fmla="*/ 3677145 w 7149692"/>
                  <a:gd name="connsiteY59" fmla="*/ 4292600 h 4639734"/>
                  <a:gd name="connsiteX60" fmla="*/ 3736412 w 7149692"/>
                  <a:gd name="connsiteY60" fmla="*/ 4360334 h 4639734"/>
                  <a:gd name="connsiteX61" fmla="*/ 3795679 w 7149692"/>
                  <a:gd name="connsiteY61" fmla="*/ 4402667 h 4639734"/>
                  <a:gd name="connsiteX62" fmla="*/ 3897279 w 7149692"/>
                  <a:gd name="connsiteY62" fmla="*/ 4461934 h 4639734"/>
                  <a:gd name="connsiteX63" fmla="*/ 3998879 w 7149692"/>
                  <a:gd name="connsiteY63" fmla="*/ 4495800 h 4639734"/>
                  <a:gd name="connsiteX64" fmla="*/ 4083545 w 7149692"/>
                  <a:gd name="connsiteY64" fmla="*/ 4512734 h 4639734"/>
                  <a:gd name="connsiteX65" fmla="*/ 4134345 w 7149692"/>
                  <a:gd name="connsiteY65" fmla="*/ 4529667 h 4639734"/>
                  <a:gd name="connsiteX66" fmla="*/ 4252879 w 7149692"/>
                  <a:gd name="connsiteY66" fmla="*/ 4538134 h 4639734"/>
                  <a:gd name="connsiteX67" fmla="*/ 4320612 w 7149692"/>
                  <a:gd name="connsiteY67" fmla="*/ 4546600 h 4639734"/>
                  <a:gd name="connsiteX68" fmla="*/ 4574612 w 7149692"/>
                  <a:gd name="connsiteY68" fmla="*/ 4555067 h 4639734"/>
                  <a:gd name="connsiteX69" fmla="*/ 4752412 w 7149692"/>
                  <a:gd name="connsiteY69" fmla="*/ 4572000 h 4639734"/>
                  <a:gd name="connsiteX70" fmla="*/ 4828612 w 7149692"/>
                  <a:gd name="connsiteY70" fmla="*/ 4580467 h 4639734"/>
                  <a:gd name="connsiteX71" fmla="*/ 5074145 w 7149692"/>
                  <a:gd name="connsiteY71" fmla="*/ 4588934 h 4639734"/>
                  <a:gd name="connsiteX72" fmla="*/ 5421279 w 7149692"/>
                  <a:gd name="connsiteY72" fmla="*/ 4563534 h 4639734"/>
                  <a:gd name="connsiteX73" fmla="*/ 5497479 w 7149692"/>
                  <a:gd name="connsiteY73" fmla="*/ 4529667 h 4639734"/>
                  <a:gd name="connsiteX74" fmla="*/ 5565212 w 7149692"/>
                  <a:gd name="connsiteY74" fmla="*/ 4461934 h 4639734"/>
                  <a:gd name="connsiteX75" fmla="*/ 5658345 w 7149692"/>
                  <a:gd name="connsiteY75" fmla="*/ 4385734 h 4639734"/>
                  <a:gd name="connsiteX76" fmla="*/ 5717612 w 7149692"/>
                  <a:gd name="connsiteY76" fmla="*/ 4343400 h 4639734"/>
                  <a:gd name="connsiteX77" fmla="*/ 5759945 w 7149692"/>
                  <a:gd name="connsiteY77" fmla="*/ 4292600 h 4639734"/>
                  <a:gd name="connsiteX78" fmla="*/ 5802279 w 7149692"/>
                  <a:gd name="connsiteY78" fmla="*/ 4174067 h 4639734"/>
                  <a:gd name="connsiteX79" fmla="*/ 5827679 w 7149692"/>
                  <a:gd name="connsiteY79" fmla="*/ 4097867 h 4639734"/>
                  <a:gd name="connsiteX80" fmla="*/ 5861545 w 7149692"/>
                  <a:gd name="connsiteY80" fmla="*/ 3987800 h 4639734"/>
                  <a:gd name="connsiteX81" fmla="*/ 5903879 w 7149692"/>
                  <a:gd name="connsiteY81" fmla="*/ 3979334 h 4639734"/>
                  <a:gd name="connsiteX82" fmla="*/ 5997012 w 7149692"/>
                  <a:gd name="connsiteY82" fmla="*/ 4013200 h 4639734"/>
                  <a:gd name="connsiteX83" fmla="*/ 6327212 w 7149692"/>
                  <a:gd name="connsiteY83" fmla="*/ 4004734 h 4639734"/>
                  <a:gd name="connsiteX84" fmla="*/ 6411879 w 7149692"/>
                  <a:gd name="connsiteY84" fmla="*/ 3996267 h 4639734"/>
                  <a:gd name="connsiteX85" fmla="*/ 6589679 w 7149692"/>
                  <a:gd name="connsiteY85" fmla="*/ 3979334 h 4639734"/>
                  <a:gd name="connsiteX86" fmla="*/ 6725145 w 7149692"/>
                  <a:gd name="connsiteY86" fmla="*/ 3962400 h 4639734"/>
                  <a:gd name="connsiteX87" fmla="*/ 6784412 w 7149692"/>
                  <a:gd name="connsiteY87" fmla="*/ 3945467 h 4639734"/>
                  <a:gd name="connsiteX88" fmla="*/ 6869079 w 7149692"/>
                  <a:gd name="connsiteY88" fmla="*/ 3869267 h 4639734"/>
                  <a:gd name="connsiteX89" fmla="*/ 6936812 w 7149692"/>
                  <a:gd name="connsiteY89" fmla="*/ 3759200 h 4639734"/>
                  <a:gd name="connsiteX90" fmla="*/ 6987612 w 7149692"/>
                  <a:gd name="connsiteY90" fmla="*/ 3666067 h 4639734"/>
                  <a:gd name="connsiteX91" fmla="*/ 7029945 w 7149692"/>
                  <a:gd name="connsiteY91" fmla="*/ 3572934 h 4639734"/>
                  <a:gd name="connsiteX92" fmla="*/ 7055345 w 7149692"/>
                  <a:gd name="connsiteY92" fmla="*/ 3479800 h 4639734"/>
                  <a:gd name="connsiteX93" fmla="*/ 7106145 w 7149692"/>
                  <a:gd name="connsiteY93" fmla="*/ 3378200 h 4639734"/>
                  <a:gd name="connsiteX94" fmla="*/ 7140012 w 7149692"/>
                  <a:gd name="connsiteY94" fmla="*/ 3259667 h 4639734"/>
                  <a:gd name="connsiteX95" fmla="*/ 7140012 w 7149692"/>
                  <a:gd name="connsiteY95" fmla="*/ 2937934 h 4639734"/>
                  <a:gd name="connsiteX96" fmla="*/ 7114612 w 7149692"/>
                  <a:gd name="connsiteY96" fmla="*/ 2836334 h 4639734"/>
                  <a:gd name="connsiteX97" fmla="*/ 7063812 w 7149692"/>
                  <a:gd name="connsiteY97" fmla="*/ 2743200 h 4639734"/>
                  <a:gd name="connsiteX98" fmla="*/ 7029945 w 7149692"/>
                  <a:gd name="connsiteY98" fmla="*/ 2641600 h 4639734"/>
                  <a:gd name="connsiteX99" fmla="*/ 7004545 w 7149692"/>
                  <a:gd name="connsiteY99" fmla="*/ 2582334 h 4639734"/>
                  <a:gd name="connsiteX100" fmla="*/ 6953745 w 7149692"/>
                  <a:gd name="connsiteY100" fmla="*/ 2514600 h 4639734"/>
                  <a:gd name="connsiteX101" fmla="*/ 6826745 w 7149692"/>
                  <a:gd name="connsiteY101" fmla="*/ 2421467 h 4639734"/>
                  <a:gd name="connsiteX102" fmla="*/ 6759012 w 7149692"/>
                  <a:gd name="connsiteY102" fmla="*/ 2396067 h 4639734"/>
                  <a:gd name="connsiteX103" fmla="*/ 6657412 w 7149692"/>
                  <a:gd name="connsiteY103" fmla="*/ 2319867 h 4639734"/>
                  <a:gd name="connsiteX104" fmla="*/ 6538879 w 7149692"/>
                  <a:gd name="connsiteY104" fmla="*/ 2294467 h 4639734"/>
                  <a:gd name="connsiteX105" fmla="*/ 6445745 w 7149692"/>
                  <a:gd name="connsiteY105" fmla="*/ 2260600 h 4639734"/>
                  <a:gd name="connsiteX106" fmla="*/ 6132479 w 7149692"/>
                  <a:gd name="connsiteY106" fmla="*/ 2260600 h 4639734"/>
                  <a:gd name="connsiteX107" fmla="*/ 6013945 w 7149692"/>
                  <a:gd name="connsiteY107" fmla="*/ 2302934 h 4639734"/>
                  <a:gd name="connsiteX108" fmla="*/ 5954679 w 7149692"/>
                  <a:gd name="connsiteY108" fmla="*/ 2319867 h 4639734"/>
                  <a:gd name="connsiteX109" fmla="*/ 5929279 w 7149692"/>
                  <a:gd name="connsiteY109" fmla="*/ 2167467 h 4639734"/>
                  <a:gd name="connsiteX110" fmla="*/ 5903879 w 7149692"/>
                  <a:gd name="connsiteY110" fmla="*/ 2091267 h 4639734"/>
                  <a:gd name="connsiteX111" fmla="*/ 5878479 w 7149692"/>
                  <a:gd name="connsiteY111" fmla="*/ 1955800 h 4639734"/>
                  <a:gd name="connsiteX112" fmla="*/ 5853079 w 7149692"/>
                  <a:gd name="connsiteY112" fmla="*/ 1905000 h 4639734"/>
                  <a:gd name="connsiteX113" fmla="*/ 5810745 w 7149692"/>
                  <a:gd name="connsiteY113" fmla="*/ 1811867 h 4639734"/>
                  <a:gd name="connsiteX114" fmla="*/ 5759945 w 7149692"/>
                  <a:gd name="connsiteY114" fmla="*/ 1693334 h 4639734"/>
                  <a:gd name="connsiteX115" fmla="*/ 5726079 w 7149692"/>
                  <a:gd name="connsiteY115" fmla="*/ 1591734 h 4639734"/>
                  <a:gd name="connsiteX116" fmla="*/ 5675279 w 7149692"/>
                  <a:gd name="connsiteY116" fmla="*/ 1507067 h 4639734"/>
                  <a:gd name="connsiteX117" fmla="*/ 5649879 w 7149692"/>
                  <a:gd name="connsiteY117" fmla="*/ 1447800 h 4639734"/>
                  <a:gd name="connsiteX118" fmla="*/ 5616012 w 7149692"/>
                  <a:gd name="connsiteY118" fmla="*/ 1380067 h 4639734"/>
                  <a:gd name="connsiteX119" fmla="*/ 5556745 w 7149692"/>
                  <a:gd name="connsiteY119" fmla="*/ 1270000 h 4639734"/>
                  <a:gd name="connsiteX120" fmla="*/ 5505945 w 7149692"/>
                  <a:gd name="connsiteY120" fmla="*/ 1185334 h 4639734"/>
                  <a:gd name="connsiteX121" fmla="*/ 5446679 w 7149692"/>
                  <a:gd name="connsiteY121" fmla="*/ 1083734 h 4639734"/>
                  <a:gd name="connsiteX122" fmla="*/ 5395879 w 7149692"/>
                  <a:gd name="connsiteY122" fmla="*/ 1024467 h 4639734"/>
                  <a:gd name="connsiteX123" fmla="*/ 5336612 w 7149692"/>
                  <a:gd name="connsiteY123" fmla="*/ 939800 h 4639734"/>
                  <a:gd name="connsiteX124" fmla="*/ 5294279 w 7149692"/>
                  <a:gd name="connsiteY124" fmla="*/ 889000 h 4639734"/>
                  <a:gd name="connsiteX125" fmla="*/ 5226545 w 7149692"/>
                  <a:gd name="connsiteY125" fmla="*/ 838200 h 4639734"/>
                  <a:gd name="connsiteX126" fmla="*/ 5158812 w 7149692"/>
                  <a:gd name="connsiteY126" fmla="*/ 812800 h 4639734"/>
                  <a:gd name="connsiteX127" fmla="*/ 5065679 w 7149692"/>
                  <a:gd name="connsiteY127" fmla="*/ 778934 h 4639734"/>
                  <a:gd name="connsiteX128" fmla="*/ 4955612 w 7149692"/>
                  <a:gd name="connsiteY128" fmla="*/ 753534 h 4639734"/>
                  <a:gd name="connsiteX129" fmla="*/ 4887879 w 7149692"/>
                  <a:gd name="connsiteY129" fmla="*/ 736600 h 4639734"/>
                  <a:gd name="connsiteX130" fmla="*/ 4760879 w 7149692"/>
                  <a:gd name="connsiteY130" fmla="*/ 795867 h 4639734"/>
                  <a:gd name="connsiteX131" fmla="*/ 4667745 w 7149692"/>
                  <a:gd name="connsiteY131" fmla="*/ 872067 h 4639734"/>
                  <a:gd name="connsiteX132" fmla="*/ 4600012 w 7149692"/>
                  <a:gd name="connsiteY132" fmla="*/ 990600 h 4639734"/>
                  <a:gd name="connsiteX133" fmla="*/ 4574612 w 7149692"/>
                  <a:gd name="connsiteY133" fmla="*/ 1066800 h 4639734"/>
                  <a:gd name="connsiteX134" fmla="*/ 4540745 w 7149692"/>
                  <a:gd name="connsiteY134" fmla="*/ 1210734 h 4639734"/>
                  <a:gd name="connsiteX135" fmla="*/ 4489945 w 7149692"/>
                  <a:gd name="connsiteY135" fmla="*/ 1168400 h 4639734"/>
                  <a:gd name="connsiteX136" fmla="*/ 4447612 w 7149692"/>
                  <a:gd name="connsiteY136" fmla="*/ 1049867 h 4639734"/>
                  <a:gd name="connsiteX137" fmla="*/ 4379879 w 7149692"/>
                  <a:gd name="connsiteY137" fmla="*/ 922867 h 4639734"/>
                  <a:gd name="connsiteX138" fmla="*/ 4329079 w 7149692"/>
                  <a:gd name="connsiteY138" fmla="*/ 821267 h 4639734"/>
                  <a:gd name="connsiteX139" fmla="*/ 4269812 w 7149692"/>
                  <a:gd name="connsiteY139" fmla="*/ 711200 h 4639734"/>
                  <a:gd name="connsiteX140" fmla="*/ 4210545 w 7149692"/>
                  <a:gd name="connsiteY140" fmla="*/ 609600 h 4639734"/>
                  <a:gd name="connsiteX141" fmla="*/ 4134345 w 7149692"/>
                  <a:gd name="connsiteY141" fmla="*/ 516467 h 4639734"/>
                  <a:gd name="connsiteX142" fmla="*/ 4100479 w 7149692"/>
                  <a:gd name="connsiteY142" fmla="*/ 448734 h 4639734"/>
                  <a:gd name="connsiteX143" fmla="*/ 4041212 w 7149692"/>
                  <a:gd name="connsiteY143" fmla="*/ 372534 h 4639734"/>
                  <a:gd name="connsiteX144" fmla="*/ 4007345 w 7149692"/>
                  <a:gd name="connsiteY144" fmla="*/ 338667 h 4639734"/>
                  <a:gd name="connsiteX145" fmla="*/ 3990412 w 7149692"/>
                  <a:gd name="connsiteY145" fmla="*/ 313267 h 4639734"/>
                  <a:gd name="connsiteX146" fmla="*/ 3965012 w 7149692"/>
                  <a:gd name="connsiteY146" fmla="*/ 287867 h 4639734"/>
                  <a:gd name="connsiteX147" fmla="*/ 3939612 w 7149692"/>
                  <a:gd name="connsiteY147" fmla="*/ 254000 h 4639734"/>
                  <a:gd name="connsiteX148" fmla="*/ 3905745 w 7149692"/>
                  <a:gd name="connsiteY148" fmla="*/ 237067 h 4639734"/>
                  <a:gd name="connsiteX149" fmla="*/ 3846479 w 7149692"/>
                  <a:gd name="connsiteY149" fmla="*/ 186267 h 4639734"/>
                  <a:gd name="connsiteX150" fmla="*/ 3821079 w 7149692"/>
                  <a:gd name="connsiteY150" fmla="*/ 169334 h 4639734"/>
                  <a:gd name="connsiteX151" fmla="*/ 3787212 w 7149692"/>
                  <a:gd name="connsiteY151" fmla="*/ 135467 h 4639734"/>
                  <a:gd name="connsiteX152" fmla="*/ 3694079 w 7149692"/>
                  <a:gd name="connsiteY152" fmla="*/ 101600 h 4639734"/>
                  <a:gd name="connsiteX153" fmla="*/ 3617879 w 7149692"/>
                  <a:gd name="connsiteY153" fmla="*/ 67734 h 4639734"/>
                  <a:gd name="connsiteX154" fmla="*/ 3584012 w 7149692"/>
                  <a:gd name="connsiteY154" fmla="*/ 59267 h 4639734"/>
                  <a:gd name="connsiteX155" fmla="*/ 3550145 w 7149692"/>
                  <a:gd name="connsiteY155" fmla="*/ 42334 h 4639734"/>
                  <a:gd name="connsiteX156" fmla="*/ 3516279 w 7149692"/>
                  <a:gd name="connsiteY156" fmla="*/ 33867 h 4639734"/>
                  <a:gd name="connsiteX157" fmla="*/ 3431612 w 7149692"/>
                  <a:gd name="connsiteY157" fmla="*/ 8467 h 4639734"/>
                  <a:gd name="connsiteX158" fmla="*/ 3330012 w 7149692"/>
                  <a:gd name="connsiteY158" fmla="*/ 0 h 4639734"/>
                  <a:gd name="connsiteX159" fmla="*/ 3143745 w 7149692"/>
                  <a:gd name="connsiteY159" fmla="*/ 8467 h 4639734"/>
                  <a:gd name="connsiteX160" fmla="*/ 3050612 w 7149692"/>
                  <a:gd name="connsiteY160" fmla="*/ 25400 h 4639734"/>
                  <a:gd name="connsiteX161" fmla="*/ 2991345 w 7149692"/>
                  <a:gd name="connsiteY161" fmla="*/ 42334 h 4639734"/>
                  <a:gd name="connsiteX162" fmla="*/ 2949012 w 7149692"/>
                  <a:gd name="connsiteY162" fmla="*/ 59267 h 4639734"/>
                  <a:gd name="connsiteX163" fmla="*/ 2898212 w 7149692"/>
                  <a:gd name="connsiteY163" fmla="*/ 93134 h 4639734"/>
                  <a:gd name="connsiteX164" fmla="*/ 2855879 w 7149692"/>
                  <a:gd name="connsiteY164" fmla="*/ 118534 h 4639734"/>
                  <a:gd name="connsiteX165" fmla="*/ 2830479 w 7149692"/>
                  <a:gd name="connsiteY165" fmla="*/ 143934 h 4639734"/>
                  <a:gd name="connsiteX166" fmla="*/ 2805079 w 7149692"/>
                  <a:gd name="connsiteY166" fmla="*/ 160867 h 4639734"/>
                  <a:gd name="connsiteX167" fmla="*/ 2745812 w 7149692"/>
                  <a:gd name="connsiteY167" fmla="*/ 203200 h 4639734"/>
                  <a:gd name="connsiteX168" fmla="*/ 2720412 w 7149692"/>
                  <a:gd name="connsiteY168" fmla="*/ 254000 h 4639734"/>
                  <a:gd name="connsiteX169" fmla="*/ 2695012 w 7149692"/>
                  <a:gd name="connsiteY169" fmla="*/ 296334 h 4639734"/>
                  <a:gd name="connsiteX170" fmla="*/ 2644212 w 7149692"/>
                  <a:gd name="connsiteY170" fmla="*/ 389467 h 4639734"/>
                  <a:gd name="connsiteX171" fmla="*/ 2627279 w 7149692"/>
                  <a:gd name="connsiteY171" fmla="*/ 414867 h 4639734"/>
                  <a:gd name="connsiteX172" fmla="*/ 2610345 w 7149692"/>
                  <a:gd name="connsiteY172" fmla="*/ 541867 h 4639734"/>
                  <a:gd name="connsiteX173" fmla="*/ 2593412 w 7149692"/>
                  <a:gd name="connsiteY173" fmla="*/ 584200 h 4639734"/>
                  <a:gd name="connsiteX174" fmla="*/ 2584945 w 7149692"/>
                  <a:gd name="connsiteY174" fmla="*/ 609600 h 4639734"/>
                  <a:gd name="connsiteX175" fmla="*/ 2568012 w 7149692"/>
                  <a:gd name="connsiteY175" fmla="*/ 643467 h 4639734"/>
                  <a:gd name="connsiteX176" fmla="*/ 2542612 w 7149692"/>
                  <a:gd name="connsiteY176" fmla="*/ 728134 h 4639734"/>
                  <a:gd name="connsiteX177" fmla="*/ 2551079 w 7149692"/>
                  <a:gd name="connsiteY177" fmla="*/ 880534 h 4639734"/>
                  <a:gd name="connsiteX178" fmla="*/ 2576479 w 7149692"/>
                  <a:gd name="connsiteY178" fmla="*/ 973667 h 4639734"/>
                  <a:gd name="connsiteX179" fmla="*/ 2593412 w 7149692"/>
                  <a:gd name="connsiteY179" fmla="*/ 1049867 h 4639734"/>
                  <a:gd name="connsiteX180" fmla="*/ 2618812 w 7149692"/>
                  <a:gd name="connsiteY180" fmla="*/ 1066800 h 4639734"/>
                  <a:gd name="connsiteX181" fmla="*/ 2678079 w 7149692"/>
                  <a:gd name="connsiteY181" fmla="*/ 1134534 h 4639734"/>
                  <a:gd name="connsiteX182" fmla="*/ 2728879 w 7149692"/>
                  <a:gd name="connsiteY182" fmla="*/ 1176867 h 4639734"/>
                  <a:gd name="connsiteX183" fmla="*/ 2703479 w 7149692"/>
                  <a:gd name="connsiteY183" fmla="*/ 1202267 h 4639734"/>
                  <a:gd name="connsiteX184" fmla="*/ 2635745 w 7149692"/>
                  <a:gd name="connsiteY184" fmla="*/ 1193800 h 4639734"/>
                  <a:gd name="connsiteX185" fmla="*/ 2568012 w 7149692"/>
                  <a:gd name="connsiteY185" fmla="*/ 1117600 h 4639734"/>
                  <a:gd name="connsiteX186" fmla="*/ 2551079 w 7149692"/>
                  <a:gd name="connsiteY186" fmla="*/ 1092200 h 4639734"/>
                  <a:gd name="connsiteX187" fmla="*/ 2525679 w 7149692"/>
                  <a:gd name="connsiteY187" fmla="*/ 1083734 h 4639734"/>
                  <a:gd name="connsiteX188" fmla="*/ 2508745 w 7149692"/>
                  <a:gd name="connsiteY188" fmla="*/ 1049867 h 4639734"/>
                  <a:gd name="connsiteX189" fmla="*/ 2466412 w 7149692"/>
                  <a:gd name="connsiteY189" fmla="*/ 1024467 h 4639734"/>
                  <a:gd name="connsiteX190" fmla="*/ 2432545 w 7149692"/>
                  <a:gd name="connsiteY190" fmla="*/ 999067 h 4639734"/>
                  <a:gd name="connsiteX191" fmla="*/ 2305545 w 7149692"/>
                  <a:gd name="connsiteY191" fmla="*/ 889000 h 4639734"/>
                  <a:gd name="connsiteX192" fmla="*/ 2187012 w 7149692"/>
                  <a:gd name="connsiteY192" fmla="*/ 804334 h 4639734"/>
                  <a:gd name="connsiteX193" fmla="*/ 2136212 w 7149692"/>
                  <a:gd name="connsiteY193" fmla="*/ 762000 h 4639734"/>
                  <a:gd name="connsiteX194" fmla="*/ 2017679 w 7149692"/>
                  <a:gd name="connsiteY194" fmla="*/ 677334 h 4639734"/>
                  <a:gd name="connsiteX195" fmla="*/ 1966879 w 7149692"/>
                  <a:gd name="connsiteY195" fmla="*/ 635000 h 4639734"/>
                  <a:gd name="connsiteX196" fmla="*/ 1873745 w 7149692"/>
                  <a:gd name="connsiteY196" fmla="*/ 575734 h 4639734"/>
                  <a:gd name="connsiteX197" fmla="*/ 1831412 w 7149692"/>
                  <a:gd name="connsiteY197" fmla="*/ 541867 h 4639734"/>
                  <a:gd name="connsiteX198" fmla="*/ 1789079 w 7149692"/>
                  <a:gd name="connsiteY198" fmla="*/ 533400 h 4639734"/>
                  <a:gd name="connsiteX199" fmla="*/ 1763679 w 7149692"/>
                  <a:gd name="connsiteY199" fmla="*/ 524934 h 4639734"/>
                  <a:gd name="connsiteX200" fmla="*/ 1738279 w 7149692"/>
                  <a:gd name="connsiteY200" fmla="*/ 508000 h 4639734"/>
                  <a:gd name="connsiteX201" fmla="*/ 1611279 w 7149692"/>
                  <a:gd name="connsiteY201" fmla="*/ 474134 h 4639734"/>
                  <a:gd name="connsiteX202" fmla="*/ 1501212 w 7149692"/>
                  <a:gd name="connsiteY202" fmla="*/ 465667 h 4639734"/>
                  <a:gd name="connsiteX203" fmla="*/ 1314945 w 7149692"/>
                  <a:gd name="connsiteY203" fmla="*/ 474134 h 4639734"/>
                  <a:gd name="connsiteX204" fmla="*/ 1255679 w 7149692"/>
                  <a:gd name="connsiteY204" fmla="*/ 491067 h 4639734"/>
                  <a:gd name="connsiteX205" fmla="*/ 1179479 w 7149692"/>
                  <a:gd name="connsiteY205" fmla="*/ 508000 h 4639734"/>
                  <a:gd name="connsiteX206" fmla="*/ 1111745 w 7149692"/>
                  <a:gd name="connsiteY206" fmla="*/ 524934 h 4639734"/>
                  <a:gd name="connsiteX207" fmla="*/ 1077879 w 7149692"/>
                  <a:gd name="connsiteY207" fmla="*/ 550334 h 4639734"/>
                  <a:gd name="connsiteX208" fmla="*/ 1044012 w 7149692"/>
                  <a:gd name="connsiteY208" fmla="*/ 567267 h 4639734"/>
                  <a:gd name="connsiteX209" fmla="*/ 993212 w 7149692"/>
                  <a:gd name="connsiteY209" fmla="*/ 618067 h 4639734"/>
                  <a:gd name="connsiteX210" fmla="*/ 933945 w 7149692"/>
                  <a:gd name="connsiteY210" fmla="*/ 728134 h 4639734"/>
                  <a:gd name="connsiteX211" fmla="*/ 900079 w 7149692"/>
                  <a:gd name="connsiteY211" fmla="*/ 778934 h 4639734"/>
                  <a:gd name="connsiteX212" fmla="*/ 883145 w 7149692"/>
                  <a:gd name="connsiteY212" fmla="*/ 838200 h 4639734"/>
                  <a:gd name="connsiteX213" fmla="*/ 866212 w 7149692"/>
                  <a:gd name="connsiteY213" fmla="*/ 905934 h 4639734"/>
                  <a:gd name="connsiteX214" fmla="*/ 883145 w 7149692"/>
                  <a:gd name="connsiteY214" fmla="*/ 1227667 h 4639734"/>
                  <a:gd name="connsiteX215" fmla="*/ 900079 w 7149692"/>
                  <a:gd name="connsiteY215" fmla="*/ 1278467 h 4639734"/>
                  <a:gd name="connsiteX216" fmla="*/ 908545 w 7149692"/>
                  <a:gd name="connsiteY216" fmla="*/ 1320800 h 4639734"/>
                  <a:gd name="connsiteX217" fmla="*/ 942412 w 7149692"/>
                  <a:gd name="connsiteY217" fmla="*/ 1380067 h 4639734"/>
                  <a:gd name="connsiteX218" fmla="*/ 967812 w 7149692"/>
                  <a:gd name="connsiteY218" fmla="*/ 1413934 h 4639734"/>
                  <a:gd name="connsiteX219" fmla="*/ 1010145 w 7149692"/>
                  <a:gd name="connsiteY219" fmla="*/ 1490134 h 4639734"/>
                  <a:gd name="connsiteX220" fmla="*/ 1060945 w 7149692"/>
                  <a:gd name="connsiteY220" fmla="*/ 1532467 h 4639734"/>
                  <a:gd name="connsiteX221" fmla="*/ 1077879 w 7149692"/>
                  <a:gd name="connsiteY221" fmla="*/ 1557867 h 4639734"/>
                  <a:gd name="connsiteX222" fmla="*/ 1120212 w 7149692"/>
                  <a:gd name="connsiteY222" fmla="*/ 1591734 h 4639734"/>
                  <a:gd name="connsiteX223" fmla="*/ 1145612 w 7149692"/>
                  <a:gd name="connsiteY223" fmla="*/ 1617134 h 4639734"/>
                  <a:gd name="connsiteX224" fmla="*/ 1179479 w 7149692"/>
                  <a:gd name="connsiteY224" fmla="*/ 1659467 h 4639734"/>
                  <a:gd name="connsiteX225" fmla="*/ 1230279 w 7149692"/>
                  <a:gd name="connsiteY225" fmla="*/ 1710267 h 4639734"/>
                  <a:gd name="connsiteX226" fmla="*/ 1289545 w 7149692"/>
                  <a:gd name="connsiteY226" fmla="*/ 1761067 h 4639734"/>
                  <a:gd name="connsiteX227" fmla="*/ 1314945 w 7149692"/>
                  <a:gd name="connsiteY227" fmla="*/ 1794934 h 4639734"/>
                  <a:gd name="connsiteX228" fmla="*/ 1374212 w 7149692"/>
                  <a:gd name="connsiteY228" fmla="*/ 1837267 h 4639734"/>
                  <a:gd name="connsiteX229" fmla="*/ 1391145 w 7149692"/>
                  <a:gd name="connsiteY229" fmla="*/ 1862667 h 4639734"/>
                  <a:gd name="connsiteX230" fmla="*/ 1425012 w 7149692"/>
                  <a:gd name="connsiteY230" fmla="*/ 1896534 h 4639734"/>
                  <a:gd name="connsiteX231" fmla="*/ 1433479 w 7149692"/>
                  <a:gd name="connsiteY231" fmla="*/ 1921934 h 4639734"/>
                  <a:gd name="connsiteX232" fmla="*/ 1416545 w 7149692"/>
                  <a:gd name="connsiteY232" fmla="*/ 1938867 h 4639734"/>
                  <a:gd name="connsiteX233" fmla="*/ 1357279 w 7149692"/>
                  <a:gd name="connsiteY233" fmla="*/ 1921934 h 4639734"/>
                  <a:gd name="connsiteX234" fmla="*/ 1298012 w 7149692"/>
                  <a:gd name="connsiteY234" fmla="*/ 1888067 h 4639734"/>
                  <a:gd name="connsiteX235" fmla="*/ 1264145 w 7149692"/>
                  <a:gd name="connsiteY235" fmla="*/ 1862667 h 4639734"/>
                  <a:gd name="connsiteX236" fmla="*/ 1230279 w 7149692"/>
                  <a:gd name="connsiteY236" fmla="*/ 1854200 h 4639734"/>
                  <a:gd name="connsiteX237" fmla="*/ 1204879 w 7149692"/>
                  <a:gd name="connsiteY237" fmla="*/ 1845734 h 4639734"/>
                  <a:gd name="connsiteX238" fmla="*/ 1128679 w 7149692"/>
                  <a:gd name="connsiteY238" fmla="*/ 1820334 h 4639734"/>
                  <a:gd name="connsiteX239" fmla="*/ 967812 w 7149692"/>
                  <a:gd name="connsiteY239" fmla="*/ 1811867 h 4639734"/>
                  <a:gd name="connsiteX240" fmla="*/ 866212 w 7149692"/>
                  <a:gd name="connsiteY240" fmla="*/ 1803400 h 4639734"/>
                  <a:gd name="connsiteX241" fmla="*/ 790012 w 7149692"/>
                  <a:gd name="connsiteY241" fmla="*/ 1811867 h 4639734"/>
                  <a:gd name="connsiteX242" fmla="*/ 722279 w 7149692"/>
                  <a:gd name="connsiteY242" fmla="*/ 1837267 h 4639734"/>
                  <a:gd name="connsiteX243" fmla="*/ 679945 w 7149692"/>
                  <a:gd name="connsiteY243" fmla="*/ 1871134 h 4639734"/>
                  <a:gd name="connsiteX244" fmla="*/ 654545 w 7149692"/>
                  <a:gd name="connsiteY244" fmla="*/ 1896534 h 4639734"/>
                  <a:gd name="connsiteX245" fmla="*/ 586812 w 7149692"/>
                  <a:gd name="connsiteY245" fmla="*/ 1947334 h 4639734"/>
                  <a:gd name="connsiteX246" fmla="*/ 544479 w 7149692"/>
                  <a:gd name="connsiteY246" fmla="*/ 1981200 h 4639734"/>
                  <a:gd name="connsiteX247" fmla="*/ 459812 w 7149692"/>
                  <a:gd name="connsiteY247" fmla="*/ 2032000 h 4639734"/>
                  <a:gd name="connsiteX248" fmla="*/ 400545 w 7149692"/>
                  <a:gd name="connsiteY248" fmla="*/ 2099734 h 4639734"/>
                  <a:gd name="connsiteX249" fmla="*/ 332812 w 7149692"/>
                  <a:gd name="connsiteY249" fmla="*/ 2159000 h 4639734"/>
                  <a:gd name="connsiteX250" fmla="*/ 282012 w 7149692"/>
                  <a:gd name="connsiteY250" fmla="*/ 2235200 h 4639734"/>
                  <a:gd name="connsiteX251" fmla="*/ 256612 w 7149692"/>
                  <a:gd name="connsiteY251" fmla="*/ 2252134 h 4639734"/>
                  <a:gd name="connsiteX252" fmla="*/ 214279 w 7149692"/>
                  <a:gd name="connsiteY252" fmla="*/ 2328334 h 4639734"/>
                  <a:gd name="connsiteX253" fmla="*/ 205812 w 7149692"/>
                  <a:gd name="connsiteY253" fmla="*/ 2362200 h 4639734"/>
                  <a:gd name="connsiteX254" fmla="*/ 188879 w 7149692"/>
                  <a:gd name="connsiteY254" fmla="*/ 2404534 h 4639734"/>
                  <a:gd name="connsiteX255" fmla="*/ 180412 w 7149692"/>
                  <a:gd name="connsiteY255" fmla="*/ 2446867 h 4639734"/>
                  <a:gd name="connsiteX256" fmla="*/ 188879 w 7149692"/>
                  <a:gd name="connsiteY256" fmla="*/ 2531534 h 4639734"/>
                  <a:gd name="connsiteX257" fmla="*/ 239679 w 7149692"/>
                  <a:gd name="connsiteY257" fmla="*/ 2573867 h 4639734"/>
                  <a:gd name="connsiteX258" fmla="*/ 265079 w 7149692"/>
                  <a:gd name="connsiteY258" fmla="*/ 2590800 h 4639734"/>
                  <a:gd name="connsiteX259" fmla="*/ 315879 w 7149692"/>
                  <a:gd name="connsiteY259" fmla="*/ 2641600 h 4639734"/>
                  <a:gd name="connsiteX260" fmla="*/ 375145 w 7149692"/>
                  <a:gd name="connsiteY260" fmla="*/ 2683934 h 4639734"/>
                  <a:gd name="connsiteX261" fmla="*/ 417479 w 7149692"/>
                  <a:gd name="connsiteY261" fmla="*/ 2709334 h 4639734"/>
                  <a:gd name="connsiteX262" fmla="*/ 510612 w 7149692"/>
                  <a:gd name="connsiteY262" fmla="*/ 2768600 h 4639734"/>
                  <a:gd name="connsiteX263" fmla="*/ 527545 w 7149692"/>
                  <a:gd name="connsiteY263" fmla="*/ 2785534 h 4639734"/>
                  <a:gd name="connsiteX264" fmla="*/ 561412 w 7149692"/>
                  <a:gd name="connsiteY264" fmla="*/ 2827867 h 4639734"/>
                  <a:gd name="connsiteX265" fmla="*/ 603745 w 7149692"/>
                  <a:gd name="connsiteY265" fmla="*/ 2895600 h 4639734"/>
                  <a:gd name="connsiteX266" fmla="*/ 561412 w 7149692"/>
                  <a:gd name="connsiteY266" fmla="*/ 2921000 h 4639734"/>
                  <a:gd name="connsiteX267" fmla="*/ 510612 w 7149692"/>
                  <a:gd name="connsiteY267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56612 w 7149692"/>
                  <a:gd name="connsiteY5" fmla="*/ 3031067 h 4639734"/>
                  <a:gd name="connsiteX6" fmla="*/ 205812 w 7149692"/>
                  <a:gd name="connsiteY6" fmla="*/ 3064934 h 4639734"/>
                  <a:gd name="connsiteX7" fmla="*/ 129612 w 7149692"/>
                  <a:gd name="connsiteY7" fmla="*/ 3124200 h 4639734"/>
                  <a:gd name="connsiteX8" fmla="*/ 78812 w 7149692"/>
                  <a:gd name="connsiteY8" fmla="*/ 3200400 h 4639734"/>
                  <a:gd name="connsiteX9" fmla="*/ 36479 w 7149692"/>
                  <a:gd name="connsiteY9" fmla="*/ 3310467 h 4639734"/>
                  <a:gd name="connsiteX10" fmla="*/ 19545 w 7149692"/>
                  <a:gd name="connsiteY10" fmla="*/ 3386667 h 4639734"/>
                  <a:gd name="connsiteX11" fmla="*/ 11079 w 7149692"/>
                  <a:gd name="connsiteY11" fmla="*/ 3505200 h 4639734"/>
                  <a:gd name="connsiteX12" fmla="*/ 36479 w 7149692"/>
                  <a:gd name="connsiteY12" fmla="*/ 3784600 h 4639734"/>
                  <a:gd name="connsiteX13" fmla="*/ 87279 w 7149692"/>
                  <a:gd name="connsiteY13" fmla="*/ 3894667 h 4639734"/>
                  <a:gd name="connsiteX14" fmla="*/ 121145 w 7149692"/>
                  <a:gd name="connsiteY14" fmla="*/ 3953934 h 4639734"/>
                  <a:gd name="connsiteX15" fmla="*/ 171945 w 7149692"/>
                  <a:gd name="connsiteY15" fmla="*/ 4030134 h 4639734"/>
                  <a:gd name="connsiteX16" fmla="*/ 239679 w 7149692"/>
                  <a:gd name="connsiteY16" fmla="*/ 4089400 h 4639734"/>
                  <a:gd name="connsiteX17" fmla="*/ 315879 w 7149692"/>
                  <a:gd name="connsiteY17" fmla="*/ 4148667 h 4639734"/>
                  <a:gd name="connsiteX18" fmla="*/ 442879 w 7149692"/>
                  <a:gd name="connsiteY18" fmla="*/ 4233334 h 4639734"/>
                  <a:gd name="connsiteX19" fmla="*/ 510612 w 7149692"/>
                  <a:gd name="connsiteY19" fmla="*/ 4267200 h 4639734"/>
                  <a:gd name="connsiteX20" fmla="*/ 595279 w 7149692"/>
                  <a:gd name="connsiteY20" fmla="*/ 4309534 h 4639734"/>
                  <a:gd name="connsiteX21" fmla="*/ 713812 w 7149692"/>
                  <a:gd name="connsiteY21" fmla="*/ 4360334 h 4639734"/>
                  <a:gd name="connsiteX22" fmla="*/ 764612 w 7149692"/>
                  <a:gd name="connsiteY22" fmla="*/ 4385734 h 4639734"/>
                  <a:gd name="connsiteX23" fmla="*/ 891612 w 7149692"/>
                  <a:gd name="connsiteY23" fmla="*/ 4394200 h 4639734"/>
                  <a:gd name="connsiteX24" fmla="*/ 1060945 w 7149692"/>
                  <a:gd name="connsiteY24" fmla="*/ 4377267 h 4639734"/>
                  <a:gd name="connsiteX25" fmla="*/ 1187945 w 7149692"/>
                  <a:gd name="connsiteY25" fmla="*/ 4326467 h 4639734"/>
                  <a:gd name="connsiteX26" fmla="*/ 1272612 w 7149692"/>
                  <a:gd name="connsiteY26" fmla="*/ 4267200 h 4639734"/>
                  <a:gd name="connsiteX27" fmla="*/ 1348812 w 7149692"/>
                  <a:gd name="connsiteY27" fmla="*/ 4191000 h 4639734"/>
                  <a:gd name="connsiteX28" fmla="*/ 1450412 w 7149692"/>
                  <a:gd name="connsiteY28" fmla="*/ 4123267 h 4639734"/>
                  <a:gd name="connsiteX29" fmla="*/ 1518145 w 7149692"/>
                  <a:gd name="connsiteY29" fmla="*/ 4013200 h 4639734"/>
                  <a:gd name="connsiteX30" fmla="*/ 1594345 w 7149692"/>
                  <a:gd name="connsiteY30" fmla="*/ 4123267 h 4639734"/>
                  <a:gd name="connsiteX31" fmla="*/ 1679012 w 7149692"/>
                  <a:gd name="connsiteY31" fmla="*/ 4241800 h 4639734"/>
                  <a:gd name="connsiteX32" fmla="*/ 1763679 w 7149692"/>
                  <a:gd name="connsiteY32" fmla="*/ 4334934 h 4639734"/>
                  <a:gd name="connsiteX33" fmla="*/ 1831412 w 7149692"/>
                  <a:gd name="connsiteY33" fmla="*/ 4368800 h 4639734"/>
                  <a:gd name="connsiteX34" fmla="*/ 1890679 w 7149692"/>
                  <a:gd name="connsiteY34" fmla="*/ 4411134 h 4639734"/>
                  <a:gd name="connsiteX35" fmla="*/ 1983812 w 7149692"/>
                  <a:gd name="connsiteY35" fmla="*/ 4453467 h 4639734"/>
                  <a:gd name="connsiteX36" fmla="*/ 2076945 w 7149692"/>
                  <a:gd name="connsiteY36" fmla="*/ 4478867 h 4639734"/>
                  <a:gd name="connsiteX37" fmla="*/ 2237812 w 7149692"/>
                  <a:gd name="connsiteY37" fmla="*/ 4512734 h 4639734"/>
                  <a:gd name="connsiteX38" fmla="*/ 2297079 w 7149692"/>
                  <a:gd name="connsiteY38" fmla="*/ 4529667 h 4639734"/>
                  <a:gd name="connsiteX39" fmla="*/ 2381745 w 7149692"/>
                  <a:gd name="connsiteY39" fmla="*/ 4538134 h 4639734"/>
                  <a:gd name="connsiteX40" fmla="*/ 2457945 w 7149692"/>
                  <a:gd name="connsiteY40" fmla="*/ 4546600 h 4639734"/>
                  <a:gd name="connsiteX41" fmla="*/ 2525679 w 7149692"/>
                  <a:gd name="connsiteY41" fmla="*/ 4563534 h 4639734"/>
                  <a:gd name="connsiteX42" fmla="*/ 2601879 w 7149692"/>
                  <a:gd name="connsiteY42" fmla="*/ 4580467 h 4639734"/>
                  <a:gd name="connsiteX43" fmla="*/ 2771212 w 7149692"/>
                  <a:gd name="connsiteY43" fmla="*/ 4622800 h 4639734"/>
                  <a:gd name="connsiteX44" fmla="*/ 2915145 w 7149692"/>
                  <a:gd name="connsiteY44" fmla="*/ 4639734 h 4639734"/>
                  <a:gd name="connsiteX45" fmla="*/ 3025212 w 7149692"/>
                  <a:gd name="connsiteY45" fmla="*/ 4631267 h 4639734"/>
                  <a:gd name="connsiteX46" fmla="*/ 3084479 w 7149692"/>
                  <a:gd name="connsiteY46" fmla="*/ 4555067 h 4639734"/>
                  <a:gd name="connsiteX47" fmla="*/ 3160679 w 7149692"/>
                  <a:gd name="connsiteY47" fmla="*/ 4419600 h 4639734"/>
                  <a:gd name="connsiteX48" fmla="*/ 3203012 w 7149692"/>
                  <a:gd name="connsiteY48" fmla="*/ 4351867 h 4639734"/>
                  <a:gd name="connsiteX49" fmla="*/ 3262279 w 7149692"/>
                  <a:gd name="connsiteY49" fmla="*/ 4275667 h 4639734"/>
                  <a:gd name="connsiteX50" fmla="*/ 3287679 w 7149692"/>
                  <a:gd name="connsiteY50" fmla="*/ 4224867 h 4639734"/>
                  <a:gd name="connsiteX51" fmla="*/ 3313079 w 7149692"/>
                  <a:gd name="connsiteY51" fmla="*/ 4123267 h 4639734"/>
                  <a:gd name="connsiteX52" fmla="*/ 3338479 w 7149692"/>
                  <a:gd name="connsiteY52" fmla="*/ 4055534 h 4639734"/>
                  <a:gd name="connsiteX53" fmla="*/ 3355412 w 7149692"/>
                  <a:gd name="connsiteY53" fmla="*/ 3987800 h 4639734"/>
                  <a:gd name="connsiteX54" fmla="*/ 3431612 w 7149692"/>
                  <a:gd name="connsiteY54" fmla="*/ 4047067 h 4639734"/>
                  <a:gd name="connsiteX55" fmla="*/ 3473945 w 7149692"/>
                  <a:gd name="connsiteY55" fmla="*/ 4089400 h 4639734"/>
                  <a:gd name="connsiteX56" fmla="*/ 3541679 w 7149692"/>
                  <a:gd name="connsiteY56" fmla="*/ 4165600 h 4639734"/>
                  <a:gd name="connsiteX57" fmla="*/ 3617879 w 7149692"/>
                  <a:gd name="connsiteY57" fmla="*/ 4233334 h 4639734"/>
                  <a:gd name="connsiteX58" fmla="*/ 3677145 w 7149692"/>
                  <a:gd name="connsiteY58" fmla="*/ 4292600 h 4639734"/>
                  <a:gd name="connsiteX59" fmla="*/ 3736412 w 7149692"/>
                  <a:gd name="connsiteY59" fmla="*/ 4360334 h 4639734"/>
                  <a:gd name="connsiteX60" fmla="*/ 3795679 w 7149692"/>
                  <a:gd name="connsiteY60" fmla="*/ 4402667 h 4639734"/>
                  <a:gd name="connsiteX61" fmla="*/ 3897279 w 7149692"/>
                  <a:gd name="connsiteY61" fmla="*/ 4461934 h 4639734"/>
                  <a:gd name="connsiteX62" fmla="*/ 3998879 w 7149692"/>
                  <a:gd name="connsiteY62" fmla="*/ 4495800 h 4639734"/>
                  <a:gd name="connsiteX63" fmla="*/ 4083545 w 7149692"/>
                  <a:gd name="connsiteY63" fmla="*/ 4512734 h 4639734"/>
                  <a:gd name="connsiteX64" fmla="*/ 4134345 w 7149692"/>
                  <a:gd name="connsiteY64" fmla="*/ 4529667 h 4639734"/>
                  <a:gd name="connsiteX65" fmla="*/ 4252879 w 7149692"/>
                  <a:gd name="connsiteY65" fmla="*/ 4538134 h 4639734"/>
                  <a:gd name="connsiteX66" fmla="*/ 4320612 w 7149692"/>
                  <a:gd name="connsiteY66" fmla="*/ 4546600 h 4639734"/>
                  <a:gd name="connsiteX67" fmla="*/ 4574612 w 7149692"/>
                  <a:gd name="connsiteY67" fmla="*/ 4555067 h 4639734"/>
                  <a:gd name="connsiteX68" fmla="*/ 4752412 w 7149692"/>
                  <a:gd name="connsiteY68" fmla="*/ 4572000 h 4639734"/>
                  <a:gd name="connsiteX69" fmla="*/ 4828612 w 7149692"/>
                  <a:gd name="connsiteY69" fmla="*/ 4580467 h 4639734"/>
                  <a:gd name="connsiteX70" fmla="*/ 5074145 w 7149692"/>
                  <a:gd name="connsiteY70" fmla="*/ 4588934 h 4639734"/>
                  <a:gd name="connsiteX71" fmla="*/ 5421279 w 7149692"/>
                  <a:gd name="connsiteY71" fmla="*/ 4563534 h 4639734"/>
                  <a:gd name="connsiteX72" fmla="*/ 5497479 w 7149692"/>
                  <a:gd name="connsiteY72" fmla="*/ 4529667 h 4639734"/>
                  <a:gd name="connsiteX73" fmla="*/ 5565212 w 7149692"/>
                  <a:gd name="connsiteY73" fmla="*/ 4461934 h 4639734"/>
                  <a:gd name="connsiteX74" fmla="*/ 5658345 w 7149692"/>
                  <a:gd name="connsiteY74" fmla="*/ 4385734 h 4639734"/>
                  <a:gd name="connsiteX75" fmla="*/ 5717612 w 7149692"/>
                  <a:gd name="connsiteY75" fmla="*/ 4343400 h 4639734"/>
                  <a:gd name="connsiteX76" fmla="*/ 5759945 w 7149692"/>
                  <a:gd name="connsiteY76" fmla="*/ 4292600 h 4639734"/>
                  <a:gd name="connsiteX77" fmla="*/ 5802279 w 7149692"/>
                  <a:gd name="connsiteY77" fmla="*/ 4174067 h 4639734"/>
                  <a:gd name="connsiteX78" fmla="*/ 5827679 w 7149692"/>
                  <a:gd name="connsiteY78" fmla="*/ 4097867 h 4639734"/>
                  <a:gd name="connsiteX79" fmla="*/ 5861545 w 7149692"/>
                  <a:gd name="connsiteY79" fmla="*/ 3987800 h 4639734"/>
                  <a:gd name="connsiteX80" fmla="*/ 5903879 w 7149692"/>
                  <a:gd name="connsiteY80" fmla="*/ 3979334 h 4639734"/>
                  <a:gd name="connsiteX81" fmla="*/ 5997012 w 7149692"/>
                  <a:gd name="connsiteY81" fmla="*/ 4013200 h 4639734"/>
                  <a:gd name="connsiteX82" fmla="*/ 6327212 w 7149692"/>
                  <a:gd name="connsiteY82" fmla="*/ 4004734 h 4639734"/>
                  <a:gd name="connsiteX83" fmla="*/ 6411879 w 7149692"/>
                  <a:gd name="connsiteY83" fmla="*/ 3996267 h 4639734"/>
                  <a:gd name="connsiteX84" fmla="*/ 6589679 w 7149692"/>
                  <a:gd name="connsiteY84" fmla="*/ 3979334 h 4639734"/>
                  <a:gd name="connsiteX85" fmla="*/ 6725145 w 7149692"/>
                  <a:gd name="connsiteY85" fmla="*/ 3962400 h 4639734"/>
                  <a:gd name="connsiteX86" fmla="*/ 6784412 w 7149692"/>
                  <a:gd name="connsiteY86" fmla="*/ 3945467 h 4639734"/>
                  <a:gd name="connsiteX87" fmla="*/ 6869079 w 7149692"/>
                  <a:gd name="connsiteY87" fmla="*/ 3869267 h 4639734"/>
                  <a:gd name="connsiteX88" fmla="*/ 6936812 w 7149692"/>
                  <a:gd name="connsiteY88" fmla="*/ 3759200 h 4639734"/>
                  <a:gd name="connsiteX89" fmla="*/ 6987612 w 7149692"/>
                  <a:gd name="connsiteY89" fmla="*/ 3666067 h 4639734"/>
                  <a:gd name="connsiteX90" fmla="*/ 7029945 w 7149692"/>
                  <a:gd name="connsiteY90" fmla="*/ 3572934 h 4639734"/>
                  <a:gd name="connsiteX91" fmla="*/ 7055345 w 7149692"/>
                  <a:gd name="connsiteY91" fmla="*/ 3479800 h 4639734"/>
                  <a:gd name="connsiteX92" fmla="*/ 7106145 w 7149692"/>
                  <a:gd name="connsiteY92" fmla="*/ 3378200 h 4639734"/>
                  <a:gd name="connsiteX93" fmla="*/ 7140012 w 7149692"/>
                  <a:gd name="connsiteY93" fmla="*/ 3259667 h 4639734"/>
                  <a:gd name="connsiteX94" fmla="*/ 7140012 w 7149692"/>
                  <a:gd name="connsiteY94" fmla="*/ 2937934 h 4639734"/>
                  <a:gd name="connsiteX95" fmla="*/ 7114612 w 7149692"/>
                  <a:gd name="connsiteY95" fmla="*/ 2836334 h 4639734"/>
                  <a:gd name="connsiteX96" fmla="*/ 7063812 w 7149692"/>
                  <a:gd name="connsiteY96" fmla="*/ 2743200 h 4639734"/>
                  <a:gd name="connsiteX97" fmla="*/ 7029945 w 7149692"/>
                  <a:gd name="connsiteY97" fmla="*/ 2641600 h 4639734"/>
                  <a:gd name="connsiteX98" fmla="*/ 7004545 w 7149692"/>
                  <a:gd name="connsiteY98" fmla="*/ 2582334 h 4639734"/>
                  <a:gd name="connsiteX99" fmla="*/ 6953745 w 7149692"/>
                  <a:gd name="connsiteY99" fmla="*/ 2514600 h 4639734"/>
                  <a:gd name="connsiteX100" fmla="*/ 6826745 w 7149692"/>
                  <a:gd name="connsiteY100" fmla="*/ 2421467 h 4639734"/>
                  <a:gd name="connsiteX101" fmla="*/ 6759012 w 7149692"/>
                  <a:gd name="connsiteY101" fmla="*/ 2396067 h 4639734"/>
                  <a:gd name="connsiteX102" fmla="*/ 6657412 w 7149692"/>
                  <a:gd name="connsiteY102" fmla="*/ 2319867 h 4639734"/>
                  <a:gd name="connsiteX103" fmla="*/ 6538879 w 7149692"/>
                  <a:gd name="connsiteY103" fmla="*/ 2294467 h 4639734"/>
                  <a:gd name="connsiteX104" fmla="*/ 6445745 w 7149692"/>
                  <a:gd name="connsiteY104" fmla="*/ 2260600 h 4639734"/>
                  <a:gd name="connsiteX105" fmla="*/ 6132479 w 7149692"/>
                  <a:gd name="connsiteY105" fmla="*/ 2260600 h 4639734"/>
                  <a:gd name="connsiteX106" fmla="*/ 6013945 w 7149692"/>
                  <a:gd name="connsiteY106" fmla="*/ 2302934 h 4639734"/>
                  <a:gd name="connsiteX107" fmla="*/ 5954679 w 7149692"/>
                  <a:gd name="connsiteY107" fmla="*/ 2319867 h 4639734"/>
                  <a:gd name="connsiteX108" fmla="*/ 5929279 w 7149692"/>
                  <a:gd name="connsiteY108" fmla="*/ 2167467 h 4639734"/>
                  <a:gd name="connsiteX109" fmla="*/ 5903879 w 7149692"/>
                  <a:gd name="connsiteY109" fmla="*/ 2091267 h 4639734"/>
                  <a:gd name="connsiteX110" fmla="*/ 5878479 w 7149692"/>
                  <a:gd name="connsiteY110" fmla="*/ 1955800 h 4639734"/>
                  <a:gd name="connsiteX111" fmla="*/ 5853079 w 7149692"/>
                  <a:gd name="connsiteY111" fmla="*/ 1905000 h 4639734"/>
                  <a:gd name="connsiteX112" fmla="*/ 5810745 w 7149692"/>
                  <a:gd name="connsiteY112" fmla="*/ 1811867 h 4639734"/>
                  <a:gd name="connsiteX113" fmla="*/ 5759945 w 7149692"/>
                  <a:gd name="connsiteY113" fmla="*/ 1693334 h 4639734"/>
                  <a:gd name="connsiteX114" fmla="*/ 5726079 w 7149692"/>
                  <a:gd name="connsiteY114" fmla="*/ 1591734 h 4639734"/>
                  <a:gd name="connsiteX115" fmla="*/ 5675279 w 7149692"/>
                  <a:gd name="connsiteY115" fmla="*/ 1507067 h 4639734"/>
                  <a:gd name="connsiteX116" fmla="*/ 5649879 w 7149692"/>
                  <a:gd name="connsiteY116" fmla="*/ 1447800 h 4639734"/>
                  <a:gd name="connsiteX117" fmla="*/ 5616012 w 7149692"/>
                  <a:gd name="connsiteY117" fmla="*/ 1380067 h 4639734"/>
                  <a:gd name="connsiteX118" fmla="*/ 5556745 w 7149692"/>
                  <a:gd name="connsiteY118" fmla="*/ 1270000 h 4639734"/>
                  <a:gd name="connsiteX119" fmla="*/ 5505945 w 7149692"/>
                  <a:gd name="connsiteY119" fmla="*/ 1185334 h 4639734"/>
                  <a:gd name="connsiteX120" fmla="*/ 5446679 w 7149692"/>
                  <a:gd name="connsiteY120" fmla="*/ 1083734 h 4639734"/>
                  <a:gd name="connsiteX121" fmla="*/ 5395879 w 7149692"/>
                  <a:gd name="connsiteY121" fmla="*/ 1024467 h 4639734"/>
                  <a:gd name="connsiteX122" fmla="*/ 5336612 w 7149692"/>
                  <a:gd name="connsiteY122" fmla="*/ 939800 h 4639734"/>
                  <a:gd name="connsiteX123" fmla="*/ 5294279 w 7149692"/>
                  <a:gd name="connsiteY123" fmla="*/ 889000 h 4639734"/>
                  <a:gd name="connsiteX124" fmla="*/ 5226545 w 7149692"/>
                  <a:gd name="connsiteY124" fmla="*/ 838200 h 4639734"/>
                  <a:gd name="connsiteX125" fmla="*/ 5158812 w 7149692"/>
                  <a:gd name="connsiteY125" fmla="*/ 812800 h 4639734"/>
                  <a:gd name="connsiteX126" fmla="*/ 5065679 w 7149692"/>
                  <a:gd name="connsiteY126" fmla="*/ 778934 h 4639734"/>
                  <a:gd name="connsiteX127" fmla="*/ 4955612 w 7149692"/>
                  <a:gd name="connsiteY127" fmla="*/ 753534 h 4639734"/>
                  <a:gd name="connsiteX128" fmla="*/ 4887879 w 7149692"/>
                  <a:gd name="connsiteY128" fmla="*/ 736600 h 4639734"/>
                  <a:gd name="connsiteX129" fmla="*/ 4760879 w 7149692"/>
                  <a:gd name="connsiteY129" fmla="*/ 795867 h 4639734"/>
                  <a:gd name="connsiteX130" fmla="*/ 4667745 w 7149692"/>
                  <a:gd name="connsiteY130" fmla="*/ 872067 h 4639734"/>
                  <a:gd name="connsiteX131" fmla="*/ 4600012 w 7149692"/>
                  <a:gd name="connsiteY131" fmla="*/ 990600 h 4639734"/>
                  <a:gd name="connsiteX132" fmla="*/ 4574612 w 7149692"/>
                  <a:gd name="connsiteY132" fmla="*/ 1066800 h 4639734"/>
                  <a:gd name="connsiteX133" fmla="*/ 4540745 w 7149692"/>
                  <a:gd name="connsiteY133" fmla="*/ 1210734 h 4639734"/>
                  <a:gd name="connsiteX134" fmla="*/ 4489945 w 7149692"/>
                  <a:gd name="connsiteY134" fmla="*/ 1168400 h 4639734"/>
                  <a:gd name="connsiteX135" fmla="*/ 4447612 w 7149692"/>
                  <a:gd name="connsiteY135" fmla="*/ 1049867 h 4639734"/>
                  <a:gd name="connsiteX136" fmla="*/ 4379879 w 7149692"/>
                  <a:gd name="connsiteY136" fmla="*/ 922867 h 4639734"/>
                  <a:gd name="connsiteX137" fmla="*/ 4329079 w 7149692"/>
                  <a:gd name="connsiteY137" fmla="*/ 821267 h 4639734"/>
                  <a:gd name="connsiteX138" fmla="*/ 4269812 w 7149692"/>
                  <a:gd name="connsiteY138" fmla="*/ 711200 h 4639734"/>
                  <a:gd name="connsiteX139" fmla="*/ 4210545 w 7149692"/>
                  <a:gd name="connsiteY139" fmla="*/ 609600 h 4639734"/>
                  <a:gd name="connsiteX140" fmla="*/ 4134345 w 7149692"/>
                  <a:gd name="connsiteY140" fmla="*/ 516467 h 4639734"/>
                  <a:gd name="connsiteX141" fmla="*/ 4100479 w 7149692"/>
                  <a:gd name="connsiteY141" fmla="*/ 448734 h 4639734"/>
                  <a:gd name="connsiteX142" fmla="*/ 4041212 w 7149692"/>
                  <a:gd name="connsiteY142" fmla="*/ 372534 h 4639734"/>
                  <a:gd name="connsiteX143" fmla="*/ 4007345 w 7149692"/>
                  <a:gd name="connsiteY143" fmla="*/ 338667 h 4639734"/>
                  <a:gd name="connsiteX144" fmla="*/ 3990412 w 7149692"/>
                  <a:gd name="connsiteY144" fmla="*/ 313267 h 4639734"/>
                  <a:gd name="connsiteX145" fmla="*/ 3965012 w 7149692"/>
                  <a:gd name="connsiteY145" fmla="*/ 287867 h 4639734"/>
                  <a:gd name="connsiteX146" fmla="*/ 3939612 w 7149692"/>
                  <a:gd name="connsiteY146" fmla="*/ 254000 h 4639734"/>
                  <a:gd name="connsiteX147" fmla="*/ 3905745 w 7149692"/>
                  <a:gd name="connsiteY147" fmla="*/ 237067 h 4639734"/>
                  <a:gd name="connsiteX148" fmla="*/ 3846479 w 7149692"/>
                  <a:gd name="connsiteY148" fmla="*/ 186267 h 4639734"/>
                  <a:gd name="connsiteX149" fmla="*/ 3821079 w 7149692"/>
                  <a:gd name="connsiteY149" fmla="*/ 169334 h 4639734"/>
                  <a:gd name="connsiteX150" fmla="*/ 3787212 w 7149692"/>
                  <a:gd name="connsiteY150" fmla="*/ 135467 h 4639734"/>
                  <a:gd name="connsiteX151" fmla="*/ 3694079 w 7149692"/>
                  <a:gd name="connsiteY151" fmla="*/ 101600 h 4639734"/>
                  <a:gd name="connsiteX152" fmla="*/ 3617879 w 7149692"/>
                  <a:gd name="connsiteY152" fmla="*/ 67734 h 4639734"/>
                  <a:gd name="connsiteX153" fmla="*/ 3584012 w 7149692"/>
                  <a:gd name="connsiteY153" fmla="*/ 59267 h 4639734"/>
                  <a:gd name="connsiteX154" fmla="*/ 3550145 w 7149692"/>
                  <a:gd name="connsiteY154" fmla="*/ 42334 h 4639734"/>
                  <a:gd name="connsiteX155" fmla="*/ 3516279 w 7149692"/>
                  <a:gd name="connsiteY155" fmla="*/ 33867 h 4639734"/>
                  <a:gd name="connsiteX156" fmla="*/ 3431612 w 7149692"/>
                  <a:gd name="connsiteY156" fmla="*/ 8467 h 4639734"/>
                  <a:gd name="connsiteX157" fmla="*/ 3330012 w 7149692"/>
                  <a:gd name="connsiteY157" fmla="*/ 0 h 4639734"/>
                  <a:gd name="connsiteX158" fmla="*/ 3143745 w 7149692"/>
                  <a:gd name="connsiteY158" fmla="*/ 8467 h 4639734"/>
                  <a:gd name="connsiteX159" fmla="*/ 3050612 w 7149692"/>
                  <a:gd name="connsiteY159" fmla="*/ 25400 h 4639734"/>
                  <a:gd name="connsiteX160" fmla="*/ 2991345 w 7149692"/>
                  <a:gd name="connsiteY160" fmla="*/ 42334 h 4639734"/>
                  <a:gd name="connsiteX161" fmla="*/ 2949012 w 7149692"/>
                  <a:gd name="connsiteY161" fmla="*/ 59267 h 4639734"/>
                  <a:gd name="connsiteX162" fmla="*/ 2898212 w 7149692"/>
                  <a:gd name="connsiteY162" fmla="*/ 93134 h 4639734"/>
                  <a:gd name="connsiteX163" fmla="*/ 2855879 w 7149692"/>
                  <a:gd name="connsiteY163" fmla="*/ 118534 h 4639734"/>
                  <a:gd name="connsiteX164" fmla="*/ 2830479 w 7149692"/>
                  <a:gd name="connsiteY164" fmla="*/ 143934 h 4639734"/>
                  <a:gd name="connsiteX165" fmla="*/ 2805079 w 7149692"/>
                  <a:gd name="connsiteY165" fmla="*/ 160867 h 4639734"/>
                  <a:gd name="connsiteX166" fmla="*/ 2745812 w 7149692"/>
                  <a:gd name="connsiteY166" fmla="*/ 203200 h 4639734"/>
                  <a:gd name="connsiteX167" fmla="*/ 2720412 w 7149692"/>
                  <a:gd name="connsiteY167" fmla="*/ 254000 h 4639734"/>
                  <a:gd name="connsiteX168" fmla="*/ 2695012 w 7149692"/>
                  <a:gd name="connsiteY168" fmla="*/ 296334 h 4639734"/>
                  <a:gd name="connsiteX169" fmla="*/ 2644212 w 7149692"/>
                  <a:gd name="connsiteY169" fmla="*/ 389467 h 4639734"/>
                  <a:gd name="connsiteX170" fmla="*/ 2627279 w 7149692"/>
                  <a:gd name="connsiteY170" fmla="*/ 414867 h 4639734"/>
                  <a:gd name="connsiteX171" fmla="*/ 2610345 w 7149692"/>
                  <a:gd name="connsiteY171" fmla="*/ 541867 h 4639734"/>
                  <a:gd name="connsiteX172" fmla="*/ 2593412 w 7149692"/>
                  <a:gd name="connsiteY172" fmla="*/ 584200 h 4639734"/>
                  <a:gd name="connsiteX173" fmla="*/ 2584945 w 7149692"/>
                  <a:gd name="connsiteY173" fmla="*/ 609600 h 4639734"/>
                  <a:gd name="connsiteX174" fmla="*/ 2568012 w 7149692"/>
                  <a:gd name="connsiteY174" fmla="*/ 643467 h 4639734"/>
                  <a:gd name="connsiteX175" fmla="*/ 2542612 w 7149692"/>
                  <a:gd name="connsiteY175" fmla="*/ 728134 h 4639734"/>
                  <a:gd name="connsiteX176" fmla="*/ 2551079 w 7149692"/>
                  <a:gd name="connsiteY176" fmla="*/ 880534 h 4639734"/>
                  <a:gd name="connsiteX177" fmla="*/ 2576479 w 7149692"/>
                  <a:gd name="connsiteY177" fmla="*/ 973667 h 4639734"/>
                  <a:gd name="connsiteX178" fmla="*/ 2593412 w 7149692"/>
                  <a:gd name="connsiteY178" fmla="*/ 1049867 h 4639734"/>
                  <a:gd name="connsiteX179" fmla="*/ 2618812 w 7149692"/>
                  <a:gd name="connsiteY179" fmla="*/ 1066800 h 4639734"/>
                  <a:gd name="connsiteX180" fmla="*/ 2678079 w 7149692"/>
                  <a:gd name="connsiteY180" fmla="*/ 1134534 h 4639734"/>
                  <a:gd name="connsiteX181" fmla="*/ 2728879 w 7149692"/>
                  <a:gd name="connsiteY181" fmla="*/ 1176867 h 4639734"/>
                  <a:gd name="connsiteX182" fmla="*/ 2703479 w 7149692"/>
                  <a:gd name="connsiteY182" fmla="*/ 1202267 h 4639734"/>
                  <a:gd name="connsiteX183" fmla="*/ 2635745 w 7149692"/>
                  <a:gd name="connsiteY183" fmla="*/ 1193800 h 4639734"/>
                  <a:gd name="connsiteX184" fmla="*/ 2568012 w 7149692"/>
                  <a:gd name="connsiteY184" fmla="*/ 1117600 h 4639734"/>
                  <a:gd name="connsiteX185" fmla="*/ 2551079 w 7149692"/>
                  <a:gd name="connsiteY185" fmla="*/ 1092200 h 4639734"/>
                  <a:gd name="connsiteX186" fmla="*/ 2525679 w 7149692"/>
                  <a:gd name="connsiteY186" fmla="*/ 1083734 h 4639734"/>
                  <a:gd name="connsiteX187" fmla="*/ 2508745 w 7149692"/>
                  <a:gd name="connsiteY187" fmla="*/ 1049867 h 4639734"/>
                  <a:gd name="connsiteX188" fmla="*/ 2466412 w 7149692"/>
                  <a:gd name="connsiteY188" fmla="*/ 1024467 h 4639734"/>
                  <a:gd name="connsiteX189" fmla="*/ 2432545 w 7149692"/>
                  <a:gd name="connsiteY189" fmla="*/ 999067 h 4639734"/>
                  <a:gd name="connsiteX190" fmla="*/ 2305545 w 7149692"/>
                  <a:gd name="connsiteY190" fmla="*/ 889000 h 4639734"/>
                  <a:gd name="connsiteX191" fmla="*/ 2187012 w 7149692"/>
                  <a:gd name="connsiteY191" fmla="*/ 804334 h 4639734"/>
                  <a:gd name="connsiteX192" fmla="*/ 2136212 w 7149692"/>
                  <a:gd name="connsiteY192" fmla="*/ 762000 h 4639734"/>
                  <a:gd name="connsiteX193" fmla="*/ 2017679 w 7149692"/>
                  <a:gd name="connsiteY193" fmla="*/ 677334 h 4639734"/>
                  <a:gd name="connsiteX194" fmla="*/ 1966879 w 7149692"/>
                  <a:gd name="connsiteY194" fmla="*/ 635000 h 4639734"/>
                  <a:gd name="connsiteX195" fmla="*/ 1873745 w 7149692"/>
                  <a:gd name="connsiteY195" fmla="*/ 575734 h 4639734"/>
                  <a:gd name="connsiteX196" fmla="*/ 1831412 w 7149692"/>
                  <a:gd name="connsiteY196" fmla="*/ 541867 h 4639734"/>
                  <a:gd name="connsiteX197" fmla="*/ 1789079 w 7149692"/>
                  <a:gd name="connsiteY197" fmla="*/ 533400 h 4639734"/>
                  <a:gd name="connsiteX198" fmla="*/ 1763679 w 7149692"/>
                  <a:gd name="connsiteY198" fmla="*/ 524934 h 4639734"/>
                  <a:gd name="connsiteX199" fmla="*/ 1738279 w 7149692"/>
                  <a:gd name="connsiteY199" fmla="*/ 508000 h 4639734"/>
                  <a:gd name="connsiteX200" fmla="*/ 1611279 w 7149692"/>
                  <a:gd name="connsiteY200" fmla="*/ 474134 h 4639734"/>
                  <a:gd name="connsiteX201" fmla="*/ 1501212 w 7149692"/>
                  <a:gd name="connsiteY201" fmla="*/ 465667 h 4639734"/>
                  <a:gd name="connsiteX202" fmla="*/ 1314945 w 7149692"/>
                  <a:gd name="connsiteY202" fmla="*/ 474134 h 4639734"/>
                  <a:gd name="connsiteX203" fmla="*/ 1255679 w 7149692"/>
                  <a:gd name="connsiteY203" fmla="*/ 491067 h 4639734"/>
                  <a:gd name="connsiteX204" fmla="*/ 1179479 w 7149692"/>
                  <a:gd name="connsiteY204" fmla="*/ 508000 h 4639734"/>
                  <a:gd name="connsiteX205" fmla="*/ 1111745 w 7149692"/>
                  <a:gd name="connsiteY205" fmla="*/ 524934 h 4639734"/>
                  <a:gd name="connsiteX206" fmla="*/ 1077879 w 7149692"/>
                  <a:gd name="connsiteY206" fmla="*/ 550334 h 4639734"/>
                  <a:gd name="connsiteX207" fmla="*/ 1044012 w 7149692"/>
                  <a:gd name="connsiteY207" fmla="*/ 567267 h 4639734"/>
                  <a:gd name="connsiteX208" fmla="*/ 993212 w 7149692"/>
                  <a:gd name="connsiteY208" fmla="*/ 618067 h 4639734"/>
                  <a:gd name="connsiteX209" fmla="*/ 933945 w 7149692"/>
                  <a:gd name="connsiteY209" fmla="*/ 728134 h 4639734"/>
                  <a:gd name="connsiteX210" fmla="*/ 900079 w 7149692"/>
                  <a:gd name="connsiteY210" fmla="*/ 778934 h 4639734"/>
                  <a:gd name="connsiteX211" fmla="*/ 883145 w 7149692"/>
                  <a:gd name="connsiteY211" fmla="*/ 838200 h 4639734"/>
                  <a:gd name="connsiteX212" fmla="*/ 866212 w 7149692"/>
                  <a:gd name="connsiteY212" fmla="*/ 905934 h 4639734"/>
                  <a:gd name="connsiteX213" fmla="*/ 883145 w 7149692"/>
                  <a:gd name="connsiteY213" fmla="*/ 1227667 h 4639734"/>
                  <a:gd name="connsiteX214" fmla="*/ 900079 w 7149692"/>
                  <a:gd name="connsiteY214" fmla="*/ 1278467 h 4639734"/>
                  <a:gd name="connsiteX215" fmla="*/ 908545 w 7149692"/>
                  <a:gd name="connsiteY215" fmla="*/ 1320800 h 4639734"/>
                  <a:gd name="connsiteX216" fmla="*/ 942412 w 7149692"/>
                  <a:gd name="connsiteY216" fmla="*/ 1380067 h 4639734"/>
                  <a:gd name="connsiteX217" fmla="*/ 967812 w 7149692"/>
                  <a:gd name="connsiteY217" fmla="*/ 1413934 h 4639734"/>
                  <a:gd name="connsiteX218" fmla="*/ 1010145 w 7149692"/>
                  <a:gd name="connsiteY218" fmla="*/ 1490134 h 4639734"/>
                  <a:gd name="connsiteX219" fmla="*/ 1060945 w 7149692"/>
                  <a:gd name="connsiteY219" fmla="*/ 1532467 h 4639734"/>
                  <a:gd name="connsiteX220" fmla="*/ 1077879 w 7149692"/>
                  <a:gd name="connsiteY220" fmla="*/ 1557867 h 4639734"/>
                  <a:gd name="connsiteX221" fmla="*/ 1120212 w 7149692"/>
                  <a:gd name="connsiteY221" fmla="*/ 1591734 h 4639734"/>
                  <a:gd name="connsiteX222" fmla="*/ 1145612 w 7149692"/>
                  <a:gd name="connsiteY222" fmla="*/ 1617134 h 4639734"/>
                  <a:gd name="connsiteX223" fmla="*/ 1179479 w 7149692"/>
                  <a:gd name="connsiteY223" fmla="*/ 1659467 h 4639734"/>
                  <a:gd name="connsiteX224" fmla="*/ 1230279 w 7149692"/>
                  <a:gd name="connsiteY224" fmla="*/ 1710267 h 4639734"/>
                  <a:gd name="connsiteX225" fmla="*/ 1289545 w 7149692"/>
                  <a:gd name="connsiteY225" fmla="*/ 1761067 h 4639734"/>
                  <a:gd name="connsiteX226" fmla="*/ 1314945 w 7149692"/>
                  <a:gd name="connsiteY226" fmla="*/ 1794934 h 4639734"/>
                  <a:gd name="connsiteX227" fmla="*/ 1374212 w 7149692"/>
                  <a:gd name="connsiteY227" fmla="*/ 1837267 h 4639734"/>
                  <a:gd name="connsiteX228" fmla="*/ 1391145 w 7149692"/>
                  <a:gd name="connsiteY228" fmla="*/ 1862667 h 4639734"/>
                  <a:gd name="connsiteX229" fmla="*/ 1425012 w 7149692"/>
                  <a:gd name="connsiteY229" fmla="*/ 1896534 h 4639734"/>
                  <a:gd name="connsiteX230" fmla="*/ 1433479 w 7149692"/>
                  <a:gd name="connsiteY230" fmla="*/ 1921934 h 4639734"/>
                  <a:gd name="connsiteX231" fmla="*/ 1416545 w 7149692"/>
                  <a:gd name="connsiteY231" fmla="*/ 1938867 h 4639734"/>
                  <a:gd name="connsiteX232" fmla="*/ 1357279 w 7149692"/>
                  <a:gd name="connsiteY232" fmla="*/ 1921934 h 4639734"/>
                  <a:gd name="connsiteX233" fmla="*/ 1298012 w 7149692"/>
                  <a:gd name="connsiteY233" fmla="*/ 1888067 h 4639734"/>
                  <a:gd name="connsiteX234" fmla="*/ 1264145 w 7149692"/>
                  <a:gd name="connsiteY234" fmla="*/ 1862667 h 4639734"/>
                  <a:gd name="connsiteX235" fmla="*/ 1230279 w 7149692"/>
                  <a:gd name="connsiteY235" fmla="*/ 1854200 h 4639734"/>
                  <a:gd name="connsiteX236" fmla="*/ 1204879 w 7149692"/>
                  <a:gd name="connsiteY236" fmla="*/ 1845734 h 4639734"/>
                  <a:gd name="connsiteX237" fmla="*/ 1128679 w 7149692"/>
                  <a:gd name="connsiteY237" fmla="*/ 1820334 h 4639734"/>
                  <a:gd name="connsiteX238" fmla="*/ 967812 w 7149692"/>
                  <a:gd name="connsiteY238" fmla="*/ 1811867 h 4639734"/>
                  <a:gd name="connsiteX239" fmla="*/ 866212 w 7149692"/>
                  <a:gd name="connsiteY239" fmla="*/ 1803400 h 4639734"/>
                  <a:gd name="connsiteX240" fmla="*/ 790012 w 7149692"/>
                  <a:gd name="connsiteY240" fmla="*/ 1811867 h 4639734"/>
                  <a:gd name="connsiteX241" fmla="*/ 722279 w 7149692"/>
                  <a:gd name="connsiteY241" fmla="*/ 1837267 h 4639734"/>
                  <a:gd name="connsiteX242" fmla="*/ 679945 w 7149692"/>
                  <a:gd name="connsiteY242" fmla="*/ 1871134 h 4639734"/>
                  <a:gd name="connsiteX243" fmla="*/ 654545 w 7149692"/>
                  <a:gd name="connsiteY243" fmla="*/ 1896534 h 4639734"/>
                  <a:gd name="connsiteX244" fmla="*/ 586812 w 7149692"/>
                  <a:gd name="connsiteY244" fmla="*/ 1947334 h 4639734"/>
                  <a:gd name="connsiteX245" fmla="*/ 544479 w 7149692"/>
                  <a:gd name="connsiteY245" fmla="*/ 1981200 h 4639734"/>
                  <a:gd name="connsiteX246" fmla="*/ 459812 w 7149692"/>
                  <a:gd name="connsiteY246" fmla="*/ 2032000 h 4639734"/>
                  <a:gd name="connsiteX247" fmla="*/ 400545 w 7149692"/>
                  <a:gd name="connsiteY247" fmla="*/ 2099734 h 4639734"/>
                  <a:gd name="connsiteX248" fmla="*/ 332812 w 7149692"/>
                  <a:gd name="connsiteY248" fmla="*/ 2159000 h 4639734"/>
                  <a:gd name="connsiteX249" fmla="*/ 282012 w 7149692"/>
                  <a:gd name="connsiteY249" fmla="*/ 2235200 h 4639734"/>
                  <a:gd name="connsiteX250" fmla="*/ 256612 w 7149692"/>
                  <a:gd name="connsiteY250" fmla="*/ 2252134 h 4639734"/>
                  <a:gd name="connsiteX251" fmla="*/ 214279 w 7149692"/>
                  <a:gd name="connsiteY251" fmla="*/ 2328334 h 4639734"/>
                  <a:gd name="connsiteX252" fmla="*/ 205812 w 7149692"/>
                  <a:gd name="connsiteY252" fmla="*/ 2362200 h 4639734"/>
                  <a:gd name="connsiteX253" fmla="*/ 188879 w 7149692"/>
                  <a:gd name="connsiteY253" fmla="*/ 2404534 h 4639734"/>
                  <a:gd name="connsiteX254" fmla="*/ 180412 w 7149692"/>
                  <a:gd name="connsiteY254" fmla="*/ 2446867 h 4639734"/>
                  <a:gd name="connsiteX255" fmla="*/ 188879 w 7149692"/>
                  <a:gd name="connsiteY255" fmla="*/ 2531534 h 4639734"/>
                  <a:gd name="connsiteX256" fmla="*/ 239679 w 7149692"/>
                  <a:gd name="connsiteY256" fmla="*/ 2573867 h 4639734"/>
                  <a:gd name="connsiteX257" fmla="*/ 265079 w 7149692"/>
                  <a:gd name="connsiteY257" fmla="*/ 2590800 h 4639734"/>
                  <a:gd name="connsiteX258" fmla="*/ 315879 w 7149692"/>
                  <a:gd name="connsiteY258" fmla="*/ 2641600 h 4639734"/>
                  <a:gd name="connsiteX259" fmla="*/ 375145 w 7149692"/>
                  <a:gd name="connsiteY259" fmla="*/ 2683934 h 4639734"/>
                  <a:gd name="connsiteX260" fmla="*/ 417479 w 7149692"/>
                  <a:gd name="connsiteY260" fmla="*/ 2709334 h 4639734"/>
                  <a:gd name="connsiteX261" fmla="*/ 510612 w 7149692"/>
                  <a:gd name="connsiteY261" fmla="*/ 2768600 h 4639734"/>
                  <a:gd name="connsiteX262" fmla="*/ 527545 w 7149692"/>
                  <a:gd name="connsiteY262" fmla="*/ 2785534 h 4639734"/>
                  <a:gd name="connsiteX263" fmla="*/ 561412 w 7149692"/>
                  <a:gd name="connsiteY263" fmla="*/ 2827867 h 4639734"/>
                  <a:gd name="connsiteX264" fmla="*/ 603745 w 7149692"/>
                  <a:gd name="connsiteY264" fmla="*/ 2895600 h 4639734"/>
                  <a:gd name="connsiteX265" fmla="*/ 561412 w 7149692"/>
                  <a:gd name="connsiteY265" fmla="*/ 2921000 h 4639734"/>
                  <a:gd name="connsiteX266" fmla="*/ 510612 w 7149692"/>
                  <a:gd name="connsiteY266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358212 w 7149692"/>
                  <a:gd name="connsiteY3" fmla="*/ 2980267 h 4639734"/>
                  <a:gd name="connsiteX4" fmla="*/ 298945 w 7149692"/>
                  <a:gd name="connsiteY4" fmla="*/ 2997200 h 4639734"/>
                  <a:gd name="connsiteX5" fmla="*/ 205812 w 7149692"/>
                  <a:gd name="connsiteY5" fmla="*/ 3064934 h 4639734"/>
                  <a:gd name="connsiteX6" fmla="*/ 129612 w 7149692"/>
                  <a:gd name="connsiteY6" fmla="*/ 3124200 h 4639734"/>
                  <a:gd name="connsiteX7" fmla="*/ 78812 w 7149692"/>
                  <a:gd name="connsiteY7" fmla="*/ 3200400 h 4639734"/>
                  <a:gd name="connsiteX8" fmla="*/ 36479 w 7149692"/>
                  <a:gd name="connsiteY8" fmla="*/ 3310467 h 4639734"/>
                  <a:gd name="connsiteX9" fmla="*/ 19545 w 7149692"/>
                  <a:gd name="connsiteY9" fmla="*/ 3386667 h 4639734"/>
                  <a:gd name="connsiteX10" fmla="*/ 11079 w 7149692"/>
                  <a:gd name="connsiteY10" fmla="*/ 3505200 h 4639734"/>
                  <a:gd name="connsiteX11" fmla="*/ 36479 w 7149692"/>
                  <a:gd name="connsiteY11" fmla="*/ 3784600 h 4639734"/>
                  <a:gd name="connsiteX12" fmla="*/ 87279 w 7149692"/>
                  <a:gd name="connsiteY12" fmla="*/ 3894667 h 4639734"/>
                  <a:gd name="connsiteX13" fmla="*/ 121145 w 7149692"/>
                  <a:gd name="connsiteY13" fmla="*/ 3953934 h 4639734"/>
                  <a:gd name="connsiteX14" fmla="*/ 171945 w 7149692"/>
                  <a:gd name="connsiteY14" fmla="*/ 4030134 h 4639734"/>
                  <a:gd name="connsiteX15" fmla="*/ 239679 w 7149692"/>
                  <a:gd name="connsiteY15" fmla="*/ 4089400 h 4639734"/>
                  <a:gd name="connsiteX16" fmla="*/ 315879 w 7149692"/>
                  <a:gd name="connsiteY16" fmla="*/ 4148667 h 4639734"/>
                  <a:gd name="connsiteX17" fmla="*/ 442879 w 7149692"/>
                  <a:gd name="connsiteY17" fmla="*/ 4233334 h 4639734"/>
                  <a:gd name="connsiteX18" fmla="*/ 510612 w 7149692"/>
                  <a:gd name="connsiteY18" fmla="*/ 4267200 h 4639734"/>
                  <a:gd name="connsiteX19" fmla="*/ 595279 w 7149692"/>
                  <a:gd name="connsiteY19" fmla="*/ 4309534 h 4639734"/>
                  <a:gd name="connsiteX20" fmla="*/ 713812 w 7149692"/>
                  <a:gd name="connsiteY20" fmla="*/ 4360334 h 4639734"/>
                  <a:gd name="connsiteX21" fmla="*/ 764612 w 7149692"/>
                  <a:gd name="connsiteY21" fmla="*/ 4385734 h 4639734"/>
                  <a:gd name="connsiteX22" fmla="*/ 891612 w 7149692"/>
                  <a:gd name="connsiteY22" fmla="*/ 4394200 h 4639734"/>
                  <a:gd name="connsiteX23" fmla="*/ 1060945 w 7149692"/>
                  <a:gd name="connsiteY23" fmla="*/ 4377267 h 4639734"/>
                  <a:gd name="connsiteX24" fmla="*/ 1187945 w 7149692"/>
                  <a:gd name="connsiteY24" fmla="*/ 4326467 h 4639734"/>
                  <a:gd name="connsiteX25" fmla="*/ 1272612 w 7149692"/>
                  <a:gd name="connsiteY25" fmla="*/ 4267200 h 4639734"/>
                  <a:gd name="connsiteX26" fmla="*/ 1348812 w 7149692"/>
                  <a:gd name="connsiteY26" fmla="*/ 4191000 h 4639734"/>
                  <a:gd name="connsiteX27" fmla="*/ 1450412 w 7149692"/>
                  <a:gd name="connsiteY27" fmla="*/ 4123267 h 4639734"/>
                  <a:gd name="connsiteX28" fmla="*/ 1518145 w 7149692"/>
                  <a:gd name="connsiteY28" fmla="*/ 4013200 h 4639734"/>
                  <a:gd name="connsiteX29" fmla="*/ 1594345 w 7149692"/>
                  <a:gd name="connsiteY29" fmla="*/ 4123267 h 4639734"/>
                  <a:gd name="connsiteX30" fmla="*/ 1679012 w 7149692"/>
                  <a:gd name="connsiteY30" fmla="*/ 4241800 h 4639734"/>
                  <a:gd name="connsiteX31" fmla="*/ 1763679 w 7149692"/>
                  <a:gd name="connsiteY31" fmla="*/ 4334934 h 4639734"/>
                  <a:gd name="connsiteX32" fmla="*/ 1831412 w 7149692"/>
                  <a:gd name="connsiteY32" fmla="*/ 4368800 h 4639734"/>
                  <a:gd name="connsiteX33" fmla="*/ 1890679 w 7149692"/>
                  <a:gd name="connsiteY33" fmla="*/ 4411134 h 4639734"/>
                  <a:gd name="connsiteX34" fmla="*/ 1983812 w 7149692"/>
                  <a:gd name="connsiteY34" fmla="*/ 4453467 h 4639734"/>
                  <a:gd name="connsiteX35" fmla="*/ 2076945 w 7149692"/>
                  <a:gd name="connsiteY35" fmla="*/ 4478867 h 4639734"/>
                  <a:gd name="connsiteX36" fmla="*/ 2237812 w 7149692"/>
                  <a:gd name="connsiteY36" fmla="*/ 4512734 h 4639734"/>
                  <a:gd name="connsiteX37" fmla="*/ 2297079 w 7149692"/>
                  <a:gd name="connsiteY37" fmla="*/ 4529667 h 4639734"/>
                  <a:gd name="connsiteX38" fmla="*/ 2381745 w 7149692"/>
                  <a:gd name="connsiteY38" fmla="*/ 4538134 h 4639734"/>
                  <a:gd name="connsiteX39" fmla="*/ 2457945 w 7149692"/>
                  <a:gd name="connsiteY39" fmla="*/ 4546600 h 4639734"/>
                  <a:gd name="connsiteX40" fmla="*/ 2525679 w 7149692"/>
                  <a:gd name="connsiteY40" fmla="*/ 4563534 h 4639734"/>
                  <a:gd name="connsiteX41" fmla="*/ 2601879 w 7149692"/>
                  <a:gd name="connsiteY41" fmla="*/ 4580467 h 4639734"/>
                  <a:gd name="connsiteX42" fmla="*/ 2771212 w 7149692"/>
                  <a:gd name="connsiteY42" fmla="*/ 4622800 h 4639734"/>
                  <a:gd name="connsiteX43" fmla="*/ 2915145 w 7149692"/>
                  <a:gd name="connsiteY43" fmla="*/ 4639734 h 4639734"/>
                  <a:gd name="connsiteX44" fmla="*/ 3025212 w 7149692"/>
                  <a:gd name="connsiteY44" fmla="*/ 4631267 h 4639734"/>
                  <a:gd name="connsiteX45" fmla="*/ 3084479 w 7149692"/>
                  <a:gd name="connsiteY45" fmla="*/ 4555067 h 4639734"/>
                  <a:gd name="connsiteX46" fmla="*/ 3160679 w 7149692"/>
                  <a:gd name="connsiteY46" fmla="*/ 4419600 h 4639734"/>
                  <a:gd name="connsiteX47" fmla="*/ 3203012 w 7149692"/>
                  <a:gd name="connsiteY47" fmla="*/ 4351867 h 4639734"/>
                  <a:gd name="connsiteX48" fmla="*/ 3262279 w 7149692"/>
                  <a:gd name="connsiteY48" fmla="*/ 4275667 h 4639734"/>
                  <a:gd name="connsiteX49" fmla="*/ 3287679 w 7149692"/>
                  <a:gd name="connsiteY49" fmla="*/ 4224867 h 4639734"/>
                  <a:gd name="connsiteX50" fmla="*/ 3313079 w 7149692"/>
                  <a:gd name="connsiteY50" fmla="*/ 4123267 h 4639734"/>
                  <a:gd name="connsiteX51" fmla="*/ 3338479 w 7149692"/>
                  <a:gd name="connsiteY51" fmla="*/ 4055534 h 4639734"/>
                  <a:gd name="connsiteX52" fmla="*/ 3355412 w 7149692"/>
                  <a:gd name="connsiteY52" fmla="*/ 3987800 h 4639734"/>
                  <a:gd name="connsiteX53" fmla="*/ 3431612 w 7149692"/>
                  <a:gd name="connsiteY53" fmla="*/ 4047067 h 4639734"/>
                  <a:gd name="connsiteX54" fmla="*/ 3473945 w 7149692"/>
                  <a:gd name="connsiteY54" fmla="*/ 4089400 h 4639734"/>
                  <a:gd name="connsiteX55" fmla="*/ 3541679 w 7149692"/>
                  <a:gd name="connsiteY55" fmla="*/ 4165600 h 4639734"/>
                  <a:gd name="connsiteX56" fmla="*/ 3617879 w 7149692"/>
                  <a:gd name="connsiteY56" fmla="*/ 4233334 h 4639734"/>
                  <a:gd name="connsiteX57" fmla="*/ 3677145 w 7149692"/>
                  <a:gd name="connsiteY57" fmla="*/ 4292600 h 4639734"/>
                  <a:gd name="connsiteX58" fmla="*/ 3736412 w 7149692"/>
                  <a:gd name="connsiteY58" fmla="*/ 4360334 h 4639734"/>
                  <a:gd name="connsiteX59" fmla="*/ 3795679 w 7149692"/>
                  <a:gd name="connsiteY59" fmla="*/ 4402667 h 4639734"/>
                  <a:gd name="connsiteX60" fmla="*/ 3897279 w 7149692"/>
                  <a:gd name="connsiteY60" fmla="*/ 4461934 h 4639734"/>
                  <a:gd name="connsiteX61" fmla="*/ 3998879 w 7149692"/>
                  <a:gd name="connsiteY61" fmla="*/ 4495800 h 4639734"/>
                  <a:gd name="connsiteX62" fmla="*/ 4083545 w 7149692"/>
                  <a:gd name="connsiteY62" fmla="*/ 4512734 h 4639734"/>
                  <a:gd name="connsiteX63" fmla="*/ 4134345 w 7149692"/>
                  <a:gd name="connsiteY63" fmla="*/ 4529667 h 4639734"/>
                  <a:gd name="connsiteX64" fmla="*/ 4252879 w 7149692"/>
                  <a:gd name="connsiteY64" fmla="*/ 4538134 h 4639734"/>
                  <a:gd name="connsiteX65" fmla="*/ 4320612 w 7149692"/>
                  <a:gd name="connsiteY65" fmla="*/ 4546600 h 4639734"/>
                  <a:gd name="connsiteX66" fmla="*/ 4574612 w 7149692"/>
                  <a:gd name="connsiteY66" fmla="*/ 4555067 h 4639734"/>
                  <a:gd name="connsiteX67" fmla="*/ 4752412 w 7149692"/>
                  <a:gd name="connsiteY67" fmla="*/ 4572000 h 4639734"/>
                  <a:gd name="connsiteX68" fmla="*/ 4828612 w 7149692"/>
                  <a:gd name="connsiteY68" fmla="*/ 4580467 h 4639734"/>
                  <a:gd name="connsiteX69" fmla="*/ 5074145 w 7149692"/>
                  <a:gd name="connsiteY69" fmla="*/ 4588934 h 4639734"/>
                  <a:gd name="connsiteX70" fmla="*/ 5421279 w 7149692"/>
                  <a:gd name="connsiteY70" fmla="*/ 4563534 h 4639734"/>
                  <a:gd name="connsiteX71" fmla="*/ 5497479 w 7149692"/>
                  <a:gd name="connsiteY71" fmla="*/ 4529667 h 4639734"/>
                  <a:gd name="connsiteX72" fmla="*/ 5565212 w 7149692"/>
                  <a:gd name="connsiteY72" fmla="*/ 4461934 h 4639734"/>
                  <a:gd name="connsiteX73" fmla="*/ 5658345 w 7149692"/>
                  <a:gd name="connsiteY73" fmla="*/ 4385734 h 4639734"/>
                  <a:gd name="connsiteX74" fmla="*/ 5717612 w 7149692"/>
                  <a:gd name="connsiteY74" fmla="*/ 4343400 h 4639734"/>
                  <a:gd name="connsiteX75" fmla="*/ 5759945 w 7149692"/>
                  <a:gd name="connsiteY75" fmla="*/ 4292600 h 4639734"/>
                  <a:gd name="connsiteX76" fmla="*/ 5802279 w 7149692"/>
                  <a:gd name="connsiteY76" fmla="*/ 4174067 h 4639734"/>
                  <a:gd name="connsiteX77" fmla="*/ 5827679 w 7149692"/>
                  <a:gd name="connsiteY77" fmla="*/ 4097867 h 4639734"/>
                  <a:gd name="connsiteX78" fmla="*/ 5861545 w 7149692"/>
                  <a:gd name="connsiteY78" fmla="*/ 3987800 h 4639734"/>
                  <a:gd name="connsiteX79" fmla="*/ 5903879 w 7149692"/>
                  <a:gd name="connsiteY79" fmla="*/ 3979334 h 4639734"/>
                  <a:gd name="connsiteX80" fmla="*/ 5997012 w 7149692"/>
                  <a:gd name="connsiteY80" fmla="*/ 4013200 h 4639734"/>
                  <a:gd name="connsiteX81" fmla="*/ 6327212 w 7149692"/>
                  <a:gd name="connsiteY81" fmla="*/ 4004734 h 4639734"/>
                  <a:gd name="connsiteX82" fmla="*/ 6411879 w 7149692"/>
                  <a:gd name="connsiteY82" fmla="*/ 3996267 h 4639734"/>
                  <a:gd name="connsiteX83" fmla="*/ 6589679 w 7149692"/>
                  <a:gd name="connsiteY83" fmla="*/ 3979334 h 4639734"/>
                  <a:gd name="connsiteX84" fmla="*/ 6725145 w 7149692"/>
                  <a:gd name="connsiteY84" fmla="*/ 3962400 h 4639734"/>
                  <a:gd name="connsiteX85" fmla="*/ 6784412 w 7149692"/>
                  <a:gd name="connsiteY85" fmla="*/ 3945467 h 4639734"/>
                  <a:gd name="connsiteX86" fmla="*/ 6869079 w 7149692"/>
                  <a:gd name="connsiteY86" fmla="*/ 3869267 h 4639734"/>
                  <a:gd name="connsiteX87" fmla="*/ 6936812 w 7149692"/>
                  <a:gd name="connsiteY87" fmla="*/ 3759200 h 4639734"/>
                  <a:gd name="connsiteX88" fmla="*/ 6987612 w 7149692"/>
                  <a:gd name="connsiteY88" fmla="*/ 3666067 h 4639734"/>
                  <a:gd name="connsiteX89" fmla="*/ 7029945 w 7149692"/>
                  <a:gd name="connsiteY89" fmla="*/ 3572934 h 4639734"/>
                  <a:gd name="connsiteX90" fmla="*/ 7055345 w 7149692"/>
                  <a:gd name="connsiteY90" fmla="*/ 3479800 h 4639734"/>
                  <a:gd name="connsiteX91" fmla="*/ 7106145 w 7149692"/>
                  <a:gd name="connsiteY91" fmla="*/ 3378200 h 4639734"/>
                  <a:gd name="connsiteX92" fmla="*/ 7140012 w 7149692"/>
                  <a:gd name="connsiteY92" fmla="*/ 3259667 h 4639734"/>
                  <a:gd name="connsiteX93" fmla="*/ 7140012 w 7149692"/>
                  <a:gd name="connsiteY93" fmla="*/ 2937934 h 4639734"/>
                  <a:gd name="connsiteX94" fmla="*/ 7114612 w 7149692"/>
                  <a:gd name="connsiteY94" fmla="*/ 2836334 h 4639734"/>
                  <a:gd name="connsiteX95" fmla="*/ 7063812 w 7149692"/>
                  <a:gd name="connsiteY95" fmla="*/ 2743200 h 4639734"/>
                  <a:gd name="connsiteX96" fmla="*/ 7029945 w 7149692"/>
                  <a:gd name="connsiteY96" fmla="*/ 2641600 h 4639734"/>
                  <a:gd name="connsiteX97" fmla="*/ 7004545 w 7149692"/>
                  <a:gd name="connsiteY97" fmla="*/ 2582334 h 4639734"/>
                  <a:gd name="connsiteX98" fmla="*/ 6953745 w 7149692"/>
                  <a:gd name="connsiteY98" fmla="*/ 2514600 h 4639734"/>
                  <a:gd name="connsiteX99" fmla="*/ 6826745 w 7149692"/>
                  <a:gd name="connsiteY99" fmla="*/ 2421467 h 4639734"/>
                  <a:gd name="connsiteX100" fmla="*/ 6759012 w 7149692"/>
                  <a:gd name="connsiteY100" fmla="*/ 2396067 h 4639734"/>
                  <a:gd name="connsiteX101" fmla="*/ 6657412 w 7149692"/>
                  <a:gd name="connsiteY101" fmla="*/ 2319867 h 4639734"/>
                  <a:gd name="connsiteX102" fmla="*/ 6538879 w 7149692"/>
                  <a:gd name="connsiteY102" fmla="*/ 2294467 h 4639734"/>
                  <a:gd name="connsiteX103" fmla="*/ 6445745 w 7149692"/>
                  <a:gd name="connsiteY103" fmla="*/ 2260600 h 4639734"/>
                  <a:gd name="connsiteX104" fmla="*/ 6132479 w 7149692"/>
                  <a:gd name="connsiteY104" fmla="*/ 2260600 h 4639734"/>
                  <a:gd name="connsiteX105" fmla="*/ 6013945 w 7149692"/>
                  <a:gd name="connsiteY105" fmla="*/ 2302934 h 4639734"/>
                  <a:gd name="connsiteX106" fmla="*/ 5954679 w 7149692"/>
                  <a:gd name="connsiteY106" fmla="*/ 2319867 h 4639734"/>
                  <a:gd name="connsiteX107" fmla="*/ 5929279 w 7149692"/>
                  <a:gd name="connsiteY107" fmla="*/ 2167467 h 4639734"/>
                  <a:gd name="connsiteX108" fmla="*/ 5903879 w 7149692"/>
                  <a:gd name="connsiteY108" fmla="*/ 2091267 h 4639734"/>
                  <a:gd name="connsiteX109" fmla="*/ 5878479 w 7149692"/>
                  <a:gd name="connsiteY109" fmla="*/ 1955800 h 4639734"/>
                  <a:gd name="connsiteX110" fmla="*/ 5853079 w 7149692"/>
                  <a:gd name="connsiteY110" fmla="*/ 1905000 h 4639734"/>
                  <a:gd name="connsiteX111" fmla="*/ 5810745 w 7149692"/>
                  <a:gd name="connsiteY111" fmla="*/ 1811867 h 4639734"/>
                  <a:gd name="connsiteX112" fmla="*/ 5759945 w 7149692"/>
                  <a:gd name="connsiteY112" fmla="*/ 1693334 h 4639734"/>
                  <a:gd name="connsiteX113" fmla="*/ 5726079 w 7149692"/>
                  <a:gd name="connsiteY113" fmla="*/ 1591734 h 4639734"/>
                  <a:gd name="connsiteX114" fmla="*/ 5675279 w 7149692"/>
                  <a:gd name="connsiteY114" fmla="*/ 1507067 h 4639734"/>
                  <a:gd name="connsiteX115" fmla="*/ 5649879 w 7149692"/>
                  <a:gd name="connsiteY115" fmla="*/ 1447800 h 4639734"/>
                  <a:gd name="connsiteX116" fmla="*/ 5616012 w 7149692"/>
                  <a:gd name="connsiteY116" fmla="*/ 1380067 h 4639734"/>
                  <a:gd name="connsiteX117" fmla="*/ 5556745 w 7149692"/>
                  <a:gd name="connsiteY117" fmla="*/ 1270000 h 4639734"/>
                  <a:gd name="connsiteX118" fmla="*/ 5505945 w 7149692"/>
                  <a:gd name="connsiteY118" fmla="*/ 1185334 h 4639734"/>
                  <a:gd name="connsiteX119" fmla="*/ 5446679 w 7149692"/>
                  <a:gd name="connsiteY119" fmla="*/ 1083734 h 4639734"/>
                  <a:gd name="connsiteX120" fmla="*/ 5395879 w 7149692"/>
                  <a:gd name="connsiteY120" fmla="*/ 1024467 h 4639734"/>
                  <a:gd name="connsiteX121" fmla="*/ 5336612 w 7149692"/>
                  <a:gd name="connsiteY121" fmla="*/ 939800 h 4639734"/>
                  <a:gd name="connsiteX122" fmla="*/ 5294279 w 7149692"/>
                  <a:gd name="connsiteY122" fmla="*/ 889000 h 4639734"/>
                  <a:gd name="connsiteX123" fmla="*/ 5226545 w 7149692"/>
                  <a:gd name="connsiteY123" fmla="*/ 838200 h 4639734"/>
                  <a:gd name="connsiteX124" fmla="*/ 5158812 w 7149692"/>
                  <a:gd name="connsiteY124" fmla="*/ 812800 h 4639734"/>
                  <a:gd name="connsiteX125" fmla="*/ 5065679 w 7149692"/>
                  <a:gd name="connsiteY125" fmla="*/ 778934 h 4639734"/>
                  <a:gd name="connsiteX126" fmla="*/ 4955612 w 7149692"/>
                  <a:gd name="connsiteY126" fmla="*/ 753534 h 4639734"/>
                  <a:gd name="connsiteX127" fmla="*/ 4887879 w 7149692"/>
                  <a:gd name="connsiteY127" fmla="*/ 736600 h 4639734"/>
                  <a:gd name="connsiteX128" fmla="*/ 4760879 w 7149692"/>
                  <a:gd name="connsiteY128" fmla="*/ 795867 h 4639734"/>
                  <a:gd name="connsiteX129" fmla="*/ 4667745 w 7149692"/>
                  <a:gd name="connsiteY129" fmla="*/ 872067 h 4639734"/>
                  <a:gd name="connsiteX130" fmla="*/ 4600012 w 7149692"/>
                  <a:gd name="connsiteY130" fmla="*/ 990600 h 4639734"/>
                  <a:gd name="connsiteX131" fmla="*/ 4574612 w 7149692"/>
                  <a:gd name="connsiteY131" fmla="*/ 1066800 h 4639734"/>
                  <a:gd name="connsiteX132" fmla="*/ 4540745 w 7149692"/>
                  <a:gd name="connsiteY132" fmla="*/ 1210734 h 4639734"/>
                  <a:gd name="connsiteX133" fmla="*/ 4489945 w 7149692"/>
                  <a:gd name="connsiteY133" fmla="*/ 1168400 h 4639734"/>
                  <a:gd name="connsiteX134" fmla="*/ 4447612 w 7149692"/>
                  <a:gd name="connsiteY134" fmla="*/ 1049867 h 4639734"/>
                  <a:gd name="connsiteX135" fmla="*/ 4379879 w 7149692"/>
                  <a:gd name="connsiteY135" fmla="*/ 922867 h 4639734"/>
                  <a:gd name="connsiteX136" fmla="*/ 4329079 w 7149692"/>
                  <a:gd name="connsiteY136" fmla="*/ 821267 h 4639734"/>
                  <a:gd name="connsiteX137" fmla="*/ 4269812 w 7149692"/>
                  <a:gd name="connsiteY137" fmla="*/ 711200 h 4639734"/>
                  <a:gd name="connsiteX138" fmla="*/ 4210545 w 7149692"/>
                  <a:gd name="connsiteY138" fmla="*/ 609600 h 4639734"/>
                  <a:gd name="connsiteX139" fmla="*/ 4134345 w 7149692"/>
                  <a:gd name="connsiteY139" fmla="*/ 516467 h 4639734"/>
                  <a:gd name="connsiteX140" fmla="*/ 4100479 w 7149692"/>
                  <a:gd name="connsiteY140" fmla="*/ 448734 h 4639734"/>
                  <a:gd name="connsiteX141" fmla="*/ 4041212 w 7149692"/>
                  <a:gd name="connsiteY141" fmla="*/ 372534 h 4639734"/>
                  <a:gd name="connsiteX142" fmla="*/ 4007345 w 7149692"/>
                  <a:gd name="connsiteY142" fmla="*/ 338667 h 4639734"/>
                  <a:gd name="connsiteX143" fmla="*/ 3990412 w 7149692"/>
                  <a:gd name="connsiteY143" fmla="*/ 313267 h 4639734"/>
                  <a:gd name="connsiteX144" fmla="*/ 3965012 w 7149692"/>
                  <a:gd name="connsiteY144" fmla="*/ 287867 h 4639734"/>
                  <a:gd name="connsiteX145" fmla="*/ 3939612 w 7149692"/>
                  <a:gd name="connsiteY145" fmla="*/ 254000 h 4639734"/>
                  <a:gd name="connsiteX146" fmla="*/ 3905745 w 7149692"/>
                  <a:gd name="connsiteY146" fmla="*/ 237067 h 4639734"/>
                  <a:gd name="connsiteX147" fmla="*/ 3846479 w 7149692"/>
                  <a:gd name="connsiteY147" fmla="*/ 186267 h 4639734"/>
                  <a:gd name="connsiteX148" fmla="*/ 3821079 w 7149692"/>
                  <a:gd name="connsiteY148" fmla="*/ 169334 h 4639734"/>
                  <a:gd name="connsiteX149" fmla="*/ 3787212 w 7149692"/>
                  <a:gd name="connsiteY149" fmla="*/ 135467 h 4639734"/>
                  <a:gd name="connsiteX150" fmla="*/ 3694079 w 7149692"/>
                  <a:gd name="connsiteY150" fmla="*/ 101600 h 4639734"/>
                  <a:gd name="connsiteX151" fmla="*/ 3617879 w 7149692"/>
                  <a:gd name="connsiteY151" fmla="*/ 67734 h 4639734"/>
                  <a:gd name="connsiteX152" fmla="*/ 3584012 w 7149692"/>
                  <a:gd name="connsiteY152" fmla="*/ 59267 h 4639734"/>
                  <a:gd name="connsiteX153" fmla="*/ 3550145 w 7149692"/>
                  <a:gd name="connsiteY153" fmla="*/ 42334 h 4639734"/>
                  <a:gd name="connsiteX154" fmla="*/ 3516279 w 7149692"/>
                  <a:gd name="connsiteY154" fmla="*/ 33867 h 4639734"/>
                  <a:gd name="connsiteX155" fmla="*/ 3431612 w 7149692"/>
                  <a:gd name="connsiteY155" fmla="*/ 8467 h 4639734"/>
                  <a:gd name="connsiteX156" fmla="*/ 3330012 w 7149692"/>
                  <a:gd name="connsiteY156" fmla="*/ 0 h 4639734"/>
                  <a:gd name="connsiteX157" fmla="*/ 3143745 w 7149692"/>
                  <a:gd name="connsiteY157" fmla="*/ 8467 h 4639734"/>
                  <a:gd name="connsiteX158" fmla="*/ 3050612 w 7149692"/>
                  <a:gd name="connsiteY158" fmla="*/ 25400 h 4639734"/>
                  <a:gd name="connsiteX159" fmla="*/ 2991345 w 7149692"/>
                  <a:gd name="connsiteY159" fmla="*/ 42334 h 4639734"/>
                  <a:gd name="connsiteX160" fmla="*/ 2949012 w 7149692"/>
                  <a:gd name="connsiteY160" fmla="*/ 59267 h 4639734"/>
                  <a:gd name="connsiteX161" fmla="*/ 2898212 w 7149692"/>
                  <a:gd name="connsiteY161" fmla="*/ 93134 h 4639734"/>
                  <a:gd name="connsiteX162" fmla="*/ 2855879 w 7149692"/>
                  <a:gd name="connsiteY162" fmla="*/ 118534 h 4639734"/>
                  <a:gd name="connsiteX163" fmla="*/ 2830479 w 7149692"/>
                  <a:gd name="connsiteY163" fmla="*/ 143934 h 4639734"/>
                  <a:gd name="connsiteX164" fmla="*/ 2805079 w 7149692"/>
                  <a:gd name="connsiteY164" fmla="*/ 160867 h 4639734"/>
                  <a:gd name="connsiteX165" fmla="*/ 2745812 w 7149692"/>
                  <a:gd name="connsiteY165" fmla="*/ 203200 h 4639734"/>
                  <a:gd name="connsiteX166" fmla="*/ 2720412 w 7149692"/>
                  <a:gd name="connsiteY166" fmla="*/ 254000 h 4639734"/>
                  <a:gd name="connsiteX167" fmla="*/ 2695012 w 7149692"/>
                  <a:gd name="connsiteY167" fmla="*/ 296334 h 4639734"/>
                  <a:gd name="connsiteX168" fmla="*/ 2644212 w 7149692"/>
                  <a:gd name="connsiteY168" fmla="*/ 389467 h 4639734"/>
                  <a:gd name="connsiteX169" fmla="*/ 2627279 w 7149692"/>
                  <a:gd name="connsiteY169" fmla="*/ 414867 h 4639734"/>
                  <a:gd name="connsiteX170" fmla="*/ 2610345 w 7149692"/>
                  <a:gd name="connsiteY170" fmla="*/ 541867 h 4639734"/>
                  <a:gd name="connsiteX171" fmla="*/ 2593412 w 7149692"/>
                  <a:gd name="connsiteY171" fmla="*/ 584200 h 4639734"/>
                  <a:gd name="connsiteX172" fmla="*/ 2584945 w 7149692"/>
                  <a:gd name="connsiteY172" fmla="*/ 609600 h 4639734"/>
                  <a:gd name="connsiteX173" fmla="*/ 2568012 w 7149692"/>
                  <a:gd name="connsiteY173" fmla="*/ 643467 h 4639734"/>
                  <a:gd name="connsiteX174" fmla="*/ 2542612 w 7149692"/>
                  <a:gd name="connsiteY174" fmla="*/ 728134 h 4639734"/>
                  <a:gd name="connsiteX175" fmla="*/ 2551079 w 7149692"/>
                  <a:gd name="connsiteY175" fmla="*/ 880534 h 4639734"/>
                  <a:gd name="connsiteX176" fmla="*/ 2576479 w 7149692"/>
                  <a:gd name="connsiteY176" fmla="*/ 973667 h 4639734"/>
                  <a:gd name="connsiteX177" fmla="*/ 2593412 w 7149692"/>
                  <a:gd name="connsiteY177" fmla="*/ 1049867 h 4639734"/>
                  <a:gd name="connsiteX178" fmla="*/ 2618812 w 7149692"/>
                  <a:gd name="connsiteY178" fmla="*/ 1066800 h 4639734"/>
                  <a:gd name="connsiteX179" fmla="*/ 2678079 w 7149692"/>
                  <a:gd name="connsiteY179" fmla="*/ 1134534 h 4639734"/>
                  <a:gd name="connsiteX180" fmla="*/ 2728879 w 7149692"/>
                  <a:gd name="connsiteY180" fmla="*/ 1176867 h 4639734"/>
                  <a:gd name="connsiteX181" fmla="*/ 2703479 w 7149692"/>
                  <a:gd name="connsiteY181" fmla="*/ 1202267 h 4639734"/>
                  <a:gd name="connsiteX182" fmla="*/ 2635745 w 7149692"/>
                  <a:gd name="connsiteY182" fmla="*/ 1193800 h 4639734"/>
                  <a:gd name="connsiteX183" fmla="*/ 2568012 w 7149692"/>
                  <a:gd name="connsiteY183" fmla="*/ 1117600 h 4639734"/>
                  <a:gd name="connsiteX184" fmla="*/ 2551079 w 7149692"/>
                  <a:gd name="connsiteY184" fmla="*/ 1092200 h 4639734"/>
                  <a:gd name="connsiteX185" fmla="*/ 2525679 w 7149692"/>
                  <a:gd name="connsiteY185" fmla="*/ 1083734 h 4639734"/>
                  <a:gd name="connsiteX186" fmla="*/ 2508745 w 7149692"/>
                  <a:gd name="connsiteY186" fmla="*/ 1049867 h 4639734"/>
                  <a:gd name="connsiteX187" fmla="*/ 2466412 w 7149692"/>
                  <a:gd name="connsiteY187" fmla="*/ 1024467 h 4639734"/>
                  <a:gd name="connsiteX188" fmla="*/ 2432545 w 7149692"/>
                  <a:gd name="connsiteY188" fmla="*/ 999067 h 4639734"/>
                  <a:gd name="connsiteX189" fmla="*/ 2305545 w 7149692"/>
                  <a:gd name="connsiteY189" fmla="*/ 889000 h 4639734"/>
                  <a:gd name="connsiteX190" fmla="*/ 2187012 w 7149692"/>
                  <a:gd name="connsiteY190" fmla="*/ 804334 h 4639734"/>
                  <a:gd name="connsiteX191" fmla="*/ 2136212 w 7149692"/>
                  <a:gd name="connsiteY191" fmla="*/ 762000 h 4639734"/>
                  <a:gd name="connsiteX192" fmla="*/ 2017679 w 7149692"/>
                  <a:gd name="connsiteY192" fmla="*/ 677334 h 4639734"/>
                  <a:gd name="connsiteX193" fmla="*/ 1966879 w 7149692"/>
                  <a:gd name="connsiteY193" fmla="*/ 635000 h 4639734"/>
                  <a:gd name="connsiteX194" fmla="*/ 1873745 w 7149692"/>
                  <a:gd name="connsiteY194" fmla="*/ 575734 h 4639734"/>
                  <a:gd name="connsiteX195" fmla="*/ 1831412 w 7149692"/>
                  <a:gd name="connsiteY195" fmla="*/ 541867 h 4639734"/>
                  <a:gd name="connsiteX196" fmla="*/ 1789079 w 7149692"/>
                  <a:gd name="connsiteY196" fmla="*/ 533400 h 4639734"/>
                  <a:gd name="connsiteX197" fmla="*/ 1763679 w 7149692"/>
                  <a:gd name="connsiteY197" fmla="*/ 524934 h 4639734"/>
                  <a:gd name="connsiteX198" fmla="*/ 1738279 w 7149692"/>
                  <a:gd name="connsiteY198" fmla="*/ 508000 h 4639734"/>
                  <a:gd name="connsiteX199" fmla="*/ 1611279 w 7149692"/>
                  <a:gd name="connsiteY199" fmla="*/ 474134 h 4639734"/>
                  <a:gd name="connsiteX200" fmla="*/ 1501212 w 7149692"/>
                  <a:gd name="connsiteY200" fmla="*/ 465667 h 4639734"/>
                  <a:gd name="connsiteX201" fmla="*/ 1314945 w 7149692"/>
                  <a:gd name="connsiteY201" fmla="*/ 474134 h 4639734"/>
                  <a:gd name="connsiteX202" fmla="*/ 1255679 w 7149692"/>
                  <a:gd name="connsiteY202" fmla="*/ 491067 h 4639734"/>
                  <a:gd name="connsiteX203" fmla="*/ 1179479 w 7149692"/>
                  <a:gd name="connsiteY203" fmla="*/ 508000 h 4639734"/>
                  <a:gd name="connsiteX204" fmla="*/ 1111745 w 7149692"/>
                  <a:gd name="connsiteY204" fmla="*/ 524934 h 4639734"/>
                  <a:gd name="connsiteX205" fmla="*/ 1077879 w 7149692"/>
                  <a:gd name="connsiteY205" fmla="*/ 550334 h 4639734"/>
                  <a:gd name="connsiteX206" fmla="*/ 1044012 w 7149692"/>
                  <a:gd name="connsiteY206" fmla="*/ 567267 h 4639734"/>
                  <a:gd name="connsiteX207" fmla="*/ 993212 w 7149692"/>
                  <a:gd name="connsiteY207" fmla="*/ 618067 h 4639734"/>
                  <a:gd name="connsiteX208" fmla="*/ 933945 w 7149692"/>
                  <a:gd name="connsiteY208" fmla="*/ 728134 h 4639734"/>
                  <a:gd name="connsiteX209" fmla="*/ 900079 w 7149692"/>
                  <a:gd name="connsiteY209" fmla="*/ 778934 h 4639734"/>
                  <a:gd name="connsiteX210" fmla="*/ 883145 w 7149692"/>
                  <a:gd name="connsiteY210" fmla="*/ 838200 h 4639734"/>
                  <a:gd name="connsiteX211" fmla="*/ 866212 w 7149692"/>
                  <a:gd name="connsiteY211" fmla="*/ 905934 h 4639734"/>
                  <a:gd name="connsiteX212" fmla="*/ 883145 w 7149692"/>
                  <a:gd name="connsiteY212" fmla="*/ 1227667 h 4639734"/>
                  <a:gd name="connsiteX213" fmla="*/ 900079 w 7149692"/>
                  <a:gd name="connsiteY213" fmla="*/ 1278467 h 4639734"/>
                  <a:gd name="connsiteX214" fmla="*/ 908545 w 7149692"/>
                  <a:gd name="connsiteY214" fmla="*/ 1320800 h 4639734"/>
                  <a:gd name="connsiteX215" fmla="*/ 942412 w 7149692"/>
                  <a:gd name="connsiteY215" fmla="*/ 1380067 h 4639734"/>
                  <a:gd name="connsiteX216" fmla="*/ 967812 w 7149692"/>
                  <a:gd name="connsiteY216" fmla="*/ 1413934 h 4639734"/>
                  <a:gd name="connsiteX217" fmla="*/ 1010145 w 7149692"/>
                  <a:gd name="connsiteY217" fmla="*/ 1490134 h 4639734"/>
                  <a:gd name="connsiteX218" fmla="*/ 1060945 w 7149692"/>
                  <a:gd name="connsiteY218" fmla="*/ 1532467 h 4639734"/>
                  <a:gd name="connsiteX219" fmla="*/ 1077879 w 7149692"/>
                  <a:gd name="connsiteY219" fmla="*/ 1557867 h 4639734"/>
                  <a:gd name="connsiteX220" fmla="*/ 1120212 w 7149692"/>
                  <a:gd name="connsiteY220" fmla="*/ 1591734 h 4639734"/>
                  <a:gd name="connsiteX221" fmla="*/ 1145612 w 7149692"/>
                  <a:gd name="connsiteY221" fmla="*/ 1617134 h 4639734"/>
                  <a:gd name="connsiteX222" fmla="*/ 1179479 w 7149692"/>
                  <a:gd name="connsiteY222" fmla="*/ 1659467 h 4639734"/>
                  <a:gd name="connsiteX223" fmla="*/ 1230279 w 7149692"/>
                  <a:gd name="connsiteY223" fmla="*/ 1710267 h 4639734"/>
                  <a:gd name="connsiteX224" fmla="*/ 1289545 w 7149692"/>
                  <a:gd name="connsiteY224" fmla="*/ 1761067 h 4639734"/>
                  <a:gd name="connsiteX225" fmla="*/ 1314945 w 7149692"/>
                  <a:gd name="connsiteY225" fmla="*/ 1794934 h 4639734"/>
                  <a:gd name="connsiteX226" fmla="*/ 1374212 w 7149692"/>
                  <a:gd name="connsiteY226" fmla="*/ 1837267 h 4639734"/>
                  <a:gd name="connsiteX227" fmla="*/ 1391145 w 7149692"/>
                  <a:gd name="connsiteY227" fmla="*/ 1862667 h 4639734"/>
                  <a:gd name="connsiteX228" fmla="*/ 1425012 w 7149692"/>
                  <a:gd name="connsiteY228" fmla="*/ 1896534 h 4639734"/>
                  <a:gd name="connsiteX229" fmla="*/ 1433479 w 7149692"/>
                  <a:gd name="connsiteY229" fmla="*/ 1921934 h 4639734"/>
                  <a:gd name="connsiteX230" fmla="*/ 1416545 w 7149692"/>
                  <a:gd name="connsiteY230" fmla="*/ 1938867 h 4639734"/>
                  <a:gd name="connsiteX231" fmla="*/ 1357279 w 7149692"/>
                  <a:gd name="connsiteY231" fmla="*/ 1921934 h 4639734"/>
                  <a:gd name="connsiteX232" fmla="*/ 1298012 w 7149692"/>
                  <a:gd name="connsiteY232" fmla="*/ 1888067 h 4639734"/>
                  <a:gd name="connsiteX233" fmla="*/ 1264145 w 7149692"/>
                  <a:gd name="connsiteY233" fmla="*/ 1862667 h 4639734"/>
                  <a:gd name="connsiteX234" fmla="*/ 1230279 w 7149692"/>
                  <a:gd name="connsiteY234" fmla="*/ 1854200 h 4639734"/>
                  <a:gd name="connsiteX235" fmla="*/ 1204879 w 7149692"/>
                  <a:gd name="connsiteY235" fmla="*/ 1845734 h 4639734"/>
                  <a:gd name="connsiteX236" fmla="*/ 1128679 w 7149692"/>
                  <a:gd name="connsiteY236" fmla="*/ 1820334 h 4639734"/>
                  <a:gd name="connsiteX237" fmla="*/ 967812 w 7149692"/>
                  <a:gd name="connsiteY237" fmla="*/ 1811867 h 4639734"/>
                  <a:gd name="connsiteX238" fmla="*/ 866212 w 7149692"/>
                  <a:gd name="connsiteY238" fmla="*/ 1803400 h 4639734"/>
                  <a:gd name="connsiteX239" fmla="*/ 790012 w 7149692"/>
                  <a:gd name="connsiteY239" fmla="*/ 1811867 h 4639734"/>
                  <a:gd name="connsiteX240" fmla="*/ 722279 w 7149692"/>
                  <a:gd name="connsiteY240" fmla="*/ 1837267 h 4639734"/>
                  <a:gd name="connsiteX241" fmla="*/ 679945 w 7149692"/>
                  <a:gd name="connsiteY241" fmla="*/ 1871134 h 4639734"/>
                  <a:gd name="connsiteX242" fmla="*/ 654545 w 7149692"/>
                  <a:gd name="connsiteY242" fmla="*/ 1896534 h 4639734"/>
                  <a:gd name="connsiteX243" fmla="*/ 586812 w 7149692"/>
                  <a:gd name="connsiteY243" fmla="*/ 1947334 h 4639734"/>
                  <a:gd name="connsiteX244" fmla="*/ 544479 w 7149692"/>
                  <a:gd name="connsiteY244" fmla="*/ 1981200 h 4639734"/>
                  <a:gd name="connsiteX245" fmla="*/ 459812 w 7149692"/>
                  <a:gd name="connsiteY245" fmla="*/ 2032000 h 4639734"/>
                  <a:gd name="connsiteX246" fmla="*/ 400545 w 7149692"/>
                  <a:gd name="connsiteY246" fmla="*/ 2099734 h 4639734"/>
                  <a:gd name="connsiteX247" fmla="*/ 332812 w 7149692"/>
                  <a:gd name="connsiteY247" fmla="*/ 2159000 h 4639734"/>
                  <a:gd name="connsiteX248" fmla="*/ 282012 w 7149692"/>
                  <a:gd name="connsiteY248" fmla="*/ 2235200 h 4639734"/>
                  <a:gd name="connsiteX249" fmla="*/ 256612 w 7149692"/>
                  <a:gd name="connsiteY249" fmla="*/ 2252134 h 4639734"/>
                  <a:gd name="connsiteX250" fmla="*/ 214279 w 7149692"/>
                  <a:gd name="connsiteY250" fmla="*/ 2328334 h 4639734"/>
                  <a:gd name="connsiteX251" fmla="*/ 205812 w 7149692"/>
                  <a:gd name="connsiteY251" fmla="*/ 2362200 h 4639734"/>
                  <a:gd name="connsiteX252" fmla="*/ 188879 w 7149692"/>
                  <a:gd name="connsiteY252" fmla="*/ 2404534 h 4639734"/>
                  <a:gd name="connsiteX253" fmla="*/ 180412 w 7149692"/>
                  <a:gd name="connsiteY253" fmla="*/ 2446867 h 4639734"/>
                  <a:gd name="connsiteX254" fmla="*/ 188879 w 7149692"/>
                  <a:gd name="connsiteY254" fmla="*/ 2531534 h 4639734"/>
                  <a:gd name="connsiteX255" fmla="*/ 239679 w 7149692"/>
                  <a:gd name="connsiteY255" fmla="*/ 2573867 h 4639734"/>
                  <a:gd name="connsiteX256" fmla="*/ 265079 w 7149692"/>
                  <a:gd name="connsiteY256" fmla="*/ 2590800 h 4639734"/>
                  <a:gd name="connsiteX257" fmla="*/ 315879 w 7149692"/>
                  <a:gd name="connsiteY257" fmla="*/ 2641600 h 4639734"/>
                  <a:gd name="connsiteX258" fmla="*/ 375145 w 7149692"/>
                  <a:gd name="connsiteY258" fmla="*/ 2683934 h 4639734"/>
                  <a:gd name="connsiteX259" fmla="*/ 417479 w 7149692"/>
                  <a:gd name="connsiteY259" fmla="*/ 2709334 h 4639734"/>
                  <a:gd name="connsiteX260" fmla="*/ 510612 w 7149692"/>
                  <a:gd name="connsiteY260" fmla="*/ 2768600 h 4639734"/>
                  <a:gd name="connsiteX261" fmla="*/ 527545 w 7149692"/>
                  <a:gd name="connsiteY261" fmla="*/ 2785534 h 4639734"/>
                  <a:gd name="connsiteX262" fmla="*/ 561412 w 7149692"/>
                  <a:gd name="connsiteY262" fmla="*/ 2827867 h 4639734"/>
                  <a:gd name="connsiteX263" fmla="*/ 603745 w 7149692"/>
                  <a:gd name="connsiteY263" fmla="*/ 2895600 h 4639734"/>
                  <a:gd name="connsiteX264" fmla="*/ 561412 w 7149692"/>
                  <a:gd name="connsiteY264" fmla="*/ 2921000 h 4639734"/>
                  <a:gd name="connsiteX265" fmla="*/ 510612 w 7149692"/>
                  <a:gd name="connsiteY265" fmla="*/ 2963334 h 4639734"/>
                  <a:gd name="connsiteX0" fmla="*/ 510612 w 7149692"/>
                  <a:gd name="connsiteY0" fmla="*/ 2963334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298945 w 7149692"/>
                  <a:gd name="connsiteY3" fmla="*/ 2997200 h 4639734"/>
                  <a:gd name="connsiteX4" fmla="*/ 205812 w 7149692"/>
                  <a:gd name="connsiteY4" fmla="*/ 3064934 h 4639734"/>
                  <a:gd name="connsiteX5" fmla="*/ 129612 w 7149692"/>
                  <a:gd name="connsiteY5" fmla="*/ 3124200 h 4639734"/>
                  <a:gd name="connsiteX6" fmla="*/ 78812 w 7149692"/>
                  <a:gd name="connsiteY6" fmla="*/ 3200400 h 4639734"/>
                  <a:gd name="connsiteX7" fmla="*/ 36479 w 7149692"/>
                  <a:gd name="connsiteY7" fmla="*/ 3310467 h 4639734"/>
                  <a:gd name="connsiteX8" fmla="*/ 19545 w 7149692"/>
                  <a:gd name="connsiteY8" fmla="*/ 3386667 h 4639734"/>
                  <a:gd name="connsiteX9" fmla="*/ 11079 w 7149692"/>
                  <a:gd name="connsiteY9" fmla="*/ 3505200 h 4639734"/>
                  <a:gd name="connsiteX10" fmla="*/ 36479 w 7149692"/>
                  <a:gd name="connsiteY10" fmla="*/ 3784600 h 4639734"/>
                  <a:gd name="connsiteX11" fmla="*/ 87279 w 7149692"/>
                  <a:gd name="connsiteY11" fmla="*/ 3894667 h 4639734"/>
                  <a:gd name="connsiteX12" fmla="*/ 121145 w 7149692"/>
                  <a:gd name="connsiteY12" fmla="*/ 3953934 h 4639734"/>
                  <a:gd name="connsiteX13" fmla="*/ 171945 w 7149692"/>
                  <a:gd name="connsiteY13" fmla="*/ 4030134 h 4639734"/>
                  <a:gd name="connsiteX14" fmla="*/ 239679 w 7149692"/>
                  <a:gd name="connsiteY14" fmla="*/ 4089400 h 4639734"/>
                  <a:gd name="connsiteX15" fmla="*/ 315879 w 7149692"/>
                  <a:gd name="connsiteY15" fmla="*/ 4148667 h 4639734"/>
                  <a:gd name="connsiteX16" fmla="*/ 442879 w 7149692"/>
                  <a:gd name="connsiteY16" fmla="*/ 4233334 h 4639734"/>
                  <a:gd name="connsiteX17" fmla="*/ 510612 w 7149692"/>
                  <a:gd name="connsiteY17" fmla="*/ 4267200 h 4639734"/>
                  <a:gd name="connsiteX18" fmla="*/ 595279 w 7149692"/>
                  <a:gd name="connsiteY18" fmla="*/ 4309534 h 4639734"/>
                  <a:gd name="connsiteX19" fmla="*/ 713812 w 7149692"/>
                  <a:gd name="connsiteY19" fmla="*/ 4360334 h 4639734"/>
                  <a:gd name="connsiteX20" fmla="*/ 764612 w 7149692"/>
                  <a:gd name="connsiteY20" fmla="*/ 4385734 h 4639734"/>
                  <a:gd name="connsiteX21" fmla="*/ 891612 w 7149692"/>
                  <a:gd name="connsiteY21" fmla="*/ 4394200 h 4639734"/>
                  <a:gd name="connsiteX22" fmla="*/ 1060945 w 7149692"/>
                  <a:gd name="connsiteY22" fmla="*/ 4377267 h 4639734"/>
                  <a:gd name="connsiteX23" fmla="*/ 1187945 w 7149692"/>
                  <a:gd name="connsiteY23" fmla="*/ 4326467 h 4639734"/>
                  <a:gd name="connsiteX24" fmla="*/ 1272612 w 7149692"/>
                  <a:gd name="connsiteY24" fmla="*/ 4267200 h 4639734"/>
                  <a:gd name="connsiteX25" fmla="*/ 1348812 w 7149692"/>
                  <a:gd name="connsiteY25" fmla="*/ 4191000 h 4639734"/>
                  <a:gd name="connsiteX26" fmla="*/ 1450412 w 7149692"/>
                  <a:gd name="connsiteY26" fmla="*/ 4123267 h 4639734"/>
                  <a:gd name="connsiteX27" fmla="*/ 1518145 w 7149692"/>
                  <a:gd name="connsiteY27" fmla="*/ 4013200 h 4639734"/>
                  <a:gd name="connsiteX28" fmla="*/ 1594345 w 7149692"/>
                  <a:gd name="connsiteY28" fmla="*/ 4123267 h 4639734"/>
                  <a:gd name="connsiteX29" fmla="*/ 1679012 w 7149692"/>
                  <a:gd name="connsiteY29" fmla="*/ 4241800 h 4639734"/>
                  <a:gd name="connsiteX30" fmla="*/ 1763679 w 7149692"/>
                  <a:gd name="connsiteY30" fmla="*/ 4334934 h 4639734"/>
                  <a:gd name="connsiteX31" fmla="*/ 1831412 w 7149692"/>
                  <a:gd name="connsiteY31" fmla="*/ 4368800 h 4639734"/>
                  <a:gd name="connsiteX32" fmla="*/ 1890679 w 7149692"/>
                  <a:gd name="connsiteY32" fmla="*/ 4411134 h 4639734"/>
                  <a:gd name="connsiteX33" fmla="*/ 1983812 w 7149692"/>
                  <a:gd name="connsiteY33" fmla="*/ 4453467 h 4639734"/>
                  <a:gd name="connsiteX34" fmla="*/ 2076945 w 7149692"/>
                  <a:gd name="connsiteY34" fmla="*/ 4478867 h 4639734"/>
                  <a:gd name="connsiteX35" fmla="*/ 2237812 w 7149692"/>
                  <a:gd name="connsiteY35" fmla="*/ 4512734 h 4639734"/>
                  <a:gd name="connsiteX36" fmla="*/ 2297079 w 7149692"/>
                  <a:gd name="connsiteY36" fmla="*/ 4529667 h 4639734"/>
                  <a:gd name="connsiteX37" fmla="*/ 2381745 w 7149692"/>
                  <a:gd name="connsiteY37" fmla="*/ 4538134 h 4639734"/>
                  <a:gd name="connsiteX38" fmla="*/ 2457945 w 7149692"/>
                  <a:gd name="connsiteY38" fmla="*/ 4546600 h 4639734"/>
                  <a:gd name="connsiteX39" fmla="*/ 2525679 w 7149692"/>
                  <a:gd name="connsiteY39" fmla="*/ 4563534 h 4639734"/>
                  <a:gd name="connsiteX40" fmla="*/ 2601879 w 7149692"/>
                  <a:gd name="connsiteY40" fmla="*/ 4580467 h 4639734"/>
                  <a:gd name="connsiteX41" fmla="*/ 2771212 w 7149692"/>
                  <a:gd name="connsiteY41" fmla="*/ 4622800 h 4639734"/>
                  <a:gd name="connsiteX42" fmla="*/ 2915145 w 7149692"/>
                  <a:gd name="connsiteY42" fmla="*/ 4639734 h 4639734"/>
                  <a:gd name="connsiteX43" fmla="*/ 3025212 w 7149692"/>
                  <a:gd name="connsiteY43" fmla="*/ 4631267 h 4639734"/>
                  <a:gd name="connsiteX44" fmla="*/ 3084479 w 7149692"/>
                  <a:gd name="connsiteY44" fmla="*/ 4555067 h 4639734"/>
                  <a:gd name="connsiteX45" fmla="*/ 3160679 w 7149692"/>
                  <a:gd name="connsiteY45" fmla="*/ 4419600 h 4639734"/>
                  <a:gd name="connsiteX46" fmla="*/ 3203012 w 7149692"/>
                  <a:gd name="connsiteY46" fmla="*/ 4351867 h 4639734"/>
                  <a:gd name="connsiteX47" fmla="*/ 3262279 w 7149692"/>
                  <a:gd name="connsiteY47" fmla="*/ 4275667 h 4639734"/>
                  <a:gd name="connsiteX48" fmla="*/ 3287679 w 7149692"/>
                  <a:gd name="connsiteY48" fmla="*/ 4224867 h 4639734"/>
                  <a:gd name="connsiteX49" fmla="*/ 3313079 w 7149692"/>
                  <a:gd name="connsiteY49" fmla="*/ 4123267 h 4639734"/>
                  <a:gd name="connsiteX50" fmla="*/ 3338479 w 7149692"/>
                  <a:gd name="connsiteY50" fmla="*/ 4055534 h 4639734"/>
                  <a:gd name="connsiteX51" fmla="*/ 3355412 w 7149692"/>
                  <a:gd name="connsiteY51" fmla="*/ 3987800 h 4639734"/>
                  <a:gd name="connsiteX52" fmla="*/ 3431612 w 7149692"/>
                  <a:gd name="connsiteY52" fmla="*/ 4047067 h 4639734"/>
                  <a:gd name="connsiteX53" fmla="*/ 3473945 w 7149692"/>
                  <a:gd name="connsiteY53" fmla="*/ 4089400 h 4639734"/>
                  <a:gd name="connsiteX54" fmla="*/ 3541679 w 7149692"/>
                  <a:gd name="connsiteY54" fmla="*/ 4165600 h 4639734"/>
                  <a:gd name="connsiteX55" fmla="*/ 3617879 w 7149692"/>
                  <a:gd name="connsiteY55" fmla="*/ 4233334 h 4639734"/>
                  <a:gd name="connsiteX56" fmla="*/ 3677145 w 7149692"/>
                  <a:gd name="connsiteY56" fmla="*/ 4292600 h 4639734"/>
                  <a:gd name="connsiteX57" fmla="*/ 3736412 w 7149692"/>
                  <a:gd name="connsiteY57" fmla="*/ 4360334 h 4639734"/>
                  <a:gd name="connsiteX58" fmla="*/ 3795679 w 7149692"/>
                  <a:gd name="connsiteY58" fmla="*/ 4402667 h 4639734"/>
                  <a:gd name="connsiteX59" fmla="*/ 3897279 w 7149692"/>
                  <a:gd name="connsiteY59" fmla="*/ 4461934 h 4639734"/>
                  <a:gd name="connsiteX60" fmla="*/ 3998879 w 7149692"/>
                  <a:gd name="connsiteY60" fmla="*/ 4495800 h 4639734"/>
                  <a:gd name="connsiteX61" fmla="*/ 4083545 w 7149692"/>
                  <a:gd name="connsiteY61" fmla="*/ 4512734 h 4639734"/>
                  <a:gd name="connsiteX62" fmla="*/ 4134345 w 7149692"/>
                  <a:gd name="connsiteY62" fmla="*/ 4529667 h 4639734"/>
                  <a:gd name="connsiteX63" fmla="*/ 4252879 w 7149692"/>
                  <a:gd name="connsiteY63" fmla="*/ 4538134 h 4639734"/>
                  <a:gd name="connsiteX64" fmla="*/ 4320612 w 7149692"/>
                  <a:gd name="connsiteY64" fmla="*/ 4546600 h 4639734"/>
                  <a:gd name="connsiteX65" fmla="*/ 4574612 w 7149692"/>
                  <a:gd name="connsiteY65" fmla="*/ 4555067 h 4639734"/>
                  <a:gd name="connsiteX66" fmla="*/ 4752412 w 7149692"/>
                  <a:gd name="connsiteY66" fmla="*/ 4572000 h 4639734"/>
                  <a:gd name="connsiteX67" fmla="*/ 4828612 w 7149692"/>
                  <a:gd name="connsiteY67" fmla="*/ 4580467 h 4639734"/>
                  <a:gd name="connsiteX68" fmla="*/ 5074145 w 7149692"/>
                  <a:gd name="connsiteY68" fmla="*/ 4588934 h 4639734"/>
                  <a:gd name="connsiteX69" fmla="*/ 5421279 w 7149692"/>
                  <a:gd name="connsiteY69" fmla="*/ 4563534 h 4639734"/>
                  <a:gd name="connsiteX70" fmla="*/ 5497479 w 7149692"/>
                  <a:gd name="connsiteY70" fmla="*/ 4529667 h 4639734"/>
                  <a:gd name="connsiteX71" fmla="*/ 5565212 w 7149692"/>
                  <a:gd name="connsiteY71" fmla="*/ 4461934 h 4639734"/>
                  <a:gd name="connsiteX72" fmla="*/ 5658345 w 7149692"/>
                  <a:gd name="connsiteY72" fmla="*/ 4385734 h 4639734"/>
                  <a:gd name="connsiteX73" fmla="*/ 5717612 w 7149692"/>
                  <a:gd name="connsiteY73" fmla="*/ 4343400 h 4639734"/>
                  <a:gd name="connsiteX74" fmla="*/ 5759945 w 7149692"/>
                  <a:gd name="connsiteY74" fmla="*/ 4292600 h 4639734"/>
                  <a:gd name="connsiteX75" fmla="*/ 5802279 w 7149692"/>
                  <a:gd name="connsiteY75" fmla="*/ 4174067 h 4639734"/>
                  <a:gd name="connsiteX76" fmla="*/ 5827679 w 7149692"/>
                  <a:gd name="connsiteY76" fmla="*/ 4097867 h 4639734"/>
                  <a:gd name="connsiteX77" fmla="*/ 5861545 w 7149692"/>
                  <a:gd name="connsiteY77" fmla="*/ 3987800 h 4639734"/>
                  <a:gd name="connsiteX78" fmla="*/ 5903879 w 7149692"/>
                  <a:gd name="connsiteY78" fmla="*/ 3979334 h 4639734"/>
                  <a:gd name="connsiteX79" fmla="*/ 5997012 w 7149692"/>
                  <a:gd name="connsiteY79" fmla="*/ 4013200 h 4639734"/>
                  <a:gd name="connsiteX80" fmla="*/ 6327212 w 7149692"/>
                  <a:gd name="connsiteY80" fmla="*/ 4004734 h 4639734"/>
                  <a:gd name="connsiteX81" fmla="*/ 6411879 w 7149692"/>
                  <a:gd name="connsiteY81" fmla="*/ 3996267 h 4639734"/>
                  <a:gd name="connsiteX82" fmla="*/ 6589679 w 7149692"/>
                  <a:gd name="connsiteY82" fmla="*/ 3979334 h 4639734"/>
                  <a:gd name="connsiteX83" fmla="*/ 6725145 w 7149692"/>
                  <a:gd name="connsiteY83" fmla="*/ 3962400 h 4639734"/>
                  <a:gd name="connsiteX84" fmla="*/ 6784412 w 7149692"/>
                  <a:gd name="connsiteY84" fmla="*/ 3945467 h 4639734"/>
                  <a:gd name="connsiteX85" fmla="*/ 6869079 w 7149692"/>
                  <a:gd name="connsiteY85" fmla="*/ 3869267 h 4639734"/>
                  <a:gd name="connsiteX86" fmla="*/ 6936812 w 7149692"/>
                  <a:gd name="connsiteY86" fmla="*/ 3759200 h 4639734"/>
                  <a:gd name="connsiteX87" fmla="*/ 6987612 w 7149692"/>
                  <a:gd name="connsiteY87" fmla="*/ 3666067 h 4639734"/>
                  <a:gd name="connsiteX88" fmla="*/ 7029945 w 7149692"/>
                  <a:gd name="connsiteY88" fmla="*/ 3572934 h 4639734"/>
                  <a:gd name="connsiteX89" fmla="*/ 7055345 w 7149692"/>
                  <a:gd name="connsiteY89" fmla="*/ 3479800 h 4639734"/>
                  <a:gd name="connsiteX90" fmla="*/ 7106145 w 7149692"/>
                  <a:gd name="connsiteY90" fmla="*/ 3378200 h 4639734"/>
                  <a:gd name="connsiteX91" fmla="*/ 7140012 w 7149692"/>
                  <a:gd name="connsiteY91" fmla="*/ 3259667 h 4639734"/>
                  <a:gd name="connsiteX92" fmla="*/ 7140012 w 7149692"/>
                  <a:gd name="connsiteY92" fmla="*/ 2937934 h 4639734"/>
                  <a:gd name="connsiteX93" fmla="*/ 7114612 w 7149692"/>
                  <a:gd name="connsiteY93" fmla="*/ 2836334 h 4639734"/>
                  <a:gd name="connsiteX94" fmla="*/ 7063812 w 7149692"/>
                  <a:gd name="connsiteY94" fmla="*/ 2743200 h 4639734"/>
                  <a:gd name="connsiteX95" fmla="*/ 7029945 w 7149692"/>
                  <a:gd name="connsiteY95" fmla="*/ 2641600 h 4639734"/>
                  <a:gd name="connsiteX96" fmla="*/ 7004545 w 7149692"/>
                  <a:gd name="connsiteY96" fmla="*/ 2582334 h 4639734"/>
                  <a:gd name="connsiteX97" fmla="*/ 6953745 w 7149692"/>
                  <a:gd name="connsiteY97" fmla="*/ 2514600 h 4639734"/>
                  <a:gd name="connsiteX98" fmla="*/ 6826745 w 7149692"/>
                  <a:gd name="connsiteY98" fmla="*/ 2421467 h 4639734"/>
                  <a:gd name="connsiteX99" fmla="*/ 6759012 w 7149692"/>
                  <a:gd name="connsiteY99" fmla="*/ 2396067 h 4639734"/>
                  <a:gd name="connsiteX100" fmla="*/ 6657412 w 7149692"/>
                  <a:gd name="connsiteY100" fmla="*/ 2319867 h 4639734"/>
                  <a:gd name="connsiteX101" fmla="*/ 6538879 w 7149692"/>
                  <a:gd name="connsiteY101" fmla="*/ 2294467 h 4639734"/>
                  <a:gd name="connsiteX102" fmla="*/ 6445745 w 7149692"/>
                  <a:gd name="connsiteY102" fmla="*/ 2260600 h 4639734"/>
                  <a:gd name="connsiteX103" fmla="*/ 6132479 w 7149692"/>
                  <a:gd name="connsiteY103" fmla="*/ 2260600 h 4639734"/>
                  <a:gd name="connsiteX104" fmla="*/ 6013945 w 7149692"/>
                  <a:gd name="connsiteY104" fmla="*/ 2302934 h 4639734"/>
                  <a:gd name="connsiteX105" fmla="*/ 5954679 w 7149692"/>
                  <a:gd name="connsiteY105" fmla="*/ 2319867 h 4639734"/>
                  <a:gd name="connsiteX106" fmla="*/ 5929279 w 7149692"/>
                  <a:gd name="connsiteY106" fmla="*/ 2167467 h 4639734"/>
                  <a:gd name="connsiteX107" fmla="*/ 5903879 w 7149692"/>
                  <a:gd name="connsiteY107" fmla="*/ 2091267 h 4639734"/>
                  <a:gd name="connsiteX108" fmla="*/ 5878479 w 7149692"/>
                  <a:gd name="connsiteY108" fmla="*/ 1955800 h 4639734"/>
                  <a:gd name="connsiteX109" fmla="*/ 5853079 w 7149692"/>
                  <a:gd name="connsiteY109" fmla="*/ 1905000 h 4639734"/>
                  <a:gd name="connsiteX110" fmla="*/ 5810745 w 7149692"/>
                  <a:gd name="connsiteY110" fmla="*/ 1811867 h 4639734"/>
                  <a:gd name="connsiteX111" fmla="*/ 5759945 w 7149692"/>
                  <a:gd name="connsiteY111" fmla="*/ 1693334 h 4639734"/>
                  <a:gd name="connsiteX112" fmla="*/ 5726079 w 7149692"/>
                  <a:gd name="connsiteY112" fmla="*/ 1591734 h 4639734"/>
                  <a:gd name="connsiteX113" fmla="*/ 5675279 w 7149692"/>
                  <a:gd name="connsiteY113" fmla="*/ 1507067 h 4639734"/>
                  <a:gd name="connsiteX114" fmla="*/ 5649879 w 7149692"/>
                  <a:gd name="connsiteY114" fmla="*/ 1447800 h 4639734"/>
                  <a:gd name="connsiteX115" fmla="*/ 5616012 w 7149692"/>
                  <a:gd name="connsiteY115" fmla="*/ 1380067 h 4639734"/>
                  <a:gd name="connsiteX116" fmla="*/ 5556745 w 7149692"/>
                  <a:gd name="connsiteY116" fmla="*/ 1270000 h 4639734"/>
                  <a:gd name="connsiteX117" fmla="*/ 5505945 w 7149692"/>
                  <a:gd name="connsiteY117" fmla="*/ 1185334 h 4639734"/>
                  <a:gd name="connsiteX118" fmla="*/ 5446679 w 7149692"/>
                  <a:gd name="connsiteY118" fmla="*/ 1083734 h 4639734"/>
                  <a:gd name="connsiteX119" fmla="*/ 5395879 w 7149692"/>
                  <a:gd name="connsiteY119" fmla="*/ 1024467 h 4639734"/>
                  <a:gd name="connsiteX120" fmla="*/ 5336612 w 7149692"/>
                  <a:gd name="connsiteY120" fmla="*/ 939800 h 4639734"/>
                  <a:gd name="connsiteX121" fmla="*/ 5294279 w 7149692"/>
                  <a:gd name="connsiteY121" fmla="*/ 889000 h 4639734"/>
                  <a:gd name="connsiteX122" fmla="*/ 5226545 w 7149692"/>
                  <a:gd name="connsiteY122" fmla="*/ 838200 h 4639734"/>
                  <a:gd name="connsiteX123" fmla="*/ 5158812 w 7149692"/>
                  <a:gd name="connsiteY123" fmla="*/ 812800 h 4639734"/>
                  <a:gd name="connsiteX124" fmla="*/ 5065679 w 7149692"/>
                  <a:gd name="connsiteY124" fmla="*/ 778934 h 4639734"/>
                  <a:gd name="connsiteX125" fmla="*/ 4955612 w 7149692"/>
                  <a:gd name="connsiteY125" fmla="*/ 753534 h 4639734"/>
                  <a:gd name="connsiteX126" fmla="*/ 4887879 w 7149692"/>
                  <a:gd name="connsiteY126" fmla="*/ 736600 h 4639734"/>
                  <a:gd name="connsiteX127" fmla="*/ 4760879 w 7149692"/>
                  <a:gd name="connsiteY127" fmla="*/ 795867 h 4639734"/>
                  <a:gd name="connsiteX128" fmla="*/ 4667745 w 7149692"/>
                  <a:gd name="connsiteY128" fmla="*/ 872067 h 4639734"/>
                  <a:gd name="connsiteX129" fmla="*/ 4600012 w 7149692"/>
                  <a:gd name="connsiteY129" fmla="*/ 990600 h 4639734"/>
                  <a:gd name="connsiteX130" fmla="*/ 4574612 w 7149692"/>
                  <a:gd name="connsiteY130" fmla="*/ 1066800 h 4639734"/>
                  <a:gd name="connsiteX131" fmla="*/ 4540745 w 7149692"/>
                  <a:gd name="connsiteY131" fmla="*/ 1210734 h 4639734"/>
                  <a:gd name="connsiteX132" fmla="*/ 4489945 w 7149692"/>
                  <a:gd name="connsiteY132" fmla="*/ 1168400 h 4639734"/>
                  <a:gd name="connsiteX133" fmla="*/ 4447612 w 7149692"/>
                  <a:gd name="connsiteY133" fmla="*/ 1049867 h 4639734"/>
                  <a:gd name="connsiteX134" fmla="*/ 4379879 w 7149692"/>
                  <a:gd name="connsiteY134" fmla="*/ 922867 h 4639734"/>
                  <a:gd name="connsiteX135" fmla="*/ 4329079 w 7149692"/>
                  <a:gd name="connsiteY135" fmla="*/ 821267 h 4639734"/>
                  <a:gd name="connsiteX136" fmla="*/ 4269812 w 7149692"/>
                  <a:gd name="connsiteY136" fmla="*/ 711200 h 4639734"/>
                  <a:gd name="connsiteX137" fmla="*/ 4210545 w 7149692"/>
                  <a:gd name="connsiteY137" fmla="*/ 609600 h 4639734"/>
                  <a:gd name="connsiteX138" fmla="*/ 4134345 w 7149692"/>
                  <a:gd name="connsiteY138" fmla="*/ 516467 h 4639734"/>
                  <a:gd name="connsiteX139" fmla="*/ 4100479 w 7149692"/>
                  <a:gd name="connsiteY139" fmla="*/ 448734 h 4639734"/>
                  <a:gd name="connsiteX140" fmla="*/ 4041212 w 7149692"/>
                  <a:gd name="connsiteY140" fmla="*/ 372534 h 4639734"/>
                  <a:gd name="connsiteX141" fmla="*/ 4007345 w 7149692"/>
                  <a:gd name="connsiteY141" fmla="*/ 338667 h 4639734"/>
                  <a:gd name="connsiteX142" fmla="*/ 3990412 w 7149692"/>
                  <a:gd name="connsiteY142" fmla="*/ 313267 h 4639734"/>
                  <a:gd name="connsiteX143" fmla="*/ 3965012 w 7149692"/>
                  <a:gd name="connsiteY143" fmla="*/ 287867 h 4639734"/>
                  <a:gd name="connsiteX144" fmla="*/ 3939612 w 7149692"/>
                  <a:gd name="connsiteY144" fmla="*/ 254000 h 4639734"/>
                  <a:gd name="connsiteX145" fmla="*/ 3905745 w 7149692"/>
                  <a:gd name="connsiteY145" fmla="*/ 237067 h 4639734"/>
                  <a:gd name="connsiteX146" fmla="*/ 3846479 w 7149692"/>
                  <a:gd name="connsiteY146" fmla="*/ 186267 h 4639734"/>
                  <a:gd name="connsiteX147" fmla="*/ 3821079 w 7149692"/>
                  <a:gd name="connsiteY147" fmla="*/ 169334 h 4639734"/>
                  <a:gd name="connsiteX148" fmla="*/ 3787212 w 7149692"/>
                  <a:gd name="connsiteY148" fmla="*/ 135467 h 4639734"/>
                  <a:gd name="connsiteX149" fmla="*/ 3694079 w 7149692"/>
                  <a:gd name="connsiteY149" fmla="*/ 101600 h 4639734"/>
                  <a:gd name="connsiteX150" fmla="*/ 3617879 w 7149692"/>
                  <a:gd name="connsiteY150" fmla="*/ 67734 h 4639734"/>
                  <a:gd name="connsiteX151" fmla="*/ 3584012 w 7149692"/>
                  <a:gd name="connsiteY151" fmla="*/ 59267 h 4639734"/>
                  <a:gd name="connsiteX152" fmla="*/ 3550145 w 7149692"/>
                  <a:gd name="connsiteY152" fmla="*/ 42334 h 4639734"/>
                  <a:gd name="connsiteX153" fmla="*/ 3516279 w 7149692"/>
                  <a:gd name="connsiteY153" fmla="*/ 33867 h 4639734"/>
                  <a:gd name="connsiteX154" fmla="*/ 3431612 w 7149692"/>
                  <a:gd name="connsiteY154" fmla="*/ 8467 h 4639734"/>
                  <a:gd name="connsiteX155" fmla="*/ 3330012 w 7149692"/>
                  <a:gd name="connsiteY155" fmla="*/ 0 h 4639734"/>
                  <a:gd name="connsiteX156" fmla="*/ 3143745 w 7149692"/>
                  <a:gd name="connsiteY156" fmla="*/ 8467 h 4639734"/>
                  <a:gd name="connsiteX157" fmla="*/ 3050612 w 7149692"/>
                  <a:gd name="connsiteY157" fmla="*/ 25400 h 4639734"/>
                  <a:gd name="connsiteX158" fmla="*/ 2991345 w 7149692"/>
                  <a:gd name="connsiteY158" fmla="*/ 42334 h 4639734"/>
                  <a:gd name="connsiteX159" fmla="*/ 2949012 w 7149692"/>
                  <a:gd name="connsiteY159" fmla="*/ 59267 h 4639734"/>
                  <a:gd name="connsiteX160" fmla="*/ 2898212 w 7149692"/>
                  <a:gd name="connsiteY160" fmla="*/ 93134 h 4639734"/>
                  <a:gd name="connsiteX161" fmla="*/ 2855879 w 7149692"/>
                  <a:gd name="connsiteY161" fmla="*/ 118534 h 4639734"/>
                  <a:gd name="connsiteX162" fmla="*/ 2830479 w 7149692"/>
                  <a:gd name="connsiteY162" fmla="*/ 143934 h 4639734"/>
                  <a:gd name="connsiteX163" fmla="*/ 2805079 w 7149692"/>
                  <a:gd name="connsiteY163" fmla="*/ 160867 h 4639734"/>
                  <a:gd name="connsiteX164" fmla="*/ 2745812 w 7149692"/>
                  <a:gd name="connsiteY164" fmla="*/ 203200 h 4639734"/>
                  <a:gd name="connsiteX165" fmla="*/ 2720412 w 7149692"/>
                  <a:gd name="connsiteY165" fmla="*/ 254000 h 4639734"/>
                  <a:gd name="connsiteX166" fmla="*/ 2695012 w 7149692"/>
                  <a:gd name="connsiteY166" fmla="*/ 296334 h 4639734"/>
                  <a:gd name="connsiteX167" fmla="*/ 2644212 w 7149692"/>
                  <a:gd name="connsiteY167" fmla="*/ 389467 h 4639734"/>
                  <a:gd name="connsiteX168" fmla="*/ 2627279 w 7149692"/>
                  <a:gd name="connsiteY168" fmla="*/ 414867 h 4639734"/>
                  <a:gd name="connsiteX169" fmla="*/ 2610345 w 7149692"/>
                  <a:gd name="connsiteY169" fmla="*/ 541867 h 4639734"/>
                  <a:gd name="connsiteX170" fmla="*/ 2593412 w 7149692"/>
                  <a:gd name="connsiteY170" fmla="*/ 584200 h 4639734"/>
                  <a:gd name="connsiteX171" fmla="*/ 2584945 w 7149692"/>
                  <a:gd name="connsiteY171" fmla="*/ 609600 h 4639734"/>
                  <a:gd name="connsiteX172" fmla="*/ 2568012 w 7149692"/>
                  <a:gd name="connsiteY172" fmla="*/ 643467 h 4639734"/>
                  <a:gd name="connsiteX173" fmla="*/ 2542612 w 7149692"/>
                  <a:gd name="connsiteY173" fmla="*/ 728134 h 4639734"/>
                  <a:gd name="connsiteX174" fmla="*/ 2551079 w 7149692"/>
                  <a:gd name="connsiteY174" fmla="*/ 880534 h 4639734"/>
                  <a:gd name="connsiteX175" fmla="*/ 2576479 w 7149692"/>
                  <a:gd name="connsiteY175" fmla="*/ 973667 h 4639734"/>
                  <a:gd name="connsiteX176" fmla="*/ 2593412 w 7149692"/>
                  <a:gd name="connsiteY176" fmla="*/ 1049867 h 4639734"/>
                  <a:gd name="connsiteX177" fmla="*/ 2618812 w 7149692"/>
                  <a:gd name="connsiteY177" fmla="*/ 1066800 h 4639734"/>
                  <a:gd name="connsiteX178" fmla="*/ 2678079 w 7149692"/>
                  <a:gd name="connsiteY178" fmla="*/ 1134534 h 4639734"/>
                  <a:gd name="connsiteX179" fmla="*/ 2728879 w 7149692"/>
                  <a:gd name="connsiteY179" fmla="*/ 1176867 h 4639734"/>
                  <a:gd name="connsiteX180" fmla="*/ 2703479 w 7149692"/>
                  <a:gd name="connsiteY180" fmla="*/ 1202267 h 4639734"/>
                  <a:gd name="connsiteX181" fmla="*/ 2635745 w 7149692"/>
                  <a:gd name="connsiteY181" fmla="*/ 1193800 h 4639734"/>
                  <a:gd name="connsiteX182" fmla="*/ 2568012 w 7149692"/>
                  <a:gd name="connsiteY182" fmla="*/ 1117600 h 4639734"/>
                  <a:gd name="connsiteX183" fmla="*/ 2551079 w 7149692"/>
                  <a:gd name="connsiteY183" fmla="*/ 1092200 h 4639734"/>
                  <a:gd name="connsiteX184" fmla="*/ 2525679 w 7149692"/>
                  <a:gd name="connsiteY184" fmla="*/ 1083734 h 4639734"/>
                  <a:gd name="connsiteX185" fmla="*/ 2508745 w 7149692"/>
                  <a:gd name="connsiteY185" fmla="*/ 1049867 h 4639734"/>
                  <a:gd name="connsiteX186" fmla="*/ 2466412 w 7149692"/>
                  <a:gd name="connsiteY186" fmla="*/ 1024467 h 4639734"/>
                  <a:gd name="connsiteX187" fmla="*/ 2432545 w 7149692"/>
                  <a:gd name="connsiteY187" fmla="*/ 999067 h 4639734"/>
                  <a:gd name="connsiteX188" fmla="*/ 2305545 w 7149692"/>
                  <a:gd name="connsiteY188" fmla="*/ 889000 h 4639734"/>
                  <a:gd name="connsiteX189" fmla="*/ 2187012 w 7149692"/>
                  <a:gd name="connsiteY189" fmla="*/ 804334 h 4639734"/>
                  <a:gd name="connsiteX190" fmla="*/ 2136212 w 7149692"/>
                  <a:gd name="connsiteY190" fmla="*/ 762000 h 4639734"/>
                  <a:gd name="connsiteX191" fmla="*/ 2017679 w 7149692"/>
                  <a:gd name="connsiteY191" fmla="*/ 677334 h 4639734"/>
                  <a:gd name="connsiteX192" fmla="*/ 1966879 w 7149692"/>
                  <a:gd name="connsiteY192" fmla="*/ 635000 h 4639734"/>
                  <a:gd name="connsiteX193" fmla="*/ 1873745 w 7149692"/>
                  <a:gd name="connsiteY193" fmla="*/ 575734 h 4639734"/>
                  <a:gd name="connsiteX194" fmla="*/ 1831412 w 7149692"/>
                  <a:gd name="connsiteY194" fmla="*/ 541867 h 4639734"/>
                  <a:gd name="connsiteX195" fmla="*/ 1789079 w 7149692"/>
                  <a:gd name="connsiteY195" fmla="*/ 533400 h 4639734"/>
                  <a:gd name="connsiteX196" fmla="*/ 1763679 w 7149692"/>
                  <a:gd name="connsiteY196" fmla="*/ 524934 h 4639734"/>
                  <a:gd name="connsiteX197" fmla="*/ 1738279 w 7149692"/>
                  <a:gd name="connsiteY197" fmla="*/ 508000 h 4639734"/>
                  <a:gd name="connsiteX198" fmla="*/ 1611279 w 7149692"/>
                  <a:gd name="connsiteY198" fmla="*/ 474134 h 4639734"/>
                  <a:gd name="connsiteX199" fmla="*/ 1501212 w 7149692"/>
                  <a:gd name="connsiteY199" fmla="*/ 465667 h 4639734"/>
                  <a:gd name="connsiteX200" fmla="*/ 1314945 w 7149692"/>
                  <a:gd name="connsiteY200" fmla="*/ 474134 h 4639734"/>
                  <a:gd name="connsiteX201" fmla="*/ 1255679 w 7149692"/>
                  <a:gd name="connsiteY201" fmla="*/ 491067 h 4639734"/>
                  <a:gd name="connsiteX202" fmla="*/ 1179479 w 7149692"/>
                  <a:gd name="connsiteY202" fmla="*/ 508000 h 4639734"/>
                  <a:gd name="connsiteX203" fmla="*/ 1111745 w 7149692"/>
                  <a:gd name="connsiteY203" fmla="*/ 524934 h 4639734"/>
                  <a:gd name="connsiteX204" fmla="*/ 1077879 w 7149692"/>
                  <a:gd name="connsiteY204" fmla="*/ 550334 h 4639734"/>
                  <a:gd name="connsiteX205" fmla="*/ 1044012 w 7149692"/>
                  <a:gd name="connsiteY205" fmla="*/ 567267 h 4639734"/>
                  <a:gd name="connsiteX206" fmla="*/ 993212 w 7149692"/>
                  <a:gd name="connsiteY206" fmla="*/ 618067 h 4639734"/>
                  <a:gd name="connsiteX207" fmla="*/ 933945 w 7149692"/>
                  <a:gd name="connsiteY207" fmla="*/ 728134 h 4639734"/>
                  <a:gd name="connsiteX208" fmla="*/ 900079 w 7149692"/>
                  <a:gd name="connsiteY208" fmla="*/ 778934 h 4639734"/>
                  <a:gd name="connsiteX209" fmla="*/ 883145 w 7149692"/>
                  <a:gd name="connsiteY209" fmla="*/ 838200 h 4639734"/>
                  <a:gd name="connsiteX210" fmla="*/ 866212 w 7149692"/>
                  <a:gd name="connsiteY210" fmla="*/ 905934 h 4639734"/>
                  <a:gd name="connsiteX211" fmla="*/ 883145 w 7149692"/>
                  <a:gd name="connsiteY211" fmla="*/ 1227667 h 4639734"/>
                  <a:gd name="connsiteX212" fmla="*/ 900079 w 7149692"/>
                  <a:gd name="connsiteY212" fmla="*/ 1278467 h 4639734"/>
                  <a:gd name="connsiteX213" fmla="*/ 908545 w 7149692"/>
                  <a:gd name="connsiteY213" fmla="*/ 1320800 h 4639734"/>
                  <a:gd name="connsiteX214" fmla="*/ 942412 w 7149692"/>
                  <a:gd name="connsiteY214" fmla="*/ 1380067 h 4639734"/>
                  <a:gd name="connsiteX215" fmla="*/ 967812 w 7149692"/>
                  <a:gd name="connsiteY215" fmla="*/ 1413934 h 4639734"/>
                  <a:gd name="connsiteX216" fmla="*/ 1010145 w 7149692"/>
                  <a:gd name="connsiteY216" fmla="*/ 1490134 h 4639734"/>
                  <a:gd name="connsiteX217" fmla="*/ 1060945 w 7149692"/>
                  <a:gd name="connsiteY217" fmla="*/ 1532467 h 4639734"/>
                  <a:gd name="connsiteX218" fmla="*/ 1077879 w 7149692"/>
                  <a:gd name="connsiteY218" fmla="*/ 1557867 h 4639734"/>
                  <a:gd name="connsiteX219" fmla="*/ 1120212 w 7149692"/>
                  <a:gd name="connsiteY219" fmla="*/ 1591734 h 4639734"/>
                  <a:gd name="connsiteX220" fmla="*/ 1145612 w 7149692"/>
                  <a:gd name="connsiteY220" fmla="*/ 1617134 h 4639734"/>
                  <a:gd name="connsiteX221" fmla="*/ 1179479 w 7149692"/>
                  <a:gd name="connsiteY221" fmla="*/ 1659467 h 4639734"/>
                  <a:gd name="connsiteX222" fmla="*/ 1230279 w 7149692"/>
                  <a:gd name="connsiteY222" fmla="*/ 1710267 h 4639734"/>
                  <a:gd name="connsiteX223" fmla="*/ 1289545 w 7149692"/>
                  <a:gd name="connsiteY223" fmla="*/ 1761067 h 4639734"/>
                  <a:gd name="connsiteX224" fmla="*/ 1314945 w 7149692"/>
                  <a:gd name="connsiteY224" fmla="*/ 1794934 h 4639734"/>
                  <a:gd name="connsiteX225" fmla="*/ 1374212 w 7149692"/>
                  <a:gd name="connsiteY225" fmla="*/ 1837267 h 4639734"/>
                  <a:gd name="connsiteX226" fmla="*/ 1391145 w 7149692"/>
                  <a:gd name="connsiteY226" fmla="*/ 1862667 h 4639734"/>
                  <a:gd name="connsiteX227" fmla="*/ 1425012 w 7149692"/>
                  <a:gd name="connsiteY227" fmla="*/ 1896534 h 4639734"/>
                  <a:gd name="connsiteX228" fmla="*/ 1433479 w 7149692"/>
                  <a:gd name="connsiteY228" fmla="*/ 1921934 h 4639734"/>
                  <a:gd name="connsiteX229" fmla="*/ 1416545 w 7149692"/>
                  <a:gd name="connsiteY229" fmla="*/ 1938867 h 4639734"/>
                  <a:gd name="connsiteX230" fmla="*/ 1357279 w 7149692"/>
                  <a:gd name="connsiteY230" fmla="*/ 1921934 h 4639734"/>
                  <a:gd name="connsiteX231" fmla="*/ 1298012 w 7149692"/>
                  <a:gd name="connsiteY231" fmla="*/ 1888067 h 4639734"/>
                  <a:gd name="connsiteX232" fmla="*/ 1264145 w 7149692"/>
                  <a:gd name="connsiteY232" fmla="*/ 1862667 h 4639734"/>
                  <a:gd name="connsiteX233" fmla="*/ 1230279 w 7149692"/>
                  <a:gd name="connsiteY233" fmla="*/ 1854200 h 4639734"/>
                  <a:gd name="connsiteX234" fmla="*/ 1204879 w 7149692"/>
                  <a:gd name="connsiteY234" fmla="*/ 1845734 h 4639734"/>
                  <a:gd name="connsiteX235" fmla="*/ 1128679 w 7149692"/>
                  <a:gd name="connsiteY235" fmla="*/ 1820334 h 4639734"/>
                  <a:gd name="connsiteX236" fmla="*/ 967812 w 7149692"/>
                  <a:gd name="connsiteY236" fmla="*/ 1811867 h 4639734"/>
                  <a:gd name="connsiteX237" fmla="*/ 866212 w 7149692"/>
                  <a:gd name="connsiteY237" fmla="*/ 1803400 h 4639734"/>
                  <a:gd name="connsiteX238" fmla="*/ 790012 w 7149692"/>
                  <a:gd name="connsiteY238" fmla="*/ 1811867 h 4639734"/>
                  <a:gd name="connsiteX239" fmla="*/ 722279 w 7149692"/>
                  <a:gd name="connsiteY239" fmla="*/ 1837267 h 4639734"/>
                  <a:gd name="connsiteX240" fmla="*/ 679945 w 7149692"/>
                  <a:gd name="connsiteY240" fmla="*/ 1871134 h 4639734"/>
                  <a:gd name="connsiteX241" fmla="*/ 654545 w 7149692"/>
                  <a:gd name="connsiteY241" fmla="*/ 1896534 h 4639734"/>
                  <a:gd name="connsiteX242" fmla="*/ 586812 w 7149692"/>
                  <a:gd name="connsiteY242" fmla="*/ 1947334 h 4639734"/>
                  <a:gd name="connsiteX243" fmla="*/ 544479 w 7149692"/>
                  <a:gd name="connsiteY243" fmla="*/ 1981200 h 4639734"/>
                  <a:gd name="connsiteX244" fmla="*/ 459812 w 7149692"/>
                  <a:gd name="connsiteY244" fmla="*/ 2032000 h 4639734"/>
                  <a:gd name="connsiteX245" fmla="*/ 400545 w 7149692"/>
                  <a:gd name="connsiteY245" fmla="*/ 2099734 h 4639734"/>
                  <a:gd name="connsiteX246" fmla="*/ 332812 w 7149692"/>
                  <a:gd name="connsiteY246" fmla="*/ 2159000 h 4639734"/>
                  <a:gd name="connsiteX247" fmla="*/ 282012 w 7149692"/>
                  <a:gd name="connsiteY247" fmla="*/ 2235200 h 4639734"/>
                  <a:gd name="connsiteX248" fmla="*/ 256612 w 7149692"/>
                  <a:gd name="connsiteY248" fmla="*/ 2252134 h 4639734"/>
                  <a:gd name="connsiteX249" fmla="*/ 214279 w 7149692"/>
                  <a:gd name="connsiteY249" fmla="*/ 2328334 h 4639734"/>
                  <a:gd name="connsiteX250" fmla="*/ 205812 w 7149692"/>
                  <a:gd name="connsiteY250" fmla="*/ 2362200 h 4639734"/>
                  <a:gd name="connsiteX251" fmla="*/ 188879 w 7149692"/>
                  <a:gd name="connsiteY251" fmla="*/ 2404534 h 4639734"/>
                  <a:gd name="connsiteX252" fmla="*/ 180412 w 7149692"/>
                  <a:gd name="connsiteY252" fmla="*/ 2446867 h 4639734"/>
                  <a:gd name="connsiteX253" fmla="*/ 188879 w 7149692"/>
                  <a:gd name="connsiteY253" fmla="*/ 2531534 h 4639734"/>
                  <a:gd name="connsiteX254" fmla="*/ 239679 w 7149692"/>
                  <a:gd name="connsiteY254" fmla="*/ 2573867 h 4639734"/>
                  <a:gd name="connsiteX255" fmla="*/ 265079 w 7149692"/>
                  <a:gd name="connsiteY255" fmla="*/ 2590800 h 4639734"/>
                  <a:gd name="connsiteX256" fmla="*/ 315879 w 7149692"/>
                  <a:gd name="connsiteY256" fmla="*/ 2641600 h 4639734"/>
                  <a:gd name="connsiteX257" fmla="*/ 375145 w 7149692"/>
                  <a:gd name="connsiteY257" fmla="*/ 2683934 h 4639734"/>
                  <a:gd name="connsiteX258" fmla="*/ 417479 w 7149692"/>
                  <a:gd name="connsiteY258" fmla="*/ 2709334 h 4639734"/>
                  <a:gd name="connsiteX259" fmla="*/ 510612 w 7149692"/>
                  <a:gd name="connsiteY259" fmla="*/ 2768600 h 4639734"/>
                  <a:gd name="connsiteX260" fmla="*/ 527545 w 7149692"/>
                  <a:gd name="connsiteY260" fmla="*/ 2785534 h 4639734"/>
                  <a:gd name="connsiteX261" fmla="*/ 561412 w 7149692"/>
                  <a:gd name="connsiteY261" fmla="*/ 2827867 h 4639734"/>
                  <a:gd name="connsiteX262" fmla="*/ 603745 w 7149692"/>
                  <a:gd name="connsiteY262" fmla="*/ 2895600 h 4639734"/>
                  <a:gd name="connsiteX263" fmla="*/ 561412 w 7149692"/>
                  <a:gd name="connsiteY263" fmla="*/ 2921000 h 4639734"/>
                  <a:gd name="connsiteX264" fmla="*/ 510612 w 7149692"/>
                  <a:gd name="connsiteY264" fmla="*/ 2963334 h 4639734"/>
                  <a:gd name="connsiteX0" fmla="*/ 561412 w 7149692"/>
                  <a:gd name="connsiteY0" fmla="*/ 2921000 h 4639734"/>
                  <a:gd name="connsiteX1" fmla="*/ 510612 w 7149692"/>
                  <a:gd name="connsiteY1" fmla="*/ 2963334 h 4639734"/>
                  <a:gd name="connsiteX2" fmla="*/ 383612 w 7149692"/>
                  <a:gd name="connsiteY2" fmla="*/ 2971800 h 4639734"/>
                  <a:gd name="connsiteX3" fmla="*/ 298945 w 7149692"/>
                  <a:gd name="connsiteY3" fmla="*/ 2997200 h 4639734"/>
                  <a:gd name="connsiteX4" fmla="*/ 205812 w 7149692"/>
                  <a:gd name="connsiteY4" fmla="*/ 3064934 h 4639734"/>
                  <a:gd name="connsiteX5" fmla="*/ 129612 w 7149692"/>
                  <a:gd name="connsiteY5" fmla="*/ 3124200 h 4639734"/>
                  <a:gd name="connsiteX6" fmla="*/ 78812 w 7149692"/>
                  <a:gd name="connsiteY6" fmla="*/ 3200400 h 4639734"/>
                  <a:gd name="connsiteX7" fmla="*/ 36479 w 7149692"/>
                  <a:gd name="connsiteY7" fmla="*/ 3310467 h 4639734"/>
                  <a:gd name="connsiteX8" fmla="*/ 19545 w 7149692"/>
                  <a:gd name="connsiteY8" fmla="*/ 3386667 h 4639734"/>
                  <a:gd name="connsiteX9" fmla="*/ 11079 w 7149692"/>
                  <a:gd name="connsiteY9" fmla="*/ 3505200 h 4639734"/>
                  <a:gd name="connsiteX10" fmla="*/ 36479 w 7149692"/>
                  <a:gd name="connsiteY10" fmla="*/ 3784600 h 4639734"/>
                  <a:gd name="connsiteX11" fmla="*/ 87279 w 7149692"/>
                  <a:gd name="connsiteY11" fmla="*/ 3894667 h 4639734"/>
                  <a:gd name="connsiteX12" fmla="*/ 121145 w 7149692"/>
                  <a:gd name="connsiteY12" fmla="*/ 3953934 h 4639734"/>
                  <a:gd name="connsiteX13" fmla="*/ 171945 w 7149692"/>
                  <a:gd name="connsiteY13" fmla="*/ 4030134 h 4639734"/>
                  <a:gd name="connsiteX14" fmla="*/ 239679 w 7149692"/>
                  <a:gd name="connsiteY14" fmla="*/ 4089400 h 4639734"/>
                  <a:gd name="connsiteX15" fmla="*/ 315879 w 7149692"/>
                  <a:gd name="connsiteY15" fmla="*/ 4148667 h 4639734"/>
                  <a:gd name="connsiteX16" fmla="*/ 442879 w 7149692"/>
                  <a:gd name="connsiteY16" fmla="*/ 4233334 h 4639734"/>
                  <a:gd name="connsiteX17" fmla="*/ 510612 w 7149692"/>
                  <a:gd name="connsiteY17" fmla="*/ 4267200 h 4639734"/>
                  <a:gd name="connsiteX18" fmla="*/ 595279 w 7149692"/>
                  <a:gd name="connsiteY18" fmla="*/ 4309534 h 4639734"/>
                  <a:gd name="connsiteX19" fmla="*/ 713812 w 7149692"/>
                  <a:gd name="connsiteY19" fmla="*/ 4360334 h 4639734"/>
                  <a:gd name="connsiteX20" fmla="*/ 764612 w 7149692"/>
                  <a:gd name="connsiteY20" fmla="*/ 4385734 h 4639734"/>
                  <a:gd name="connsiteX21" fmla="*/ 891612 w 7149692"/>
                  <a:gd name="connsiteY21" fmla="*/ 4394200 h 4639734"/>
                  <a:gd name="connsiteX22" fmla="*/ 1060945 w 7149692"/>
                  <a:gd name="connsiteY22" fmla="*/ 4377267 h 4639734"/>
                  <a:gd name="connsiteX23" fmla="*/ 1187945 w 7149692"/>
                  <a:gd name="connsiteY23" fmla="*/ 4326467 h 4639734"/>
                  <a:gd name="connsiteX24" fmla="*/ 1272612 w 7149692"/>
                  <a:gd name="connsiteY24" fmla="*/ 4267200 h 4639734"/>
                  <a:gd name="connsiteX25" fmla="*/ 1348812 w 7149692"/>
                  <a:gd name="connsiteY25" fmla="*/ 4191000 h 4639734"/>
                  <a:gd name="connsiteX26" fmla="*/ 1450412 w 7149692"/>
                  <a:gd name="connsiteY26" fmla="*/ 4123267 h 4639734"/>
                  <a:gd name="connsiteX27" fmla="*/ 1518145 w 7149692"/>
                  <a:gd name="connsiteY27" fmla="*/ 4013200 h 4639734"/>
                  <a:gd name="connsiteX28" fmla="*/ 1594345 w 7149692"/>
                  <a:gd name="connsiteY28" fmla="*/ 4123267 h 4639734"/>
                  <a:gd name="connsiteX29" fmla="*/ 1679012 w 7149692"/>
                  <a:gd name="connsiteY29" fmla="*/ 4241800 h 4639734"/>
                  <a:gd name="connsiteX30" fmla="*/ 1763679 w 7149692"/>
                  <a:gd name="connsiteY30" fmla="*/ 4334934 h 4639734"/>
                  <a:gd name="connsiteX31" fmla="*/ 1831412 w 7149692"/>
                  <a:gd name="connsiteY31" fmla="*/ 4368800 h 4639734"/>
                  <a:gd name="connsiteX32" fmla="*/ 1890679 w 7149692"/>
                  <a:gd name="connsiteY32" fmla="*/ 4411134 h 4639734"/>
                  <a:gd name="connsiteX33" fmla="*/ 1983812 w 7149692"/>
                  <a:gd name="connsiteY33" fmla="*/ 4453467 h 4639734"/>
                  <a:gd name="connsiteX34" fmla="*/ 2076945 w 7149692"/>
                  <a:gd name="connsiteY34" fmla="*/ 4478867 h 4639734"/>
                  <a:gd name="connsiteX35" fmla="*/ 2237812 w 7149692"/>
                  <a:gd name="connsiteY35" fmla="*/ 4512734 h 4639734"/>
                  <a:gd name="connsiteX36" fmla="*/ 2297079 w 7149692"/>
                  <a:gd name="connsiteY36" fmla="*/ 4529667 h 4639734"/>
                  <a:gd name="connsiteX37" fmla="*/ 2381745 w 7149692"/>
                  <a:gd name="connsiteY37" fmla="*/ 4538134 h 4639734"/>
                  <a:gd name="connsiteX38" fmla="*/ 2457945 w 7149692"/>
                  <a:gd name="connsiteY38" fmla="*/ 4546600 h 4639734"/>
                  <a:gd name="connsiteX39" fmla="*/ 2525679 w 7149692"/>
                  <a:gd name="connsiteY39" fmla="*/ 4563534 h 4639734"/>
                  <a:gd name="connsiteX40" fmla="*/ 2601879 w 7149692"/>
                  <a:gd name="connsiteY40" fmla="*/ 4580467 h 4639734"/>
                  <a:gd name="connsiteX41" fmla="*/ 2771212 w 7149692"/>
                  <a:gd name="connsiteY41" fmla="*/ 4622800 h 4639734"/>
                  <a:gd name="connsiteX42" fmla="*/ 2915145 w 7149692"/>
                  <a:gd name="connsiteY42" fmla="*/ 4639734 h 4639734"/>
                  <a:gd name="connsiteX43" fmla="*/ 3025212 w 7149692"/>
                  <a:gd name="connsiteY43" fmla="*/ 4631267 h 4639734"/>
                  <a:gd name="connsiteX44" fmla="*/ 3084479 w 7149692"/>
                  <a:gd name="connsiteY44" fmla="*/ 4555067 h 4639734"/>
                  <a:gd name="connsiteX45" fmla="*/ 3160679 w 7149692"/>
                  <a:gd name="connsiteY45" fmla="*/ 4419600 h 4639734"/>
                  <a:gd name="connsiteX46" fmla="*/ 3203012 w 7149692"/>
                  <a:gd name="connsiteY46" fmla="*/ 4351867 h 4639734"/>
                  <a:gd name="connsiteX47" fmla="*/ 3262279 w 7149692"/>
                  <a:gd name="connsiteY47" fmla="*/ 4275667 h 4639734"/>
                  <a:gd name="connsiteX48" fmla="*/ 3287679 w 7149692"/>
                  <a:gd name="connsiteY48" fmla="*/ 4224867 h 4639734"/>
                  <a:gd name="connsiteX49" fmla="*/ 3313079 w 7149692"/>
                  <a:gd name="connsiteY49" fmla="*/ 4123267 h 4639734"/>
                  <a:gd name="connsiteX50" fmla="*/ 3338479 w 7149692"/>
                  <a:gd name="connsiteY50" fmla="*/ 4055534 h 4639734"/>
                  <a:gd name="connsiteX51" fmla="*/ 3355412 w 7149692"/>
                  <a:gd name="connsiteY51" fmla="*/ 3987800 h 4639734"/>
                  <a:gd name="connsiteX52" fmla="*/ 3431612 w 7149692"/>
                  <a:gd name="connsiteY52" fmla="*/ 4047067 h 4639734"/>
                  <a:gd name="connsiteX53" fmla="*/ 3473945 w 7149692"/>
                  <a:gd name="connsiteY53" fmla="*/ 4089400 h 4639734"/>
                  <a:gd name="connsiteX54" fmla="*/ 3541679 w 7149692"/>
                  <a:gd name="connsiteY54" fmla="*/ 4165600 h 4639734"/>
                  <a:gd name="connsiteX55" fmla="*/ 3617879 w 7149692"/>
                  <a:gd name="connsiteY55" fmla="*/ 4233334 h 4639734"/>
                  <a:gd name="connsiteX56" fmla="*/ 3677145 w 7149692"/>
                  <a:gd name="connsiteY56" fmla="*/ 4292600 h 4639734"/>
                  <a:gd name="connsiteX57" fmla="*/ 3736412 w 7149692"/>
                  <a:gd name="connsiteY57" fmla="*/ 4360334 h 4639734"/>
                  <a:gd name="connsiteX58" fmla="*/ 3795679 w 7149692"/>
                  <a:gd name="connsiteY58" fmla="*/ 4402667 h 4639734"/>
                  <a:gd name="connsiteX59" fmla="*/ 3897279 w 7149692"/>
                  <a:gd name="connsiteY59" fmla="*/ 4461934 h 4639734"/>
                  <a:gd name="connsiteX60" fmla="*/ 3998879 w 7149692"/>
                  <a:gd name="connsiteY60" fmla="*/ 4495800 h 4639734"/>
                  <a:gd name="connsiteX61" fmla="*/ 4083545 w 7149692"/>
                  <a:gd name="connsiteY61" fmla="*/ 4512734 h 4639734"/>
                  <a:gd name="connsiteX62" fmla="*/ 4134345 w 7149692"/>
                  <a:gd name="connsiteY62" fmla="*/ 4529667 h 4639734"/>
                  <a:gd name="connsiteX63" fmla="*/ 4252879 w 7149692"/>
                  <a:gd name="connsiteY63" fmla="*/ 4538134 h 4639734"/>
                  <a:gd name="connsiteX64" fmla="*/ 4320612 w 7149692"/>
                  <a:gd name="connsiteY64" fmla="*/ 4546600 h 4639734"/>
                  <a:gd name="connsiteX65" fmla="*/ 4574612 w 7149692"/>
                  <a:gd name="connsiteY65" fmla="*/ 4555067 h 4639734"/>
                  <a:gd name="connsiteX66" fmla="*/ 4752412 w 7149692"/>
                  <a:gd name="connsiteY66" fmla="*/ 4572000 h 4639734"/>
                  <a:gd name="connsiteX67" fmla="*/ 4828612 w 7149692"/>
                  <a:gd name="connsiteY67" fmla="*/ 4580467 h 4639734"/>
                  <a:gd name="connsiteX68" fmla="*/ 5074145 w 7149692"/>
                  <a:gd name="connsiteY68" fmla="*/ 4588934 h 4639734"/>
                  <a:gd name="connsiteX69" fmla="*/ 5421279 w 7149692"/>
                  <a:gd name="connsiteY69" fmla="*/ 4563534 h 4639734"/>
                  <a:gd name="connsiteX70" fmla="*/ 5497479 w 7149692"/>
                  <a:gd name="connsiteY70" fmla="*/ 4529667 h 4639734"/>
                  <a:gd name="connsiteX71" fmla="*/ 5565212 w 7149692"/>
                  <a:gd name="connsiteY71" fmla="*/ 4461934 h 4639734"/>
                  <a:gd name="connsiteX72" fmla="*/ 5658345 w 7149692"/>
                  <a:gd name="connsiteY72" fmla="*/ 4385734 h 4639734"/>
                  <a:gd name="connsiteX73" fmla="*/ 5717612 w 7149692"/>
                  <a:gd name="connsiteY73" fmla="*/ 4343400 h 4639734"/>
                  <a:gd name="connsiteX74" fmla="*/ 5759945 w 7149692"/>
                  <a:gd name="connsiteY74" fmla="*/ 4292600 h 4639734"/>
                  <a:gd name="connsiteX75" fmla="*/ 5802279 w 7149692"/>
                  <a:gd name="connsiteY75" fmla="*/ 4174067 h 4639734"/>
                  <a:gd name="connsiteX76" fmla="*/ 5827679 w 7149692"/>
                  <a:gd name="connsiteY76" fmla="*/ 4097867 h 4639734"/>
                  <a:gd name="connsiteX77" fmla="*/ 5861545 w 7149692"/>
                  <a:gd name="connsiteY77" fmla="*/ 3987800 h 4639734"/>
                  <a:gd name="connsiteX78" fmla="*/ 5903879 w 7149692"/>
                  <a:gd name="connsiteY78" fmla="*/ 3979334 h 4639734"/>
                  <a:gd name="connsiteX79" fmla="*/ 5997012 w 7149692"/>
                  <a:gd name="connsiteY79" fmla="*/ 4013200 h 4639734"/>
                  <a:gd name="connsiteX80" fmla="*/ 6327212 w 7149692"/>
                  <a:gd name="connsiteY80" fmla="*/ 4004734 h 4639734"/>
                  <a:gd name="connsiteX81" fmla="*/ 6411879 w 7149692"/>
                  <a:gd name="connsiteY81" fmla="*/ 3996267 h 4639734"/>
                  <a:gd name="connsiteX82" fmla="*/ 6589679 w 7149692"/>
                  <a:gd name="connsiteY82" fmla="*/ 3979334 h 4639734"/>
                  <a:gd name="connsiteX83" fmla="*/ 6725145 w 7149692"/>
                  <a:gd name="connsiteY83" fmla="*/ 3962400 h 4639734"/>
                  <a:gd name="connsiteX84" fmla="*/ 6784412 w 7149692"/>
                  <a:gd name="connsiteY84" fmla="*/ 3945467 h 4639734"/>
                  <a:gd name="connsiteX85" fmla="*/ 6869079 w 7149692"/>
                  <a:gd name="connsiteY85" fmla="*/ 3869267 h 4639734"/>
                  <a:gd name="connsiteX86" fmla="*/ 6936812 w 7149692"/>
                  <a:gd name="connsiteY86" fmla="*/ 3759200 h 4639734"/>
                  <a:gd name="connsiteX87" fmla="*/ 6987612 w 7149692"/>
                  <a:gd name="connsiteY87" fmla="*/ 3666067 h 4639734"/>
                  <a:gd name="connsiteX88" fmla="*/ 7029945 w 7149692"/>
                  <a:gd name="connsiteY88" fmla="*/ 3572934 h 4639734"/>
                  <a:gd name="connsiteX89" fmla="*/ 7055345 w 7149692"/>
                  <a:gd name="connsiteY89" fmla="*/ 3479800 h 4639734"/>
                  <a:gd name="connsiteX90" fmla="*/ 7106145 w 7149692"/>
                  <a:gd name="connsiteY90" fmla="*/ 3378200 h 4639734"/>
                  <a:gd name="connsiteX91" fmla="*/ 7140012 w 7149692"/>
                  <a:gd name="connsiteY91" fmla="*/ 3259667 h 4639734"/>
                  <a:gd name="connsiteX92" fmla="*/ 7140012 w 7149692"/>
                  <a:gd name="connsiteY92" fmla="*/ 2937934 h 4639734"/>
                  <a:gd name="connsiteX93" fmla="*/ 7114612 w 7149692"/>
                  <a:gd name="connsiteY93" fmla="*/ 2836334 h 4639734"/>
                  <a:gd name="connsiteX94" fmla="*/ 7063812 w 7149692"/>
                  <a:gd name="connsiteY94" fmla="*/ 2743200 h 4639734"/>
                  <a:gd name="connsiteX95" fmla="*/ 7029945 w 7149692"/>
                  <a:gd name="connsiteY95" fmla="*/ 2641600 h 4639734"/>
                  <a:gd name="connsiteX96" fmla="*/ 7004545 w 7149692"/>
                  <a:gd name="connsiteY96" fmla="*/ 2582334 h 4639734"/>
                  <a:gd name="connsiteX97" fmla="*/ 6953745 w 7149692"/>
                  <a:gd name="connsiteY97" fmla="*/ 2514600 h 4639734"/>
                  <a:gd name="connsiteX98" fmla="*/ 6826745 w 7149692"/>
                  <a:gd name="connsiteY98" fmla="*/ 2421467 h 4639734"/>
                  <a:gd name="connsiteX99" fmla="*/ 6759012 w 7149692"/>
                  <a:gd name="connsiteY99" fmla="*/ 2396067 h 4639734"/>
                  <a:gd name="connsiteX100" fmla="*/ 6657412 w 7149692"/>
                  <a:gd name="connsiteY100" fmla="*/ 2319867 h 4639734"/>
                  <a:gd name="connsiteX101" fmla="*/ 6538879 w 7149692"/>
                  <a:gd name="connsiteY101" fmla="*/ 2294467 h 4639734"/>
                  <a:gd name="connsiteX102" fmla="*/ 6445745 w 7149692"/>
                  <a:gd name="connsiteY102" fmla="*/ 2260600 h 4639734"/>
                  <a:gd name="connsiteX103" fmla="*/ 6132479 w 7149692"/>
                  <a:gd name="connsiteY103" fmla="*/ 2260600 h 4639734"/>
                  <a:gd name="connsiteX104" fmla="*/ 6013945 w 7149692"/>
                  <a:gd name="connsiteY104" fmla="*/ 2302934 h 4639734"/>
                  <a:gd name="connsiteX105" fmla="*/ 5954679 w 7149692"/>
                  <a:gd name="connsiteY105" fmla="*/ 2319867 h 4639734"/>
                  <a:gd name="connsiteX106" fmla="*/ 5929279 w 7149692"/>
                  <a:gd name="connsiteY106" fmla="*/ 2167467 h 4639734"/>
                  <a:gd name="connsiteX107" fmla="*/ 5903879 w 7149692"/>
                  <a:gd name="connsiteY107" fmla="*/ 2091267 h 4639734"/>
                  <a:gd name="connsiteX108" fmla="*/ 5878479 w 7149692"/>
                  <a:gd name="connsiteY108" fmla="*/ 1955800 h 4639734"/>
                  <a:gd name="connsiteX109" fmla="*/ 5853079 w 7149692"/>
                  <a:gd name="connsiteY109" fmla="*/ 1905000 h 4639734"/>
                  <a:gd name="connsiteX110" fmla="*/ 5810745 w 7149692"/>
                  <a:gd name="connsiteY110" fmla="*/ 1811867 h 4639734"/>
                  <a:gd name="connsiteX111" fmla="*/ 5759945 w 7149692"/>
                  <a:gd name="connsiteY111" fmla="*/ 1693334 h 4639734"/>
                  <a:gd name="connsiteX112" fmla="*/ 5726079 w 7149692"/>
                  <a:gd name="connsiteY112" fmla="*/ 1591734 h 4639734"/>
                  <a:gd name="connsiteX113" fmla="*/ 5675279 w 7149692"/>
                  <a:gd name="connsiteY113" fmla="*/ 1507067 h 4639734"/>
                  <a:gd name="connsiteX114" fmla="*/ 5649879 w 7149692"/>
                  <a:gd name="connsiteY114" fmla="*/ 1447800 h 4639734"/>
                  <a:gd name="connsiteX115" fmla="*/ 5616012 w 7149692"/>
                  <a:gd name="connsiteY115" fmla="*/ 1380067 h 4639734"/>
                  <a:gd name="connsiteX116" fmla="*/ 5556745 w 7149692"/>
                  <a:gd name="connsiteY116" fmla="*/ 1270000 h 4639734"/>
                  <a:gd name="connsiteX117" fmla="*/ 5505945 w 7149692"/>
                  <a:gd name="connsiteY117" fmla="*/ 1185334 h 4639734"/>
                  <a:gd name="connsiteX118" fmla="*/ 5446679 w 7149692"/>
                  <a:gd name="connsiteY118" fmla="*/ 1083734 h 4639734"/>
                  <a:gd name="connsiteX119" fmla="*/ 5395879 w 7149692"/>
                  <a:gd name="connsiteY119" fmla="*/ 1024467 h 4639734"/>
                  <a:gd name="connsiteX120" fmla="*/ 5336612 w 7149692"/>
                  <a:gd name="connsiteY120" fmla="*/ 939800 h 4639734"/>
                  <a:gd name="connsiteX121" fmla="*/ 5294279 w 7149692"/>
                  <a:gd name="connsiteY121" fmla="*/ 889000 h 4639734"/>
                  <a:gd name="connsiteX122" fmla="*/ 5226545 w 7149692"/>
                  <a:gd name="connsiteY122" fmla="*/ 838200 h 4639734"/>
                  <a:gd name="connsiteX123" fmla="*/ 5158812 w 7149692"/>
                  <a:gd name="connsiteY123" fmla="*/ 812800 h 4639734"/>
                  <a:gd name="connsiteX124" fmla="*/ 5065679 w 7149692"/>
                  <a:gd name="connsiteY124" fmla="*/ 778934 h 4639734"/>
                  <a:gd name="connsiteX125" fmla="*/ 4955612 w 7149692"/>
                  <a:gd name="connsiteY125" fmla="*/ 753534 h 4639734"/>
                  <a:gd name="connsiteX126" fmla="*/ 4887879 w 7149692"/>
                  <a:gd name="connsiteY126" fmla="*/ 736600 h 4639734"/>
                  <a:gd name="connsiteX127" fmla="*/ 4760879 w 7149692"/>
                  <a:gd name="connsiteY127" fmla="*/ 795867 h 4639734"/>
                  <a:gd name="connsiteX128" fmla="*/ 4667745 w 7149692"/>
                  <a:gd name="connsiteY128" fmla="*/ 872067 h 4639734"/>
                  <a:gd name="connsiteX129" fmla="*/ 4600012 w 7149692"/>
                  <a:gd name="connsiteY129" fmla="*/ 990600 h 4639734"/>
                  <a:gd name="connsiteX130" fmla="*/ 4574612 w 7149692"/>
                  <a:gd name="connsiteY130" fmla="*/ 1066800 h 4639734"/>
                  <a:gd name="connsiteX131" fmla="*/ 4540745 w 7149692"/>
                  <a:gd name="connsiteY131" fmla="*/ 1210734 h 4639734"/>
                  <a:gd name="connsiteX132" fmla="*/ 4489945 w 7149692"/>
                  <a:gd name="connsiteY132" fmla="*/ 1168400 h 4639734"/>
                  <a:gd name="connsiteX133" fmla="*/ 4447612 w 7149692"/>
                  <a:gd name="connsiteY133" fmla="*/ 1049867 h 4639734"/>
                  <a:gd name="connsiteX134" fmla="*/ 4379879 w 7149692"/>
                  <a:gd name="connsiteY134" fmla="*/ 922867 h 4639734"/>
                  <a:gd name="connsiteX135" fmla="*/ 4329079 w 7149692"/>
                  <a:gd name="connsiteY135" fmla="*/ 821267 h 4639734"/>
                  <a:gd name="connsiteX136" fmla="*/ 4269812 w 7149692"/>
                  <a:gd name="connsiteY136" fmla="*/ 711200 h 4639734"/>
                  <a:gd name="connsiteX137" fmla="*/ 4210545 w 7149692"/>
                  <a:gd name="connsiteY137" fmla="*/ 609600 h 4639734"/>
                  <a:gd name="connsiteX138" fmla="*/ 4134345 w 7149692"/>
                  <a:gd name="connsiteY138" fmla="*/ 516467 h 4639734"/>
                  <a:gd name="connsiteX139" fmla="*/ 4100479 w 7149692"/>
                  <a:gd name="connsiteY139" fmla="*/ 448734 h 4639734"/>
                  <a:gd name="connsiteX140" fmla="*/ 4041212 w 7149692"/>
                  <a:gd name="connsiteY140" fmla="*/ 372534 h 4639734"/>
                  <a:gd name="connsiteX141" fmla="*/ 4007345 w 7149692"/>
                  <a:gd name="connsiteY141" fmla="*/ 338667 h 4639734"/>
                  <a:gd name="connsiteX142" fmla="*/ 3990412 w 7149692"/>
                  <a:gd name="connsiteY142" fmla="*/ 313267 h 4639734"/>
                  <a:gd name="connsiteX143" fmla="*/ 3965012 w 7149692"/>
                  <a:gd name="connsiteY143" fmla="*/ 287867 h 4639734"/>
                  <a:gd name="connsiteX144" fmla="*/ 3939612 w 7149692"/>
                  <a:gd name="connsiteY144" fmla="*/ 254000 h 4639734"/>
                  <a:gd name="connsiteX145" fmla="*/ 3905745 w 7149692"/>
                  <a:gd name="connsiteY145" fmla="*/ 237067 h 4639734"/>
                  <a:gd name="connsiteX146" fmla="*/ 3846479 w 7149692"/>
                  <a:gd name="connsiteY146" fmla="*/ 186267 h 4639734"/>
                  <a:gd name="connsiteX147" fmla="*/ 3821079 w 7149692"/>
                  <a:gd name="connsiteY147" fmla="*/ 169334 h 4639734"/>
                  <a:gd name="connsiteX148" fmla="*/ 3787212 w 7149692"/>
                  <a:gd name="connsiteY148" fmla="*/ 135467 h 4639734"/>
                  <a:gd name="connsiteX149" fmla="*/ 3694079 w 7149692"/>
                  <a:gd name="connsiteY149" fmla="*/ 101600 h 4639734"/>
                  <a:gd name="connsiteX150" fmla="*/ 3617879 w 7149692"/>
                  <a:gd name="connsiteY150" fmla="*/ 67734 h 4639734"/>
                  <a:gd name="connsiteX151" fmla="*/ 3584012 w 7149692"/>
                  <a:gd name="connsiteY151" fmla="*/ 59267 h 4639734"/>
                  <a:gd name="connsiteX152" fmla="*/ 3550145 w 7149692"/>
                  <a:gd name="connsiteY152" fmla="*/ 42334 h 4639734"/>
                  <a:gd name="connsiteX153" fmla="*/ 3516279 w 7149692"/>
                  <a:gd name="connsiteY153" fmla="*/ 33867 h 4639734"/>
                  <a:gd name="connsiteX154" fmla="*/ 3431612 w 7149692"/>
                  <a:gd name="connsiteY154" fmla="*/ 8467 h 4639734"/>
                  <a:gd name="connsiteX155" fmla="*/ 3330012 w 7149692"/>
                  <a:gd name="connsiteY155" fmla="*/ 0 h 4639734"/>
                  <a:gd name="connsiteX156" fmla="*/ 3143745 w 7149692"/>
                  <a:gd name="connsiteY156" fmla="*/ 8467 h 4639734"/>
                  <a:gd name="connsiteX157" fmla="*/ 3050612 w 7149692"/>
                  <a:gd name="connsiteY157" fmla="*/ 25400 h 4639734"/>
                  <a:gd name="connsiteX158" fmla="*/ 2991345 w 7149692"/>
                  <a:gd name="connsiteY158" fmla="*/ 42334 h 4639734"/>
                  <a:gd name="connsiteX159" fmla="*/ 2949012 w 7149692"/>
                  <a:gd name="connsiteY159" fmla="*/ 59267 h 4639734"/>
                  <a:gd name="connsiteX160" fmla="*/ 2898212 w 7149692"/>
                  <a:gd name="connsiteY160" fmla="*/ 93134 h 4639734"/>
                  <a:gd name="connsiteX161" fmla="*/ 2855879 w 7149692"/>
                  <a:gd name="connsiteY161" fmla="*/ 118534 h 4639734"/>
                  <a:gd name="connsiteX162" fmla="*/ 2830479 w 7149692"/>
                  <a:gd name="connsiteY162" fmla="*/ 143934 h 4639734"/>
                  <a:gd name="connsiteX163" fmla="*/ 2805079 w 7149692"/>
                  <a:gd name="connsiteY163" fmla="*/ 160867 h 4639734"/>
                  <a:gd name="connsiteX164" fmla="*/ 2745812 w 7149692"/>
                  <a:gd name="connsiteY164" fmla="*/ 203200 h 4639734"/>
                  <a:gd name="connsiteX165" fmla="*/ 2720412 w 7149692"/>
                  <a:gd name="connsiteY165" fmla="*/ 254000 h 4639734"/>
                  <a:gd name="connsiteX166" fmla="*/ 2695012 w 7149692"/>
                  <a:gd name="connsiteY166" fmla="*/ 296334 h 4639734"/>
                  <a:gd name="connsiteX167" fmla="*/ 2644212 w 7149692"/>
                  <a:gd name="connsiteY167" fmla="*/ 389467 h 4639734"/>
                  <a:gd name="connsiteX168" fmla="*/ 2627279 w 7149692"/>
                  <a:gd name="connsiteY168" fmla="*/ 414867 h 4639734"/>
                  <a:gd name="connsiteX169" fmla="*/ 2610345 w 7149692"/>
                  <a:gd name="connsiteY169" fmla="*/ 541867 h 4639734"/>
                  <a:gd name="connsiteX170" fmla="*/ 2593412 w 7149692"/>
                  <a:gd name="connsiteY170" fmla="*/ 584200 h 4639734"/>
                  <a:gd name="connsiteX171" fmla="*/ 2584945 w 7149692"/>
                  <a:gd name="connsiteY171" fmla="*/ 609600 h 4639734"/>
                  <a:gd name="connsiteX172" fmla="*/ 2568012 w 7149692"/>
                  <a:gd name="connsiteY172" fmla="*/ 643467 h 4639734"/>
                  <a:gd name="connsiteX173" fmla="*/ 2542612 w 7149692"/>
                  <a:gd name="connsiteY173" fmla="*/ 728134 h 4639734"/>
                  <a:gd name="connsiteX174" fmla="*/ 2551079 w 7149692"/>
                  <a:gd name="connsiteY174" fmla="*/ 880534 h 4639734"/>
                  <a:gd name="connsiteX175" fmla="*/ 2576479 w 7149692"/>
                  <a:gd name="connsiteY175" fmla="*/ 973667 h 4639734"/>
                  <a:gd name="connsiteX176" fmla="*/ 2593412 w 7149692"/>
                  <a:gd name="connsiteY176" fmla="*/ 1049867 h 4639734"/>
                  <a:gd name="connsiteX177" fmla="*/ 2618812 w 7149692"/>
                  <a:gd name="connsiteY177" fmla="*/ 1066800 h 4639734"/>
                  <a:gd name="connsiteX178" fmla="*/ 2678079 w 7149692"/>
                  <a:gd name="connsiteY178" fmla="*/ 1134534 h 4639734"/>
                  <a:gd name="connsiteX179" fmla="*/ 2728879 w 7149692"/>
                  <a:gd name="connsiteY179" fmla="*/ 1176867 h 4639734"/>
                  <a:gd name="connsiteX180" fmla="*/ 2703479 w 7149692"/>
                  <a:gd name="connsiteY180" fmla="*/ 1202267 h 4639734"/>
                  <a:gd name="connsiteX181" fmla="*/ 2635745 w 7149692"/>
                  <a:gd name="connsiteY181" fmla="*/ 1193800 h 4639734"/>
                  <a:gd name="connsiteX182" fmla="*/ 2568012 w 7149692"/>
                  <a:gd name="connsiteY182" fmla="*/ 1117600 h 4639734"/>
                  <a:gd name="connsiteX183" fmla="*/ 2551079 w 7149692"/>
                  <a:gd name="connsiteY183" fmla="*/ 1092200 h 4639734"/>
                  <a:gd name="connsiteX184" fmla="*/ 2525679 w 7149692"/>
                  <a:gd name="connsiteY184" fmla="*/ 1083734 h 4639734"/>
                  <a:gd name="connsiteX185" fmla="*/ 2508745 w 7149692"/>
                  <a:gd name="connsiteY185" fmla="*/ 1049867 h 4639734"/>
                  <a:gd name="connsiteX186" fmla="*/ 2466412 w 7149692"/>
                  <a:gd name="connsiteY186" fmla="*/ 1024467 h 4639734"/>
                  <a:gd name="connsiteX187" fmla="*/ 2432545 w 7149692"/>
                  <a:gd name="connsiteY187" fmla="*/ 999067 h 4639734"/>
                  <a:gd name="connsiteX188" fmla="*/ 2305545 w 7149692"/>
                  <a:gd name="connsiteY188" fmla="*/ 889000 h 4639734"/>
                  <a:gd name="connsiteX189" fmla="*/ 2187012 w 7149692"/>
                  <a:gd name="connsiteY189" fmla="*/ 804334 h 4639734"/>
                  <a:gd name="connsiteX190" fmla="*/ 2136212 w 7149692"/>
                  <a:gd name="connsiteY190" fmla="*/ 762000 h 4639734"/>
                  <a:gd name="connsiteX191" fmla="*/ 2017679 w 7149692"/>
                  <a:gd name="connsiteY191" fmla="*/ 677334 h 4639734"/>
                  <a:gd name="connsiteX192" fmla="*/ 1966879 w 7149692"/>
                  <a:gd name="connsiteY192" fmla="*/ 635000 h 4639734"/>
                  <a:gd name="connsiteX193" fmla="*/ 1873745 w 7149692"/>
                  <a:gd name="connsiteY193" fmla="*/ 575734 h 4639734"/>
                  <a:gd name="connsiteX194" fmla="*/ 1831412 w 7149692"/>
                  <a:gd name="connsiteY194" fmla="*/ 541867 h 4639734"/>
                  <a:gd name="connsiteX195" fmla="*/ 1789079 w 7149692"/>
                  <a:gd name="connsiteY195" fmla="*/ 533400 h 4639734"/>
                  <a:gd name="connsiteX196" fmla="*/ 1763679 w 7149692"/>
                  <a:gd name="connsiteY196" fmla="*/ 524934 h 4639734"/>
                  <a:gd name="connsiteX197" fmla="*/ 1738279 w 7149692"/>
                  <a:gd name="connsiteY197" fmla="*/ 508000 h 4639734"/>
                  <a:gd name="connsiteX198" fmla="*/ 1611279 w 7149692"/>
                  <a:gd name="connsiteY198" fmla="*/ 474134 h 4639734"/>
                  <a:gd name="connsiteX199" fmla="*/ 1501212 w 7149692"/>
                  <a:gd name="connsiteY199" fmla="*/ 465667 h 4639734"/>
                  <a:gd name="connsiteX200" fmla="*/ 1314945 w 7149692"/>
                  <a:gd name="connsiteY200" fmla="*/ 474134 h 4639734"/>
                  <a:gd name="connsiteX201" fmla="*/ 1255679 w 7149692"/>
                  <a:gd name="connsiteY201" fmla="*/ 491067 h 4639734"/>
                  <a:gd name="connsiteX202" fmla="*/ 1179479 w 7149692"/>
                  <a:gd name="connsiteY202" fmla="*/ 508000 h 4639734"/>
                  <a:gd name="connsiteX203" fmla="*/ 1111745 w 7149692"/>
                  <a:gd name="connsiteY203" fmla="*/ 524934 h 4639734"/>
                  <a:gd name="connsiteX204" fmla="*/ 1077879 w 7149692"/>
                  <a:gd name="connsiteY204" fmla="*/ 550334 h 4639734"/>
                  <a:gd name="connsiteX205" fmla="*/ 1044012 w 7149692"/>
                  <a:gd name="connsiteY205" fmla="*/ 567267 h 4639734"/>
                  <a:gd name="connsiteX206" fmla="*/ 993212 w 7149692"/>
                  <a:gd name="connsiteY206" fmla="*/ 618067 h 4639734"/>
                  <a:gd name="connsiteX207" fmla="*/ 933945 w 7149692"/>
                  <a:gd name="connsiteY207" fmla="*/ 728134 h 4639734"/>
                  <a:gd name="connsiteX208" fmla="*/ 900079 w 7149692"/>
                  <a:gd name="connsiteY208" fmla="*/ 778934 h 4639734"/>
                  <a:gd name="connsiteX209" fmla="*/ 883145 w 7149692"/>
                  <a:gd name="connsiteY209" fmla="*/ 838200 h 4639734"/>
                  <a:gd name="connsiteX210" fmla="*/ 866212 w 7149692"/>
                  <a:gd name="connsiteY210" fmla="*/ 905934 h 4639734"/>
                  <a:gd name="connsiteX211" fmla="*/ 883145 w 7149692"/>
                  <a:gd name="connsiteY211" fmla="*/ 1227667 h 4639734"/>
                  <a:gd name="connsiteX212" fmla="*/ 900079 w 7149692"/>
                  <a:gd name="connsiteY212" fmla="*/ 1278467 h 4639734"/>
                  <a:gd name="connsiteX213" fmla="*/ 908545 w 7149692"/>
                  <a:gd name="connsiteY213" fmla="*/ 1320800 h 4639734"/>
                  <a:gd name="connsiteX214" fmla="*/ 942412 w 7149692"/>
                  <a:gd name="connsiteY214" fmla="*/ 1380067 h 4639734"/>
                  <a:gd name="connsiteX215" fmla="*/ 967812 w 7149692"/>
                  <a:gd name="connsiteY215" fmla="*/ 1413934 h 4639734"/>
                  <a:gd name="connsiteX216" fmla="*/ 1010145 w 7149692"/>
                  <a:gd name="connsiteY216" fmla="*/ 1490134 h 4639734"/>
                  <a:gd name="connsiteX217" fmla="*/ 1060945 w 7149692"/>
                  <a:gd name="connsiteY217" fmla="*/ 1532467 h 4639734"/>
                  <a:gd name="connsiteX218" fmla="*/ 1077879 w 7149692"/>
                  <a:gd name="connsiteY218" fmla="*/ 1557867 h 4639734"/>
                  <a:gd name="connsiteX219" fmla="*/ 1120212 w 7149692"/>
                  <a:gd name="connsiteY219" fmla="*/ 1591734 h 4639734"/>
                  <a:gd name="connsiteX220" fmla="*/ 1145612 w 7149692"/>
                  <a:gd name="connsiteY220" fmla="*/ 1617134 h 4639734"/>
                  <a:gd name="connsiteX221" fmla="*/ 1179479 w 7149692"/>
                  <a:gd name="connsiteY221" fmla="*/ 1659467 h 4639734"/>
                  <a:gd name="connsiteX222" fmla="*/ 1230279 w 7149692"/>
                  <a:gd name="connsiteY222" fmla="*/ 1710267 h 4639734"/>
                  <a:gd name="connsiteX223" fmla="*/ 1289545 w 7149692"/>
                  <a:gd name="connsiteY223" fmla="*/ 1761067 h 4639734"/>
                  <a:gd name="connsiteX224" fmla="*/ 1314945 w 7149692"/>
                  <a:gd name="connsiteY224" fmla="*/ 1794934 h 4639734"/>
                  <a:gd name="connsiteX225" fmla="*/ 1374212 w 7149692"/>
                  <a:gd name="connsiteY225" fmla="*/ 1837267 h 4639734"/>
                  <a:gd name="connsiteX226" fmla="*/ 1391145 w 7149692"/>
                  <a:gd name="connsiteY226" fmla="*/ 1862667 h 4639734"/>
                  <a:gd name="connsiteX227" fmla="*/ 1425012 w 7149692"/>
                  <a:gd name="connsiteY227" fmla="*/ 1896534 h 4639734"/>
                  <a:gd name="connsiteX228" fmla="*/ 1433479 w 7149692"/>
                  <a:gd name="connsiteY228" fmla="*/ 1921934 h 4639734"/>
                  <a:gd name="connsiteX229" fmla="*/ 1416545 w 7149692"/>
                  <a:gd name="connsiteY229" fmla="*/ 1938867 h 4639734"/>
                  <a:gd name="connsiteX230" fmla="*/ 1357279 w 7149692"/>
                  <a:gd name="connsiteY230" fmla="*/ 1921934 h 4639734"/>
                  <a:gd name="connsiteX231" fmla="*/ 1298012 w 7149692"/>
                  <a:gd name="connsiteY231" fmla="*/ 1888067 h 4639734"/>
                  <a:gd name="connsiteX232" fmla="*/ 1264145 w 7149692"/>
                  <a:gd name="connsiteY232" fmla="*/ 1862667 h 4639734"/>
                  <a:gd name="connsiteX233" fmla="*/ 1230279 w 7149692"/>
                  <a:gd name="connsiteY233" fmla="*/ 1854200 h 4639734"/>
                  <a:gd name="connsiteX234" fmla="*/ 1204879 w 7149692"/>
                  <a:gd name="connsiteY234" fmla="*/ 1845734 h 4639734"/>
                  <a:gd name="connsiteX235" fmla="*/ 1128679 w 7149692"/>
                  <a:gd name="connsiteY235" fmla="*/ 1820334 h 4639734"/>
                  <a:gd name="connsiteX236" fmla="*/ 967812 w 7149692"/>
                  <a:gd name="connsiteY236" fmla="*/ 1811867 h 4639734"/>
                  <a:gd name="connsiteX237" fmla="*/ 866212 w 7149692"/>
                  <a:gd name="connsiteY237" fmla="*/ 1803400 h 4639734"/>
                  <a:gd name="connsiteX238" fmla="*/ 790012 w 7149692"/>
                  <a:gd name="connsiteY238" fmla="*/ 1811867 h 4639734"/>
                  <a:gd name="connsiteX239" fmla="*/ 722279 w 7149692"/>
                  <a:gd name="connsiteY239" fmla="*/ 1837267 h 4639734"/>
                  <a:gd name="connsiteX240" fmla="*/ 679945 w 7149692"/>
                  <a:gd name="connsiteY240" fmla="*/ 1871134 h 4639734"/>
                  <a:gd name="connsiteX241" fmla="*/ 654545 w 7149692"/>
                  <a:gd name="connsiteY241" fmla="*/ 1896534 h 4639734"/>
                  <a:gd name="connsiteX242" fmla="*/ 586812 w 7149692"/>
                  <a:gd name="connsiteY242" fmla="*/ 1947334 h 4639734"/>
                  <a:gd name="connsiteX243" fmla="*/ 544479 w 7149692"/>
                  <a:gd name="connsiteY243" fmla="*/ 1981200 h 4639734"/>
                  <a:gd name="connsiteX244" fmla="*/ 459812 w 7149692"/>
                  <a:gd name="connsiteY244" fmla="*/ 2032000 h 4639734"/>
                  <a:gd name="connsiteX245" fmla="*/ 400545 w 7149692"/>
                  <a:gd name="connsiteY245" fmla="*/ 2099734 h 4639734"/>
                  <a:gd name="connsiteX246" fmla="*/ 332812 w 7149692"/>
                  <a:gd name="connsiteY246" fmla="*/ 2159000 h 4639734"/>
                  <a:gd name="connsiteX247" fmla="*/ 282012 w 7149692"/>
                  <a:gd name="connsiteY247" fmla="*/ 2235200 h 4639734"/>
                  <a:gd name="connsiteX248" fmla="*/ 256612 w 7149692"/>
                  <a:gd name="connsiteY248" fmla="*/ 2252134 h 4639734"/>
                  <a:gd name="connsiteX249" fmla="*/ 214279 w 7149692"/>
                  <a:gd name="connsiteY249" fmla="*/ 2328334 h 4639734"/>
                  <a:gd name="connsiteX250" fmla="*/ 205812 w 7149692"/>
                  <a:gd name="connsiteY250" fmla="*/ 2362200 h 4639734"/>
                  <a:gd name="connsiteX251" fmla="*/ 188879 w 7149692"/>
                  <a:gd name="connsiteY251" fmla="*/ 2404534 h 4639734"/>
                  <a:gd name="connsiteX252" fmla="*/ 180412 w 7149692"/>
                  <a:gd name="connsiteY252" fmla="*/ 2446867 h 4639734"/>
                  <a:gd name="connsiteX253" fmla="*/ 188879 w 7149692"/>
                  <a:gd name="connsiteY253" fmla="*/ 2531534 h 4639734"/>
                  <a:gd name="connsiteX254" fmla="*/ 239679 w 7149692"/>
                  <a:gd name="connsiteY254" fmla="*/ 2573867 h 4639734"/>
                  <a:gd name="connsiteX255" fmla="*/ 265079 w 7149692"/>
                  <a:gd name="connsiteY255" fmla="*/ 2590800 h 4639734"/>
                  <a:gd name="connsiteX256" fmla="*/ 315879 w 7149692"/>
                  <a:gd name="connsiteY256" fmla="*/ 2641600 h 4639734"/>
                  <a:gd name="connsiteX257" fmla="*/ 375145 w 7149692"/>
                  <a:gd name="connsiteY257" fmla="*/ 2683934 h 4639734"/>
                  <a:gd name="connsiteX258" fmla="*/ 417479 w 7149692"/>
                  <a:gd name="connsiteY258" fmla="*/ 2709334 h 4639734"/>
                  <a:gd name="connsiteX259" fmla="*/ 510612 w 7149692"/>
                  <a:gd name="connsiteY259" fmla="*/ 2768600 h 4639734"/>
                  <a:gd name="connsiteX260" fmla="*/ 527545 w 7149692"/>
                  <a:gd name="connsiteY260" fmla="*/ 2785534 h 4639734"/>
                  <a:gd name="connsiteX261" fmla="*/ 561412 w 7149692"/>
                  <a:gd name="connsiteY261" fmla="*/ 2827867 h 4639734"/>
                  <a:gd name="connsiteX262" fmla="*/ 603745 w 7149692"/>
                  <a:gd name="connsiteY262" fmla="*/ 2895600 h 4639734"/>
                  <a:gd name="connsiteX263" fmla="*/ 561412 w 7149692"/>
                  <a:gd name="connsiteY263" fmla="*/ 2921000 h 4639734"/>
                  <a:gd name="connsiteX0" fmla="*/ 561412 w 7149692"/>
                  <a:gd name="connsiteY0" fmla="*/ 29210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79945 w 7149692"/>
                  <a:gd name="connsiteY239" fmla="*/ 1871134 h 4639734"/>
                  <a:gd name="connsiteX240" fmla="*/ 654545 w 7149692"/>
                  <a:gd name="connsiteY240" fmla="*/ 1896534 h 4639734"/>
                  <a:gd name="connsiteX241" fmla="*/ 586812 w 7149692"/>
                  <a:gd name="connsiteY241" fmla="*/ 1947334 h 4639734"/>
                  <a:gd name="connsiteX242" fmla="*/ 544479 w 7149692"/>
                  <a:gd name="connsiteY242" fmla="*/ 1981200 h 4639734"/>
                  <a:gd name="connsiteX243" fmla="*/ 459812 w 7149692"/>
                  <a:gd name="connsiteY243" fmla="*/ 2032000 h 4639734"/>
                  <a:gd name="connsiteX244" fmla="*/ 400545 w 7149692"/>
                  <a:gd name="connsiteY244" fmla="*/ 2099734 h 4639734"/>
                  <a:gd name="connsiteX245" fmla="*/ 332812 w 7149692"/>
                  <a:gd name="connsiteY245" fmla="*/ 2159000 h 4639734"/>
                  <a:gd name="connsiteX246" fmla="*/ 282012 w 7149692"/>
                  <a:gd name="connsiteY246" fmla="*/ 2235200 h 4639734"/>
                  <a:gd name="connsiteX247" fmla="*/ 256612 w 7149692"/>
                  <a:gd name="connsiteY247" fmla="*/ 2252134 h 4639734"/>
                  <a:gd name="connsiteX248" fmla="*/ 214279 w 7149692"/>
                  <a:gd name="connsiteY248" fmla="*/ 2328334 h 4639734"/>
                  <a:gd name="connsiteX249" fmla="*/ 205812 w 7149692"/>
                  <a:gd name="connsiteY249" fmla="*/ 2362200 h 4639734"/>
                  <a:gd name="connsiteX250" fmla="*/ 188879 w 7149692"/>
                  <a:gd name="connsiteY250" fmla="*/ 2404534 h 4639734"/>
                  <a:gd name="connsiteX251" fmla="*/ 180412 w 7149692"/>
                  <a:gd name="connsiteY251" fmla="*/ 2446867 h 4639734"/>
                  <a:gd name="connsiteX252" fmla="*/ 188879 w 7149692"/>
                  <a:gd name="connsiteY252" fmla="*/ 2531534 h 4639734"/>
                  <a:gd name="connsiteX253" fmla="*/ 239679 w 7149692"/>
                  <a:gd name="connsiteY253" fmla="*/ 2573867 h 4639734"/>
                  <a:gd name="connsiteX254" fmla="*/ 265079 w 7149692"/>
                  <a:gd name="connsiteY254" fmla="*/ 2590800 h 4639734"/>
                  <a:gd name="connsiteX255" fmla="*/ 315879 w 7149692"/>
                  <a:gd name="connsiteY255" fmla="*/ 2641600 h 4639734"/>
                  <a:gd name="connsiteX256" fmla="*/ 375145 w 7149692"/>
                  <a:gd name="connsiteY256" fmla="*/ 2683934 h 4639734"/>
                  <a:gd name="connsiteX257" fmla="*/ 417479 w 7149692"/>
                  <a:gd name="connsiteY257" fmla="*/ 2709334 h 4639734"/>
                  <a:gd name="connsiteX258" fmla="*/ 510612 w 7149692"/>
                  <a:gd name="connsiteY258" fmla="*/ 2768600 h 4639734"/>
                  <a:gd name="connsiteX259" fmla="*/ 527545 w 7149692"/>
                  <a:gd name="connsiteY259" fmla="*/ 2785534 h 4639734"/>
                  <a:gd name="connsiteX260" fmla="*/ 561412 w 7149692"/>
                  <a:gd name="connsiteY260" fmla="*/ 2827867 h 4639734"/>
                  <a:gd name="connsiteX261" fmla="*/ 603745 w 7149692"/>
                  <a:gd name="connsiteY261" fmla="*/ 2895600 h 4639734"/>
                  <a:gd name="connsiteX262" fmla="*/ 561412 w 7149692"/>
                  <a:gd name="connsiteY262" fmla="*/ 29210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79945 w 7149692"/>
                  <a:gd name="connsiteY239" fmla="*/ 1871134 h 4639734"/>
                  <a:gd name="connsiteX240" fmla="*/ 654545 w 7149692"/>
                  <a:gd name="connsiteY240" fmla="*/ 1896534 h 4639734"/>
                  <a:gd name="connsiteX241" fmla="*/ 586812 w 7149692"/>
                  <a:gd name="connsiteY241" fmla="*/ 1947334 h 4639734"/>
                  <a:gd name="connsiteX242" fmla="*/ 544479 w 7149692"/>
                  <a:gd name="connsiteY242" fmla="*/ 1981200 h 4639734"/>
                  <a:gd name="connsiteX243" fmla="*/ 459812 w 7149692"/>
                  <a:gd name="connsiteY243" fmla="*/ 2032000 h 4639734"/>
                  <a:gd name="connsiteX244" fmla="*/ 400545 w 7149692"/>
                  <a:gd name="connsiteY244" fmla="*/ 2099734 h 4639734"/>
                  <a:gd name="connsiteX245" fmla="*/ 332812 w 7149692"/>
                  <a:gd name="connsiteY245" fmla="*/ 2159000 h 4639734"/>
                  <a:gd name="connsiteX246" fmla="*/ 282012 w 7149692"/>
                  <a:gd name="connsiteY246" fmla="*/ 2235200 h 4639734"/>
                  <a:gd name="connsiteX247" fmla="*/ 256612 w 7149692"/>
                  <a:gd name="connsiteY247" fmla="*/ 2252134 h 4639734"/>
                  <a:gd name="connsiteX248" fmla="*/ 214279 w 7149692"/>
                  <a:gd name="connsiteY248" fmla="*/ 2328334 h 4639734"/>
                  <a:gd name="connsiteX249" fmla="*/ 205812 w 7149692"/>
                  <a:gd name="connsiteY249" fmla="*/ 2362200 h 4639734"/>
                  <a:gd name="connsiteX250" fmla="*/ 188879 w 7149692"/>
                  <a:gd name="connsiteY250" fmla="*/ 2404534 h 4639734"/>
                  <a:gd name="connsiteX251" fmla="*/ 180412 w 7149692"/>
                  <a:gd name="connsiteY251" fmla="*/ 2446867 h 4639734"/>
                  <a:gd name="connsiteX252" fmla="*/ 188879 w 7149692"/>
                  <a:gd name="connsiteY252" fmla="*/ 2531534 h 4639734"/>
                  <a:gd name="connsiteX253" fmla="*/ 239679 w 7149692"/>
                  <a:gd name="connsiteY253" fmla="*/ 2573867 h 4639734"/>
                  <a:gd name="connsiteX254" fmla="*/ 265079 w 7149692"/>
                  <a:gd name="connsiteY254" fmla="*/ 2590800 h 4639734"/>
                  <a:gd name="connsiteX255" fmla="*/ 315879 w 7149692"/>
                  <a:gd name="connsiteY255" fmla="*/ 2641600 h 4639734"/>
                  <a:gd name="connsiteX256" fmla="*/ 375145 w 7149692"/>
                  <a:gd name="connsiteY256" fmla="*/ 2683934 h 4639734"/>
                  <a:gd name="connsiteX257" fmla="*/ 417479 w 7149692"/>
                  <a:gd name="connsiteY257" fmla="*/ 2709334 h 4639734"/>
                  <a:gd name="connsiteX258" fmla="*/ 510612 w 7149692"/>
                  <a:gd name="connsiteY258" fmla="*/ 2768600 h 4639734"/>
                  <a:gd name="connsiteX259" fmla="*/ 527545 w 7149692"/>
                  <a:gd name="connsiteY259" fmla="*/ 2785534 h 4639734"/>
                  <a:gd name="connsiteX260" fmla="*/ 561412 w 7149692"/>
                  <a:gd name="connsiteY260" fmla="*/ 2827867 h 4639734"/>
                  <a:gd name="connsiteX261" fmla="*/ 603745 w 7149692"/>
                  <a:gd name="connsiteY261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79945 w 7149692"/>
                  <a:gd name="connsiteY239" fmla="*/ 1871134 h 4639734"/>
                  <a:gd name="connsiteX240" fmla="*/ 654545 w 7149692"/>
                  <a:gd name="connsiteY240" fmla="*/ 1896534 h 4639734"/>
                  <a:gd name="connsiteX241" fmla="*/ 586812 w 7149692"/>
                  <a:gd name="connsiteY241" fmla="*/ 1947334 h 4639734"/>
                  <a:gd name="connsiteX242" fmla="*/ 544479 w 7149692"/>
                  <a:gd name="connsiteY242" fmla="*/ 1981200 h 4639734"/>
                  <a:gd name="connsiteX243" fmla="*/ 459812 w 7149692"/>
                  <a:gd name="connsiteY243" fmla="*/ 2032000 h 4639734"/>
                  <a:gd name="connsiteX244" fmla="*/ 400545 w 7149692"/>
                  <a:gd name="connsiteY244" fmla="*/ 2099734 h 4639734"/>
                  <a:gd name="connsiteX245" fmla="*/ 332812 w 7149692"/>
                  <a:gd name="connsiteY245" fmla="*/ 2159000 h 4639734"/>
                  <a:gd name="connsiteX246" fmla="*/ 282012 w 7149692"/>
                  <a:gd name="connsiteY246" fmla="*/ 2235200 h 4639734"/>
                  <a:gd name="connsiteX247" fmla="*/ 256612 w 7149692"/>
                  <a:gd name="connsiteY247" fmla="*/ 2252134 h 4639734"/>
                  <a:gd name="connsiteX248" fmla="*/ 214279 w 7149692"/>
                  <a:gd name="connsiteY248" fmla="*/ 2328334 h 4639734"/>
                  <a:gd name="connsiteX249" fmla="*/ 205812 w 7149692"/>
                  <a:gd name="connsiteY249" fmla="*/ 2362200 h 4639734"/>
                  <a:gd name="connsiteX250" fmla="*/ 188879 w 7149692"/>
                  <a:gd name="connsiteY250" fmla="*/ 2404534 h 4639734"/>
                  <a:gd name="connsiteX251" fmla="*/ 180412 w 7149692"/>
                  <a:gd name="connsiteY251" fmla="*/ 2446867 h 4639734"/>
                  <a:gd name="connsiteX252" fmla="*/ 188879 w 7149692"/>
                  <a:gd name="connsiteY252" fmla="*/ 2531534 h 4639734"/>
                  <a:gd name="connsiteX253" fmla="*/ 239679 w 7149692"/>
                  <a:gd name="connsiteY253" fmla="*/ 2573867 h 4639734"/>
                  <a:gd name="connsiteX254" fmla="*/ 265079 w 7149692"/>
                  <a:gd name="connsiteY254" fmla="*/ 2590800 h 4639734"/>
                  <a:gd name="connsiteX255" fmla="*/ 315879 w 7149692"/>
                  <a:gd name="connsiteY255" fmla="*/ 2641600 h 4639734"/>
                  <a:gd name="connsiteX256" fmla="*/ 375145 w 7149692"/>
                  <a:gd name="connsiteY256" fmla="*/ 2683934 h 4639734"/>
                  <a:gd name="connsiteX257" fmla="*/ 417479 w 7149692"/>
                  <a:gd name="connsiteY257" fmla="*/ 2709334 h 4639734"/>
                  <a:gd name="connsiteX258" fmla="*/ 510612 w 7149692"/>
                  <a:gd name="connsiteY258" fmla="*/ 2768600 h 4639734"/>
                  <a:gd name="connsiteX259" fmla="*/ 561412 w 7149692"/>
                  <a:gd name="connsiteY259" fmla="*/ 2827867 h 4639734"/>
                  <a:gd name="connsiteX260" fmla="*/ 603745 w 7149692"/>
                  <a:gd name="connsiteY260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79945 w 7149692"/>
                  <a:gd name="connsiteY239" fmla="*/ 1871134 h 4639734"/>
                  <a:gd name="connsiteX240" fmla="*/ 654545 w 7149692"/>
                  <a:gd name="connsiteY240" fmla="*/ 1896534 h 4639734"/>
                  <a:gd name="connsiteX241" fmla="*/ 586812 w 7149692"/>
                  <a:gd name="connsiteY241" fmla="*/ 1947334 h 4639734"/>
                  <a:gd name="connsiteX242" fmla="*/ 544479 w 7149692"/>
                  <a:gd name="connsiteY242" fmla="*/ 1981200 h 4639734"/>
                  <a:gd name="connsiteX243" fmla="*/ 459812 w 7149692"/>
                  <a:gd name="connsiteY243" fmla="*/ 2032000 h 4639734"/>
                  <a:gd name="connsiteX244" fmla="*/ 400545 w 7149692"/>
                  <a:gd name="connsiteY244" fmla="*/ 2099734 h 4639734"/>
                  <a:gd name="connsiteX245" fmla="*/ 332812 w 7149692"/>
                  <a:gd name="connsiteY245" fmla="*/ 2159000 h 4639734"/>
                  <a:gd name="connsiteX246" fmla="*/ 282012 w 7149692"/>
                  <a:gd name="connsiteY246" fmla="*/ 2235200 h 4639734"/>
                  <a:gd name="connsiteX247" fmla="*/ 256612 w 7149692"/>
                  <a:gd name="connsiteY247" fmla="*/ 2252134 h 4639734"/>
                  <a:gd name="connsiteX248" fmla="*/ 214279 w 7149692"/>
                  <a:gd name="connsiteY248" fmla="*/ 2328334 h 4639734"/>
                  <a:gd name="connsiteX249" fmla="*/ 205812 w 7149692"/>
                  <a:gd name="connsiteY249" fmla="*/ 2362200 h 4639734"/>
                  <a:gd name="connsiteX250" fmla="*/ 188879 w 7149692"/>
                  <a:gd name="connsiteY250" fmla="*/ 2404534 h 4639734"/>
                  <a:gd name="connsiteX251" fmla="*/ 180412 w 7149692"/>
                  <a:gd name="connsiteY251" fmla="*/ 2446867 h 4639734"/>
                  <a:gd name="connsiteX252" fmla="*/ 188879 w 7149692"/>
                  <a:gd name="connsiteY252" fmla="*/ 2531534 h 4639734"/>
                  <a:gd name="connsiteX253" fmla="*/ 239679 w 7149692"/>
                  <a:gd name="connsiteY253" fmla="*/ 2573867 h 4639734"/>
                  <a:gd name="connsiteX254" fmla="*/ 265079 w 7149692"/>
                  <a:gd name="connsiteY254" fmla="*/ 2590800 h 4639734"/>
                  <a:gd name="connsiteX255" fmla="*/ 315879 w 7149692"/>
                  <a:gd name="connsiteY255" fmla="*/ 2641600 h 4639734"/>
                  <a:gd name="connsiteX256" fmla="*/ 417479 w 7149692"/>
                  <a:gd name="connsiteY256" fmla="*/ 2709334 h 4639734"/>
                  <a:gd name="connsiteX257" fmla="*/ 510612 w 7149692"/>
                  <a:gd name="connsiteY257" fmla="*/ 2768600 h 4639734"/>
                  <a:gd name="connsiteX258" fmla="*/ 561412 w 7149692"/>
                  <a:gd name="connsiteY258" fmla="*/ 2827867 h 4639734"/>
                  <a:gd name="connsiteX259" fmla="*/ 603745 w 7149692"/>
                  <a:gd name="connsiteY259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79945 w 7149692"/>
                  <a:gd name="connsiteY239" fmla="*/ 1871134 h 4639734"/>
                  <a:gd name="connsiteX240" fmla="*/ 654545 w 7149692"/>
                  <a:gd name="connsiteY240" fmla="*/ 1896534 h 4639734"/>
                  <a:gd name="connsiteX241" fmla="*/ 586812 w 7149692"/>
                  <a:gd name="connsiteY241" fmla="*/ 1947334 h 4639734"/>
                  <a:gd name="connsiteX242" fmla="*/ 544479 w 7149692"/>
                  <a:gd name="connsiteY242" fmla="*/ 1981200 h 4639734"/>
                  <a:gd name="connsiteX243" fmla="*/ 459812 w 7149692"/>
                  <a:gd name="connsiteY243" fmla="*/ 2032000 h 4639734"/>
                  <a:gd name="connsiteX244" fmla="*/ 400545 w 7149692"/>
                  <a:gd name="connsiteY244" fmla="*/ 2099734 h 4639734"/>
                  <a:gd name="connsiteX245" fmla="*/ 332812 w 7149692"/>
                  <a:gd name="connsiteY245" fmla="*/ 2159000 h 4639734"/>
                  <a:gd name="connsiteX246" fmla="*/ 282012 w 7149692"/>
                  <a:gd name="connsiteY246" fmla="*/ 2235200 h 4639734"/>
                  <a:gd name="connsiteX247" fmla="*/ 256612 w 7149692"/>
                  <a:gd name="connsiteY247" fmla="*/ 2252134 h 4639734"/>
                  <a:gd name="connsiteX248" fmla="*/ 214279 w 7149692"/>
                  <a:gd name="connsiteY248" fmla="*/ 2328334 h 4639734"/>
                  <a:gd name="connsiteX249" fmla="*/ 205812 w 7149692"/>
                  <a:gd name="connsiteY249" fmla="*/ 2362200 h 4639734"/>
                  <a:gd name="connsiteX250" fmla="*/ 188879 w 7149692"/>
                  <a:gd name="connsiteY250" fmla="*/ 2404534 h 4639734"/>
                  <a:gd name="connsiteX251" fmla="*/ 180412 w 7149692"/>
                  <a:gd name="connsiteY251" fmla="*/ 2446867 h 4639734"/>
                  <a:gd name="connsiteX252" fmla="*/ 188879 w 7149692"/>
                  <a:gd name="connsiteY252" fmla="*/ 2531534 h 4639734"/>
                  <a:gd name="connsiteX253" fmla="*/ 239679 w 7149692"/>
                  <a:gd name="connsiteY253" fmla="*/ 2573867 h 4639734"/>
                  <a:gd name="connsiteX254" fmla="*/ 315879 w 7149692"/>
                  <a:gd name="connsiteY254" fmla="*/ 2641600 h 4639734"/>
                  <a:gd name="connsiteX255" fmla="*/ 417479 w 7149692"/>
                  <a:gd name="connsiteY255" fmla="*/ 2709334 h 4639734"/>
                  <a:gd name="connsiteX256" fmla="*/ 510612 w 7149692"/>
                  <a:gd name="connsiteY256" fmla="*/ 2768600 h 4639734"/>
                  <a:gd name="connsiteX257" fmla="*/ 561412 w 7149692"/>
                  <a:gd name="connsiteY257" fmla="*/ 2827867 h 4639734"/>
                  <a:gd name="connsiteX258" fmla="*/ 603745 w 7149692"/>
                  <a:gd name="connsiteY258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79945 w 7149692"/>
                  <a:gd name="connsiteY239" fmla="*/ 1871134 h 4639734"/>
                  <a:gd name="connsiteX240" fmla="*/ 654545 w 7149692"/>
                  <a:gd name="connsiteY240" fmla="*/ 1896534 h 4639734"/>
                  <a:gd name="connsiteX241" fmla="*/ 586812 w 7149692"/>
                  <a:gd name="connsiteY241" fmla="*/ 1947334 h 4639734"/>
                  <a:gd name="connsiteX242" fmla="*/ 544479 w 7149692"/>
                  <a:gd name="connsiteY242" fmla="*/ 1981200 h 4639734"/>
                  <a:gd name="connsiteX243" fmla="*/ 459812 w 7149692"/>
                  <a:gd name="connsiteY243" fmla="*/ 2032000 h 4639734"/>
                  <a:gd name="connsiteX244" fmla="*/ 400545 w 7149692"/>
                  <a:gd name="connsiteY244" fmla="*/ 2099734 h 4639734"/>
                  <a:gd name="connsiteX245" fmla="*/ 332812 w 7149692"/>
                  <a:gd name="connsiteY245" fmla="*/ 2159000 h 4639734"/>
                  <a:gd name="connsiteX246" fmla="*/ 282012 w 7149692"/>
                  <a:gd name="connsiteY246" fmla="*/ 2235200 h 4639734"/>
                  <a:gd name="connsiteX247" fmla="*/ 256612 w 7149692"/>
                  <a:gd name="connsiteY247" fmla="*/ 2252134 h 4639734"/>
                  <a:gd name="connsiteX248" fmla="*/ 214279 w 7149692"/>
                  <a:gd name="connsiteY248" fmla="*/ 2328334 h 4639734"/>
                  <a:gd name="connsiteX249" fmla="*/ 205812 w 7149692"/>
                  <a:gd name="connsiteY249" fmla="*/ 2362200 h 4639734"/>
                  <a:gd name="connsiteX250" fmla="*/ 188879 w 7149692"/>
                  <a:gd name="connsiteY250" fmla="*/ 2404534 h 4639734"/>
                  <a:gd name="connsiteX251" fmla="*/ 180412 w 7149692"/>
                  <a:gd name="connsiteY251" fmla="*/ 2446867 h 4639734"/>
                  <a:gd name="connsiteX252" fmla="*/ 239679 w 7149692"/>
                  <a:gd name="connsiteY252" fmla="*/ 2573867 h 4639734"/>
                  <a:gd name="connsiteX253" fmla="*/ 315879 w 7149692"/>
                  <a:gd name="connsiteY253" fmla="*/ 2641600 h 4639734"/>
                  <a:gd name="connsiteX254" fmla="*/ 417479 w 7149692"/>
                  <a:gd name="connsiteY254" fmla="*/ 2709334 h 4639734"/>
                  <a:gd name="connsiteX255" fmla="*/ 510612 w 7149692"/>
                  <a:gd name="connsiteY255" fmla="*/ 2768600 h 4639734"/>
                  <a:gd name="connsiteX256" fmla="*/ 561412 w 7149692"/>
                  <a:gd name="connsiteY256" fmla="*/ 2827867 h 4639734"/>
                  <a:gd name="connsiteX257" fmla="*/ 603745 w 7149692"/>
                  <a:gd name="connsiteY257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79945 w 7149692"/>
                  <a:gd name="connsiteY239" fmla="*/ 1871134 h 4639734"/>
                  <a:gd name="connsiteX240" fmla="*/ 654545 w 7149692"/>
                  <a:gd name="connsiteY240" fmla="*/ 1896534 h 4639734"/>
                  <a:gd name="connsiteX241" fmla="*/ 586812 w 7149692"/>
                  <a:gd name="connsiteY241" fmla="*/ 1947334 h 4639734"/>
                  <a:gd name="connsiteX242" fmla="*/ 544479 w 7149692"/>
                  <a:gd name="connsiteY242" fmla="*/ 1981200 h 4639734"/>
                  <a:gd name="connsiteX243" fmla="*/ 459812 w 7149692"/>
                  <a:gd name="connsiteY243" fmla="*/ 2032000 h 4639734"/>
                  <a:gd name="connsiteX244" fmla="*/ 400545 w 7149692"/>
                  <a:gd name="connsiteY244" fmla="*/ 2099734 h 4639734"/>
                  <a:gd name="connsiteX245" fmla="*/ 332812 w 7149692"/>
                  <a:gd name="connsiteY245" fmla="*/ 2159000 h 4639734"/>
                  <a:gd name="connsiteX246" fmla="*/ 282012 w 7149692"/>
                  <a:gd name="connsiteY246" fmla="*/ 2235200 h 4639734"/>
                  <a:gd name="connsiteX247" fmla="*/ 256612 w 7149692"/>
                  <a:gd name="connsiteY247" fmla="*/ 2252134 h 4639734"/>
                  <a:gd name="connsiteX248" fmla="*/ 214279 w 7149692"/>
                  <a:gd name="connsiteY248" fmla="*/ 2328334 h 4639734"/>
                  <a:gd name="connsiteX249" fmla="*/ 205812 w 7149692"/>
                  <a:gd name="connsiteY249" fmla="*/ 2362200 h 4639734"/>
                  <a:gd name="connsiteX250" fmla="*/ 180412 w 7149692"/>
                  <a:gd name="connsiteY250" fmla="*/ 2446867 h 4639734"/>
                  <a:gd name="connsiteX251" fmla="*/ 239679 w 7149692"/>
                  <a:gd name="connsiteY251" fmla="*/ 2573867 h 4639734"/>
                  <a:gd name="connsiteX252" fmla="*/ 315879 w 7149692"/>
                  <a:gd name="connsiteY252" fmla="*/ 2641600 h 4639734"/>
                  <a:gd name="connsiteX253" fmla="*/ 417479 w 7149692"/>
                  <a:gd name="connsiteY253" fmla="*/ 2709334 h 4639734"/>
                  <a:gd name="connsiteX254" fmla="*/ 510612 w 7149692"/>
                  <a:gd name="connsiteY254" fmla="*/ 2768600 h 4639734"/>
                  <a:gd name="connsiteX255" fmla="*/ 561412 w 7149692"/>
                  <a:gd name="connsiteY255" fmla="*/ 2827867 h 4639734"/>
                  <a:gd name="connsiteX256" fmla="*/ 603745 w 7149692"/>
                  <a:gd name="connsiteY256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79945 w 7149692"/>
                  <a:gd name="connsiteY239" fmla="*/ 1871134 h 4639734"/>
                  <a:gd name="connsiteX240" fmla="*/ 654545 w 7149692"/>
                  <a:gd name="connsiteY240" fmla="*/ 1896534 h 4639734"/>
                  <a:gd name="connsiteX241" fmla="*/ 586812 w 7149692"/>
                  <a:gd name="connsiteY241" fmla="*/ 1947334 h 4639734"/>
                  <a:gd name="connsiteX242" fmla="*/ 544479 w 7149692"/>
                  <a:gd name="connsiteY242" fmla="*/ 1981200 h 4639734"/>
                  <a:gd name="connsiteX243" fmla="*/ 459812 w 7149692"/>
                  <a:gd name="connsiteY243" fmla="*/ 2032000 h 4639734"/>
                  <a:gd name="connsiteX244" fmla="*/ 400545 w 7149692"/>
                  <a:gd name="connsiteY244" fmla="*/ 2099734 h 4639734"/>
                  <a:gd name="connsiteX245" fmla="*/ 332812 w 7149692"/>
                  <a:gd name="connsiteY245" fmla="*/ 2159000 h 4639734"/>
                  <a:gd name="connsiteX246" fmla="*/ 282012 w 7149692"/>
                  <a:gd name="connsiteY246" fmla="*/ 2235200 h 4639734"/>
                  <a:gd name="connsiteX247" fmla="*/ 256612 w 7149692"/>
                  <a:gd name="connsiteY247" fmla="*/ 2252134 h 4639734"/>
                  <a:gd name="connsiteX248" fmla="*/ 205812 w 7149692"/>
                  <a:gd name="connsiteY248" fmla="*/ 2362200 h 4639734"/>
                  <a:gd name="connsiteX249" fmla="*/ 180412 w 7149692"/>
                  <a:gd name="connsiteY249" fmla="*/ 2446867 h 4639734"/>
                  <a:gd name="connsiteX250" fmla="*/ 239679 w 7149692"/>
                  <a:gd name="connsiteY250" fmla="*/ 2573867 h 4639734"/>
                  <a:gd name="connsiteX251" fmla="*/ 315879 w 7149692"/>
                  <a:gd name="connsiteY251" fmla="*/ 2641600 h 4639734"/>
                  <a:gd name="connsiteX252" fmla="*/ 417479 w 7149692"/>
                  <a:gd name="connsiteY252" fmla="*/ 2709334 h 4639734"/>
                  <a:gd name="connsiteX253" fmla="*/ 510612 w 7149692"/>
                  <a:gd name="connsiteY253" fmla="*/ 2768600 h 4639734"/>
                  <a:gd name="connsiteX254" fmla="*/ 561412 w 7149692"/>
                  <a:gd name="connsiteY254" fmla="*/ 2827867 h 4639734"/>
                  <a:gd name="connsiteX255" fmla="*/ 603745 w 7149692"/>
                  <a:gd name="connsiteY255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79945 w 7149692"/>
                  <a:gd name="connsiteY239" fmla="*/ 1871134 h 4639734"/>
                  <a:gd name="connsiteX240" fmla="*/ 654545 w 7149692"/>
                  <a:gd name="connsiteY240" fmla="*/ 1896534 h 4639734"/>
                  <a:gd name="connsiteX241" fmla="*/ 586812 w 7149692"/>
                  <a:gd name="connsiteY241" fmla="*/ 1947334 h 4639734"/>
                  <a:gd name="connsiteX242" fmla="*/ 544479 w 7149692"/>
                  <a:gd name="connsiteY242" fmla="*/ 1981200 h 4639734"/>
                  <a:gd name="connsiteX243" fmla="*/ 459812 w 7149692"/>
                  <a:gd name="connsiteY243" fmla="*/ 2032000 h 4639734"/>
                  <a:gd name="connsiteX244" fmla="*/ 400545 w 7149692"/>
                  <a:gd name="connsiteY244" fmla="*/ 2099734 h 4639734"/>
                  <a:gd name="connsiteX245" fmla="*/ 332812 w 7149692"/>
                  <a:gd name="connsiteY245" fmla="*/ 2159000 h 4639734"/>
                  <a:gd name="connsiteX246" fmla="*/ 282012 w 7149692"/>
                  <a:gd name="connsiteY246" fmla="*/ 2235200 h 4639734"/>
                  <a:gd name="connsiteX247" fmla="*/ 205812 w 7149692"/>
                  <a:gd name="connsiteY247" fmla="*/ 2362200 h 4639734"/>
                  <a:gd name="connsiteX248" fmla="*/ 180412 w 7149692"/>
                  <a:gd name="connsiteY248" fmla="*/ 2446867 h 4639734"/>
                  <a:gd name="connsiteX249" fmla="*/ 239679 w 7149692"/>
                  <a:gd name="connsiteY249" fmla="*/ 2573867 h 4639734"/>
                  <a:gd name="connsiteX250" fmla="*/ 315879 w 7149692"/>
                  <a:gd name="connsiteY250" fmla="*/ 2641600 h 4639734"/>
                  <a:gd name="connsiteX251" fmla="*/ 417479 w 7149692"/>
                  <a:gd name="connsiteY251" fmla="*/ 2709334 h 4639734"/>
                  <a:gd name="connsiteX252" fmla="*/ 510612 w 7149692"/>
                  <a:gd name="connsiteY252" fmla="*/ 2768600 h 4639734"/>
                  <a:gd name="connsiteX253" fmla="*/ 561412 w 7149692"/>
                  <a:gd name="connsiteY253" fmla="*/ 2827867 h 4639734"/>
                  <a:gd name="connsiteX254" fmla="*/ 603745 w 7149692"/>
                  <a:gd name="connsiteY254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79945 w 7149692"/>
                  <a:gd name="connsiteY239" fmla="*/ 1871134 h 4639734"/>
                  <a:gd name="connsiteX240" fmla="*/ 654545 w 7149692"/>
                  <a:gd name="connsiteY240" fmla="*/ 1896534 h 4639734"/>
                  <a:gd name="connsiteX241" fmla="*/ 544479 w 7149692"/>
                  <a:gd name="connsiteY241" fmla="*/ 1981200 h 4639734"/>
                  <a:gd name="connsiteX242" fmla="*/ 459812 w 7149692"/>
                  <a:gd name="connsiteY242" fmla="*/ 2032000 h 4639734"/>
                  <a:gd name="connsiteX243" fmla="*/ 400545 w 7149692"/>
                  <a:gd name="connsiteY243" fmla="*/ 2099734 h 4639734"/>
                  <a:gd name="connsiteX244" fmla="*/ 332812 w 7149692"/>
                  <a:gd name="connsiteY244" fmla="*/ 2159000 h 4639734"/>
                  <a:gd name="connsiteX245" fmla="*/ 282012 w 7149692"/>
                  <a:gd name="connsiteY245" fmla="*/ 2235200 h 4639734"/>
                  <a:gd name="connsiteX246" fmla="*/ 205812 w 7149692"/>
                  <a:gd name="connsiteY246" fmla="*/ 2362200 h 4639734"/>
                  <a:gd name="connsiteX247" fmla="*/ 180412 w 7149692"/>
                  <a:gd name="connsiteY247" fmla="*/ 2446867 h 4639734"/>
                  <a:gd name="connsiteX248" fmla="*/ 239679 w 7149692"/>
                  <a:gd name="connsiteY248" fmla="*/ 2573867 h 4639734"/>
                  <a:gd name="connsiteX249" fmla="*/ 315879 w 7149692"/>
                  <a:gd name="connsiteY249" fmla="*/ 2641600 h 4639734"/>
                  <a:gd name="connsiteX250" fmla="*/ 417479 w 7149692"/>
                  <a:gd name="connsiteY250" fmla="*/ 2709334 h 4639734"/>
                  <a:gd name="connsiteX251" fmla="*/ 510612 w 7149692"/>
                  <a:gd name="connsiteY251" fmla="*/ 2768600 h 4639734"/>
                  <a:gd name="connsiteX252" fmla="*/ 561412 w 7149692"/>
                  <a:gd name="connsiteY252" fmla="*/ 2827867 h 4639734"/>
                  <a:gd name="connsiteX253" fmla="*/ 603745 w 7149692"/>
                  <a:gd name="connsiteY253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30279 w 7149692"/>
                  <a:gd name="connsiteY232" fmla="*/ 1854200 h 4639734"/>
                  <a:gd name="connsiteX233" fmla="*/ 1204879 w 7149692"/>
                  <a:gd name="connsiteY233" fmla="*/ 1845734 h 4639734"/>
                  <a:gd name="connsiteX234" fmla="*/ 1128679 w 7149692"/>
                  <a:gd name="connsiteY234" fmla="*/ 1820334 h 4639734"/>
                  <a:gd name="connsiteX235" fmla="*/ 967812 w 7149692"/>
                  <a:gd name="connsiteY235" fmla="*/ 1811867 h 4639734"/>
                  <a:gd name="connsiteX236" fmla="*/ 866212 w 7149692"/>
                  <a:gd name="connsiteY236" fmla="*/ 1803400 h 4639734"/>
                  <a:gd name="connsiteX237" fmla="*/ 790012 w 7149692"/>
                  <a:gd name="connsiteY237" fmla="*/ 1811867 h 4639734"/>
                  <a:gd name="connsiteX238" fmla="*/ 722279 w 7149692"/>
                  <a:gd name="connsiteY238" fmla="*/ 1837267 h 4639734"/>
                  <a:gd name="connsiteX239" fmla="*/ 654545 w 7149692"/>
                  <a:gd name="connsiteY239" fmla="*/ 1896534 h 4639734"/>
                  <a:gd name="connsiteX240" fmla="*/ 544479 w 7149692"/>
                  <a:gd name="connsiteY240" fmla="*/ 1981200 h 4639734"/>
                  <a:gd name="connsiteX241" fmla="*/ 459812 w 7149692"/>
                  <a:gd name="connsiteY241" fmla="*/ 2032000 h 4639734"/>
                  <a:gd name="connsiteX242" fmla="*/ 400545 w 7149692"/>
                  <a:gd name="connsiteY242" fmla="*/ 2099734 h 4639734"/>
                  <a:gd name="connsiteX243" fmla="*/ 332812 w 7149692"/>
                  <a:gd name="connsiteY243" fmla="*/ 2159000 h 4639734"/>
                  <a:gd name="connsiteX244" fmla="*/ 282012 w 7149692"/>
                  <a:gd name="connsiteY244" fmla="*/ 2235200 h 4639734"/>
                  <a:gd name="connsiteX245" fmla="*/ 205812 w 7149692"/>
                  <a:gd name="connsiteY245" fmla="*/ 2362200 h 4639734"/>
                  <a:gd name="connsiteX246" fmla="*/ 180412 w 7149692"/>
                  <a:gd name="connsiteY246" fmla="*/ 2446867 h 4639734"/>
                  <a:gd name="connsiteX247" fmla="*/ 239679 w 7149692"/>
                  <a:gd name="connsiteY247" fmla="*/ 2573867 h 4639734"/>
                  <a:gd name="connsiteX248" fmla="*/ 315879 w 7149692"/>
                  <a:gd name="connsiteY248" fmla="*/ 2641600 h 4639734"/>
                  <a:gd name="connsiteX249" fmla="*/ 417479 w 7149692"/>
                  <a:gd name="connsiteY249" fmla="*/ 2709334 h 4639734"/>
                  <a:gd name="connsiteX250" fmla="*/ 510612 w 7149692"/>
                  <a:gd name="connsiteY250" fmla="*/ 2768600 h 4639734"/>
                  <a:gd name="connsiteX251" fmla="*/ 561412 w 7149692"/>
                  <a:gd name="connsiteY251" fmla="*/ 2827867 h 4639734"/>
                  <a:gd name="connsiteX252" fmla="*/ 603745 w 7149692"/>
                  <a:gd name="connsiteY252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64145 w 7149692"/>
                  <a:gd name="connsiteY231" fmla="*/ 1862667 h 4639734"/>
                  <a:gd name="connsiteX232" fmla="*/ 1204879 w 7149692"/>
                  <a:gd name="connsiteY232" fmla="*/ 1845734 h 4639734"/>
                  <a:gd name="connsiteX233" fmla="*/ 1128679 w 7149692"/>
                  <a:gd name="connsiteY233" fmla="*/ 1820334 h 4639734"/>
                  <a:gd name="connsiteX234" fmla="*/ 967812 w 7149692"/>
                  <a:gd name="connsiteY234" fmla="*/ 1811867 h 4639734"/>
                  <a:gd name="connsiteX235" fmla="*/ 866212 w 7149692"/>
                  <a:gd name="connsiteY235" fmla="*/ 1803400 h 4639734"/>
                  <a:gd name="connsiteX236" fmla="*/ 790012 w 7149692"/>
                  <a:gd name="connsiteY236" fmla="*/ 1811867 h 4639734"/>
                  <a:gd name="connsiteX237" fmla="*/ 722279 w 7149692"/>
                  <a:gd name="connsiteY237" fmla="*/ 1837267 h 4639734"/>
                  <a:gd name="connsiteX238" fmla="*/ 654545 w 7149692"/>
                  <a:gd name="connsiteY238" fmla="*/ 1896534 h 4639734"/>
                  <a:gd name="connsiteX239" fmla="*/ 544479 w 7149692"/>
                  <a:gd name="connsiteY239" fmla="*/ 1981200 h 4639734"/>
                  <a:gd name="connsiteX240" fmla="*/ 459812 w 7149692"/>
                  <a:gd name="connsiteY240" fmla="*/ 2032000 h 4639734"/>
                  <a:gd name="connsiteX241" fmla="*/ 400545 w 7149692"/>
                  <a:gd name="connsiteY241" fmla="*/ 2099734 h 4639734"/>
                  <a:gd name="connsiteX242" fmla="*/ 332812 w 7149692"/>
                  <a:gd name="connsiteY242" fmla="*/ 2159000 h 4639734"/>
                  <a:gd name="connsiteX243" fmla="*/ 282012 w 7149692"/>
                  <a:gd name="connsiteY243" fmla="*/ 2235200 h 4639734"/>
                  <a:gd name="connsiteX244" fmla="*/ 205812 w 7149692"/>
                  <a:gd name="connsiteY244" fmla="*/ 2362200 h 4639734"/>
                  <a:gd name="connsiteX245" fmla="*/ 180412 w 7149692"/>
                  <a:gd name="connsiteY245" fmla="*/ 2446867 h 4639734"/>
                  <a:gd name="connsiteX246" fmla="*/ 239679 w 7149692"/>
                  <a:gd name="connsiteY246" fmla="*/ 2573867 h 4639734"/>
                  <a:gd name="connsiteX247" fmla="*/ 315879 w 7149692"/>
                  <a:gd name="connsiteY247" fmla="*/ 2641600 h 4639734"/>
                  <a:gd name="connsiteX248" fmla="*/ 417479 w 7149692"/>
                  <a:gd name="connsiteY248" fmla="*/ 2709334 h 4639734"/>
                  <a:gd name="connsiteX249" fmla="*/ 510612 w 7149692"/>
                  <a:gd name="connsiteY249" fmla="*/ 2768600 h 4639734"/>
                  <a:gd name="connsiteX250" fmla="*/ 561412 w 7149692"/>
                  <a:gd name="connsiteY250" fmla="*/ 2827867 h 4639734"/>
                  <a:gd name="connsiteX251" fmla="*/ 603745 w 7149692"/>
                  <a:gd name="connsiteY251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416545 w 7149692"/>
                  <a:gd name="connsiteY228" fmla="*/ 1938867 h 4639734"/>
                  <a:gd name="connsiteX229" fmla="*/ 1357279 w 7149692"/>
                  <a:gd name="connsiteY229" fmla="*/ 1921934 h 4639734"/>
                  <a:gd name="connsiteX230" fmla="*/ 1298012 w 7149692"/>
                  <a:gd name="connsiteY230" fmla="*/ 1888067 h 4639734"/>
                  <a:gd name="connsiteX231" fmla="*/ 1204879 w 7149692"/>
                  <a:gd name="connsiteY231" fmla="*/ 1845734 h 4639734"/>
                  <a:gd name="connsiteX232" fmla="*/ 1128679 w 7149692"/>
                  <a:gd name="connsiteY232" fmla="*/ 1820334 h 4639734"/>
                  <a:gd name="connsiteX233" fmla="*/ 967812 w 7149692"/>
                  <a:gd name="connsiteY233" fmla="*/ 1811867 h 4639734"/>
                  <a:gd name="connsiteX234" fmla="*/ 866212 w 7149692"/>
                  <a:gd name="connsiteY234" fmla="*/ 1803400 h 4639734"/>
                  <a:gd name="connsiteX235" fmla="*/ 790012 w 7149692"/>
                  <a:gd name="connsiteY235" fmla="*/ 1811867 h 4639734"/>
                  <a:gd name="connsiteX236" fmla="*/ 722279 w 7149692"/>
                  <a:gd name="connsiteY236" fmla="*/ 1837267 h 4639734"/>
                  <a:gd name="connsiteX237" fmla="*/ 654545 w 7149692"/>
                  <a:gd name="connsiteY237" fmla="*/ 1896534 h 4639734"/>
                  <a:gd name="connsiteX238" fmla="*/ 544479 w 7149692"/>
                  <a:gd name="connsiteY238" fmla="*/ 1981200 h 4639734"/>
                  <a:gd name="connsiteX239" fmla="*/ 459812 w 7149692"/>
                  <a:gd name="connsiteY239" fmla="*/ 2032000 h 4639734"/>
                  <a:gd name="connsiteX240" fmla="*/ 400545 w 7149692"/>
                  <a:gd name="connsiteY240" fmla="*/ 2099734 h 4639734"/>
                  <a:gd name="connsiteX241" fmla="*/ 332812 w 7149692"/>
                  <a:gd name="connsiteY241" fmla="*/ 2159000 h 4639734"/>
                  <a:gd name="connsiteX242" fmla="*/ 282012 w 7149692"/>
                  <a:gd name="connsiteY242" fmla="*/ 2235200 h 4639734"/>
                  <a:gd name="connsiteX243" fmla="*/ 205812 w 7149692"/>
                  <a:gd name="connsiteY243" fmla="*/ 2362200 h 4639734"/>
                  <a:gd name="connsiteX244" fmla="*/ 180412 w 7149692"/>
                  <a:gd name="connsiteY244" fmla="*/ 2446867 h 4639734"/>
                  <a:gd name="connsiteX245" fmla="*/ 239679 w 7149692"/>
                  <a:gd name="connsiteY245" fmla="*/ 2573867 h 4639734"/>
                  <a:gd name="connsiteX246" fmla="*/ 315879 w 7149692"/>
                  <a:gd name="connsiteY246" fmla="*/ 2641600 h 4639734"/>
                  <a:gd name="connsiteX247" fmla="*/ 417479 w 7149692"/>
                  <a:gd name="connsiteY247" fmla="*/ 2709334 h 4639734"/>
                  <a:gd name="connsiteX248" fmla="*/ 510612 w 7149692"/>
                  <a:gd name="connsiteY248" fmla="*/ 2768600 h 4639734"/>
                  <a:gd name="connsiteX249" fmla="*/ 561412 w 7149692"/>
                  <a:gd name="connsiteY249" fmla="*/ 2827867 h 4639734"/>
                  <a:gd name="connsiteX250" fmla="*/ 603745 w 7149692"/>
                  <a:gd name="connsiteY250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25012 w 7149692"/>
                  <a:gd name="connsiteY226" fmla="*/ 1896534 h 4639734"/>
                  <a:gd name="connsiteX227" fmla="*/ 1433479 w 7149692"/>
                  <a:gd name="connsiteY227" fmla="*/ 1921934 h 4639734"/>
                  <a:gd name="connsiteX228" fmla="*/ 1357279 w 7149692"/>
                  <a:gd name="connsiteY228" fmla="*/ 1921934 h 4639734"/>
                  <a:gd name="connsiteX229" fmla="*/ 1298012 w 7149692"/>
                  <a:gd name="connsiteY229" fmla="*/ 1888067 h 4639734"/>
                  <a:gd name="connsiteX230" fmla="*/ 1204879 w 7149692"/>
                  <a:gd name="connsiteY230" fmla="*/ 1845734 h 4639734"/>
                  <a:gd name="connsiteX231" fmla="*/ 1128679 w 7149692"/>
                  <a:gd name="connsiteY231" fmla="*/ 1820334 h 4639734"/>
                  <a:gd name="connsiteX232" fmla="*/ 967812 w 7149692"/>
                  <a:gd name="connsiteY232" fmla="*/ 1811867 h 4639734"/>
                  <a:gd name="connsiteX233" fmla="*/ 866212 w 7149692"/>
                  <a:gd name="connsiteY233" fmla="*/ 1803400 h 4639734"/>
                  <a:gd name="connsiteX234" fmla="*/ 790012 w 7149692"/>
                  <a:gd name="connsiteY234" fmla="*/ 1811867 h 4639734"/>
                  <a:gd name="connsiteX235" fmla="*/ 722279 w 7149692"/>
                  <a:gd name="connsiteY235" fmla="*/ 1837267 h 4639734"/>
                  <a:gd name="connsiteX236" fmla="*/ 654545 w 7149692"/>
                  <a:gd name="connsiteY236" fmla="*/ 1896534 h 4639734"/>
                  <a:gd name="connsiteX237" fmla="*/ 544479 w 7149692"/>
                  <a:gd name="connsiteY237" fmla="*/ 1981200 h 4639734"/>
                  <a:gd name="connsiteX238" fmla="*/ 459812 w 7149692"/>
                  <a:gd name="connsiteY238" fmla="*/ 2032000 h 4639734"/>
                  <a:gd name="connsiteX239" fmla="*/ 400545 w 7149692"/>
                  <a:gd name="connsiteY239" fmla="*/ 2099734 h 4639734"/>
                  <a:gd name="connsiteX240" fmla="*/ 332812 w 7149692"/>
                  <a:gd name="connsiteY240" fmla="*/ 2159000 h 4639734"/>
                  <a:gd name="connsiteX241" fmla="*/ 282012 w 7149692"/>
                  <a:gd name="connsiteY241" fmla="*/ 2235200 h 4639734"/>
                  <a:gd name="connsiteX242" fmla="*/ 205812 w 7149692"/>
                  <a:gd name="connsiteY242" fmla="*/ 2362200 h 4639734"/>
                  <a:gd name="connsiteX243" fmla="*/ 180412 w 7149692"/>
                  <a:gd name="connsiteY243" fmla="*/ 2446867 h 4639734"/>
                  <a:gd name="connsiteX244" fmla="*/ 239679 w 7149692"/>
                  <a:gd name="connsiteY244" fmla="*/ 2573867 h 4639734"/>
                  <a:gd name="connsiteX245" fmla="*/ 315879 w 7149692"/>
                  <a:gd name="connsiteY245" fmla="*/ 2641600 h 4639734"/>
                  <a:gd name="connsiteX246" fmla="*/ 417479 w 7149692"/>
                  <a:gd name="connsiteY246" fmla="*/ 2709334 h 4639734"/>
                  <a:gd name="connsiteX247" fmla="*/ 510612 w 7149692"/>
                  <a:gd name="connsiteY247" fmla="*/ 2768600 h 4639734"/>
                  <a:gd name="connsiteX248" fmla="*/ 561412 w 7149692"/>
                  <a:gd name="connsiteY248" fmla="*/ 2827867 h 4639734"/>
                  <a:gd name="connsiteX249" fmla="*/ 603745 w 7149692"/>
                  <a:gd name="connsiteY249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74212 w 7149692"/>
                  <a:gd name="connsiteY224" fmla="*/ 1837267 h 4639734"/>
                  <a:gd name="connsiteX225" fmla="*/ 1391145 w 7149692"/>
                  <a:gd name="connsiteY225" fmla="*/ 1862667 h 4639734"/>
                  <a:gd name="connsiteX226" fmla="*/ 1433479 w 7149692"/>
                  <a:gd name="connsiteY226" fmla="*/ 1921934 h 4639734"/>
                  <a:gd name="connsiteX227" fmla="*/ 1357279 w 7149692"/>
                  <a:gd name="connsiteY227" fmla="*/ 1921934 h 4639734"/>
                  <a:gd name="connsiteX228" fmla="*/ 1298012 w 7149692"/>
                  <a:gd name="connsiteY228" fmla="*/ 1888067 h 4639734"/>
                  <a:gd name="connsiteX229" fmla="*/ 1204879 w 7149692"/>
                  <a:gd name="connsiteY229" fmla="*/ 1845734 h 4639734"/>
                  <a:gd name="connsiteX230" fmla="*/ 1128679 w 7149692"/>
                  <a:gd name="connsiteY230" fmla="*/ 1820334 h 4639734"/>
                  <a:gd name="connsiteX231" fmla="*/ 967812 w 7149692"/>
                  <a:gd name="connsiteY231" fmla="*/ 1811867 h 4639734"/>
                  <a:gd name="connsiteX232" fmla="*/ 866212 w 7149692"/>
                  <a:gd name="connsiteY232" fmla="*/ 1803400 h 4639734"/>
                  <a:gd name="connsiteX233" fmla="*/ 790012 w 7149692"/>
                  <a:gd name="connsiteY233" fmla="*/ 1811867 h 4639734"/>
                  <a:gd name="connsiteX234" fmla="*/ 722279 w 7149692"/>
                  <a:gd name="connsiteY234" fmla="*/ 1837267 h 4639734"/>
                  <a:gd name="connsiteX235" fmla="*/ 654545 w 7149692"/>
                  <a:gd name="connsiteY235" fmla="*/ 1896534 h 4639734"/>
                  <a:gd name="connsiteX236" fmla="*/ 544479 w 7149692"/>
                  <a:gd name="connsiteY236" fmla="*/ 1981200 h 4639734"/>
                  <a:gd name="connsiteX237" fmla="*/ 459812 w 7149692"/>
                  <a:gd name="connsiteY237" fmla="*/ 2032000 h 4639734"/>
                  <a:gd name="connsiteX238" fmla="*/ 400545 w 7149692"/>
                  <a:gd name="connsiteY238" fmla="*/ 2099734 h 4639734"/>
                  <a:gd name="connsiteX239" fmla="*/ 332812 w 7149692"/>
                  <a:gd name="connsiteY239" fmla="*/ 2159000 h 4639734"/>
                  <a:gd name="connsiteX240" fmla="*/ 282012 w 7149692"/>
                  <a:gd name="connsiteY240" fmla="*/ 2235200 h 4639734"/>
                  <a:gd name="connsiteX241" fmla="*/ 205812 w 7149692"/>
                  <a:gd name="connsiteY241" fmla="*/ 2362200 h 4639734"/>
                  <a:gd name="connsiteX242" fmla="*/ 180412 w 7149692"/>
                  <a:gd name="connsiteY242" fmla="*/ 2446867 h 4639734"/>
                  <a:gd name="connsiteX243" fmla="*/ 239679 w 7149692"/>
                  <a:gd name="connsiteY243" fmla="*/ 2573867 h 4639734"/>
                  <a:gd name="connsiteX244" fmla="*/ 315879 w 7149692"/>
                  <a:gd name="connsiteY244" fmla="*/ 2641600 h 4639734"/>
                  <a:gd name="connsiteX245" fmla="*/ 417479 w 7149692"/>
                  <a:gd name="connsiteY245" fmla="*/ 2709334 h 4639734"/>
                  <a:gd name="connsiteX246" fmla="*/ 510612 w 7149692"/>
                  <a:gd name="connsiteY246" fmla="*/ 2768600 h 4639734"/>
                  <a:gd name="connsiteX247" fmla="*/ 561412 w 7149692"/>
                  <a:gd name="connsiteY247" fmla="*/ 2827867 h 4639734"/>
                  <a:gd name="connsiteX248" fmla="*/ 603745 w 7149692"/>
                  <a:gd name="connsiteY248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289545 w 7149692"/>
                  <a:gd name="connsiteY222" fmla="*/ 1761067 h 4639734"/>
                  <a:gd name="connsiteX223" fmla="*/ 1314945 w 7149692"/>
                  <a:gd name="connsiteY223" fmla="*/ 1794934 h 4639734"/>
                  <a:gd name="connsiteX224" fmla="*/ 1391145 w 7149692"/>
                  <a:gd name="connsiteY224" fmla="*/ 1862667 h 4639734"/>
                  <a:gd name="connsiteX225" fmla="*/ 1433479 w 7149692"/>
                  <a:gd name="connsiteY225" fmla="*/ 1921934 h 4639734"/>
                  <a:gd name="connsiteX226" fmla="*/ 1357279 w 7149692"/>
                  <a:gd name="connsiteY226" fmla="*/ 1921934 h 4639734"/>
                  <a:gd name="connsiteX227" fmla="*/ 1298012 w 7149692"/>
                  <a:gd name="connsiteY227" fmla="*/ 1888067 h 4639734"/>
                  <a:gd name="connsiteX228" fmla="*/ 1204879 w 7149692"/>
                  <a:gd name="connsiteY228" fmla="*/ 1845734 h 4639734"/>
                  <a:gd name="connsiteX229" fmla="*/ 1128679 w 7149692"/>
                  <a:gd name="connsiteY229" fmla="*/ 1820334 h 4639734"/>
                  <a:gd name="connsiteX230" fmla="*/ 967812 w 7149692"/>
                  <a:gd name="connsiteY230" fmla="*/ 1811867 h 4639734"/>
                  <a:gd name="connsiteX231" fmla="*/ 866212 w 7149692"/>
                  <a:gd name="connsiteY231" fmla="*/ 1803400 h 4639734"/>
                  <a:gd name="connsiteX232" fmla="*/ 790012 w 7149692"/>
                  <a:gd name="connsiteY232" fmla="*/ 1811867 h 4639734"/>
                  <a:gd name="connsiteX233" fmla="*/ 722279 w 7149692"/>
                  <a:gd name="connsiteY233" fmla="*/ 1837267 h 4639734"/>
                  <a:gd name="connsiteX234" fmla="*/ 654545 w 7149692"/>
                  <a:gd name="connsiteY234" fmla="*/ 1896534 h 4639734"/>
                  <a:gd name="connsiteX235" fmla="*/ 544479 w 7149692"/>
                  <a:gd name="connsiteY235" fmla="*/ 1981200 h 4639734"/>
                  <a:gd name="connsiteX236" fmla="*/ 459812 w 7149692"/>
                  <a:gd name="connsiteY236" fmla="*/ 2032000 h 4639734"/>
                  <a:gd name="connsiteX237" fmla="*/ 400545 w 7149692"/>
                  <a:gd name="connsiteY237" fmla="*/ 2099734 h 4639734"/>
                  <a:gd name="connsiteX238" fmla="*/ 332812 w 7149692"/>
                  <a:gd name="connsiteY238" fmla="*/ 2159000 h 4639734"/>
                  <a:gd name="connsiteX239" fmla="*/ 282012 w 7149692"/>
                  <a:gd name="connsiteY239" fmla="*/ 2235200 h 4639734"/>
                  <a:gd name="connsiteX240" fmla="*/ 205812 w 7149692"/>
                  <a:gd name="connsiteY240" fmla="*/ 2362200 h 4639734"/>
                  <a:gd name="connsiteX241" fmla="*/ 180412 w 7149692"/>
                  <a:gd name="connsiteY241" fmla="*/ 2446867 h 4639734"/>
                  <a:gd name="connsiteX242" fmla="*/ 239679 w 7149692"/>
                  <a:gd name="connsiteY242" fmla="*/ 2573867 h 4639734"/>
                  <a:gd name="connsiteX243" fmla="*/ 315879 w 7149692"/>
                  <a:gd name="connsiteY243" fmla="*/ 2641600 h 4639734"/>
                  <a:gd name="connsiteX244" fmla="*/ 417479 w 7149692"/>
                  <a:gd name="connsiteY244" fmla="*/ 2709334 h 4639734"/>
                  <a:gd name="connsiteX245" fmla="*/ 510612 w 7149692"/>
                  <a:gd name="connsiteY245" fmla="*/ 2768600 h 4639734"/>
                  <a:gd name="connsiteX246" fmla="*/ 561412 w 7149692"/>
                  <a:gd name="connsiteY246" fmla="*/ 2827867 h 4639734"/>
                  <a:gd name="connsiteX247" fmla="*/ 603745 w 7149692"/>
                  <a:gd name="connsiteY247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179479 w 7149692"/>
                  <a:gd name="connsiteY220" fmla="*/ 1659467 h 4639734"/>
                  <a:gd name="connsiteX221" fmla="*/ 1230279 w 7149692"/>
                  <a:gd name="connsiteY221" fmla="*/ 1710267 h 4639734"/>
                  <a:gd name="connsiteX222" fmla="*/ 1314945 w 7149692"/>
                  <a:gd name="connsiteY222" fmla="*/ 1794934 h 4639734"/>
                  <a:gd name="connsiteX223" fmla="*/ 1391145 w 7149692"/>
                  <a:gd name="connsiteY223" fmla="*/ 1862667 h 4639734"/>
                  <a:gd name="connsiteX224" fmla="*/ 1433479 w 7149692"/>
                  <a:gd name="connsiteY224" fmla="*/ 1921934 h 4639734"/>
                  <a:gd name="connsiteX225" fmla="*/ 1357279 w 7149692"/>
                  <a:gd name="connsiteY225" fmla="*/ 1921934 h 4639734"/>
                  <a:gd name="connsiteX226" fmla="*/ 1298012 w 7149692"/>
                  <a:gd name="connsiteY226" fmla="*/ 1888067 h 4639734"/>
                  <a:gd name="connsiteX227" fmla="*/ 1204879 w 7149692"/>
                  <a:gd name="connsiteY227" fmla="*/ 1845734 h 4639734"/>
                  <a:gd name="connsiteX228" fmla="*/ 1128679 w 7149692"/>
                  <a:gd name="connsiteY228" fmla="*/ 1820334 h 4639734"/>
                  <a:gd name="connsiteX229" fmla="*/ 967812 w 7149692"/>
                  <a:gd name="connsiteY229" fmla="*/ 1811867 h 4639734"/>
                  <a:gd name="connsiteX230" fmla="*/ 866212 w 7149692"/>
                  <a:gd name="connsiteY230" fmla="*/ 1803400 h 4639734"/>
                  <a:gd name="connsiteX231" fmla="*/ 790012 w 7149692"/>
                  <a:gd name="connsiteY231" fmla="*/ 1811867 h 4639734"/>
                  <a:gd name="connsiteX232" fmla="*/ 722279 w 7149692"/>
                  <a:gd name="connsiteY232" fmla="*/ 1837267 h 4639734"/>
                  <a:gd name="connsiteX233" fmla="*/ 654545 w 7149692"/>
                  <a:gd name="connsiteY233" fmla="*/ 1896534 h 4639734"/>
                  <a:gd name="connsiteX234" fmla="*/ 544479 w 7149692"/>
                  <a:gd name="connsiteY234" fmla="*/ 1981200 h 4639734"/>
                  <a:gd name="connsiteX235" fmla="*/ 459812 w 7149692"/>
                  <a:gd name="connsiteY235" fmla="*/ 2032000 h 4639734"/>
                  <a:gd name="connsiteX236" fmla="*/ 400545 w 7149692"/>
                  <a:gd name="connsiteY236" fmla="*/ 2099734 h 4639734"/>
                  <a:gd name="connsiteX237" fmla="*/ 332812 w 7149692"/>
                  <a:gd name="connsiteY237" fmla="*/ 2159000 h 4639734"/>
                  <a:gd name="connsiteX238" fmla="*/ 282012 w 7149692"/>
                  <a:gd name="connsiteY238" fmla="*/ 2235200 h 4639734"/>
                  <a:gd name="connsiteX239" fmla="*/ 205812 w 7149692"/>
                  <a:gd name="connsiteY239" fmla="*/ 2362200 h 4639734"/>
                  <a:gd name="connsiteX240" fmla="*/ 180412 w 7149692"/>
                  <a:gd name="connsiteY240" fmla="*/ 2446867 h 4639734"/>
                  <a:gd name="connsiteX241" fmla="*/ 239679 w 7149692"/>
                  <a:gd name="connsiteY241" fmla="*/ 2573867 h 4639734"/>
                  <a:gd name="connsiteX242" fmla="*/ 315879 w 7149692"/>
                  <a:gd name="connsiteY242" fmla="*/ 2641600 h 4639734"/>
                  <a:gd name="connsiteX243" fmla="*/ 417479 w 7149692"/>
                  <a:gd name="connsiteY243" fmla="*/ 2709334 h 4639734"/>
                  <a:gd name="connsiteX244" fmla="*/ 510612 w 7149692"/>
                  <a:gd name="connsiteY244" fmla="*/ 2768600 h 4639734"/>
                  <a:gd name="connsiteX245" fmla="*/ 561412 w 7149692"/>
                  <a:gd name="connsiteY245" fmla="*/ 2827867 h 4639734"/>
                  <a:gd name="connsiteX246" fmla="*/ 603745 w 7149692"/>
                  <a:gd name="connsiteY246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25679 w 7149692"/>
                  <a:gd name="connsiteY183" fmla="*/ 1083734 h 4639734"/>
                  <a:gd name="connsiteX184" fmla="*/ 2508745 w 7149692"/>
                  <a:gd name="connsiteY184" fmla="*/ 1049867 h 4639734"/>
                  <a:gd name="connsiteX185" fmla="*/ 2466412 w 7149692"/>
                  <a:gd name="connsiteY185" fmla="*/ 1024467 h 4639734"/>
                  <a:gd name="connsiteX186" fmla="*/ 2432545 w 7149692"/>
                  <a:gd name="connsiteY186" fmla="*/ 999067 h 4639734"/>
                  <a:gd name="connsiteX187" fmla="*/ 2305545 w 7149692"/>
                  <a:gd name="connsiteY187" fmla="*/ 889000 h 4639734"/>
                  <a:gd name="connsiteX188" fmla="*/ 2187012 w 7149692"/>
                  <a:gd name="connsiteY188" fmla="*/ 804334 h 4639734"/>
                  <a:gd name="connsiteX189" fmla="*/ 2136212 w 7149692"/>
                  <a:gd name="connsiteY189" fmla="*/ 762000 h 4639734"/>
                  <a:gd name="connsiteX190" fmla="*/ 2017679 w 7149692"/>
                  <a:gd name="connsiteY190" fmla="*/ 677334 h 4639734"/>
                  <a:gd name="connsiteX191" fmla="*/ 1966879 w 7149692"/>
                  <a:gd name="connsiteY191" fmla="*/ 635000 h 4639734"/>
                  <a:gd name="connsiteX192" fmla="*/ 1873745 w 7149692"/>
                  <a:gd name="connsiteY192" fmla="*/ 575734 h 4639734"/>
                  <a:gd name="connsiteX193" fmla="*/ 1831412 w 7149692"/>
                  <a:gd name="connsiteY193" fmla="*/ 541867 h 4639734"/>
                  <a:gd name="connsiteX194" fmla="*/ 1789079 w 7149692"/>
                  <a:gd name="connsiteY194" fmla="*/ 533400 h 4639734"/>
                  <a:gd name="connsiteX195" fmla="*/ 1763679 w 7149692"/>
                  <a:gd name="connsiteY195" fmla="*/ 524934 h 4639734"/>
                  <a:gd name="connsiteX196" fmla="*/ 1738279 w 7149692"/>
                  <a:gd name="connsiteY196" fmla="*/ 508000 h 4639734"/>
                  <a:gd name="connsiteX197" fmla="*/ 1611279 w 7149692"/>
                  <a:gd name="connsiteY197" fmla="*/ 474134 h 4639734"/>
                  <a:gd name="connsiteX198" fmla="*/ 1501212 w 7149692"/>
                  <a:gd name="connsiteY198" fmla="*/ 465667 h 4639734"/>
                  <a:gd name="connsiteX199" fmla="*/ 1314945 w 7149692"/>
                  <a:gd name="connsiteY199" fmla="*/ 474134 h 4639734"/>
                  <a:gd name="connsiteX200" fmla="*/ 1255679 w 7149692"/>
                  <a:gd name="connsiteY200" fmla="*/ 491067 h 4639734"/>
                  <a:gd name="connsiteX201" fmla="*/ 1179479 w 7149692"/>
                  <a:gd name="connsiteY201" fmla="*/ 508000 h 4639734"/>
                  <a:gd name="connsiteX202" fmla="*/ 1111745 w 7149692"/>
                  <a:gd name="connsiteY202" fmla="*/ 524934 h 4639734"/>
                  <a:gd name="connsiteX203" fmla="*/ 1077879 w 7149692"/>
                  <a:gd name="connsiteY203" fmla="*/ 550334 h 4639734"/>
                  <a:gd name="connsiteX204" fmla="*/ 1044012 w 7149692"/>
                  <a:gd name="connsiteY204" fmla="*/ 567267 h 4639734"/>
                  <a:gd name="connsiteX205" fmla="*/ 993212 w 7149692"/>
                  <a:gd name="connsiteY205" fmla="*/ 618067 h 4639734"/>
                  <a:gd name="connsiteX206" fmla="*/ 933945 w 7149692"/>
                  <a:gd name="connsiteY206" fmla="*/ 728134 h 4639734"/>
                  <a:gd name="connsiteX207" fmla="*/ 900079 w 7149692"/>
                  <a:gd name="connsiteY207" fmla="*/ 778934 h 4639734"/>
                  <a:gd name="connsiteX208" fmla="*/ 883145 w 7149692"/>
                  <a:gd name="connsiteY208" fmla="*/ 838200 h 4639734"/>
                  <a:gd name="connsiteX209" fmla="*/ 866212 w 7149692"/>
                  <a:gd name="connsiteY209" fmla="*/ 905934 h 4639734"/>
                  <a:gd name="connsiteX210" fmla="*/ 883145 w 7149692"/>
                  <a:gd name="connsiteY210" fmla="*/ 1227667 h 4639734"/>
                  <a:gd name="connsiteX211" fmla="*/ 900079 w 7149692"/>
                  <a:gd name="connsiteY211" fmla="*/ 1278467 h 4639734"/>
                  <a:gd name="connsiteX212" fmla="*/ 908545 w 7149692"/>
                  <a:gd name="connsiteY212" fmla="*/ 1320800 h 4639734"/>
                  <a:gd name="connsiteX213" fmla="*/ 942412 w 7149692"/>
                  <a:gd name="connsiteY213" fmla="*/ 1380067 h 4639734"/>
                  <a:gd name="connsiteX214" fmla="*/ 967812 w 7149692"/>
                  <a:gd name="connsiteY214" fmla="*/ 1413934 h 4639734"/>
                  <a:gd name="connsiteX215" fmla="*/ 1010145 w 7149692"/>
                  <a:gd name="connsiteY215" fmla="*/ 1490134 h 4639734"/>
                  <a:gd name="connsiteX216" fmla="*/ 1060945 w 7149692"/>
                  <a:gd name="connsiteY216" fmla="*/ 1532467 h 4639734"/>
                  <a:gd name="connsiteX217" fmla="*/ 1077879 w 7149692"/>
                  <a:gd name="connsiteY217" fmla="*/ 1557867 h 4639734"/>
                  <a:gd name="connsiteX218" fmla="*/ 1120212 w 7149692"/>
                  <a:gd name="connsiteY218" fmla="*/ 1591734 h 4639734"/>
                  <a:gd name="connsiteX219" fmla="*/ 1145612 w 7149692"/>
                  <a:gd name="connsiteY219" fmla="*/ 1617134 h 4639734"/>
                  <a:gd name="connsiteX220" fmla="*/ 1230279 w 7149692"/>
                  <a:gd name="connsiteY220" fmla="*/ 1710267 h 4639734"/>
                  <a:gd name="connsiteX221" fmla="*/ 1314945 w 7149692"/>
                  <a:gd name="connsiteY221" fmla="*/ 1794934 h 4639734"/>
                  <a:gd name="connsiteX222" fmla="*/ 1391145 w 7149692"/>
                  <a:gd name="connsiteY222" fmla="*/ 1862667 h 4639734"/>
                  <a:gd name="connsiteX223" fmla="*/ 1433479 w 7149692"/>
                  <a:gd name="connsiteY223" fmla="*/ 1921934 h 4639734"/>
                  <a:gd name="connsiteX224" fmla="*/ 1357279 w 7149692"/>
                  <a:gd name="connsiteY224" fmla="*/ 1921934 h 4639734"/>
                  <a:gd name="connsiteX225" fmla="*/ 1298012 w 7149692"/>
                  <a:gd name="connsiteY225" fmla="*/ 1888067 h 4639734"/>
                  <a:gd name="connsiteX226" fmla="*/ 1204879 w 7149692"/>
                  <a:gd name="connsiteY226" fmla="*/ 1845734 h 4639734"/>
                  <a:gd name="connsiteX227" fmla="*/ 1128679 w 7149692"/>
                  <a:gd name="connsiteY227" fmla="*/ 1820334 h 4639734"/>
                  <a:gd name="connsiteX228" fmla="*/ 967812 w 7149692"/>
                  <a:gd name="connsiteY228" fmla="*/ 1811867 h 4639734"/>
                  <a:gd name="connsiteX229" fmla="*/ 866212 w 7149692"/>
                  <a:gd name="connsiteY229" fmla="*/ 1803400 h 4639734"/>
                  <a:gd name="connsiteX230" fmla="*/ 790012 w 7149692"/>
                  <a:gd name="connsiteY230" fmla="*/ 1811867 h 4639734"/>
                  <a:gd name="connsiteX231" fmla="*/ 722279 w 7149692"/>
                  <a:gd name="connsiteY231" fmla="*/ 1837267 h 4639734"/>
                  <a:gd name="connsiteX232" fmla="*/ 654545 w 7149692"/>
                  <a:gd name="connsiteY232" fmla="*/ 1896534 h 4639734"/>
                  <a:gd name="connsiteX233" fmla="*/ 544479 w 7149692"/>
                  <a:gd name="connsiteY233" fmla="*/ 1981200 h 4639734"/>
                  <a:gd name="connsiteX234" fmla="*/ 459812 w 7149692"/>
                  <a:gd name="connsiteY234" fmla="*/ 2032000 h 4639734"/>
                  <a:gd name="connsiteX235" fmla="*/ 400545 w 7149692"/>
                  <a:gd name="connsiteY235" fmla="*/ 2099734 h 4639734"/>
                  <a:gd name="connsiteX236" fmla="*/ 332812 w 7149692"/>
                  <a:gd name="connsiteY236" fmla="*/ 2159000 h 4639734"/>
                  <a:gd name="connsiteX237" fmla="*/ 282012 w 7149692"/>
                  <a:gd name="connsiteY237" fmla="*/ 2235200 h 4639734"/>
                  <a:gd name="connsiteX238" fmla="*/ 205812 w 7149692"/>
                  <a:gd name="connsiteY238" fmla="*/ 2362200 h 4639734"/>
                  <a:gd name="connsiteX239" fmla="*/ 180412 w 7149692"/>
                  <a:gd name="connsiteY239" fmla="*/ 2446867 h 4639734"/>
                  <a:gd name="connsiteX240" fmla="*/ 239679 w 7149692"/>
                  <a:gd name="connsiteY240" fmla="*/ 2573867 h 4639734"/>
                  <a:gd name="connsiteX241" fmla="*/ 315879 w 7149692"/>
                  <a:gd name="connsiteY241" fmla="*/ 2641600 h 4639734"/>
                  <a:gd name="connsiteX242" fmla="*/ 417479 w 7149692"/>
                  <a:gd name="connsiteY242" fmla="*/ 2709334 h 4639734"/>
                  <a:gd name="connsiteX243" fmla="*/ 510612 w 7149692"/>
                  <a:gd name="connsiteY243" fmla="*/ 2768600 h 4639734"/>
                  <a:gd name="connsiteX244" fmla="*/ 561412 w 7149692"/>
                  <a:gd name="connsiteY244" fmla="*/ 2827867 h 4639734"/>
                  <a:gd name="connsiteX245" fmla="*/ 603745 w 7149692"/>
                  <a:gd name="connsiteY245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08745 w 7149692"/>
                  <a:gd name="connsiteY183" fmla="*/ 1049867 h 4639734"/>
                  <a:gd name="connsiteX184" fmla="*/ 2466412 w 7149692"/>
                  <a:gd name="connsiteY184" fmla="*/ 1024467 h 4639734"/>
                  <a:gd name="connsiteX185" fmla="*/ 2432545 w 7149692"/>
                  <a:gd name="connsiteY185" fmla="*/ 999067 h 4639734"/>
                  <a:gd name="connsiteX186" fmla="*/ 2305545 w 7149692"/>
                  <a:gd name="connsiteY186" fmla="*/ 889000 h 4639734"/>
                  <a:gd name="connsiteX187" fmla="*/ 2187012 w 7149692"/>
                  <a:gd name="connsiteY187" fmla="*/ 804334 h 4639734"/>
                  <a:gd name="connsiteX188" fmla="*/ 2136212 w 7149692"/>
                  <a:gd name="connsiteY188" fmla="*/ 762000 h 4639734"/>
                  <a:gd name="connsiteX189" fmla="*/ 2017679 w 7149692"/>
                  <a:gd name="connsiteY189" fmla="*/ 677334 h 4639734"/>
                  <a:gd name="connsiteX190" fmla="*/ 1966879 w 7149692"/>
                  <a:gd name="connsiteY190" fmla="*/ 635000 h 4639734"/>
                  <a:gd name="connsiteX191" fmla="*/ 1873745 w 7149692"/>
                  <a:gd name="connsiteY191" fmla="*/ 575734 h 4639734"/>
                  <a:gd name="connsiteX192" fmla="*/ 1831412 w 7149692"/>
                  <a:gd name="connsiteY192" fmla="*/ 541867 h 4639734"/>
                  <a:gd name="connsiteX193" fmla="*/ 1789079 w 7149692"/>
                  <a:gd name="connsiteY193" fmla="*/ 533400 h 4639734"/>
                  <a:gd name="connsiteX194" fmla="*/ 1763679 w 7149692"/>
                  <a:gd name="connsiteY194" fmla="*/ 524934 h 4639734"/>
                  <a:gd name="connsiteX195" fmla="*/ 1738279 w 7149692"/>
                  <a:gd name="connsiteY195" fmla="*/ 508000 h 4639734"/>
                  <a:gd name="connsiteX196" fmla="*/ 1611279 w 7149692"/>
                  <a:gd name="connsiteY196" fmla="*/ 474134 h 4639734"/>
                  <a:gd name="connsiteX197" fmla="*/ 1501212 w 7149692"/>
                  <a:gd name="connsiteY197" fmla="*/ 465667 h 4639734"/>
                  <a:gd name="connsiteX198" fmla="*/ 1314945 w 7149692"/>
                  <a:gd name="connsiteY198" fmla="*/ 474134 h 4639734"/>
                  <a:gd name="connsiteX199" fmla="*/ 1255679 w 7149692"/>
                  <a:gd name="connsiteY199" fmla="*/ 491067 h 4639734"/>
                  <a:gd name="connsiteX200" fmla="*/ 1179479 w 7149692"/>
                  <a:gd name="connsiteY200" fmla="*/ 508000 h 4639734"/>
                  <a:gd name="connsiteX201" fmla="*/ 1111745 w 7149692"/>
                  <a:gd name="connsiteY201" fmla="*/ 524934 h 4639734"/>
                  <a:gd name="connsiteX202" fmla="*/ 1077879 w 7149692"/>
                  <a:gd name="connsiteY202" fmla="*/ 550334 h 4639734"/>
                  <a:gd name="connsiteX203" fmla="*/ 1044012 w 7149692"/>
                  <a:gd name="connsiteY203" fmla="*/ 567267 h 4639734"/>
                  <a:gd name="connsiteX204" fmla="*/ 993212 w 7149692"/>
                  <a:gd name="connsiteY204" fmla="*/ 618067 h 4639734"/>
                  <a:gd name="connsiteX205" fmla="*/ 933945 w 7149692"/>
                  <a:gd name="connsiteY205" fmla="*/ 728134 h 4639734"/>
                  <a:gd name="connsiteX206" fmla="*/ 900079 w 7149692"/>
                  <a:gd name="connsiteY206" fmla="*/ 778934 h 4639734"/>
                  <a:gd name="connsiteX207" fmla="*/ 883145 w 7149692"/>
                  <a:gd name="connsiteY207" fmla="*/ 838200 h 4639734"/>
                  <a:gd name="connsiteX208" fmla="*/ 866212 w 7149692"/>
                  <a:gd name="connsiteY208" fmla="*/ 905934 h 4639734"/>
                  <a:gd name="connsiteX209" fmla="*/ 883145 w 7149692"/>
                  <a:gd name="connsiteY209" fmla="*/ 1227667 h 4639734"/>
                  <a:gd name="connsiteX210" fmla="*/ 900079 w 7149692"/>
                  <a:gd name="connsiteY210" fmla="*/ 1278467 h 4639734"/>
                  <a:gd name="connsiteX211" fmla="*/ 908545 w 7149692"/>
                  <a:gd name="connsiteY211" fmla="*/ 1320800 h 4639734"/>
                  <a:gd name="connsiteX212" fmla="*/ 942412 w 7149692"/>
                  <a:gd name="connsiteY212" fmla="*/ 1380067 h 4639734"/>
                  <a:gd name="connsiteX213" fmla="*/ 967812 w 7149692"/>
                  <a:gd name="connsiteY213" fmla="*/ 1413934 h 4639734"/>
                  <a:gd name="connsiteX214" fmla="*/ 1010145 w 7149692"/>
                  <a:gd name="connsiteY214" fmla="*/ 1490134 h 4639734"/>
                  <a:gd name="connsiteX215" fmla="*/ 1060945 w 7149692"/>
                  <a:gd name="connsiteY215" fmla="*/ 1532467 h 4639734"/>
                  <a:gd name="connsiteX216" fmla="*/ 1077879 w 7149692"/>
                  <a:gd name="connsiteY216" fmla="*/ 1557867 h 4639734"/>
                  <a:gd name="connsiteX217" fmla="*/ 1120212 w 7149692"/>
                  <a:gd name="connsiteY217" fmla="*/ 1591734 h 4639734"/>
                  <a:gd name="connsiteX218" fmla="*/ 1145612 w 7149692"/>
                  <a:gd name="connsiteY218" fmla="*/ 1617134 h 4639734"/>
                  <a:gd name="connsiteX219" fmla="*/ 1230279 w 7149692"/>
                  <a:gd name="connsiteY219" fmla="*/ 1710267 h 4639734"/>
                  <a:gd name="connsiteX220" fmla="*/ 1314945 w 7149692"/>
                  <a:gd name="connsiteY220" fmla="*/ 1794934 h 4639734"/>
                  <a:gd name="connsiteX221" fmla="*/ 1391145 w 7149692"/>
                  <a:gd name="connsiteY221" fmla="*/ 1862667 h 4639734"/>
                  <a:gd name="connsiteX222" fmla="*/ 1433479 w 7149692"/>
                  <a:gd name="connsiteY222" fmla="*/ 1921934 h 4639734"/>
                  <a:gd name="connsiteX223" fmla="*/ 1357279 w 7149692"/>
                  <a:gd name="connsiteY223" fmla="*/ 1921934 h 4639734"/>
                  <a:gd name="connsiteX224" fmla="*/ 1298012 w 7149692"/>
                  <a:gd name="connsiteY224" fmla="*/ 1888067 h 4639734"/>
                  <a:gd name="connsiteX225" fmla="*/ 1204879 w 7149692"/>
                  <a:gd name="connsiteY225" fmla="*/ 1845734 h 4639734"/>
                  <a:gd name="connsiteX226" fmla="*/ 1128679 w 7149692"/>
                  <a:gd name="connsiteY226" fmla="*/ 1820334 h 4639734"/>
                  <a:gd name="connsiteX227" fmla="*/ 967812 w 7149692"/>
                  <a:gd name="connsiteY227" fmla="*/ 1811867 h 4639734"/>
                  <a:gd name="connsiteX228" fmla="*/ 866212 w 7149692"/>
                  <a:gd name="connsiteY228" fmla="*/ 1803400 h 4639734"/>
                  <a:gd name="connsiteX229" fmla="*/ 790012 w 7149692"/>
                  <a:gd name="connsiteY229" fmla="*/ 1811867 h 4639734"/>
                  <a:gd name="connsiteX230" fmla="*/ 722279 w 7149692"/>
                  <a:gd name="connsiteY230" fmla="*/ 1837267 h 4639734"/>
                  <a:gd name="connsiteX231" fmla="*/ 654545 w 7149692"/>
                  <a:gd name="connsiteY231" fmla="*/ 1896534 h 4639734"/>
                  <a:gd name="connsiteX232" fmla="*/ 544479 w 7149692"/>
                  <a:gd name="connsiteY232" fmla="*/ 1981200 h 4639734"/>
                  <a:gd name="connsiteX233" fmla="*/ 459812 w 7149692"/>
                  <a:gd name="connsiteY233" fmla="*/ 2032000 h 4639734"/>
                  <a:gd name="connsiteX234" fmla="*/ 400545 w 7149692"/>
                  <a:gd name="connsiteY234" fmla="*/ 2099734 h 4639734"/>
                  <a:gd name="connsiteX235" fmla="*/ 332812 w 7149692"/>
                  <a:gd name="connsiteY235" fmla="*/ 2159000 h 4639734"/>
                  <a:gd name="connsiteX236" fmla="*/ 282012 w 7149692"/>
                  <a:gd name="connsiteY236" fmla="*/ 2235200 h 4639734"/>
                  <a:gd name="connsiteX237" fmla="*/ 205812 w 7149692"/>
                  <a:gd name="connsiteY237" fmla="*/ 2362200 h 4639734"/>
                  <a:gd name="connsiteX238" fmla="*/ 180412 w 7149692"/>
                  <a:gd name="connsiteY238" fmla="*/ 2446867 h 4639734"/>
                  <a:gd name="connsiteX239" fmla="*/ 239679 w 7149692"/>
                  <a:gd name="connsiteY239" fmla="*/ 2573867 h 4639734"/>
                  <a:gd name="connsiteX240" fmla="*/ 315879 w 7149692"/>
                  <a:gd name="connsiteY240" fmla="*/ 2641600 h 4639734"/>
                  <a:gd name="connsiteX241" fmla="*/ 417479 w 7149692"/>
                  <a:gd name="connsiteY241" fmla="*/ 2709334 h 4639734"/>
                  <a:gd name="connsiteX242" fmla="*/ 510612 w 7149692"/>
                  <a:gd name="connsiteY242" fmla="*/ 2768600 h 4639734"/>
                  <a:gd name="connsiteX243" fmla="*/ 561412 w 7149692"/>
                  <a:gd name="connsiteY243" fmla="*/ 2827867 h 4639734"/>
                  <a:gd name="connsiteX244" fmla="*/ 603745 w 7149692"/>
                  <a:gd name="connsiteY244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28879 w 7149692"/>
                  <a:gd name="connsiteY178" fmla="*/ 1176867 h 4639734"/>
                  <a:gd name="connsiteX179" fmla="*/ 2703479 w 7149692"/>
                  <a:gd name="connsiteY179" fmla="*/ 1202267 h 4639734"/>
                  <a:gd name="connsiteX180" fmla="*/ 2635745 w 7149692"/>
                  <a:gd name="connsiteY180" fmla="*/ 1193800 h 4639734"/>
                  <a:gd name="connsiteX181" fmla="*/ 2568012 w 7149692"/>
                  <a:gd name="connsiteY181" fmla="*/ 1117600 h 4639734"/>
                  <a:gd name="connsiteX182" fmla="*/ 2551079 w 7149692"/>
                  <a:gd name="connsiteY182" fmla="*/ 1092200 h 4639734"/>
                  <a:gd name="connsiteX183" fmla="*/ 2508745 w 7149692"/>
                  <a:gd name="connsiteY183" fmla="*/ 1049867 h 4639734"/>
                  <a:gd name="connsiteX184" fmla="*/ 2432545 w 7149692"/>
                  <a:gd name="connsiteY184" fmla="*/ 999067 h 4639734"/>
                  <a:gd name="connsiteX185" fmla="*/ 2305545 w 7149692"/>
                  <a:gd name="connsiteY185" fmla="*/ 889000 h 4639734"/>
                  <a:gd name="connsiteX186" fmla="*/ 2187012 w 7149692"/>
                  <a:gd name="connsiteY186" fmla="*/ 804334 h 4639734"/>
                  <a:gd name="connsiteX187" fmla="*/ 2136212 w 7149692"/>
                  <a:gd name="connsiteY187" fmla="*/ 762000 h 4639734"/>
                  <a:gd name="connsiteX188" fmla="*/ 2017679 w 7149692"/>
                  <a:gd name="connsiteY188" fmla="*/ 677334 h 4639734"/>
                  <a:gd name="connsiteX189" fmla="*/ 1966879 w 7149692"/>
                  <a:gd name="connsiteY189" fmla="*/ 635000 h 4639734"/>
                  <a:gd name="connsiteX190" fmla="*/ 1873745 w 7149692"/>
                  <a:gd name="connsiteY190" fmla="*/ 575734 h 4639734"/>
                  <a:gd name="connsiteX191" fmla="*/ 1831412 w 7149692"/>
                  <a:gd name="connsiteY191" fmla="*/ 541867 h 4639734"/>
                  <a:gd name="connsiteX192" fmla="*/ 1789079 w 7149692"/>
                  <a:gd name="connsiteY192" fmla="*/ 533400 h 4639734"/>
                  <a:gd name="connsiteX193" fmla="*/ 1763679 w 7149692"/>
                  <a:gd name="connsiteY193" fmla="*/ 524934 h 4639734"/>
                  <a:gd name="connsiteX194" fmla="*/ 1738279 w 7149692"/>
                  <a:gd name="connsiteY194" fmla="*/ 508000 h 4639734"/>
                  <a:gd name="connsiteX195" fmla="*/ 1611279 w 7149692"/>
                  <a:gd name="connsiteY195" fmla="*/ 474134 h 4639734"/>
                  <a:gd name="connsiteX196" fmla="*/ 1501212 w 7149692"/>
                  <a:gd name="connsiteY196" fmla="*/ 465667 h 4639734"/>
                  <a:gd name="connsiteX197" fmla="*/ 1314945 w 7149692"/>
                  <a:gd name="connsiteY197" fmla="*/ 474134 h 4639734"/>
                  <a:gd name="connsiteX198" fmla="*/ 1255679 w 7149692"/>
                  <a:gd name="connsiteY198" fmla="*/ 491067 h 4639734"/>
                  <a:gd name="connsiteX199" fmla="*/ 1179479 w 7149692"/>
                  <a:gd name="connsiteY199" fmla="*/ 508000 h 4639734"/>
                  <a:gd name="connsiteX200" fmla="*/ 1111745 w 7149692"/>
                  <a:gd name="connsiteY200" fmla="*/ 524934 h 4639734"/>
                  <a:gd name="connsiteX201" fmla="*/ 1077879 w 7149692"/>
                  <a:gd name="connsiteY201" fmla="*/ 550334 h 4639734"/>
                  <a:gd name="connsiteX202" fmla="*/ 1044012 w 7149692"/>
                  <a:gd name="connsiteY202" fmla="*/ 567267 h 4639734"/>
                  <a:gd name="connsiteX203" fmla="*/ 993212 w 7149692"/>
                  <a:gd name="connsiteY203" fmla="*/ 618067 h 4639734"/>
                  <a:gd name="connsiteX204" fmla="*/ 933945 w 7149692"/>
                  <a:gd name="connsiteY204" fmla="*/ 728134 h 4639734"/>
                  <a:gd name="connsiteX205" fmla="*/ 900079 w 7149692"/>
                  <a:gd name="connsiteY205" fmla="*/ 778934 h 4639734"/>
                  <a:gd name="connsiteX206" fmla="*/ 883145 w 7149692"/>
                  <a:gd name="connsiteY206" fmla="*/ 838200 h 4639734"/>
                  <a:gd name="connsiteX207" fmla="*/ 866212 w 7149692"/>
                  <a:gd name="connsiteY207" fmla="*/ 905934 h 4639734"/>
                  <a:gd name="connsiteX208" fmla="*/ 883145 w 7149692"/>
                  <a:gd name="connsiteY208" fmla="*/ 1227667 h 4639734"/>
                  <a:gd name="connsiteX209" fmla="*/ 900079 w 7149692"/>
                  <a:gd name="connsiteY209" fmla="*/ 1278467 h 4639734"/>
                  <a:gd name="connsiteX210" fmla="*/ 908545 w 7149692"/>
                  <a:gd name="connsiteY210" fmla="*/ 1320800 h 4639734"/>
                  <a:gd name="connsiteX211" fmla="*/ 942412 w 7149692"/>
                  <a:gd name="connsiteY211" fmla="*/ 1380067 h 4639734"/>
                  <a:gd name="connsiteX212" fmla="*/ 967812 w 7149692"/>
                  <a:gd name="connsiteY212" fmla="*/ 1413934 h 4639734"/>
                  <a:gd name="connsiteX213" fmla="*/ 1010145 w 7149692"/>
                  <a:gd name="connsiteY213" fmla="*/ 1490134 h 4639734"/>
                  <a:gd name="connsiteX214" fmla="*/ 1060945 w 7149692"/>
                  <a:gd name="connsiteY214" fmla="*/ 1532467 h 4639734"/>
                  <a:gd name="connsiteX215" fmla="*/ 1077879 w 7149692"/>
                  <a:gd name="connsiteY215" fmla="*/ 1557867 h 4639734"/>
                  <a:gd name="connsiteX216" fmla="*/ 1120212 w 7149692"/>
                  <a:gd name="connsiteY216" fmla="*/ 1591734 h 4639734"/>
                  <a:gd name="connsiteX217" fmla="*/ 1145612 w 7149692"/>
                  <a:gd name="connsiteY217" fmla="*/ 1617134 h 4639734"/>
                  <a:gd name="connsiteX218" fmla="*/ 1230279 w 7149692"/>
                  <a:gd name="connsiteY218" fmla="*/ 1710267 h 4639734"/>
                  <a:gd name="connsiteX219" fmla="*/ 1314945 w 7149692"/>
                  <a:gd name="connsiteY219" fmla="*/ 1794934 h 4639734"/>
                  <a:gd name="connsiteX220" fmla="*/ 1391145 w 7149692"/>
                  <a:gd name="connsiteY220" fmla="*/ 1862667 h 4639734"/>
                  <a:gd name="connsiteX221" fmla="*/ 1433479 w 7149692"/>
                  <a:gd name="connsiteY221" fmla="*/ 1921934 h 4639734"/>
                  <a:gd name="connsiteX222" fmla="*/ 1357279 w 7149692"/>
                  <a:gd name="connsiteY222" fmla="*/ 1921934 h 4639734"/>
                  <a:gd name="connsiteX223" fmla="*/ 1298012 w 7149692"/>
                  <a:gd name="connsiteY223" fmla="*/ 1888067 h 4639734"/>
                  <a:gd name="connsiteX224" fmla="*/ 1204879 w 7149692"/>
                  <a:gd name="connsiteY224" fmla="*/ 1845734 h 4639734"/>
                  <a:gd name="connsiteX225" fmla="*/ 1128679 w 7149692"/>
                  <a:gd name="connsiteY225" fmla="*/ 1820334 h 4639734"/>
                  <a:gd name="connsiteX226" fmla="*/ 967812 w 7149692"/>
                  <a:gd name="connsiteY226" fmla="*/ 1811867 h 4639734"/>
                  <a:gd name="connsiteX227" fmla="*/ 866212 w 7149692"/>
                  <a:gd name="connsiteY227" fmla="*/ 1803400 h 4639734"/>
                  <a:gd name="connsiteX228" fmla="*/ 790012 w 7149692"/>
                  <a:gd name="connsiteY228" fmla="*/ 1811867 h 4639734"/>
                  <a:gd name="connsiteX229" fmla="*/ 722279 w 7149692"/>
                  <a:gd name="connsiteY229" fmla="*/ 1837267 h 4639734"/>
                  <a:gd name="connsiteX230" fmla="*/ 654545 w 7149692"/>
                  <a:gd name="connsiteY230" fmla="*/ 1896534 h 4639734"/>
                  <a:gd name="connsiteX231" fmla="*/ 544479 w 7149692"/>
                  <a:gd name="connsiteY231" fmla="*/ 1981200 h 4639734"/>
                  <a:gd name="connsiteX232" fmla="*/ 459812 w 7149692"/>
                  <a:gd name="connsiteY232" fmla="*/ 2032000 h 4639734"/>
                  <a:gd name="connsiteX233" fmla="*/ 400545 w 7149692"/>
                  <a:gd name="connsiteY233" fmla="*/ 2099734 h 4639734"/>
                  <a:gd name="connsiteX234" fmla="*/ 332812 w 7149692"/>
                  <a:gd name="connsiteY234" fmla="*/ 2159000 h 4639734"/>
                  <a:gd name="connsiteX235" fmla="*/ 282012 w 7149692"/>
                  <a:gd name="connsiteY235" fmla="*/ 2235200 h 4639734"/>
                  <a:gd name="connsiteX236" fmla="*/ 205812 w 7149692"/>
                  <a:gd name="connsiteY236" fmla="*/ 2362200 h 4639734"/>
                  <a:gd name="connsiteX237" fmla="*/ 180412 w 7149692"/>
                  <a:gd name="connsiteY237" fmla="*/ 2446867 h 4639734"/>
                  <a:gd name="connsiteX238" fmla="*/ 239679 w 7149692"/>
                  <a:gd name="connsiteY238" fmla="*/ 2573867 h 4639734"/>
                  <a:gd name="connsiteX239" fmla="*/ 315879 w 7149692"/>
                  <a:gd name="connsiteY239" fmla="*/ 2641600 h 4639734"/>
                  <a:gd name="connsiteX240" fmla="*/ 417479 w 7149692"/>
                  <a:gd name="connsiteY240" fmla="*/ 2709334 h 4639734"/>
                  <a:gd name="connsiteX241" fmla="*/ 510612 w 7149692"/>
                  <a:gd name="connsiteY241" fmla="*/ 2768600 h 4639734"/>
                  <a:gd name="connsiteX242" fmla="*/ 561412 w 7149692"/>
                  <a:gd name="connsiteY242" fmla="*/ 2827867 h 4639734"/>
                  <a:gd name="connsiteX243" fmla="*/ 603745 w 7149692"/>
                  <a:gd name="connsiteY243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03479 w 7149692"/>
                  <a:gd name="connsiteY178" fmla="*/ 1202267 h 4639734"/>
                  <a:gd name="connsiteX179" fmla="*/ 2635745 w 7149692"/>
                  <a:gd name="connsiteY179" fmla="*/ 1193800 h 4639734"/>
                  <a:gd name="connsiteX180" fmla="*/ 2568012 w 7149692"/>
                  <a:gd name="connsiteY180" fmla="*/ 1117600 h 4639734"/>
                  <a:gd name="connsiteX181" fmla="*/ 2551079 w 7149692"/>
                  <a:gd name="connsiteY181" fmla="*/ 1092200 h 4639734"/>
                  <a:gd name="connsiteX182" fmla="*/ 2508745 w 7149692"/>
                  <a:gd name="connsiteY182" fmla="*/ 1049867 h 4639734"/>
                  <a:gd name="connsiteX183" fmla="*/ 2432545 w 7149692"/>
                  <a:gd name="connsiteY183" fmla="*/ 999067 h 4639734"/>
                  <a:gd name="connsiteX184" fmla="*/ 2305545 w 7149692"/>
                  <a:gd name="connsiteY184" fmla="*/ 889000 h 4639734"/>
                  <a:gd name="connsiteX185" fmla="*/ 2187012 w 7149692"/>
                  <a:gd name="connsiteY185" fmla="*/ 804334 h 4639734"/>
                  <a:gd name="connsiteX186" fmla="*/ 2136212 w 7149692"/>
                  <a:gd name="connsiteY186" fmla="*/ 762000 h 4639734"/>
                  <a:gd name="connsiteX187" fmla="*/ 2017679 w 7149692"/>
                  <a:gd name="connsiteY187" fmla="*/ 677334 h 4639734"/>
                  <a:gd name="connsiteX188" fmla="*/ 1966879 w 7149692"/>
                  <a:gd name="connsiteY188" fmla="*/ 635000 h 4639734"/>
                  <a:gd name="connsiteX189" fmla="*/ 1873745 w 7149692"/>
                  <a:gd name="connsiteY189" fmla="*/ 575734 h 4639734"/>
                  <a:gd name="connsiteX190" fmla="*/ 1831412 w 7149692"/>
                  <a:gd name="connsiteY190" fmla="*/ 541867 h 4639734"/>
                  <a:gd name="connsiteX191" fmla="*/ 1789079 w 7149692"/>
                  <a:gd name="connsiteY191" fmla="*/ 533400 h 4639734"/>
                  <a:gd name="connsiteX192" fmla="*/ 1763679 w 7149692"/>
                  <a:gd name="connsiteY192" fmla="*/ 524934 h 4639734"/>
                  <a:gd name="connsiteX193" fmla="*/ 1738279 w 7149692"/>
                  <a:gd name="connsiteY193" fmla="*/ 508000 h 4639734"/>
                  <a:gd name="connsiteX194" fmla="*/ 1611279 w 7149692"/>
                  <a:gd name="connsiteY194" fmla="*/ 474134 h 4639734"/>
                  <a:gd name="connsiteX195" fmla="*/ 1501212 w 7149692"/>
                  <a:gd name="connsiteY195" fmla="*/ 465667 h 4639734"/>
                  <a:gd name="connsiteX196" fmla="*/ 1314945 w 7149692"/>
                  <a:gd name="connsiteY196" fmla="*/ 474134 h 4639734"/>
                  <a:gd name="connsiteX197" fmla="*/ 1255679 w 7149692"/>
                  <a:gd name="connsiteY197" fmla="*/ 491067 h 4639734"/>
                  <a:gd name="connsiteX198" fmla="*/ 1179479 w 7149692"/>
                  <a:gd name="connsiteY198" fmla="*/ 508000 h 4639734"/>
                  <a:gd name="connsiteX199" fmla="*/ 1111745 w 7149692"/>
                  <a:gd name="connsiteY199" fmla="*/ 524934 h 4639734"/>
                  <a:gd name="connsiteX200" fmla="*/ 1077879 w 7149692"/>
                  <a:gd name="connsiteY200" fmla="*/ 550334 h 4639734"/>
                  <a:gd name="connsiteX201" fmla="*/ 1044012 w 7149692"/>
                  <a:gd name="connsiteY201" fmla="*/ 567267 h 4639734"/>
                  <a:gd name="connsiteX202" fmla="*/ 993212 w 7149692"/>
                  <a:gd name="connsiteY202" fmla="*/ 618067 h 4639734"/>
                  <a:gd name="connsiteX203" fmla="*/ 933945 w 7149692"/>
                  <a:gd name="connsiteY203" fmla="*/ 728134 h 4639734"/>
                  <a:gd name="connsiteX204" fmla="*/ 900079 w 7149692"/>
                  <a:gd name="connsiteY204" fmla="*/ 778934 h 4639734"/>
                  <a:gd name="connsiteX205" fmla="*/ 883145 w 7149692"/>
                  <a:gd name="connsiteY205" fmla="*/ 838200 h 4639734"/>
                  <a:gd name="connsiteX206" fmla="*/ 866212 w 7149692"/>
                  <a:gd name="connsiteY206" fmla="*/ 905934 h 4639734"/>
                  <a:gd name="connsiteX207" fmla="*/ 883145 w 7149692"/>
                  <a:gd name="connsiteY207" fmla="*/ 1227667 h 4639734"/>
                  <a:gd name="connsiteX208" fmla="*/ 900079 w 7149692"/>
                  <a:gd name="connsiteY208" fmla="*/ 1278467 h 4639734"/>
                  <a:gd name="connsiteX209" fmla="*/ 908545 w 7149692"/>
                  <a:gd name="connsiteY209" fmla="*/ 1320800 h 4639734"/>
                  <a:gd name="connsiteX210" fmla="*/ 942412 w 7149692"/>
                  <a:gd name="connsiteY210" fmla="*/ 1380067 h 4639734"/>
                  <a:gd name="connsiteX211" fmla="*/ 967812 w 7149692"/>
                  <a:gd name="connsiteY211" fmla="*/ 1413934 h 4639734"/>
                  <a:gd name="connsiteX212" fmla="*/ 1010145 w 7149692"/>
                  <a:gd name="connsiteY212" fmla="*/ 1490134 h 4639734"/>
                  <a:gd name="connsiteX213" fmla="*/ 1060945 w 7149692"/>
                  <a:gd name="connsiteY213" fmla="*/ 1532467 h 4639734"/>
                  <a:gd name="connsiteX214" fmla="*/ 1077879 w 7149692"/>
                  <a:gd name="connsiteY214" fmla="*/ 1557867 h 4639734"/>
                  <a:gd name="connsiteX215" fmla="*/ 1120212 w 7149692"/>
                  <a:gd name="connsiteY215" fmla="*/ 1591734 h 4639734"/>
                  <a:gd name="connsiteX216" fmla="*/ 1145612 w 7149692"/>
                  <a:gd name="connsiteY216" fmla="*/ 1617134 h 4639734"/>
                  <a:gd name="connsiteX217" fmla="*/ 1230279 w 7149692"/>
                  <a:gd name="connsiteY217" fmla="*/ 1710267 h 4639734"/>
                  <a:gd name="connsiteX218" fmla="*/ 1314945 w 7149692"/>
                  <a:gd name="connsiteY218" fmla="*/ 1794934 h 4639734"/>
                  <a:gd name="connsiteX219" fmla="*/ 1391145 w 7149692"/>
                  <a:gd name="connsiteY219" fmla="*/ 1862667 h 4639734"/>
                  <a:gd name="connsiteX220" fmla="*/ 1433479 w 7149692"/>
                  <a:gd name="connsiteY220" fmla="*/ 1921934 h 4639734"/>
                  <a:gd name="connsiteX221" fmla="*/ 1357279 w 7149692"/>
                  <a:gd name="connsiteY221" fmla="*/ 1921934 h 4639734"/>
                  <a:gd name="connsiteX222" fmla="*/ 1298012 w 7149692"/>
                  <a:gd name="connsiteY222" fmla="*/ 1888067 h 4639734"/>
                  <a:gd name="connsiteX223" fmla="*/ 1204879 w 7149692"/>
                  <a:gd name="connsiteY223" fmla="*/ 1845734 h 4639734"/>
                  <a:gd name="connsiteX224" fmla="*/ 1128679 w 7149692"/>
                  <a:gd name="connsiteY224" fmla="*/ 1820334 h 4639734"/>
                  <a:gd name="connsiteX225" fmla="*/ 967812 w 7149692"/>
                  <a:gd name="connsiteY225" fmla="*/ 1811867 h 4639734"/>
                  <a:gd name="connsiteX226" fmla="*/ 866212 w 7149692"/>
                  <a:gd name="connsiteY226" fmla="*/ 1803400 h 4639734"/>
                  <a:gd name="connsiteX227" fmla="*/ 790012 w 7149692"/>
                  <a:gd name="connsiteY227" fmla="*/ 1811867 h 4639734"/>
                  <a:gd name="connsiteX228" fmla="*/ 722279 w 7149692"/>
                  <a:gd name="connsiteY228" fmla="*/ 1837267 h 4639734"/>
                  <a:gd name="connsiteX229" fmla="*/ 654545 w 7149692"/>
                  <a:gd name="connsiteY229" fmla="*/ 1896534 h 4639734"/>
                  <a:gd name="connsiteX230" fmla="*/ 544479 w 7149692"/>
                  <a:gd name="connsiteY230" fmla="*/ 1981200 h 4639734"/>
                  <a:gd name="connsiteX231" fmla="*/ 459812 w 7149692"/>
                  <a:gd name="connsiteY231" fmla="*/ 2032000 h 4639734"/>
                  <a:gd name="connsiteX232" fmla="*/ 400545 w 7149692"/>
                  <a:gd name="connsiteY232" fmla="*/ 2099734 h 4639734"/>
                  <a:gd name="connsiteX233" fmla="*/ 332812 w 7149692"/>
                  <a:gd name="connsiteY233" fmla="*/ 2159000 h 4639734"/>
                  <a:gd name="connsiteX234" fmla="*/ 282012 w 7149692"/>
                  <a:gd name="connsiteY234" fmla="*/ 2235200 h 4639734"/>
                  <a:gd name="connsiteX235" fmla="*/ 205812 w 7149692"/>
                  <a:gd name="connsiteY235" fmla="*/ 2362200 h 4639734"/>
                  <a:gd name="connsiteX236" fmla="*/ 180412 w 7149692"/>
                  <a:gd name="connsiteY236" fmla="*/ 2446867 h 4639734"/>
                  <a:gd name="connsiteX237" fmla="*/ 239679 w 7149692"/>
                  <a:gd name="connsiteY237" fmla="*/ 2573867 h 4639734"/>
                  <a:gd name="connsiteX238" fmla="*/ 315879 w 7149692"/>
                  <a:gd name="connsiteY238" fmla="*/ 2641600 h 4639734"/>
                  <a:gd name="connsiteX239" fmla="*/ 417479 w 7149692"/>
                  <a:gd name="connsiteY239" fmla="*/ 2709334 h 4639734"/>
                  <a:gd name="connsiteX240" fmla="*/ 510612 w 7149692"/>
                  <a:gd name="connsiteY240" fmla="*/ 2768600 h 4639734"/>
                  <a:gd name="connsiteX241" fmla="*/ 561412 w 7149692"/>
                  <a:gd name="connsiteY241" fmla="*/ 2827867 h 4639734"/>
                  <a:gd name="connsiteX242" fmla="*/ 603745 w 7149692"/>
                  <a:gd name="connsiteY242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593412 w 7149692"/>
                  <a:gd name="connsiteY175" fmla="*/ 1049867 h 4639734"/>
                  <a:gd name="connsiteX176" fmla="*/ 2618812 w 7149692"/>
                  <a:gd name="connsiteY176" fmla="*/ 1066800 h 4639734"/>
                  <a:gd name="connsiteX177" fmla="*/ 2678079 w 7149692"/>
                  <a:gd name="connsiteY177" fmla="*/ 1134534 h 4639734"/>
                  <a:gd name="connsiteX178" fmla="*/ 2703479 w 7149692"/>
                  <a:gd name="connsiteY178" fmla="*/ 1202267 h 4639734"/>
                  <a:gd name="connsiteX179" fmla="*/ 2635745 w 7149692"/>
                  <a:gd name="connsiteY179" fmla="*/ 1193800 h 4639734"/>
                  <a:gd name="connsiteX180" fmla="*/ 2568012 w 7149692"/>
                  <a:gd name="connsiteY180" fmla="*/ 1117600 h 4639734"/>
                  <a:gd name="connsiteX181" fmla="*/ 2508745 w 7149692"/>
                  <a:gd name="connsiteY181" fmla="*/ 1049867 h 4639734"/>
                  <a:gd name="connsiteX182" fmla="*/ 2432545 w 7149692"/>
                  <a:gd name="connsiteY182" fmla="*/ 999067 h 4639734"/>
                  <a:gd name="connsiteX183" fmla="*/ 2305545 w 7149692"/>
                  <a:gd name="connsiteY183" fmla="*/ 889000 h 4639734"/>
                  <a:gd name="connsiteX184" fmla="*/ 2187012 w 7149692"/>
                  <a:gd name="connsiteY184" fmla="*/ 804334 h 4639734"/>
                  <a:gd name="connsiteX185" fmla="*/ 2136212 w 7149692"/>
                  <a:gd name="connsiteY185" fmla="*/ 762000 h 4639734"/>
                  <a:gd name="connsiteX186" fmla="*/ 2017679 w 7149692"/>
                  <a:gd name="connsiteY186" fmla="*/ 677334 h 4639734"/>
                  <a:gd name="connsiteX187" fmla="*/ 1966879 w 7149692"/>
                  <a:gd name="connsiteY187" fmla="*/ 635000 h 4639734"/>
                  <a:gd name="connsiteX188" fmla="*/ 1873745 w 7149692"/>
                  <a:gd name="connsiteY188" fmla="*/ 575734 h 4639734"/>
                  <a:gd name="connsiteX189" fmla="*/ 1831412 w 7149692"/>
                  <a:gd name="connsiteY189" fmla="*/ 541867 h 4639734"/>
                  <a:gd name="connsiteX190" fmla="*/ 1789079 w 7149692"/>
                  <a:gd name="connsiteY190" fmla="*/ 533400 h 4639734"/>
                  <a:gd name="connsiteX191" fmla="*/ 1763679 w 7149692"/>
                  <a:gd name="connsiteY191" fmla="*/ 524934 h 4639734"/>
                  <a:gd name="connsiteX192" fmla="*/ 1738279 w 7149692"/>
                  <a:gd name="connsiteY192" fmla="*/ 508000 h 4639734"/>
                  <a:gd name="connsiteX193" fmla="*/ 1611279 w 7149692"/>
                  <a:gd name="connsiteY193" fmla="*/ 474134 h 4639734"/>
                  <a:gd name="connsiteX194" fmla="*/ 1501212 w 7149692"/>
                  <a:gd name="connsiteY194" fmla="*/ 465667 h 4639734"/>
                  <a:gd name="connsiteX195" fmla="*/ 1314945 w 7149692"/>
                  <a:gd name="connsiteY195" fmla="*/ 474134 h 4639734"/>
                  <a:gd name="connsiteX196" fmla="*/ 1255679 w 7149692"/>
                  <a:gd name="connsiteY196" fmla="*/ 491067 h 4639734"/>
                  <a:gd name="connsiteX197" fmla="*/ 1179479 w 7149692"/>
                  <a:gd name="connsiteY197" fmla="*/ 508000 h 4639734"/>
                  <a:gd name="connsiteX198" fmla="*/ 1111745 w 7149692"/>
                  <a:gd name="connsiteY198" fmla="*/ 524934 h 4639734"/>
                  <a:gd name="connsiteX199" fmla="*/ 1077879 w 7149692"/>
                  <a:gd name="connsiteY199" fmla="*/ 550334 h 4639734"/>
                  <a:gd name="connsiteX200" fmla="*/ 1044012 w 7149692"/>
                  <a:gd name="connsiteY200" fmla="*/ 567267 h 4639734"/>
                  <a:gd name="connsiteX201" fmla="*/ 993212 w 7149692"/>
                  <a:gd name="connsiteY201" fmla="*/ 618067 h 4639734"/>
                  <a:gd name="connsiteX202" fmla="*/ 933945 w 7149692"/>
                  <a:gd name="connsiteY202" fmla="*/ 728134 h 4639734"/>
                  <a:gd name="connsiteX203" fmla="*/ 900079 w 7149692"/>
                  <a:gd name="connsiteY203" fmla="*/ 778934 h 4639734"/>
                  <a:gd name="connsiteX204" fmla="*/ 883145 w 7149692"/>
                  <a:gd name="connsiteY204" fmla="*/ 838200 h 4639734"/>
                  <a:gd name="connsiteX205" fmla="*/ 866212 w 7149692"/>
                  <a:gd name="connsiteY205" fmla="*/ 905934 h 4639734"/>
                  <a:gd name="connsiteX206" fmla="*/ 883145 w 7149692"/>
                  <a:gd name="connsiteY206" fmla="*/ 1227667 h 4639734"/>
                  <a:gd name="connsiteX207" fmla="*/ 900079 w 7149692"/>
                  <a:gd name="connsiteY207" fmla="*/ 1278467 h 4639734"/>
                  <a:gd name="connsiteX208" fmla="*/ 908545 w 7149692"/>
                  <a:gd name="connsiteY208" fmla="*/ 1320800 h 4639734"/>
                  <a:gd name="connsiteX209" fmla="*/ 942412 w 7149692"/>
                  <a:gd name="connsiteY209" fmla="*/ 1380067 h 4639734"/>
                  <a:gd name="connsiteX210" fmla="*/ 967812 w 7149692"/>
                  <a:gd name="connsiteY210" fmla="*/ 1413934 h 4639734"/>
                  <a:gd name="connsiteX211" fmla="*/ 1010145 w 7149692"/>
                  <a:gd name="connsiteY211" fmla="*/ 1490134 h 4639734"/>
                  <a:gd name="connsiteX212" fmla="*/ 1060945 w 7149692"/>
                  <a:gd name="connsiteY212" fmla="*/ 1532467 h 4639734"/>
                  <a:gd name="connsiteX213" fmla="*/ 1077879 w 7149692"/>
                  <a:gd name="connsiteY213" fmla="*/ 1557867 h 4639734"/>
                  <a:gd name="connsiteX214" fmla="*/ 1120212 w 7149692"/>
                  <a:gd name="connsiteY214" fmla="*/ 1591734 h 4639734"/>
                  <a:gd name="connsiteX215" fmla="*/ 1145612 w 7149692"/>
                  <a:gd name="connsiteY215" fmla="*/ 1617134 h 4639734"/>
                  <a:gd name="connsiteX216" fmla="*/ 1230279 w 7149692"/>
                  <a:gd name="connsiteY216" fmla="*/ 1710267 h 4639734"/>
                  <a:gd name="connsiteX217" fmla="*/ 1314945 w 7149692"/>
                  <a:gd name="connsiteY217" fmla="*/ 1794934 h 4639734"/>
                  <a:gd name="connsiteX218" fmla="*/ 1391145 w 7149692"/>
                  <a:gd name="connsiteY218" fmla="*/ 1862667 h 4639734"/>
                  <a:gd name="connsiteX219" fmla="*/ 1433479 w 7149692"/>
                  <a:gd name="connsiteY219" fmla="*/ 1921934 h 4639734"/>
                  <a:gd name="connsiteX220" fmla="*/ 1357279 w 7149692"/>
                  <a:gd name="connsiteY220" fmla="*/ 1921934 h 4639734"/>
                  <a:gd name="connsiteX221" fmla="*/ 1298012 w 7149692"/>
                  <a:gd name="connsiteY221" fmla="*/ 1888067 h 4639734"/>
                  <a:gd name="connsiteX222" fmla="*/ 1204879 w 7149692"/>
                  <a:gd name="connsiteY222" fmla="*/ 1845734 h 4639734"/>
                  <a:gd name="connsiteX223" fmla="*/ 1128679 w 7149692"/>
                  <a:gd name="connsiteY223" fmla="*/ 1820334 h 4639734"/>
                  <a:gd name="connsiteX224" fmla="*/ 967812 w 7149692"/>
                  <a:gd name="connsiteY224" fmla="*/ 1811867 h 4639734"/>
                  <a:gd name="connsiteX225" fmla="*/ 866212 w 7149692"/>
                  <a:gd name="connsiteY225" fmla="*/ 1803400 h 4639734"/>
                  <a:gd name="connsiteX226" fmla="*/ 790012 w 7149692"/>
                  <a:gd name="connsiteY226" fmla="*/ 1811867 h 4639734"/>
                  <a:gd name="connsiteX227" fmla="*/ 722279 w 7149692"/>
                  <a:gd name="connsiteY227" fmla="*/ 1837267 h 4639734"/>
                  <a:gd name="connsiteX228" fmla="*/ 654545 w 7149692"/>
                  <a:gd name="connsiteY228" fmla="*/ 1896534 h 4639734"/>
                  <a:gd name="connsiteX229" fmla="*/ 544479 w 7149692"/>
                  <a:gd name="connsiteY229" fmla="*/ 1981200 h 4639734"/>
                  <a:gd name="connsiteX230" fmla="*/ 459812 w 7149692"/>
                  <a:gd name="connsiteY230" fmla="*/ 2032000 h 4639734"/>
                  <a:gd name="connsiteX231" fmla="*/ 400545 w 7149692"/>
                  <a:gd name="connsiteY231" fmla="*/ 2099734 h 4639734"/>
                  <a:gd name="connsiteX232" fmla="*/ 332812 w 7149692"/>
                  <a:gd name="connsiteY232" fmla="*/ 2159000 h 4639734"/>
                  <a:gd name="connsiteX233" fmla="*/ 282012 w 7149692"/>
                  <a:gd name="connsiteY233" fmla="*/ 2235200 h 4639734"/>
                  <a:gd name="connsiteX234" fmla="*/ 205812 w 7149692"/>
                  <a:gd name="connsiteY234" fmla="*/ 2362200 h 4639734"/>
                  <a:gd name="connsiteX235" fmla="*/ 180412 w 7149692"/>
                  <a:gd name="connsiteY235" fmla="*/ 2446867 h 4639734"/>
                  <a:gd name="connsiteX236" fmla="*/ 239679 w 7149692"/>
                  <a:gd name="connsiteY236" fmla="*/ 2573867 h 4639734"/>
                  <a:gd name="connsiteX237" fmla="*/ 315879 w 7149692"/>
                  <a:gd name="connsiteY237" fmla="*/ 2641600 h 4639734"/>
                  <a:gd name="connsiteX238" fmla="*/ 417479 w 7149692"/>
                  <a:gd name="connsiteY238" fmla="*/ 2709334 h 4639734"/>
                  <a:gd name="connsiteX239" fmla="*/ 510612 w 7149692"/>
                  <a:gd name="connsiteY239" fmla="*/ 2768600 h 4639734"/>
                  <a:gd name="connsiteX240" fmla="*/ 561412 w 7149692"/>
                  <a:gd name="connsiteY240" fmla="*/ 2827867 h 4639734"/>
                  <a:gd name="connsiteX241" fmla="*/ 603745 w 7149692"/>
                  <a:gd name="connsiteY241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136212 w 7149692"/>
                  <a:gd name="connsiteY184" fmla="*/ 762000 h 4639734"/>
                  <a:gd name="connsiteX185" fmla="*/ 2017679 w 7149692"/>
                  <a:gd name="connsiteY185" fmla="*/ 677334 h 4639734"/>
                  <a:gd name="connsiteX186" fmla="*/ 1966879 w 7149692"/>
                  <a:gd name="connsiteY186" fmla="*/ 635000 h 4639734"/>
                  <a:gd name="connsiteX187" fmla="*/ 1873745 w 7149692"/>
                  <a:gd name="connsiteY187" fmla="*/ 575734 h 4639734"/>
                  <a:gd name="connsiteX188" fmla="*/ 1831412 w 7149692"/>
                  <a:gd name="connsiteY188" fmla="*/ 541867 h 4639734"/>
                  <a:gd name="connsiteX189" fmla="*/ 1789079 w 7149692"/>
                  <a:gd name="connsiteY189" fmla="*/ 533400 h 4639734"/>
                  <a:gd name="connsiteX190" fmla="*/ 1763679 w 7149692"/>
                  <a:gd name="connsiteY190" fmla="*/ 524934 h 4639734"/>
                  <a:gd name="connsiteX191" fmla="*/ 1738279 w 7149692"/>
                  <a:gd name="connsiteY191" fmla="*/ 508000 h 4639734"/>
                  <a:gd name="connsiteX192" fmla="*/ 1611279 w 7149692"/>
                  <a:gd name="connsiteY192" fmla="*/ 474134 h 4639734"/>
                  <a:gd name="connsiteX193" fmla="*/ 1501212 w 7149692"/>
                  <a:gd name="connsiteY193" fmla="*/ 465667 h 4639734"/>
                  <a:gd name="connsiteX194" fmla="*/ 1314945 w 7149692"/>
                  <a:gd name="connsiteY194" fmla="*/ 474134 h 4639734"/>
                  <a:gd name="connsiteX195" fmla="*/ 1255679 w 7149692"/>
                  <a:gd name="connsiteY195" fmla="*/ 491067 h 4639734"/>
                  <a:gd name="connsiteX196" fmla="*/ 1179479 w 7149692"/>
                  <a:gd name="connsiteY196" fmla="*/ 508000 h 4639734"/>
                  <a:gd name="connsiteX197" fmla="*/ 1111745 w 7149692"/>
                  <a:gd name="connsiteY197" fmla="*/ 524934 h 4639734"/>
                  <a:gd name="connsiteX198" fmla="*/ 1077879 w 7149692"/>
                  <a:gd name="connsiteY198" fmla="*/ 550334 h 4639734"/>
                  <a:gd name="connsiteX199" fmla="*/ 1044012 w 7149692"/>
                  <a:gd name="connsiteY199" fmla="*/ 567267 h 4639734"/>
                  <a:gd name="connsiteX200" fmla="*/ 993212 w 7149692"/>
                  <a:gd name="connsiteY200" fmla="*/ 618067 h 4639734"/>
                  <a:gd name="connsiteX201" fmla="*/ 933945 w 7149692"/>
                  <a:gd name="connsiteY201" fmla="*/ 728134 h 4639734"/>
                  <a:gd name="connsiteX202" fmla="*/ 900079 w 7149692"/>
                  <a:gd name="connsiteY202" fmla="*/ 778934 h 4639734"/>
                  <a:gd name="connsiteX203" fmla="*/ 883145 w 7149692"/>
                  <a:gd name="connsiteY203" fmla="*/ 838200 h 4639734"/>
                  <a:gd name="connsiteX204" fmla="*/ 866212 w 7149692"/>
                  <a:gd name="connsiteY204" fmla="*/ 905934 h 4639734"/>
                  <a:gd name="connsiteX205" fmla="*/ 883145 w 7149692"/>
                  <a:gd name="connsiteY205" fmla="*/ 1227667 h 4639734"/>
                  <a:gd name="connsiteX206" fmla="*/ 900079 w 7149692"/>
                  <a:gd name="connsiteY206" fmla="*/ 1278467 h 4639734"/>
                  <a:gd name="connsiteX207" fmla="*/ 908545 w 7149692"/>
                  <a:gd name="connsiteY207" fmla="*/ 1320800 h 4639734"/>
                  <a:gd name="connsiteX208" fmla="*/ 942412 w 7149692"/>
                  <a:gd name="connsiteY208" fmla="*/ 1380067 h 4639734"/>
                  <a:gd name="connsiteX209" fmla="*/ 967812 w 7149692"/>
                  <a:gd name="connsiteY209" fmla="*/ 1413934 h 4639734"/>
                  <a:gd name="connsiteX210" fmla="*/ 1010145 w 7149692"/>
                  <a:gd name="connsiteY210" fmla="*/ 1490134 h 4639734"/>
                  <a:gd name="connsiteX211" fmla="*/ 1060945 w 7149692"/>
                  <a:gd name="connsiteY211" fmla="*/ 1532467 h 4639734"/>
                  <a:gd name="connsiteX212" fmla="*/ 1077879 w 7149692"/>
                  <a:gd name="connsiteY212" fmla="*/ 1557867 h 4639734"/>
                  <a:gd name="connsiteX213" fmla="*/ 1120212 w 7149692"/>
                  <a:gd name="connsiteY213" fmla="*/ 1591734 h 4639734"/>
                  <a:gd name="connsiteX214" fmla="*/ 1145612 w 7149692"/>
                  <a:gd name="connsiteY214" fmla="*/ 1617134 h 4639734"/>
                  <a:gd name="connsiteX215" fmla="*/ 1230279 w 7149692"/>
                  <a:gd name="connsiteY215" fmla="*/ 1710267 h 4639734"/>
                  <a:gd name="connsiteX216" fmla="*/ 1314945 w 7149692"/>
                  <a:gd name="connsiteY216" fmla="*/ 1794934 h 4639734"/>
                  <a:gd name="connsiteX217" fmla="*/ 1391145 w 7149692"/>
                  <a:gd name="connsiteY217" fmla="*/ 1862667 h 4639734"/>
                  <a:gd name="connsiteX218" fmla="*/ 1433479 w 7149692"/>
                  <a:gd name="connsiteY218" fmla="*/ 1921934 h 4639734"/>
                  <a:gd name="connsiteX219" fmla="*/ 1357279 w 7149692"/>
                  <a:gd name="connsiteY219" fmla="*/ 1921934 h 4639734"/>
                  <a:gd name="connsiteX220" fmla="*/ 1298012 w 7149692"/>
                  <a:gd name="connsiteY220" fmla="*/ 1888067 h 4639734"/>
                  <a:gd name="connsiteX221" fmla="*/ 1204879 w 7149692"/>
                  <a:gd name="connsiteY221" fmla="*/ 1845734 h 4639734"/>
                  <a:gd name="connsiteX222" fmla="*/ 1128679 w 7149692"/>
                  <a:gd name="connsiteY222" fmla="*/ 1820334 h 4639734"/>
                  <a:gd name="connsiteX223" fmla="*/ 967812 w 7149692"/>
                  <a:gd name="connsiteY223" fmla="*/ 1811867 h 4639734"/>
                  <a:gd name="connsiteX224" fmla="*/ 866212 w 7149692"/>
                  <a:gd name="connsiteY224" fmla="*/ 1803400 h 4639734"/>
                  <a:gd name="connsiteX225" fmla="*/ 790012 w 7149692"/>
                  <a:gd name="connsiteY225" fmla="*/ 1811867 h 4639734"/>
                  <a:gd name="connsiteX226" fmla="*/ 722279 w 7149692"/>
                  <a:gd name="connsiteY226" fmla="*/ 1837267 h 4639734"/>
                  <a:gd name="connsiteX227" fmla="*/ 654545 w 7149692"/>
                  <a:gd name="connsiteY227" fmla="*/ 1896534 h 4639734"/>
                  <a:gd name="connsiteX228" fmla="*/ 544479 w 7149692"/>
                  <a:gd name="connsiteY228" fmla="*/ 1981200 h 4639734"/>
                  <a:gd name="connsiteX229" fmla="*/ 459812 w 7149692"/>
                  <a:gd name="connsiteY229" fmla="*/ 2032000 h 4639734"/>
                  <a:gd name="connsiteX230" fmla="*/ 400545 w 7149692"/>
                  <a:gd name="connsiteY230" fmla="*/ 2099734 h 4639734"/>
                  <a:gd name="connsiteX231" fmla="*/ 332812 w 7149692"/>
                  <a:gd name="connsiteY231" fmla="*/ 2159000 h 4639734"/>
                  <a:gd name="connsiteX232" fmla="*/ 282012 w 7149692"/>
                  <a:gd name="connsiteY232" fmla="*/ 2235200 h 4639734"/>
                  <a:gd name="connsiteX233" fmla="*/ 205812 w 7149692"/>
                  <a:gd name="connsiteY233" fmla="*/ 2362200 h 4639734"/>
                  <a:gd name="connsiteX234" fmla="*/ 180412 w 7149692"/>
                  <a:gd name="connsiteY234" fmla="*/ 2446867 h 4639734"/>
                  <a:gd name="connsiteX235" fmla="*/ 239679 w 7149692"/>
                  <a:gd name="connsiteY235" fmla="*/ 2573867 h 4639734"/>
                  <a:gd name="connsiteX236" fmla="*/ 315879 w 7149692"/>
                  <a:gd name="connsiteY236" fmla="*/ 2641600 h 4639734"/>
                  <a:gd name="connsiteX237" fmla="*/ 417479 w 7149692"/>
                  <a:gd name="connsiteY237" fmla="*/ 2709334 h 4639734"/>
                  <a:gd name="connsiteX238" fmla="*/ 510612 w 7149692"/>
                  <a:gd name="connsiteY238" fmla="*/ 2768600 h 4639734"/>
                  <a:gd name="connsiteX239" fmla="*/ 561412 w 7149692"/>
                  <a:gd name="connsiteY239" fmla="*/ 2827867 h 4639734"/>
                  <a:gd name="connsiteX240" fmla="*/ 603745 w 7149692"/>
                  <a:gd name="connsiteY240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966879 w 7149692"/>
                  <a:gd name="connsiteY185" fmla="*/ 635000 h 4639734"/>
                  <a:gd name="connsiteX186" fmla="*/ 1873745 w 7149692"/>
                  <a:gd name="connsiteY186" fmla="*/ 575734 h 4639734"/>
                  <a:gd name="connsiteX187" fmla="*/ 1831412 w 7149692"/>
                  <a:gd name="connsiteY187" fmla="*/ 541867 h 4639734"/>
                  <a:gd name="connsiteX188" fmla="*/ 1789079 w 7149692"/>
                  <a:gd name="connsiteY188" fmla="*/ 533400 h 4639734"/>
                  <a:gd name="connsiteX189" fmla="*/ 1763679 w 7149692"/>
                  <a:gd name="connsiteY189" fmla="*/ 524934 h 4639734"/>
                  <a:gd name="connsiteX190" fmla="*/ 1738279 w 7149692"/>
                  <a:gd name="connsiteY190" fmla="*/ 508000 h 4639734"/>
                  <a:gd name="connsiteX191" fmla="*/ 1611279 w 7149692"/>
                  <a:gd name="connsiteY191" fmla="*/ 474134 h 4639734"/>
                  <a:gd name="connsiteX192" fmla="*/ 1501212 w 7149692"/>
                  <a:gd name="connsiteY192" fmla="*/ 465667 h 4639734"/>
                  <a:gd name="connsiteX193" fmla="*/ 1314945 w 7149692"/>
                  <a:gd name="connsiteY193" fmla="*/ 474134 h 4639734"/>
                  <a:gd name="connsiteX194" fmla="*/ 1255679 w 7149692"/>
                  <a:gd name="connsiteY194" fmla="*/ 491067 h 4639734"/>
                  <a:gd name="connsiteX195" fmla="*/ 1179479 w 7149692"/>
                  <a:gd name="connsiteY195" fmla="*/ 508000 h 4639734"/>
                  <a:gd name="connsiteX196" fmla="*/ 1111745 w 7149692"/>
                  <a:gd name="connsiteY196" fmla="*/ 524934 h 4639734"/>
                  <a:gd name="connsiteX197" fmla="*/ 1077879 w 7149692"/>
                  <a:gd name="connsiteY197" fmla="*/ 550334 h 4639734"/>
                  <a:gd name="connsiteX198" fmla="*/ 1044012 w 7149692"/>
                  <a:gd name="connsiteY198" fmla="*/ 567267 h 4639734"/>
                  <a:gd name="connsiteX199" fmla="*/ 993212 w 7149692"/>
                  <a:gd name="connsiteY199" fmla="*/ 618067 h 4639734"/>
                  <a:gd name="connsiteX200" fmla="*/ 933945 w 7149692"/>
                  <a:gd name="connsiteY200" fmla="*/ 728134 h 4639734"/>
                  <a:gd name="connsiteX201" fmla="*/ 900079 w 7149692"/>
                  <a:gd name="connsiteY201" fmla="*/ 778934 h 4639734"/>
                  <a:gd name="connsiteX202" fmla="*/ 883145 w 7149692"/>
                  <a:gd name="connsiteY202" fmla="*/ 838200 h 4639734"/>
                  <a:gd name="connsiteX203" fmla="*/ 866212 w 7149692"/>
                  <a:gd name="connsiteY203" fmla="*/ 905934 h 4639734"/>
                  <a:gd name="connsiteX204" fmla="*/ 883145 w 7149692"/>
                  <a:gd name="connsiteY204" fmla="*/ 1227667 h 4639734"/>
                  <a:gd name="connsiteX205" fmla="*/ 900079 w 7149692"/>
                  <a:gd name="connsiteY205" fmla="*/ 1278467 h 4639734"/>
                  <a:gd name="connsiteX206" fmla="*/ 908545 w 7149692"/>
                  <a:gd name="connsiteY206" fmla="*/ 1320800 h 4639734"/>
                  <a:gd name="connsiteX207" fmla="*/ 942412 w 7149692"/>
                  <a:gd name="connsiteY207" fmla="*/ 1380067 h 4639734"/>
                  <a:gd name="connsiteX208" fmla="*/ 967812 w 7149692"/>
                  <a:gd name="connsiteY208" fmla="*/ 1413934 h 4639734"/>
                  <a:gd name="connsiteX209" fmla="*/ 1010145 w 7149692"/>
                  <a:gd name="connsiteY209" fmla="*/ 1490134 h 4639734"/>
                  <a:gd name="connsiteX210" fmla="*/ 1060945 w 7149692"/>
                  <a:gd name="connsiteY210" fmla="*/ 1532467 h 4639734"/>
                  <a:gd name="connsiteX211" fmla="*/ 1077879 w 7149692"/>
                  <a:gd name="connsiteY211" fmla="*/ 1557867 h 4639734"/>
                  <a:gd name="connsiteX212" fmla="*/ 1120212 w 7149692"/>
                  <a:gd name="connsiteY212" fmla="*/ 1591734 h 4639734"/>
                  <a:gd name="connsiteX213" fmla="*/ 1145612 w 7149692"/>
                  <a:gd name="connsiteY213" fmla="*/ 1617134 h 4639734"/>
                  <a:gd name="connsiteX214" fmla="*/ 1230279 w 7149692"/>
                  <a:gd name="connsiteY214" fmla="*/ 1710267 h 4639734"/>
                  <a:gd name="connsiteX215" fmla="*/ 1314945 w 7149692"/>
                  <a:gd name="connsiteY215" fmla="*/ 1794934 h 4639734"/>
                  <a:gd name="connsiteX216" fmla="*/ 1391145 w 7149692"/>
                  <a:gd name="connsiteY216" fmla="*/ 1862667 h 4639734"/>
                  <a:gd name="connsiteX217" fmla="*/ 1433479 w 7149692"/>
                  <a:gd name="connsiteY217" fmla="*/ 1921934 h 4639734"/>
                  <a:gd name="connsiteX218" fmla="*/ 1357279 w 7149692"/>
                  <a:gd name="connsiteY218" fmla="*/ 1921934 h 4639734"/>
                  <a:gd name="connsiteX219" fmla="*/ 1298012 w 7149692"/>
                  <a:gd name="connsiteY219" fmla="*/ 1888067 h 4639734"/>
                  <a:gd name="connsiteX220" fmla="*/ 1204879 w 7149692"/>
                  <a:gd name="connsiteY220" fmla="*/ 1845734 h 4639734"/>
                  <a:gd name="connsiteX221" fmla="*/ 1128679 w 7149692"/>
                  <a:gd name="connsiteY221" fmla="*/ 1820334 h 4639734"/>
                  <a:gd name="connsiteX222" fmla="*/ 967812 w 7149692"/>
                  <a:gd name="connsiteY222" fmla="*/ 1811867 h 4639734"/>
                  <a:gd name="connsiteX223" fmla="*/ 866212 w 7149692"/>
                  <a:gd name="connsiteY223" fmla="*/ 1803400 h 4639734"/>
                  <a:gd name="connsiteX224" fmla="*/ 790012 w 7149692"/>
                  <a:gd name="connsiteY224" fmla="*/ 1811867 h 4639734"/>
                  <a:gd name="connsiteX225" fmla="*/ 722279 w 7149692"/>
                  <a:gd name="connsiteY225" fmla="*/ 1837267 h 4639734"/>
                  <a:gd name="connsiteX226" fmla="*/ 654545 w 7149692"/>
                  <a:gd name="connsiteY226" fmla="*/ 1896534 h 4639734"/>
                  <a:gd name="connsiteX227" fmla="*/ 544479 w 7149692"/>
                  <a:gd name="connsiteY227" fmla="*/ 1981200 h 4639734"/>
                  <a:gd name="connsiteX228" fmla="*/ 459812 w 7149692"/>
                  <a:gd name="connsiteY228" fmla="*/ 2032000 h 4639734"/>
                  <a:gd name="connsiteX229" fmla="*/ 400545 w 7149692"/>
                  <a:gd name="connsiteY229" fmla="*/ 2099734 h 4639734"/>
                  <a:gd name="connsiteX230" fmla="*/ 332812 w 7149692"/>
                  <a:gd name="connsiteY230" fmla="*/ 2159000 h 4639734"/>
                  <a:gd name="connsiteX231" fmla="*/ 282012 w 7149692"/>
                  <a:gd name="connsiteY231" fmla="*/ 2235200 h 4639734"/>
                  <a:gd name="connsiteX232" fmla="*/ 205812 w 7149692"/>
                  <a:gd name="connsiteY232" fmla="*/ 2362200 h 4639734"/>
                  <a:gd name="connsiteX233" fmla="*/ 180412 w 7149692"/>
                  <a:gd name="connsiteY233" fmla="*/ 2446867 h 4639734"/>
                  <a:gd name="connsiteX234" fmla="*/ 239679 w 7149692"/>
                  <a:gd name="connsiteY234" fmla="*/ 2573867 h 4639734"/>
                  <a:gd name="connsiteX235" fmla="*/ 315879 w 7149692"/>
                  <a:gd name="connsiteY235" fmla="*/ 2641600 h 4639734"/>
                  <a:gd name="connsiteX236" fmla="*/ 417479 w 7149692"/>
                  <a:gd name="connsiteY236" fmla="*/ 2709334 h 4639734"/>
                  <a:gd name="connsiteX237" fmla="*/ 510612 w 7149692"/>
                  <a:gd name="connsiteY237" fmla="*/ 2768600 h 4639734"/>
                  <a:gd name="connsiteX238" fmla="*/ 561412 w 7149692"/>
                  <a:gd name="connsiteY238" fmla="*/ 2827867 h 4639734"/>
                  <a:gd name="connsiteX239" fmla="*/ 603745 w 7149692"/>
                  <a:gd name="connsiteY239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966879 w 7149692"/>
                  <a:gd name="connsiteY185" fmla="*/ 635000 h 4639734"/>
                  <a:gd name="connsiteX186" fmla="*/ 1873745 w 7149692"/>
                  <a:gd name="connsiteY186" fmla="*/ 575734 h 4639734"/>
                  <a:gd name="connsiteX187" fmla="*/ 1831412 w 7149692"/>
                  <a:gd name="connsiteY187" fmla="*/ 541867 h 4639734"/>
                  <a:gd name="connsiteX188" fmla="*/ 1789079 w 7149692"/>
                  <a:gd name="connsiteY188" fmla="*/ 533400 h 4639734"/>
                  <a:gd name="connsiteX189" fmla="*/ 1738279 w 7149692"/>
                  <a:gd name="connsiteY189" fmla="*/ 508000 h 4639734"/>
                  <a:gd name="connsiteX190" fmla="*/ 1611279 w 7149692"/>
                  <a:gd name="connsiteY190" fmla="*/ 474134 h 4639734"/>
                  <a:gd name="connsiteX191" fmla="*/ 1501212 w 7149692"/>
                  <a:gd name="connsiteY191" fmla="*/ 465667 h 4639734"/>
                  <a:gd name="connsiteX192" fmla="*/ 1314945 w 7149692"/>
                  <a:gd name="connsiteY192" fmla="*/ 474134 h 4639734"/>
                  <a:gd name="connsiteX193" fmla="*/ 1255679 w 7149692"/>
                  <a:gd name="connsiteY193" fmla="*/ 491067 h 4639734"/>
                  <a:gd name="connsiteX194" fmla="*/ 1179479 w 7149692"/>
                  <a:gd name="connsiteY194" fmla="*/ 508000 h 4639734"/>
                  <a:gd name="connsiteX195" fmla="*/ 1111745 w 7149692"/>
                  <a:gd name="connsiteY195" fmla="*/ 524934 h 4639734"/>
                  <a:gd name="connsiteX196" fmla="*/ 1077879 w 7149692"/>
                  <a:gd name="connsiteY196" fmla="*/ 550334 h 4639734"/>
                  <a:gd name="connsiteX197" fmla="*/ 1044012 w 7149692"/>
                  <a:gd name="connsiteY197" fmla="*/ 567267 h 4639734"/>
                  <a:gd name="connsiteX198" fmla="*/ 993212 w 7149692"/>
                  <a:gd name="connsiteY198" fmla="*/ 618067 h 4639734"/>
                  <a:gd name="connsiteX199" fmla="*/ 933945 w 7149692"/>
                  <a:gd name="connsiteY199" fmla="*/ 728134 h 4639734"/>
                  <a:gd name="connsiteX200" fmla="*/ 900079 w 7149692"/>
                  <a:gd name="connsiteY200" fmla="*/ 778934 h 4639734"/>
                  <a:gd name="connsiteX201" fmla="*/ 883145 w 7149692"/>
                  <a:gd name="connsiteY201" fmla="*/ 838200 h 4639734"/>
                  <a:gd name="connsiteX202" fmla="*/ 866212 w 7149692"/>
                  <a:gd name="connsiteY202" fmla="*/ 905934 h 4639734"/>
                  <a:gd name="connsiteX203" fmla="*/ 883145 w 7149692"/>
                  <a:gd name="connsiteY203" fmla="*/ 1227667 h 4639734"/>
                  <a:gd name="connsiteX204" fmla="*/ 900079 w 7149692"/>
                  <a:gd name="connsiteY204" fmla="*/ 1278467 h 4639734"/>
                  <a:gd name="connsiteX205" fmla="*/ 908545 w 7149692"/>
                  <a:gd name="connsiteY205" fmla="*/ 1320800 h 4639734"/>
                  <a:gd name="connsiteX206" fmla="*/ 942412 w 7149692"/>
                  <a:gd name="connsiteY206" fmla="*/ 1380067 h 4639734"/>
                  <a:gd name="connsiteX207" fmla="*/ 967812 w 7149692"/>
                  <a:gd name="connsiteY207" fmla="*/ 1413934 h 4639734"/>
                  <a:gd name="connsiteX208" fmla="*/ 1010145 w 7149692"/>
                  <a:gd name="connsiteY208" fmla="*/ 1490134 h 4639734"/>
                  <a:gd name="connsiteX209" fmla="*/ 1060945 w 7149692"/>
                  <a:gd name="connsiteY209" fmla="*/ 1532467 h 4639734"/>
                  <a:gd name="connsiteX210" fmla="*/ 1077879 w 7149692"/>
                  <a:gd name="connsiteY210" fmla="*/ 1557867 h 4639734"/>
                  <a:gd name="connsiteX211" fmla="*/ 1120212 w 7149692"/>
                  <a:gd name="connsiteY211" fmla="*/ 1591734 h 4639734"/>
                  <a:gd name="connsiteX212" fmla="*/ 1145612 w 7149692"/>
                  <a:gd name="connsiteY212" fmla="*/ 1617134 h 4639734"/>
                  <a:gd name="connsiteX213" fmla="*/ 1230279 w 7149692"/>
                  <a:gd name="connsiteY213" fmla="*/ 1710267 h 4639734"/>
                  <a:gd name="connsiteX214" fmla="*/ 1314945 w 7149692"/>
                  <a:gd name="connsiteY214" fmla="*/ 1794934 h 4639734"/>
                  <a:gd name="connsiteX215" fmla="*/ 1391145 w 7149692"/>
                  <a:gd name="connsiteY215" fmla="*/ 1862667 h 4639734"/>
                  <a:gd name="connsiteX216" fmla="*/ 1433479 w 7149692"/>
                  <a:gd name="connsiteY216" fmla="*/ 1921934 h 4639734"/>
                  <a:gd name="connsiteX217" fmla="*/ 1357279 w 7149692"/>
                  <a:gd name="connsiteY217" fmla="*/ 1921934 h 4639734"/>
                  <a:gd name="connsiteX218" fmla="*/ 1298012 w 7149692"/>
                  <a:gd name="connsiteY218" fmla="*/ 1888067 h 4639734"/>
                  <a:gd name="connsiteX219" fmla="*/ 1204879 w 7149692"/>
                  <a:gd name="connsiteY219" fmla="*/ 1845734 h 4639734"/>
                  <a:gd name="connsiteX220" fmla="*/ 1128679 w 7149692"/>
                  <a:gd name="connsiteY220" fmla="*/ 1820334 h 4639734"/>
                  <a:gd name="connsiteX221" fmla="*/ 967812 w 7149692"/>
                  <a:gd name="connsiteY221" fmla="*/ 1811867 h 4639734"/>
                  <a:gd name="connsiteX222" fmla="*/ 866212 w 7149692"/>
                  <a:gd name="connsiteY222" fmla="*/ 1803400 h 4639734"/>
                  <a:gd name="connsiteX223" fmla="*/ 790012 w 7149692"/>
                  <a:gd name="connsiteY223" fmla="*/ 1811867 h 4639734"/>
                  <a:gd name="connsiteX224" fmla="*/ 722279 w 7149692"/>
                  <a:gd name="connsiteY224" fmla="*/ 1837267 h 4639734"/>
                  <a:gd name="connsiteX225" fmla="*/ 654545 w 7149692"/>
                  <a:gd name="connsiteY225" fmla="*/ 1896534 h 4639734"/>
                  <a:gd name="connsiteX226" fmla="*/ 544479 w 7149692"/>
                  <a:gd name="connsiteY226" fmla="*/ 1981200 h 4639734"/>
                  <a:gd name="connsiteX227" fmla="*/ 459812 w 7149692"/>
                  <a:gd name="connsiteY227" fmla="*/ 2032000 h 4639734"/>
                  <a:gd name="connsiteX228" fmla="*/ 400545 w 7149692"/>
                  <a:gd name="connsiteY228" fmla="*/ 2099734 h 4639734"/>
                  <a:gd name="connsiteX229" fmla="*/ 332812 w 7149692"/>
                  <a:gd name="connsiteY229" fmla="*/ 2159000 h 4639734"/>
                  <a:gd name="connsiteX230" fmla="*/ 282012 w 7149692"/>
                  <a:gd name="connsiteY230" fmla="*/ 2235200 h 4639734"/>
                  <a:gd name="connsiteX231" fmla="*/ 205812 w 7149692"/>
                  <a:gd name="connsiteY231" fmla="*/ 2362200 h 4639734"/>
                  <a:gd name="connsiteX232" fmla="*/ 180412 w 7149692"/>
                  <a:gd name="connsiteY232" fmla="*/ 2446867 h 4639734"/>
                  <a:gd name="connsiteX233" fmla="*/ 239679 w 7149692"/>
                  <a:gd name="connsiteY233" fmla="*/ 2573867 h 4639734"/>
                  <a:gd name="connsiteX234" fmla="*/ 315879 w 7149692"/>
                  <a:gd name="connsiteY234" fmla="*/ 2641600 h 4639734"/>
                  <a:gd name="connsiteX235" fmla="*/ 417479 w 7149692"/>
                  <a:gd name="connsiteY235" fmla="*/ 2709334 h 4639734"/>
                  <a:gd name="connsiteX236" fmla="*/ 510612 w 7149692"/>
                  <a:gd name="connsiteY236" fmla="*/ 2768600 h 4639734"/>
                  <a:gd name="connsiteX237" fmla="*/ 561412 w 7149692"/>
                  <a:gd name="connsiteY237" fmla="*/ 2827867 h 4639734"/>
                  <a:gd name="connsiteX238" fmla="*/ 603745 w 7149692"/>
                  <a:gd name="connsiteY238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966879 w 7149692"/>
                  <a:gd name="connsiteY185" fmla="*/ 635000 h 4639734"/>
                  <a:gd name="connsiteX186" fmla="*/ 1873745 w 7149692"/>
                  <a:gd name="connsiteY186" fmla="*/ 575734 h 4639734"/>
                  <a:gd name="connsiteX187" fmla="*/ 1789079 w 7149692"/>
                  <a:gd name="connsiteY187" fmla="*/ 533400 h 4639734"/>
                  <a:gd name="connsiteX188" fmla="*/ 1738279 w 7149692"/>
                  <a:gd name="connsiteY188" fmla="*/ 508000 h 4639734"/>
                  <a:gd name="connsiteX189" fmla="*/ 1611279 w 7149692"/>
                  <a:gd name="connsiteY189" fmla="*/ 474134 h 4639734"/>
                  <a:gd name="connsiteX190" fmla="*/ 1501212 w 7149692"/>
                  <a:gd name="connsiteY190" fmla="*/ 465667 h 4639734"/>
                  <a:gd name="connsiteX191" fmla="*/ 1314945 w 7149692"/>
                  <a:gd name="connsiteY191" fmla="*/ 474134 h 4639734"/>
                  <a:gd name="connsiteX192" fmla="*/ 1255679 w 7149692"/>
                  <a:gd name="connsiteY192" fmla="*/ 491067 h 4639734"/>
                  <a:gd name="connsiteX193" fmla="*/ 1179479 w 7149692"/>
                  <a:gd name="connsiteY193" fmla="*/ 508000 h 4639734"/>
                  <a:gd name="connsiteX194" fmla="*/ 1111745 w 7149692"/>
                  <a:gd name="connsiteY194" fmla="*/ 524934 h 4639734"/>
                  <a:gd name="connsiteX195" fmla="*/ 1077879 w 7149692"/>
                  <a:gd name="connsiteY195" fmla="*/ 550334 h 4639734"/>
                  <a:gd name="connsiteX196" fmla="*/ 1044012 w 7149692"/>
                  <a:gd name="connsiteY196" fmla="*/ 567267 h 4639734"/>
                  <a:gd name="connsiteX197" fmla="*/ 993212 w 7149692"/>
                  <a:gd name="connsiteY197" fmla="*/ 618067 h 4639734"/>
                  <a:gd name="connsiteX198" fmla="*/ 933945 w 7149692"/>
                  <a:gd name="connsiteY198" fmla="*/ 728134 h 4639734"/>
                  <a:gd name="connsiteX199" fmla="*/ 900079 w 7149692"/>
                  <a:gd name="connsiteY199" fmla="*/ 778934 h 4639734"/>
                  <a:gd name="connsiteX200" fmla="*/ 883145 w 7149692"/>
                  <a:gd name="connsiteY200" fmla="*/ 838200 h 4639734"/>
                  <a:gd name="connsiteX201" fmla="*/ 866212 w 7149692"/>
                  <a:gd name="connsiteY201" fmla="*/ 905934 h 4639734"/>
                  <a:gd name="connsiteX202" fmla="*/ 883145 w 7149692"/>
                  <a:gd name="connsiteY202" fmla="*/ 1227667 h 4639734"/>
                  <a:gd name="connsiteX203" fmla="*/ 900079 w 7149692"/>
                  <a:gd name="connsiteY203" fmla="*/ 1278467 h 4639734"/>
                  <a:gd name="connsiteX204" fmla="*/ 908545 w 7149692"/>
                  <a:gd name="connsiteY204" fmla="*/ 1320800 h 4639734"/>
                  <a:gd name="connsiteX205" fmla="*/ 942412 w 7149692"/>
                  <a:gd name="connsiteY205" fmla="*/ 1380067 h 4639734"/>
                  <a:gd name="connsiteX206" fmla="*/ 967812 w 7149692"/>
                  <a:gd name="connsiteY206" fmla="*/ 1413934 h 4639734"/>
                  <a:gd name="connsiteX207" fmla="*/ 1010145 w 7149692"/>
                  <a:gd name="connsiteY207" fmla="*/ 1490134 h 4639734"/>
                  <a:gd name="connsiteX208" fmla="*/ 1060945 w 7149692"/>
                  <a:gd name="connsiteY208" fmla="*/ 1532467 h 4639734"/>
                  <a:gd name="connsiteX209" fmla="*/ 1077879 w 7149692"/>
                  <a:gd name="connsiteY209" fmla="*/ 1557867 h 4639734"/>
                  <a:gd name="connsiteX210" fmla="*/ 1120212 w 7149692"/>
                  <a:gd name="connsiteY210" fmla="*/ 1591734 h 4639734"/>
                  <a:gd name="connsiteX211" fmla="*/ 1145612 w 7149692"/>
                  <a:gd name="connsiteY211" fmla="*/ 1617134 h 4639734"/>
                  <a:gd name="connsiteX212" fmla="*/ 1230279 w 7149692"/>
                  <a:gd name="connsiteY212" fmla="*/ 1710267 h 4639734"/>
                  <a:gd name="connsiteX213" fmla="*/ 1314945 w 7149692"/>
                  <a:gd name="connsiteY213" fmla="*/ 1794934 h 4639734"/>
                  <a:gd name="connsiteX214" fmla="*/ 1391145 w 7149692"/>
                  <a:gd name="connsiteY214" fmla="*/ 1862667 h 4639734"/>
                  <a:gd name="connsiteX215" fmla="*/ 1433479 w 7149692"/>
                  <a:gd name="connsiteY215" fmla="*/ 1921934 h 4639734"/>
                  <a:gd name="connsiteX216" fmla="*/ 1357279 w 7149692"/>
                  <a:gd name="connsiteY216" fmla="*/ 1921934 h 4639734"/>
                  <a:gd name="connsiteX217" fmla="*/ 1298012 w 7149692"/>
                  <a:gd name="connsiteY217" fmla="*/ 1888067 h 4639734"/>
                  <a:gd name="connsiteX218" fmla="*/ 1204879 w 7149692"/>
                  <a:gd name="connsiteY218" fmla="*/ 1845734 h 4639734"/>
                  <a:gd name="connsiteX219" fmla="*/ 1128679 w 7149692"/>
                  <a:gd name="connsiteY219" fmla="*/ 1820334 h 4639734"/>
                  <a:gd name="connsiteX220" fmla="*/ 967812 w 7149692"/>
                  <a:gd name="connsiteY220" fmla="*/ 1811867 h 4639734"/>
                  <a:gd name="connsiteX221" fmla="*/ 866212 w 7149692"/>
                  <a:gd name="connsiteY221" fmla="*/ 1803400 h 4639734"/>
                  <a:gd name="connsiteX222" fmla="*/ 790012 w 7149692"/>
                  <a:gd name="connsiteY222" fmla="*/ 1811867 h 4639734"/>
                  <a:gd name="connsiteX223" fmla="*/ 722279 w 7149692"/>
                  <a:gd name="connsiteY223" fmla="*/ 1837267 h 4639734"/>
                  <a:gd name="connsiteX224" fmla="*/ 654545 w 7149692"/>
                  <a:gd name="connsiteY224" fmla="*/ 1896534 h 4639734"/>
                  <a:gd name="connsiteX225" fmla="*/ 544479 w 7149692"/>
                  <a:gd name="connsiteY225" fmla="*/ 1981200 h 4639734"/>
                  <a:gd name="connsiteX226" fmla="*/ 459812 w 7149692"/>
                  <a:gd name="connsiteY226" fmla="*/ 2032000 h 4639734"/>
                  <a:gd name="connsiteX227" fmla="*/ 400545 w 7149692"/>
                  <a:gd name="connsiteY227" fmla="*/ 2099734 h 4639734"/>
                  <a:gd name="connsiteX228" fmla="*/ 332812 w 7149692"/>
                  <a:gd name="connsiteY228" fmla="*/ 2159000 h 4639734"/>
                  <a:gd name="connsiteX229" fmla="*/ 282012 w 7149692"/>
                  <a:gd name="connsiteY229" fmla="*/ 2235200 h 4639734"/>
                  <a:gd name="connsiteX230" fmla="*/ 205812 w 7149692"/>
                  <a:gd name="connsiteY230" fmla="*/ 2362200 h 4639734"/>
                  <a:gd name="connsiteX231" fmla="*/ 180412 w 7149692"/>
                  <a:gd name="connsiteY231" fmla="*/ 2446867 h 4639734"/>
                  <a:gd name="connsiteX232" fmla="*/ 239679 w 7149692"/>
                  <a:gd name="connsiteY232" fmla="*/ 2573867 h 4639734"/>
                  <a:gd name="connsiteX233" fmla="*/ 315879 w 7149692"/>
                  <a:gd name="connsiteY233" fmla="*/ 2641600 h 4639734"/>
                  <a:gd name="connsiteX234" fmla="*/ 417479 w 7149692"/>
                  <a:gd name="connsiteY234" fmla="*/ 2709334 h 4639734"/>
                  <a:gd name="connsiteX235" fmla="*/ 510612 w 7149692"/>
                  <a:gd name="connsiteY235" fmla="*/ 2768600 h 4639734"/>
                  <a:gd name="connsiteX236" fmla="*/ 561412 w 7149692"/>
                  <a:gd name="connsiteY236" fmla="*/ 2827867 h 4639734"/>
                  <a:gd name="connsiteX237" fmla="*/ 603745 w 7149692"/>
                  <a:gd name="connsiteY237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966879 w 7149692"/>
                  <a:gd name="connsiteY185" fmla="*/ 635000 h 4639734"/>
                  <a:gd name="connsiteX186" fmla="*/ 1873745 w 7149692"/>
                  <a:gd name="connsiteY186" fmla="*/ 575734 h 4639734"/>
                  <a:gd name="connsiteX187" fmla="*/ 1789079 w 7149692"/>
                  <a:gd name="connsiteY187" fmla="*/ 533400 h 4639734"/>
                  <a:gd name="connsiteX188" fmla="*/ 1611279 w 7149692"/>
                  <a:gd name="connsiteY188" fmla="*/ 474134 h 4639734"/>
                  <a:gd name="connsiteX189" fmla="*/ 1501212 w 7149692"/>
                  <a:gd name="connsiteY189" fmla="*/ 465667 h 4639734"/>
                  <a:gd name="connsiteX190" fmla="*/ 1314945 w 7149692"/>
                  <a:gd name="connsiteY190" fmla="*/ 474134 h 4639734"/>
                  <a:gd name="connsiteX191" fmla="*/ 1255679 w 7149692"/>
                  <a:gd name="connsiteY191" fmla="*/ 491067 h 4639734"/>
                  <a:gd name="connsiteX192" fmla="*/ 1179479 w 7149692"/>
                  <a:gd name="connsiteY192" fmla="*/ 508000 h 4639734"/>
                  <a:gd name="connsiteX193" fmla="*/ 1111745 w 7149692"/>
                  <a:gd name="connsiteY193" fmla="*/ 524934 h 4639734"/>
                  <a:gd name="connsiteX194" fmla="*/ 1077879 w 7149692"/>
                  <a:gd name="connsiteY194" fmla="*/ 550334 h 4639734"/>
                  <a:gd name="connsiteX195" fmla="*/ 1044012 w 7149692"/>
                  <a:gd name="connsiteY195" fmla="*/ 567267 h 4639734"/>
                  <a:gd name="connsiteX196" fmla="*/ 993212 w 7149692"/>
                  <a:gd name="connsiteY196" fmla="*/ 618067 h 4639734"/>
                  <a:gd name="connsiteX197" fmla="*/ 933945 w 7149692"/>
                  <a:gd name="connsiteY197" fmla="*/ 728134 h 4639734"/>
                  <a:gd name="connsiteX198" fmla="*/ 900079 w 7149692"/>
                  <a:gd name="connsiteY198" fmla="*/ 778934 h 4639734"/>
                  <a:gd name="connsiteX199" fmla="*/ 883145 w 7149692"/>
                  <a:gd name="connsiteY199" fmla="*/ 838200 h 4639734"/>
                  <a:gd name="connsiteX200" fmla="*/ 866212 w 7149692"/>
                  <a:gd name="connsiteY200" fmla="*/ 905934 h 4639734"/>
                  <a:gd name="connsiteX201" fmla="*/ 883145 w 7149692"/>
                  <a:gd name="connsiteY201" fmla="*/ 1227667 h 4639734"/>
                  <a:gd name="connsiteX202" fmla="*/ 900079 w 7149692"/>
                  <a:gd name="connsiteY202" fmla="*/ 1278467 h 4639734"/>
                  <a:gd name="connsiteX203" fmla="*/ 908545 w 7149692"/>
                  <a:gd name="connsiteY203" fmla="*/ 1320800 h 4639734"/>
                  <a:gd name="connsiteX204" fmla="*/ 942412 w 7149692"/>
                  <a:gd name="connsiteY204" fmla="*/ 1380067 h 4639734"/>
                  <a:gd name="connsiteX205" fmla="*/ 967812 w 7149692"/>
                  <a:gd name="connsiteY205" fmla="*/ 1413934 h 4639734"/>
                  <a:gd name="connsiteX206" fmla="*/ 1010145 w 7149692"/>
                  <a:gd name="connsiteY206" fmla="*/ 1490134 h 4639734"/>
                  <a:gd name="connsiteX207" fmla="*/ 1060945 w 7149692"/>
                  <a:gd name="connsiteY207" fmla="*/ 1532467 h 4639734"/>
                  <a:gd name="connsiteX208" fmla="*/ 1077879 w 7149692"/>
                  <a:gd name="connsiteY208" fmla="*/ 1557867 h 4639734"/>
                  <a:gd name="connsiteX209" fmla="*/ 1120212 w 7149692"/>
                  <a:gd name="connsiteY209" fmla="*/ 1591734 h 4639734"/>
                  <a:gd name="connsiteX210" fmla="*/ 1145612 w 7149692"/>
                  <a:gd name="connsiteY210" fmla="*/ 1617134 h 4639734"/>
                  <a:gd name="connsiteX211" fmla="*/ 1230279 w 7149692"/>
                  <a:gd name="connsiteY211" fmla="*/ 1710267 h 4639734"/>
                  <a:gd name="connsiteX212" fmla="*/ 1314945 w 7149692"/>
                  <a:gd name="connsiteY212" fmla="*/ 1794934 h 4639734"/>
                  <a:gd name="connsiteX213" fmla="*/ 1391145 w 7149692"/>
                  <a:gd name="connsiteY213" fmla="*/ 1862667 h 4639734"/>
                  <a:gd name="connsiteX214" fmla="*/ 1433479 w 7149692"/>
                  <a:gd name="connsiteY214" fmla="*/ 1921934 h 4639734"/>
                  <a:gd name="connsiteX215" fmla="*/ 1357279 w 7149692"/>
                  <a:gd name="connsiteY215" fmla="*/ 1921934 h 4639734"/>
                  <a:gd name="connsiteX216" fmla="*/ 1298012 w 7149692"/>
                  <a:gd name="connsiteY216" fmla="*/ 1888067 h 4639734"/>
                  <a:gd name="connsiteX217" fmla="*/ 1204879 w 7149692"/>
                  <a:gd name="connsiteY217" fmla="*/ 1845734 h 4639734"/>
                  <a:gd name="connsiteX218" fmla="*/ 1128679 w 7149692"/>
                  <a:gd name="connsiteY218" fmla="*/ 1820334 h 4639734"/>
                  <a:gd name="connsiteX219" fmla="*/ 967812 w 7149692"/>
                  <a:gd name="connsiteY219" fmla="*/ 1811867 h 4639734"/>
                  <a:gd name="connsiteX220" fmla="*/ 866212 w 7149692"/>
                  <a:gd name="connsiteY220" fmla="*/ 1803400 h 4639734"/>
                  <a:gd name="connsiteX221" fmla="*/ 790012 w 7149692"/>
                  <a:gd name="connsiteY221" fmla="*/ 1811867 h 4639734"/>
                  <a:gd name="connsiteX222" fmla="*/ 722279 w 7149692"/>
                  <a:gd name="connsiteY222" fmla="*/ 1837267 h 4639734"/>
                  <a:gd name="connsiteX223" fmla="*/ 654545 w 7149692"/>
                  <a:gd name="connsiteY223" fmla="*/ 1896534 h 4639734"/>
                  <a:gd name="connsiteX224" fmla="*/ 544479 w 7149692"/>
                  <a:gd name="connsiteY224" fmla="*/ 1981200 h 4639734"/>
                  <a:gd name="connsiteX225" fmla="*/ 459812 w 7149692"/>
                  <a:gd name="connsiteY225" fmla="*/ 2032000 h 4639734"/>
                  <a:gd name="connsiteX226" fmla="*/ 400545 w 7149692"/>
                  <a:gd name="connsiteY226" fmla="*/ 2099734 h 4639734"/>
                  <a:gd name="connsiteX227" fmla="*/ 332812 w 7149692"/>
                  <a:gd name="connsiteY227" fmla="*/ 2159000 h 4639734"/>
                  <a:gd name="connsiteX228" fmla="*/ 282012 w 7149692"/>
                  <a:gd name="connsiteY228" fmla="*/ 2235200 h 4639734"/>
                  <a:gd name="connsiteX229" fmla="*/ 205812 w 7149692"/>
                  <a:gd name="connsiteY229" fmla="*/ 2362200 h 4639734"/>
                  <a:gd name="connsiteX230" fmla="*/ 180412 w 7149692"/>
                  <a:gd name="connsiteY230" fmla="*/ 2446867 h 4639734"/>
                  <a:gd name="connsiteX231" fmla="*/ 239679 w 7149692"/>
                  <a:gd name="connsiteY231" fmla="*/ 2573867 h 4639734"/>
                  <a:gd name="connsiteX232" fmla="*/ 315879 w 7149692"/>
                  <a:gd name="connsiteY232" fmla="*/ 2641600 h 4639734"/>
                  <a:gd name="connsiteX233" fmla="*/ 417479 w 7149692"/>
                  <a:gd name="connsiteY233" fmla="*/ 2709334 h 4639734"/>
                  <a:gd name="connsiteX234" fmla="*/ 510612 w 7149692"/>
                  <a:gd name="connsiteY234" fmla="*/ 2768600 h 4639734"/>
                  <a:gd name="connsiteX235" fmla="*/ 561412 w 7149692"/>
                  <a:gd name="connsiteY235" fmla="*/ 2827867 h 4639734"/>
                  <a:gd name="connsiteX236" fmla="*/ 603745 w 7149692"/>
                  <a:gd name="connsiteY236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873745 w 7149692"/>
                  <a:gd name="connsiteY185" fmla="*/ 575734 h 4639734"/>
                  <a:gd name="connsiteX186" fmla="*/ 1789079 w 7149692"/>
                  <a:gd name="connsiteY186" fmla="*/ 533400 h 4639734"/>
                  <a:gd name="connsiteX187" fmla="*/ 1611279 w 7149692"/>
                  <a:gd name="connsiteY187" fmla="*/ 474134 h 4639734"/>
                  <a:gd name="connsiteX188" fmla="*/ 1501212 w 7149692"/>
                  <a:gd name="connsiteY188" fmla="*/ 465667 h 4639734"/>
                  <a:gd name="connsiteX189" fmla="*/ 1314945 w 7149692"/>
                  <a:gd name="connsiteY189" fmla="*/ 474134 h 4639734"/>
                  <a:gd name="connsiteX190" fmla="*/ 1255679 w 7149692"/>
                  <a:gd name="connsiteY190" fmla="*/ 491067 h 4639734"/>
                  <a:gd name="connsiteX191" fmla="*/ 1179479 w 7149692"/>
                  <a:gd name="connsiteY191" fmla="*/ 508000 h 4639734"/>
                  <a:gd name="connsiteX192" fmla="*/ 1111745 w 7149692"/>
                  <a:gd name="connsiteY192" fmla="*/ 524934 h 4639734"/>
                  <a:gd name="connsiteX193" fmla="*/ 1077879 w 7149692"/>
                  <a:gd name="connsiteY193" fmla="*/ 550334 h 4639734"/>
                  <a:gd name="connsiteX194" fmla="*/ 1044012 w 7149692"/>
                  <a:gd name="connsiteY194" fmla="*/ 567267 h 4639734"/>
                  <a:gd name="connsiteX195" fmla="*/ 993212 w 7149692"/>
                  <a:gd name="connsiteY195" fmla="*/ 618067 h 4639734"/>
                  <a:gd name="connsiteX196" fmla="*/ 933945 w 7149692"/>
                  <a:gd name="connsiteY196" fmla="*/ 728134 h 4639734"/>
                  <a:gd name="connsiteX197" fmla="*/ 900079 w 7149692"/>
                  <a:gd name="connsiteY197" fmla="*/ 778934 h 4639734"/>
                  <a:gd name="connsiteX198" fmla="*/ 883145 w 7149692"/>
                  <a:gd name="connsiteY198" fmla="*/ 838200 h 4639734"/>
                  <a:gd name="connsiteX199" fmla="*/ 866212 w 7149692"/>
                  <a:gd name="connsiteY199" fmla="*/ 905934 h 4639734"/>
                  <a:gd name="connsiteX200" fmla="*/ 883145 w 7149692"/>
                  <a:gd name="connsiteY200" fmla="*/ 1227667 h 4639734"/>
                  <a:gd name="connsiteX201" fmla="*/ 900079 w 7149692"/>
                  <a:gd name="connsiteY201" fmla="*/ 1278467 h 4639734"/>
                  <a:gd name="connsiteX202" fmla="*/ 908545 w 7149692"/>
                  <a:gd name="connsiteY202" fmla="*/ 1320800 h 4639734"/>
                  <a:gd name="connsiteX203" fmla="*/ 942412 w 7149692"/>
                  <a:gd name="connsiteY203" fmla="*/ 1380067 h 4639734"/>
                  <a:gd name="connsiteX204" fmla="*/ 967812 w 7149692"/>
                  <a:gd name="connsiteY204" fmla="*/ 1413934 h 4639734"/>
                  <a:gd name="connsiteX205" fmla="*/ 1010145 w 7149692"/>
                  <a:gd name="connsiteY205" fmla="*/ 1490134 h 4639734"/>
                  <a:gd name="connsiteX206" fmla="*/ 1060945 w 7149692"/>
                  <a:gd name="connsiteY206" fmla="*/ 1532467 h 4639734"/>
                  <a:gd name="connsiteX207" fmla="*/ 1077879 w 7149692"/>
                  <a:gd name="connsiteY207" fmla="*/ 1557867 h 4639734"/>
                  <a:gd name="connsiteX208" fmla="*/ 1120212 w 7149692"/>
                  <a:gd name="connsiteY208" fmla="*/ 1591734 h 4639734"/>
                  <a:gd name="connsiteX209" fmla="*/ 1145612 w 7149692"/>
                  <a:gd name="connsiteY209" fmla="*/ 1617134 h 4639734"/>
                  <a:gd name="connsiteX210" fmla="*/ 1230279 w 7149692"/>
                  <a:gd name="connsiteY210" fmla="*/ 1710267 h 4639734"/>
                  <a:gd name="connsiteX211" fmla="*/ 1314945 w 7149692"/>
                  <a:gd name="connsiteY211" fmla="*/ 1794934 h 4639734"/>
                  <a:gd name="connsiteX212" fmla="*/ 1391145 w 7149692"/>
                  <a:gd name="connsiteY212" fmla="*/ 1862667 h 4639734"/>
                  <a:gd name="connsiteX213" fmla="*/ 1433479 w 7149692"/>
                  <a:gd name="connsiteY213" fmla="*/ 1921934 h 4639734"/>
                  <a:gd name="connsiteX214" fmla="*/ 1357279 w 7149692"/>
                  <a:gd name="connsiteY214" fmla="*/ 1921934 h 4639734"/>
                  <a:gd name="connsiteX215" fmla="*/ 1298012 w 7149692"/>
                  <a:gd name="connsiteY215" fmla="*/ 1888067 h 4639734"/>
                  <a:gd name="connsiteX216" fmla="*/ 1204879 w 7149692"/>
                  <a:gd name="connsiteY216" fmla="*/ 1845734 h 4639734"/>
                  <a:gd name="connsiteX217" fmla="*/ 1128679 w 7149692"/>
                  <a:gd name="connsiteY217" fmla="*/ 1820334 h 4639734"/>
                  <a:gd name="connsiteX218" fmla="*/ 967812 w 7149692"/>
                  <a:gd name="connsiteY218" fmla="*/ 1811867 h 4639734"/>
                  <a:gd name="connsiteX219" fmla="*/ 866212 w 7149692"/>
                  <a:gd name="connsiteY219" fmla="*/ 1803400 h 4639734"/>
                  <a:gd name="connsiteX220" fmla="*/ 790012 w 7149692"/>
                  <a:gd name="connsiteY220" fmla="*/ 1811867 h 4639734"/>
                  <a:gd name="connsiteX221" fmla="*/ 722279 w 7149692"/>
                  <a:gd name="connsiteY221" fmla="*/ 1837267 h 4639734"/>
                  <a:gd name="connsiteX222" fmla="*/ 654545 w 7149692"/>
                  <a:gd name="connsiteY222" fmla="*/ 1896534 h 4639734"/>
                  <a:gd name="connsiteX223" fmla="*/ 544479 w 7149692"/>
                  <a:gd name="connsiteY223" fmla="*/ 1981200 h 4639734"/>
                  <a:gd name="connsiteX224" fmla="*/ 459812 w 7149692"/>
                  <a:gd name="connsiteY224" fmla="*/ 2032000 h 4639734"/>
                  <a:gd name="connsiteX225" fmla="*/ 400545 w 7149692"/>
                  <a:gd name="connsiteY225" fmla="*/ 2099734 h 4639734"/>
                  <a:gd name="connsiteX226" fmla="*/ 332812 w 7149692"/>
                  <a:gd name="connsiteY226" fmla="*/ 2159000 h 4639734"/>
                  <a:gd name="connsiteX227" fmla="*/ 282012 w 7149692"/>
                  <a:gd name="connsiteY227" fmla="*/ 2235200 h 4639734"/>
                  <a:gd name="connsiteX228" fmla="*/ 205812 w 7149692"/>
                  <a:gd name="connsiteY228" fmla="*/ 2362200 h 4639734"/>
                  <a:gd name="connsiteX229" fmla="*/ 180412 w 7149692"/>
                  <a:gd name="connsiteY229" fmla="*/ 2446867 h 4639734"/>
                  <a:gd name="connsiteX230" fmla="*/ 239679 w 7149692"/>
                  <a:gd name="connsiteY230" fmla="*/ 2573867 h 4639734"/>
                  <a:gd name="connsiteX231" fmla="*/ 315879 w 7149692"/>
                  <a:gd name="connsiteY231" fmla="*/ 2641600 h 4639734"/>
                  <a:gd name="connsiteX232" fmla="*/ 417479 w 7149692"/>
                  <a:gd name="connsiteY232" fmla="*/ 2709334 h 4639734"/>
                  <a:gd name="connsiteX233" fmla="*/ 510612 w 7149692"/>
                  <a:gd name="connsiteY233" fmla="*/ 2768600 h 4639734"/>
                  <a:gd name="connsiteX234" fmla="*/ 561412 w 7149692"/>
                  <a:gd name="connsiteY234" fmla="*/ 2827867 h 4639734"/>
                  <a:gd name="connsiteX235" fmla="*/ 603745 w 7149692"/>
                  <a:gd name="connsiteY235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873745 w 7149692"/>
                  <a:gd name="connsiteY185" fmla="*/ 575734 h 4639734"/>
                  <a:gd name="connsiteX186" fmla="*/ 1789079 w 7149692"/>
                  <a:gd name="connsiteY186" fmla="*/ 533400 h 4639734"/>
                  <a:gd name="connsiteX187" fmla="*/ 1611279 w 7149692"/>
                  <a:gd name="connsiteY187" fmla="*/ 474134 h 4639734"/>
                  <a:gd name="connsiteX188" fmla="*/ 1501212 w 7149692"/>
                  <a:gd name="connsiteY188" fmla="*/ 465667 h 4639734"/>
                  <a:gd name="connsiteX189" fmla="*/ 1314945 w 7149692"/>
                  <a:gd name="connsiteY189" fmla="*/ 474134 h 4639734"/>
                  <a:gd name="connsiteX190" fmla="*/ 1255679 w 7149692"/>
                  <a:gd name="connsiteY190" fmla="*/ 491067 h 4639734"/>
                  <a:gd name="connsiteX191" fmla="*/ 1179479 w 7149692"/>
                  <a:gd name="connsiteY191" fmla="*/ 508000 h 4639734"/>
                  <a:gd name="connsiteX192" fmla="*/ 1111745 w 7149692"/>
                  <a:gd name="connsiteY192" fmla="*/ 524934 h 4639734"/>
                  <a:gd name="connsiteX193" fmla="*/ 1044012 w 7149692"/>
                  <a:gd name="connsiteY193" fmla="*/ 567267 h 4639734"/>
                  <a:gd name="connsiteX194" fmla="*/ 993212 w 7149692"/>
                  <a:gd name="connsiteY194" fmla="*/ 618067 h 4639734"/>
                  <a:gd name="connsiteX195" fmla="*/ 933945 w 7149692"/>
                  <a:gd name="connsiteY195" fmla="*/ 728134 h 4639734"/>
                  <a:gd name="connsiteX196" fmla="*/ 900079 w 7149692"/>
                  <a:gd name="connsiteY196" fmla="*/ 778934 h 4639734"/>
                  <a:gd name="connsiteX197" fmla="*/ 883145 w 7149692"/>
                  <a:gd name="connsiteY197" fmla="*/ 838200 h 4639734"/>
                  <a:gd name="connsiteX198" fmla="*/ 866212 w 7149692"/>
                  <a:gd name="connsiteY198" fmla="*/ 905934 h 4639734"/>
                  <a:gd name="connsiteX199" fmla="*/ 883145 w 7149692"/>
                  <a:gd name="connsiteY199" fmla="*/ 1227667 h 4639734"/>
                  <a:gd name="connsiteX200" fmla="*/ 900079 w 7149692"/>
                  <a:gd name="connsiteY200" fmla="*/ 1278467 h 4639734"/>
                  <a:gd name="connsiteX201" fmla="*/ 908545 w 7149692"/>
                  <a:gd name="connsiteY201" fmla="*/ 1320800 h 4639734"/>
                  <a:gd name="connsiteX202" fmla="*/ 942412 w 7149692"/>
                  <a:gd name="connsiteY202" fmla="*/ 1380067 h 4639734"/>
                  <a:gd name="connsiteX203" fmla="*/ 967812 w 7149692"/>
                  <a:gd name="connsiteY203" fmla="*/ 1413934 h 4639734"/>
                  <a:gd name="connsiteX204" fmla="*/ 1010145 w 7149692"/>
                  <a:gd name="connsiteY204" fmla="*/ 1490134 h 4639734"/>
                  <a:gd name="connsiteX205" fmla="*/ 1060945 w 7149692"/>
                  <a:gd name="connsiteY205" fmla="*/ 1532467 h 4639734"/>
                  <a:gd name="connsiteX206" fmla="*/ 1077879 w 7149692"/>
                  <a:gd name="connsiteY206" fmla="*/ 1557867 h 4639734"/>
                  <a:gd name="connsiteX207" fmla="*/ 1120212 w 7149692"/>
                  <a:gd name="connsiteY207" fmla="*/ 1591734 h 4639734"/>
                  <a:gd name="connsiteX208" fmla="*/ 1145612 w 7149692"/>
                  <a:gd name="connsiteY208" fmla="*/ 1617134 h 4639734"/>
                  <a:gd name="connsiteX209" fmla="*/ 1230279 w 7149692"/>
                  <a:gd name="connsiteY209" fmla="*/ 1710267 h 4639734"/>
                  <a:gd name="connsiteX210" fmla="*/ 1314945 w 7149692"/>
                  <a:gd name="connsiteY210" fmla="*/ 1794934 h 4639734"/>
                  <a:gd name="connsiteX211" fmla="*/ 1391145 w 7149692"/>
                  <a:gd name="connsiteY211" fmla="*/ 1862667 h 4639734"/>
                  <a:gd name="connsiteX212" fmla="*/ 1433479 w 7149692"/>
                  <a:gd name="connsiteY212" fmla="*/ 1921934 h 4639734"/>
                  <a:gd name="connsiteX213" fmla="*/ 1357279 w 7149692"/>
                  <a:gd name="connsiteY213" fmla="*/ 1921934 h 4639734"/>
                  <a:gd name="connsiteX214" fmla="*/ 1298012 w 7149692"/>
                  <a:gd name="connsiteY214" fmla="*/ 1888067 h 4639734"/>
                  <a:gd name="connsiteX215" fmla="*/ 1204879 w 7149692"/>
                  <a:gd name="connsiteY215" fmla="*/ 1845734 h 4639734"/>
                  <a:gd name="connsiteX216" fmla="*/ 1128679 w 7149692"/>
                  <a:gd name="connsiteY216" fmla="*/ 1820334 h 4639734"/>
                  <a:gd name="connsiteX217" fmla="*/ 967812 w 7149692"/>
                  <a:gd name="connsiteY217" fmla="*/ 1811867 h 4639734"/>
                  <a:gd name="connsiteX218" fmla="*/ 866212 w 7149692"/>
                  <a:gd name="connsiteY218" fmla="*/ 1803400 h 4639734"/>
                  <a:gd name="connsiteX219" fmla="*/ 790012 w 7149692"/>
                  <a:gd name="connsiteY219" fmla="*/ 1811867 h 4639734"/>
                  <a:gd name="connsiteX220" fmla="*/ 722279 w 7149692"/>
                  <a:gd name="connsiteY220" fmla="*/ 1837267 h 4639734"/>
                  <a:gd name="connsiteX221" fmla="*/ 654545 w 7149692"/>
                  <a:gd name="connsiteY221" fmla="*/ 1896534 h 4639734"/>
                  <a:gd name="connsiteX222" fmla="*/ 544479 w 7149692"/>
                  <a:gd name="connsiteY222" fmla="*/ 1981200 h 4639734"/>
                  <a:gd name="connsiteX223" fmla="*/ 459812 w 7149692"/>
                  <a:gd name="connsiteY223" fmla="*/ 2032000 h 4639734"/>
                  <a:gd name="connsiteX224" fmla="*/ 400545 w 7149692"/>
                  <a:gd name="connsiteY224" fmla="*/ 2099734 h 4639734"/>
                  <a:gd name="connsiteX225" fmla="*/ 332812 w 7149692"/>
                  <a:gd name="connsiteY225" fmla="*/ 2159000 h 4639734"/>
                  <a:gd name="connsiteX226" fmla="*/ 282012 w 7149692"/>
                  <a:gd name="connsiteY226" fmla="*/ 2235200 h 4639734"/>
                  <a:gd name="connsiteX227" fmla="*/ 205812 w 7149692"/>
                  <a:gd name="connsiteY227" fmla="*/ 2362200 h 4639734"/>
                  <a:gd name="connsiteX228" fmla="*/ 180412 w 7149692"/>
                  <a:gd name="connsiteY228" fmla="*/ 2446867 h 4639734"/>
                  <a:gd name="connsiteX229" fmla="*/ 239679 w 7149692"/>
                  <a:gd name="connsiteY229" fmla="*/ 2573867 h 4639734"/>
                  <a:gd name="connsiteX230" fmla="*/ 315879 w 7149692"/>
                  <a:gd name="connsiteY230" fmla="*/ 2641600 h 4639734"/>
                  <a:gd name="connsiteX231" fmla="*/ 417479 w 7149692"/>
                  <a:gd name="connsiteY231" fmla="*/ 2709334 h 4639734"/>
                  <a:gd name="connsiteX232" fmla="*/ 510612 w 7149692"/>
                  <a:gd name="connsiteY232" fmla="*/ 2768600 h 4639734"/>
                  <a:gd name="connsiteX233" fmla="*/ 561412 w 7149692"/>
                  <a:gd name="connsiteY233" fmla="*/ 2827867 h 4639734"/>
                  <a:gd name="connsiteX234" fmla="*/ 603745 w 7149692"/>
                  <a:gd name="connsiteY234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873745 w 7149692"/>
                  <a:gd name="connsiteY185" fmla="*/ 575734 h 4639734"/>
                  <a:gd name="connsiteX186" fmla="*/ 1789079 w 7149692"/>
                  <a:gd name="connsiteY186" fmla="*/ 533400 h 4639734"/>
                  <a:gd name="connsiteX187" fmla="*/ 1611279 w 7149692"/>
                  <a:gd name="connsiteY187" fmla="*/ 474134 h 4639734"/>
                  <a:gd name="connsiteX188" fmla="*/ 1501212 w 7149692"/>
                  <a:gd name="connsiteY188" fmla="*/ 465667 h 4639734"/>
                  <a:gd name="connsiteX189" fmla="*/ 1314945 w 7149692"/>
                  <a:gd name="connsiteY189" fmla="*/ 474134 h 4639734"/>
                  <a:gd name="connsiteX190" fmla="*/ 1179479 w 7149692"/>
                  <a:gd name="connsiteY190" fmla="*/ 508000 h 4639734"/>
                  <a:gd name="connsiteX191" fmla="*/ 1111745 w 7149692"/>
                  <a:gd name="connsiteY191" fmla="*/ 524934 h 4639734"/>
                  <a:gd name="connsiteX192" fmla="*/ 1044012 w 7149692"/>
                  <a:gd name="connsiteY192" fmla="*/ 567267 h 4639734"/>
                  <a:gd name="connsiteX193" fmla="*/ 993212 w 7149692"/>
                  <a:gd name="connsiteY193" fmla="*/ 618067 h 4639734"/>
                  <a:gd name="connsiteX194" fmla="*/ 933945 w 7149692"/>
                  <a:gd name="connsiteY194" fmla="*/ 728134 h 4639734"/>
                  <a:gd name="connsiteX195" fmla="*/ 900079 w 7149692"/>
                  <a:gd name="connsiteY195" fmla="*/ 778934 h 4639734"/>
                  <a:gd name="connsiteX196" fmla="*/ 883145 w 7149692"/>
                  <a:gd name="connsiteY196" fmla="*/ 838200 h 4639734"/>
                  <a:gd name="connsiteX197" fmla="*/ 866212 w 7149692"/>
                  <a:gd name="connsiteY197" fmla="*/ 905934 h 4639734"/>
                  <a:gd name="connsiteX198" fmla="*/ 883145 w 7149692"/>
                  <a:gd name="connsiteY198" fmla="*/ 1227667 h 4639734"/>
                  <a:gd name="connsiteX199" fmla="*/ 900079 w 7149692"/>
                  <a:gd name="connsiteY199" fmla="*/ 1278467 h 4639734"/>
                  <a:gd name="connsiteX200" fmla="*/ 908545 w 7149692"/>
                  <a:gd name="connsiteY200" fmla="*/ 1320800 h 4639734"/>
                  <a:gd name="connsiteX201" fmla="*/ 942412 w 7149692"/>
                  <a:gd name="connsiteY201" fmla="*/ 1380067 h 4639734"/>
                  <a:gd name="connsiteX202" fmla="*/ 967812 w 7149692"/>
                  <a:gd name="connsiteY202" fmla="*/ 1413934 h 4639734"/>
                  <a:gd name="connsiteX203" fmla="*/ 1010145 w 7149692"/>
                  <a:gd name="connsiteY203" fmla="*/ 1490134 h 4639734"/>
                  <a:gd name="connsiteX204" fmla="*/ 1060945 w 7149692"/>
                  <a:gd name="connsiteY204" fmla="*/ 1532467 h 4639734"/>
                  <a:gd name="connsiteX205" fmla="*/ 1077879 w 7149692"/>
                  <a:gd name="connsiteY205" fmla="*/ 1557867 h 4639734"/>
                  <a:gd name="connsiteX206" fmla="*/ 1120212 w 7149692"/>
                  <a:gd name="connsiteY206" fmla="*/ 1591734 h 4639734"/>
                  <a:gd name="connsiteX207" fmla="*/ 1145612 w 7149692"/>
                  <a:gd name="connsiteY207" fmla="*/ 1617134 h 4639734"/>
                  <a:gd name="connsiteX208" fmla="*/ 1230279 w 7149692"/>
                  <a:gd name="connsiteY208" fmla="*/ 1710267 h 4639734"/>
                  <a:gd name="connsiteX209" fmla="*/ 1314945 w 7149692"/>
                  <a:gd name="connsiteY209" fmla="*/ 1794934 h 4639734"/>
                  <a:gd name="connsiteX210" fmla="*/ 1391145 w 7149692"/>
                  <a:gd name="connsiteY210" fmla="*/ 1862667 h 4639734"/>
                  <a:gd name="connsiteX211" fmla="*/ 1433479 w 7149692"/>
                  <a:gd name="connsiteY211" fmla="*/ 1921934 h 4639734"/>
                  <a:gd name="connsiteX212" fmla="*/ 1357279 w 7149692"/>
                  <a:gd name="connsiteY212" fmla="*/ 1921934 h 4639734"/>
                  <a:gd name="connsiteX213" fmla="*/ 1298012 w 7149692"/>
                  <a:gd name="connsiteY213" fmla="*/ 1888067 h 4639734"/>
                  <a:gd name="connsiteX214" fmla="*/ 1204879 w 7149692"/>
                  <a:gd name="connsiteY214" fmla="*/ 1845734 h 4639734"/>
                  <a:gd name="connsiteX215" fmla="*/ 1128679 w 7149692"/>
                  <a:gd name="connsiteY215" fmla="*/ 1820334 h 4639734"/>
                  <a:gd name="connsiteX216" fmla="*/ 967812 w 7149692"/>
                  <a:gd name="connsiteY216" fmla="*/ 1811867 h 4639734"/>
                  <a:gd name="connsiteX217" fmla="*/ 866212 w 7149692"/>
                  <a:gd name="connsiteY217" fmla="*/ 1803400 h 4639734"/>
                  <a:gd name="connsiteX218" fmla="*/ 790012 w 7149692"/>
                  <a:gd name="connsiteY218" fmla="*/ 1811867 h 4639734"/>
                  <a:gd name="connsiteX219" fmla="*/ 722279 w 7149692"/>
                  <a:gd name="connsiteY219" fmla="*/ 1837267 h 4639734"/>
                  <a:gd name="connsiteX220" fmla="*/ 654545 w 7149692"/>
                  <a:gd name="connsiteY220" fmla="*/ 1896534 h 4639734"/>
                  <a:gd name="connsiteX221" fmla="*/ 544479 w 7149692"/>
                  <a:gd name="connsiteY221" fmla="*/ 1981200 h 4639734"/>
                  <a:gd name="connsiteX222" fmla="*/ 459812 w 7149692"/>
                  <a:gd name="connsiteY222" fmla="*/ 2032000 h 4639734"/>
                  <a:gd name="connsiteX223" fmla="*/ 400545 w 7149692"/>
                  <a:gd name="connsiteY223" fmla="*/ 2099734 h 4639734"/>
                  <a:gd name="connsiteX224" fmla="*/ 332812 w 7149692"/>
                  <a:gd name="connsiteY224" fmla="*/ 2159000 h 4639734"/>
                  <a:gd name="connsiteX225" fmla="*/ 282012 w 7149692"/>
                  <a:gd name="connsiteY225" fmla="*/ 2235200 h 4639734"/>
                  <a:gd name="connsiteX226" fmla="*/ 205812 w 7149692"/>
                  <a:gd name="connsiteY226" fmla="*/ 2362200 h 4639734"/>
                  <a:gd name="connsiteX227" fmla="*/ 180412 w 7149692"/>
                  <a:gd name="connsiteY227" fmla="*/ 2446867 h 4639734"/>
                  <a:gd name="connsiteX228" fmla="*/ 239679 w 7149692"/>
                  <a:gd name="connsiteY228" fmla="*/ 2573867 h 4639734"/>
                  <a:gd name="connsiteX229" fmla="*/ 315879 w 7149692"/>
                  <a:gd name="connsiteY229" fmla="*/ 2641600 h 4639734"/>
                  <a:gd name="connsiteX230" fmla="*/ 417479 w 7149692"/>
                  <a:gd name="connsiteY230" fmla="*/ 2709334 h 4639734"/>
                  <a:gd name="connsiteX231" fmla="*/ 510612 w 7149692"/>
                  <a:gd name="connsiteY231" fmla="*/ 2768600 h 4639734"/>
                  <a:gd name="connsiteX232" fmla="*/ 561412 w 7149692"/>
                  <a:gd name="connsiteY232" fmla="*/ 2827867 h 4639734"/>
                  <a:gd name="connsiteX233" fmla="*/ 603745 w 7149692"/>
                  <a:gd name="connsiteY233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873745 w 7149692"/>
                  <a:gd name="connsiteY185" fmla="*/ 575734 h 4639734"/>
                  <a:gd name="connsiteX186" fmla="*/ 1789079 w 7149692"/>
                  <a:gd name="connsiteY186" fmla="*/ 533400 h 4639734"/>
                  <a:gd name="connsiteX187" fmla="*/ 1611279 w 7149692"/>
                  <a:gd name="connsiteY187" fmla="*/ 474134 h 4639734"/>
                  <a:gd name="connsiteX188" fmla="*/ 1501212 w 7149692"/>
                  <a:gd name="connsiteY188" fmla="*/ 465667 h 4639734"/>
                  <a:gd name="connsiteX189" fmla="*/ 1314945 w 7149692"/>
                  <a:gd name="connsiteY189" fmla="*/ 474134 h 4639734"/>
                  <a:gd name="connsiteX190" fmla="*/ 1179479 w 7149692"/>
                  <a:gd name="connsiteY190" fmla="*/ 508000 h 4639734"/>
                  <a:gd name="connsiteX191" fmla="*/ 1111745 w 7149692"/>
                  <a:gd name="connsiteY191" fmla="*/ 524934 h 4639734"/>
                  <a:gd name="connsiteX192" fmla="*/ 1044012 w 7149692"/>
                  <a:gd name="connsiteY192" fmla="*/ 567267 h 4639734"/>
                  <a:gd name="connsiteX193" fmla="*/ 993212 w 7149692"/>
                  <a:gd name="connsiteY193" fmla="*/ 618067 h 4639734"/>
                  <a:gd name="connsiteX194" fmla="*/ 933945 w 7149692"/>
                  <a:gd name="connsiteY194" fmla="*/ 728134 h 4639734"/>
                  <a:gd name="connsiteX195" fmla="*/ 900079 w 7149692"/>
                  <a:gd name="connsiteY195" fmla="*/ 778934 h 4639734"/>
                  <a:gd name="connsiteX196" fmla="*/ 883145 w 7149692"/>
                  <a:gd name="connsiteY196" fmla="*/ 838200 h 4639734"/>
                  <a:gd name="connsiteX197" fmla="*/ 866212 w 7149692"/>
                  <a:gd name="connsiteY197" fmla="*/ 905934 h 4639734"/>
                  <a:gd name="connsiteX198" fmla="*/ 883145 w 7149692"/>
                  <a:gd name="connsiteY198" fmla="*/ 1227667 h 4639734"/>
                  <a:gd name="connsiteX199" fmla="*/ 908545 w 7149692"/>
                  <a:gd name="connsiteY199" fmla="*/ 1320800 h 4639734"/>
                  <a:gd name="connsiteX200" fmla="*/ 942412 w 7149692"/>
                  <a:gd name="connsiteY200" fmla="*/ 1380067 h 4639734"/>
                  <a:gd name="connsiteX201" fmla="*/ 967812 w 7149692"/>
                  <a:gd name="connsiteY201" fmla="*/ 1413934 h 4639734"/>
                  <a:gd name="connsiteX202" fmla="*/ 1010145 w 7149692"/>
                  <a:gd name="connsiteY202" fmla="*/ 1490134 h 4639734"/>
                  <a:gd name="connsiteX203" fmla="*/ 1060945 w 7149692"/>
                  <a:gd name="connsiteY203" fmla="*/ 1532467 h 4639734"/>
                  <a:gd name="connsiteX204" fmla="*/ 1077879 w 7149692"/>
                  <a:gd name="connsiteY204" fmla="*/ 1557867 h 4639734"/>
                  <a:gd name="connsiteX205" fmla="*/ 1120212 w 7149692"/>
                  <a:gd name="connsiteY205" fmla="*/ 1591734 h 4639734"/>
                  <a:gd name="connsiteX206" fmla="*/ 1145612 w 7149692"/>
                  <a:gd name="connsiteY206" fmla="*/ 1617134 h 4639734"/>
                  <a:gd name="connsiteX207" fmla="*/ 1230279 w 7149692"/>
                  <a:gd name="connsiteY207" fmla="*/ 1710267 h 4639734"/>
                  <a:gd name="connsiteX208" fmla="*/ 1314945 w 7149692"/>
                  <a:gd name="connsiteY208" fmla="*/ 1794934 h 4639734"/>
                  <a:gd name="connsiteX209" fmla="*/ 1391145 w 7149692"/>
                  <a:gd name="connsiteY209" fmla="*/ 1862667 h 4639734"/>
                  <a:gd name="connsiteX210" fmla="*/ 1433479 w 7149692"/>
                  <a:gd name="connsiteY210" fmla="*/ 1921934 h 4639734"/>
                  <a:gd name="connsiteX211" fmla="*/ 1357279 w 7149692"/>
                  <a:gd name="connsiteY211" fmla="*/ 1921934 h 4639734"/>
                  <a:gd name="connsiteX212" fmla="*/ 1298012 w 7149692"/>
                  <a:gd name="connsiteY212" fmla="*/ 1888067 h 4639734"/>
                  <a:gd name="connsiteX213" fmla="*/ 1204879 w 7149692"/>
                  <a:gd name="connsiteY213" fmla="*/ 1845734 h 4639734"/>
                  <a:gd name="connsiteX214" fmla="*/ 1128679 w 7149692"/>
                  <a:gd name="connsiteY214" fmla="*/ 1820334 h 4639734"/>
                  <a:gd name="connsiteX215" fmla="*/ 967812 w 7149692"/>
                  <a:gd name="connsiteY215" fmla="*/ 1811867 h 4639734"/>
                  <a:gd name="connsiteX216" fmla="*/ 866212 w 7149692"/>
                  <a:gd name="connsiteY216" fmla="*/ 1803400 h 4639734"/>
                  <a:gd name="connsiteX217" fmla="*/ 790012 w 7149692"/>
                  <a:gd name="connsiteY217" fmla="*/ 1811867 h 4639734"/>
                  <a:gd name="connsiteX218" fmla="*/ 722279 w 7149692"/>
                  <a:gd name="connsiteY218" fmla="*/ 1837267 h 4639734"/>
                  <a:gd name="connsiteX219" fmla="*/ 654545 w 7149692"/>
                  <a:gd name="connsiteY219" fmla="*/ 1896534 h 4639734"/>
                  <a:gd name="connsiteX220" fmla="*/ 544479 w 7149692"/>
                  <a:gd name="connsiteY220" fmla="*/ 1981200 h 4639734"/>
                  <a:gd name="connsiteX221" fmla="*/ 459812 w 7149692"/>
                  <a:gd name="connsiteY221" fmla="*/ 2032000 h 4639734"/>
                  <a:gd name="connsiteX222" fmla="*/ 400545 w 7149692"/>
                  <a:gd name="connsiteY222" fmla="*/ 2099734 h 4639734"/>
                  <a:gd name="connsiteX223" fmla="*/ 332812 w 7149692"/>
                  <a:gd name="connsiteY223" fmla="*/ 2159000 h 4639734"/>
                  <a:gd name="connsiteX224" fmla="*/ 282012 w 7149692"/>
                  <a:gd name="connsiteY224" fmla="*/ 2235200 h 4639734"/>
                  <a:gd name="connsiteX225" fmla="*/ 205812 w 7149692"/>
                  <a:gd name="connsiteY225" fmla="*/ 2362200 h 4639734"/>
                  <a:gd name="connsiteX226" fmla="*/ 180412 w 7149692"/>
                  <a:gd name="connsiteY226" fmla="*/ 2446867 h 4639734"/>
                  <a:gd name="connsiteX227" fmla="*/ 239679 w 7149692"/>
                  <a:gd name="connsiteY227" fmla="*/ 2573867 h 4639734"/>
                  <a:gd name="connsiteX228" fmla="*/ 315879 w 7149692"/>
                  <a:gd name="connsiteY228" fmla="*/ 2641600 h 4639734"/>
                  <a:gd name="connsiteX229" fmla="*/ 417479 w 7149692"/>
                  <a:gd name="connsiteY229" fmla="*/ 2709334 h 4639734"/>
                  <a:gd name="connsiteX230" fmla="*/ 510612 w 7149692"/>
                  <a:gd name="connsiteY230" fmla="*/ 2768600 h 4639734"/>
                  <a:gd name="connsiteX231" fmla="*/ 561412 w 7149692"/>
                  <a:gd name="connsiteY231" fmla="*/ 2827867 h 4639734"/>
                  <a:gd name="connsiteX232" fmla="*/ 603745 w 7149692"/>
                  <a:gd name="connsiteY232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873745 w 7149692"/>
                  <a:gd name="connsiteY185" fmla="*/ 575734 h 4639734"/>
                  <a:gd name="connsiteX186" fmla="*/ 1789079 w 7149692"/>
                  <a:gd name="connsiteY186" fmla="*/ 533400 h 4639734"/>
                  <a:gd name="connsiteX187" fmla="*/ 1611279 w 7149692"/>
                  <a:gd name="connsiteY187" fmla="*/ 474134 h 4639734"/>
                  <a:gd name="connsiteX188" fmla="*/ 1501212 w 7149692"/>
                  <a:gd name="connsiteY188" fmla="*/ 465667 h 4639734"/>
                  <a:gd name="connsiteX189" fmla="*/ 1314945 w 7149692"/>
                  <a:gd name="connsiteY189" fmla="*/ 474134 h 4639734"/>
                  <a:gd name="connsiteX190" fmla="*/ 1179479 w 7149692"/>
                  <a:gd name="connsiteY190" fmla="*/ 508000 h 4639734"/>
                  <a:gd name="connsiteX191" fmla="*/ 1111745 w 7149692"/>
                  <a:gd name="connsiteY191" fmla="*/ 524934 h 4639734"/>
                  <a:gd name="connsiteX192" fmla="*/ 1044012 w 7149692"/>
                  <a:gd name="connsiteY192" fmla="*/ 567267 h 4639734"/>
                  <a:gd name="connsiteX193" fmla="*/ 993212 w 7149692"/>
                  <a:gd name="connsiteY193" fmla="*/ 618067 h 4639734"/>
                  <a:gd name="connsiteX194" fmla="*/ 933945 w 7149692"/>
                  <a:gd name="connsiteY194" fmla="*/ 728134 h 4639734"/>
                  <a:gd name="connsiteX195" fmla="*/ 900079 w 7149692"/>
                  <a:gd name="connsiteY195" fmla="*/ 778934 h 4639734"/>
                  <a:gd name="connsiteX196" fmla="*/ 883145 w 7149692"/>
                  <a:gd name="connsiteY196" fmla="*/ 838200 h 4639734"/>
                  <a:gd name="connsiteX197" fmla="*/ 866212 w 7149692"/>
                  <a:gd name="connsiteY197" fmla="*/ 905934 h 4639734"/>
                  <a:gd name="connsiteX198" fmla="*/ 883145 w 7149692"/>
                  <a:gd name="connsiteY198" fmla="*/ 1227667 h 4639734"/>
                  <a:gd name="connsiteX199" fmla="*/ 908545 w 7149692"/>
                  <a:gd name="connsiteY199" fmla="*/ 1320800 h 4639734"/>
                  <a:gd name="connsiteX200" fmla="*/ 967812 w 7149692"/>
                  <a:gd name="connsiteY200" fmla="*/ 1413934 h 4639734"/>
                  <a:gd name="connsiteX201" fmla="*/ 1010145 w 7149692"/>
                  <a:gd name="connsiteY201" fmla="*/ 1490134 h 4639734"/>
                  <a:gd name="connsiteX202" fmla="*/ 1060945 w 7149692"/>
                  <a:gd name="connsiteY202" fmla="*/ 1532467 h 4639734"/>
                  <a:gd name="connsiteX203" fmla="*/ 1077879 w 7149692"/>
                  <a:gd name="connsiteY203" fmla="*/ 1557867 h 4639734"/>
                  <a:gd name="connsiteX204" fmla="*/ 1120212 w 7149692"/>
                  <a:gd name="connsiteY204" fmla="*/ 1591734 h 4639734"/>
                  <a:gd name="connsiteX205" fmla="*/ 1145612 w 7149692"/>
                  <a:gd name="connsiteY205" fmla="*/ 1617134 h 4639734"/>
                  <a:gd name="connsiteX206" fmla="*/ 1230279 w 7149692"/>
                  <a:gd name="connsiteY206" fmla="*/ 1710267 h 4639734"/>
                  <a:gd name="connsiteX207" fmla="*/ 1314945 w 7149692"/>
                  <a:gd name="connsiteY207" fmla="*/ 1794934 h 4639734"/>
                  <a:gd name="connsiteX208" fmla="*/ 1391145 w 7149692"/>
                  <a:gd name="connsiteY208" fmla="*/ 1862667 h 4639734"/>
                  <a:gd name="connsiteX209" fmla="*/ 1433479 w 7149692"/>
                  <a:gd name="connsiteY209" fmla="*/ 1921934 h 4639734"/>
                  <a:gd name="connsiteX210" fmla="*/ 1357279 w 7149692"/>
                  <a:gd name="connsiteY210" fmla="*/ 1921934 h 4639734"/>
                  <a:gd name="connsiteX211" fmla="*/ 1298012 w 7149692"/>
                  <a:gd name="connsiteY211" fmla="*/ 1888067 h 4639734"/>
                  <a:gd name="connsiteX212" fmla="*/ 1204879 w 7149692"/>
                  <a:gd name="connsiteY212" fmla="*/ 1845734 h 4639734"/>
                  <a:gd name="connsiteX213" fmla="*/ 1128679 w 7149692"/>
                  <a:gd name="connsiteY213" fmla="*/ 1820334 h 4639734"/>
                  <a:gd name="connsiteX214" fmla="*/ 967812 w 7149692"/>
                  <a:gd name="connsiteY214" fmla="*/ 1811867 h 4639734"/>
                  <a:gd name="connsiteX215" fmla="*/ 866212 w 7149692"/>
                  <a:gd name="connsiteY215" fmla="*/ 1803400 h 4639734"/>
                  <a:gd name="connsiteX216" fmla="*/ 790012 w 7149692"/>
                  <a:gd name="connsiteY216" fmla="*/ 1811867 h 4639734"/>
                  <a:gd name="connsiteX217" fmla="*/ 722279 w 7149692"/>
                  <a:gd name="connsiteY217" fmla="*/ 1837267 h 4639734"/>
                  <a:gd name="connsiteX218" fmla="*/ 654545 w 7149692"/>
                  <a:gd name="connsiteY218" fmla="*/ 1896534 h 4639734"/>
                  <a:gd name="connsiteX219" fmla="*/ 544479 w 7149692"/>
                  <a:gd name="connsiteY219" fmla="*/ 1981200 h 4639734"/>
                  <a:gd name="connsiteX220" fmla="*/ 459812 w 7149692"/>
                  <a:gd name="connsiteY220" fmla="*/ 2032000 h 4639734"/>
                  <a:gd name="connsiteX221" fmla="*/ 400545 w 7149692"/>
                  <a:gd name="connsiteY221" fmla="*/ 2099734 h 4639734"/>
                  <a:gd name="connsiteX222" fmla="*/ 332812 w 7149692"/>
                  <a:gd name="connsiteY222" fmla="*/ 2159000 h 4639734"/>
                  <a:gd name="connsiteX223" fmla="*/ 282012 w 7149692"/>
                  <a:gd name="connsiteY223" fmla="*/ 2235200 h 4639734"/>
                  <a:gd name="connsiteX224" fmla="*/ 205812 w 7149692"/>
                  <a:gd name="connsiteY224" fmla="*/ 2362200 h 4639734"/>
                  <a:gd name="connsiteX225" fmla="*/ 180412 w 7149692"/>
                  <a:gd name="connsiteY225" fmla="*/ 2446867 h 4639734"/>
                  <a:gd name="connsiteX226" fmla="*/ 239679 w 7149692"/>
                  <a:gd name="connsiteY226" fmla="*/ 2573867 h 4639734"/>
                  <a:gd name="connsiteX227" fmla="*/ 315879 w 7149692"/>
                  <a:gd name="connsiteY227" fmla="*/ 2641600 h 4639734"/>
                  <a:gd name="connsiteX228" fmla="*/ 417479 w 7149692"/>
                  <a:gd name="connsiteY228" fmla="*/ 2709334 h 4639734"/>
                  <a:gd name="connsiteX229" fmla="*/ 510612 w 7149692"/>
                  <a:gd name="connsiteY229" fmla="*/ 2768600 h 4639734"/>
                  <a:gd name="connsiteX230" fmla="*/ 561412 w 7149692"/>
                  <a:gd name="connsiteY230" fmla="*/ 2827867 h 4639734"/>
                  <a:gd name="connsiteX231" fmla="*/ 603745 w 7149692"/>
                  <a:gd name="connsiteY231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873745 w 7149692"/>
                  <a:gd name="connsiteY185" fmla="*/ 575734 h 4639734"/>
                  <a:gd name="connsiteX186" fmla="*/ 1789079 w 7149692"/>
                  <a:gd name="connsiteY186" fmla="*/ 533400 h 4639734"/>
                  <a:gd name="connsiteX187" fmla="*/ 1611279 w 7149692"/>
                  <a:gd name="connsiteY187" fmla="*/ 474134 h 4639734"/>
                  <a:gd name="connsiteX188" fmla="*/ 1501212 w 7149692"/>
                  <a:gd name="connsiteY188" fmla="*/ 465667 h 4639734"/>
                  <a:gd name="connsiteX189" fmla="*/ 1314945 w 7149692"/>
                  <a:gd name="connsiteY189" fmla="*/ 474134 h 4639734"/>
                  <a:gd name="connsiteX190" fmla="*/ 1179479 w 7149692"/>
                  <a:gd name="connsiteY190" fmla="*/ 508000 h 4639734"/>
                  <a:gd name="connsiteX191" fmla="*/ 1111745 w 7149692"/>
                  <a:gd name="connsiteY191" fmla="*/ 524934 h 4639734"/>
                  <a:gd name="connsiteX192" fmla="*/ 1044012 w 7149692"/>
                  <a:gd name="connsiteY192" fmla="*/ 567267 h 4639734"/>
                  <a:gd name="connsiteX193" fmla="*/ 993212 w 7149692"/>
                  <a:gd name="connsiteY193" fmla="*/ 618067 h 4639734"/>
                  <a:gd name="connsiteX194" fmla="*/ 933945 w 7149692"/>
                  <a:gd name="connsiteY194" fmla="*/ 728134 h 4639734"/>
                  <a:gd name="connsiteX195" fmla="*/ 900079 w 7149692"/>
                  <a:gd name="connsiteY195" fmla="*/ 778934 h 4639734"/>
                  <a:gd name="connsiteX196" fmla="*/ 883145 w 7149692"/>
                  <a:gd name="connsiteY196" fmla="*/ 838200 h 4639734"/>
                  <a:gd name="connsiteX197" fmla="*/ 866212 w 7149692"/>
                  <a:gd name="connsiteY197" fmla="*/ 905934 h 4639734"/>
                  <a:gd name="connsiteX198" fmla="*/ 883145 w 7149692"/>
                  <a:gd name="connsiteY198" fmla="*/ 1227667 h 4639734"/>
                  <a:gd name="connsiteX199" fmla="*/ 908545 w 7149692"/>
                  <a:gd name="connsiteY199" fmla="*/ 1320800 h 4639734"/>
                  <a:gd name="connsiteX200" fmla="*/ 967812 w 7149692"/>
                  <a:gd name="connsiteY200" fmla="*/ 1413934 h 4639734"/>
                  <a:gd name="connsiteX201" fmla="*/ 1010145 w 7149692"/>
                  <a:gd name="connsiteY201" fmla="*/ 1490134 h 4639734"/>
                  <a:gd name="connsiteX202" fmla="*/ 1060945 w 7149692"/>
                  <a:gd name="connsiteY202" fmla="*/ 1532467 h 4639734"/>
                  <a:gd name="connsiteX203" fmla="*/ 1120212 w 7149692"/>
                  <a:gd name="connsiteY203" fmla="*/ 1591734 h 4639734"/>
                  <a:gd name="connsiteX204" fmla="*/ 1145612 w 7149692"/>
                  <a:gd name="connsiteY204" fmla="*/ 1617134 h 4639734"/>
                  <a:gd name="connsiteX205" fmla="*/ 1230279 w 7149692"/>
                  <a:gd name="connsiteY205" fmla="*/ 1710267 h 4639734"/>
                  <a:gd name="connsiteX206" fmla="*/ 1314945 w 7149692"/>
                  <a:gd name="connsiteY206" fmla="*/ 1794934 h 4639734"/>
                  <a:gd name="connsiteX207" fmla="*/ 1391145 w 7149692"/>
                  <a:gd name="connsiteY207" fmla="*/ 1862667 h 4639734"/>
                  <a:gd name="connsiteX208" fmla="*/ 1433479 w 7149692"/>
                  <a:gd name="connsiteY208" fmla="*/ 1921934 h 4639734"/>
                  <a:gd name="connsiteX209" fmla="*/ 1357279 w 7149692"/>
                  <a:gd name="connsiteY209" fmla="*/ 1921934 h 4639734"/>
                  <a:gd name="connsiteX210" fmla="*/ 1298012 w 7149692"/>
                  <a:gd name="connsiteY210" fmla="*/ 1888067 h 4639734"/>
                  <a:gd name="connsiteX211" fmla="*/ 1204879 w 7149692"/>
                  <a:gd name="connsiteY211" fmla="*/ 1845734 h 4639734"/>
                  <a:gd name="connsiteX212" fmla="*/ 1128679 w 7149692"/>
                  <a:gd name="connsiteY212" fmla="*/ 1820334 h 4639734"/>
                  <a:gd name="connsiteX213" fmla="*/ 967812 w 7149692"/>
                  <a:gd name="connsiteY213" fmla="*/ 1811867 h 4639734"/>
                  <a:gd name="connsiteX214" fmla="*/ 866212 w 7149692"/>
                  <a:gd name="connsiteY214" fmla="*/ 1803400 h 4639734"/>
                  <a:gd name="connsiteX215" fmla="*/ 790012 w 7149692"/>
                  <a:gd name="connsiteY215" fmla="*/ 1811867 h 4639734"/>
                  <a:gd name="connsiteX216" fmla="*/ 722279 w 7149692"/>
                  <a:gd name="connsiteY216" fmla="*/ 1837267 h 4639734"/>
                  <a:gd name="connsiteX217" fmla="*/ 654545 w 7149692"/>
                  <a:gd name="connsiteY217" fmla="*/ 1896534 h 4639734"/>
                  <a:gd name="connsiteX218" fmla="*/ 544479 w 7149692"/>
                  <a:gd name="connsiteY218" fmla="*/ 1981200 h 4639734"/>
                  <a:gd name="connsiteX219" fmla="*/ 459812 w 7149692"/>
                  <a:gd name="connsiteY219" fmla="*/ 2032000 h 4639734"/>
                  <a:gd name="connsiteX220" fmla="*/ 400545 w 7149692"/>
                  <a:gd name="connsiteY220" fmla="*/ 2099734 h 4639734"/>
                  <a:gd name="connsiteX221" fmla="*/ 332812 w 7149692"/>
                  <a:gd name="connsiteY221" fmla="*/ 2159000 h 4639734"/>
                  <a:gd name="connsiteX222" fmla="*/ 282012 w 7149692"/>
                  <a:gd name="connsiteY222" fmla="*/ 2235200 h 4639734"/>
                  <a:gd name="connsiteX223" fmla="*/ 205812 w 7149692"/>
                  <a:gd name="connsiteY223" fmla="*/ 2362200 h 4639734"/>
                  <a:gd name="connsiteX224" fmla="*/ 180412 w 7149692"/>
                  <a:gd name="connsiteY224" fmla="*/ 2446867 h 4639734"/>
                  <a:gd name="connsiteX225" fmla="*/ 239679 w 7149692"/>
                  <a:gd name="connsiteY225" fmla="*/ 2573867 h 4639734"/>
                  <a:gd name="connsiteX226" fmla="*/ 315879 w 7149692"/>
                  <a:gd name="connsiteY226" fmla="*/ 2641600 h 4639734"/>
                  <a:gd name="connsiteX227" fmla="*/ 417479 w 7149692"/>
                  <a:gd name="connsiteY227" fmla="*/ 2709334 h 4639734"/>
                  <a:gd name="connsiteX228" fmla="*/ 510612 w 7149692"/>
                  <a:gd name="connsiteY228" fmla="*/ 2768600 h 4639734"/>
                  <a:gd name="connsiteX229" fmla="*/ 561412 w 7149692"/>
                  <a:gd name="connsiteY229" fmla="*/ 2827867 h 4639734"/>
                  <a:gd name="connsiteX230" fmla="*/ 603745 w 7149692"/>
                  <a:gd name="connsiteY230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297079 w 7149692"/>
                  <a:gd name="connsiteY35" fmla="*/ 4529667 h 4639734"/>
                  <a:gd name="connsiteX36" fmla="*/ 2381745 w 7149692"/>
                  <a:gd name="connsiteY36" fmla="*/ 4538134 h 4639734"/>
                  <a:gd name="connsiteX37" fmla="*/ 2457945 w 7149692"/>
                  <a:gd name="connsiteY37" fmla="*/ 4546600 h 4639734"/>
                  <a:gd name="connsiteX38" fmla="*/ 2525679 w 7149692"/>
                  <a:gd name="connsiteY38" fmla="*/ 4563534 h 4639734"/>
                  <a:gd name="connsiteX39" fmla="*/ 2601879 w 7149692"/>
                  <a:gd name="connsiteY39" fmla="*/ 4580467 h 4639734"/>
                  <a:gd name="connsiteX40" fmla="*/ 2771212 w 7149692"/>
                  <a:gd name="connsiteY40" fmla="*/ 4622800 h 4639734"/>
                  <a:gd name="connsiteX41" fmla="*/ 2915145 w 7149692"/>
                  <a:gd name="connsiteY41" fmla="*/ 4639734 h 4639734"/>
                  <a:gd name="connsiteX42" fmla="*/ 3025212 w 7149692"/>
                  <a:gd name="connsiteY42" fmla="*/ 4631267 h 4639734"/>
                  <a:gd name="connsiteX43" fmla="*/ 3084479 w 7149692"/>
                  <a:gd name="connsiteY43" fmla="*/ 4555067 h 4639734"/>
                  <a:gd name="connsiteX44" fmla="*/ 3160679 w 7149692"/>
                  <a:gd name="connsiteY44" fmla="*/ 4419600 h 4639734"/>
                  <a:gd name="connsiteX45" fmla="*/ 3203012 w 7149692"/>
                  <a:gd name="connsiteY45" fmla="*/ 4351867 h 4639734"/>
                  <a:gd name="connsiteX46" fmla="*/ 3262279 w 7149692"/>
                  <a:gd name="connsiteY46" fmla="*/ 4275667 h 4639734"/>
                  <a:gd name="connsiteX47" fmla="*/ 3287679 w 7149692"/>
                  <a:gd name="connsiteY47" fmla="*/ 4224867 h 4639734"/>
                  <a:gd name="connsiteX48" fmla="*/ 3313079 w 7149692"/>
                  <a:gd name="connsiteY48" fmla="*/ 4123267 h 4639734"/>
                  <a:gd name="connsiteX49" fmla="*/ 3338479 w 7149692"/>
                  <a:gd name="connsiteY49" fmla="*/ 4055534 h 4639734"/>
                  <a:gd name="connsiteX50" fmla="*/ 3355412 w 7149692"/>
                  <a:gd name="connsiteY50" fmla="*/ 3987800 h 4639734"/>
                  <a:gd name="connsiteX51" fmla="*/ 3431612 w 7149692"/>
                  <a:gd name="connsiteY51" fmla="*/ 4047067 h 4639734"/>
                  <a:gd name="connsiteX52" fmla="*/ 3473945 w 7149692"/>
                  <a:gd name="connsiteY52" fmla="*/ 4089400 h 4639734"/>
                  <a:gd name="connsiteX53" fmla="*/ 3541679 w 7149692"/>
                  <a:gd name="connsiteY53" fmla="*/ 4165600 h 4639734"/>
                  <a:gd name="connsiteX54" fmla="*/ 3617879 w 7149692"/>
                  <a:gd name="connsiteY54" fmla="*/ 4233334 h 4639734"/>
                  <a:gd name="connsiteX55" fmla="*/ 3677145 w 7149692"/>
                  <a:gd name="connsiteY55" fmla="*/ 4292600 h 4639734"/>
                  <a:gd name="connsiteX56" fmla="*/ 3736412 w 7149692"/>
                  <a:gd name="connsiteY56" fmla="*/ 4360334 h 4639734"/>
                  <a:gd name="connsiteX57" fmla="*/ 3795679 w 7149692"/>
                  <a:gd name="connsiteY57" fmla="*/ 4402667 h 4639734"/>
                  <a:gd name="connsiteX58" fmla="*/ 3897279 w 7149692"/>
                  <a:gd name="connsiteY58" fmla="*/ 4461934 h 4639734"/>
                  <a:gd name="connsiteX59" fmla="*/ 3998879 w 7149692"/>
                  <a:gd name="connsiteY59" fmla="*/ 4495800 h 4639734"/>
                  <a:gd name="connsiteX60" fmla="*/ 4083545 w 7149692"/>
                  <a:gd name="connsiteY60" fmla="*/ 4512734 h 4639734"/>
                  <a:gd name="connsiteX61" fmla="*/ 4134345 w 7149692"/>
                  <a:gd name="connsiteY61" fmla="*/ 4529667 h 4639734"/>
                  <a:gd name="connsiteX62" fmla="*/ 4252879 w 7149692"/>
                  <a:gd name="connsiteY62" fmla="*/ 4538134 h 4639734"/>
                  <a:gd name="connsiteX63" fmla="*/ 4320612 w 7149692"/>
                  <a:gd name="connsiteY63" fmla="*/ 4546600 h 4639734"/>
                  <a:gd name="connsiteX64" fmla="*/ 4574612 w 7149692"/>
                  <a:gd name="connsiteY64" fmla="*/ 4555067 h 4639734"/>
                  <a:gd name="connsiteX65" fmla="*/ 4752412 w 7149692"/>
                  <a:gd name="connsiteY65" fmla="*/ 4572000 h 4639734"/>
                  <a:gd name="connsiteX66" fmla="*/ 4828612 w 7149692"/>
                  <a:gd name="connsiteY66" fmla="*/ 4580467 h 4639734"/>
                  <a:gd name="connsiteX67" fmla="*/ 5074145 w 7149692"/>
                  <a:gd name="connsiteY67" fmla="*/ 4588934 h 4639734"/>
                  <a:gd name="connsiteX68" fmla="*/ 5421279 w 7149692"/>
                  <a:gd name="connsiteY68" fmla="*/ 4563534 h 4639734"/>
                  <a:gd name="connsiteX69" fmla="*/ 5497479 w 7149692"/>
                  <a:gd name="connsiteY69" fmla="*/ 4529667 h 4639734"/>
                  <a:gd name="connsiteX70" fmla="*/ 5565212 w 7149692"/>
                  <a:gd name="connsiteY70" fmla="*/ 4461934 h 4639734"/>
                  <a:gd name="connsiteX71" fmla="*/ 5658345 w 7149692"/>
                  <a:gd name="connsiteY71" fmla="*/ 4385734 h 4639734"/>
                  <a:gd name="connsiteX72" fmla="*/ 5717612 w 7149692"/>
                  <a:gd name="connsiteY72" fmla="*/ 4343400 h 4639734"/>
                  <a:gd name="connsiteX73" fmla="*/ 5759945 w 7149692"/>
                  <a:gd name="connsiteY73" fmla="*/ 4292600 h 4639734"/>
                  <a:gd name="connsiteX74" fmla="*/ 5802279 w 7149692"/>
                  <a:gd name="connsiteY74" fmla="*/ 4174067 h 4639734"/>
                  <a:gd name="connsiteX75" fmla="*/ 5827679 w 7149692"/>
                  <a:gd name="connsiteY75" fmla="*/ 4097867 h 4639734"/>
                  <a:gd name="connsiteX76" fmla="*/ 5861545 w 7149692"/>
                  <a:gd name="connsiteY76" fmla="*/ 3987800 h 4639734"/>
                  <a:gd name="connsiteX77" fmla="*/ 5903879 w 7149692"/>
                  <a:gd name="connsiteY77" fmla="*/ 3979334 h 4639734"/>
                  <a:gd name="connsiteX78" fmla="*/ 5997012 w 7149692"/>
                  <a:gd name="connsiteY78" fmla="*/ 4013200 h 4639734"/>
                  <a:gd name="connsiteX79" fmla="*/ 6327212 w 7149692"/>
                  <a:gd name="connsiteY79" fmla="*/ 4004734 h 4639734"/>
                  <a:gd name="connsiteX80" fmla="*/ 6411879 w 7149692"/>
                  <a:gd name="connsiteY80" fmla="*/ 3996267 h 4639734"/>
                  <a:gd name="connsiteX81" fmla="*/ 6589679 w 7149692"/>
                  <a:gd name="connsiteY81" fmla="*/ 3979334 h 4639734"/>
                  <a:gd name="connsiteX82" fmla="*/ 6725145 w 7149692"/>
                  <a:gd name="connsiteY82" fmla="*/ 3962400 h 4639734"/>
                  <a:gd name="connsiteX83" fmla="*/ 6784412 w 7149692"/>
                  <a:gd name="connsiteY83" fmla="*/ 3945467 h 4639734"/>
                  <a:gd name="connsiteX84" fmla="*/ 6869079 w 7149692"/>
                  <a:gd name="connsiteY84" fmla="*/ 3869267 h 4639734"/>
                  <a:gd name="connsiteX85" fmla="*/ 6936812 w 7149692"/>
                  <a:gd name="connsiteY85" fmla="*/ 3759200 h 4639734"/>
                  <a:gd name="connsiteX86" fmla="*/ 6987612 w 7149692"/>
                  <a:gd name="connsiteY86" fmla="*/ 3666067 h 4639734"/>
                  <a:gd name="connsiteX87" fmla="*/ 7029945 w 7149692"/>
                  <a:gd name="connsiteY87" fmla="*/ 3572934 h 4639734"/>
                  <a:gd name="connsiteX88" fmla="*/ 7055345 w 7149692"/>
                  <a:gd name="connsiteY88" fmla="*/ 3479800 h 4639734"/>
                  <a:gd name="connsiteX89" fmla="*/ 7106145 w 7149692"/>
                  <a:gd name="connsiteY89" fmla="*/ 3378200 h 4639734"/>
                  <a:gd name="connsiteX90" fmla="*/ 7140012 w 7149692"/>
                  <a:gd name="connsiteY90" fmla="*/ 3259667 h 4639734"/>
                  <a:gd name="connsiteX91" fmla="*/ 7140012 w 7149692"/>
                  <a:gd name="connsiteY91" fmla="*/ 2937934 h 4639734"/>
                  <a:gd name="connsiteX92" fmla="*/ 7114612 w 7149692"/>
                  <a:gd name="connsiteY92" fmla="*/ 2836334 h 4639734"/>
                  <a:gd name="connsiteX93" fmla="*/ 7063812 w 7149692"/>
                  <a:gd name="connsiteY93" fmla="*/ 2743200 h 4639734"/>
                  <a:gd name="connsiteX94" fmla="*/ 7029945 w 7149692"/>
                  <a:gd name="connsiteY94" fmla="*/ 2641600 h 4639734"/>
                  <a:gd name="connsiteX95" fmla="*/ 7004545 w 7149692"/>
                  <a:gd name="connsiteY95" fmla="*/ 2582334 h 4639734"/>
                  <a:gd name="connsiteX96" fmla="*/ 6953745 w 7149692"/>
                  <a:gd name="connsiteY96" fmla="*/ 2514600 h 4639734"/>
                  <a:gd name="connsiteX97" fmla="*/ 6826745 w 7149692"/>
                  <a:gd name="connsiteY97" fmla="*/ 2421467 h 4639734"/>
                  <a:gd name="connsiteX98" fmla="*/ 6759012 w 7149692"/>
                  <a:gd name="connsiteY98" fmla="*/ 2396067 h 4639734"/>
                  <a:gd name="connsiteX99" fmla="*/ 6657412 w 7149692"/>
                  <a:gd name="connsiteY99" fmla="*/ 2319867 h 4639734"/>
                  <a:gd name="connsiteX100" fmla="*/ 6538879 w 7149692"/>
                  <a:gd name="connsiteY100" fmla="*/ 2294467 h 4639734"/>
                  <a:gd name="connsiteX101" fmla="*/ 6445745 w 7149692"/>
                  <a:gd name="connsiteY101" fmla="*/ 2260600 h 4639734"/>
                  <a:gd name="connsiteX102" fmla="*/ 6132479 w 7149692"/>
                  <a:gd name="connsiteY102" fmla="*/ 2260600 h 4639734"/>
                  <a:gd name="connsiteX103" fmla="*/ 6013945 w 7149692"/>
                  <a:gd name="connsiteY103" fmla="*/ 2302934 h 4639734"/>
                  <a:gd name="connsiteX104" fmla="*/ 5954679 w 7149692"/>
                  <a:gd name="connsiteY104" fmla="*/ 2319867 h 4639734"/>
                  <a:gd name="connsiteX105" fmla="*/ 5929279 w 7149692"/>
                  <a:gd name="connsiteY105" fmla="*/ 2167467 h 4639734"/>
                  <a:gd name="connsiteX106" fmla="*/ 5903879 w 7149692"/>
                  <a:gd name="connsiteY106" fmla="*/ 2091267 h 4639734"/>
                  <a:gd name="connsiteX107" fmla="*/ 5878479 w 7149692"/>
                  <a:gd name="connsiteY107" fmla="*/ 1955800 h 4639734"/>
                  <a:gd name="connsiteX108" fmla="*/ 5853079 w 7149692"/>
                  <a:gd name="connsiteY108" fmla="*/ 1905000 h 4639734"/>
                  <a:gd name="connsiteX109" fmla="*/ 5810745 w 7149692"/>
                  <a:gd name="connsiteY109" fmla="*/ 1811867 h 4639734"/>
                  <a:gd name="connsiteX110" fmla="*/ 5759945 w 7149692"/>
                  <a:gd name="connsiteY110" fmla="*/ 1693334 h 4639734"/>
                  <a:gd name="connsiteX111" fmla="*/ 5726079 w 7149692"/>
                  <a:gd name="connsiteY111" fmla="*/ 1591734 h 4639734"/>
                  <a:gd name="connsiteX112" fmla="*/ 5675279 w 7149692"/>
                  <a:gd name="connsiteY112" fmla="*/ 1507067 h 4639734"/>
                  <a:gd name="connsiteX113" fmla="*/ 5649879 w 7149692"/>
                  <a:gd name="connsiteY113" fmla="*/ 1447800 h 4639734"/>
                  <a:gd name="connsiteX114" fmla="*/ 5616012 w 7149692"/>
                  <a:gd name="connsiteY114" fmla="*/ 1380067 h 4639734"/>
                  <a:gd name="connsiteX115" fmla="*/ 5556745 w 7149692"/>
                  <a:gd name="connsiteY115" fmla="*/ 1270000 h 4639734"/>
                  <a:gd name="connsiteX116" fmla="*/ 5505945 w 7149692"/>
                  <a:gd name="connsiteY116" fmla="*/ 1185334 h 4639734"/>
                  <a:gd name="connsiteX117" fmla="*/ 5446679 w 7149692"/>
                  <a:gd name="connsiteY117" fmla="*/ 1083734 h 4639734"/>
                  <a:gd name="connsiteX118" fmla="*/ 5395879 w 7149692"/>
                  <a:gd name="connsiteY118" fmla="*/ 1024467 h 4639734"/>
                  <a:gd name="connsiteX119" fmla="*/ 5336612 w 7149692"/>
                  <a:gd name="connsiteY119" fmla="*/ 939800 h 4639734"/>
                  <a:gd name="connsiteX120" fmla="*/ 5294279 w 7149692"/>
                  <a:gd name="connsiteY120" fmla="*/ 889000 h 4639734"/>
                  <a:gd name="connsiteX121" fmla="*/ 5226545 w 7149692"/>
                  <a:gd name="connsiteY121" fmla="*/ 838200 h 4639734"/>
                  <a:gd name="connsiteX122" fmla="*/ 5158812 w 7149692"/>
                  <a:gd name="connsiteY122" fmla="*/ 812800 h 4639734"/>
                  <a:gd name="connsiteX123" fmla="*/ 5065679 w 7149692"/>
                  <a:gd name="connsiteY123" fmla="*/ 778934 h 4639734"/>
                  <a:gd name="connsiteX124" fmla="*/ 4955612 w 7149692"/>
                  <a:gd name="connsiteY124" fmla="*/ 753534 h 4639734"/>
                  <a:gd name="connsiteX125" fmla="*/ 4887879 w 7149692"/>
                  <a:gd name="connsiteY125" fmla="*/ 736600 h 4639734"/>
                  <a:gd name="connsiteX126" fmla="*/ 4760879 w 7149692"/>
                  <a:gd name="connsiteY126" fmla="*/ 795867 h 4639734"/>
                  <a:gd name="connsiteX127" fmla="*/ 4667745 w 7149692"/>
                  <a:gd name="connsiteY127" fmla="*/ 872067 h 4639734"/>
                  <a:gd name="connsiteX128" fmla="*/ 4600012 w 7149692"/>
                  <a:gd name="connsiteY128" fmla="*/ 990600 h 4639734"/>
                  <a:gd name="connsiteX129" fmla="*/ 4574612 w 7149692"/>
                  <a:gd name="connsiteY129" fmla="*/ 1066800 h 4639734"/>
                  <a:gd name="connsiteX130" fmla="*/ 4540745 w 7149692"/>
                  <a:gd name="connsiteY130" fmla="*/ 1210734 h 4639734"/>
                  <a:gd name="connsiteX131" fmla="*/ 4489945 w 7149692"/>
                  <a:gd name="connsiteY131" fmla="*/ 1168400 h 4639734"/>
                  <a:gd name="connsiteX132" fmla="*/ 4447612 w 7149692"/>
                  <a:gd name="connsiteY132" fmla="*/ 1049867 h 4639734"/>
                  <a:gd name="connsiteX133" fmla="*/ 4379879 w 7149692"/>
                  <a:gd name="connsiteY133" fmla="*/ 922867 h 4639734"/>
                  <a:gd name="connsiteX134" fmla="*/ 4329079 w 7149692"/>
                  <a:gd name="connsiteY134" fmla="*/ 821267 h 4639734"/>
                  <a:gd name="connsiteX135" fmla="*/ 4269812 w 7149692"/>
                  <a:gd name="connsiteY135" fmla="*/ 711200 h 4639734"/>
                  <a:gd name="connsiteX136" fmla="*/ 4210545 w 7149692"/>
                  <a:gd name="connsiteY136" fmla="*/ 609600 h 4639734"/>
                  <a:gd name="connsiteX137" fmla="*/ 4134345 w 7149692"/>
                  <a:gd name="connsiteY137" fmla="*/ 516467 h 4639734"/>
                  <a:gd name="connsiteX138" fmla="*/ 4100479 w 7149692"/>
                  <a:gd name="connsiteY138" fmla="*/ 448734 h 4639734"/>
                  <a:gd name="connsiteX139" fmla="*/ 4041212 w 7149692"/>
                  <a:gd name="connsiteY139" fmla="*/ 372534 h 4639734"/>
                  <a:gd name="connsiteX140" fmla="*/ 4007345 w 7149692"/>
                  <a:gd name="connsiteY140" fmla="*/ 338667 h 4639734"/>
                  <a:gd name="connsiteX141" fmla="*/ 3990412 w 7149692"/>
                  <a:gd name="connsiteY141" fmla="*/ 313267 h 4639734"/>
                  <a:gd name="connsiteX142" fmla="*/ 3965012 w 7149692"/>
                  <a:gd name="connsiteY142" fmla="*/ 287867 h 4639734"/>
                  <a:gd name="connsiteX143" fmla="*/ 3939612 w 7149692"/>
                  <a:gd name="connsiteY143" fmla="*/ 254000 h 4639734"/>
                  <a:gd name="connsiteX144" fmla="*/ 3905745 w 7149692"/>
                  <a:gd name="connsiteY144" fmla="*/ 237067 h 4639734"/>
                  <a:gd name="connsiteX145" fmla="*/ 3846479 w 7149692"/>
                  <a:gd name="connsiteY145" fmla="*/ 186267 h 4639734"/>
                  <a:gd name="connsiteX146" fmla="*/ 3821079 w 7149692"/>
                  <a:gd name="connsiteY146" fmla="*/ 169334 h 4639734"/>
                  <a:gd name="connsiteX147" fmla="*/ 3787212 w 7149692"/>
                  <a:gd name="connsiteY147" fmla="*/ 135467 h 4639734"/>
                  <a:gd name="connsiteX148" fmla="*/ 3694079 w 7149692"/>
                  <a:gd name="connsiteY148" fmla="*/ 101600 h 4639734"/>
                  <a:gd name="connsiteX149" fmla="*/ 3617879 w 7149692"/>
                  <a:gd name="connsiteY149" fmla="*/ 67734 h 4639734"/>
                  <a:gd name="connsiteX150" fmla="*/ 3584012 w 7149692"/>
                  <a:gd name="connsiteY150" fmla="*/ 59267 h 4639734"/>
                  <a:gd name="connsiteX151" fmla="*/ 3550145 w 7149692"/>
                  <a:gd name="connsiteY151" fmla="*/ 42334 h 4639734"/>
                  <a:gd name="connsiteX152" fmla="*/ 3516279 w 7149692"/>
                  <a:gd name="connsiteY152" fmla="*/ 33867 h 4639734"/>
                  <a:gd name="connsiteX153" fmla="*/ 3431612 w 7149692"/>
                  <a:gd name="connsiteY153" fmla="*/ 8467 h 4639734"/>
                  <a:gd name="connsiteX154" fmla="*/ 3330012 w 7149692"/>
                  <a:gd name="connsiteY154" fmla="*/ 0 h 4639734"/>
                  <a:gd name="connsiteX155" fmla="*/ 3143745 w 7149692"/>
                  <a:gd name="connsiteY155" fmla="*/ 8467 h 4639734"/>
                  <a:gd name="connsiteX156" fmla="*/ 3050612 w 7149692"/>
                  <a:gd name="connsiteY156" fmla="*/ 25400 h 4639734"/>
                  <a:gd name="connsiteX157" fmla="*/ 2991345 w 7149692"/>
                  <a:gd name="connsiteY157" fmla="*/ 42334 h 4639734"/>
                  <a:gd name="connsiteX158" fmla="*/ 2949012 w 7149692"/>
                  <a:gd name="connsiteY158" fmla="*/ 59267 h 4639734"/>
                  <a:gd name="connsiteX159" fmla="*/ 2898212 w 7149692"/>
                  <a:gd name="connsiteY159" fmla="*/ 93134 h 4639734"/>
                  <a:gd name="connsiteX160" fmla="*/ 2855879 w 7149692"/>
                  <a:gd name="connsiteY160" fmla="*/ 118534 h 4639734"/>
                  <a:gd name="connsiteX161" fmla="*/ 2830479 w 7149692"/>
                  <a:gd name="connsiteY161" fmla="*/ 143934 h 4639734"/>
                  <a:gd name="connsiteX162" fmla="*/ 2805079 w 7149692"/>
                  <a:gd name="connsiteY162" fmla="*/ 160867 h 4639734"/>
                  <a:gd name="connsiteX163" fmla="*/ 2745812 w 7149692"/>
                  <a:gd name="connsiteY163" fmla="*/ 203200 h 4639734"/>
                  <a:gd name="connsiteX164" fmla="*/ 2720412 w 7149692"/>
                  <a:gd name="connsiteY164" fmla="*/ 254000 h 4639734"/>
                  <a:gd name="connsiteX165" fmla="*/ 2695012 w 7149692"/>
                  <a:gd name="connsiteY165" fmla="*/ 296334 h 4639734"/>
                  <a:gd name="connsiteX166" fmla="*/ 2644212 w 7149692"/>
                  <a:gd name="connsiteY166" fmla="*/ 389467 h 4639734"/>
                  <a:gd name="connsiteX167" fmla="*/ 2627279 w 7149692"/>
                  <a:gd name="connsiteY167" fmla="*/ 414867 h 4639734"/>
                  <a:gd name="connsiteX168" fmla="*/ 2610345 w 7149692"/>
                  <a:gd name="connsiteY168" fmla="*/ 541867 h 4639734"/>
                  <a:gd name="connsiteX169" fmla="*/ 2593412 w 7149692"/>
                  <a:gd name="connsiteY169" fmla="*/ 584200 h 4639734"/>
                  <a:gd name="connsiteX170" fmla="*/ 2584945 w 7149692"/>
                  <a:gd name="connsiteY170" fmla="*/ 609600 h 4639734"/>
                  <a:gd name="connsiteX171" fmla="*/ 2568012 w 7149692"/>
                  <a:gd name="connsiteY171" fmla="*/ 643467 h 4639734"/>
                  <a:gd name="connsiteX172" fmla="*/ 2542612 w 7149692"/>
                  <a:gd name="connsiteY172" fmla="*/ 728134 h 4639734"/>
                  <a:gd name="connsiteX173" fmla="*/ 2551079 w 7149692"/>
                  <a:gd name="connsiteY173" fmla="*/ 880534 h 4639734"/>
                  <a:gd name="connsiteX174" fmla="*/ 2576479 w 7149692"/>
                  <a:gd name="connsiteY174" fmla="*/ 973667 h 4639734"/>
                  <a:gd name="connsiteX175" fmla="*/ 2618812 w 7149692"/>
                  <a:gd name="connsiteY175" fmla="*/ 1066800 h 4639734"/>
                  <a:gd name="connsiteX176" fmla="*/ 2678079 w 7149692"/>
                  <a:gd name="connsiteY176" fmla="*/ 1134534 h 4639734"/>
                  <a:gd name="connsiteX177" fmla="*/ 2703479 w 7149692"/>
                  <a:gd name="connsiteY177" fmla="*/ 1202267 h 4639734"/>
                  <a:gd name="connsiteX178" fmla="*/ 2635745 w 7149692"/>
                  <a:gd name="connsiteY178" fmla="*/ 1193800 h 4639734"/>
                  <a:gd name="connsiteX179" fmla="*/ 2568012 w 7149692"/>
                  <a:gd name="connsiteY179" fmla="*/ 1117600 h 4639734"/>
                  <a:gd name="connsiteX180" fmla="*/ 2508745 w 7149692"/>
                  <a:gd name="connsiteY180" fmla="*/ 1049867 h 4639734"/>
                  <a:gd name="connsiteX181" fmla="*/ 2432545 w 7149692"/>
                  <a:gd name="connsiteY181" fmla="*/ 999067 h 4639734"/>
                  <a:gd name="connsiteX182" fmla="*/ 2305545 w 7149692"/>
                  <a:gd name="connsiteY182" fmla="*/ 889000 h 4639734"/>
                  <a:gd name="connsiteX183" fmla="*/ 2187012 w 7149692"/>
                  <a:gd name="connsiteY183" fmla="*/ 804334 h 4639734"/>
                  <a:gd name="connsiteX184" fmla="*/ 2017679 w 7149692"/>
                  <a:gd name="connsiteY184" fmla="*/ 677334 h 4639734"/>
                  <a:gd name="connsiteX185" fmla="*/ 1873745 w 7149692"/>
                  <a:gd name="connsiteY185" fmla="*/ 575734 h 4639734"/>
                  <a:gd name="connsiteX186" fmla="*/ 1789079 w 7149692"/>
                  <a:gd name="connsiteY186" fmla="*/ 533400 h 4639734"/>
                  <a:gd name="connsiteX187" fmla="*/ 1611279 w 7149692"/>
                  <a:gd name="connsiteY187" fmla="*/ 474134 h 4639734"/>
                  <a:gd name="connsiteX188" fmla="*/ 1501212 w 7149692"/>
                  <a:gd name="connsiteY188" fmla="*/ 465667 h 4639734"/>
                  <a:gd name="connsiteX189" fmla="*/ 1314945 w 7149692"/>
                  <a:gd name="connsiteY189" fmla="*/ 474134 h 4639734"/>
                  <a:gd name="connsiteX190" fmla="*/ 1179479 w 7149692"/>
                  <a:gd name="connsiteY190" fmla="*/ 508000 h 4639734"/>
                  <a:gd name="connsiteX191" fmla="*/ 1111745 w 7149692"/>
                  <a:gd name="connsiteY191" fmla="*/ 524934 h 4639734"/>
                  <a:gd name="connsiteX192" fmla="*/ 1044012 w 7149692"/>
                  <a:gd name="connsiteY192" fmla="*/ 567267 h 4639734"/>
                  <a:gd name="connsiteX193" fmla="*/ 993212 w 7149692"/>
                  <a:gd name="connsiteY193" fmla="*/ 618067 h 4639734"/>
                  <a:gd name="connsiteX194" fmla="*/ 933945 w 7149692"/>
                  <a:gd name="connsiteY194" fmla="*/ 728134 h 4639734"/>
                  <a:gd name="connsiteX195" fmla="*/ 900079 w 7149692"/>
                  <a:gd name="connsiteY195" fmla="*/ 778934 h 4639734"/>
                  <a:gd name="connsiteX196" fmla="*/ 883145 w 7149692"/>
                  <a:gd name="connsiteY196" fmla="*/ 838200 h 4639734"/>
                  <a:gd name="connsiteX197" fmla="*/ 866212 w 7149692"/>
                  <a:gd name="connsiteY197" fmla="*/ 905934 h 4639734"/>
                  <a:gd name="connsiteX198" fmla="*/ 883145 w 7149692"/>
                  <a:gd name="connsiteY198" fmla="*/ 1227667 h 4639734"/>
                  <a:gd name="connsiteX199" fmla="*/ 908545 w 7149692"/>
                  <a:gd name="connsiteY199" fmla="*/ 1320800 h 4639734"/>
                  <a:gd name="connsiteX200" fmla="*/ 967812 w 7149692"/>
                  <a:gd name="connsiteY200" fmla="*/ 1413934 h 4639734"/>
                  <a:gd name="connsiteX201" fmla="*/ 1010145 w 7149692"/>
                  <a:gd name="connsiteY201" fmla="*/ 1490134 h 4639734"/>
                  <a:gd name="connsiteX202" fmla="*/ 1060945 w 7149692"/>
                  <a:gd name="connsiteY202" fmla="*/ 1532467 h 4639734"/>
                  <a:gd name="connsiteX203" fmla="*/ 1145612 w 7149692"/>
                  <a:gd name="connsiteY203" fmla="*/ 1617134 h 4639734"/>
                  <a:gd name="connsiteX204" fmla="*/ 1230279 w 7149692"/>
                  <a:gd name="connsiteY204" fmla="*/ 1710267 h 4639734"/>
                  <a:gd name="connsiteX205" fmla="*/ 1314945 w 7149692"/>
                  <a:gd name="connsiteY205" fmla="*/ 1794934 h 4639734"/>
                  <a:gd name="connsiteX206" fmla="*/ 1391145 w 7149692"/>
                  <a:gd name="connsiteY206" fmla="*/ 1862667 h 4639734"/>
                  <a:gd name="connsiteX207" fmla="*/ 1433479 w 7149692"/>
                  <a:gd name="connsiteY207" fmla="*/ 1921934 h 4639734"/>
                  <a:gd name="connsiteX208" fmla="*/ 1357279 w 7149692"/>
                  <a:gd name="connsiteY208" fmla="*/ 1921934 h 4639734"/>
                  <a:gd name="connsiteX209" fmla="*/ 1298012 w 7149692"/>
                  <a:gd name="connsiteY209" fmla="*/ 1888067 h 4639734"/>
                  <a:gd name="connsiteX210" fmla="*/ 1204879 w 7149692"/>
                  <a:gd name="connsiteY210" fmla="*/ 1845734 h 4639734"/>
                  <a:gd name="connsiteX211" fmla="*/ 1128679 w 7149692"/>
                  <a:gd name="connsiteY211" fmla="*/ 1820334 h 4639734"/>
                  <a:gd name="connsiteX212" fmla="*/ 967812 w 7149692"/>
                  <a:gd name="connsiteY212" fmla="*/ 1811867 h 4639734"/>
                  <a:gd name="connsiteX213" fmla="*/ 866212 w 7149692"/>
                  <a:gd name="connsiteY213" fmla="*/ 1803400 h 4639734"/>
                  <a:gd name="connsiteX214" fmla="*/ 790012 w 7149692"/>
                  <a:gd name="connsiteY214" fmla="*/ 1811867 h 4639734"/>
                  <a:gd name="connsiteX215" fmla="*/ 722279 w 7149692"/>
                  <a:gd name="connsiteY215" fmla="*/ 1837267 h 4639734"/>
                  <a:gd name="connsiteX216" fmla="*/ 654545 w 7149692"/>
                  <a:gd name="connsiteY216" fmla="*/ 1896534 h 4639734"/>
                  <a:gd name="connsiteX217" fmla="*/ 544479 w 7149692"/>
                  <a:gd name="connsiteY217" fmla="*/ 1981200 h 4639734"/>
                  <a:gd name="connsiteX218" fmla="*/ 459812 w 7149692"/>
                  <a:gd name="connsiteY218" fmla="*/ 2032000 h 4639734"/>
                  <a:gd name="connsiteX219" fmla="*/ 400545 w 7149692"/>
                  <a:gd name="connsiteY219" fmla="*/ 2099734 h 4639734"/>
                  <a:gd name="connsiteX220" fmla="*/ 332812 w 7149692"/>
                  <a:gd name="connsiteY220" fmla="*/ 2159000 h 4639734"/>
                  <a:gd name="connsiteX221" fmla="*/ 282012 w 7149692"/>
                  <a:gd name="connsiteY221" fmla="*/ 2235200 h 4639734"/>
                  <a:gd name="connsiteX222" fmla="*/ 205812 w 7149692"/>
                  <a:gd name="connsiteY222" fmla="*/ 2362200 h 4639734"/>
                  <a:gd name="connsiteX223" fmla="*/ 180412 w 7149692"/>
                  <a:gd name="connsiteY223" fmla="*/ 2446867 h 4639734"/>
                  <a:gd name="connsiteX224" fmla="*/ 239679 w 7149692"/>
                  <a:gd name="connsiteY224" fmla="*/ 2573867 h 4639734"/>
                  <a:gd name="connsiteX225" fmla="*/ 315879 w 7149692"/>
                  <a:gd name="connsiteY225" fmla="*/ 2641600 h 4639734"/>
                  <a:gd name="connsiteX226" fmla="*/ 417479 w 7149692"/>
                  <a:gd name="connsiteY226" fmla="*/ 2709334 h 4639734"/>
                  <a:gd name="connsiteX227" fmla="*/ 510612 w 7149692"/>
                  <a:gd name="connsiteY227" fmla="*/ 2768600 h 4639734"/>
                  <a:gd name="connsiteX228" fmla="*/ 561412 w 7149692"/>
                  <a:gd name="connsiteY228" fmla="*/ 2827867 h 4639734"/>
                  <a:gd name="connsiteX229" fmla="*/ 603745 w 7149692"/>
                  <a:gd name="connsiteY229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03879 w 7149692"/>
                  <a:gd name="connsiteY76" fmla="*/ 3979334 h 4639734"/>
                  <a:gd name="connsiteX77" fmla="*/ 5997012 w 7149692"/>
                  <a:gd name="connsiteY77" fmla="*/ 4013200 h 4639734"/>
                  <a:gd name="connsiteX78" fmla="*/ 6327212 w 7149692"/>
                  <a:gd name="connsiteY78" fmla="*/ 4004734 h 4639734"/>
                  <a:gd name="connsiteX79" fmla="*/ 6411879 w 7149692"/>
                  <a:gd name="connsiteY79" fmla="*/ 3996267 h 4639734"/>
                  <a:gd name="connsiteX80" fmla="*/ 6589679 w 7149692"/>
                  <a:gd name="connsiteY80" fmla="*/ 3979334 h 4639734"/>
                  <a:gd name="connsiteX81" fmla="*/ 6725145 w 7149692"/>
                  <a:gd name="connsiteY81" fmla="*/ 3962400 h 4639734"/>
                  <a:gd name="connsiteX82" fmla="*/ 6784412 w 7149692"/>
                  <a:gd name="connsiteY82" fmla="*/ 3945467 h 4639734"/>
                  <a:gd name="connsiteX83" fmla="*/ 6869079 w 7149692"/>
                  <a:gd name="connsiteY83" fmla="*/ 3869267 h 4639734"/>
                  <a:gd name="connsiteX84" fmla="*/ 6936812 w 7149692"/>
                  <a:gd name="connsiteY84" fmla="*/ 3759200 h 4639734"/>
                  <a:gd name="connsiteX85" fmla="*/ 6987612 w 7149692"/>
                  <a:gd name="connsiteY85" fmla="*/ 3666067 h 4639734"/>
                  <a:gd name="connsiteX86" fmla="*/ 7029945 w 7149692"/>
                  <a:gd name="connsiteY86" fmla="*/ 3572934 h 4639734"/>
                  <a:gd name="connsiteX87" fmla="*/ 7055345 w 7149692"/>
                  <a:gd name="connsiteY87" fmla="*/ 3479800 h 4639734"/>
                  <a:gd name="connsiteX88" fmla="*/ 7106145 w 7149692"/>
                  <a:gd name="connsiteY88" fmla="*/ 3378200 h 4639734"/>
                  <a:gd name="connsiteX89" fmla="*/ 7140012 w 7149692"/>
                  <a:gd name="connsiteY89" fmla="*/ 3259667 h 4639734"/>
                  <a:gd name="connsiteX90" fmla="*/ 7140012 w 7149692"/>
                  <a:gd name="connsiteY90" fmla="*/ 2937934 h 4639734"/>
                  <a:gd name="connsiteX91" fmla="*/ 7114612 w 7149692"/>
                  <a:gd name="connsiteY91" fmla="*/ 2836334 h 4639734"/>
                  <a:gd name="connsiteX92" fmla="*/ 7063812 w 7149692"/>
                  <a:gd name="connsiteY92" fmla="*/ 2743200 h 4639734"/>
                  <a:gd name="connsiteX93" fmla="*/ 7029945 w 7149692"/>
                  <a:gd name="connsiteY93" fmla="*/ 2641600 h 4639734"/>
                  <a:gd name="connsiteX94" fmla="*/ 7004545 w 7149692"/>
                  <a:gd name="connsiteY94" fmla="*/ 2582334 h 4639734"/>
                  <a:gd name="connsiteX95" fmla="*/ 6953745 w 7149692"/>
                  <a:gd name="connsiteY95" fmla="*/ 2514600 h 4639734"/>
                  <a:gd name="connsiteX96" fmla="*/ 6826745 w 7149692"/>
                  <a:gd name="connsiteY96" fmla="*/ 2421467 h 4639734"/>
                  <a:gd name="connsiteX97" fmla="*/ 6759012 w 7149692"/>
                  <a:gd name="connsiteY97" fmla="*/ 2396067 h 4639734"/>
                  <a:gd name="connsiteX98" fmla="*/ 6657412 w 7149692"/>
                  <a:gd name="connsiteY98" fmla="*/ 2319867 h 4639734"/>
                  <a:gd name="connsiteX99" fmla="*/ 6538879 w 7149692"/>
                  <a:gd name="connsiteY99" fmla="*/ 2294467 h 4639734"/>
                  <a:gd name="connsiteX100" fmla="*/ 6445745 w 7149692"/>
                  <a:gd name="connsiteY100" fmla="*/ 2260600 h 4639734"/>
                  <a:gd name="connsiteX101" fmla="*/ 6132479 w 7149692"/>
                  <a:gd name="connsiteY101" fmla="*/ 2260600 h 4639734"/>
                  <a:gd name="connsiteX102" fmla="*/ 6013945 w 7149692"/>
                  <a:gd name="connsiteY102" fmla="*/ 2302934 h 4639734"/>
                  <a:gd name="connsiteX103" fmla="*/ 5954679 w 7149692"/>
                  <a:gd name="connsiteY103" fmla="*/ 2319867 h 4639734"/>
                  <a:gd name="connsiteX104" fmla="*/ 5929279 w 7149692"/>
                  <a:gd name="connsiteY104" fmla="*/ 2167467 h 4639734"/>
                  <a:gd name="connsiteX105" fmla="*/ 5903879 w 7149692"/>
                  <a:gd name="connsiteY105" fmla="*/ 2091267 h 4639734"/>
                  <a:gd name="connsiteX106" fmla="*/ 5878479 w 7149692"/>
                  <a:gd name="connsiteY106" fmla="*/ 1955800 h 4639734"/>
                  <a:gd name="connsiteX107" fmla="*/ 5853079 w 7149692"/>
                  <a:gd name="connsiteY107" fmla="*/ 1905000 h 4639734"/>
                  <a:gd name="connsiteX108" fmla="*/ 5810745 w 7149692"/>
                  <a:gd name="connsiteY108" fmla="*/ 1811867 h 4639734"/>
                  <a:gd name="connsiteX109" fmla="*/ 5759945 w 7149692"/>
                  <a:gd name="connsiteY109" fmla="*/ 1693334 h 4639734"/>
                  <a:gd name="connsiteX110" fmla="*/ 5726079 w 7149692"/>
                  <a:gd name="connsiteY110" fmla="*/ 1591734 h 4639734"/>
                  <a:gd name="connsiteX111" fmla="*/ 5675279 w 7149692"/>
                  <a:gd name="connsiteY111" fmla="*/ 1507067 h 4639734"/>
                  <a:gd name="connsiteX112" fmla="*/ 5649879 w 7149692"/>
                  <a:gd name="connsiteY112" fmla="*/ 1447800 h 4639734"/>
                  <a:gd name="connsiteX113" fmla="*/ 5616012 w 7149692"/>
                  <a:gd name="connsiteY113" fmla="*/ 1380067 h 4639734"/>
                  <a:gd name="connsiteX114" fmla="*/ 5556745 w 7149692"/>
                  <a:gd name="connsiteY114" fmla="*/ 1270000 h 4639734"/>
                  <a:gd name="connsiteX115" fmla="*/ 5505945 w 7149692"/>
                  <a:gd name="connsiteY115" fmla="*/ 1185334 h 4639734"/>
                  <a:gd name="connsiteX116" fmla="*/ 5446679 w 7149692"/>
                  <a:gd name="connsiteY116" fmla="*/ 1083734 h 4639734"/>
                  <a:gd name="connsiteX117" fmla="*/ 5395879 w 7149692"/>
                  <a:gd name="connsiteY117" fmla="*/ 1024467 h 4639734"/>
                  <a:gd name="connsiteX118" fmla="*/ 5336612 w 7149692"/>
                  <a:gd name="connsiteY118" fmla="*/ 939800 h 4639734"/>
                  <a:gd name="connsiteX119" fmla="*/ 5294279 w 7149692"/>
                  <a:gd name="connsiteY119" fmla="*/ 889000 h 4639734"/>
                  <a:gd name="connsiteX120" fmla="*/ 5226545 w 7149692"/>
                  <a:gd name="connsiteY120" fmla="*/ 838200 h 4639734"/>
                  <a:gd name="connsiteX121" fmla="*/ 5158812 w 7149692"/>
                  <a:gd name="connsiteY121" fmla="*/ 812800 h 4639734"/>
                  <a:gd name="connsiteX122" fmla="*/ 5065679 w 7149692"/>
                  <a:gd name="connsiteY122" fmla="*/ 778934 h 4639734"/>
                  <a:gd name="connsiteX123" fmla="*/ 4955612 w 7149692"/>
                  <a:gd name="connsiteY123" fmla="*/ 753534 h 4639734"/>
                  <a:gd name="connsiteX124" fmla="*/ 4887879 w 7149692"/>
                  <a:gd name="connsiteY124" fmla="*/ 736600 h 4639734"/>
                  <a:gd name="connsiteX125" fmla="*/ 4760879 w 7149692"/>
                  <a:gd name="connsiteY125" fmla="*/ 795867 h 4639734"/>
                  <a:gd name="connsiteX126" fmla="*/ 4667745 w 7149692"/>
                  <a:gd name="connsiteY126" fmla="*/ 872067 h 4639734"/>
                  <a:gd name="connsiteX127" fmla="*/ 4600012 w 7149692"/>
                  <a:gd name="connsiteY127" fmla="*/ 990600 h 4639734"/>
                  <a:gd name="connsiteX128" fmla="*/ 4574612 w 7149692"/>
                  <a:gd name="connsiteY128" fmla="*/ 1066800 h 4639734"/>
                  <a:gd name="connsiteX129" fmla="*/ 4540745 w 7149692"/>
                  <a:gd name="connsiteY129" fmla="*/ 1210734 h 4639734"/>
                  <a:gd name="connsiteX130" fmla="*/ 4489945 w 7149692"/>
                  <a:gd name="connsiteY130" fmla="*/ 1168400 h 4639734"/>
                  <a:gd name="connsiteX131" fmla="*/ 4447612 w 7149692"/>
                  <a:gd name="connsiteY131" fmla="*/ 1049867 h 4639734"/>
                  <a:gd name="connsiteX132" fmla="*/ 4379879 w 7149692"/>
                  <a:gd name="connsiteY132" fmla="*/ 922867 h 4639734"/>
                  <a:gd name="connsiteX133" fmla="*/ 4329079 w 7149692"/>
                  <a:gd name="connsiteY133" fmla="*/ 821267 h 4639734"/>
                  <a:gd name="connsiteX134" fmla="*/ 4269812 w 7149692"/>
                  <a:gd name="connsiteY134" fmla="*/ 711200 h 4639734"/>
                  <a:gd name="connsiteX135" fmla="*/ 4210545 w 7149692"/>
                  <a:gd name="connsiteY135" fmla="*/ 609600 h 4639734"/>
                  <a:gd name="connsiteX136" fmla="*/ 4134345 w 7149692"/>
                  <a:gd name="connsiteY136" fmla="*/ 516467 h 4639734"/>
                  <a:gd name="connsiteX137" fmla="*/ 4100479 w 7149692"/>
                  <a:gd name="connsiteY137" fmla="*/ 448734 h 4639734"/>
                  <a:gd name="connsiteX138" fmla="*/ 4041212 w 7149692"/>
                  <a:gd name="connsiteY138" fmla="*/ 372534 h 4639734"/>
                  <a:gd name="connsiteX139" fmla="*/ 4007345 w 7149692"/>
                  <a:gd name="connsiteY139" fmla="*/ 338667 h 4639734"/>
                  <a:gd name="connsiteX140" fmla="*/ 3990412 w 7149692"/>
                  <a:gd name="connsiteY140" fmla="*/ 313267 h 4639734"/>
                  <a:gd name="connsiteX141" fmla="*/ 3965012 w 7149692"/>
                  <a:gd name="connsiteY141" fmla="*/ 287867 h 4639734"/>
                  <a:gd name="connsiteX142" fmla="*/ 3939612 w 7149692"/>
                  <a:gd name="connsiteY142" fmla="*/ 254000 h 4639734"/>
                  <a:gd name="connsiteX143" fmla="*/ 3905745 w 7149692"/>
                  <a:gd name="connsiteY143" fmla="*/ 237067 h 4639734"/>
                  <a:gd name="connsiteX144" fmla="*/ 3846479 w 7149692"/>
                  <a:gd name="connsiteY144" fmla="*/ 186267 h 4639734"/>
                  <a:gd name="connsiteX145" fmla="*/ 3821079 w 7149692"/>
                  <a:gd name="connsiteY145" fmla="*/ 169334 h 4639734"/>
                  <a:gd name="connsiteX146" fmla="*/ 3787212 w 7149692"/>
                  <a:gd name="connsiteY146" fmla="*/ 135467 h 4639734"/>
                  <a:gd name="connsiteX147" fmla="*/ 3694079 w 7149692"/>
                  <a:gd name="connsiteY147" fmla="*/ 101600 h 4639734"/>
                  <a:gd name="connsiteX148" fmla="*/ 3617879 w 7149692"/>
                  <a:gd name="connsiteY148" fmla="*/ 67734 h 4639734"/>
                  <a:gd name="connsiteX149" fmla="*/ 3584012 w 7149692"/>
                  <a:gd name="connsiteY149" fmla="*/ 59267 h 4639734"/>
                  <a:gd name="connsiteX150" fmla="*/ 3550145 w 7149692"/>
                  <a:gd name="connsiteY150" fmla="*/ 42334 h 4639734"/>
                  <a:gd name="connsiteX151" fmla="*/ 3516279 w 7149692"/>
                  <a:gd name="connsiteY151" fmla="*/ 33867 h 4639734"/>
                  <a:gd name="connsiteX152" fmla="*/ 3431612 w 7149692"/>
                  <a:gd name="connsiteY152" fmla="*/ 8467 h 4639734"/>
                  <a:gd name="connsiteX153" fmla="*/ 3330012 w 7149692"/>
                  <a:gd name="connsiteY153" fmla="*/ 0 h 4639734"/>
                  <a:gd name="connsiteX154" fmla="*/ 3143745 w 7149692"/>
                  <a:gd name="connsiteY154" fmla="*/ 8467 h 4639734"/>
                  <a:gd name="connsiteX155" fmla="*/ 3050612 w 7149692"/>
                  <a:gd name="connsiteY155" fmla="*/ 25400 h 4639734"/>
                  <a:gd name="connsiteX156" fmla="*/ 2991345 w 7149692"/>
                  <a:gd name="connsiteY156" fmla="*/ 42334 h 4639734"/>
                  <a:gd name="connsiteX157" fmla="*/ 2949012 w 7149692"/>
                  <a:gd name="connsiteY157" fmla="*/ 59267 h 4639734"/>
                  <a:gd name="connsiteX158" fmla="*/ 2898212 w 7149692"/>
                  <a:gd name="connsiteY158" fmla="*/ 93134 h 4639734"/>
                  <a:gd name="connsiteX159" fmla="*/ 2855879 w 7149692"/>
                  <a:gd name="connsiteY159" fmla="*/ 118534 h 4639734"/>
                  <a:gd name="connsiteX160" fmla="*/ 2830479 w 7149692"/>
                  <a:gd name="connsiteY160" fmla="*/ 143934 h 4639734"/>
                  <a:gd name="connsiteX161" fmla="*/ 2805079 w 7149692"/>
                  <a:gd name="connsiteY161" fmla="*/ 160867 h 4639734"/>
                  <a:gd name="connsiteX162" fmla="*/ 2745812 w 7149692"/>
                  <a:gd name="connsiteY162" fmla="*/ 203200 h 4639734"/>
                  <a:gd name="connsiteX163" fmla="*/ 2720412 w 7149692"/>
                  <a:gd name="connsiteY163" fmla="*/ 254000 h 4639734"/>
                  <a:gd name="connsiteX164" fmla="*/ 2695012 w 7149692"/>
                  <a:gd name="connsiteY164" fmla="*/ 296334 h 4639734"/>
                  <a:gd name="connsiteX165" fmla="*/ 2644212 w 7149692"/>
                  <a:gd name="connsiteY165" fmla="*/ 389467 h 4639734"/>
                  <a:gd name="connsiteX166" fmla="*/ 2627279 w 7149692"/>
                  <a:gd name="connsiteY166" fmla="*/ 414867 h 4639734"/>
                  <a:gd name="connsiteX167" fmla="*/ 2610345 w 7149692"/>
                  <a:gd name="connsiteY167" fmla="*/ 541867 h 4639734"/>
                  <a:gd name="connsiteX168" fmla="*/ 2593412 w 7149692"/>
                  <a:gd name="connsiteY168" fmla="*/ 584200 h 4639734"/>
                  <a:gd name="connsiteX169" fmla="*/ 2584945 w 7149692"/>
                  <a:gd name="connsiteY169" fmla="*/ 609600 h 4639734"/>
                  <a:gd name="connsiteX170" fmla="*/ 2568012 w 7149692"/>
                  <a:gd name="connsiteY170" fmla="*/ 643467 h 4639734"/>
                  <a:gd name="connsiteX171" fmla="*/ 2542612 w 7149692"/>
                  <a:gd name="connsiteY171" fmla="*/ 728134 h 4639734"/>
                  <a:gd name="connsiteX172" fmla="*/ 2551079 w 7149692"/>
                  <a:gd name="connsiteY172" fmla="*/ 880534 h 4639734"/>
                  <a:gd name="connsiteX173" fmla="*/ 2576479 w 7149692"/>
                  <a:gd name="connsiteY173" fmla="*/ 973667 h 4639734"/>
                  <a:gd name="connsiteX174" fmla="*/ 2618812 w 7149692"/>
                  <a:gd name="connsiteY174" fmla="*/ 1066800 h 4639734"/>
                  <a:gd name="connsiteX175" fmla="*/ 2678079 w 7149692"/>
                  <a:gd name="connsiteY175" fmla="*/ 1134534 h 4639734"/>
                  <a:gd name="connsiteX176" fmla="*/ 2703479 w 7149692"/>
                  <a:gd name="connsiteY176" fmla="*/ 1202267 h 4639734"/>
                  <a:gd name="connsiteX177" fmla="*/ 2635745 w 7149692"/>
                  <a:gd name="connsiteY177" fmla="*/ 1193800 h 4639734"/>
                  <a:gd name="connsiteX178" fmla="*/ 2568012 w 7149692"/>
                  <a:gd name="connsiteY178" fmla="*/ 1117600 h 4639734"/>
                  <a:gd name="connsiteX179" fmla="*/ 2508745 w 7149692"/>
                  <a:gd name="connsiteY179" fmla="*/ 1049867 h 4639734"/>
                  <a:gd name="connsiteX180" fmla="*/ 2432545 w 7149692"/>
                  <a:gd name="connsiteY180" fmla="*/ 999067 h 4639734"/>
                  <a:gd name="connsiteX181" fmla="*/ 2305545 w 7149692"/>
                  <a:gd name="connsiteY181" fmla="*/ 889000 h 4639734"/>
                  <a:gd name="connsiteX182" fmla="*/ 2187012 w 7149692"/>
                  <a:gd name="connsiteY182" fmla="*/ 804334 h 4639734"/>
                  <a:gd name="connsiteX183" fmla="*/ 2017679 w 7149692"/>
                  <a:gd name="connsiteY183" fmla="*/ 677334 h 4639734"/>
                  <a:gd name="connsiteX184" fmla="*/ 1873745 w 7149692"/>
                  <a:gd name="connsiteY184" fmla="*/ 575734 h 4639734"/>
                  <a:gd name="connsiteX185" fmla="*/ 1789079 w 7149692"/>
                  <a:gd name="connsiteY185" fmla="*/ 533400 h 4639734"/>
                  <a:gd name="connsiteX186" fmla="*/ 1611279 w 7149692"/>
                  <a:gd name="connsiteY186" fmla="*/ 474134 h 4639734"/>
                  <a:gd name="connsiteX187" fmla="*/ 1501212 w 7149692"/>
                  <a:gd name="connsiteY187" fmla="*/ 465667 h 4639734"/>
                  <a:gd name="connsiteX188" fmla="*/ 1314945 w 7149692"/>
                  <a:gd name="connsiteY188" fmla="*/ 474134 h 4639734"/>
                  <a:gd name="connsiteX189" fmla="*/ 1179479 w 7149692"/>
                  <a:gd name="connsiteY189" fmla="*/ 508000 h 4639734"/>
                  <a:gd name="connsiteX190" fmla="*/ 1111745 w 7149692"/>
                  <a:gd name="connsiteY190" fmla="*/ 524934 h 4639734"/>
                  <a:gd name="connsiteX191" fmla="*/ 1044012 w 7149692"/>
                  <a:gd name="connsiteY191" fmla="*/ 567267 h 4639734"/>
                  <a:gd name="connsiteX192" fmla="*/ 993212 w 7149692"/>
                  <a:gd name="connsiteY192" fmla="*/ 618067 h 4639734"/>
                  <a:gd name="connsiteX193" fmla="*/ 933945 w 7149692"/>
                  <a:gd name="connsiteY193" fmla="*/ 728134 h 4639734"/>
                  <a:gd name="connsiteX194" fmla="*/ 900079 w 7149692"/>
                  <a:gd name="connsiteY194" fmla="*/ 778934 h 4639734"/>
                  <a:gd name="connsiteX195" fmla="*/ 883145 w 7149692"/>
                  <a:gd name="connsiteY195" fmla="*/ 838200 h 4639734"/>
                  <a:gd name="connsiteX196" fmla="*/ 866212 w 7149692"/>
                  <a:gd name="connsiteY196" fmla="*/ 905934 h 4639734"/>
                  <a:gd name="connsiteX197" fmla="*/ 883145 w 7149692"/>
                  <a:gd name="connsiteY197" fmla="*/ 1227667 h 4639734"/>
                  <a:gd name="connsiteX198" fmla="*/ 908545 w 7149692"/>
                  <a:gd name="connsiteY198" fmla="*/ 1320800 h 4639734"/>
                  <a:gd name="connsiteX199" fmla="*/ 967812 w 7149692"/>
                  <a:gd name="connsiteY199" fmla="*/ 1413934 h 4639734"/>
                  <a:gd name="connsiteX200" fmla="*/ 1010145 w 7149692"/>
                  <a:gd name="connsiteY200" fmla="*/ 1490134 h 4639734"/>
                  <a:gd name="connsiteX201" fmla="*/ 1060945 w 7149692"/>
                  <a:gd name="connsiteY201" fmla="*/ 1532467 h 4639734"/>
                  <a:gd name="connsiteX202" fmla="*/ 1145612 w 7149692"/>
                  <a:gd name="connsiteY202" fmla="*/ 1617134 h 4639734"/>
                  <a:gd name="connsiteX203" fmla="*/ 1230279 w 7149692"/>
                  <a:gd name="connsiteY203" fmla="*/ 1710267 h 4639734"/>
                  <a:gd name="connsiteX204" fmla="*/ 1314945 w 7149692"/>
                  <a:gd name="connsiteY204" fmla="*/ 1794934 h 4639734"/>
                  <a:gd name="connsiteX205" fmla="*/ 1391145 w 7149692"/>
                  <a:gd name="connsiteY205" fmla="*/ 1862667 h 4639734"/>
                  <a:gd name="connsiteX206" fmla="*/ 1433479 w 7149692"/>
                  <a:gd name="connsiteY206" fmla="*/ 1921934 h 4639734"/>
                  <a:gd name="connsiteX207" fmla="*/ 1357279 w 7149692"/>
                  <a:gd name="connsiteY207" fmla="*/ 1921934 h 4639734"/>
                  <a:gd name="connsiteX208" fmla="*/ 1298012 w 7149692"/>
                  <a:gd name="connsiteY208" fmla="*/ 1888067 h 4639734"/>
                  <a:gd name="connsiteX209" fmla="*/ 1204879 w 7149692"/>
                  <a:gd name="connsiteY209" fmla="*/ 1845734 h 4639734"/>
                  <a:gd name="connsiteX210" fmla="*/ 1128679 w 7149692"/>
                  <a:gd name="connsiteY210" fmla="*/ 1820334 h 4639734"/>
                  <a:gd name="connsiteX211" fmla="*/ 967812 w 7149692"/>
                  <a:gd name="connsiteY211" fmla="*/ 1811867 h 4639734"/>
                  <a:gd name="connsiteX212" fmla="*/ 866212 w 7149692"/>
                  <a:gd name="connsiteY212" fmla="*/ 1803400 h 4639734"/>
                  <a:gd name="connsiteX213" fmla="*/ 790012 w 7149692"/>
                  <a:gd name="connsiteY213" fmla="*/ 1811867 h 4639734"/>
                  <a:gd name="connsiteX214" fmla="*/ 722279 w 7149692"/>
                  <a:gd name="connsiteY214" fmla="*/ 1837267 h 4639734"/>
                  <a:gd name="connsiteX215" fmla="*/ 654545 w 7149692"/>
                  <a:gd name="connsiteY215" fmla="*/ 1896534 h 4639734"/>
                  <a:gd name="connsiteX216" fmla="*/ 544479 w 7149692"/>
                  <a:gd name="connsiteY216" fmla="*/ 1981200 h 4639734"/>
                  <a:gd name="connsiteX217" fmla="*/ 459812 w 7149692"/>
                  <a:gd name="connsiteY217" fmla="*/ 2032000 h 4639734"/>
                  <a:gd name="connsiteX218" fmla="*/ 400545 w 7149692"/>
                  <a:gd name="connsiteY218" fmla="*/ 2099734 h 4639734"/>
                  <a:gd name="connsiteX219" fmla="*/ 332812 w 7149692"/>
                  <a:gd name="connsiteY219" fmla="*/ 2159000 h 4639734"/>
                  <a:gd name="connsiteX220" fmla="*/ 282012 w 7149692"/>
                  <a:gd name="connsiteY220" fmla="*/ 2235200 h 4639734"/>
                  <a:gd name="connsiteX221" fmla="*/ 205812 w 7149692"/>
                  <a:gd name="connsiteY221" fmla="*/ 2362200 h 4639734"/>
                  <a:gd name="connsiteX222" fmla="*/ 180412 w 7149692"/>
                  <a:gd name="connsiteY222" fmla="*/ 2446867 h 4639734"/>
                  <a:gd name="connsiteX223" fmla="*/ 239679 w 7149692"/>
                  <a:gd name="connsiteY223" fmla="*/ 2573867 h 4639734"/>
                  <a:gd name="connsiteX224" fmla="*/ 315879 w 7149692"/>
                  <a:gd name="connsiteY224" fmla="*/ 2641600 h 4639734"/>
                  <a:gd name="connsiteX225" fmla="*/ 417479 w 7149692"/>
                  <a:gd name="connsiteY225" fmla="*/ 2709334 h 4639734"/>
                  <a:gd name="connsiteX226" fmla="*/ 510612 w 7149692"/>
                  <a:gd name="connsiteY226" fmla="*/ 2768600 h 4639734"/>
                  <a:gd name="connsiteX227" fmla="*/ 561412 w 7149692"/>
                  <a:gd name="connsiteY227" fmla="*/ 2827867 h 4639734"/>
                  <a:gd name="connsiteX228" fmla="*/ 603745 w 7149692"/>
                  <a:gd name="connsiteY228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25145 w 7149692"/>
                  <a:gd name="connsiteY80" fmla="*/ 3962400 h 4639734"/>
                  <a:gd name="connsiteX81" fmla="*/ 6784412 w 7149692"/>
                  <a:gd name="connsiteY81" fmla="*/ 3945467 h 4639734"/>
                  <a:gd name="connsiteX82" fmla="*/ 6869079 w 7149692"/>
                  <a:gd name="connsiteY82" fmla="*/ 3869267 h 4639734"/>
                  <a:gd name="connsiteX83" fmla="*/ 6936812 w 7149692"/>
                  <a:gd name="connsiteY83" fmla="*/ 3759200 h 4639734"/>
                  <a:gd name="connsiteX84" fmla="*/ 6987612 w 7149692"/>
                  <a:gd name="connsiteY84" fmla="*/ 3666067 h 4639734"/>
                  <a:gd name="connsiteX85" fmla="*/ 7029945 w 7149692"/>
                  <a:gd name="connsiteY85" fmla="*/ 3572934 h 4639734"/>
                  <a:gd name="connsiteX86" fmla="*/ 7055345 w 7149692"/>
                  <a:gd name="connsiteY86" fmla="*/ 3479800 h 4639734"/>
                  <a:gd name="connsiteX87" fmla="*/ 7106145 w 7149692"/>
                  <a:gd name="connsiteY87" fmla="*/ 3378200 h 4639734"/>
                  <a:gd name="connsiteX88" fmla="*/ 7140012 w 7149692"/>
                  <a:gd name="connsiteY88" fmla="*/ 3259667 h 4639734"/>
                  <a:gd name="connsiteX89" fmla="*/ 7140012 w 7149692"/>
                  <a:gd name="connsiteY89" fmla="*/ 2937934 h 4639734"/>
                  <a:gd name="connsiteX90" fmla="*/ 7114612 w 7149692"/>
                  <a:gd name="connsiteY90" fmla="*/ 2836334 h 4639734"/>
                  <a:gd name="connsiteX91" fmla="*/ 7063812 w 7149692"/>
                  <a:gd name="connsiteY91" fmla="*/ 2743200 h 4639734"/>
                  <a:gd name="connsiteX92" fmla="*/ 7029945 w 7149692"/>
                  <a:gd name="connsiteY92" fmla="*/ 2641600 h 4639734"/>
                  <a:gd name="connsiteX93" fmla="*/ 7004545 w 7149692"/>
                  <a:gd name="connsiteY93" fmla="*/ 2582334 h 4639734"/>
                  <a:gd name="connsiteX94" fmla="*/ 6953745 w 7149692"/>
                  <a:gd name="connsiteY94" fmla="*/ 2514600 h 4639734"/>
                  <a:gd name="connsiteX95" fmla="*/ 6826745 w 7149692"/>
                  <a:gd name="connsiteY95" fmla="*/ 2421467 h 4639734"/>
                  <a:gd name="connsiteX96" fmla="*/ 6759012 w 7149692"/>
                  <a:gd name="connsiteY96" fmla="*/ 2396067 h 4639734"/>
                  <a:gd name="connsiteX97" fmla="*/ 6657412 w 7149692"/>
                  <a:gd name="connsiteY97" fmla="*/ 2319867 h 4639734"/>
                  <a:gd name="connsiteX98" fmla="*/ 6538879 w 7149692"/>
                  <a:gd name="connsiteY98" fmla="*/ 2294467 h 4639734"/>
                  <a:gd name="connsiteX99" fmla="*/ 6445745 w 7149692"/>
                  <a:gd name="connsiteY99" fmla="*/ 2260600 h 4639734"/>
                  <a:gd name="connsiteX100" fmla="*/ 6132479 w 7149692"/>
                  <a:gd name="connsiteY100" fmla="*/ 2260600 h 4639734"/>
                  <a:gd name="connsiteX101" fmla="*/ 6013945 w 7149692"/>
                  <a:gd name="connsiteY101" fmla="*/ 2302934 h 4639734"/>
                  <a:gd name="connsiteX102" fmla="*/ 5954679 w 7149692"/>
                  <a:gd name="connsiteY102" fmla="*/ 2319867 h 4639734"/>
                  <a:gd name="connsiteX103" fmla="*/ 5929279 w 7149692"/>
                  <a:gd name="connsiteY103" fmla="*/ 2167467 h 4639734"/>
                  <a:gd name="connsiteX104" fmla="*/ 5903879 w 7149692"/>
                  <a:gd name="connsiteY104" fmla="*/ 2091267 h 4639734"/>
                  <a:gd name="connsiteX105" fmla="*/ 5878479 w 7149692"/>
                  <a:gd name="connsiteY105" fmla="*/ 1955800 h 4639734"/>
                  <a:gd name="connsiteX106" fmla="*/ 5853079 w 7149692"/>
                  <a:gd name="connsiteY106" fmla="*/ 1905000 h 4639734"/>
                  <a:gd name="connsiteX107" fmla="*/ 5810745 w 7149692"/>
                  <a:gd name="connsiteY107" fmla="*/ 1811867 h 4639734"/>
                  <a:gd name="connsiteX108" fmla="*/ 5759945 w 7149692"/>
                  <a:gd name="connsiteY108" fmla="*/ 1693334 h 4639734"/>
                  <a:gd name="connsiteX109" fmla="*/ 5726079 w 7149692"/>
                  <a:gd name="connsiteY109" fmla="*/ 1591734 h 4639734"/>
                  <a:gd name="connsiteX110" fmla="*/ 5675279 w 7149692"/>
                  <a:gd name="connsiteY110" fmla="*/ 1507067 h 4639734"/>
                  <a:gd name="connsiteX111" fmla="*/ 5649879 w 7149692"/>
                  <a:gd name="connsiteY111" fmla="*/ 1447800 h 4639734"/>
                  <a:gd name="connsiteX112" fmla="*/ 5616012 w 7149692"/>
                  <a:gd name="connsiteY112" fmla="*/ 1380067 h 4639734"/>
                  <a:gd name="connsiteX113" fmla="*/ 5556745 w 7149692"/>
                  <a:gd name="connsiteY113" fmla="*/ 1270000 h 4639734"/>
                  <a:gd name="connsiteX114" fmla="*/ 5505945 w 7149692"/>
                  <a:gd name="connsiteY114" fmla="*/ 1185334 h 4639734"/>
                  <a:gd name="connsiteX115" fmla="*/ 5446679 w 7149692"/>
                  <a:gd name="connsiteY115" fmla="*/ 1083734 h 4639734"/>
                  <a:gd name="connsiteX116" fmla="*/ 5395879 w 7149692"/>
                  <a:gd name="connsiteY116" fmla="*/ 1024467 h 4639734"/>
                  <a:gd name="connsiteX117" fmla="*/ 5336612 w 7149692"/>
                  <a:gd name="connsiteY117" fmla="*/ 939800 h 4639734"/>
                  <a:gd name="connsiteX118" fmla="*/ 5294279 w 7149692"/>
                  <a:gd name="connsiteY118" fmla="*/ 889000 h 4639734"/>
                  <a:gd name="connsiteX119" fmla="*/ 5226545 w 7149692"/>
                  <a:gd name="connsiteY119" fmla="*/ 838200 h 4639734"/>
                  <a:gd name="connsiteX120" fmla="*/ 5158812 w 7149692"/>
                  <a:gd name="connsiteY120" fmla="*/ 812800 h 4639734"/>
                  <a:gd name="connsiteX121" fmla="*/ 5065679 w 7149692"/>
                  <a:gd name="connsiteY121" fmla="*/ 778934 h 4639734"/>
                  <a:gd name="connsiteX122" fmla="*/ 4955612 w 7149692"/>
                  <a:gd name="connsiteY122" fmla="*/ 753534 h 4639734"/>
                  <a:gd name="connsiteX123" fmla="*/ 4887879 w 7149692"/>
                  <a:gd name="connsiteY123" fmla="*/ 736600 h 4639734"/>
                  <a:gd name="connsiteX124" fmla="*/ 4760879 w 7149692"/>
                  <a:gd name="connsiteY124" fmla="*/ 795867 h 4639734"/>
                  <a:gd name="connsiteX125" fmla="*/ 4667745 w 7149692"/>
                  <a:gd name="connsiteY125" fmla="*/ 872067 h 4639734"/>
                  <a:gd name="connsiteX126" fmla="*/ 4600012 w 7149692"/>
                  <a:gd name="connsiteY126" fmla="*/ 990600 h 4639734"/>
                  <a:gd name="connsiteX127" fmla="*/ 4574612 w 7149692"/>
                  <a:gd name="connsiteY127" fmla="*/ 1066800 h 4639734"/>
                  <a:gd name="connsiteX128" fmla="*/ 4540745 w 7149692"/>
                  <a:gd name="connsiteY128" fmla="*/ 1210734 h 4639734"/>
                  <a:gd name="connsiteX129" fmla="*/ 4489945 w 7149692"/>
                  <a:gd name="connsiteY129" fmla="*/ 1168400 h 4639734"/>
                  <a:gd name="connsiteX130" fmla="*/ 4447612 w 7149692"/>
                  <a:gd name="connsiteY130" fmla="*/ 1049867 h 4639734"/>
                  <a:gd name="connsiteX131" fmla="*/ 4379879 w 7149692"/>
                  <a:gd name="connsiteY131" fmla="*/ 922867 h 4639734"/>
                  <a:gd name="connsiteX132" fmla="*/ 4329079 w 7149692"/>
                  <a:gd name="connsiteY132" fmla="*/ 821267 h 4639734"/>
                  <a:gd name="connsiteX133" fmla="*/ 4269812 w 7149692"/>
                  <a:gd name="connsiteY133" fmla="*/ 711200 h 4639734"/>
                  <a:gd name="connsiteX134" fmla="*/ 4210545 w 7149692"/>
                  <a:gd name="connsiteY134" fmla="*/ 609600 h 4639734"/>
                  <a:gd name="connsiteX135" fmla="*/ 4134345 w 7149692"/>
                  <a:gd name="connsiteY135" fmla="*/ 516467 h 4639734"/>
                  <a:gd name="connsiteX136" fmla="*/ 4100479 w 7149692"/>
                  <a:gd name="connsiteY136" fmla="*/ 448734 h 4639734"/>
                  <a:gd name="connsiteX137" fmla="*/ 4041212 w 7149692"/>
                  <a:gd name="connsiteY137" fmla="*/ 372534 h 4639734"/>
                  <a:gd name="connsiteX138" fmla="*/ 4007345 w 7149692"/>
                  <a:gd name="connsiteY138" fmla="*/ 338667 h 4639734"/>
                  <a:gd name="connsiteX139" fmla="*/ 3990412 w 7149692"/>
                  <a:gd name="connsiteY139" fmla="*/ 313267 h 4639734"/>
                  <a:gd name="connsiteX140" fmla="*/ 3965012 w 7149692"/>
                  <a:gd name="connsiteY140" fmla="*/ 287867 h 4639734"/>
                  <a:gd name="connsiteX141" fmla="*/ 3939612 w 7149692"/>
                  <a:gd name="connsiteY141" fmla="*/ 254000 h 4639734"/>
                  <a:gd name="connsiteX142" fmla="*/ 3905745 w 7149692"/>
                  <a:gd name="connsiteY142" fmla="*/ 237067 h 4639734"/>
                  <a:gd name="connsiteX143" fmla="*/ 3846479 w 7149692"/>
                  <a:gd name="connsiteY143" fmla="*/ 186267 h 4639734"/>
                  <a:gd name="connsiteX144" fmla="*/ 3821079 w 7149692"/>
                  <a:gd name="connsiteY144" fmla="*/ 169334 h 4639734"/>
                  <a:gd name="connsiteX145" fmla="*/ 3787212 w 7149692"/>
                  <a:gd name="connsiteY145" fmla="*/ 135467 h 4639734"/>
                  <a:gd name="connsiteX146" fmla="*/ 3694079 w 7149692"/>
                  <a:gd name="connsiteY146" fmla="*/ 101600 h 4639734"/>
                  <a:gd name="connsiteX147" fmla="*/ 3617879 w 7149692"/>
                  <a:gd name="connsiteY147" fmla="*/ 67734 h 4639734"/>
                  <a:gd name="connsiteX148" fmla="*/ 3584012 w 7149692"/>
                  <a:gd name="connsiteY148" fmla="*/ 59267 h 4639734"/>
                  <a:gd name="connsiteX149" fmla="*/ 3550145 w 7149692"/>
                  <a:gd name="connsiteY149" fmla="*/ 42334 h 4639734"/>
                  <a:gd name="connsiteX150" fmla="*/ 3516279 w 7149692"/>
                  <a:gd name="connsiteY150" fmla="*/ 33867 h 4639734"/>
                  <a:gd name="connsiteX151" fmla="*/ 3431612 w 7149692"/>
                  <a:gd name="connsiteY151" fmla="*/ 8467 h 4639734"/>
                  <a:gd name="connsiteX152" fmla="*/ 3330012 w 7149692"/>
                  <a:gd name="connsiteY152" fmla="*/ 0 h 4639734"/>
                  <a:gd name="connsiteX153" fmla="*/ 3143745 w 7149692"/>
                  <a:gd name="connsiteY153" fmla="*/ 8467 h 4639734"/>
                  <a:gd name="connsiteX154" fmla="*/ 3050612 w 7149692"/>
                  <a:gd name="connsiteY154" fmla="*/ 25400 h 4639734"/>
                  <a:gd name="connsiteX155" fmla="*/ 2991345 w 7149692"/>
                  <a:gd name="connsiteY155" fmla="*/ 42334 h 4639734"/>
                  <a:gd name="connsiteX156" fmla="*/ 2949012 w 7149692"/>
                  <a:gd name="connsiteY156" fmla="*/ 59267 h 4639734"/>
                  <a:gd name="connsiteX157" fmla="*/ 2898212 w 7149692"/>
                  <a:gd name="connsiteY157" fmla="*/ 93134 h 4639734"/>
                  <a:gd name="connsiteX158" fmla="*/ 2855879 w 7149692"/>
                  <a:gd name="connsiteY158" fmla="*/ 118534 h 4639734"/>
                  <a:gd name="connsiteX159" fmla="*/ 2830479 w 7149692"/>
                  <a:gd name="connsiteY159" fmla="*/ 143934 h 4639734"/>
                  <a:gd name="connsiteX160" fmla="*/ 2805079 w 7149692"/>
                  <a:gd name="connsiteY160" fmla="*/ 160867 h 4639734"/>
                  <a:gd name="connsiteX161" fmla="*/ 2745812 w 7149692"/>
                  <a:gd name="connsiteY161" fmla="*/ 203200 h 4639734"/>
                  <a:gd name="connsiteX162" fmla="*/ 2720412 w 7149692"/>
                  <a:gd name="connsiteY162" fmla="*/ 254000 h 4639734"/>
                  <a:gd name="connsiteX163" fmla="*/ 2695012 w 7149692"/>
                  <a:gd name="connsiteY163" fmla="*/ 296334 h 4639734"/>
                  <a:gd name="connsiteX164" fmla="*/ 2644212 w 7149692"/>
                  <a:gd name="connsiteY164" fmla="*/ 389467 h 4639734"/>
                  <a:gd name="connsiteX165" fmla="*/ 2627279 w 7149692"/>
                  <a:gd name="connsiteY165" fmla="*/ 414867 h 4639734"/>
                  <a:gd name="connsiteX166" fmla="*/ 2610345 w 7149692"/>
                  <a:gd name="connsiteY166" fmla="*/ 541867 h 4639734"/>
                  <a:gd name="connsiteX167" fmla="*/ 2593412 w 7149692"/>
                  <a:gd name="connsiteY167" fmla="*/ 584200 h 4639734"/>
                  <a:gd name="connsiteX168" fmla="*/ 2584945 w 7149692"/>
                  <a:gd name="connsiteY168" fmla="*/ 609600 h 4639734"/>
                  <a:gd name="connsiteX169" fmla="*/ 2568012 w 7149692"/>
                  <a:gd name="connsiteY169" fmla="*/ 643467 h 4639734"/>
                  <a:gd name="connsiteX170" fmla="*/ 2542612 w 7149692"/>
                  <a:gd name="connsiteY170" fmla="*/ 728134 h 4639734"/>
                  <a:gd name="connsiteX171" fmla="*/ 2551079 w 7149692"/>
                  <a:gd name="connsiteY171" fmla="*/ 880534 h 4639734"/>
                  <a:gd name="connsiteX172" fmla="*/ 2576479 w 7149692"/>
                  <a:gd name="connsiteY172" fmla="*/ 973667 h 4639734"/>
                  <a:gd name="connsiteX173" fmla="*/ 2618812 w 7149692"/>
                  <a:gd name="connsiteY173" fmla="*/ 1066800 h 4639734"/>
                  <a:gd name="connsiteX174" fmla="*/ 2678079 w 7149692"/>
                  <a:gd name="connsiteY174" fmla="*/ 1134534 h 4639734"/>
                  <a:gd name="connsiteX175" fmla="*/ 2703479 w 7149692"/>
                  <a:gd name="connsiteY175" fmla="*/ 1202267 h 4639734"/>
                  <a:gd name="connsiteX176" fmla="*/ 2635745 w 7149692"/>
                  <a:gd name="connsiteY176" fmla="*/ 1193800 h 4639734"/>
                  <a:gd name="connsiteX177" fmla="*/ 2568012 w 7149692"/>
                  <a:gd name="connsiteY177" fmla="*/ 1117600 h 4639734"/>
                  <a:gd name="connsiteX178" fmla="*/ 2508745 w 7149692"/>
                  <a:gd name="connsiteY178" fmla="*/ 1049867 h 4639734"/>
                  <a:gd name="connsiteX179" fmla="*/ 2432545 w 7149692"/>
                  <a:gd name="connsiteY179" fmla="*/ 999067 h 4639734"/>
                  <a:gd name="connsiteX180" fmla="*/ 2305545 w 7149692"/>
                  <a:gd name="connsiteY180" fmla="*/ 889000 h 4639734"/>
                  <a:gd name="connsiteX181" fmla="*/ 2187012 w 7149692"/>
                  <a:gd name="connsiteY181" fmla="*/ 804334 h 4639734"/>
                  <a:gd name="connsiteX182" fmla="*/ 2017679 w 7149692"/>
                  <a:gd name="connsiteY182" fmla="*/ 677334 h 4639734"/>
                  <a:gd name="connsiteX183" fmla="*/ 1873745 w 7149692"/>
                  <a:gd name="connsiteY183" fmla="*/ 575734 h 4639734"/>
                  <a:gd name="connsiteX184" fmla="*/ 1789079 w 7149692"/>
                  <a:gd name="connsiteY184" fmla="*/ 533400 h 4639734"/>
                  <a:gd name="connsiteX185" fmla="*/ 1611279 w 7149692"/>
                  <a:gd name="connsiteY185" fmla="*/ 474134 h 4639734"/>
                  <a:gd name="connsiteX186" fmla="*/ 1501212 w 7149692"/>
                  <a:gd name="connsiteY186" fmla="*/ 465667 h 4639734"/>
                  <a:gd name="connsiteX187" fmla="*/ 1314945 w 7149692"/>
                  <a:gd name="connsiteY187" fmla="*/ 474134 h 4639734"/>
                  <a:gd name="connsiteX188" fmla="*/ 1179479 w 7149692"/>
                  <a:gd name="connsiteY188" fmla="*/ 508000 h 4639734"/>
                  <a:gd name="connsiteX189" fmla="*/ 1111745 w 7149692"/>
                  <a:gd name="connsiteY189" fmla="*/ 524934 h 4639734"/>
                  <a:gd name="connsiteX190" fmla="*/ 1044012 w 7149692"/>
                  <a:gd name="connsiteY190" fmla="*/ 567267 h 4639734"/>
                  <a:gd name="connsiteX191" fmla="*/ 993212 w 7149692"/>
                  <a:gd name="connsiteY191" fmla="*/ 618067 h 4639734"/>
                  <a:gd name="connsiteX192" fmla="*/ 933945 w 7149692"/>
                  <a:gd name="connsiteY192" fmla="*/ 728134 h 4639734"/>
                  <a:gd name="connsiteX193" fmla="*/ 900079 w 7149692"/>
                  <a:gd name="connsiteY193" fmla="*/ 778934 h 4639734"/>
                  <a:gd name="connsiteX194" fmla="*/ 883145 w 7149692"/>
                  <a:gd name="connsiteY194" fmla="*/ 838200 h 4639734"/>
                  <a:gd name="connsiteX195" fmla="*/ 866212 w 7149692"/>
                  <a:gd name="connsiteY195" fmla="*/ 905934 h 4639734"/>
                  <a:gd name="connsiteX196" fmla="*/ 883145 w 7149692"/>
                  <a:gd name="connsiteY196" fmla="*/ 1227667 h 4639734"/>
                  <a:gd name="connsiteX197" fmla="*/ 908545 w 7149692"/>
                  <a:gd name="connsiteY197" fmla="*/ 1320800 h 4639734"/>
                  <a:gd name="connsiteX198" fmla="*/ 967812 w 7149692"/>
                  <a:gd name="connsiteY198" fmla="*/ 1413934 h 4639734"/>
                  <a:gd name="connsiteX199" fmla="*/ 1010145 w 7149692"/>
                  <a:gd name="connsiteY199" fmla="*/ 1490134 h 4639734"/>
                  <a:gd name="connsiteX200" fmla="*/ 1060945 w 7149692"/>
                  <a:gd name="connsiteY200" fmla="*/ 1532467 h 4639734"/>
                  <a:gd name="connsiteX201" fmla="*/ 1145612 w 7149692"/>
                  <a:gd name="connsiteY201" fmla="*/ 1617134 h 4639734"/>
                  <a:gd name="connsiteX202" fmla="*/ 1230279 w 7149692"/>
                  <a:gd name="connsiteY202" fmla="*/ 1710267 h 4639734"/>
                  <a:gd name="connsiteX203" fmla="*/ 1314945 w 7149692"/>
                  <a:gd name="connsiteY203" fmla="*/ 1794934 h 4639734"/>
                  <a:gd name="connsiteX204" fmla="*/ 1391145 w 7149692"/>
                  <a:gd name="connsiteY204" fmla="*/ 1862667 h 4639734"/>
                  <a:gd name="connsiteX205" fmla="*/ 1433479 w 7149692"/>
                  <a:gd name="connsiteY205" fmla="*/ 1921934 h 4639734"/>
                  <a:gd name="connsiteX206" fmla="*/ 1357279 w 7149692"/>
                  <a:gd name="connsiteY206" fmla="*/ 1921934 h 4639734"/>
                  <a:gd name="connsiteX207" fmla="*/ 1298012 w 7149692"/>
                  <a:gd name="connsiteY207" fmla="*/ 1888067 h 4639734"/>
                  <a:gd name="connsiteX208" fmla="*/ 1204879 w 7149692"/>
                  <a:gd name="connsiteY208" fmla="*/ 1845734 h 4639734"/>
                  <a:gd name="connsiteX209" fmla="*/ 1128679 w 7149692"/>
                  <a:gd name="connsiteY209" fmla="*/ 1820334 h 4639734"/>
                  <a:gd name="connsiteX210" fmla="*/ 967812 w 7149692"/>
                  <a:gd name="connsiteY210" fmla="*/ 1811867 h 4639734"/>
                  <a:gd name="connsiteX211" fmla="*/ 866212 w 7149692"/>
                  <a:gd name="connsiteY211" fmla="*/ 1803400 h 4639734"/>
                  <a:gd name="connsiteX212" fmla="*/ 790012 w 7149692"/>
                  <a:gd name="connsiteY212" fmla="*/ 1811867 h 4639734"/>
                  <a:gd name="connsiteX213" fmla="*/ 722279 w 7149692"/>
                  <a:gd name="connsiteY213" fmla="*/ 1837267 h 4639734"/>
                  <a:gd name="connsiteX214" fmla="*/ 654545 w 7149692"/>
                  <a:gd name="connsiteY214" fmla="*/ 1896534 h 4639734"/>
                  <a:gd name="connsiteX215" fmla="*/ 544479 w 7149692"/>
                  <a:gd name="connsiteY215" fmla="*/ 1981200 h 4639734"/>
                  <a:gd name="connsiteX216" fmla="*/ 459812 w 7149692"/>
                  <a:gd name="connsiteY216" fmla="*/ 2032000 h 4639734"/>
                  <a:gd name="connsiteX217" fmla="*/ 400545 w 7149692"/>
                  <a:gd name="connsiteY217" fmla="*/ 2099734 h 4639734"/>
                  <a:gd name="connsiteX218" fmla="*/ 332812 w 7149692"/>
                  <a:gd name="connsiteY218" fmla="*/ 2159000 h 4639734"/>
                  <a:gd name="connsiteX219" fmla="*/ 282012 w 7149692"/>
                  <a:gd name="connsiteY219" fmla="*/ 2235200 h 4639734"/>
                  <a:gd name="connsiteX220" fmla="*/ 205812 w 7149692"/>
                  <a:gd name="connsiteY220" fmla="*/ 2362200 h 4639734"/>
                  <a:gd name="connsiteX221" fmla="*/ 180412 w 7149692"/>
                  <a:gd name="connsiteY221" fmla="*/ 2446867 h 4639734"/>
                  <a:gd name="connsiteX222" fmla="*/ 239679 w 7149692"/>
                  <a:gd name="connsiteY222" fmla="*/ 2573867 h 4639734"/>
                  <a:gd name="connsiteX223" fmla="*/ 315879 w 7149692"/>
                  <a:gd name="connsiteY223" fmla="*/ 2641600 h 4639734"/>
                  <a:gd name="connsiteX224" fmla="*/ 417479 w 7149692"/>
                  <a:gd name="connsiteY224" fmla="*/ 2709334 h 4639734"/>
                  <a:gd name="connsiteX225" fmla="*/ 510612 w 7149692"/>
                  <a:gd name="connsiteY225" fmla="*/ 2768600 h 4639734"/>
                  <a:gd name="connsiteX226" fmla="*/ 561412 w 7149692"/>
                  <a:gd name="connsiteY226" fmla="*/ 2827867 h 4639734"/>
                  <a:gd name="connsiteX227" fmla="*/ 603745 w 7149692"/>
                  <a:gd name="connsiteY227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4007345 w 7149692"/>
                  <a:gd name="connsiteY137" fmla="*/ 338667 h 4639734"/>
                  <a:gd name="connsiteX138" fmla="*/ 3990412 w 7149692"/>
                  <a:gd name="connsiteY138" fmla="*/ 313267 h 4639734"/>
                  <a:gd name="connsiteX139" fmla="*/ 3965012 w 7149692"/>
                  <a:gd name="connsiteY139" fmla="*/ 287867 h 4639734"/>
                  <a:gd name="connsiteX140" fmla="*/ 3939612 w 7149692"/>
                  <a:gd name="connsiteY140" fmla="*/ 254000 h 4639734"/>
                  <a:gd name="connsiteX141" fmla="*/ 3905745 w 7149692"/>
                  <a:gd name="connsiteY141" fmla="*/ 237067 h 4639734"/>
                  <a:gd name="connsiteX142" fmla="*/ 3846479 w 7149692"/>
                  <a:gd name="connsiteY142" fmla="*/ 186267 h 4639734"/>
                  <a:gd name="connsiteX143" fmla="*/ 3821079 w 7149692"/>
                  <a:gd name="connsiteY143" fmla="*/ 169334 h 4639734"/>
                  <a:gd name="connsiteX144" fmla="*/ 3787212 w 7149692"/>
                  <a:gd name="connsiteY144" fmla="*/ 135467 h 4639734"/>
                  <a:gd name="connsiteX145" fmla="*/ 3694079 w 7149692"/>
                  <a:gd name="connsiteY145" fmla="*/ 101600 h 4639734"/>
                  <a:gd name="connsiteX146" fmla="*/ 3617879 w 7149692"/>
                  <a:gd name="connsiteY146" fmla="*/ 67734 h 4639734"/>
                  <a:gd name="connsiteX147" fmla="*/ 3584012 w 7149692"/>
                  <a:gd name="connsiteY147" fmla="*/ 59267 h 4639734"/>
                  <a:gd name="connsiteX148" fmla="*/ 3550145 w 7149692"/>
                  <a:gd name="connsiteY148" fmla="*/ 42334 h 4639734"/>
                  <a:gd name="connsiteX149" fmla="*/ 3516279 w 7149692"/>
                  <a:gd name="connsiteY149" fmla="*/ 33867 h 4639734"/>
                  <a:gd name="connsiteX150" fmla="*/ 3431612 w 7149692"/>
                  <a:gd name="connsiteY150" fmla="*/ 8467 h 4639734"/>
                  <a:gd name="connsiteX151" fmla="*/ 3330012 w 7149692"/>
                  <a:gd name="connsiteY151" fmla="*/ 0 h 4639734"/>
                  <a:gd name="connsiteX152" fmla="*/ 3143745 w 7149692"/>
                  <a:gd name="connsiteY152" fmla="*/ 8467 h 4639734"/>
                  <a:gd name="connsiteX153" fmla="*/ 3050612 w 7149692"/>
                  <a:gd name="connsiteY153" fmla="*/ 25400 h 4639734"/>
                  <a:gd name="connsiteX154" fmla="*/ 2991345 w 7149692"/>
                  <a:gd name="connsiteY154" fmla="*/ 42334 h 4639734"/>
                  <a:gd name="connsiteX155" fmla="*/ 2949012 w 7149692"/>
                  <a:gd name="connsiteY155" fmla="*/ 59267 h 4639734"/>
                  <a:gd name="connsiteX156" fmla="*/ 2898212 w 7149692"/>
                  <a:gd name="connsiteY156" fmla="*/ 93134 h 4639734"/>
                  <a:gd name="connsiteX157" fmla="*/ 2855879 w 7149692"/>
                  <a:gd name="connsiteY157" fmla="*/ 118534 h 4639734"/>
                  <a:gd name="connsiteX158" fmla="*/ 2830479 w 7149692"/>
                  <a:gd name="connsiteY158" fmla="*/ 143934 h 4639734"/>
                  <a:gd name="connsiteX159" fmla="*/ 2805079 w 7149692"/>
                  <a:gd name="connsiteY159" fmla="*/ 160867 h 4639734"/>
                  <a:gd name="connsiteX160" fmla="*/ 2745812 w 7149692"/>
                  <a:gd name="connsiteY160" fmla="*/ 203200 h 4639734"/>
                  <a:gd name="connsiteX161" fmla="*/ 2720412 w 7149692"/>
                  <a:gd name="connsiteY161" fmla="*/ 254000 h 4639734"/>
                  <a:gd name="connsiteX162" fmla="*/ 2695012 w 7149692"/>
                  <a:gd name="connsiteY162" fmla="*/ 296334 h 4639734"/>
                  <a:gd name="connsiteX163" fmla="*/ 2644212 w 7149692"/>
                  <a:gd name="connsiteY163" fmla="*/ 389467 h 4639734"/>
                  <a:gd name="connsiteX164" fmla="*/ 2627279 w 7149692"/>
                  <a:gd name="connsiteY164" fmla="*/ 414867 h 4639734"/>
                  <a:gd name="connsiteX165" fmla="*/ 2610345 w 7149692"/>
                  <a:gd name="connsiteY165" fmla="*/ 541867 h 4639734"/>
                  <a:gd name="connsiteX166" fmla="*/ 2593412 w 7149692"/>
                  <a:gd name="connsiteY166" fmla="*/ 584200 h 4639734"/>
                  <a:gd name="connsiteX167" fmla="*/ 2584945 w 7149692"/>
                  <a:gd name="connsiteY167" fmla="*/ 609600 h 4639734"/>
                  <a:gd name="connsiteX168" fmla="*/ 2568012 w 7149692"/>
                  <a:gd name="connsiteY168" fmla="*/ 643467 h 4639734"/>
                  <a:gd name="connsiteX169" fmla="*/ 2542612 w 7149692"/>
                  <a:gd name="connsiteY169" fmla="*/ 728134 h 4639734"/>
                  <a:gd name="connsiteX170" fmla="*/ 2551079 w 7149692"/>
                  <a:gd name="connsiteY170" fmla="*/ 880534 h 4639734"/>
                  <a:gd name="connsiteX171" fmla="*/ 2576479 w 7149692"/>
                  <a:gd name="connsiteY171" fmla="*/ 973667 h 4639734"/>
                  <a:gd name="connsiteX172" fmla="*/ 2618812 w 7149692"/>
                  <a:gd name="connsiteY172" fmla="*/ 1066800 h 4639734"/>
                  <a:gd name="connsiteX173" fmla="*/ 2678079 w 7149692"/>
                  <a:gd name="connsiteY173" fmla="*/ 1134534 h 4639734"/>
                  <a:gd name="connsiteX174" fmla="*/ 2703479 w 7149692"/>
                  <a:gd name="connsiteY174" fmla="*/ 1202267 h 4639734"/>
                  <a:gd name="connsiteX175" fmla="*/ 2635745 w 7149692"/>
                  <a:gd name="connsiteY175" fmla="*/ 1193800 h 4639734"/>
                  <a:gd name="connsiteX176" fmla="*/ 2568012 w 7149692"/>
                  <a:gd name="connsiteY176" fmla="*/ 1117600 h 4639734"/>
                  <a:gd name="connsiteX177" fmla="*/ 2508745 w 7149692"/>
                  <a:gd name="connsiteY177" fmla="*/ 1049867 h 4639734"/>
                  <a:gd name="connsiteX178" fmla="*/ 2432545 w 7149692"/>
                  <a:gd name="connsiteY178" fmla="*/ 999067 h 4639734"/>
                  <a:gd name="connsiteX179" fmla="*/ 2305545 w 7149692"/>
                  <a:gd name="connsiteY179" fmla="*/ 889000 h 4639734"/>
                  <a:gd name="connsiteX180" fmla="*/ 2187012 w 7149692"/>
                  <a:gd name="connsiteY180" fmla="*/ 804334 h 4639734"/>
                  <a:gd name="connsiteX181" fmla="*/ 2017679 w 7149692"/>
                  <a:gd name="connsiteY181" fmla="*/ 677334 h 4639734"/>
                  <a:gd name="connsiteX182" fmla="*/ 1873745 w 7149692"/>
                  <a:gd name="connsiteY182" fmla="*/ 575734 h 4639734"/>
                  <a:gd name="connsiteX183" fmla="*/ 1789079 w 7149692"/>
                  <a:gd name="connsiteY183" fmla="*/ 533400 h 4639734"/>
                  <a:gd name="connsiteX184" fmla="*/ 1611279 w 7149692"/>
                  <a:gd name="connsiteY184" fmla="*/ 474134 h 4639734"/>
                  <a:gd name="connsiteX185" fmla="*/ 1501212 w 7149692"/>
                  <a:gd name="connsiteY185" fmla="*/ 465667 h 4639734"/>
                  <a:gd name="connsiteX186" fmla="*/ 1314945 w 7149692"/>
                  <a:gd name="connsiteY186" fmla="*/ 474134 h 4639734"/>
                  <a:gd name="connsiteX187" fmla="*/ 1179479 w 7149692"/>
                  <a:gd name="connsiteY187" fmla="*/ 508000 h 4639734"/>
                  <a:gd name="connsiteX188" fmla="*/ 1111745 w 7149692"/>
                  <a:gd name="connsiteY188" fmla="*/ 524934 h 4639734"/>
                  <a:gd name="connsiteX189" fmla="*/ 1044012 w 7149692"/>
                  <a:gd name="connsiteY189" fmla="*/ 567267 h 4639734"/>
                  <a:gd name="connsiteX190" fmla="*/ 993212 w 7149692"/>
                  <a:gd name="connsiteY190" fmla="*/ 618067 h 4639734"/>
                  <a:gd name="connsiteX191" fmla="*/ 933945 w 7149692"/>
                  <a:gd name="connsiteY191" fmla="*/ 728134 h 4639734"/>
                  <a:gd name="connsiteX192" fmla="*/ 900079 w 7149692"/>
                  <a:gd name="connsiteY192" fmla="*/ 778934 h 4639734"/>
                  <a:gd name="connsiteX193" fmla="*/ 883145 w 7149692"/>
                  <a:gd name="connsiteY193" fmla="*/ 838200 h 4639734"/>
                  <a:gd name="connsiteX194" fmla="*/ 866212 w 7149692"/>
                  <a:gd name="connsiteY194" fmla="*/ 905934 h 4639734"/>
                  <a:gd name="connsiteX195" fmla="*/ 883145 w 7149692"/>
                  <a:gd name="connsiteY195" fmla="*/ 1227667 h 4639734"/>
                  <a:gd name="connsiteX196" fmla="*/ 908545 w 7149692"/>
                  <a:gd name="connsiteY196" fmla="*/ 1320800 h 4639734"/>
                  <a:gd name="connsiteX197" fmla="*/ 967812 w 7149692"/>
                  <a:gd name="connsiteY197" fmla="*/ 1413934 h 4639734"/>
                  <a:gd name="connsiteX198" fmla="*/ 1010145 w 7149692"/>
                  <a:gd name="connsiteY198" fmla="*/ 1490134 h 4639734"/>
                  <a:gd name="connsiteX199" fmla="*/ 1060945 w 7149692"/>
                  <a:gd name="connsiteY199" fmla="*/ 1532467 h 4639734"/>
                  <a:gd name="connsiteX200" fmla="*/ 1145612 w 7149692"/>
                  <a:gd name="connsiteY200" fmla="*/ 1617134 h 4639734"/>
                  <a:gd name="connsiteX201" fmla="*/ 1230279 w 7149692"/>
                  <a:gd name="connsiteY201" fmla="*/ 1710267 h 4639734"/>
                  <a:gd name="connsiteX202" fmla="*/ 1314945 w 7149692"/>
                  <a:gd name="connsiteY202" fmla="*/ 1794934 h 4639734"/>
                  <a:gd name="connsiteX203" fmla="*/ 1391145 w 7149692"/>
                  <a:gd name="connsiteY203" fmla="*/ 1862667 h 4639734"/>
                  <a:gd name="connsiteX204" fmla="*/ 1433479 w 7149692"/>
                  <a:gd name="connsiteY204" fmla="*/ 1921934 h 4639734"/>
                  <a:gd name="connsiteX205" fmla="*/ 1357279 w 7149692"/>
                  <a:gd name="connsiteY205" fmla="*/ 1921934 h 4639734"/>
                  <a:gd name="connsiteX206" fmla="*/ 1298012 w 7149692"/>
                  <a:gd name="connsiteY206" fmla="*/ 1888067 h 4639734"/>
                  <a:gd name="connsiteX207" fmla="*/ 1204879 w 7149692"/>
                  <a:gd name="connsiteY207" fmla="*/ 1845734 h 4639734"/>
                  <a:gd name="connsiteX208" fmla="*/ 1128679 w 7149692"/>
                  <a:gd name="connsiteY208" fmla="*/ 1820334 h 4639734"/>
                  <a:gd name="connsiteX209" fmla="*/ 967812 w 7149692"/>
                  <a:gd name="connsiteY209" fmla="*/ 1811867 h 4639734"/>
                  <a:gd name="connsiteX210" fmla="*/ 866212 w 7149692"/>
                  <a:gd name="connsiteY210" fmla="*/ 1803400 h 4639734"/>
                  <a:gd name="connsiteX211" fmla="*/ 790012 w 7149692"/>
                  <a:gd name="connsiteY211" fmla="*/ 1811867 h 4639734"/>
                  <a:gd name="connsiteX212" fmla="*/ 722279 w 7149692"/>
                  <a:gd name="connsiteY212" fmla="*/ 1837267 h 4639734"/>
                  <a:gd name="connsiteX213" fmla="*/ 654545 w 7149692"/>
                  <a:gd name="connsiteY213" fmla="*/ 1896534 h 4639734"/>
                  <a:gd name="connsiteX214" fmla="*/ 544479 w 7149692"/>
                  <a:gd name="connsiteY214" fmla="*/ 1981200 h 4639734"/>
                  <a:gd name="connsiteX215" fmla="*/ 459812 w 7149692"/>
                  <a:gd name="connsiteY215" fmla="*/ 2032000 h 4639734"/>
                  <a:gd name="connsiteX216" fmla="*/ 400545 w 7149692"/>
                  <a:gd name="connsiteY216" fmla="*/ 2099734 h 4639734"/>
                  <a:gd name="connsiteX217" fmla="*/ 332812 w 7149692"/>
                  <a:gd name="connsiteY217" fmla="*/ 2159000 h 4639734"/>
                  <a:gd name="connsiteX218" fmla="*/ 282012 w 7149692"/>
                  <a:gd name="connsiteY218" fmla="*/ 2235200 h 4639734"/>
                  <a:gd name="connsiteX219" fmla="*/ 205812 w 7149692"/>
                  <a:gd name="connsiteY219" fmla="*/ 2362200 h 4639734"/>
                  <a:gd name="connsiteX220" fmla="*/ 180412 w 7149692"/>
                  <a:gd name="connsiteY220" fmla="*/ 2446867 h 4639734"/>
                  <a:gd name="connsiteX221" fmla="*/ 239679 w 7149692"/>
                  <a:gd name="connsiteY221" fmla="*/ 2573867 h 4639734"/>
                  <a:gd name="connsiteX222" fmla="*/ 315879 w 7149692"/>
                  <a:gd name="connsiteY222" fmla="*/ 2641600 h 4639734"/>
                  <a:gd name="connsiteX223" fmla="*/ 417479 w 7149692"/>
                  <a:gd name="connsiteY223" fmla="*/ 2709334 h 4639734"/>
                  <a:gd name="connsiteX224" fmla="*/ 510612 w 7149692"/>
                  <a:gd name="connsiteY224" fmla="*/ 2768600 h 4639734"/>
                  <a:gd name="connsiteX225" fmla="*/ 561412 w 7149692"/>
                  <a:gd name="connsiteY225" fmla="*/ 2827867 h 4639734"/>
                  <a:gd name="connsiteX226" fmla="*/ 603745 w 7149692"/>
                  <a:gd name="connsiteY226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65012 w 7149692"/>
                  <a:gd name="connsiteY138" fmla="*/ 287867 h 4639734"/>
                  <a:gd name="connsiteX139" fmla="*/ 3939612 w 7149692"/>
                  <a:gd name="connsiteY139" fmla="*/ 254000 h 4639734"/>
                  <a:gd name="connsiteX140" fmla="*/ 3905745 w 7149692"/>
                  <a:gd name="connsiteY140" fmla="*/ 237067 h 4639734"/>
                  <a:gd name="connsiteX141" fmla="*/ 3846479 w 7149692"/>
                  <a:gd name="connsiteY141" fmla="*/ 186267 h 4639734"/>
                  <a:gd name="connsiteX142" fmla="*/ 3821079 w 7149692"/>
                  <a:gd name="connsiteY142" fmla="*/ 169334 h 4639734"/>
                  <a:gd name="connsiteX143" fmla="*/ 3787212 w 7149692"/>
                  <a:gd name="connsiteY143" fmla="*/ 135467 h 4639734"/>
                  <a:gd name="connsiteX144" fmla="*/ 3694079 w 7149692"/>
                  <a:gd name="connsiteY144" fmla="*/ 101600 h 4639734"/>
                  <a:gd name="connsiteX145" fmla="*/ 3617879 w 7149692"/>
                  <a:gd name="connsiteY145" fmla="*/ 67734 h 4639734"/>
                  <a:gd name="connsiteX146" fmla="*/ 3584012 w 7149692"/>
                  <a:gd name="connsiteY146" fmla="*/ 59267 h 4639734"/>
                  <a:gd name="connsiteX147" fmla="*/ 3550145 w 7149692"/>
                  <a:gd name="connsiteY147" fmla="*/ 42334 h 4639734"/>
                  <a:gd name="connsiteX148" fmla="*/ 3516279 w 7149692"/>
                  <a:gd name="connsiteY148" fmla="*/ 33867 h 4639734"/>
                  <a:gd name="connsiteX149" fmla="*/ 3431612 w 7149692"/>
                  <a:gd name="connsiteY149" fmla="*/ 8467 h 4639734"/>
                  <a:gd name="connsiteX150" fmla="*/ 3330012 w 7149692"/>
                  <a:gd name="connsiteY150" fmla="*/ 0 h 4639734"/>
                  <a:gd name="connsiteX151" fmla="*/ 3143745 w 7149692"/>
                  <a:gd name="connsiteY151" fmla="*/ 8467 h 4639734"/>
                  <a:gd name="connsiteX152" fmla="*/ 3050612 w 7149692"/>
                  <a:gd name="connsiteY152" fmla="*/ 25400 h 4639734"/>
                  <a:gd name="connsiteX153" fmla="*/ 2991345 w 7149692"/>
                  <a:gd name="connsiteY153" fmla="*/ 42334 h 4639734"/>
                  <a:gd name="connsiteX154" fmla="*/ 2949012 w 7149692"/>
                  <a:gd name="connsiteY154" fmla="*/ 59267 h 4639734"/>
                  <a:gd name="connsiteX155" fmla="*/ 2898212 w 7149692"/>
                  <a:gd name="connsiteY155" fmla="*/ 93134 h 4639734"/>
                  <a:gd name="connsiteX156" fmla="*/ 2855879 w 7149692"/>
                  <a:gd name="connsiteY156" fmla="*/ 118534 h 4639734"/>
                  <a:gd name="connsiteX157" fmla="*/ 2830479 w 7149692"/>
                  <a:gd name="connsiteY157" fmla="*/ 143934 h 4639734"/>
                  <a:gd name="connsiteX158" fmla="*/ 2805079 w 7149692"/>
                  <a:gd name="connsiteY158" fmla="*/ 160867 h 4639734"/>
                  <a:gd name="connsiteX159" fmla="*/ 2745812 w 7149692"/>
                  <a:gd name="connsiteY159" fmla="*/ 203200 h 4639734"/>
                  <a:gd name="connsiteX160" fmla="*/ 2720412 w 7149692"/>
                  <a:gd name="connsiteY160" fmla="*/ 254000 h 4639734"/>
                  <a:gd name="connsiteX161" fmla="*/ 2695012 w 7149692"/>
                  <a:gd name="connsiteY161" fmla="*/ 296334 h 4639734"/>
                  <a:gd name="connsiteX162" fmla="*/ 2644212 w 7149692"/>
                  <a:gd name="connsiteY162" fmla="*/ 389467 h 4639734"/>
                  <a:gd name="connsiteX163" fmla="*/ 2627279 w 7149692"/>
                  <a:gd name="connsiteY163" fmla="*/ 414867 h 4639734"/>
                  <a:gd name="connsiteX164" fmla="*/ 2610345 w 7149692"/>
                  <a:gd name="connsiteY164" fmla="*/ 541867 h 4639734"/>
                  <a:gd name="connsiteX165" fmla="*/ 2593412 w 7149692"/>
                  <a:gd name="connsiteY165" fmla="*/ 584200 h 4639734"/>
                  <a:gd name="connsiteX166" fmla="*/ 2584945 w 7149692"/>
                  <a:gd name="connsiteY166" fmla="*/ 609600 h 4639734"/>
                  <a:gd name="connsiteX167" fmla="*/ 2568012 w 7149692"/>
                  <a:gd name="connsiteY167" fmla="*/ 643467 h 4639734"/>
                  <a:gd name="connsiteX168" fmla="*/ 2542612 w 7149692"/>
                  <a:gd name="connsiteY168" fmla="*/ 728134 h 4639734"/>
                  <a:gd name="connsiteX169" fmla="*/ 2551079 w 7149692"/>
                  <a:gd name="connsiteY169" fmla="*/ 880534 h 4639734"/>
                  <a:gd name="connsiteX170" fmla="*/ 2576479 w 7149692"/>
                  <a:gd name="connsiteY170" fmla="*/ 973667 h 4639734"/>
                  <a:gd name="connsiteX171" fmla="*/ 2618812 w 7149692"/>
                  <a:gd name="connsiteY171" fmla="*/ 1066800 h 4639734"/>
                  <a:gd name="connsiteX172" fmla="*/ 2678079 w 7149692"/>
                  <a:gd name="connsiteY172" fmla="*/ 1134534 h 4639734"/>
                  <a:gd name="connsiteX173" fmla="*/ 2703479 w 7149692"/>
                  <a:gd name="connsiteY173" fmla="*/ 1202267 h 4639734"/>
                  <a:gd name="connsiteX174" fmla="*/ 2635745 w 7149692"/>
                  <a:gd name="connsiteY174" fmla="*/ 1193800 h 4639734"/>
                  <a:gd name="connsiteX175" fmla="*/ 2568012 w 7149692"/>
                  <a:gd name="connsiteY175" fmla="*/ 1117600 h 4639734"/>
                  <a:gd name="connsiteX176" fmla="*/ 2508745 w 7149692"/>
                  <a:gd name="connsiteY176" fmla="*/ 1049867 h 4639734"/>
                  <a:gd name="connsiteX177" fmla="*/ 2432545 w 7149692"/>
                  <a:gd name="connsiteY177" fmla="*/ 999067 h 4639734"/>
                  <a:gd name="connsiteX178" fmla="*/ 2305545 w 7149692"/>
                  <a:gd name="connsiteY178" fmla="*/ 889000 h 4639734"/>
                  <a:gd name="connsiteX179" fmla="*/ 2187012 w 7149692"/>
                  <a:gd name="connsiteY179" fmla="*/ 804334 h 4639734"/>
                  <a:gd name="connsiteX180" fmla="*/ 2017679 w 7149692"/>
                  <a:gd name="connsiteY180" fmla="*/ 677334 h 4639734"/>
                  <a:gd name="connsiteX181" fmla="*/ 1873745 w 7149692"/>
                  <a:gd name="connsiteY181" fmla="*/ 575734 h 4639734"/>
                  <a:gd name="connsiteX182" fmla="*/ 1789079 w 7149692"/>
                  <a:gd name="connsiteY182" fmla="*/ 533400 h 4639734"/>
                  <a:gd name="connsiteX183" fmla="*/ 1611279 w 7149692"/>
                  <a:gd name="connsiteY183" fmla="*/ 474134 h 4639734"/>
                  <a:gd name="connsiteX184" fmla="*/ 1501212 w 7149692"/>
                  <a:gd name="connsiteY184" fmla="*/ 465667 h 4639734"/>
                  <a:gd name="connsiteX185" fmla="*/ 1314945 w 7149692"/>
                  <a:gd name="connsiteY185" fmla="*/ 474134 h 4639734"/>
                  <a:gd name="connsiteX186" fmla="*/ 1179479 w 7149692"/>
                  <a:gd name="connsiteY186" fmla="*/ 508000 h 4639734"/>
                  <a:gd name="connsiteX187" fmla="*/ 1111745 w 7149692"/>
                  <a:gd name="connsiteY187" fmla="*/ 524934 h 4639734"/>
                  <a:gd name="connsiteX188" fmla="*/ 1044012 w 7149692"/>
                  <a:gd name="connsiteY188" fmla="*/ 567267 h 4639734"/>
                  <a:gd name="connsiteX189" fmla="*/ 993212 w 7149692"/>
                  <a:gd name="connsiteY189" fmla="*/ 618067 h 4639734"/>
                  <a:gd name="connsiteX190" fmla="*/ 933945 w 7149692"/>
                  <a:gd name="connsiteY190" fmla="*/ 728134 h 4639734"/>
                  <a:gd name="connsiteX191" fmla="*/ 900079 w 7149692"/>
                  <a:gd name="connsiteY191" fmla="*/ 778934 h 4639734"/>
                  <a:gd name="connsiteX192" fmla="*/ 883145 w 7149692"/>
                  <a:gd name="connsiteY192" fmla="*/ 838200 h 4639734"/>
                  <a:gd name="connsiteX193" fmla="*/ 866212 w 7149692"/>
                  <a:gd name="connsiteY193" fmla="*/ 905934 h 4639734"/>
                  <a:gd name="connsiteX194" fmla="*/ 883145 w 7149692"/>
                  <a:gd name="connsiteY194" fmla="*/ 1227667 h 4639734"/>
                  <a:gd name="connsiteX195" fmla="*/ 908545 w 7149692"/>
                  <a:gd name="connsiteY195" fmla="*/ 1320800 h 4639734"/>
                  <a:gd name="connsiteX196" fmla="*/ 967812 w 7149692"/>
                  <a:gd name="connsiteY196" fmla="*/ 1413934 h 4639734"/>
                  <a:gd name="connsiteX197" fmla="*/ 1010145 w 7149692"/>
                  <a:gd name="connsiteY197" fmla="*/ 1490134 h 4639734"/>
                  <a:gd name="connsiteX198" fmla="*/ 1060945 w 7149692"/>
                  <a:gd name="connsiteY198" fmla="*/ 1532467 h 4639734"/>
                  <a:gd name="connsiteX199" fmla="*/ 1145612 w 7149692"/>
                  <a:gd name="connsiteY199" fmla="*/ 1617134 h 4639734"/>
                  <a:gd name="connsiteX200" fmla="*/ 1230279 w 7149692"/>
                  <a:gd name="connsiteY200" fmla="*/ 1710267 h 4639734"/>
                  <a:gd name="connsiteX201" fmla="*/ 1314945 w 7149692"/>
                  <a:gd name="connsiteY201" fmla="*/ 1794934 h 4639734"/>
                  <a:gd name="connsiteX202" fmla="*/ 1391145 w 7149692"/>
                  <a:gd name="connsiteY202" fmla="*/ 1862667 h 4639734"/>
                  <a:gd name="connsiteX203" fmla="*/ 1433479 w 7149692"/>
                  <a:gd name="connsiteY203" fmla="*/ 1921934 h 4639734"/>
                  <a:gd name="connsiteX204" fmla="*/ 1357279 w 7149692"/>
                  <a:gd name="connsiteY204" fmla="*/ 1921934 h 4639734"/>
                  <a:gd name="connsiteX205" fmla="*/ 1298012 w 7149692"/>
                  <a:gd name="connsiteY205" fmla="*/ 1888067 h 4639734"/>
                  <a:gd name="connsiteX206" fmla="*/ 1204879 w 7149692"/>
                  <a:gd name="connsiteY206" fmla="*/ 1845734 h 4639734"/>
                  <a:gd name="connsiteX207" fmla="*/ 1128679 w 7149692"/>
                  <a:gd name="connsiteY207" fmla="*/ 1820334 h 4639734"/>
                  <a:gd name="connsiteX208" fmla="*/ 967812 w 7149692"/>
                  <a:gd name="connsiteY208" fmla="*/ 1811867 h 4639734"/>
                  <a:gd name="connsiteX209" fmla="*/ 866212 w 7149692"/>
                  <a:gd name="connsiteY209" fmla="*/ 1803400 h 4639734"/>
                  <a:gd name="connsiteX210" fmla="*/ 790012 w 7149692"/>
                  <a:gd name="connsiteY210" fmla="*/ 1811867 h 4639734"/>
                  <a:gd name="connsiteX211" fmla="*/ 722279 w 7149692"/>
                  <a:gd name="connsiteY211" fmla="*/ 1837267 h 4639734"/>
                  <a:gd name="connsiteX212" fmla="*/ 654545 w 7149692"/>
                  <a:gd name="connsiteY212" fmla="*/ 1896534 h 4639734"/>
                  <a:gd name="connsiteX213" fmla="*/ 544479 w 7149692"/>
                  <a:gd name="connsiteY213" fmla="*/ 1981200 h 4639734"/>
                  <a:gd name="connsiteX214" fmla="*/ 459812 w 7149692"/>
                  <a:gd name="connsiteY214" fmla="*/ 2032000 h 4639734"/>
                  <a:gd name="connsiteX215" fmla="*/ 400545 w 7149692"/>
                  <a:gd name="connsiteY215" fmla="*/ 2099734 h 4639734"/>
                  <a:gd name="connsiteX216" fmla="*/ 332812 w 7149692"/>
                  <a:gd name="connsiteY216" fmla="*/ 2159000 h 4639734"/>
                  <a:gd name="connsiteX217" fmla="*/ 282012 w 7149692"/>
                  <a:gd name="connsiteY217" fmla="*/ 2235200 h 4639734"/>
                  <a:gd name="connsiteX218" fmla="*/ 205812 w 7149692"/>
                  <a:gd name="connsiteY218" fmla="*/ 2362200 h 4639734"/>
                  <a:gd name="connsiteX219" fmla="*/ 180412 w 7149692"/>
                  <a:gd name="connsiteY219" fmla="*/ 2446867 h 4639734"/>
                  <a:gd name="connsiteX220" fmla="*/ 239679 w 7149692"/>
                  <a:gd name="connsiteY220" fmla="*/ 2573867 h 4639734"/>
                  <a:gd name="connsiteX221" fmla="*/ 315879 w 7149692"/>
                  <a:gd name="connsiteY221" fmla="*/ 2641600 h 4639734"/>
                  <a:gd name="connsiteX222" fmla="*/ 417479 w 7149692"/>
                  <a:gd name="connsiteY222" fmla="*/ 2709334 h 4639734"/>
                  <a:gd name="connsiteX223" fmla="*/ 510612 w 7149692"/>
                  <a:gd name="connsiteY223" fmla="*/ 2768600 h 4639734"/>
                  <a:gd name="connsiteX224" fmla="*/ 561412 w 7149692"/>
                  <a:gd name="connsiteY224" fmla="*/ 2827867 h 4639734"/>
                  <a:gd name="connsiteX225" fmla="*/ 603745 w 7149692"/>
                  <a:gd name="connsiteY225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905745 w 7149692"/>
                  <a:gd name="connsiteY139" fmla="*/ 237067 h 4639734"/>
                  <a:gd name="connsiteX140" fmla="*/ 3846479 w 7149692"/>
                  <a:gd name="connsiteY140" fmla="*/ 186267 h 4639734"/>
                  <a:gd name="connsiteX141" fmla="*/ 3821079 w 7149692"/>
                  <a:gd name="connsiteY141" fmla="*/ 169334 h 4639734"/>
                  <a:gd name="connsiteX142" fmla="*/ 3787212 w 7149692"/>
                  <a:gd name="connsiteY142" fmla="*/ 135467 h 4639734"/>
                  <a:gd name="connsiteX143" fmla="*/ 3694079 w 7149692"/>
                  <a:gd name="connsiteY143" fmla="*/ 101600 h 4639734"/>
                  <a:gd name="connsiteX144" fmla="*/ 3617879 w 7149692"/>
                  <a:gd name="connsiteY144" fmla="*/ 67734 h 4639734"/>
                  <a:gd name="connsiteX145" fmla="*/ 3584012 w 7149692"/>
                  <a:gd name="connsiteY145" fmla="*/ 59267 h 4639734"/>
                  <a:gd name="connsiteX146" fmla="*/ 3550145 w 7149692"/>
                  <a:gd name="connsiteY146" fmla="*/ 42334 h 4639734"/>
                  <a:gd name="connsiteX147" fmla="*/ 3516279 w 7149692"/>
                  <a:gd name="connsiteY147" fmla="*/ 33867 h 4639734"/>
                  <a:gd name="connsiteX148" fmla="*/ 3431612 w 7149692"/>
                  <a:gd name="connsiteY148" fmla="*/ 8467 h 4639734"/>
                  <a:gd name="connsiteX149" fmla="*/ 3330012 w 7149692"/>
                  <a:gd name="connsiteY149" fmla="*/ 0 h 4639734"/>
                  <a:gd name="connsiteX150" fmla="*/ 3143745 w 7149692"/>
                  <a:gd name="connsiteY150" fmla="*/ 8467 h 4639734"/>
                  <a:gd name="connsiteX151" fmla="*/ 3050612 w 7149692"/>
                  <a:gd name="connsiteY151" fmla="*/ 25400 h 4639734"/>
                  <a:gd name="connsiteX152" fmla="*/ 2991345 w 7149692"/>
                  <a:gd name="connsiteY152" fmla="*/ 42334 h 4639734"/>
                  <a:gd name="connsiteX153" fmla="*/ 2949012 w 7149692"/>
                  <a:gd name="connsiteY153" fmla="*/ 59267 h 4639734"/>
                  <a:gd name="connsiteX154" fmla="*/ 2898212 w 7149692"/>
                  <a:gd name="connsiteY154" fmla="*/ 93134 h 4639734"/>
                  <a:gd name="connsiteX155" fmla="*/ 2855879 w 7149692"/>
                  <a:gd name="connsiteY155" fmla="*/ 118534 h 4639734"/>
                  <a:gd name="connsiteX156" fmla="*/ 2830479 w 7149692"/>
                  <a:gd name="connsiteY156" fmla="*/ 143934 h 4639734"/>
                  <a:gd name="connsiteX157" fmla="*/ 2805079 w 7149692"/>
                  <a:gd name="connsiteY157" fmla="*/ 160867 h 4639734"/>
                  <a:gd name="connsiteX158" fmla="*/ 2745812 w 7149692"/>
                  <a:gd name="connsiteY158" fmla="*/ 203200 h 4639734"/>
                  <a:gd name="connsiteX159" fmla="*/ 2720412 w 7149692"/>
                  <a:gd name="connsiteY159" fmla="*/ 254000 h 4639734"/>
                  <a:gd name="connsiteX160" fmla="*/ 2695012 w 7149692"/>
                  <a:gd name="connsiteY160" fmla="*/ 296334 h 4639734"/>
                  <a:gd name="connsiteX161" fmla="*/ 2644212 w 7149692"/>
                  <a:gd name="connsiteY161" fmla="*/ 389467 h 4639734"/>
                  <a:gd name="connsiteX162" fmla="*/ 2627279 w 7149692"/>
                  <a:gd name="connsiteY162" fmla="*/ 414867 h 4639734"/>
                  <a:gd name="connsiteX163" fmla="*/ 2610345 w 7149692"/>
                  <a:gd name="connsiteY163" fmla="*/ 541867 h 4639734"/>
                  <a:gd name="connsiteX164" fmla="*/ 2593412 w 7149692"/>
                  <a:gd name="connsiteY164" fmla="*/ 584200 h 4639734"/>
                  <a:gd name="connsiteX165" fmla="*/ 2584945 w 7149692"/>
                  <a:gd name="connsiteY165" fmla="*/ 609600 h 4639734"/>
                  <a:gd name="connsiteX166" fmla="*/ 2568012 w 7149692"/>
                  <a:gd name="connsiteY166" fmla="*/ 643467 h 4639734"/>
                  <a:gd name="connsiteX167" fmla="*/ 2542612 w 7149692"/>
                  <a:gd name="connsiteY167" fmla="*/ 728134 h 4639734"/>
                  <a:gd name="connsiteX168" fmla="*/ 2551079 w 7149692"/>
                  <a:gd name="connsiteY168" fmla="*/ 880534 h 4639734"/>
                  <a:gd name="connsiteX169" fmla="*/ 2576479 w 7149692"/>
                  <a:gd name="connsiteY169" fmla="*/ 973667 h 4639734"/>
                  <a:gd name="connsiteX170" fmla="*/ 2618812 w 7149692"/>
                  <a:gd name="connsiteY170" fmla="*/ 1066800 h 4639734"/>
                  <a:gd name="connsiteX171" fmla="*/ 2678079 w 7149692"/>
                  <a:gd name="connsiteY171" fmla="*/ 1134534 h 4639734"/>
                  <a:gd name="connsiteX172" fmla="*/ 2703479 w 7149692"/>
                  <a:gd name="connsiteY172" fmla="*/ 1202267 h 4639734"/>
                  <a:gd name="connsiteX173" fmla="*/ 2635745 w 7149692"/>
                  <a:gd name="connsiteY173" fmla="*/ 1193800 h 4639734"/>
                  <a:gd name="connsiteX174" fmla="*/ 2568012 w 7149692"/>
                  <a:gd name="connsiteY174" fmla="*/ 1117600 h 4639734"/>
                  <a:gd name="connsiteX175" fmla="*/ 2508745 w 7149692"/>
                  <a:gd name="connsiteY175" fmla="*/ 1049867 h 4639734"/>
                  <a:gd name="connsiteX176" fmla="*/ 2432545 w 7149692"/>
                  <a:gd name="connsiteY176" fmla="*/ 999067 h 4639734"/>
                  <a:gd name="connsiteX177" fmla="*/ 2305545 w 7149692"/>
                  <a:gd name="connsiteY177" fmla="*/ 889000 h 4639734"/>
                  <a:gd name="connsiteX178" fmla="*/ 2187012 w 7149692"/>
                  <a:gd name="connsiteY178" fmla="*/ 804334 h 4639734"/>
                  <a:gd name="connsiteX179" fmla="*/ 2017679 w 7149692"/>
                  <a:gd name="connsiteY179" fmla="*/ 677334 h 4639734"/>
                  <a:gd name="connsiteX180" fmla="*/ 1873745 w 7149692"/>
                  <a:gd name="connsiteY180" fmla="*/ 575734 h 4639734"/>
                  <a:gd name="connsiteX181" fmla="*/ 1789079 w 7149692"/>
                  <a:gd name="connsiteY181" fmla="*/ 533400 h 4639734"/>
                  <a:gd name="connsiteX182" fmla="*/ 1611279 w 7149692"/>
                  <a:gd name="connsiteY182" fmla="*/ 474134 h 4639734"/>
                  <a:gd name="connsiteX183" fmla="*/ 1501212 w 7149692"/>
                  <a:gd name="connsiteY183" fmla="*/ 465667 h 4639734"/>
                  <a:gd name="connsiteX184" fmla="*/ 1314945 w 7149692"/>
                  <a:gd name="connsiteY184" fmla="*/ 474134 h 4639734"/>
                  <a:gd name="connsiteX185" fmla="*/ 1179479 w 7149692"/>
                  <a:gd name="connsiteY185" fmla="*/ 508000 h 4639734"/>
                  <a:gd name="connsiteX186" fmla="*/ 1111745 w 7149692"/>
                  <a:gd name="connsiteY186" fmla="*/ 524934 h 4639734"/>
                  <a:gd name="connsiteX187" fmla="*/ 1044012 w 7149692"/>
                  <a:gd name="connsiteY187" fmla="*/ 567267 h 4639734"/>
                  <a:gd name="connsiteX188" fmla="*/ 993212 w 7149692"/>
                  <a:gd name="connsiteY188" fmla="*/ 618067 h 4639734"/>
                  <a:gd name="connsiteX189" fmla="*/ 933945 w 7149692"/>
                  <a:gd name="connsiteY189" fmla="*/ 728134 h 4639734"/>
                  <a:gd name="connsiteX190" fmla="*/ 900079 w 7149692"/>
                  <a:gd name="connsiteY190" fmla="*/ 778934 h 4639734"/>
                  <a:gd name="connsiteX191" fmla="*/ 883145 w 7149692"/>
                  <a:gd name="connsiteY191" fmla="*/ 838200 h 4639734"/>
                  <a:gd name="connsiteX192" fmla="*/ 866212 w 7149692"/>
                  <a:gd name="connsiteY192" fmla="*/ 905934 h 4639734"/>
                  <a:gd name="connsiteX193" fmla="*/ 883145 w 7149692"/>
                  <a:gd name="connsiteY193" fmla="*/ 1227667 h 4639734"/>
                  <a:gd name="connsiteX194" fmla="*/ 908545 w 7149692"/>
                  <a:gd name="connsiteY194" fmla="*/ 1320800 h 4639734"/>
                  <a:gd name="connsiteX195" fmla="*/ 967812 w 7149692"/>
                  <a:gd name="connsiteY195" fmla="*/ 1413934 h 4639734"/>
                  <a:gd name="connsiteX196" fmla="*/ 1010145 w 7149692"/>
                  <a:gd name="connsiteY196" fmla="*/ 1490134 h 4639734"/>
                  <a:gd name="connsiteX197" fmla="*/ 1060945 w 7149692"/>
                  <a:gd name="connsiteY197" fmla="*/ 1532467 h 4639734"/>
                  <a:gd name="connsiteX198" fmla="*/ 1145612 w 7149692"/>
                  <a:gd name="connsiteY198" fmla="*/ 1617134 h 4639734"/>
                  <a:gd name="connsiteX199" fmla="*/ 1230279 w 7149692"/>
                  <a:gd name="connsiteY199" fmla="*/ 1710267 h 4639734"/>
                  <a:gd name="connsiteX200" fmla="*/ 1314945 w 7149692"/>
                  <a:gd name="connsiteY200" fmla="*/ 1794934 h 4639734"/>
                  <a:gd name="connsiteX201" fmla="*/ 1391145 w 7149692"/>
                  <a:gd name="connsiteY201" fmla="*/ 1862667 h 4639734"/>
                  <a:gd name="connsiteX202" fmla="*/ 1433479 w 7149692"/>
                  <a:gd name="connsiteY202" fmla="*/ 1921934 h 4639734"/>
                  <a:gd name="connsiteX203" fmla="*/ 1357279 w 7149692"/>
                  <a:gd name="connsiteY203" fmla="*/ 1921934 h 4639734"/>
                  <a:gd name="connsiteX204" fmla="*/ 1298012 w 7149692"/>
                  <a:gd name="connsiteY204" fmla="*/ 1888067 h 4639734"/>
                  <a:gd name="connsiteX205" fmla="*/ 1204879 w 7149692"/>
                  <a:gd name="connsiteY205" fmla="*/ 1845734 h 4639734"/>
                  <a:gd name="connsiteX206" fmla="*/ 1128679 w 7149692"/>
                  <a:gd name="connsiteY206" fmla="*/ 1820334 h 4639734"/>
                  <a:gd name="connsiteX207" fmla="*/ 967812 w 7149692"/>
                  <a:gd name="connsiteY207" fmla="*/ 1811867 h 4639734"/>
                  <a:gd name="connsiteX208" fmla="*/ 866212 w 7149692"/>
                  <a:gd name="connsiteY208" fmla="*/ 1803400 h 4639734"/>
                  <a:gd name="connsiteX209" fmla="*/ 790012 w 7149692"/>
                  <a:gd name="connsiteY209" fmla="*/ 1811867 h 4639734"/>
                  <a:gd name="connsiteX210" fmla="*/ 722279 w 7149692"/>
                  <a:gd name="connsiteY210" fmla="*/ 1837267 h 4639734"/>
                  <a:gd name="connsiteX211" fmla="*/ 654545 w 7149692"/>
                  <a:gd name="connsiteY211" fmla="*/ 1896534 h 4639734"/>
                  <a:gd name="connsiteX212" fmla="*/ 544479 w 7149692"/>
                  <a:gd name="connsiteY212" fmla="*/ 1981200 h 4639734"/>
                  <a:gd name="connsiteX213" fmla="*/ 459812 w 7149692"/>
                  <a:gd name="connsiteY213" fmla="*/ 2032000 h 4639734"/>
                  <a:gd name="connsiteX214" fmla="*/ 400545 w 7149692"/>
                  <a:gd name="connsiteY214" fmla="*/ 2099734 h 4639734"/>
                  <a:gd name="connsiteX215" fmla="*/ 332812 w 7149692"/>
                  <a:gd name="connsiteY215" fmla="*/ 2159000 h 4639734"/>
                  <a:gd name="connsiteX216" fmla="*/ 282012 w 7149692"/>
                  <a:gd name="connsiteY216" fmla="*/ 2235200 h 4639734"/>
                  <a:gd name="connsiteX217" fmla="*/ 205812 w 7149692"/>
                  <a:gd name="connsiteY217" fmla="*/ 2362200 h 4639734"/>
                  <a:gd name="connsiteX218" fmla="*/ 180412 w 7149692"/>
                  <a:gd name="connsiteY218" fmla="*/ 2446867 h 4639734"/>
                  <a:gd name="connsiteX219" fmla="*/ 239679 w 7149692"/>
                  <a:gd name="connsiteY219" fmla="*/ 2573867 h 4639734"/>
                  <a:gd name="connsiteX220" fmla="*/ 315879 w 7149692"/>
                  <a:gd name="connsiteY220" fmla="*/ 2641600 h 4639734"/>
                  <a:gd name="connsiteX221" fmla="*/ 417479 w 7149692"/>
                  <a:gd name="connsiteY221" fmla="*/ 2709334 h 4639734"/>
                  <a:gd name="connsiteX222" fmla="*/ 510612 w 7149692"/>
                  <a:gd name="connsiteY222" fmla="*/ 2768600 h 4639734"/>
                  <a:gd name="connsiteX223" fmla="*/ 561412 w 7149692"/>
                  <a:gd name="connsiteY223" fmla="*/ 2827867 h 4639734"/>
                  <a:gd name="connsiteX224" fmla="*/ 603745 w 7149692"/>
                  <a:gd name="connsiteY224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821079 w 7149692"/>
                  <a:gd name="connsiteY140" fmla="*/ 169334 h 4639734"/>
                  <a:gd name="connsiteX141" fmla="*/ 3787212 w 7149692"/>
                  <a:gd name="connsiteY141" fmla="*/ 135467 h 4639734"/>
                  <a:gd name="connsiteX142" fmla="*/ 3694079 w 7149692"/>
                  <a:gd name="connsiteY142" fmla="*/ 101600 h 4639734"/>
                  <a:gd name="connsiteX143" fmla="*/ 3617879 w 7149692"/>
                  <a:gd name="connsiteY143" fmla="*/ 67734 h 4639734"/>
                  <a:gd name="connsiteX144" fmla="*/ 3584012 w 7149692"/>
                  <a:gd name="connsiteY144" fmla="*/ 59267 h 4639734"/>
                  <a:gd name="connsiteX145" fmla="*/ 3550145 w 7149692"/>
                  <a:gd name="connsiteY145" fmla="*/ 42334 h 4639734"/>
                  <a:gd name="connsiteX146" fmla="*/ 3516279 w 7149692"/>
                  <a:gd name="connsiteY146" fmla="*/ 33867 h 4639734"/>
                  <a:gd name="connsiteX147" fmla="*/ 3431612 w 7149692"/>
                  <a:gd name="connsiteY147" fmla="*/ 8467 h 4639734"/>
                  <a:gd name="connsiteX148" fmla="*/ 3330012 w 7149692"/>
                  <a:gd name="connsiteY148" fmla="*/ 0 h 4639734"/>
                  <a:gd name="connsiteX149" fmla="*/ 3143745 w 7149692"/>
                  <a:gd name="connsiteY149" fmla="*/ 8467 h 4639734"/>
                  <a:gd name="connsiteX150" fmla="*/ 3050612 w 7149692"/>
                  <a:gd name="connsiteY150" fmla="*/ 25400 h 4639734"/>
                  <a:gd name="connsiteX151" fmla="*/ 2991345 w 7149692"/>
                  <a:gd name="connsiteY151" fmla="*/ 42334 h 4639734"/>
                  <a:gd name="connsiteX152" fmla="*/ 2949012 w 7149692"/>
                  <a:gd name="connsiteY152" fmla="*/ 59267 h 4639734"/>
                  <a:gd name="connsiteX153" fmla="*/ 2898212 w 7149692"/>
                  <a:gd name="connsiteY153" fmla="*/ 93134 h 4639734"/>
                  <a:gd name="connsiteX154" fmla="*/ 2855879 w 7149692"/>
                  <a:gd name="connsiteY154" fmla="*/ 118534 h 4639734"/>
                  <a:gd name="connsiteX155" fmla="*/ 2830479 w 7149692"/>
                  <a:gd name="connsiteY155" fmla="*/ 143934 h 4639734"/>
                  <a:gd name="connsiteX156" fmla="*/ 2805079 w 7149692"/>
                  <a:gd name="connsiteY156" fmla="*/ 160867 h 4639734"/>
                  <a:gd name="connsiteX157" fmla="*/ 2745812 w 7149692"/>
                  <a:gd name="connsiteY157" fmla="*/ 203200 h 4639734"/>
                  <a:gd name="connsiteX158" fmla="*/ 2720412 w 7149692"/>
                  <a:gd name="connsiteY158" fmla="*/ 254000 h 4639734"/>
                  <a:gd name="connsiteX159" fmla="*/ 2695012 w 7149692"/>
                  <a:gd name="connsiteY159" fmla="*/ 296334 h 4639734"/>
                  <a:gd name="connsiteX160" fmla="*/ 2644212 w 7149692"/>
                  <a:gd name="connsiteY160" fmla="*/ 389467 h 4639734"/>
                  <a:gd name="connsiteX161" fmla="*/ 2627279 w 7149692"/>
                  <a:gd name="connsiteY161" fmla="*/ 414867 h 4639734"/>
                  <a:gd name="connsiteX162" fmla="*/ 2610345 w 7149692"/>
                  <a:gd name="connsiteY162" fmla="*/ 541867 h 4639734"/>
                  <a:gd name="connsiteX163" fmla="*/ 2593412 w 7149692"/>
                  <a:gd name="connsiteY163" fmla="*/ 584200 h 4639734"/>
                  <a:gd name="connsiteX164" fmla="*/ 2584945 w 7149692"/>
                  <a:gd name="connsiteY164" fmla="*/ 609600 h 4639734"/>
                  <a:gd name="connsiteX165" fmla="*/ 2568012 w 7149692"/>
                  <a:gd name="connsiteY165" fmla="*/ 643467 h 4639734"/>
                  <a:gd name="connsiteX166" fmla="*/ 2542612 w 7149692"/>
                  <a:gd name="connsiteY166" fmla="*/ 728134 h 4639734"/>
                  <a:gd name="connsiteX167" fmla="*/ 2551079 w 7149692"/>
                  <a:gd name="connsiteY167" fmla="*/ 880534 h 4639734"/>
                  <a:gd name="connsiteX168" fmla="*/ 2576479 w 7149692"/>
                  <a:gd name="connsiteY168" fmla="*/ 973667 h 4639734"/>
                  <a:gd name="connsiteX169" fmla="*/ 2618812 w 7149692"/>
                  <a:gd name="connsiteY169" fmla="*/ 1066800 h 4639734"/>
                  <a:gd name="connsiteX170" fmla="*/ 2678079 w 7149692"/>
                  <a:gd name="connsiteY170" fmla="*/ 1134534 h 4639734"/>
                  <a:gd name="connsiteX171" fmla="*/ 2703479 w 7149692"/>
                  <a:gd name="connsiteY171" fmla="*/ 1202267 h 4639734"/>
                  <a:gd name="connsiteX172" fmla="*/ 2635745 w 7149692"/>
                  <a:gd name="connsiteY172" fmla="*/ 1193800 h 4639734"/>
                  <a:gd name="connsiteX173" fmla="*/ 2568012 w 7149692"/>
                  <a:gd name="connsiteY173" fmla="*/ 1117600 h 4639734"/>
                  <a:gd name="connsiteX174" fmla="*/ 2508745 w 7149692"/>
                  <a:gd name="connsiteY174" fmla="*/ 1049867 h 4639734"/>
                  <a:gd name="connsiteX175" fmla="*/ 2432545 w 7149692"/>
                  <a:gd name="connsiteY175" fmla="*/ 999067 h 4639734"/>
                  <a:gd name="connsiteX176" fmla="*/ 2305545 w 7149692"/>
                  <a:gd name="connsiteY176" fmla="*/ 889000 h 4639734"/>
                  <a:gd name="connsiteX177" fmla="*/ 2187012 w 7149692"/>
                  <a:gd name="connsiteY177" fmla="*/ 804334 h 4639734"/>
                  <a:gd name="connsiteX178" fmla="*/ 2017679 w 7149692"/>
                  <a:gd name="connsiteY178" fmla="*/ 677334 h 4639734"/>
                  <a:gd name="connsiteX179" fmla="*/ 1873745 w 7149692"/>
                  <a:gd name="connsiteY179" fmla="*/ 575734 h 4639734"/>
                  <a:gd name="connsiteX180" fmla="*/ 1789079 w 7149692"/>
                  <a:gd name="connsiteY180" fmla="*/ 533400 h 4639734"/>
                  <a:gd name="connsiteX181" fmla="*/ 1611279 w 7149692"/>
                  <a:gd name="connsiteY181" fmla="*/ 474134 h 4639734"/>
                  <a:gd name="connsiteX182" fmla="*/ 1501212 w 7149692"/>
                  <a:gd name="connsiteY182" fmla="*/ 465667 h 4639734"/>
                  <a:gd name="connsiteX183" fmla="*/ 1314945 w 7149692"/>
                  <a:gd name="connsiteY183" fmla="*/ 474134 h 4639734"/>
                  <a:gd name="connsiteX184" fmla="*/ 1179479 w 7149692"/>
                  <a:gd name="connsiteY184" fmla="*/ 508000 h 4639734"/>
                  <a:gd name="connsiteX185" fmla="*/ 1111745 w 7149692"/>
                  <a:gd name="connsiteY185" fmla="*/ 524934 h 4639734"/>
                  <a:gd name="connsiteX186" fmla="*/ 1044012 w 7149692"/>
                  <a:gd name="connsiteY186" fmla="*/ 567267 h 4639734"/>
                  <a:gd name="connsiteX187" fmla="*/ 993212 w 7149692"/>
                  <a:gd name="connsiteY187" fmla="*/ 618067 h 4639734"/>
                  <a:gd name="connsiteX188" fmla="*/ 933945 w 7149692"/>
                  <a:gd name="connsiteY188" fmla="*/ 728134 h 4639734"/>
                  <a:gd name="connsiteX189" fmla="*/ 900079 w 7149692"/>
                  <a:gd name="connsiteY189" fmla="*/ 778934 h 4639734"/>
                  <a:gd name="connsiteX190" fmla="*/ 883145 w 7149692"/>
                  <a:gd name="connsiteY190" fmla="*/ 838200 h 4639734"/>
                  <a:gd name="connsiteX191" fmla="*/ 866212 w 7149692"/>
                  <a:gd name="connsiteY191" fmla="*/ 905934 h 4639734"/>
                  <a:gd name="connsiteX192" fmla="*/ 883145 w 7149692"/>
                  <a:gd name="connsiteY192" fmla="*/ 1227667 h 4639734"/>
                  <a:gd name="connsiteX193" fmla="*/ 908545 w 7149692"/>
                  <a:gd name="connsiteY193" fmla="*/ 1320800 h 4639734"/>
                  <a:gd name="connsiteX194" fmla="*/ 967812 w 7149692"/>
                  <a:gd name="connsiteY194" fmla="*/ 1413934 h 4639734"/>
                  <a:gd name="connsiteX195" fmla="*/ 1010145 w 7149692"/>
                  <a:gd name="connsiteY195" fmla="*/ 1490134 h 4639734"/>
                  <a:gd name="connsiteX196" fmla="*/ 1060945 w 7149692"/>
                  <a:gd name="connsiteY196" fmla="*/ 1532467 h 4639734"/>
                  <a:gd name="connsiteX197" fmla="*/ 1145612 w 7149692"/>
                  <a:gd name="connsiteY197" fmla="*/ 1617134 h 4639734"/>
                  <a:gd name="connsiteX198" fmla="*/ 1230279 w 7149692"/>
                  <a:gd name="connsiteY198" fmla="*/ 1710267 h 4639734"/>
                  <a:gd name="connsiteX199" fmla="*/ 1314945 w 7149692"/>
                  <a:gd name="connsiteY199" fmla="*/ 1794934 h 4639734"/>
                  <a:gd name="connsiteX200" fmla="*/ 1391145 w 7149692"/>
                  <a:gd name="connsiteY200" fmla="*/ 1862667 h 4639734"/>
                  <a:gd name="connsiteX201" fmla="*/ 1433479 w 7149692"/>
                  <a:gd name="connsiteY201" fmla="*/ 1921934 h 4639734"/>
                  <a:gd name="connsiteX202" fmla="*/ 1357279 w 7149692"/>
                  <a:gd name="connsiteY202" fmla="*/ 1921934 h 4639734"/>
                  <a:gd name="connsiteX203" fmla="*/ 1298012 w 7149692"/>
                  <a:gd name="connsiteY203" fmla="*/ 1888067 h 4639734"/>
                  <a:gd name="connsiteX204" fmla="*/ 1204879 w 7149692"/>
                  <a:gd name="connsiteY204" fmla="*/ 1845734 h 4639734"/>
                  <a:gd name="connsiteX205" fmla="*/ 1128679 w 7149692"/>
                  <a:gd name="connsiteY205" fmla="*/ 1820334 h 4639734"/>
                  <a:gd name="connsiteX206" fmla="*/ 967812 w 7149692"/>
                  <a:gd name="connsiteY206" fmla="*/ 1811867 h 4639734"/>
                  <a:gd name="connsiteX207" fmla="*/ 866212 w 7149692"/>
                  <a:gd name="connsiteY207" fmla="*/ 1803400 h 4639734"/>
                  <a:gd name="connsiteX208" fmla="*/ 790012 w 7149692"/>
                  <a:gd name="connsiteY208" fmla="*/ 1811867 h 4639734"/>
                  <a:gd name="connsiteX209" fmla="*/ 722279 w 7149692"/>
                  <a:gd name="connsiteY209" fmla="*/ 1837267 h 4639734"/>
                  <a:gd name="connsiteX210" fmla="*/ 654545 w 7149692"/>
                  <a:gd name="connsiteY210" fmla="*/ 1896534 h 4639734"/>
                  <a:gd name="connsiteX211" fmla="*/ 544479 w 7149692"/>
                  <a:gd name="connsiteY211" fmla="*/ 1981200 h 4639734"/>
                  <a:gd name="connsiteX212" fmla="*/ 459812 w 7149692"/>
                  <a:gd name="connsiteY212" fmla="*/ 2032000 h 4639734"/>
                  <a:gd name="connsiteX213" fmla="*/ 400545 w 7149692"/>
                  <a:gd name="connsiteY213" fmla="*/ 2099734 h 4639734"/>
                  <a:gd name="connsiteX214" fmla="*/ 332812 w 7149692"/>
                  <a:gd name="connsiteY214" fmla="*/ 2159000 h 4639734"/>
                  <a:gd name="connsiteX215" fmla="*/ 282012 w 7149692"/>
                  <a:gd name="connsiteY215" fmla="*/ 2235200 h 4639734"/>
                  <a:gd name="connsiteX216" fmla="*/ 205812 w 7149692"/>
                  <a:gd name="connsiteY216" fmla="*/ 2362200 h 4639734"/>
                  <a:gd name="connsiteX217" fmla="*/ 180412 w 7149692"/>
                  <a:gd name="connsiteY217" fmla="*/ 2446867 h 4639734"/>
                  <a:gd name="connsiteX218" fmla="*/ 239679 w 7149692"/>
                  <a:gd name="connsiteY218" fmla="*/ 2573867 h 4639734"/>
                  <a:gd name="connsiteX219" fmla="*/ 315879 w 7149692"/>
                  <a:gd name="connsiteY219" fmla="*/ 2641600 h 4639734"/>
                  <a:gd name="connsiteX220" fmla="*/ 417479 w 7149692"/>
                  <a:gd name="connsiteY220" fmla="*/ 2709334 h 4639734"/>
                  <a:gd name="connsiteX221" fmla="*/ 510612 w 7149692"/>
                  <a:gd name="connsiteY221" fmla="*/ 2768600 h 4639734"/>
                  <a:gd name="connsiteX222" fmla="*/ 561412 w 7149692"/>
                  <a:gd name="connsiteY222" fmla="*/ 2827867 h 4639734"/>
                  <a:gd name="connsiteX223" fmla="*/ 603745 w 7149692"/>
                  <a:gd name="connsiteY223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787212 w 7149692"/>
                  <a:gd name="connsiteY140" fmla="*/ 135467 h 4639734"/>
                  <a:gd name="connsiteX141" fmla="*/ 3694079 w 7149692"/>
                  <a:gd name="connsiteY141" fmla="*/ 101600 h 4639734"/>
                  <a:gd name="connsiteX142" fmla="*/ 3617879 w 7149692"/>
                  <a:gd name="connsiteY142" fmla="*/ 67734 h 4639734"/>
                  <a:gd name="connsiteX143" fmla="*/ 3584012 w 7149692"/>
                  <a:gd name="connsiteY143" fmla="*/ 59267 h 4639734"/>
                  <a:gd name="connsiteX144" fmla="*/ 3550145 w 7149692"/>
                  <a:gd name="connsiteY144" fmla="*/ 42334 h 4639734"/>
                  <a:gd name="connsiteX145" fmla="*/ 3516279 w 7149692"/>
                  <a:gd name="connsiteY145" fmla="*/ 33867 h 4639734"/>
                  <a:gd name="connsiteX146" fmla="*/ 3431612 w 7149692"/>
                  <a:gd name="connsiteY146" fmla="*/ 8467 h 4639734"/>
                  <a:gd name="connsiteX147" fmla="*/ 3330012 w 7149692"/>
                  <a:gd name="connsiteY147" fmla="*/ 0 h 4639734"/>
                  <a:gd name="connsiteX148" fmla="*/ 3143745 w 7149692"/>
                  <a:gd name="connsiteY148" fmla="*/ 8467 h 4639734"/>
                  <a:gd name="connsiteX149" fmla="*/ 3050612 w 7149692"/>
                  <a:gd name="connsiteY149" fmla="*/ 25400 h 4639734"/>
                  <a:gd name="connsiteX150" fmla="*/ 2991345 w 7149692"/>
                  <a:gd name="connsiteY150" fmla="*/ 42334 h 4639734"/>
                  <a:gd name="connsiteX151" fmla="*/ 2949012 w 7149692"/>
                  <a:gd name="connsiteY151" fmla="*/ 59267 h 4639734"/>
                  <a:gd name="connsiteX152" fmla="*/ 2898212 w 7149692"/>
                  <a:gd name="connsiteY152" fmla="*/ 93134 h 4639734"/>
                  <a:gd name="connsiteX153" fmla="*/ 2855879 w 7149692"/>
                  <a:gd name="connsiteY153" fmla="*/ 118534 h 4639734"/>
                  <a:gd name="connsiteX154" fmla="*/ 2830479 w 7149692"/>
                  <a:gd name="connsiteY154" fmla="*/ 143934 h 4639734"/>
                  <a:gd name="connsiteX155" fmla="*/ 2805079 w 7149692"/>
                  <a:gd name="connsiteY155" fmla="*/ 160867 h 4639734"/>
                  <a:gd name="connsiteX156" fmla="*/ 2745812 w 7149692"/>
                  <a:gd name="connsiteY156" fmla="*/ 203200 h 4639734"/>
                  <a:gd name="connsiteX157" fmla="*/ 2720412 w 7149692"/>
                  <a:gd name="connsiteY157" fmla="*/ 254000 h 4639734"/>
                  <a:gd name="connsiteX158" fmla="*/ 2695012 w 7149692"/>
                  <a:gd name="connsiteY158" fmla="*/ 296334 h 4639734"/>
                  <a:gd name="connsiteX159" fmla="*/ 2644212 w 7149692"/>
                  <a:gd name="connsiteY159" fmla="*/ 389467 h 4639734"/>
                  <a:gd name="connsiteX160" fmla="*/ 2627279 w 7149692"/>
                  <a:gd name="connsiteY160" fmla="*/ 414867 h 4639734"/>
                  <a:gd name="connsiteX161" fmla="*/ 2610345 w 7149692"/>
                  <a:gd name="connsiteY161" fmla="*/ 541867 h 4639734"/>
                  <a:gd name="connsiteX162" fmla="*/ 2593412 w 7149692"/>
                  <a:gd name="connsiteY162" fmla="*/ 584200 h 4639734"/>
                  <a:gd name="connsiteX163" fmla="*/ 2584945 w 7149692"/>
                  <a:gd name="connsiteY163" fmla="*/ 609600 h 4639734"/>
                  <a:gd name="connsiteX164" fmla="*/ 2568012 w 7149692"/>
                  <a:gd name="connsiteY164" fmla="*/ 643467 h 4639734"/>
                  <a:gd name="connsiteX165" fmla="*/ 2542612 w 7149692"/>
                  <a:gd name="connsiteY165" fmla="*/ 728134 h 4639734"/>
                  <a:gd name="connsiteX166" fmla="*/ 2551079 w 7149692"/>
                  <a:gd name="connsiteY166" fmla="*/ 880534 h 4639734"/>
                  <a:gd name="connsiteX167" fmla="*/ 2576479 w 7149692"/>
                  <a:gd name="connsiteY167" fmla="*/ 973667 h 4639734"/>
                  <a:gd name="connsiteX168" fmla="*/ 2618812 w 7149692"/>
                  <a:gd name="connsiteY168" fmla="*/ 1066800 h 4639734"/>
                  <a:gd name="connsiteX169" fmla="*/ 2678079 w 7149692"/>
                  <a:gd name="connsiteY169" fmla="*/ 1134534 h 4639734"/>
                  <a:gd name="connsiteX170" fmla="*/ 2703479 w 7149692"/>
                  <a:gd name="connsiteY170" fmla="*/ 1202267 h 4639734"/>
                  <a:gd name="connsiteX171" fmla="*/ 2635745 w 7149692"/>
                  <a:gd name="connsiteY171" fmla="*/ 1193800 h 4639734"/>
                  <a:gd name="connsiteX172" fmla="*/ 2568012 w 7149692"/>
                  <a:gd name="connsiteY172" fmla="*/ 1117600 h 4639734"/>
                  <a:gd name="connsiteX173" fmla="*/ 2508745 w 7149692"/>
                  <a:gd name="connsiteY173" fmla="*/ 1049867 h 4639734"/>
                  <a:gd name="connsiteX174" fmla="*/ 2432545 w 7149692"/>
                  <a:gd name="connsiteY174" fmla="*/ 999067 h 4639734"/>
                  <a:gd name="connsiteX175" fmla="*/ 2305545 w 7149692"/>
                  <a:gd name="connsiteY175" fmla="*/ 889000 h 4639734"/>
                  <a:gd name="connsiteX176" fmla="*/ 2187012 w 7149692"/>
                  <a:gd name="connsiteY176" fmla="*/ 804334 h 4639734"/>
                  <a:gd name="connsiteX177" fmla="*/ 2017679 w 7149692"/>
                  <a:gd name="connsiteY177" fmla="*/ 677334 h 4639734"/>
                  <a:gd name="connsiteX178" fmla="*/ 1873745 w 7149692"/>
                  <a:gd name="connsiteY178" fmla="*/ 575734 h 4639734"/>
                  <a:gd name="connsiteX179" fmla="*/ 1789079 w 7149692"/>
                  <a:gd name="connsiteY179" fmla="*/ 533400 h 4639734"/>
                  <a:gd name="connsiteX180" fmla="*/ 1611279 w 7149692"/>
                  <a:gd name="connsiteY180" fmla="*/ 474134 h 4639734"/>
                  <a:gd name="connsiteX181" fmla="*/ 1501212 w 7149692"/>
                  <a:gd name="connsiteY181" fmla="*/ 465667 h 4639734"/>
                  <a:gd name="connsiteX182" fmla="*/ 1314945 w 7149692"/>
                  <a:gd name="connsiteY182" fmla="*/ 474134 h 4639734"/>
                  <a:gd name="connsiteX183" fmla="*/ 1179479 w 7149692"/>
                  <a:gd name="connsiteY183" fmla="*/ 508000 h 4639734"/>
                  <a:gd name="connsiteX184" fmla="*/ 1111745 w 7149692"/>
                  <a:gd name="connsiteY184" fmla="*/ 524934 h 4639734"/>
                  <a:gd name="connsiteX185" fmla="*/ 1044012 w 7149692"/>
                  <a:gd name="connsiteY185" fmla="*/ 567267 h 4639734"/>
                  <a:gd name="connsiteX186" fmla="*/ 993212 w 7149692"/>
                  <a:gd name="connsiteY186" fmla="*/ 618067 h 4639734"/>
                  <a:gd name="connsiteX187" fmla="*/ 933945 w 7149692"/>
                  <a:gd name="connsiteY187" fmla="*/ 728134 h 4639734"/>
                  <a:gd name="connsiteX188" fmla="*/ 900079 w 7149692"/>
                  <a:gd name="connsiteY188" fmla="*/ 778934 h 4639734"/>
                  <a:gd name="connsiteX189" fmla="*/ 883145 w 7149692"/>
                  <a:gd name="connsiteY189" fmla="*/ 838200 h 4639734"/>
                  <a:gd name="connsiteX190" fmla="*/ 866212 w 7149692"/>
                  <a:gd name="connsiteY190" fmla="*/ 905934 h 4639734"/>
                  <a:gd name="connsiteX191" fmla="*/ 883145 w 7149692"/>
                  <a:gd name="connsiteY191" fmla="*/ 1227667 h 4639734"/>
                  <a:gd name="connsiteX192" fmla="*/ 908545 w 7149692"/>
                  <a:gd name="connsiteY192" fmla="*/ 1320800 h 4639734"/>
                  <a:gd name="connsiteX193" fmla="*/ 967812 w 7149692"/>
                  <a:gd name="connsiteY193" fmla="*/ 1413934 h 4639734"/>
                  <a:gd name="connsiteX194" fmla="*/ 1010145 w 7149692"/>
                  <a:gd name="connsiteY194" fmla="*/ 1490134 h 4639734"/>
                  <a:gd name="connsiteX195" fmla="*/ 1060945 w 7149692"/>
                  <a:gd name="connsiteY195" fmla="*/ 1532467 h 4639734"/>
                  <a:gd name="connsiteX196" fmla="*/ 1145612 w 7149692"/>
                  <a:gd name="connsiteY196" fmla="*/ 1617134 h 4639734"/>
                  <a:gd name="connsiteX197" fmla="*/ 1230279 w 7149692"/>
                  <a:gd name="connsiteY197" fmla="*/ 1710267 h 4639734"/>
                  <a:gd name="connsiteX198" fmla="*/ 1314945 w 7149692"/>
                  <a:gd name="connsiteY198" fmla="*/ 1794934 h 4639734"/>
                  <a:gd name="connsiteX199" fmla="*/ 1391145 w 7149692"/>
                  <a:gd name="connsiteY199" fmla="*/ 1862667 h 4639734"/>
                  <a:gd name="connsiteX200" fmla="*/ 1433479 w 7149692"/>
                  <a:gd name="connsiteY200" fmla="*/ 1921934 h 4639734"/>
                  <a:gd name="connsiteX201" fmla="*/ 1357279 w 7149692"/>
                  <a:gd name="connsiteY201" fmla="*/ 1921934 h 4639734"/>
                  <a:gd name="connsiteX202" fmla="*/ 1298012 w 7149692"/>
                  <a:gd name="connsiteY202" fmla="*/ 1888067 h 4639734"/>
                  <a:gd name="connsiteX203" fmla="*/ 1204879 w 7149692"/>
                  <a:gd name="connsiteY203" fmla="*/ 1845734 h 4639734"/>
                  <a:gd name="connsiteX204" fmla="*/ 1128679 w 7149692"/>
                  <a:gd name="connsiteY204" fmla="*/ 1820334 h 4639734"/>
                  <a:gd name="connsiteX205" fmla="*/ 967812 w 7149692"/>
                  <a:gd name="connsiteY205" fmla="*/ 1811867 h 4639734"/>
                  <a:gd name="connsiteX206" fmla="*/ 866212 w 7149692"/>
                  <a:gd name="connsiteY206" fmla="*/ 1803400 h 4639734"/>
                  <a:gd name="connsiteX207" fmla="*/ 790012 w 7149692"/>
                  <a:gd name="connsiteY207" fmla="*/ 1811867 h 4639734"/>
                  <a:gd name="connsiteX208" fmla="*/ 722279 w 7149692"/>
                  <a:gd name="connsiteY208" fmla="*/ 1837267 h 4639734"/>
                  <a:gd name="connsiteX209" fmla="*/ 654545 w 7149692"/>
                  <a:gd name="connsiteY209" fmla="*/ 1896534 h 4639734"/>
                  <a:gd name="connsiteX210" fmla="*/ 544479 w 7149692"/>
                  <a:gd name="connsiteY210" fmla="*/ 1981200 h 4639734"/>
                  <a:gd name="connsiteX211" fmla="*/ 459812 w 7149692"/>
                  <a:gd name="connsiteY211" fmla="*/ 2032000 h 4639734"/>
                  <a:gd name="connsiteX212" fmla="*/ 400545 w 7149692"/>
                  <a:gd name="connsiteY212" fmla="*/ 2099734 h 4639734"/>
                  <a:gd name="connsiteX213" fmla="*/ 332812 w 7149692"/>
                  <a:gd name="connsiteY213" fmla="*/ 2159000 h 4639734"/>
                  <a:gd name="connsiteX214" fmla="*/ 282012 w 7149692"/>
                  <a:gd name="connsiteY214" fmla="*/ 2235200 h 4639734"/>
                  <a:gd name="connsiteX215" fmla="*/ 205812 w 7149692"/>
                  <a:gd name="connsiteY215" fmla="*/ 2362200 h 4639734"/>
                  <a:gd name="connsiteX216" fmla="*/ 180412 w 7149692"/>
                  <a:gd name="connsiteY216" fmla="*/ 2446867 h 4639734"/>
                  <a:gd name="connsiteX217" fmla="*/ 239679 w 7149692"/>
                  <a:gd name="connsiteY217" fmla="*/ 2573867 h 4639734"/>
                  <a:gd name="connsiteX218" fmla="*/ 315879 w 7149692"/>
                  <a:gd name="connsiteY218" fmla="*/ 2641600 h 4639734"/>
                  <a:gd name="connsiteX219" fmla="*/ 417479 w 7149692"/>
                  <a:gd name="connsiteY219" fmla="*/ 2709334 h 4639734"/>
                  <a:gd name="connsiteX220" fmla="*/ 510612 w 7149692"/>
                  <a:gd name="connsiteY220" fmla="*/ 2768600 h 4639734"/>
                  <a:gd name="connsiteX221" fmla="*/ 561412 w 7149692"/>
                  <a:gd name="connsiteY221" fmla="*/ 2827867 h 4639734"/>
                  <a:gd name="connsiteX222" fmla="*/ 603745 w 7149692"/>
                  <a:gd name="connsiteY222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787212 w 7149692"/>
                  <a:gd name="connsiteY140" fmla="*/ 135467 h 4639734"/>
                  <a:gd name="connsiteX141" fmla="*/ 3694079 w 7149692"/>
                  <a:gd name="connsiteY141" fmla="*/ 101600 h 4639734"/>
                  <a:gd name="connsiteX142" fmla="*/ 3617879 w 7149692"/>
                  <a:gd name="connsiteY142" fmla="*/ 67734 h 4639734"/>
                  <a:gd name="connsiteX143" fmla="*/ 3550145 w 7149692"/>
                  <a:gd name="connsiteY143" fmla="*/ 42334 h 4639734"/>
                  <a:gd name="connsiteX144" fmla="*/ 3516279 w 7149692"/>
                  <a:gd name="connsiteY144" fmla="*/ 33867 h 4639734"/>
                  <a:gd name="connsiteX145" fmla="*/ 3431612 w 7149692"/>
                  <a:gd name="connsiteY145" fmla="*/ 8467 h 4639734"/>
                  <a:gd name="connsiteX146" fmla="*/ 3330012 w 7149692"/>
                  <a:gd name="connsiteY146" fmla="*/ 0 h 4639734"/>
                  <a:gd name="connsiteX147" fmla="*/ 3143745 w 7149692"/>
                  <a:gd name="connsiteY147" fmla="*/ 8467 h 4639734"/>
                  <a:gd name="connsiteX148" fmla="*/ 3050612 w 7149692"/>
                  <a:gd name="connsiteY148" fmla="*/ 25400 h 4639734"/>
                  <a:gd name="connsiteX149" fmla="*/ 2991345 w 7149692"/>
                  <a:gd name="connsiteY149" fmla="*/ 42334 h 4639734"/>
                  <a:gd name="connsiteX150" fmla="*/ 2949012 w 7149692"/>
                  <a:gd name="connsiteY150" fmla="*/ 59267 h 4639734"/>
                  <a:gd name="connsiteX151" fmla="*/ 2898212 w 7149692"/>
                  <a:gd name="connsiteY151" fmla="*/ 93134 h 4639734"/>
                  <a:gd name="connsiteX152" fmla="*/ 2855879 w 7149692"/>
                  <a:gd name="connsiteY152" fmla="*/ 118534 h 4639734"/>
                  <a:gd name="connsiteX153" fmla="*/ 2830479 w 7149692"/>
                  <a:gd name="connsiteY153" fmla="*/ 143934 h 4639734"/>
                  <a:gd name="connsiteX154" fmla="*/ 2805079 w 7149692"/>
                  <a:gd name="connsiteY154" fmla="*/ 160867 h 4639734"/>
                  <a:gd name="connsiteX155" fmla="*/ 2745812 w 7149692"/>
                  <a:gd name="connsiteY155" fmla="*/ 203200 h 4639734"/>
                  <a:gd name="connsiteX156" fmla="*/ 2720412 w 7149692"/>
                  <a:gd name="connsiteY156" fmla="*/ 254000 h 4639734"/>
                  <a:gd name="connsiteX157" fmla="*/ 2695012 w 7149692"/>
                  <a:gd name="connsiteY157" fmla="*/ 296334 h 4639734"/>
                  <a:gd name="connsiteX158" fmla="*/ 2644212 w 7149692"/>
                  <a:gd name="connsiteY158" fmla="*/ 389467 h 4639734"/>
                  <a:gd name="connsiteX159" fmla="*/ 2627279 w 7149692"/>
                  <a:gd name="connsiteY159" fmla="*/ 414867 h 4639734"/>
                  <a:gd name="connsiteX160" fmla="*/ 2610345 w 7149692"/>
                  <a:gd name="connsiteY160" fmla="*/ 541867 h 4639734"/>
                  <a:gd name="connsiteX161" fmla="*/ 2593412 w 7149692"/>
                  <a:gd name="connsiteY161" fmla="*/ 584200 h 4639734"/>
                  <a:gd name="connsiteX162" fmla="*/ 2584945 w 7149692"/>
                  <a:gd name="connsiteY162" fmla="*/ 609600 h 4639734"/>
                  <a:gd name="connsiteX163" fmla="*/ 2568012 w 7149692"/>
                  <a:gd name="connsiteY163" fmla="*/ 643467 h 4639734"/>
                  <a:gd name="connsiteX164" fmla="*/ 2542612 w 7149692"/>
                  <a:gd name="connsiteY164" fmla="*/ 728134 h 4639734"/>
                  <a:gd name="connsiteX165" fmla="*/ 2551079 w 7149692"/>
                  <a:gd name="connsiteY165" fmla="*/ 880534 h 4639734"/>
                  <a:gd name="connsiteX166" fmla="*/ 2576479 w 7149692"/>
                  <a:gd name="connsiteY166" fmla="*/ 973667 h 4639734"/>
                  <a:gd name="connsiteX167" fmla="*/ 2618812 w 7149692"/>
                  <a:gd name="connsiteY167" fmla="*/ 1066800 h 4639734"/>
                  <a:gd name="connsiteX168" fmla="*/ 2678079 w 7149692"/>
                  <a:gd name="connsiteY168" fmla="*/ 1134534 h 4639734"/>
                  <a:gd name="connsiteX169" fmla="*/ 2703479 w 7149692"/>
                  <a:gd name="connsiteY169" fmla="*/ 1202267 h 4639734"/>
                  <a:gd name="connsiteX170" fmla="*/ 2635745 w 7149692"/>
                  <a:gd name="connsiteY170" fmla="*/ 1193800 h 4639734"/>
                  <a:gd name="connsiteX171" fmla="*/ 2568012 w 7149692"/>
                  <a:gd name="connsiteY171" fmla="*/ 1117600 h 4639734"/>
                  <a:gd name="connsiteX172" fmla="*/ 2508745 w 7149692"/>
                  <a:gd name="connsiteY172" fmla="*/ 1049867 h 4639734"/>
                  <a:gd name="connsiteX173" fmla="*/ 2432545 w 7149692"/>
                  <a:gd name="connsiteY173" fmla="*/ 999067 h 4639734"/>
                  <a:gd name="connsiteX174" fmla="*/ 2305545 w 7149692"/>
                  <a:gd name="connsiteY174" fmla="*/ 889000 h 4639734"/>
                  <a:gd name="connsiteX175" fmla="*/ 2187012 w 7149692"/>
                  <a:gd name="connsiteY175" fmla="*/ 804334 h 4639734"/>
                  <a:gd name="connsiteX176" fmla="*/ 2017679 w 7149692"/>
                  <a:gd name="connsiteY176" fmla="*/ 677334 h 4639734"/>
                  <a:gd name="connsiteX177" fmla="*/ 1873745 w 7149692"/>
                  <a:gd name="connsiteY177" fmla="*/ 575734 h 4639734"/>
                  <a:gd name="connsiteX178" fmla="*/ 1789079 w 7149692"/>
                  <a:gd name="connsiteY178" fmla="*/ 533400 h 4639734"/>
                  <a:gd name="connsiteX179" fmla="*/ 1611279 w 7149692"/>
                  <a:gd name="connsiteY179" fmla="*/ 474134 h 4639734"/>
                  <a:gd name="connsiteX180" fmla="*/ 1501212 w 7149692"/>
                  <a:gd name="connsiteY180" fmla="*/ 465667 h 4639734"/>
                  <a:gd name="connsiteX181" fmla="*/ 1314945 w 7149692"/>
                  <a:gd name="connsiteY181" fmla="*/ 474134 h 4639734"/>
                  <a:gd name="connsiteX182" fmla="*/ 1179479 w 7149692"/>
                  <a:gd name="connsiteY182" fmla="*/ 508000 h 4639734"/>
                  <a:gd name="connsiteX183" fmla="*/ 1111745 w 7149692"/>
                  <a:gd name="connsiteY183" fmla="*/ 524934 h 4639734"/>
                  <a:gd name="connsiteX184" fmla="*/ 1044012 w 7149692"/>
                  <a:gd name="connsiteY184" fmla="*/ 567267 h 4639734"/>
                  <a:gd name="connsiteX185" fmla="*/ 993212 w 7149692"/>
                  <a:gd name="connsiteY185" fmla="*/ 618067 h 4639734"/>
                  <a:gd name="connsiteX186" fmla="*/ 933945 w 7149692"/>
                  <a:gd name="connsiteY186" fmla="*/ 728134 h 4639734"/>
                  <a:gd name="connsiteX187" fmla="*/ 900079 w 7149692"/>
                  <a:gd name="connsiteY187" fmla="*/ 778934 h 4639734"/>
                  <a:gd name="connsiteX188" fmla="*/ 883145 w 7149692"/>
                  <a:gd name="connsiteY188" fmla="*/ 838200 h 4639734"/>
                  <a:gd name="connsiteX189" fmla="*/ 866212 w 7149692"/>
                  <a:gd name="connsiteY189" fmla="*/ 905934 h 4639734"/>
                  <a:gd name="connsiteX190" fmla="*/ 883145 w 7149692"/>
                  <a:gd name="connsiteY190" fmla="*/ 1227667 h 4639734"/>
                  <a:gd name="connsiteX191" fmla="*/ 908545 w 7149692"/>
                  <a:gd name="connsiteY191" fmla="*/ 1320800 h 4639734"/>
                  <a:gd name="connsiteX192" fmla="*/ 967812 w 7149692"/>
                  <a:gd name="connsiteY192" fmla="*/ 1413934 h 4639734"/>
                  <a:gd name="connsiteX193" fmla="*/ 1010145 w 7149692"/>
                  <a:gd name="connsiteY193" fmla="*/ 1490134 h 4639734"/>
                  <a:gd name="connsiteX194" fmla="*/ 1060945 w 7149692"/>
                  <a:gd name="connsiteY194" fmla="*/ 1532467 h 4639734"/>
                  <a:gd name="connsiteX195" fmla="*/ 1145612 w 7149692"/>
                  <a:gd name="connsiteY195" fmla="*/ 1617134 h 4639734"/>
                  <a:gd name="connsiteX196" fmla="*/ 1230279 w 7149692"/>
                  <a:gd name="connsiteY196" fmla="*/ 1710267 h 4639734"/>
                  <a:gd name="connsiteX197" fmla="*/ 1314945 w 7149692"/>
                  <a:gd name="connsiteY197" fmla="*/ 1794934 h 4639734"/>
                  <a:gd name="connsiteX198" fmla="*/ 1391145 w 7149692"/>
                  <a:gd name="connsiteY198" fmla="*/ 1862667 h 4639734"/>
                  <a:gd name="connsiteX199" fmla="*/ 1433479 w 7149692"/>
                  <a:gd name="connsiteY199" fmla="*/ 1921934 h 4639734"/>
                  <a:gd name="connsiteX200" fmla="*/ 1357279 w 7149692"/>
                  <a:gd name="connsiteY200" fmla="*/ 1921934 h 4639734"/>
                  <a:gd name="connsiteX201" fmla="*/ 1298012 w 7149692"/>
                  <a:gd name="connsiteY201" fmla="*/ 1888067 h 4639734"/>
                  <a:gd name="connsiteX202" fmla="*/ 1204879 w 7149692"/>
                  <a:gd name="connsiteY202" fmla="*/ 1845734 h 4639734"/>
                  <a:gd name="connsiteX203" fmla="*/ 1128679 w 7149692"/>
                  <a:gd name="connsiteY203" fmla="*/ 1820334 h 4639734"/>
                  <a:gd name="connsiteX204" fmla="*/ 967812 w 7149692"/>
                  <a:gd name="connsiteY204" fmla="*/ 1811867 h 4639734"/>
                  <a:gd name="connsiteX205" fmla="*/ 866212 w 7149692"/>
                  <a:gd name="connsiteY205" fmla="*/ 1803400 h 4639734"/>
                  <a:gd name="connsiteX206" fmla="*/ 790012 w 7149692"/>
                  <a:gd name="connsiteY206" fmla="*/ 1811867 h 4639734"/>
                  <a:gd name="connsiteX207" fmla="*/ 722279 w 7149692"/>
                  <a:gd name="connsiteY207" fmla="*/ 1837267 h 4639734"/>
                  <a:gd name="connsiteX208" fmla="*/ 654545 w 7149692"/>
                  <a:gd name="connsiteY208" fmla="*/ 1896534 h 4639734"/>
                  <a:gd name="connsiteX209" fmla="*/ 544479 w 7149692"/>
                  <a:gd name="connsiteY209" fmla="*/ 1981200 h 4639734"/>
                  <a:gd name="connsiteX210" fmla="*/ 459812 w 7149692"/>
                  <a:gd name="connsiteY210" fmla="*/ 2032000 h 4639734"/>
                  <a:gd name="connsiteX211" fmla="*/ 400545 w 7149692"/>
                  <a:gd name="connsiteY211" fmla="*/ 2099734 h 4639734"/>
                  <a:gd name="connsiteX212" fmla="*/ 332812 w 7149692"/>
                  <a:gd name="connsiteY212" fmla="*/ 2159000 h 4639734"/>
                  <a:gd name="connsiteX213" fmla="*/ 282012 w 7149692"/>
                  <a:gd name="connsiteY213" fmla="*/ 2235200 h 4639734"/>
                  <a:gd name="connsiteX214" fmla="*/ 205812 w 7149692"/>
                  <a:gd name="connsiteY214" fmla="*/ 2362200 h 4639734"/>
                  <a:gd name="connsiteX215" fmla="*/ 180412 w 7149692"/>
                  <a:gd name="connsiteY215" fmla="*/ 2446867 h 4639734"/>
                  <a:gd name="connsiteX216" fmla="*/ 239679 w 7149692"/>
                  <a:gd name="connsiteY216" fmla="*/ 2573867 h 4639734"/>
                  <a:gd name="connsiteX217" fmla="*/ 315879 w 7149692"/>
                  <a:gd name="connsiteY217" fmla="*/ 2641600 h 4639734"/>
                  <a:gd name="connsiteX218" fmla="*/ 417479 w 7149692"/>
                  <a:gd name="connsiteY218" fmla="*/ 2709334 h 4639734"/>
                  <a:gd name="connsiteX219" fmla="*/ 510612 w 7149692"/>
                  <a:gd name="connsiteY219" fmla="*/ 2768600 h 4639734"/>
                  <a:gd name="connsiteX220" fmla="*/ 561412 w 7149692"/>
                  <a:gd name="connsiteY220" fmla="*/ 2827867 h 4639734"/>
                  <a:gd name="connsiteX221" fmla="*/ 603745 w 7149692"/>
                  <a:gd name="connsiteY221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787212 w 7149692"/>
                  <a:gd name="connsiteY140" fmla="*/ 135467 h 4639734"/>
                  <a:gd name="connsiteX141" fmla="*/ 3694079 w 7149692"/>
                  <a:gd name="connsiteY141" fmla="*/ 101600 h 4639734"/>
                  <a:gd name="connsiteX142" fmla="*/ 3617879 w 7149692"/>
                  <a:gd name="connsiteY142" fmla="*/ 67734 h 4639734"/>
                  <a:gd name="connsiteX143" fmla="*/ 3550145 w 7149692"/>
                  <a:gd name="connsiteY143" fmla="*/ 42334 h 4639734"/>
                  <a:gd name="connsiteX144" fmla="*/ 3431612 w 7149692"/>
                  <a:gd name="connsiteY144" fmla="*/ 8467 h 4639734"/>
                  <a:gd name="connsiteX145" fmla="*/ 3330012 w 7149692"/>
                  <a:gd name="connsiteY145" fmla="*/ 0 h 4639734"/>
                  <a:gd name="connsiteX146" fmla="*/ 3143745 w 7149692"/>
                  <a:gd name="connsiteY146" fmla="*/ 8467 h 4639734"/>
                  <a:gd name="connsiteX147" fmla="*/ 3050612 w 7149692"/>
                  <a:gd name="connsiteY147" fmla="*/ 25400 h 4639734"/>
                  <a:gd name="connsiteX148" fmla="*/ 2991345 w 7149692"/>
                  <a:gd name="connsiteY148" fmla="*/ 42334 h 4639734"/>
                  <a:gd name="connsiteX149" fmla="*/ 2949012 w 7149692"/>
                  <a:gd name="connsiteY149" fmla="*/ 59267 h 4639734"/>
                  <a:gd name="connsiteX150" fmla="*/ 2898212 w 7149692"/>
                  <a:gd name="connsiteY150" fmla="*/ 93134 h 4639734"/>
                  <a:gd name="connsiteX151" fmla="*/ 2855879 w 7149692"/>
                  <a:gd name="connsiteY151" fmla="*/ 118534 h 4639734"/>
                  <a:gd name="connsiteX152" fmla="*/ 2830479 w 7149692"/>
                  <a:gd name="connsiteY152" fmla="*/ 143934 h 4639734"/>
                  <a:gd name="connsiteX153" fmla="*/ 2805079 w 7149692"/>
                  <a:gd name="connsiteY153" fmla="*/ 160867 h 4639734"/>
                  <a:gd name="connsiteX154" fmla="*/ 2745812 w 7149692"/>
                  <a:gd name="connsiteY154" fmla="*/ 203200 h 4639734"/>
                  <a:gd name="connsiteX155" fmla="*/ 2720412 w 7149692"/>
                  <a:gd name="connsiteY155" fmla="*/ 254000 h 4639734"/>
                  <a:gd name="connsiteX156" fmla="*/ 2695012 w 7149692"/>
                  <a:gd name="connsiteY156" fmla="*/ 296334 h 4639734"/>
                  <a:gd name="connsiteX157" fmla="*/ 2644212 w 7149692"/>
                  <a:gd name="connsiteY157" fmla="*/ 389467 h 4639734"/>
                  <a:gd name="connsiteX158" fmla="*/ 2627279 w 7149692"/>
                  <a:gd name="connsiteY158" fmla="*/ 414867 h 4639734"/>
                  <a:gd name="connsiteX159" fmla="*/ 2610345 w 7149692"/>
                  <a:gd name="connsiteY159" fmla="*/ 541867 h 4639734"/>
                  <a:gd name="connsiteX160" fmla="*/ 2593412 w 7149692"/>
                  <a:gd name="connsiteY160" fmla="*/ 584200 h 4639734"/>
                  <a:gd name="connsiteX161" fmla="*/ 2584945 w 7149692"/>
                  <a:gd name="connsiteY161" fmla="*/ 609600 h 4639734"/>
                  <a:gd name="connsiteX162" fmla="*/ 2568012 w 7149692"/>
                  <a:gd name="connsiteY162" fmla="*/ 643467 h 4639734"/>
                  <a:gd name="connsiteX163" fmla="*/ 2542612 w 7149692"/>
                  <a:gd name="connsiteY163" fmla="*/ 728134 h 4639734"/>
                  <a:gd name="connsiteX164" fmla="*/ 2551079 w 7149692"/>
                  <a:gd name="connsiteY164" fmla="*/ 880534 h 4639734"/>
                  <a:gd name="connsiteX165" fmla="*/ 2576479 w 7149692"/>
                  <a:gd name="connsiteY165" fmla="*/ 973667 h 4639734"/>
                  <a:gd name="connsiteX166" fmla="*/ 2618812 w 7149692"/>
                  <a:gd name="connsiteY166" fmla="*/ 1066800 h 4639734"/>
                  <a:gd name="connsiteX167" fmla="*/ 2678079 w 7149692"/>
                  <a:gd name="connsiteY167" fmla="*/ 1134534 h 4639734"/>
                  <a:gd name="connsiteX168" fmla="*/ 2703479 w 7149692"/>
                  <a:gd name="connsiteY168" fmla="*/ 1202267 h 4639734"/>
                  <a:gd name="connsiteX169" fmla="*/ 2635745 w 7149692"/>
                  <a:gd name="connsiteY169" fmla="*/ 1193800 h 4639734"/>
                  <a:gd name="connsiteX170" fmla="*/ 2568012 w 7149692"/>
                  <a:gd name="connsiteY170" fmla="*/ 1117600 h 4639734"/>
                  <a:gd name="connsiteX171" fmla="*/ 2508745 w 7149692"/>
                  <a:gd name="connsiteY171" fmla="*/ 1049867 h 4639734"/>
                  <a:gd name="connsiteX172" fmla="*/ 2432545 w 7149692"/>
                  <a:gd name="connsiteY172" fmla="*/ 999067 h 4639734"/>
                  <a:gd name="connsiteX173" fmla="*/ 2305545 w 7149692"/>
                  <a:gd name="connsiteY173" fmla="*/ 889000 h 4639734"/>
                  <a:gd name="connsiteX174" fmla="*/ 2187012 w 7149692"/>
                  <a:gd name="connsiteY174" fmla="*/ 804334 h 4639734"/>
                  <a:gd name="connsiteX175" fmla="*/ 2017679 w 7149692"/>
                  <a:gd name="connsiteY175" fmla="*/ 677334 h 4639734"/>
                  <a:gd name="connsiteX176" fmla="*/ 1873745 w 7149692"/>
                  <a:gd name="connsiteY176" fmla="*/ 575734 h 4639734"/>
                  <a:gd name="connsiteX177" fmla="*/ 1789079 w 7149692"/>
                  <a:gd name="connsiteY177" fmla="*/ 533400 h 4639734"/>
                  <a:gd name="connsiteX178" fmla="*/ 1611279 w 7149692"/>
                  <a:gd name="connsiteY178" fmla="*/ 474134 h 4639734"/>
                  <a:gd name="connsiteX179" fmla="*/ 1501212 w 7149692"/>
                  <a:gd name="connsiteY179" fmla="*/ 465667 h 4639734"/>
                  <a:gd name="connsiteX180" fmla="*/ 1314945 w 7149692"/>
                  <a:gd name="connsiteY180" fmla="*/ 474134 h 4639734"/>
                  <a:gd name="connsiteX181" fmla="*/ 1179479 w 7149692"/>
                  <a:gd name="connsiteY181" fmla="*/ 508000 h 4639734"/>
                  <a:gd name="connsiteX182" fmla="*/ 1111745 w 7149692"/>
                  <a:gd name="connsiteY182" fmla="*/ 524934 h 4639734"/>
                  <a:gd name="connsiteX183" fmla="*/ 1044012 w 7149692"/>
                  <a:gd name="connsiteY183" fmla="*/ 567267 h 4639734"/>
                  <a:gd name="connsiteX184" fmla="*/ 993212 w 7149692"/>
                  <a:gd name="connsiteY184" fmla="*/ 618067 h 4639734"/>
                  <a:gd name="connsiteX185" fmla="*/ 933945 w 7149692"/>
                  <a:gd name="connsiteY185" fmla="*/ 728134 h 4639734"/>
                  <a:gd name="connsiteX186" fmla="*/ 900079 w 7149692"/>
                  <a:gd name="connsiteY186" fmla="*/ 778934 h 4639734"/>
                  <a:gd name="connsiteX187" fmla="*/ 883145 w 7149692"/>
                  <a:gd name="connsiteY187" fmla="*/ 838200 h 4639734"/>
                  <a:gd name="connsiteX188" fmla="*/ 866212 w 7149692"/>
                  <a:gd name="connsiteY188" fmla="*/ 905934 h 4639734"/>
                  <a:gd name="connsiteX189" fmla="*/ 883145 w 7149692"/>
                  <a:gd name="connsiteY189" fmla="*/ 1227667 h 4639734"/>
                  <a:gd name="connsiteX190" fmla="*/ 908545 w 7149692"/>
                  <a:gd name="connsiteY190" fmla="*/ 1320800 h 4639734"/>
                  <a:gd name="connsiteX191" fmla="*/ 967812 w 7149692"/>
                  <a:gd name="connsiteY191" fmla="*/ 1413934 h 4639734"/>
                  <a:gd name="connsiteX192" fmla="*/ 1010145 w 7149692"/>
                  <a:gd name="connsiteY192" fmla="*/ 1490134 h 4639734"/>
                  <a:gd name="connsiteX193" fmla="*/ 1060945 w 7149692"/>
                  <a:gd name="connsiteY193" fmla="*/ 1532467 h 4639734"/>
                  <a:gd name="connsiteX194" fmla="*/ 1145612 w 7149692"/>
                  <a:gd name="connsiteY194" fmla="*/ 1617134 h 4639734"/>
                  <a:gd name="connsiteX195" fmla="*/ 1230279 w 7149692"/>
                  <a:gd name="connsiteY195" fmla="*/ 1710267 h 4639734"/>
                  <a:gd name="connsiteX196" fmla="*/ 1314945 w 7149692"/>
                  <a:gd name="connsiteY196" fmla="*/ 1794934 h 4639734"/>
                  <a:gd name="connsiteX197" fmla="*/ 1391145 w 7149692"/>
                  <a:gd name="connsiteY197" fmla="*/ 1862667 h 4639734"/>
                  <a:gd name="connsiteX198" fmla="*/ 1433479 w 7149692"/>
                  <a:gd name="connsiteY198" fmla="*/ 1921934 h 4639734"/>
                  <a:gd name="connsiteX199" fmla="*/ 1357279 w 7149692"/>
                  <a:gd name="connsiteY199" fmla="*/ 1921934 h 4639734"/>
                  <a:gd name="connsiteX200" fmla="*/ 1298012 w 7149692"/>
                  <a:gd name="connsiteY200" fmla="*/ 1888067 h 4639734"/>
                  <a:gd name="connsiteX201" fmla="*/ 1204879 w 7149692"/>
                  <a:gd name="connsiteY201" fmla="*/ 1845734 h 4639734"/>
                  <a:gd name="connsiteX202" fmla="*/ 1128679 w 7149692"/>
                  <a:gd name="connsiteY202" fmla="*/ 1820334 h 4639734"/>
                  <a:gd name="connsiteX203" fmla="*/ 967812 w 7149692"/>
                  <a:gd name="connsiteY203" fmla="*/ 1811867 h 4639734"/>
                  <a:gd name="connsiteX204" fmla="*/ 866212 w 7149692"/>
                  <a:gd name="connsiteY204" fmla="*/ 1803400 h 4639734"/>
                  <a:gd name="connsiteX205" fmla="*/ 790012 w 7149692"/>
                  <a:gd name="connsiteY205" fmla="*/ 1811867 h 4639734"/>
                  <a:gd name="connsiteX206" fmla="*/ 722279 w 7149692"/>
                  <a:gd name="connsiteY206" fmla="*/ 1837267 h 4639734"/>
                  <a:gd name="connsiteX207" fmla="*/ 654545 w 7149692"/>
                  <a:gd name="connsiteY207" fmla="*/ 1896534 h 4639734"/>
                  <a:gd name="connsiteX208" fmla="*/ 544479 w 7149692"/>
                  <a:gd name="connsiteY208" fmla="*/ 1981200 h 4639734"/>
                  <a:gd name="connsiteX209" fmla="*/ 459812 w 7149692"/>
                  <a:gd name="connsiteY209" fmla="*/ 2032000 h 4639734"/>
                  <a:gd name="connsiteX210" fmla="*/ 400545 w 7149692"/>
                  <a:gd name="connsiteY210" fmla="*/ 2099734 h 4639734"/>
                  <a:gd name="connsiteX211" fmla="*/ 332812 w 7149692"/>
                  <a:gd name="connsiteY211" fmla="*/ 2159000 h 4639734"/>
                  <a:gd name="connsiteX212" fmla="*/ 282012 w 7149692"/>
                  <a:gd name="connsiteY212" fmla="*/ 2235200 h 4639734"/>
                  <a:gd name="connsiteX213" fmla="*/ 205812 w 7149692"/>
                  <a:gd name="connsiteY213" fmla="*/ 2362200 h 4639734"/>
                  <a:gd name="connsiteX214" fmla="*/ 180412 w 7149692"/>
                  <a:gd name="connsiteY214" fmla="*/ 2446867 h 4639734"/>
                  <a:gd name="connsiteX215" fmla="*/ 239679 w 7149692"/>
                  <a:gd name="connsiteY215" fmla="*/ 2573867 h 4639734"/>
                  <a:gd name="connsiteX216" fmla="*/ 315879 w 7149692"/>
                  <a:gd name="connsiteY216" fmla="*/ 2641600 h 4639734"/>
                  <a:gd name="connsiteX217" fmla="*/ 417479 w 7149692"/>
                  <a:gd name="connsiteY217" fmla="*/ 2709334 h 4639734"/>
                  <a:gd name="connsiteX218" fmla="*/ 510612 w 7149692"/>
                  <a:gd name="connsiteY218" fmla="*/ 2768600 h 4639734"/>
                  <a:gd name="connsiteX219" fmla="*/ 561412 w 7149692"/>
                  <a:gd name="connsiteY219" fmla="*/ 2827867 h 4639734"/>
                  <a:gd name="connsiteX220" fmla="*/ 603745 w 7149692"/>
                  <a:gd name="connsiteY220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787212 w 7149692"/>
                  <a:gd name="connsiteY140" fmla="*/ 135467 h 4639734"/>
                  <a:gd name="connsiteX141" fmla="*/ 3694079 w 7149692"/>
                  <a:gd name="connsiteY141" fmla="*/ 101600 h 4639734"/>
                  <a:gd name="connsiteX142" fmla="*/ 3617879 w 7149692"/>
                  <a:gd name="connsiteY142" fmla="*/ 67734 h 4639734"/>
                  <a:gd name="connsiteX143" fmla="*/ 3550145 w 7149692"/>
                  <a:gd name="connsiteY143" fmla="*/ 42334 h 4639734"/>
                  <a:gd name="connsiteX144" fmla="*/ 3431612 w 7149692"/>
                  <a:gd name="connsiteY144" fmla="*/ 8467 h 4639734"/>
                  <a:gd name="connsiteX145" fmla="*/ 3330012 w 7149692"/>
                  <a:gd name="connsiteY145" fmla="*/ 0 h 4639734"/>
                  <a:gd name="connsiteX146" fmla="*/ 3143745 w 7149692"/>
                  <a:gd name="connsiteY146" fmla="*/ 8467 h 4639734"/>
                  <a:gd name="connsiteX147" fmla="*/ 3050612 w 7149692"/>
                  <a:gd name="connsiteY147" fmla="*/ 25400 h 4639734"/>
                  <a:gd name="connsiteX148" fmla="*/ 2991345 w 7149692"/>
                  <a:gd name="connsiteY148" fmla="*/ 42334 h 4639734"/>
                  <a:gd name="connsiteX149" fmla="*/ 2898212 w 7149692"/>
                  <a:gd name="connsiteY149" fmla="*/ 93134 h 4639734"/>
                  <a:gd name="connsiteX150" fmla="*/ 2855879 w 7149692"/>
                  <a:gd name="connsiteY150" fmla="*/ 118534 h 4639734"/>
                  <a:gd name="connsiteX151" fmla="*/ 2830479 w 7149692"/>
                  <a:gd name="connsiteY151" fmla="*/ 143934 h 4639734"/>
                  <a:gd name="connsiteX152" fmla="*/ 2805079 w 7149692"/>
                  <a:gd name="connsiteY152" fmla="*/ 160867 h 4639734"/>
                  <a:gd name="connsiteX153" fmla="*/ 2745812 w 7149692"/>
                  <a:gd name="connsiteY153" fmla="*/ 203200 h 4639734"/>
                  <a:gd name="connsiteX154" fmla="*/ 2720412 w 7149692"/>
                  <a:gd name="connsiteY154" fmla="*/ 254000 h 4639734"/>
                  <a:gd name="connsiteX155" fmla="*/ 2695012 w 7149692"/>
                  <a:gd name="connsiteY155" fmla="*/ 296334 h 4639734"/>
                  <a:gd name="connsiteX156" fmla="*/ 2644212 w 7149692"/>
                  <a:gd name="connsiteY156" fmla="*/ 389467 h 4639734"/>
                  <a:gd name="connsiteX157" fmla="*/ 2627279 w 7149692"/>
                  <a:gd name="connsiteY157" fmla="*/ 414867 h 4639734"/>
                  <a:gd name="connsiteX158" fmla="*/ 2610345 w 7149692"/>
                  <a:gd name="connsiteY158" fmla="*/ 541867 h 4639734"/>
                  <a:gd name="connsiteX159" fmla="*/ 2593412 w 7149692"/>
                  <a:gd name="connsiteY159" fmla="*/ 584200 h 4639734"/>
                  <a:gd name="connsiteX160" fmla="*/ 2584945 w 7149692"/>
                  <a:gd name="connsiteY160" fmla="*/ 609600 h 4639734"/>
                  <a:gd name="connsiteX161" fmla="*/ 2568012 w 7149692"/>
                  <a:gd name="connsiteY161" fmla="*/ 643467 h 4639734"/>
                  <a:gd name="connsiteX162" fmla="*/ 2542612 w 7149692"/>
                  <a:gd name="connsiteY162" fmla="*/ 728134 h 4639734"/>
                  <a:gd name="connsiteX163" fmla="*/ 2551079 w 7149692"/>
                  <a:gd name="connsiteY163" fmla="*/ 880534 h 4639734"/>
                  <a:gd name="connsiteX164" fmla="*/ 2576479 w 7149692"/>
                  <a:gd name="connsiteY164" fmla="*/ 973667 h 4639734"/>
                  <a:gd name="connsiteX165" fmla="*/ 2618812 w 7149692"/>
                  <a:gd name="connsiteY165" fmla="*/ 1066800 h 4639734"/>
                  <a:gd name="connsiteX166" fmla="*/ 2678079 w 7149692"/>
                  <a:gd name="connsiteY166" fmla="*/ 1134534 h 4639734"/>
                  <a:gd name="connsiteX167" fmla="*/ 2703479 w 7149692"/>
                  <a:gd name="connsiteY167" fmla="*/ 1202267 h 4639734"/>
                  <a:gd name="connsiteX168" fmla="*/ 2635745 w 7149692"/>
                  <a:gd name="connsiteY168" fmla="*/ 1193800 h 4639734"/>
                  <a:gd name="connsiteX169" fmla="*/ 2568012 w 7149692"/>
                  <a:gd name="connsiteY169" fmla="*/ 1117600 h 4639734"/>
                  <a:gd name="connsiteX170" fmla="*/ 2508745 w 7149692"/>
                  <a:gd name="connsiteY170" fmla="*/ 1049867 h 4639734"/>
                  <a:gd name="connsiteX171" fmla="*/ 2432545 w 7149692"/>
                  <a:gd name="connsiteY171" fmla="*/ 999067 h 4639734"/>
                  <a:gd name="connsiteX172" fmla="*/ 2305545 w 7149692"/>
                  <a:gd name="connsiteY172" fmla="*/ 889000 h 4639734"/>
                  <a:gd name="connsiteX173" fmla="*/ 2187012 w 7149692"/>
                  <a:gd name="connsiteY173" fmla="*/ 804334 h 4639734"/>
                  <a:gd name="connsiteX174" fmla="*/ 2017679 w 7149692"/>
                  <a:gd name="connsiteY174" fmla="*/ 677334 h 4639734"/>
                  <a:gd name="connsiteX175" fmla="*/ 1873745 w 7149692"/>
                  <a:gd name="connsiteY175" fmla="*/ 575734 h 4639734"/>
                  <a:gd name="connsiteX176" fmla="*/ 1789079 w 7149692"/>
                  <a:gd name="connsiteY176" fmla="*/ 533400 h 4639734"/>
                  <a:gd name="connsiteX177" fmla="*/ 1611279 w 7149692"/>
                  <a:gd name="connsiteY177" fmla="*/ 474134 h 4639734"/>
                  <a:gd name="connsiteX178" fmla="*/ 1501212 w 7149692"/>
                  <a:gd name="connsiteY178" fmla="*/ 465667 h 4639734"/>
                  <a:gd name="connsiteX179" fmla="*/ 1314945 w 7149692"/>
                  <a:gd name="connsiteY179" fmla="*/ 474134 h 4639734"/>
                  <a:gd name="connsiteX180" fmla="*/ 1179479 w 7149692"/>
                  <a:gd name="connsiteY180" fmla="*/ 508000 h 4639734"/>
                  <a:gd name="connsiteX181" fmla="*/ 1111745 w 7149692"/>
                  <a:gd name="connsiteY181" fmla="*/ 524934 h 4639734"/>
                  <a:gd name="connsiteX182" fmla="*/ 1044012 w 7149692"/>
                  <a:gd name="connsiteY182" fmla="*/ 567267 h 4639734"/>
                  <a:gd name="connsiteX183" fmla="*/ 993212 w 7149692"/>
                  <a:gd name="connsiteY183" fmla="*/ 618067 h 4639734"/>
                  <a:gd name="connsiteX184" fmla="*/ 933945 w 7149692"/>
                  <a:gd name="connsiteY184" fmla="*/ 728134 h 4639734"/>
                  <a:gd name="connsiteX185" fmla="*/ 900079 w 7149692"/>
                  <a:gd name="connsiteY185" fmla="*/ 778934 h 4639734"/>
                  <a:gd name="connsiteX186" fmla="*/ 883145 w 7149692"/>
                  <a:gd name="connsiteY186" fmla="*/ 838200 h 4639734"/>
                  <a:gd name="connsiteX187" fmla="*/ 866212 w 7149692"/>
                  <a:gd name="connsiteY187" fmla="*/ 905934 h 4639734"/>
                  <a:gd name="connsiteX188" fmla="*/ 883145 w 7149692"/>
                  <a:gd name="connsiteY188" fmla="*/ 1227667 h 4639734"/>
                  <a:gd name="connsiteX189" fmla="*/ 908545 w 7149692"/>
                  <a:gd name="connsiteY189" fmla="*/ 1320800 h 4639734"/>
                  <a:gd name="connsiteX190" fmla="*/ 967812 w 7149692"/>
                  <a:gd name="connsiteY190" fmla="*/ 1413934 h 4639734"/>
                  <a:gd name="connsiteX191" fmla="*/ 1010145 w 7149692"/>
                  <a:gd name="connsiteY191" fmla="*/ 1490134 h 4639734"/>
                  <a:gd name="connsiteX192" fmla="*/ 1060945 w 7149692"/>
                  <a:gd name="connsiteY192" fmla="*/ 1532467 h 4639734"/>
                  <a:gd name="connsiteX193" fmla="*/ 1145612 w 7149692"/>
                  <a:gd name="connsiteY193" fmla="*/ 1617134 h 4639734"/>
                  <a:gd name="connsiteX194" fmla="*/ 1230279 w 7149692"/>
                  <a:gd name="connsiteY194" fmla="*/ 1710267 h 4639734"/>
                  <a:gd name="connsiteX195" fmla="*/ 1314945 w 7149692"/>
                  <a:gd name="connsiteY195" fmla="*/ 1794934 h 4639734"/>
                  <a:gd name="connsiteX196" fmla="*/ 1391145 w 7149692"/>
                  <a:gd name="connsiteY196" fmla="*/ 1862667 h 4639734"/>
                  <a:gd name="connsiteX197" fmla="*/ 1433479 w 7149692"/>
                  <a:gd name="connsiteY197" fmla="*/ 1921934 h 4639734"/>
                  <a:gd name="connsiteX198" fmla="*/ 1357279 w 7149692"/>
                  <a:gd name="connsiteY198" fmla="*/ 1921934 h 4639734"/>
                  <a:gd name="connsiteX199" fmla="*/ 1298012 w 7149692"/>
                  <a:gd name="connsiteY199" fmla="*/ 1888067 h 4639734"/>
                  <a:gd name="connsiteX200" fmla="*/ 1204879 w 7149692"/>
                  <a:gd name="connsiteY200" fmla="*/ 1845734 h 4639734"/>
                  <a:gd name="connsiteX201" fmla="*/ 1128679 w 7149692"/>
                  <a:gd name="connsiteY201" fmla="*/ 1820334 h 4639734"/>
                  <a:gd name="connsiteX202" fmla="*/ 967812 w 7149692"/>
                  <a:gd name="connsiteY202" fmla="*/ 1811867 h 4639734"/>
                  <a:gd name="connsiteX203" fmla="*/ 866212 w 7149692"/>
                  <a:gd name="connsiteY203" fmla="*/ 1803400 h 4639734"/>
                  <a:gd name="connsiteX204" fmla="*/ 790012 w 7149692"/>
                  <a:gd name="connsiteY204" fmla="*/ 1811867 h 4639734"/>
                  <a:gd name="connsiteX205" fmla="*/ 722279 w 7149692"/>
                  <a:gd name="connsiteY205" fmla="*/ 1837267 h 4639734"/>
                  <a:gd name="connsiteX206" fmla="*/ 654545 w 7149692"/>
                  <a:gd name="connsiteY206" fmla="*/ 1896534 h 4639734"/>
                  <a:gd name="connsiteX207" fmla="*/ 544479 w 7149692"/>
                  <a:gd name="connsiteY207" fmla="*/ 1981200 h 4639734"/>
                  <a:gd name="connsiteX208" fmla="*/ 459812 w 7149692"/>
                  <a:gd name="connsiteY208" fmla="*/ 2032000 h 4639734"/>
                  <a:gd name="connsiteX209" fmla="*/ 400545 w 7149692"/>
                  <a:gd name="connsiteY209" fmla="*/ 2099734 h 4639734"/>
                  <a:gd name="connsiteX210" fmla="*/ 332812 w 7149692"/>
                  <a:gd name="connsiteY210" fmla="*/ 2159000 h 4639734"/>
                  <a:gd name="connsiteX211" fmla="*/ 282012 w 7149692"/>
                  <a:gd name="connsiteY211" fmla="*/ 2235200 h 4639734"/>
                  <a:gd name="connsiteX212" fmla="*/ 205812 w 7149692"/>
                  <a:gd name="connsiteY212" fmla="*/ 2362200 h 4639734"/>
                  <a:gd name="connsiteX213" fmla="*/ 180412 w 7149692"/>
                  <a:gd name="connsiteY213" fmla="*/ 2446867 h 4639734"/>
                  <a:gd name="connsiteX214" fmla="*/ 239679 w 7149692"/>
                  <a:gd name="connsiteY214" fmla="*/ 2573867 h 4639734"/>
                  <a:gd name="connsiteX215" fmla="*/ 315879 w 7149692"/>
                  <a:gd name="connsiteY215" fmla="*/ 2641600 h 4639734"/>
                  <a:gd name="connsiteX216" fmla="*/ 417479 w 7149692"/>
                  <a:gd name="connsiteY216" fmla="*/ 2709334 h 4639734"/>
                  <a:gd name="connsiteX217" fmla="*/ 510612 w 7149692"/>
                  <a:gd name="connsiteY217" fmla="*/ 2768600 h 4639734"/>
                  <a:gd name="connsiteX218" fmla="*/ 561412 w 7149692"/>
                  <a:gd name="connsiteY218" fmla="*/ 2827867 h 4639734"/>
                  <a:gd name="connsiteX219" fmla="*/ 603745 w 7149692"/>
                  <a:gd name="connsiteY219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787212 w 7149692"/>
                  <a:gd name="connsiteY140" fmla="*/ 135467 h 4639734"/>
                  <a:gd name="connsiteX141" fmla="*/ 3694079 w 7149692"/>
                  <a:gd name="connsiteY141" fmla="*/ 101600 h 4639734"/>
                  <a:gd name="connsiteX142" fmla="*/ 3617879 w 7149692"/>
                  <a:gd name="connsiteY142" fmla="*/ 67734 h 4639734"/>
                  <a:gd name="connsiteX143" fmla="*/ 3550145 w 7149692"/>
                  <a:gd name="connsiteY143" fmla="*/ 42334 h 4639734"/>
                  <a:gd name="connsiteX144" fmla="*/ 3431612 w 7149692"/>
                  <a:gd name="connsiteY144" fmla="*/ 8467 h 4639734"/>
                  <a:gd name="connsiteX145" fmla="*/ 3330012 w 7149692"/>
                  <a:gd name="connsiteY145" fmla="*/ 0 h 4639734"/>
                  <a:gd name="connsiteX146" fmla="*/ 3143745 w 7149692"/>
                  <a:gd name="connsiteY146" fmla="*/ 8467 h 4639734"/>
                  <a:gd name="connsiteX147" fmla="*/ 3050612 w 7149692"/>
                  <a:gd name="connsiteY147" fmla="*/ 25400 h 4639734"/>
                  <a:gd name="connsiteX148" fmla="*/ 2991345 w 7149692"/>
                  <a:gd name="connsiteY148" fmla="*/ 42334 h 4639734"/>
                  <a:gd name="connsiteX149" fmla="*/ 2898212 w 7149692"/>
                  <a:gd name="connsiteY149" fmla="*/ 93134 h 4639734"/>
                  <a:gd name="connsiteX150" fmla="*/ 2855879 w 7149692"/>
                  <a:gd name="connsiteY150" fmla="*/ 118534 h 4639734"/>
                  <a:gd name="connsiteX151" fmla="*/ 2805079 w 7149692"/>
                  <a:gd name="connsiteY151" fmla="*/ 160867 h 4639734"/>
                  <a:gd name="connsiteX152" fmla="*/ 2745812 w 7149692"/>
                  <a:gd name="connsiteY152" fmla="*/ 203200 h 4639734"/>
                  <a:gd name="connsiteX153" fmla="*/ 2720412 w 7149692"/>
                  <a:gd name="connsiteY153" fmla="*/ 254000 h 4639734"/>
                  <a:gd name="connsiteX154" fmla="*/ 2695012 w 7149692"/>
                  <a:gd name="connsiteY154" fmla="*/ 296334 h 4639734"/>
                  <a:gd name="connsiteX155" fmla="*/ 2644212 w 7149692"/>
                  <a:gd name="connsiteY155" fmla="*/ 389467 h 4639734"/>
                  <a:gd name="connsiteX156" fmla="*/ 2627279 w 7149692"/>
                  <a:gd name="connsiteY156" fmla="*/ 414867 h 4639734"/>
                  <a:gd name="connsiteX157" fmla="*/ 2610345 w 7149692"/>
                  <a:gd name="connsiteY157" fmla="*/ 541867 h 4639734"/>
                  <a:gd name="connsiteX158" fmla="*/ 2593412 w 7149692"/>
                  <a:gd name="connsiteY158" fmla="*/ 584200 h 4639734"/>
                  <a:gd name="connsiteX159" fmla="*/ 2584945 w 7149692"/>
                  <a:gd name="connsiteY159" fmla="*/ 609600 h 4639734"/>
                  <a:gd name="connsiteX160" fmla="*/ 2568012 w 7149692"/>
                  <a:gd name="connsiteY160" fmla="*/ 643467 h 4639734"/>
                  <a:gd name="connsiteX161" fmla="*/ 2542612 w 7149692"/>
                  <a:gd name="connsiteY161" fmla="*/ 728134 h 4639734"/>
                  <a:gd name="connsiteX162" fmla="*/ 2551079 w 7149692"/>
                  <a:gd name="connsiteY162" fmla="*/ 880534 h 4639734"/>
                  <a:gd name="connsiteX163" fmla="*/ 2576479 w 7149692"/>
                  <a:gd name="connsiteY163" fmla="*/ 973667 h 4639734"/>
                  <a:gd name="connsiteX164" fmla="*/ 2618812 w 7149692"/>
                  <a:gd name="connsiteY164" fmla="*/ 1066800 h 4639734"/>
                  <a:gd name="connsiteX165" fmla="*/ 2678079 w 7149692"/>
                  <a:gd name="connsiteY165" fmla="*/ 1134534 h 4639734"/>
                  <a:gd name="connsiteX166" fmla="*/ 2703479 w 7149692"/>
                  <a:gd name="connsiteY166" fmla="*/ 1202267 h 4639734"/>
                  <a:gd name="connsiteX167" fmla="*/ 2635745 w 7149692"/>
                  <a:gd name="connsiteY167" fmla="*/ 1193800 h 4639734"/>
                  <a:gd name="connsiteX168" fmla="*/ 2568012 w 7149692"/>
                  <a:gd name="connsiteY168" fmla="*/ 1117600 h 4639734"/>
                  <a:gd name="connsiteX169" fmla="*/ 2508745 w 7149692"/>
                  <a:gd name="connsiteY169" fmla="*/ 1049867 h 4639734"/>
                  <a:gd name="connsiteX170" fmla="*/ 2432545 w 7149692"/>
                  <a:gd name="connsiteY170" fmla="*/ 999067 h 4639734"/>
                  <a:gd name="connsiteX171" fmla="*/ 2305545 w 7149692"/>
                  <a:gd name="connsiteY171" fmla="*/ 889000 h 4639734"/>
                  <a:gd name="connsiteX172" fmla="*/ 2187012 w 7149692"/>
                  <a:gd name="connsiteY172" fmla="*/ 804334 h 4639734"/>
                  <a:gd name="connsiteX173" fmla="*/ 2017679 w 7149692"/>
                  <a:gd name="connsiteY173" fmla="*/ 677334 h 4639734"/>
                  <a:gd name="connsiteX174" fmla="*/ 1873745 w 7149692"/>
                  <a:gd name="connsiteY174" fmla="*/ 575734 h 4639734"/>
                  <a:gd name="connsiteX175" fmla="*/ 1789079 w 7149692"/>
                  <a:gd name="connsiteY175" fmla="*/ 533400 h 4639734"/>
                  <a:gd name="connsiteX176" fmla="*/ 1611279 w 7149692"/>
                  <a:gd name="connsiteY176" fmla="*/ 474134 h 4639734"/>
                  <a:gd name="connsiteX177" fmla="*/ 1501212 w 7149692"/>
                  <a:gd name="connsiteY177" fmla="*/ 465667 h 4639734"/>
                  <a:gd name="connsiteX178" fmla="*/ 1314945 w 7149692"/>
                  <a:gd name="connsiteY178" fmla="*/ 474134 h 4639734"/>
                  <a:gd name="connsiteX179" fmla="*/ 1179479 w 7149692"/>
                  <a:gd name="connsiteY179" fmla="*/ 508000 h 4639734"/>
                  <a:gd name="connsiteX180" fmla="*/ 1111745 w 7149692"/>
                  <a:gd name="connsiteY180" fmla="*/ 524934 h 4639734"/>
                  <a:gd name="connsiteX181" fmla="*/ 1044012 w 7149692"/>
                  <a:gd name="connsiteY181" fmla="*/ 567267 h 4639734"/>
                  <a:gd name="connsiteX182" fmla="*/ 993212 w 7149692"/>
                  <a:gd name="connsiteY182" fmla="*/ 618067 h 4639734"/>
                  <a:gd name="connsiteX183" fmla="*/ 933945 w 7149692"/>
                  <a:gd name="connsiteY183" fmla="*/ 728134 h 4639734"/>
                  <a:gd name="connsiteX184" fmla="*/ 900079 w 7149692"/>
                  <a:gd name="connsiteY184" fmla="*/ 778934 h 4639734"/>
                  <a:gd name="connsiteX185" fmla="*/ 883145 w 7149692"/>
                  <a:gd name="connsiteY185" fmla="*/ 838200 h 4639734"/>
                  <a:gd name="connsiteX186" fmla="*/ 866212 w 7149692"/>
                  <a:gd name="connsiteY186" fmla="*/ 905934 h 4639734"/>
                  <a:gd name="connsiteX187" fmla="*/ 883145 w 7149692"/>
                  <a:gd name="connsiteY187" fmla="*/ 1227667 h 4639734"/>
                  <a:gd name="connsiteX188" fmla="*/ 908545 w 7149692"/>
                  <a:gd name="connsiteY188" fmla="*/ 1320800 h 4639734"/>
                  <a:gd name="connsiteX189" fmla="*/ 967812 w 7149692"/>
                  <a:gd name="connsiteY189" fmla="*/ 1413934 h 4639734"/>
                  <a:gd name="connsiteX190" fmla="*/ 1010145 w 7149692"/>
                  <a:gd name="connsiteY190" fmla="*/ 1490134 h 4639734"/>
                  <a:gd name="connsiteX191" fmla="*/ 1060945 w 7149692"/>
                  <a:gd name="connsiteY191" fmla="*/ 1532467 h 4639734"/>
                  <a:gd name="connsiteX192" fmla="*/ 1145612 w 7149692"/>
                  <a:gd name="connsiteY192" fmla="*/ 1617134 h 4639734"/>
                  <a:gd name="connsiteX193" fmla="*/ 1230279 w 7149692"/>
                  <a:gd name="connsiteY193" fmla="*/ 1710267 h 4639734"/>
                  <a:gd name="connsiteX194" fmla="*/ 1314945 w 7149692"/>
                  <a:gd name="connsiteY194" fmla="*/ 1794934 h 4639734"/>
                  <a:gd name="connsiteX195" fmla="*/ 1391145 w 7149692"/>
                  <a:gd name="connsiteY195" fmla="*/ 1862667 h 4639734"/>
                  <a:gd name="connsiteX196" fmla="*/ 1433479 w 7149692"/>
                  <a:gd name="connsiteY196" fmla="*/ 1921934 h 4639734"/>
                  <a:gd name="connsiteX197" fmla="*/ 1357279 w 7149692"/>
                  <a:gd name="connsiteY197" fmla="*/ 1921934 h 4639734"/>
                  <a:gd name="connsiteX198" fmla="*/ 1298012 w 7149692"/>
                  <a:gd name="connsiteY198" fmla="*/ 1888067 h 4639734"/>
                  <a:gd name="connsiteX199" fmla="*/ 1204879 w 7149692"/>
                  <a:gd name="connsiteY199" fmla="*/ 1845734 h 4639734"/>
                  <a:gd name="connsiteX200" fmla="*/ 1128679 w 7149692"/>
                  <a:gd name="connsiteY200" fmla="*/ 1820334 h 4639734"/>
                  <a:gd name="connsiteX201" fmla="*/ 967812 w 7149692"/>
                  <a:gd name="connsiteY201" fmla="*/ 1811867 h 4639734"/>
                  <a:gd name="connsiteX202" fmla="*/ 866212 w 7149692"/>
                  <a:gd name="connsiteY202" fmla="*/ 1803400 h 4639734"/>
                  <a:gd name="connsiteX203" fmla="*/ 790012 w 7149692"/>
                  <a:gd name="connsiteY203" fmla="*/ 1811867 h 4639734"/>
                  <a:gd name="connsiteX204" fmla="*/ 722279 w 7149692"/>
                  <a:gd name="connsiteY204" fmla="*/ 1837267 h 4639734"/>
                  <a:gd name="connsiteX205" fmla="*/ 654545 w 7149692"/>
                  <a:gd name="connsiteY205" fmla="*/ 1896534 h 4639734"/>
                  <a:gd name="connsiteX206" fmla="*/ 544479 w 7149692"/>
                  <a:gd name="connsiteY206" fmla="*/ 1981200 h 4639734"/>
                  <a:gd name="connsiteX207" fmla="*/ 459812 w 7149692"/>
                  <a:gd name="connsiteY207" fmla="*/ 2032000 h 4639734"/>
                  <a:gd name="connsiteX208" fmla="*/ 400545 w 7149692"/>
                  <a:gd name="connsiteY208" fmla="*/ 2099734 h 4639734"/>
                  <a:gd name="connsiteX209" fmla="*/ 332812 w 7149692"/>
                  <a:gd name="connsiteY209" fmla="*/ 2159000 h 4639734"/>
                  <a:gd name="connsiteX210" fmla="*/ 282012 w 7149692"/>
                  <a:gd name="connsiteY210" fmla="*/ 2235200 h 4639734"/>
                  <a:gd name="connsiteX211" fmla="*/ 205812 w 7149692"/>
                  <a:gd name="connsiteY211" fmla="*/ 2362200 h 4639734"/>
                  <a:gd name="connsiteX212" fmla="*/ 180412 w 7149692"/>
                  <a:gd name="connsiteY212" fmla="*/ 2446867 h 4639734"/>
                  <a:gd name="connsiteX213" fmla="*/ 239679 w 7149692"/>
                  <a:gd name="connsiteY213" fmla="*/ 2573867 h 4639734"/>
                  <a:gd name="connsiteX214" fmla="*/ 315879 w 7149692"/>
                  <a:gd name="connsiteY214" fmla="*/ 2641600 h 4639734"/>
                  <a:gd name="connsiteX215" fmla="*/ 417479 w 7149692"/>
                  <a:gd name="connsiteY215" fmla="*/ 2709334 h 4639734"/>
                  <a:gd name="connsiteX216" fmla="*/ 510612 w 7149692"/>
                  <a:gd name="connsiteY216" fmla="*/ 2768600 h 4639734"/>
                  <a:gd name="connsiteX217" fmla="*/ 561412 w 7149692"/>
                  <a:gd name="connsiteY217" fmla="*/ 2827867 h 4639734"/>
                  <a:gd name="connsiteX218" fmla="*/ 603745 w 7149692"/>
                  <a:gd name="connsiteY218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787212 w 7149692"/>
                  <a:gd name="connsiteY140" fmla="*/ 135467 h 4639734"/>
                  <a:gd name="connsiteX141" fmla="*/ 3694079 w 7149692"/>
                  <a:gd name="connsiteY141" fmla="*/ 101600 h 4639734"/>
                  <a:gd name="connsiteX142" fmla="*/ 3617879 w 7149692"/>
                  <a:gd name="connsiteY142" fmla="*/ 67734 h 4639734"/>
                  <a:gd name="connsiteX143" fmla="*/ 3550145 w 7149692"/>
                  <a:gd name="connsiteY143" fmla="*/ 42334 h 4639734"/>
                  <a:gd name="connsiteX144" fmla="*/ 3431612 w 7149692"/>
                  <a:gd name="connsiteY144" fmla="*/ 8467 h 4639734"/>
                  <a:gd name="connsiteX145" fmla="*/ 3330012 w 7149692"/>
                  <a:gd name="connsiteY145" fmla="*/ 0 h 4639734"/>
                  <a:gd name="connsiteX146" fmla="*/ 3143745 w 7149692"/>
                  <a:gd name="connsiteY146" fmla="*/ 8467 h 4639734"/>
                  <a:gd name="connsiteX147" fmla="*/ 3050612 w 7149692"/>
                  <a:gd name="connsiteY147" fmla="*/ 25400 h 4639734"/>
                  <a:gd name="connsiteX148" fmla="*/ 2991345 w 7149692"/>
                  <a:gd name="connsiteY148" fmla="*/ 42334 h 4639734"/>
                  <a:gd name="connsiteX149" fmla="*/ 2898212 w 7149692"/>
                  <a:gd name="connsiteY149" fmla="*/ 93134 h 4639734"/>
                  <a:gd name="connsiteX150" fmla="*/ 2805079 w 7149692"/>
                  <a:gd name="connsiteY150" fmla="*/ 160867 h 4639734"/>
                  <a:gd name="connsiteX151" fmla="*/ 2745812 w 7149692"/>
                  <a:gd name="connsiteY151" fmla="*/ 203200 h 4639734"/>
                  <a:gd name="connsiteX152" fmla="*/ 2720412 w 7149692"/>
                  <a:gd name="connsiteY152" fmla="*/ 254000 h 4639734"/>
                  <a:gd name="connsiteX153" fmla="*/ 2695012 w 7149692"/>
                  <a:gd name="connsiteY153" fmla="*/ 296334 h 4639734"/>
                  <a:gd name="connsiteX154" fmla="*/ 2644212 w 7149692"/>
                  <a:gd name="connsiteY154" fmla="*/ 389467 h 4639734"/>
                  <a:gd name="connsiteX155" fmla="*/ 2627279 w 7149692"/>
                  <a:gd name="connsiteY155" fmla="*/ 414867 h 4639734"/>
                  <a:gd name="connsiteX156" fmla="*/ 2610345 w 7149692"/>
                  <a:gd name="connsiteY156" fmla="*/ 541867 h 4639734"/>
                  <a:gd name="connsiteX157" fmla="*/ 2593412 w 7149692"/>
                  <a:gd name="connsiteY157" fmla="*/ 584200 h 4639734"/>
                  <a:gd name="connsiteX158" fmla="*/ 2584945 w 7149692"/>
                  <a:gd name="connsiteY158" fmla="*/ 609600 h 4639734"/>
                  <a:gd name="connsiteX159" fmla="*/ 2568012 w 7149692"/>
                  <a:gd name="connsiteY159" fmla="*/ 643467 h 4639734"/>
                  <a:gd name="connsiteX160" fmla="*/ 2542612 w 7149692"/>
                  <a:gd name="connsiteY160" fmla="*/ 728134 h 4639734"/>
                  <a:gd name="connsiteX161" fmla="*/ 2551079 w 7149692"/>
                  <a:gd name="connsiteY161" fmla="*/ 880534 h 4639734"/>
                  <a:gd name="connsiteX162" fmla="*/ 2576479 w 7149692"/>
                  <a:gd name="connsiteY162" fmla="*/ 973667 h 4639734"/>
                  <a:gd name="connsiteX163" fmla="*/ 2618812 w 7149692"/>
                  <a:gd name="connsiteY163" fmla="*/ 1066800 h 4639734"/>
                  <a:gd name="connsiteX164" fmla="*/ 2678079 w 7149692"/>
                  <a:gd name="connsiteY164" fmla="*/ 1134534 h 4639734"/>
                  <a:gd name="connsiteX165" fmla="*/ 2703479 w 7149692"/>
                  <a:gd name="connsiteY165" fmla="*/ 1202267 h 4639734"/>
                  <a:gd name="connsiteX166" fmla="*/ 2635745 w 7149692"/>
                  <a:gd name="connsiteY166" fmla="*/ 1193800 h 4639734"/>
                  <a:gd name="connsiteX167" fmla="*/ 2568012 w 7149692"/>
                  <a:gd name="connsiteY167" fmla="*/ 1117600 h 4639734"/>
                  <a:gd name="connsiteX168" fmla="*/ 2508745 w 7149692"/>
                  <a:gd name="connsiteY168" fmla="*/ 1049867 h 4639734"/>
                  <a:gd name="connsiteX169" fmla="*/ 2432545 w 7149692"/>
                  <a:gd name="connsiteY169" fmla="*/ 999067 h 4639734"/>
                  <a:gd name="connsiteX170" fmla="*/ 2305545 w 7149692"/>
                  <a:gd name="connsiteY170" fmla="*/ 889000 h 4639734"/>
                  <a:gd name="connsiteX171" fmla="*/ 2187012 w 7149692"/>
                  <a:gd name="connsiteY171" fmla="*/ 804334 h 4639734"/>
                  <a:gd name="connsiteX172" fmla="*/ 2017679 w 7149692"/>
                  <a:gd name="connsiteY172" fmla="*/ 677334 h 4639734"/>
                  <a:gd name="connsiteX173" fmla="*/ 1873745 w 7149692"/>
                  <a:gd name="connsiteY173" fmla="*/ 575734 h 4639734"/>
                  <a:gd name="connsiteX174" fmla="*/ 1789079 w 7149692"/>
                  <a:gd name="connsiteY174" fmla="*/ 533400 h 4639734"/>
                  <a:gd name="connsiteX175" fmla="*/ 1611279 w 7149692"/>
                  <a:gd name="connsiteY175" fmla="*/ 474134 h 4639734"/>
                  <a:gd name="connsiteX176" fmla="*/ 1501212 w 7149692"/>
                  <a:gd name="connsiteY176" fmla="*/ 465667 h 4639734"/>
                  <a:gd name="connsiteX177" fmla="*/ 1314945 w 7149692"/>
                  <a:gd name="connsiteY177" fmla="*/ 474134 h 4639734"/>
                  <a:gd name="connsiteX178" fmla="*/ 1179479 w 7149692"/>
                  <a:gd name="connsiteY178" fmla="*/ 508000 h 4639734"/>
                  <a:gd name="connsiteX179" fmla="*/ 1111745 w 7149692"/>
                  <a:gd name="connsiteY179" fmla="*/ 524934 h 4639734"/>
                  <a:gd name="connsiteX180" fmla="*/ 1044012 w 7149692"/>
                  <a:gd name="connsiteY180" fmla="*/ 567267 h 4639734"/>
                  <a:gd name="connsiteX181" fmla="*/ 993212 w 7149692"/>
                  <a:gd name="connsiteY181" fmla="*/ 618067 h 4639734"/>
                  <a:gd name="connsiteX182" fmla="*/ 933945 w 7149692"/>
                  <a:gd name="connsiteY182" fmla="*/ 728134 h 4639734"/>
                  <a:gd name="connsiteX183" fmla="*/ 900079 w 7149692"/>
                  <a:gd name="connsiteY183" fmla="*/ 778934 h 4639734"/>
                  <a:gd name="connsiteX184" fmla="*/ 883145 w 7149692"/>
                  <a:gd name="connsiteY184" fmla="*/ 838200 h 4639734"/>
                  <a:gd name="connsiteX185" fmla="*/ 866212 w 7149692"/>
                  <a:gd name="connsiteY185" fmla="*/ 905934 h 4639734"/>
                  <a:gd name="connsiteX186" fmla="*/ 883145 w 7149692"/>
                  <a:gd name="connsiteY186" fmla="*/ 1227667 h 4639734"/>
                  <a:gd name="connsiteX187" fmla="*/ 908545 w 7149692"/>
                  <a:gd name="connsiteY187" fmla="*/ 1320800 h 4639734"/>
                  <a:gd name="connsiteX188" fmla="*/ 967812 w 7149692"/>
                  <a:gd name="connsiteY188" fmla="*/ 1413934 h 4639734"/>
                  <a:gd name="connsiteX189" fmla="*/ 1010145 w 7149692"/>
                  <a:gd name="connsiteY189" fmla="*/ 1490134 h 4639734"/>
                  <a:gd name="connsiteX190" fmla="*/ 1060945 w 7149692"/>
                  <a:gd name="connsiteY190" fmla="*/ 1532467 h 4639734"/>
                  <a:gd name="connsiteX191" fmla="*/ 1145612 w 7149692"/>
                  <a:gd name="connsiteY191" fmla="*/ 1617134 h 4639734"/>
                  <a:gd name="connsiteX192" fmla="*/ 1230279 w 7149692"/>
                  <a:gd name="connsiteY192" fmla="*/ 1710267 h 4639734"/>
                  <a:gd name="connsiteX193" fmla="*/ 1314945 w 7149692"/>
                  <a:gd name="connsiteY193" fmla="*/ 1794934 h 4639734"/>
                  <a:gd name="connsiteX194" fmla="*/ 1391145 w 7149692"/>
                  <a:gd name="connsiteY194" fmla="*/ 1862667 h 4639734"/>
                  <a:gd name="connsiteX195" fmla="*/ 1433479 w 7149692"/>
                  <a:gd name="connsiteY195" fmla="*/ 1921934 h 4639734"/>
                  <a:gd name="connsiteX196" fmla="*/ 1357279 w 7149692"/>
                  <a:gd name="connsiteY196" fmla="*/ 1921934 h 4639734"/>
                  <a:gd name="connsiteX197" fmla="*/ 1298012 w 7149692"/>
                  <a:gd name="connsiteY197" fmla="*/ 1888067 h 4639734"/>
                  <a:gd name="connsiteX198" fmla="*/ 1204879 w 7149692"/>
                  <a:gd name="connsiteY198" fmla="*/ 1845734 h 4639734"/>
                  <a:gd name="connsiteX199" fmla="*/ 1128679 w 7149692"/>
                  <a:gd name="connsiteY199" fmla="*/ 1820334 h 4639734"/>
                  <a:gd name="connsiteX200" fmla="*/ 967812 w 7149692"/>
                  <a:gd name="connsiteY200" fmla="*/ 1811867 h 4639734"/>
                  <a:gd name="connsiteX201" fmla="*/ 866212 w 7149692"/>
                  <a:gd name="connsiteY201" fmla="*/ 1803400 h 4639734"/>
                  <a:gd name="connsiteX202" fmla="*/ 790012 w 7149692"/>
                  <a:gd name="connsiteY202" fmla="*/ 1811867 h 4639734"/>
                  <a:gd name="connsiteX203" fmla="*/ 722279 w 7149692"/>
                  <a:gd name="connsiteY203" fmla="*/ 1837267 h 4639734"/>
                  <a:gd name="connsiteX204" fmla="*/ 654545 w 7149692"/>
                  <a:gd name="connsiteY204" fmla="*/ 1896534 h 4639734"/>
                  <a:gd name="connsiteX205" fmla="*/ 544479 w 7149692"/>
                  <a:gd name="connsiteY205" fmla="*/ 1981200 h 4639734"/>
                  <a:gd name="connsiteX206" fmla="*/ 459812 w 7149692"/>
                  <a:gd name="connsiteY206" fmla="*/ 2032000 h 4639734"/>
                  <a:gd name="connsiteX207" fmla="*/ 400545 w 7149692"/>
                  <a:gd name="connsiteY207" fmla="*/ 2099734 h 4639734"/>
                  <a:gd name="connsiteX208" fmla="*/ 332812 w 7149692"/>
                  <a:gd name="connsiteY208" fmla="*/ 2159000 h 4639734"/>
                  <a:gd name="connsiteX209" fmla="*/ 282012 w 7149692"/>
                  <a:gd name="connsiteY209" fmla="*/ 2235200 h 4639734"/>
                  <a:gd name="connsiteX210" fmla="*/ 205812 w 7149692"/>
                  <a:gd name="connsiteY210" fmla="*/ 2362200 h 4639734"/>
                  <a:gd name="connsiteX211" fmla="*/ 180412 w 7149692"/>
                  <a:gd name="connsiteY211" fmla="*/ 2446867 h 4639734"/>
                  <a:gd name="connsiteX212" fmla="*/ 239679 w 7149692"/>
                  <a:gd name="connsiteY212" fmla="*/ 2573867 h 4639734"/>
                  <a:gd name="connsiteX213" fmla="*/ 315879 w 7149692"/>
                  <a:gd name="connsiteY213" fmla="*/ 2641600 h 4639734"/>
                  <a:gd name="connsiteX214" fmla="*/ 417479 w 7149692"/>
                  <a:gd name="connsiteY214" fmla="*/ 2709334 h 4639734"/>
                  <a:gd name="connsiteX215" fmla="*/ 510612 w 7149692"/>
                  <a:gd name="connsiteY215" fmla="*/ 2768600 h 4639734"/>
                  <a:gd name="connsiteX216" fmla="*/ 561412 w 7149692"/>
                  <a:gd name="connsiteY216" fmla="*/ 2827867 h 4639734"/>
                  <a:gd name="connsiteX217" fmla="*/ 603745 w 7149692"/>
                  <a:gd name="connsiteY217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787212 w 7149692"/>
                  <a:gd name="connsiteY140" fmla="*/ 135467 h 4639734"/>
                  <a:gd name="connsiteX141" fmla="*/ 3694079 w 7149692"/>
                  <a:gd name="connsiteY141" fmla="*/ 101600 h 4639734"/>
                  <a:gd name="connsiteX142" fmla="*/ 3617879 w 7149692"/>
                  <a:gd name="connsiteY142" fmla="*/ 67734 h 4639734"/>
                  <a:gd name="connsiteX143" fmla="*/ 3550145 w 7149692"/>
                  <a:gd name="connsiteY143" fmla="*/ 42334 h 4639734"/>
                  <a:gd name="connsiteX144" fmla="*/ 3431612 w 7149692"/>
                  <a:gd name="connsiteY144" fmla="*/ 8467 h 4639734"/>
                  <a:gd name="connsiteX145" fmla="*/ 3330012 w 7149692"/>
                  <a:gd name="connsiteY145" fmla="*/ 0 h 4639734"/>
                  <a:gd name="connsiteX146" fmla="*/ 3143745 w 7149692"/>
                  <a:gd name="connsiteY146" fmla="*/ 8467 h 4639734"/>
                  <a:gd name="connsiteX147" fmla="*/ 3050612 w 7149692"/>
                  <a:gd name="connsiteY147" fmla="*/ 25400 h 4639734"/>
                  <a:gd name="connsiteX148" fmla="*/ 2991345 w 7149692"/>
                  <a:gd name="connsiteY148" fmla="*/ 42334 h 4639734"/>
                  <a:gd name="connsiteX149" fmla="*/ 2898212 w 7149692"/>
                  <a:gd name="connsiteY149" fmla="*/ 93134 h 4639734"/>
                  <a:gd name="connsiteX150" fmla="*/ 2805079 w 7149692"/>
                  <a:gd name="connsiteY150" fmla="*/ 160867 h 4639734"/>
                  <a:gd name="connsiteX151" fmla="*/ 2745812 w 7149692"/>
                  <a:gd name="connsiteY151" fmla="*/ 203200 h 4639734"/>
                  <a:gd name="connsiteX152" fmla="*/ 2695012 w 7149692"/>
                  <a:gd name="connsiteY152" fmla="*/ 296334 h 4639734"/>
                  <a:gd name="connsiteX153" fmla="*/ 2644212 w 7149692"/>
                  <a:gd name="connsiteY153" fmla="*/ 389467 h 4639734"/>
                  <a:gd name="connsiteX154" fmla="*/ 2627279 w 7149692"/>
                  <a:gd name="connsiteY154" fmla="*/ 414867 h 4639734"/>
                  <a:gd name="connsiteX155" fmla="*/ 2610345 w 7149692"/>
                  <a:gd name="connsiteY155" fmla="*/ 541867 h 4639734"/>
                  <a:gd name="connsiteX156" fmla="*/ 2593412 w 7149692"/>
                  <a:gd name="connsiteY156" fmla="*/ 584200 h 4639734"/>
                  <a:gd name="connsiteX157" fmla="*/ 2584945 w 7149692"/>
                  <a:gd name="connsiteY157" fmla="*/ 609600 h 4639734"/>
                  <a:gd name="connsiteX158" fmla="*/ 2568012 w 7149692"/>
                  <a:gd name="connsiteY158" fmla="*/ 643467 h 4639734"/>
                  <a:gd name="connsiteX159" fmla="*/ 2542612 w 7149692"/>
                  <a:gd name="connsiteY159" fmla="*/ 728134 h 4639734"/>
                  <a:gd name="connsiteX160" fmla="*/ 2551079 w 7149692"/>
                  <a:gd name="connsiteY160" fmla="*/ 880534 h 4639734"/>
                  <a:gd name="connsiteX161" fmla="*/ 2576479 w 7149692"/>
                  <a:gd name="connsiteY161" fmla="*/ 973667 h 4639734"/>
                  <a:gd name="connsiteX162" fmla="*/ 2618812 w 7149692"/>
                  <a:gd name="connsiteY162" fmla="*/ 1066800 h 4639734"/>
                  <a:gd name="connsiteX163" fmla="*/ 2678079 w 7149692"/>
                  <a:gd name="connsiteY163" fmla="*/ 1134534 h 4639734"/>
                  <a:gd name="connsiteX164" fmla="*/ 2703479 w 7149692"/>
                  <a:gd name="connsiteY164" fmla="*/ 1202267 h 4639734"/>
                  <a:gd name="connsiteX165" fmla="*/ 2635745 w 7149692"/>
                  <a:gd name="connsiteY165" fmla="*/ 1193800 h 4639734"/>
                  <a:gd name="connsiteX166" fmla="*/ 2568012 w 7149692"/>
                  <a:gd name="connsiteY166" fmla="*/ 1117600 h 4639734"/>
                  <a:gd name="connsiteX167" fmla="*/ 2508745 w 7149692"/>
                  <a:gd name="connsiteY167" fmla="*/ 1049867 h 4639734"/>
                  <a:gd name="connsiteX168" fmla="*/ 2432545 w 7149692"/>
                  <a:gd name="connsiteY168" fmla="*/ 999067 h 4639734"/>
                  <a:gd name="connsiteX169" fmla="*/ 2305545 w 7149692"/>
                  <a:gd name="connsiteY169" fmla="*/ 889000 h 4639734"/>
                  <a:gd name="connsiteX170" fmla="*/ 2187012 w 7149692"/>
                  <a:gd name="connsiteY170" fmla="*/ 804334 h 4639734"/>
                  <a:gd name="connsiteX171" fmla="*/ 2017679 w 7149692"/>
                  <a:gd name="connsiteY171" fmla="*/ 677334 h 4639734"/>
                  <a:gd name="connsiteX172" fmla="*/ 1873745 w 7149692"/>
                  <a:gd name="connsiteY172" fmla="*/ 575734 h 4639734"/>
                  <a:gd name="connsiteX173" fmla="*/ 1789079 w 7149692"/>
                  <a:gd name="connsiteY173" fmla="*/ 533400 h 4639734"/>
                  <a:gd name="connsiteX174" fmla="*/ 1611279 w 7149692"/>
                  <a:gd name="connsiteY174" fmla="*/ 474134 h 4639734"/>
                  <a:gd name="connsiteX175" fmla="*/ 1501212 w 7149692"/>
                  <a:gd name="connsiteY175" fmla="*/ 465667 h 4639734"/>
                  <a:gd name="connsiteX176" fmla="*/ 1314945 w 7149692"/>
                  <a:gd name="connsiteY176" fmla="*/ 474134 h 4639734"/>
                  <a:gd name="connsiteX177" fmla="*/ 1179479 w 7149692"/>
                  <a:gd name="connsiteY177" fmla="*/ 508000 h 4639734"/>
                  <a:gd name="connsiteX178" fmla="*/ 1111745 w 7149692"/>
                  <a:gd name="connsiteY178" fmla="*/ 524934 h 4639734"/>
                  <a:gd name="connsiteX179" fmla="*/ 1044012 w 7149692"/>
                  <a:gd name="connsiteY179" fmla="*/ 567267 h 4639734"/>
                  <a:gd name="connsiteX180" fmla="*/ 993212 w 7149692"/>
                  <a:gd name="connsiteY180" fmla="*/ 618067 h 4639734"/>
                  <a:gd name="connsiteX181" fmla="*/ 933945 w 7149692"/>
                  <a:gd name="connsiteY181" fmla="*/ 728134 h 4639734"/>
                  <a:gd name="connsiteX182" fmla="*/ 900079 w 7149692"/>
                  <a:gd name="connsiteY182" fmla="*/ 778934 h 4639734"/>
                  <a:gd name="connsiteX183" fmla="*/ 883145 w 7149692"/>
                  <a:gd name="connsiteY183" fmla="*/ 838200 h 4639734"/>
                  <a:gd name="connsiteX184" fmla="*/ 866212 w 7149692"/>
                  <a:gd name="connsiteY184" fmla="*/ 905934 h 4639734"/>
                  <a:gd name="connsiteX185" fmla="*/ 883145 w 7149692"/>
                  <a:gd name="connsiteY185" fmla="*/ 1227667 h 4639734"/>
                  <a:gd name="connsiteX186" fmla="*/ 908545 w 7149692"/>
                  <a:gd name="connsiteY186" fmla="*/ 1320800 h 4639734"/>
                  <a:gd name="connsiteX187" fmla="*/ 967812 w 7149692"/>
                  <a:gd name="connsiteY187" fmla="*/ 1413934 h 4639734"/>
                  <a:gd name="connsiteX188" fmla="*/ 1010145 w 7149692"/>
                  <a:gd name="connsiteY188" fmla="*/ 1490134 h 4639734"/>
                  <a:gd name="connsiteX189" fmla="*/ 1060945 w 7149692"/>
                  <a:gd name="connsiteY189" fmla="*/ 1532467 h 4639734"/>
                  <a:gd name="connsiteX190" fmla="*/ 1145612 w 7149692"/>
                  <a:gd name="connsiteY190" fmla="*/ 1617134 h 4639734"/>
                  <a:gd name="connsiteX191" fmla="*/ 1230279 w 7149692"/>
                  <a:gd name="connsiteY191" fmla="*/ 1710267 h 4639734"/>
                  <a:gd name="connsiteX192" fmla="*/ 1314945 w 7149692"/>
                  <a:gd name="connsiteY192" fmla="*/ 1794934 h 4639734"/>
                  <a:gd name="connsiteX193" fmla="*/ 1391145 w 7149692"/>
                  <a:gd name="connsiteY193" fmla="*/ 1862667 h 4639734"/>
                  <a:gd name="connsiteX194" fmla="*/ 1433479 w 7149692"/>
                  <a:gd name="connsiteY194" fmla="*/ 1921934 h 4639734"/>
                  <a:gd name="connsiteX195" fmla="*/ 1357279 w 7149692"/>
                  <a:gd name="connsiteY195" fmla="*/ 1921934 h 4639734"/>
                  <a:gd name="connsiteX196" fmla="*/ 1298012 w 7149692"/>
                  <a:gd name="connsiteY196" fmla="*/ 1888067 h 4639734"/>
                  <a:gd name="connsiteX197" fmla="*/ 1204879 w 7149692"/>
                  <a:gd name="connsiteY197" fmla="*/ 1845734 h 4639734"/>
                  <a:gd name="connsiteX198" fmla="*/ 1128679 w 7149692"/>
                  <a:gd name="connsiteY198" fmla="*/ 1820334 h 4639734"/>
                  <a:gd name="connsiteX199" fmla="*/ 967812 w 7149692"/>
                  <a:gd name="connsiteY199" fmla="*/ 1811867 h 4639734"/>
                  <a:gd name="connsiteX200" fmla="*/ 866212 w 7149692"/>
                  <a:gd name="connsiteY200" fmla="*/ 1803400 h 4639734"/>
                  <a:gd name="connsiteX201" fmla="*/ 790012 w 7149692"/>
                  <a:gd name="connsiteY201" fmla="*/ 1811867 h 4639734"/>
                  <a:gd name="connsiteX202" fmla="*/ 722279 w 7149692"/>
                  <a:gd name="connsiteY202" fmla="*/ 1837267 h 4639734"/>
                  <a:gd name="connsiteX203" fmla="*/ 654545 w 7149692"/>
                  <a:gd name="connsiteY203" fmla="*/ 1896534 h 4639734"/>
                  <a:gd name="connsiteX204" fmla="*/ 544479 w 7149692"/>
                  <a:gd name="connsiteY204" fmla="*/ 1981200 h 4639734"/>
                  <a:gd name="connsiteX205" fmla="*/ 459812 w 7149692"/>
                  <a:gd name="connsiteY205" fmla="*/ 2032000 h 4639734"/>
                  <a:gd name="connsiteX206" fmla="*/ 400545 w 7149692"/>
                  <a:gd name="connsiteY206" fmla="*/ 2099734 h 4639734"/>
                  <a:gd name="connsiteX207" fmla="*/ 332812 w 7149692"/>
                  <a:gd name="connsiteY207" fmla="*/ 2159000 h 4639734"/>
                  <a:gd name="connsiteX208" fmla="*/ 282012 w 7149692"/>
                  <a:gd name="connsiteY208" fmla="*/ 2235200 h 4639734"/>
                  <a:gd name="connsiteX209" fmla="*/ 205812 w 7149692"/>
                  <a:gd name="connsiteY209" fmla="*/ 2362200 h 4639734"/>
                  <a:gd name="connsiteX210" fmla="*/ 180412 w 7149692"/>
                  <a:gd name="connsiteY210" fmla="*/ 2446867 h 4639734"/>
                  <a:gd name="connsiteX211" fmla="*/ 239679 w 7149692"/>
                  <a:gd name="connsiteY211" fmla="*/ 2573867 h 4639734"/>
                  <a:gd name="connsiteX212" fmla="*/ 315879 w 7149692"/>
                  <a:gd name="connsiteY212" fmla="*/ 2641600 h 4639734"/>
                  <a:gd name="connsiteX213" fmla="*/ 417479 w 7149692"/>
                  <a:gd name="connsiteY213" fmla="*/ 2709334 h 4639734"/>
                  <a:gd name="connsiteX214" fmla="*/ 510612 w 7149692"/>
                  <a:gd name="connsiteY214" fmla="*/ 2768600 h 4639734"/>
                  <a:gd name="connsiteX215" fmla="*/ 561412 w 7149692"/>
                  <a:gd name="connsiteY215" fmla="*/ 2827867 h 4639734"/>
                  <a:gd name="connsiteX216" fmla="*/ 603745 w 7149692"/>
                  <a:gd name="connsiteY216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787212 w 7149692"/>
                  <a:gd name="connsiteY140" fmla="*/ 135467 h 4639734"/>
                  <a:gd name="connsiteX141" fmla="*/ 3694079 w 7149692"/>
                  <a:gd name="connsiteY141" fmla="*/ 101600 h 4639734"/>
                  <a:gd name="connsiteX142" fmla="*/ 3617879 w 7149692"/>
                  <a:gd name="connsiteY142" fmla="*/ 67734 h 4639734"/>
                  <a:gd name="connsiteX143" fmla="*/ 3550145 w 7149692"/>
                  <a:gd name="connsiteY143" fmla="*/ 42334 h 4639734"/>
                  <a:gd name="connsiteX144" fmla="*/ 3431612 w 7149692"/>
                  <a:gd name="connsiteY144" fmla="*/ 8467 h 4639734"/>
                  <a:gd name="connsiteX145" fmla="*/ 3330012 w 7149692"/>
                  <a:gd name="connsiteY145" fmla="*/ 0 h 4639734"/>
                  <a:gd name="connsiteX146" fmla="*/ 3143745 w 7149692"/>
                  <a:gd name="connsiteY146" fmla="*/ 8467 h 4639734"/>
                  <a:gd name="connsiteX147" fmla="*/ 3050612 w 7149692"/>
                  <a:gd name="connsiteY147" fmla="*/ 25400 h 4639734"/>
                  <a:gd name="connsiteX148" fmla="*/ 2991345 w 7149692"/>
                  <a:gd name="connsiteY148" fmla="*/ 42334 h 4639734"/>
                  <a:gd name="connsiteX149" fmla="*/ 2898212 w 7149692"/>
                  <a:gd name="connsiteY149" fmla="*/ 93134 h 4639734"/>
                  <a:gd name="connsiteX150" fmla="*/ 2805079 w 7149692"/>
                  <a:gd name="connsiteY150" fmla="*/ 160867 h 4639734"/>
                  <a:gd name="connsiteX151" fmla="*/ 2745812 w 7149692"/>
                  <a:gd name="connsiteY151" fmla="*/ 203200 h 4639734"/>
                  <a:gd name="connsiteX152" fmla="*/ 2695012 w 7149692"/>
                  <a:gd name="connsiteY152" fmla="*/ 296334 h 4639734"/>
                  <a:gd name="connsiteX153" fmla="*/ 2644212 w 7149692"/>
                  <a:gd name="connsiteY153" fmla="*/ 389467 h 4639734"/>
                  <a:gd name="connsiteX154" fmla="*/ 2610345 w 7149692"/>
                  <a:gd name="connsiteY154" fmla="*/ 541867 h 4639734"/>
                  <a:gd name="connsiteX155" fmla="*/ 2593412 w 7149692"/>
                  <a:gd name="connsiteY155" fmla="*/ 584200 h 4639734"/>
                  <a:gd name="connsiteX156" fmla="*/ 2584945 w 7149692"/>
                  <a:gd name="connsiteY156" fmla="*/ 609600 h 4639734"/>
                  <a:gd name="connsiteX157" fmla="*/ 2568012 w 7149692"/>
                  <a:gd name="connsiteY157" fmla="*/ 643467 h 4639734"/>
                  <a:gd name="connsiteX158" fmla="*/ 2542612 w 7149692"/>
                  <a:gd name="connsiteY158" fmla="*/ 728134 h 4639734"/>
                  <a:gd name="connsiteX159" fmla="*/ 2551079 w 7149692"/>
                  <a:gd name="connsiteY159" fmla="*/ 880534 h 4639734"/>
                  <a:gd name="connsiteX160" fmla="*/ 2576479 w 7149692"/>
                  <a:gd name="connsiteY160" fmla="*/ 973667 h 4639734"/>
                  <a:gd name="connsiteX161" fmla="*/ 2618812 w 7149692"/>
                  <a:gd name="connsiteY161" fmla="*/ 1066800 h 4639734"/>
                  <a:gd name="connsiteX162" fmla="*/ 2678079 w 7149692"/>
                  <a:gd name="connsiteY162" fmla="*/ 1134534 h 4639734"/>
                  <a:gd name="connsiteX163" fmla="*/ 2703479 w 7149692"/>
                  <a:gd name="connsiteY163" fmla="*/ 1202267 h 4639734"/>
                  <a:gd name="connsiteX164" fmla="*/ 2635745 w 7149692"/>
                  <a:gd name="connsiteY164" fmla="*/ 1193800 h 4639734"/>
                  <a:gd name="connsiteX165" fmla="*/ 2568012 w 7149692"/>
                  <a:gd name="connsiteY165" fmla="*/ 1117600 h 4639734"/>
                  <a:gd name="connsiteX166" fmla="*/ 2508745 w 7149692"/>
                  <a:gd name="connsiteY166" fmla="*/ 1049867 h 4639734"/>
                  <a:gd name="connsiteX167" fmla="*/ 2432545 w 7149692"/>
                  <a:gd name="connsiteY167" fmla="*/ 999067 h 4639734"/>
                  <a:gd name="connsiteX168" fmla="*/ 2305545 w 7149692"/>
                  <a:gd name="connsiteY168" fmla="*/ 889000 h 4639734"/>
                  <a:gd name="connsiteX169" fmla="*/ 2187012 w 7149692"/>
                  <a:gd name="connsiteY169" fmla="*/ 804334 h 4639734"/>
                  <a:gd name="connsiteX170" fmla="*/ 2017679 w 7149692"/>
                  <a:gd name="connsiteY170" fmla="*/ 677334 h 4639734"/>
                  <a:gd name="connsiteX171" fmla="*/ 1873745 w 7149692"/>
                  <a:gd name="connsiteY171" fmla="*/ 575734 h 4639734"/>
                  <a:gd name="connsiteX172" fmla="*/ 1789079 w 7149692"/>
                  <a:gd name="connsiteY172" fmla="*/ 533400 h 4639734"/>
                  <a:gd name="connsiteX173" fmla="*/ 1611279 w 7149692"/>
                  <a:gd name="connsiteY173" fmla="*/ 474134 h 4639734"/>
                  <a:gd name="connsiteX174" fmla="*/ 1501212 w 7149692"/>
                  <a:gd name="connsiteY174" fmla="*/ 465667 h 4639734"/>
                  <a:gd name="connsiteX175" fmla="*/ 1314945 w 7149692"/>
                  <a:gd name="connsiteY175" fmla="*/ 474134 h 4639734"/>
                  <a:gd name="connsiteX176" fmla="*/ 1179479 w 7149692"/>
                  <a:gd name="connsiteY176" fmla="*/ 508000 h 4639734"/>
                  <a:gd name="connsiteX177" fmla="*/ 1111745 w 7149692"/>
                  <a:gd name="connsiteY177" fmla="*/ 524934 h 4639734"/>
                  <a:gd name="connsiteX178" fmla="*/ 1044012 w 7149692"/>
                  <a:gd name="connsiteY178" fmla="*/ 567267 h 4639734"/>
                  <a:gd name="connsiteX179" fmla="*/ 993212 w 7149692"/>
                  <a:gd name="connsiteY179" fmla="*/ 618067 h 4639734"/>
                  <a:gd name="connsiteX180" fmla="*/ 933945 w 7149692"/>
                  <a:gd name="connsiteY180" fmla="*/ 728134 h 4639734"/>
                  <a:gd name="connsiteX181" fmla="*/ 900079 w 7149692"/>
                  <a:gd name="connsiteY181" fmla="*/ 778934 h 4639734"/>
                  <a:gd name="connsiteX182" fmla="*/ 883145 w 7149692"/>
                  <a:gd name="connsiteY182" fmla="*/ 838200 h 4639734"/>
                  <a:gd name="connsiteX183" fmla="*/ 866212 w 7149692"/>
                  <a:gd name="connsiteY183" fmla="*/ 905934 h 4639734"/>
                  <a:gd name="connsiteX184" fmla="*/ 883145 w 7149692"/>
                  <a:gd name="connsiteY184" fmla="*/ 1227667 h 4639734"/>
                  <a:gd name="connsiteX185" fmla="*/ 908545 w 7149692"/>
                  <a:gd name="connsiteY185" fmla="*/ 1320800 h 4639734"/>
                  <a:gd name="connsiteX186" fmla="*/ 967812 w 7149692"/>
                  <a:gd name="connsiteY186" fmla="*/ 1413934 h 4639734"/>
                  <a:gd name="connsiteX187" fmla="*/ 1010145 w 7149692"/>
                  <a:gd name="connsiteY187" fmla="*/ 1490134 h 4639734"/>
                  <a:gd name="connsiteX188" fmla="*/ 1060945 w 7149692"/>
                  <a:gd name="connsiteY188" fmla="*/ 1532467 h 4639734"/>
                  <a:gd name="connsiteX189" fmla="*/ 1145612 w 7149692"/>
                  <a:gd name="connsiteY189" fmla="*/ 1617134 h 4639734"/>
                  <a:gd name="connsiteX190" fmla="*/ 1230279 w 7149692"/>
                  <a:gd name="connsiteY190" fmla="*/ 1710267 h 4639734"/>
                  <a:gd name="connsiteX191" fmla="*/ 1314945 w 7149692"/>
                  <a:gd name="connsiteY191" fmla="*/ 1794934 h 4639734"/>
                  <a:gd name="connsiteX192" fmla="*/ 1391145 w 7149692"/>
                  <a:gd name="connsiteY192" fmla="*/ 1862667 h 4639734"/>
                  <a:gd name="connsiteX193" fmla="*/ 1433479 w 7149692"/>
                  <a:gd name="connsiteY193" fmla="*/ 1921934 h 4639734"/>
                  <a:gd name="connsiteX194" fmla="*/ 1357279 w 7149692"/>
                  <a:gd name="connsiteY194" fmla="*/ 1921934 h 4639734"/>
                  <a:gd name="connsiteX195" fmla="*/ 1298012 w 7149692"/>
                  <a:gd name="connsiteY195" fmla="*/ 1888067 h 4639734"/>
                  <a:gd name="connsiteX196" fmla="*/ 1204879 w 7149692"/>
                  <a:gd name="connsiteY196" fmla="*/ 1845734 h 4639734"/>
                  <a:gd name="connsiteX197" fmla="*/ 1128679 w 7149692"/>
                  <a:gd name="connsiteY197" fmla="*/ 1820334 h 4639734"/>
                  <a:gd name="connsiteX198" fmla="*/ 967812 w 7149692"/>
                  <a:gd name="connsiteY198" fmla="*/ 1811867 h 4639734"/>
                  <a:gd name="connsiteX199" fmla="*/ 866212 w 7149692"/>
                  <a:gd name="connsiteY199" fmla="*/ 1803400 h 4639734"/>
                  <a:gd name="connsiteX200" fmla="*/ 790012 w 7149692"/>
                  <a:gd name="connsiteY200" fmla="*/ 1811867 h 4639734"/>
                  <a:gd name="connsiteX201" fmla="*/ 722279 w 7149692"/>
                  <a:gd name="connsiteY201" fmla="*/ 1837267 h 4639734"/>
                  <a:gd name="connsiteX202" fmla="*/ 654545 w 7149692"/>
                  <a:gd name="connsiteY202" fmla="*/ 1896534 h 4639734"/>
                  <a:gd name="connsiteX203" fmla="*/ 544479 w 7149692"/>
                  <a:gd name="connsiteY203" fmla="*/ 1981200 h 4639734"/>
                  <a:gd name="connsiteX204" fmla="*/ 459812 w 7149692"/>
                  <a:gd name="connsiteY204" fmla="*/ 2032000 h 4639734"/>
                  <a:gd name="connsiteX205" fmla="*/ 400545 w 7149692"/>
                  <a:gd name="connsiteY205" fmla="*/ 2099734 h 4639734"/>
                  <a:gd name="connsiteX206" fmla="*/ 332812 w 7149692"/>
                  <a:gd name="connsiteY206" fmla="*/ 2159000 h 4639734"/>
                  <a:gd name="connsiteX207" fmla="*/ 282012 w 7149692"/>
                  <a:gd name="connsiteY207" fmla="*/ 2235200 h 4639734"/>
                  <a:gd name="connsiteX208" fmla="*/ 205812 w 7149692"/>
                  <a:gd name="connsiteY208" fmla="*/ 2362200 h 4639734"/>
                  <a:gd name="connsiteX209" fmla="*/ 180412 w 7149692"/>
                  <a:gd name="connsiteY209" fmla="*/ 2446867 h 4639734"/>
                  <a:gd name="connsiteX210" fmla="*/ 239679 w 7149692"/>
                  <a:gd name="connsiteY210" fmla="*/ 2573867 h 4639734"/>
                  <a:gd name="connsiteX211" fmla="*/ 315879 w 7149692"/>
                  <a:gd name="connsiteY211" fmla="*/ 2641600 h 4639734"/>
                  <a:gd name="connsiteX212" fmla="*/ 417479 w 7149692"/>
                  <a:gd name="connsiteY212" fmla="*/ 2709334 h 4639734"/>
                  <a:gd name="connsiteX213" fmla="*/ 510612 w 7149692"/>
                  <a:gd name="connsiteY213" fmla="*/ 2768600 h 4639734"/>
                  <a:gd name="connsiteX214" fmla="*/ 561412 w 7149692"/>
                  <a:gd name="connsiteY214" fmla="*/ 2827867 h 4639734"/>
                  <a:gd name="connsiteX215" fmla="*/ 603745 w 7149692"/>
                  <a:gd name="connsiteY215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787212 w 7149692"/>
                  <a:gd name="connsiteY140" fmla="*/ 135467 h 4639734"/>
                  <a:gd name="connsiteX141" fmla="*/ 3694079 w 7149692"/>
                  <a:gd name="connsiteY141" fmla="*/ 101600 h 4639734"/>
                  <a:gd name="connsiteX142" fmla="*/ 3617879 w 7149692"/>
                  <a:gd name="connsiteY142" fmla="*/ 67734 h 4639734"/>
                  <a:gd name="connsiteX143" fmla="*/ 3550145 w 7149692"/>
                  <a:gd name="connsiteY143" fmla="*/ 42334 h 4639734"/>
                  <a:gd name="connsiteX144" fmla="*/ 3431612 w 7149692"/>
                  <a:gd name="connsiteY144" fmla="*/ 8467 h 4639734"/>
                  <a:gd name="connsiteX145" fmla="*/ 3330012 w 7149692"/>
                  <a:gd name="connsiteY145" fmla="*/ 0 h 4639734"/>
                  <a:gd name="connsiteX146" fmla="*/ 3143745 w 7149692"/>
                  <a:gd name="connsiteY146" fmla="*/ 8467 h 4639734"/>
                  <a:gd name="connsiteX147" fmla="*/ 3050612 w 7149692"/>
                  <a:gd name="connsiteY147" fmla="*/ 25400 h 4639734"/>
                  <a:gd name="connsiteX148" fmla="*/ 2991345 w 7149692"/>
                  <a:gd name="connsiteY148" fmla="*/ 42334 h 4639734"/>
                  <a:gd name="connsiteX149" fmla="*/ 2898212 w 7149692"/>
                  <a:gd name="connsiteY149" fmla="*/ 93134 h 4639734"/>
                  <a:gd name="connsiteX150" fmla="*/ 2805079 w 7149692"/>
                  <a:gd name="connsiteY150" fmla="*/ 160867 h 4639734"/>
                  <a:gd name="connsiteX151" fmla="*/ 2745812 w 7149692"/>
                  <a:gd name="connsiteY151" fmla="*/ 203200 h 4639734"/>
                  <a:gd name="connsiteX152" fmla="*/ 2695012 w 7149692"/>
                  <a:gd name="connsiteY152" fmla="*/ 296334 h 4639734"/>
                  <a:gd name="connsiteX153" fmla="*/ 2644212 w 7149692"/>
                  <a:gd name="connsiteY153" fmla="*/ 389467 h 4639734"/>
                  <a:gd name="connsiteX154" fmla="*/ 2610345 w 7149692"/>
                  <a:gd name="connsiteY154" fmla="*/ 541867 h 4639734"/>
                  <a:gd name="connsiteX155" fmla="*/ 2593412 w 7149692"/>
                  <a:gd name="connsiteY155" fmla="*/ 584200 h 4639734"/>
                  <a:gd name="connsiteX156" fmla="*/ 2568012 w 7149692"/>
                  <a:gd name="connsiteY156" fmla="*/ 643467 h 4639734"/>
                  <a:gd name="connsiteX157" fmla="*/ 2542612 w 7149692"/>
                  <a:gd name="connsiteY157" fmla="*/ 728134 h 4639734"/>
                  <a:gd name="connsiteX158" fmla="*/ 2551079 w 7149692"/>
                  <a:gd name="connsiteY158" fmla="*/ 880534 h 4639734"/>
                  <a:gd name="connsiteX159" fmla="*/ 2576479 w 7149692"/>
                  <a:gd name="connsiteY159" fmla="*/ 973667 h 4639734"/>
                  <a:gd name="connsiteX160" fmla="*/ 2618812 w 7149692"/>
                  <a:gd name="connsiteY160" fmla="*/ 1066800 h 4639734"/>
                  <a:gd name="connsiteX161" fmla="*/ 2678079 w 7149692"/>
                  <a:gd name="connsiteY161" fmla="*/ 1134534 h 4639734"/>
                  <a:gd name="connsiteX162" fmla="*/ 2703479 w 7149692"/>
                  <a:gd name="connsiteY162" fmla="*/ 1202267 h 4639734"/>
                  <a:gd name="connsiteX163" fmla="*/ 2635745 w 7149692"/>
                  <a:gd name="connsiteY163" fmla="*/ 1193800 h 4639734"/>
                  <a:gd name="connsiteX164" fmla="*/ 2568012 w 7149692"/>
                  <a:gd name="connsiteY164" fmla="*/ 1117600 h 4639734"/>
                  <a:gd name="connsiteX165" fmla="*/ 2508745 w 7149692"/>
                  <a:gd name="connsiteY165" fmla="*/ 1049867 h 4639734"/>
                  <a:gd name="connsiteX166" fmla="*/ 2432545 w 7149692"/>
                  <a:gd name="connsiteY166" fmla="*/ 999067 h 4639734"/>
                  <a:gd name="connsiteX167" fmla="*/ 2305545 w 7149692"/>
                  <a:gd name="connsiteY167" fmla="*/ 889000 h 4639734"/>
                  <a:gd name="connsiteX168" fmla="*/ 2187012 w 7149692"/>
                  <a:gd name="connsiteY168" fmla="*/ 804334 h 4639734"/>
                  <a:gd name="connsiteX169" fmla="*/ 2017679 w 7149692"/>
                  <a:gd name="connsiteY169" fmla="*/ 677334 h 4639734"/>
                  <a:gd name="connsiteX170" fmla="*/ 1873745 w 7149692"/>
                  <a:gd name="connsiteY170" fmla="*/ 575734 h 4639734"/>
                  <a:gd name="connsiteX171" fmla="*/ 1789079 w 7149692"/>
                  <a:gd name="connsiteY171" fmla="*/ 533400 h 4639734"/>
                  <a:gd name="connsiteX172" fmla="*/ 1611279 w 7149692"/>
                  <a:gd name="connsiteY172" fmla="*/ 474134 h 4639734"/>
                  <a:gd name="connsiteX173" fmla="*/ 1501212 w 7149692"/>
                  <a:gd name="connsiteY173" fmla="*/ 465667 h 4639734"/>
                  <a:gd name="connsiteX174" fmla="*/ 1314945 w 7149692"/>
                  <a:gd name="connsiteY174" fmla="*/ 474134 h 4639734"/>
                  <a:gd name="connsiteX175" fmla="*/ 1179479 w 7149692"/>
                  <a:gd name="connsiteY175" fmla="*/ 508000 h 4639734"/>
                  <a:gd name="connsiteX176" fmla="*/ 1111745 w 7149692"/>
                  <a:gd name="connsiteY176" fmla="*/ 524934 h 4639734"/>
                  <a:gd name="connsiteX177" fmla="*/ 1044012 w 7149692"/>
                  <a:gd name="connsiteY177" fmla="*/ 567267 h 4639734"/>
                  <a:gd name="connsiteX178" fmla="*/ 993212 w 7149692"/>
                  <a:gd name="connsiteY178" fmla="*/ 618067 h 4639734"/>
                  <a:gd name="connsiteX179" fmla="*/ 933945 w 7149692"/>
                  <a:gd name="connsiteY179" fmla="*/ 728134 h 4639734"/>
                  <a:gd name="connsiteX180" fmla="*/ 900079 w 7149692"/>
                  <a:gd name="connsiteY180" fmla="*/ 778934 h 4639734"/>
                  <a:gd name="connsiteX181" fmla="*/ 883145 w 7149692"/>
                  <a:gd name="connsiteY181" fmla="*/ 838200 h 4639734"/>
                  <a:gd name="connsiteX182" fmla="*/ 866212 w 7149692"/>
                  <a:gd name="connsiteY182" fmla="*/ 905934 h 4639734"/>
                  <a:gd name="connsiteX183" fmla="*/ 883145 w 7149692"/>
                  <a:gd name="connsiteY183" fmla="*/ 1227667 h 4639734"/>
                  <a:gd name="connsiteX184" fmla="*/ 908545 w 7149692"/>
                  <a:gd name="connsiteY184" fmla="*/ 1320800 h 4639734"/>
                  <a:gd name="connsiteX185" fmla="*/ 967812 w 7149692"/>
                  <a:gd name="connsiteY185" fmla="*/ 1413934 h 4639734"/>
                  <a:gd name="connsiteX186" fmla="*/ 1010145 w 7149692"/>
                  <a:gd name="connsiteY186" fmla="*/ 1490134 h 4639734"/>
                  <a:gd name="connsiteX187" fmla="*/ 1060945 w 7149692"/>
                  <a:gd name="connsiteY187" fmla="*/ 1532467 h 4639734"/>
                  <a:gd name="connsiteX188" fmla="*/ 1145612 w 7149692"/>
                  <a:gd name="connsiteY188" fmla="*/ 1617134 h 4639734"/>
                  <a:gd name="connsiteX189" fmla="*/ 1230279 w 7149692"/>
                  <a:gd name="connsiteY189" fmla="*/ 1710267 h 4639734"/>
                  <a:gd name="connsiteX190" fmla="*/ 1314945 w 7149692"/>
                  <a:gd name="connsiteY190" fmla="*/ 1794934 h 4639734"/>
                  <a:gd name="connsiteX191" fmla="*/ 1391145 w 7149692"/>
                  <a:gd name="connsiteY191" fmla="*/ 1862667 h 4639734"/>
                  <a:gd name="connsiteX192" fmla="*/ 1433479 w 7149692"/>
                  <a:gd name="connsiteY192" fmla="*/ 1921934 h 4639734"/>
                  <a:gd name="connsiteX193" fmla="*/ 1357279 w 7149692"/>
                  <a:gd name="connsiteY193" fmla="*/ 1921934 h 4639734"/>
                  <a:gd name="connsiteX194" fmla="*/ 1298012 w 7149692"/>
                  <a:gd name="connsiteY194" fmla="*/ 1888067 h 4639734"/>
                  <a:gd name="connsiteX195" fmla="*/ 1204879 w 7149692"/>
                  <a:gd name="connsiteY195" fmla="*/ 1845734 h 4639734"/>
                  <a:gd name="connsiteX196" fmla="*/ 1128679 w 7149692"/>
                  <a:gd name="connsiteY196" fmla="*/ 1820334 h 4639734"/>
                  <a:gd name="connsiteX197" fmla="*/ 967812 w 7149692"/>
                  <a:gd name="connsiteY197" fmla="*/ 1811867 h 4639734"/>
                  <a:gd name="connsiteX198" fmla="*/ 866212 w 7149692"/>
                  <a:gd name="connsiteY198" fmla="*/ 1803400 h 4639734"/>
                  <a:gd name="connsiteX199" fmla="*/ 790012 w 7149692"/>
                  <a:gd name="connsiteY199" fmla="*/ 1811867 h 4639734"/>
                  <a:gd name="connsiteX200" fmla="*/ 722279 w 7149692"/>
                  <a:gd name="connsiteY200" fmla="*/ 1837267 h 4639734"/>
                  <a:gd name="connsiteX201" fmla="*/ 654545 w 7149692"/>
                  <a:gd name="connsiteY201" fmla="*/ 1896534 h 4639734"/>
                  <a:gd name="connsiteX202" fmla="*/ 544479 w 7149692"/>
                  <a:gd name="connsiteY202" fmla="*/ 1981200 h 4639734"/>
                  <a:gd name="connsiteX203" fmla="*/ 459812 w 7149692"/>
                  <a:gd name="connsiteY203" fmla="*/ 2032000 h 4639734"/>
                  <a:gd name="connsiteX204" fmla="*/ 400545 w 7149692"/>
                  <a:gd name="connsiteY204" fmla="*/ 2099734 h 4639734"/>
                  <a:gd name="connsiteX205" fmla="*/ 332812 w 7149692"/>
                  <a:gd name="connsiteY205" fmla="*/ 2159000 h 4639734"/>
                  <a:gd name="connsiteX206" fmla="*/ 282012 w 7149692"/>
                  <a:gd name="connsiteY206" fmla="*/ 2235200 h 4639734"/>
                  <a:gd name="connsiteX207" fmla="*/ 205812 w 7149692"/>
                  <a:gd name="connsiteY207" fmla="*/ 2362200 h 4639734"/>
                  <a:gd name="connsiteX208" fmla="*/ 180412 w 7149692"/>
                  <a:gd name="connsiteY208" fmla="*/ 2446867 h 4639734"/>
                  <a:gd name="connsiteX209" fmla="*/ 239679 w 7149692"/>
                  <a:gd name="connsiteY209" fmla="*/ 2573867 h 4639734"/>
                  <a:gd name="connsiteX210" fmla="*/ 315879 w 7149692"/>
                  <a:gd name="connsiteY210" fmla="*/ 2641600 h 4639734"/>
                  <a:gd name="connsiteX211" fmla="*/ 417479 w 7149692"/>
                  <a:gd name="connsiteY211" fmla="*/ 2709334 h 4639734"/>
                  <a:gd name="connsiteX212" fmla="*/ 510612 w 7149692"/>
                  <a:gd name="connsiteY212" fmla="*/ 2768600 h 4639734"/>
                  <a:gd name="connsiteX213" fmla="*/ 561412 w 7149692"/>
                  <a:gd name="connsiteY213" fmla="*/ 2827867 h 4639734"/>
                  <a:gd name="connsiteX214" fmla="*/ 603745 w 7149692"/>
                  <a:gd name="connsiteY214" fmla="*/ 2895600 h 4639734"/>
                  <a:gd name="connsiteX0" fmla="*/ 603745 w 7149692"/>
                  <a:gd name="connsiteY0" fmla="*/ 2895600 h 4639734"/>
                  <a:gd name="connsiteX1" fmla="*/ 383612 w 7149692"/>
                  <a:gd name="connsiteY1" fmla="*/ 2971800 h 4639734"/>
                  <a:gd name="connsiteX2" fmla="*/ 298945 w 7149692"/>
                  <a:gd name="connsiteY2" fmla="*/ 2997200 h 4639734"/>
                  <a:gd name="connsiteX3" fmla="*/ 205812 w 7149692"/>
                  <a:gd name="connsiteY3" fmla="*/ 3064934 h 4639734"/>
                  <a:gd name="connsiteX4" fmla="*/ 129612 w 7149692"/>
                  <a:gd name="connsiteY4" fmla="*/ 3124200 h 4639734"/>
                  <a:gd name="connsiteX5" fmla="*/ 78812 w 7149692"/>
                  <a:gd name="connsiteY5" fmla="*/ 3200400 h 4639734"/>
                  <a:gd name="connsiteX6" fmla="*/ 36479 w 7149692"/>
                  <a:gd name="connsiteY6" fmla="*/ 3310467 h 4639734"/>
                  <a:gd name="connsiteX7" fmla="*/ 19545 w 7149692"/>
                  <a:gd name="connsiteY7" fmla="*/ 3386667 h 4639734"/>
                  <a:gd name="connsiteX8" fmla="*/ 11079 w 7149692"/>
                  <a:gd name="connsiteY8" fmla="*/ 3505200 h 4639734"/>
                  <a:gd name="connsiteX9" fmla="*/ 36479 w 7149692"/>
                  <a:gd name="connsiteY9" fmla="*/ 3784600 h 4639734"/>
                  <a:gd name="connsiteX10" fmla="*/ 87279 w 7149692"/>
                  <a:gd name="connsiteY10" fmla="*/ 3894667 h 4639734"/>
                  <a:gd name="connsiteX11" fmla="*/ 121145 w 7149692"/>
                  <a:gd name="connsiteY11" fmla="*/ 3953934 h 4639734"/>
                  <a:gd name="connsiteX12" fmla="*/ 171945 w 7149692"/>
                  <a:gd name="connsiteY12" fmla="*/ 4030134 h 4639734"/>
                  <a:gd name="connsiteX13" fmla="*/ 239679 w 7149692"/>
                  <a:gd name="connsiteY13" fmla="*/ 4089400 h 4639734"/>
                  <a:gd name="connsiteX14" fmla="*/ 315879 w 7149692"/>
                  <a:gd name="connsiteY14" fmla="*/ 4148667 h 4639734"/>
                  <a:gd name="connsiteX15" fmla="*/ 442879 w 7149692"/>
                  <a:gd name="connsiteY15" fmla="*/ 4233334 h 4639734"/>
                  <a:gd name="connsiteX16" fmla="*/ 510612 w 7149692"/>
                  <a:gd name="connsiteY16" fmla="*/ 4267200 h 4639734"/>
                  <a:gd name="connsiteX17" fmla="*/ 595279 w 7149692"/>
                  <a:gd name="connsiteY17" fmla="*/ 4309534 h 4639734"/>
                  <a:gd name="connsiteX18" fmla="*/ 713812 w 7149692"/>
                  <a:gd name="connsiteY18" fmla="*/ 4360334 h 4639734"/>
                  <a:gd name="connsiteX19" fmla="*/ 764612 w 7149692"/>
                  <a:gd name="connsiteY19" fmla="*/ 4385734 h 4639734"/>
                  <a:gd name="connsiteX20" fmla="*/ 891612 w 7149692"/>
                  <a:gd name="connsiteY20" fmla="*/ 4394200 h 4639734"/>
                  <a:gd name="connsiteX21" fmla="*/ 1060945 w 7149692"/>
                  <a:gd name="connsiteY21" fmla="*/ 4377267 h 4639734"/>
                  <a:gd name="connsiteX22" fmla="*/ 1187945 w 7149692"/>
                  <a:gd name="connsiteY22" fmla="*/ 4326467 h 4639734"/>
                  <a:gd name="connsiteX23" fmla="*/ 1272612 w 7149692"/>
                  <a:gd name="connsiteY23" fmla="*/ 4267200 h 4639734"/>
                  <a:gd name="connsiteX24" fmla="*/ 1348812 w 7149692"/>
                  <a:gd name="connsiteY24" fmla="*/ 4191000 h 4639734"/>
                  <a:gd name="connsiteX25" fmla="*/ 1450412 w 7149692"/>
                  <a:gd name="connsiteY25" fmla="*/ 4123267 h 4639734"/>
                  <a:gd name="connsiteX26" fmla="*/ 1518145 w 7149692"/>
                  <a:gd name="connsiteY26" fmla="*/ 4013200 h 4639734"/>
                  <a:gd name="connsiteX27" fmla="*/ 1594345 w 7149692"/>
                  <a:gd name="connsiteY27" fmla="*/ 4123267 h 4639734"/>
                  <a:gd name="connsiteX28" fmla="*/ 1679012 w 7149692"/>
                  <a:gd name="connsiteY28" fmla="*/ 4241800 h 4639734"/>
                  <a:gd name="connsiteX29" fmla="*/ 1763679 w 7149692"/>
                  <a:gd name="connsiteY29" fmla="*/ 4334934 h 4639734"/>
                  <a:gd name="connsiteX30" fmla="*/ 1831412 w 7149692"/>
                  <a:gd name="connsiteY30" fmla="*/ 4368800 h 4639734"/>
                  <a:gd name="connsiteX31" fmla="*/ 1890679 w 7149692"/>
                  <a:gd name="connsiteY31" fmla="*/ 4411134 h 4639734"/>
                  <a:gd name="connsiteX32" fmla="*/ 1983812 w 7149692"/>
                  <a:gd name="connsiteY32" fmla="*/ 4453467 h 4639734"/>
                  <a:gd name="connsiteX33" fmla="*/ 2076945 w 7149692"/>
                  <a:gd name="connsiteY33" fmla="*/ 4478867 h 4639734"/>
                  <a:gd name="connsiteX34" fmla="*/ 2237812 w 7149692"/>
                  <a:gd name="connsiteY34" fmla="*/ 4512734 h 4639734"/>
                  <a:gd name="connsiteX35" fmla="*/ 2381745 w 7149692"/>
                  <a:gd name="connsiteY35" fmla="*/ 4538134 h 4639734"/>
                  <a:gd name="connsiteX36" fmla="*/ 2457945 w 7149692"/>
                  <a:gd name="connsiteY36" fmla="*/ 4546600 h 4639734"/>
                  <a:gd name="connsiteX37" fmla="*/ 2525679 w 7149692"/>
                  <a:gd name="connsiteY37" fmla="*/ 4563534 h 4639734"/>
                  <a:gd name="connsiteX38" fmla="*/ 2601879 w 7149692"/>
                  <a:gd name="connsiteY38" fmla="*/ 4580467 h 4639734"/>
                  <a:gd name="connsiteX39" fmla="*/ 2771212 w 7149692"/>
                  <a:gd name="connsiteY39" fmla="*/ 4622800 h 4639734"/>
                  <a:gd name="connsiteX40" fmla="*/ 2915145 w 7149692"/>
                  <a:gd name="connsiteY40" fmla="*/ 4639734 h 4639734"/>
                  <a:gd name="connsiteX41" fmla="*/ 3025212 w 7149692"/>
                  <a:gd name="connsiteY41" fmla="*/ 4631267 h 4639734"/>
                  <a:gd name="connsiteX42" fmla="*/ 3084479 w 7149692"/>
                  <a:gd name="connsiteY42" fmla="*/ 4555067 h 4639734"/>
                  <a:gd name="connsiteX43" fmla="*/ 3160679 w 7149692"/>
                  <a:gd name="connsiteY43" fmla="*/ 4419600 h 4639734"/>
                  <a:gd name="connsiteX44" fmla="*/ 3203012 w 7149692"/>
                  <a:gd name="connsiteY44" fmla="*/ 4351867 h 4639734"/>
                  <a:gd name="connsiteX45" fmla="*/ 3262279 w 7149692"/>
                  <a:gd name="connsiteY45" fmla="*/ 4275667 h 4639734"/>
                  <a:gd name="connsiteX46" fmla="*/ 3287679 w 7149692"/>
                  <a:gd name="connsiteY46" fmla="*/ 4224867 h 4639734"/>
                  <a:gd name="connsiteX47" fmla="*/ 3313079 w 7149692"/>
                  <a:gd name="connsiteY47" fmla="*/ 4123267 h 4639734"/>
                  <a:gd name="connsiteX48" fmla="*/ 3338479 w 7149692"/>
                  <a:gd name="connsiteY48" fmla="*/ 4055534 h 4639734"/>
                  <a:gd name="connsiteX49" fmla="*/ 3355412 w 7149692"/>
                  <a:gd name="connsiteY49" fmla="*/ 3987800 h 4639734"/>
                  <a:gd name="connsiteX50" fmla="*/ 3431612 w 7149692"/>
                  <a:gd name="connsiteY50" fmla="*/ 4047067 h 4639734"/>
                  <a:gd name="connsiteX51" fmla="*/ 3473945 w 7149692"/>
                  <a:gd name="connsiteY51" fmla="*/ 4089400 h 4639734"/>
                  <a:gd name="connsiteX52" fmla="*/ 3541679 w 7149692"/>
                  <a:gd name="connsiteY52" fmla="*/ 4165600 h 4639734"/>
                  <a:gd name="connsiteX53" fmla="*/ 3617879 w 7149692"/>
                  <a:gd name="connsiteY53" fmla="*/ 4233334 h 4639734"/>
                  <a:gd name="connsiteX54" fmla="*/ 3677145 w 7149692"/>
                  <a:gd name="connsiteY54" fmla="*/ 4292600 h 4639734"/>
                  <a:gd name="connsiteX55" fmla="*/ 3736412 w 7149692"/>
                  <a:gd name="connsiteY55" fmla="*/ 4360334 h 4639734"/>
                  <a:gd name="connsiteX56" fmla="*/ 3795679 w 7149692"/>
                  <a:gd name="connsiteY56" fmla="*/ 4402667 h 4639734"/>
                  <a:gd name="connsiteX57" fmla="*/ 3897279 w 7149692"/>
                  <a:gd name="connsiteY57" fmla="*/ 4461934 h 4639734"/>
                  <a:gd name="connsiteX58" fmla="*/ 3998879 w 7149692"/>
                  <a:gd name="connsiteY58" fmla="*/ 4495800 h 4639734"/>
                  <a:gd name="connsiteX59" fmla="*/ 4083545 w 7149692"/>
                  <a:gd name="connsiteY59" fmla="*/ 4512734 h 4639734"/>
                  <a:gd name="connsiteX60" fmla="*/ 4134345 w 7149692"/>
                  <a:gd name="connsiteY60" fmla="*/ 4529667 h 4639734"/>
                  <a:gd name="connsiteX61" fmla="*/ 4252879 w 7149692"/>
                  <a:gd name="connsiteY61" fmla="*/ 4538134 h 4639734"/>
                  <a:gd name="connsiteX62" fmla="*/ 4320612 w 7149692"/>
                  <a:gd name="connsiteY62" fmla="*/ 4546600 h 4639734"/>
                  <a:gd name="connsiteX63" fmla="*/ 4574612 w 7149692"/>
                  <a:gd name="connsiteY63" fmla="*/ 4555067 h 4639734"/>
                  <a:gd name="connsiteX64" fmla="*/ 4752412 w 7149692"/>
                  <a:gd name="connsiteY64" fmla="*/ 4572000 h 4639734"/>
                  <a:gd name="connsiteX65" fmla="*/ 4828612 w 7149692"/>
                  <a:gd name="connsiteY65" fmla="*/ 4580467 h 4639734"/>
                  <a:gd name="connsiteX66" fmla="*/ 5074145 w 7149692"/>
                  <a:gd name="connsiteY66" fmla="*/ 4588934 h 4639734"/>
                  <a:gd name="connsiteX67" fmla="*/ 5421279 w 7149692"/>
                  <a:gd name="connsiteY67" fmla="*/ 4563534 h 4639734"/>
                  <a:gd name="connsiteX68" fmla="*/ 5497479 w 7149692"/>
                  <a:gd name="connsiteY68" fmla="*/ 4529667 h 4639734"/>
                  <a:gd name="connsiteX69" fmla="*/ 5565212 w 7149692"/>
                  <a:gd name="connsiteY69" fmla="*/ 4461934 h 4639734"/>
                  <a:gd name="connsiteX70" fmla="*/ 5658345 w 7149692"/>
                  <a:gd name="connsiteY70" fmla="*/ 4385734 h 4639734"/>
                  <a:gd name="connsiteX71" fmla="*/ 5717612 w 7149692"/>
                  <a:gd name="connsiteY71" fmla="*/ 4343400 h 4639734"/>
                  <a:gd name="connsiteX72" fmla="*/ 5759945 w 7149692"/>
                  <a:gd name="connsiteY72" fmla="*/ 4292600 h 4639734"/>
                  <a:gd name="connsiteX73" fmla="*/ 5802279 w 7149692"/>
                  <a:gd name="connsiteY73" fmla="*/ 4174067 h 4639734"/>
                  <a:gd name="connsiteX74" fmla="*/ 5827679 w 7149692"/>
                  <a:gd name="connsiteY74" fmla="*/ 4097867 h 4639734"/>
                  <a:gd name="connsiteX75" fmla="*/ 5861545 w 7149692"/>
                  <a:gd name="connsiteY75" fmla="*/ 3987800 h 4639734"/>
                  <a:gd name="connsiteX76" fmla="*/ 5997012 w 7149692"/>
                  <a:gd name="connsiteY76" fmla="*/ 4013200 h 4639734"/>
                  <a:gd name="connsiteX77" fmla="*/ 6327212 w 7149692"/>
                  <a:gd name="connsiteY77" fmla="*/ 4004734 h 4639734"/>
                  <a:gd name="connsiteX78" fmla="*/ 6411879 w 7149692"/>
                  <a:gd name="connsiteY78" fmla="*/ 3996267 h 4639734"/>
                  <a:gd name="connsiteX79" fmla="*/ 6589679 w 7149692"/>
                  <a:gd name="connsiteY79" fmla="*/ 3979334 h 4639734"/>
                  <a:gd name="connsiteX80" fmla="*/ 6784412 w 7149692"/>
                  <a:gd name="connsiteY80" fmla="*/ 3945467 h 4639734"/>
                  <a:gd name="connsiteX81" fmla="*/ 6869079 w 7149692"/>
                  <a:gd name="connsiteY81" fmla="*/ 3869267 h 4639734"/>
                  <a:gd name="connsiteX82" fmla="*/ 6936812 w 7149692"/>
                  <a:gd name="connsiteY82" fmla="*/ 3759200 h 4639734"/>
                  <a:gd name="connsiteX83" fmla="*/ 6987612 w 7149692"/>
                  <a:gd name="connsiteY83" fmla="*/ 3666067 h 4639734"/>
                  <a:gd name="connsiteX84" fmla="*/ 7029945 w 7149692"/>
                  <a:gd name="connsiteY84" fmla="*/ 3572934 h 4639734"/>
                  <a:gd name="connsiteX85" fmla="*/ 7055345 w 7149692"/>
                  <a:gd name="connsiteY85" fmla="*/ 3479800 h 4639734"/>
                  <a:gd name="connsiteX86" fmla="*/ 7106145 w 7149692"/>
                  <a:gd name="connsiteY86" fmla="*/ 3378200 h 4639734"/>
                  <a:gd name="connsiteX87" fmla="*/ 7140012 w 7149692"/>
                  <a:gd name="connsiteY87" fmla="*/ 3259667 h 4639734"/>
                  <a:gd name="connsiteX88" fmla="*/ 7140012 w 7149692"/>
                  <a:gd name="connsiteY88" fmla="*/ 2937934 h 4639734"/>
                  <a:gd name="connsiteX89" fmla="*/ 7114612 w 7149692"/>
                  <a:gd name="connsiteY89" fmla="*/ 2836334 h 4639734"/>
                  <a:gd name="connsiteX90" fmla="*/ 7063812 w 7149692"/>
                  <a:gd name="connsiteY90" fmla="*/ 2743200 h 4639734"/>
                  <a:gd name="connsiteX91" fmla="*/ 7029945 w 7149692"/>
                  <a:gd name="connsiteY91" fmla="*/ 2641600 h 4639734"/>
                  <a:gd name="connsiteX92" fmla="*/ 7004545 w 7149692"/>
                  <a:gd name="connsiteY92" fmla="*/ 2582334 h 4639734"/>
                  <a:gd name="connsiteX93" fmla="*/ 6953745 w 7149692"/>
                  <a:gd name="connsiteY93" fmla="*/ 2514600 h 4639734"/>
                  <a:gd name="connsiteX94" fmla="*/ 6826745 w 7149692"/>
                  <a:gd name="connsiteY94" fmla="*/ 2421467 h 4639734"/>
                  <a:gd name="connsiteX95" fmla="*/ 6759012 w 7149692"/>
                  <a:gd name="connsiteY95" fmla="*/ 2396067 h 4639734"/>
                  <a:gd name="connsiteX96" fmla="*/ 6657412 w 7149692"/>
                  <a:gd name="connsiteY96" fmla="*/ 2319867 h 4639734"/>
                  <a:gd name="connsiteX97" fmla="*/ 6538879 w 7149692"/>
                  <a:gd name="connsiteY97" fmla="*/ 2294467 h 4639734"/>
                  <a:gd name="connsiteX98" fmla="*/ 6445745 w 7149692"/>
                  <a:gd name="connsiteY98" fmla="*/ 2260600 h 4639734"/>
                  <a:gd name="connsiteX99" fmla="*/ 6132479 w 7149692"/>
                  <a:gd name="connsiteY99" fmla="*/ 2260600 h 4639734"/>
                  <a:gd name="connsiteX100" fmla="*/ 6013945 w 7149692"/>
                  <a:gd name="connsiteY100" fmla="*/ 2302934 h 4639734"/>
                  <a:gd name="connsiteX101" fmla="*/ 5954679 w 7149692"/>
                  <a:gd name="connsiteY101" fmla="*/ 2319867 h 4639734"/>
                  <a:gd name="connsiteX102" fmla="*/ 5929279 w 7149692"/>
                  <a:gd name="connsiteY102" fmla="*/ 2167467 h 4639734"/>
                  <a:gd name="connsiteX103" fmla="*/ 5903879 w 7149692"/>
                  <a:gd name="connsiteY103" fmla="*/ 2091267 h 4639734"/>
                  <a:gd name="connsiteX104" fmla="*/ 5878479 w 7149692"/>
                  <a:gd name="connsiteY104" fmla="*/ 1955800 h 4639734"/>
                  <a:gd name="connsiteX105" fmla="*/ 5853079 w 7149692"/>
                  <a:gd name="connsiteY105" fmla="*/ 1905000 h 4639734"/>
                  <a:gd name="connsiteX106" fmla="*/ 5810745 w 7149692"/>
                  <a:gd name="connsiteY106" fmla="*/ 1811867 h 4639734"/>
                  <a:gd name="connsiteX107" fmla="*/ 5759945 w 7149692"/>
                  <a:gd name="connsiteY107" fmla="*/ 1693334 h 4639734"/>
                  <a:gd name="connsiteX108" fmla="*/ 5726079 w 7149692"/>
                  <a:gd name="connsiteY108" fmla="*/ 1591734 h 4639734"/>
                  <a:gd name="connsiteX109" fmla="*/ 5675279 w 7149692"/>
                  <a:gd name="connsiteY109" fmla="*/ 1507067 h 4639734"/>
                  <a:gd name="connsiteX110" fmla="*/ 5649879 w 7149692"/>
                  <a:gd name="connsiteY110" fmla="*/ 1447800 h 4639734"/>
                  <a:gd name="connsiteX111" fmla="*/ 5616012 w 7149692"/>
                  <a:gd name="connsiteY111" fmla="*/ 1380067 h 4639734"/>
                  <a:gd name="connsiteX112" fmla="*/ 5556745 w 7149692"/>
                  <a:gd name="connsiteY112" fmla="*/ 1270000 h 4639734"/>
                  <a:gd name="connsiteX113" fmla="*/ 5505945 w 7149692"/>
                  <a:gd name="connsiteY113" fmla="*/ 1185334 h 4639734"/>
                  <a:gd name="connsiteX114" fmla="*/ 5446679 w 7149692"/>
                  <a:gd name="connsiteY114" fmla="*/ 1083734 h 4639734"/>
                  <a:gd name="connsiteX115" fmla="*/ 5395879 w 7149692"/>
                  <a:gd name="connsiteY115" fmla="*/ 1024467 h 4639734"/>
                  <a:gd name="connsiteX116" fmla="*/ 5336612 w 7149692"/>
                  <a:gd name="connsiteY116" fmla="*/ 939800 h 4639734"/>
                  <a:gd name="connsiteX117" fmla="*/ 5294279 w 7149692"/>
                  <a:gd name="connsiteY117" fmla="*/ 889000 h 4639734"/>
                  <a:gd name="connsiteX118" fmla="*/ 5226545 w 7149692"/>
                  <a:gd name="connsiteY118" fmla="*/ 838200 h 4639734"/>
                  <a:gd name="connsiteX119" fmla="*/ 5158812 w 7149692"/>
                  <a:gd name="connsiteY119" fmla="*/ 812800 h 4639734"/>
                  <a:gd name="connsiteX120" fmla="*/ 5065679 w 7149692"/>
                  <a:gd name="connsiteY120" fmla="*/ 778934 h 4639734"/>
                  <a:gd name="connsiteX121" fmla="*/ 4955612 w 7149692"/>
                  <a:gd name="connsiteY121" fmla="*/ 753534 h 4639734"/>
                  <a:gd name="connsiteX122" fmla="*/ 4887879 w 7149692"/>
                  <a:gd name="connsiteY122" fmla="*/ 736600 h 4639734"/>
                  <a:gd name="connsiteX123" fmla="*/ 4760879 w 7149692"/>
                  <a:gd name="connsiteY123" fmla="*/ 795867 h 4639734"/>
                  <a:gd name="connsiteX124" fmla="*/ 4667745 w 7149692"/>
                  <a:gd name="connsiteY124" fmla="*/ 872067 h 4639734"/>
                  <a:gd name="connsiteX125" fmla="*/ 4600012 w 7149692"/>
                  <a:gd name="connsiteY125" fmla="*/ 990600 h 4639734"/>
                  <a:gd name="connsiteX126" fmla="*/ 4574612 w 7149692"/>
                  <a:gd name="connsiteY126" fmla="*/ 1066800 h 4639734"/>
                  <a:gd name="connsiteX127" fmla="*/ 4540745 w 7149692"/>
                  <a:gd name="connsiteY127" fmla="*/ 1210734 h 4639734"/>
                  <a:gd name="connsiteX128" fmla="*/ 4489945 w 7149692"/>
                  <a:gd name="connsiteY128" fmla="*/ 1168400 h 4639734"/>
                  <a:gd name="connsiteX129" fmla="*/ 4447612 w 7149692"/>
                  <a:gd name="connsiteY129" fmla="*/ 1049867 h 4639734"/>
                  <a:gd name="connsiteX130" fmla="*/ 4379879 w 7149692"/>
                  <a:gd name="connsiteY130" fmla="*/ 922867 h 4639734"/>
                  <a:gd name="connsiteX131" fmla="*/ 4329079 w 7149692"/>
                  <a:gd name="connsiteY131" fmla="*/ 821267 h 4639734"/>
                  <a:gd name="connsiteX132" fmla="*/ 4269812 w 7149692"/>
                  <a:gd name="connsiteY132" fmla="*/ 711200 h 4639734"/>
                  <a:gd name="connsiteX133" fmla="*/ 4210545 w 7149692"/>
                  <a:gd name="connsiteY133" fmla="*/ 609600 h 4639734"/>
                  <a:gd name="connsiteX134" fmla="*/ 4134345 w 7149692"/>
                  <a:gd name="connsiteY134" fmla="*/ 516467 h 4639734"/>
                  <a:gd name="connsiteX135" fmla="*/ 4100479 w 7149692"/>
                  <a:gd name="connsiteY135" fmla="*/ 448734 h 4639734"/>
                  <a:gd name="connsiteX136" fmla="*/ 4041212 w 7149692"/>
                  <a:gd name="connsiteY136" fmla="*/ 372534 h 4639734"/>
                  <a:gd name="connsiteX137" fmla="*/ 3990412 w 7149692"/>
                  <a:gd name="connsiteY137" fmla="*/ 313267 h 4639734"/>
                  <a:gd name="connsiteX138" fmla="*/ 3939612 w 7149692"/>
                  <a:gd name="connsiteY138" fmla="*/ 254000 h 4639734"/>
                  <a:gd name="connsiteX139" fmla="*/ 3846479 w 7149692"/>
                  <a:gd name="connsiteY139" fmla="*/ 186267 h 4639734"/>
                  <a:gd name="connsiteX140" fmla="*/ 3787212 w 7149692"/>
                  <a:gd name="connsiteY140" fmla="*/ 135467 h 4639734"/>
                  <a:gd name="connsiteX141" fmla="*/ 3694079 w 7149692"/>
                  <a:gd name="connsiteY141" fmla="*/ 101600 h 4639734"/>
                  <a:gd name="connsiteX142" fmla="*/ 3617879 w 7149692"/>
                  <a:gd name="connsiteY142" fmla="*/ 67734 h 4639734"/>
                  <a:gd name="connsiteX143" fmla="*/ 3550145 w 7149692"/>
                  <a:gd name="connsiteY143" fmla="*/ 42334 h 4639734"/>
                  <a:gd name="connsiteX144" fmla="*/ 3431612 w 7149692"/>
                  <a:gd name="connsiteY144" fmla="*/ 8467 h 4639734"/>
                  <a:gd name="connsiteX145" fmla="*/ 3330012 w 7149692"/>
                  <a:gd name="connsiteY145" fmla="*/ 0 h 4639734"/>
                  <a:gd name="connsiteX146" fmla="*/ 3143745 w 7149692"/>
                  <a:gd name="connsiteY146" fmla="*/ 8467 h 4639734"/>
                  <a:gd name="connsiteX147" fmla="*/ 3050612 w 7149692"/>
                  <a:gd name="connsiteY147" fmla="*/ 25400 h 4639734"/>
                  <a:gd name="connsiteX148" fmla="*/ 2991345 w 7149692"/>
                  <a:gd name="connsiteY148" fmla="*/ 42334 h 4639734"/>
                  <a:gd name="connsiteX149" fmla="*/ 2898212 w 7149692"/>
                  <a:gd name="connsiteY149" fmla="*/ 93134 h 4639734"/>
                  <a:gd name="connsiteX150" fmla="*/ 2805079 w 7149692"/>
                  <a:gd name="connsiteY150" fmla="*/ 160867 h 4639734"/>
                  <a:gd name="connsiteX151" fmla="*/ 2745812 w 7149692"/>
                  <a:gd name="connsiteY151" fmla="*/ 203200 h 4639734"/>
                  <a:gd name="connsiteX152" fmla="*/ 2695012 w 7149692"/>
                  <a:gd name="connsiteY152" fmla="*/ 296334 h 4639734"/>
                  <a:gd name="connsiteX153" fmla="*/ 2644212 w 7149692"/>
                  <a:gd name="connsiteY153" fmla="*/ 389467 h 4639734"/>
                  <a:gd name="connsiteX154" fmla="*/ 2610345 w 7149692"/>
                  <a:gd name="connsiteY154" fmla="*/ 541867 h 4639734"/>
                  <a:gd name="connsiteX155" fmla="*/ 2568012 w 7149692"/>
                  <a:gd name="connsiteY155" fmla="*/ 643467 h 4639734"/>
                  <a:gd name="connsiteX156" fmla="*/ 2542612 w 7149692"/>
                  <a:gd name="connsiteY156" fmla="*/ 728134 h 4639734"/>
                  <a:gd name="connsiteX157" fmla="*/ 2551079 w 7149692"/>
                  <a:gd name="connsiteY157" fmla="*/ 880534 h 4639734"/>
                  <a:gd name="connsiteX158" fmla="*/ 2576479 w 7149692"/>
                  <a:gd name="connsiteY158" fmla="*/ 973667 h 4639734"/>
                  <a:gd name="connsiteX159" fmla="*/ 2618812 w 7149692"/>
                  <a:gd name="connsiteY159" fmla="*/ 1066800 h 4639734"/>
                  <a:gd name="connsiteX160" fmla="*/ 2678079 w 7149692"/>
                  <a:gd name="connsiteY160" fmla="*/ 1134534 h 4639734"/>
                  <a:gd name="connsiteX161" fmla="*/ 2703479 w 7149692"/>
                  <a:gd name="connsiteY161" fmla="*/ 1202267 h 4639734"/>
                  <a:gd name="connsiteX162" fmla="*/ 2635745 w 7149692"/>
                  <a:gd name="connsiteY162" fmla="*/ 1193800 h 4639734"/>
                  <a:gd name="connsiteX163" fmla="*/ 2568012 w 7149692"/>
                  <a:gd name="connsiteY163" fmla="*/ 1117600 h 4639734"/>
                  <a:gd name="connsiteX164" fmla="*/ 2508745 w 7149692"/>
                  <a:gd name="connsiteY164" fmla="*/ 1049867 h 4639734"/>
                  <a:gd name="connsiteX165" fmla="*/ 2432545 w 7149692"/>
                  <a:gd name="connsiteY165" fmla="*/ 999067 h 4639734"/>
                  <a:gd name="connsiteX166" fmla="*/ 2305545 w 7149692"/>
                  <a:gd name="connsiteY166" fmla="*/ 889000 h 4639734"/>
                  <a:gd name="connsiteX167" fmla="*/ 2187012 w 7149692"/>
                  <a:gd name="connsiteY167" fmla="*/ 804334 h 4639734"/>
                  <a:gd name="connsiteX168" fmla="*/ 2017679 w 7149692"/>
                  <a:gd name="connsiteY168" fmla="*/ 677334 h 4639734"/>
                  <a:gd name="connsiteX169" fmla="*/ 1873745 w 7149692"/>
                  <a:gd name="connsiteY169" fmla="*/ 575734 h 4639734"/>
                  <a:gd name="connsiteX170" fmla="*/ 1789079 w 7149692"/>
                  <a:gd name="connsiteY170" fmla="*/ 533400 h 4639734"/>
                  <a:gd name="connsiteX171" fmla="*/ 1611279 w 7149692"/>
                  <a:gd name="connsiteY171" fmla="*/ 474134 h 4639734"/>
                  <a:gd name="connsiteX172" fmla="*/ 1501212 w 7149692"/>
                  <a:gd name="connsiteY172" fmla="*/ 465667 h 4639734"/>
                  <a:gd name="connsiteX173" fmla="*/ 1314945 w 7149692"/>
                  <a:gd name="connsiteY173" fmla="*/ 474134 h 4639734"/>
                  <a:gd name="connsiteX174" fmla="*/ 1179479 w 7149692"/>
                  <a:gd name="connsiteY174" fmla="*/ 508000 h 4639734"/>
                  <a:gd name="connsiteX175" fmla="*/ 1111745 w 7149692"/>
                  <a:gd name="connsiteY175" fmla="*/ 524934 h 4639734"/>
                  <a:gd name="connsiteX176" fmla="*/ 1044012 w 7149692"/>
                  <a:gd name="connsiteY176" fmla="*/ 567267 h 4639734"/>
                  <a:gd name="connsiteX177" fmla="*/ 993212 w 7149692"/>
                  <a:gd name="connsiteY177" fmla="*/ 618067 h 4639734"/>
                  <a:gd name="connsiteX178" fmla="*/ 933945 w 7149692"/>
                  <a:gd name="connsiteY178" fmla="*/ 728134 h 4639734"/>
                  <a:gd name="connsiteX179" fmla="*/ 900079 w 7149692"/>
                  <a:gd name="connsiteY179" fmla="*/ 778934 h 4639734"/>
                  <a:gd name="connsiteX180" fmla="*/ 883145 w 7149692"/>
                  <a:gd name="connsiteY180" fmla="*/ 838200 h 4639734"/>
                  <a:gd name="connsiteX181" fmla="*/ 866212 w 7149692"/>
                  <a:gd name="connsiteY181" fmla="*/ 905934 h 4639734"/>
                  <a:gd name="connsiteX182" fmla="*/ 883145 w 7149692"/>
                  <a:gd name="connsiteY182" fmla="*/ 1227667 h 4639734"/>
                  <a:gd name="connsiteX183" fmla="*/ 908545 w 7149692"/>
                  <a:gd name="connsiteY183" fmla="*/ 1320800 h 4639734"/>
                  <a:gd name="connsiteX184" fmla="*/ 967812 w 7149692"/>
                  <a:gd name="connsiteY184" fmla="*/ 1413934 h 4639734"/>
                  <a:gd name="connsiteX185" fmla="*/ 1010145 w 7149692"/>
                  <a:gd name="connsiteY185" fmla="*/ 1490134 h 4639734"/>
                  <a:gd name="connsiteX186" fmla="*/ 1060945 w 7149692"/>
                  <a:gd name="connsiteY186" fmla="*/ 1532467 h 4639734"/>
                  <a:gd name="connsiteX187" fmla="*/ 1145612 w 7149692"/>
                  <a:gd name="connsiteY187" fmla="*/ 1617134 h 4639734"/>
                  <a:gd name="connsiteX188" fmla="*/ 1230279 w 7149692"/>
                  <a:gd name="connsiteY188" fmla="*/ 1710267 h 4639734"/>
                  <a:gd name="connsiteX189" fmla="*/ 1314945 w 7149692"/>
                  <a:gd name="connsiteY189" fmla="*/ 1794934 h 4639734"/>
                  <a:gd name="connsiteX190" fmla="*/ 1391145 w 7149692"/>
                  <a:gd name="connsiteY190" fmla="*/ 1862667 h 4639734"/>
                  <a:gd name="connsiteX191" fmla="*/ 1433479 w 7149692"/>
                  <a:gd name="connsiteY191" fmla="*/ 1921934 h 4639734"/>
                  <a:gd name="connsiteX192" fmla="*/ 1357279 w 7149692"/>
                  <a:gd name="connsiteY192" fmla="*/ 1921934 h 4639734"/>
                  <a:gd name="connsiteX193" fmla="*/ 1298012 w 7149692"/>
                  <a:gd name="connsiteY193" fmla="*/ 1888067 h 4639734"/>
                  <a:gd name="connsiteX194" fmla="*/ 1204879 w 7149692"/>
                  <a:gd name="connsiteY194" fmla="*/ 1845734 h 4639734"/>
                  <a:gd name="connsiteX195" fmla="*/ 1128679 w 7149692"/>
                  <a:gd name="connsiteY195" fmla="*/ 1820334 h 4639734"/>
                  <a:gd name="connsiteX196" fmla="*/ 967812 w 7149692"/>
                  <a:gd name="connsiteY196" fmla="*/ 1811867 h 4639734"/>
                  <a:gd name="connsiteX197" fmla="*/ 866212 w 7149692"/>
                  <a:gd name="connsiteY197" fmla="*/ 1803400 h 4639734"/>
                  <a:gd name="connsiteX198" fmla="*/ 790012 w 7149692"/>
                  <a:gd name="connsiteY198" fmla="*/ 1811867 h 4639734"/>
                  <a:gd name="connsiteX199" fmla="*/ 722279 w 7149692"/>
                  <a:gd name="connsiteY199" fmla="*/ 1837267 h 4639734"/>
                  <a:gd name="connsiteX200" fmla="*/ 654545 w 7149692"/>
                  <a:gd name="connsiteY200" fmla="*/ 1896534 h 4639734"/>
                  <a:gd name="connsiteX201" fmla="*/ 544479 w 7149692"/>
                  <a:gd name="connsiteY201" fmla="*/ 1981200 h 4639734"/>
                  <a:gd name="connsiteX202" fmla="*/ 459812 w 7149692"/>
                  <a:gd name="connsiteY202" fmla="*/ 2032000 h 4639734"/>
                  <a:gd name="connsiteX203" fmla="*/ 400545 w 7149692"/>
                  <a:gd name="connsiteY203" fmla="*/ 2099734 h 4639734"/>
                  <a:gd name="connsiteX204" fmla="*/ 332812 w 7149692"/>
                  <a:gd name="connsiteY204" fmla="*/ 2159000 h 4639734"/>
                  <a:gd name="connsiteX205" fmla="*/ 282012 w 7149692"/>
                  <a:gd name="connsiteY205" fmla="*/ 2235200 h 4639734"/>
                  <a:gd name="connsiteX206" fmla="*/ 205812 w 7149692"/>
                  <a:gd name="connsiteY206" fmla="*/ 2362200 h 4639734"/>
                  <a:gd name="connsiteX207" fmla="*/ 180412 w 7149692"/>
                  <a:gd name="connsiteY207" fmla="*/ 2446867 h 4639734"/>
                  <a:gd name="connsiteX208" fmla="*/ 239679 w 7149692"/>
                  <a:gd name="connsiteY208" fmla="*/ 2573867 h 4639734"/>
                  <a:gd name="connsiteX209" fmla="*/ 315879 w 7149692"/>
                  <a:gd name="connsiteY209" fmla="*/ 2641600 h 4639734"/>
                  <a:gd name="connsiteX210" fmla="*/ 417479 w 7149692"/>
                  <a:gd name="connsiteY210" fmla="*/ 2709334 h 4639734"/>
                  <a:gd name="connsiteX211" fmla="*/ 510612 w 7149692"/>
                  <a:gd name="connsiteY211" fmla="*/ 2768600 h 4639734"/>
                  <a:gd name="connsiteX212" fmla="*/ 561412 w 7149692"/>
                  <a:gd name="connsiteY212" fmla="*/ 2827867 h 4639734"/>
                  <a:gd name="connsiteX213" fmla="*/ 603745 w 7149692"/>
                  <a:gd name="connsiteY213" fmla="*/ 2895600 h 4639734"/>
                  <a:gd name="connsiteX0" fmla="*/ 603745 w 7149692"/>
                  <a:gd name="connsiteY0" fmla="*/ 2895600 h 4669174"/>
                  <a:gd name="connsiteX1" fmla="*/ 383612 w 7149692"/>
                  <a:gd name="connsiteY1" fmla="*/ 2971800 h 4669174"/>
                  <a:gd name="connsiteX2" fmla="*/ 298945 w 7149692"/>
                  <a:gd name="connsiteY2" fmla="*/ 2997200 h 4669174"/>
                  <a:gd name="connsiteX3" fmla="*/ 205812 w 7149692"/>
                  <a:gd name="connsiteY3" fmla="*/ 3064934 h 4669174"/>
                  <a:gd name="connsiteX4" fmla="*/ 129612 w 7149692"/>
                  <a:gd name="connsiteY4" fmla="*/ 3124200 h 4669174"/>
                  <a:gd name="connsiteX5" fmla="*/ 78812 w 7149692"/>
                  <a:gd name="connsiteY5" fmla="*/ 3200400 h 4669174"/>
                  <a:gd name="connsiteX6" fmla="*/ 36479 w 7149692"/>
                  <a:gd name="connsiteY6" fmla="*/ 3310467 h 4669174"/>
                  <a:gd name="connsiteX7" fmla="*/ 19545 w 7149692"/>
                  <a:gd name="connsiteY7" fmla="*/ 3386667 h 4669174"/>
                  <a:gd name="connsiteX8" fmla="*/ 11079 w 7149692"/>
                  <a:gd name="connsiteY8" fmla="*/ 3505200 h 4669174"/>
                  <a:gd name="connsiteX9" fmla="*/ 36479 w 7149692"/>
                  <a:gd name="connsiteY9" fmla="*/ 3784600 h 4669174"/>
                  <a:gd name="connsiteX10" fmla="*/ 87279 w 7149692"/>
                  <a:gd name="connsiteY10" fmla="*/ 3894667 h 4669174"/>
                  <a:gd name="connsiteX11" fmla="*/ 121145 w 7149692"/>
                  <a:gd name="connsiteY11" fmla="*/ 3953934 h 4669174"/>
                  <a:gd name="connsiteX12" fmla="*/ 171945 w 7149692"/>
                  <a:gd name="connsiteY12" fmla="*/ 4030134 h 4669174"/>
                  <a:gd name="connsiteX13" fmla="*/ 239679 w 7149692"/>
                  <a:gd name="connsiteY13" fmla="*/ 4089400 h 4669174"/>
                  <a:gd name="connsiteX14" fmla="*/ 315879 w 7149692"/>
                  <a:gd name="connsiteY14" fmla="*/ 4148667 h 4669174"/>
                  <a:gd name="connsiteX15" fmla="*/ 442879 w 7149692"/>
                  <a:gd name="connsiteY15" fmla="*/ 4233334 h 4669174"/>
                  <a:gd name="connsiteX16" fmla="*/ 510612 w 7149692"/>
                  <a:gd name="connsiteY16" fmla="*/ 4267200 h 4669174"/>
                  <a:gd name="connsiteX17" fmla="*/ 595279 w 7149692"/>
                  <a:gd name="connsiteY17" fmla="*/ 4309534 h 4669174"/>
                  <a:gd name="connsiteX18" fmla="*/ 713812 w 7149692"/>
                  <a:gd name="connsiteY18" fmla="*/ 4360334 h 4669174"/>
                  <a:gd name="connsiteX19" fmla="*/ 764612 w 7149692"/>
                  <a:gd name="connsiteY19" fmla="*/ 4385734 h 4669174"/>
                  <a:gd name="connsiteX20" fmla="*/ 891612 w 7149692"/>
                  <a:gd name="connsiteY20" fmla="*/ 4394200 h 4669174"/>
                  <a:gd name="connsiteX21" fmla="*/ 1060945 w 7149692"/>
                  <a:gd name="connsiteY21" fmla="*/ 4377267 h 4669174"/>
                  <a:gd name="connsiteX22" fmla="*/ 1187945 w 7149692"/>
                  <a:gd name="connsiteY22" fmla="*/ 4326467 h 4669174"/>
                  <a:gd name="connsiteX23" fmla="*/ 1272612 w 7149692"/>
                  <a:gd name="connsiteY23" fmla="*/ 4267200 h 4669174"/>
                  <a:gd name="connsiteX24" fmla="*/ 1348812 w 7149692"/>
                  <a:gd name="connsiteY24" fmla="*/ 4191000 h 4669174"/>
                  <a:gd name="connsiteX25" fmla="*/ 1450412 w 7149692"/>
                  <a:gd name="connsiteY25" fmla="*/ 4123267 h 4669174"/>
                  <a:gd name="connsiteX26" fmla="*/ 1518145 w 7149692"/>
                  <a:gd name="connsiteY26" fmla="*/ 4013200 h 4669174"/>
                  <a:gd name="connsiteX27" fmla="*/ 1594345 w 7149692"/>
                  <a:gd name="connsiteY27" fmla="*/ 4123267 h 4669174"/>
                  <a:gd name="connsiteX28" fmla="*/ 1679012 w 7149692"/>
                  <a:gd name="connsiteY28" fmla="*/ 4241800 h 4669174"/>
                  <a:gd name="connsiteX29" fmla="*/ 1763679 w 7149692"/>
                  <a:gd name="connsiteY29" fmla="*/ 4334934 h 4669174"/>
                  <a:gd name="connsiteX30" fmla="*/ 1831412 w 7149692"/>
                  <a:gd name="connsiteY30" fmla="*/ 4368800 h 4669174"/>
                  <a:gd name="connsiteX31" fmla="*/ 1890679 w 7149692"/>
                  <a:gd name="connsiteY31" fmla="*/ 4411134 h 4669174"/>
                  <a:gd name="connsiteX32" fmla="*/ 1983812 w 7149692"/>
                  <a:gd name="connsiteY32" fmla="*/ 4453467 h 4669174"/>
                  <a:gd name="connsiteX33" fmla="*/ 2076945 w 7149692"/>
                  <a:gd name="connsiteY33" fmla="*/ 4478867 h 4669174"/>
                  <a:gd name="connsiteX34" fmla="*/ 2237812 w 7149692"/>
                  <a:gd name="connsiteY34" fmla="*/ 4512734 h 4669174"/>
                  <a:gd name="connsiteX35" fmla="*/ 2381745 w 7149692"/>
                  <a:gd name="connsiteY35" fmla="*/ 4538134 h 4669174"/>
                  <a:gd name="connsiteX36" fmla="*/ 2457945 w 7149692"/>
                  <a:gd name="connsiteY36" fmla="*/ 4546600 h 4669174"/>
                  <a:gd name="connsiteX37" fmla="*/ 2525679 w 7149692"/>
                  <a:gd name="connsiteY37" fmla="*/ 4563534 h 4669174"/>
                  <a:gd name="connsiteX38" fmla="*/ 2601879 w 7149692"/>
                  <a:gd name="connsiteY38" fmla="*/ 4580467 h 4669174"/>
                  <a:gd name="connsiteX39" fmla="*/ 2771212 w 7149692"/>
                  <a:gd name="connsiteY39" fmla="*/ 4622800 h 4669174"/>
                  <a:gd name="connsiteX40" fmla="*/ 2851703 w 7149692"/>
                  <a:gd name="connsiteY40" fmla="*/ 4668989 h 4669174"/>
                  <a:gd name="connsiteX41" fmla="*/ 2915145 w 7149692"/>
                  <a:gd name="connsiteY41" fmla="*/ 4639734 h 4669174"/>
                  <a:gd name="connsiteX42" fmla="*/ 3025212 w 7149692"/>
                  <a:gd name="connsiteY42" fmla="*/ 4631267 h 4669174"/>
                  <a:gd name="connsiteX43" fmla="*/ 3084479 w 7149692"/>
                  <a:gd name="connsiteY43" fmla="*/ 4555067 h 4669174"/>
                  <a:gd name="connsiteX44" fmla="*/ 3160679 w 7149692"/>
                  <a:gd name="connsiteY44" fmla="*/ 4419600 h 4669174"/>
                  <a:gd name="connsiteX45" fmla="*/ 3203012 w 7149692"/>
                  <a:gd name="connsiteY45" fmla="*/ 4351867 h 4669174"/>
                  <a:gd name="connsiteX46" fmla="*/ 3262279 w 7149692"/>
                  <a:gd name="connsiteY46" fmla="*/ 4275667 h 4669174"/>
                  <a:gd name="connsiteX47" fmla="*/ 3287679 w 7149692"/>
                  <a:gd name="connsiteY47" fmla="*/ 4224867 h 4669174"/>
                  <a:gd name="connsiteX48" fmla="*/ 3313079 w 7149692"/>
                  <a:gd name="connsiteY48" fmla="*/ 4123267 h 4669174"/>
                  <a:gd name="connsiteX49" fmla="*/ 3338479 w 7149692"/>
                  <a:gd name="connsiteY49" fmla="*/ 4055534 h 4669174"/>
                  <a:gd name="connsiteX50" fmla="*/ 3355412 w 7149692"/>
                  <a:gd name="connsiteY50" fmla="*/ 3987800 h 4669174"/>
                  <a:gd name="connsiteX51" fmla="*/ 3431612 w 7149692"/>
                  <a:gd name="connsiteY51" fmla="*/ 4047067 h 4669174"/>
                  <a:gd name="connsiteX52" fmla="*/ 3473945 w 7149692"/>
                  <a:gd name="connsiteY52" fmla="*/ 4089400 h 4669174"/>
                  <a:gd name="connsiteX53" fmla="*/ 3541679 w 7149692"/>
                  <a:gd name="connsiteY53" fmla="*/ 4165600 h 4669174"/>
                  <a:gd name="connsiteX54" fmla="*/ 3617879 w 7149692"/>
                  <a:gd name="connsiteY54" fmla="*/ 4233334 h 4669174"/>
                  <a:gd name="connsiteX55" fmla="*/ 3677145 w 7149692"/>
                  <a:gd name="connsiteY55" fmla="*/ 4292600 h 4669174"/>
                  <a:gd name="connsiteX56" fmla="*/ 3736412 w 7149692"/>
                  <a:gd name="connsiteY56" fmla="*/ 4360334 h 4669174"/>
                  <a:gd name="connsiteX57" fmla="*/ 3795679 w 7149692"/>
                  <a:gd name="connsiteY57" fmla="*/ 4402667 h 4669174"/>
                  <a:gd name="connsiteX58" fmla="*/ 3897279 w 7149692"/>
                  <a:gd name="connsiteY58" fmla="*/ 4461934 h 4669174"/>
                  <a:gd name="connsiteX59" fmla="*/ 3998879 w 7149692"/>
                  <a:gd name="connsiteY59" fmla="*/ 4495800 h 4669174"/>
                  <a:gd name="connsiteX60" fmla="*/ 4083545 w 7149692"/>
                  <a:gd name="connsiteY60" fmla="*/ 4512734 h 4669174"/>
                  <a:gd name="connsiteX61" fmla="*/ 4134345 w 7149692"/>
                  <a:gd name="connsiteY61" fmla="*/ 4529667 h 4669174"/>
                  <a:gd name="connsiteX62" fmla="*/ 4252879 w 7149692"/>
                  <a:gd name="connsiteY62" fmla="*/ 4538134 h 4669174"/>
                  <a:gd name="connsiteX63" fmla="*/ 4320612 w 7149692"/>
                  <a:gd name="connsiteY63" fmla="*/ 4546600 h 4669174"/>
                  <a:gd name="connsiteX64" fmla="*/ 4574612 w 7149692"/>
                  <a:gd name="connsiteY64" fmla="*/ 4555067 h 4669174"/>
                  <a:gd name="connsiteX65" fmla="*/ 4752412 w 7149692"/>
                  <a:gd name="connsiteY65" fmla="*/ 4572000 h 4669174"/>
                  <a:gd name="connsiteX66" fmla="*/ 4828612 w 7149692"/>
                  <a:gd name="connsiteY66" fmla="*/ 4580467 h 4669174"/>
                  <a:gd name="connsiteX67" fmla="*/ 5074145 w 7149692"/>
                  <a:gd name="connsiteY67" fmla="*/ 4588934 h 4669174"/>
                  <a:gd name="connsiteX68" fmla="*/ 5421279 w 7149692"/>
                  <a:gd name="connsiteY68" fmla="*/ 4563534 h 4669174"/>
                  <a:gd name="connsiteX69" fmla="*/ 5497479 w 7149692"/>
                  <a:gd name="connsiteY69" fmla="*/ 4529667 h 4669174"/>
                  <a:gd name="connsiteX70" fmla="*/ 5565212 w 7149692"/>
                  <a:gd name="connsiteY70" fmla="*/ 4461934 h 4669174"/>
                  <a:gd name="connsiteX71" fmla="*/ 5658345 w 7149692"/>
                  <a:gd name="connsiteY71" fmla="*/ 4385734 h 4669174"/>
                  <a:gd name="connsiteX72" fmla="*/ 5717612 w 7149692"/>
                  <a:gd name="connsiteY72" fmla="*/ 4343400 h 4669174"/>
                  <a:gd name="connsiteX73" fmla="*/ 5759945 w 7149692"/>
                  <a:gd name="connsiteY73" fmla="*/ 4292600 h 4669174"/>
                  <a:gd name="connsiteX74" fmla="*/ 5802279 w 7149692"/>
                  <a:gd name="connsiteY74" fmla="*/ 4174067 h 4669174"/>
                  <a:gd name="connsiteX75" fmla="*/ 5827679 w 7149692"/>
                  <a:gd name="connsiteY75" fmla="*/ 4097867 h 4669174"/>
                  <a:gd name="connsiteX76" fmla="*/ 5861545 w 7149692"/>
                  <a:gd name="connsiteY76" fmla="*/ 3987800 h 4669174"/>
                  <a:gd name="connsiteX77" fmla="*/ 5997012 w 7149692"/>
                  <a:gd name="connsiteY77" fmla="*/ 4013200 h 4669174"/>
                  <a:gd name="connsiteX78" fmla="*/ 6327212 w 7149692"/>
                  <a:gd name="connsiteY78" fmla="*/ 4004734 h 4669174"/>
                  <a:gd name="connsiteX79" fmla="*/ 6411879 w 7149692"/>
                  <a:gd name="connsiteY79" fmla="*/ 3996267 h 4669174"/>
                  <a:gd name="connsiteX80" fmla="*/ 6589679 w 7149692"/>
                  <a:gd name="connsiteY80" fmla="*/ 3979334 h 4669174"/>
                  <a:gd name="connsiteX81" fmla="*/ 6784412 w 7149692"/>
                  <a:gd name="connsiteY81" fmla="*/ 3945467 h 4669174"/>
                  <a:gd name="connsiteX82" fmla="*/ 6869079 w 7149692"/>
                  <a:gd name="connsiteY82" fmla="*/ 3869267 h 4669174"/>
                  <a:gd name="connsiteX83" fmla="*/ 6936812 w 7149692"/>
                  <a:gd name="connsiteY83" fmla="*/ 3759200 h 4669174"/>
                  <a:gd name="connsiteX84" fmla="*/ 6987612 w 7149692"/>
                  <a:gd name="connsiteY84" fmla="*/ 3666067 h 4669174"/>
                  <a:gd name="connsiteX85" fmla="*/ 7029945 w 7149692"/>
                  <a:gd name="connsiteY85" fmla="*/ 3572934 h 4669174"/>
                  <a:gd name="connsiteX86" fmla="*/ 7055345 w 7149692"/>
                  <a:gd name="connsiteY86" fmla="*/ 3479800 h 4669174"/>
                  <a:gd name="connsiteX87" fmla="*/ 7106145 w 7149692"/>
                  <a:gd name="connsiteY87" fmla="*/ 3378200 h 4669174"/>
                  <a:gd name="connsiteX88" fmla="*/ 7140012 w 7149692"/>
                  <a:gd name="connsiteY88" fmla="*/ 3259667 h 4669174"/>
                  <a:gd name="connsiteX89" fmla="*/ 7140012 w 7149692"/>
                  <a:gd name="connsiteY89" fmla="*/ 2937934 h 4669174"/>
                  <a:gd name="connsiteX90" fmla="*/ 7114612 w 7149692"/>
                  <a:gd name="connsiteY90" fmla="*/ 2836334 h 4669174"/>
                  <a:gd name="connsiteX91" fmla="*/ 7063812 w 7149692"/>
                  <a:gd name="connsiteY91" fmla="*/ 2743200 h 4669174"/>
                  <a:gd name="connsiteX92" fmla="*/ 7029945 w 7149692"/>
                  <a:gd name="connsiteY92" fmla="*/ 2641600 h 4669174"/>
                  <a:gd name="connsiteX93" fmla="*/ 7004545 w 7149692"/>
                  <a:gd name="connsiteY93" fmla="*/ 2582334 h 4669174"/>
                  <a:gd name="connsiteX94" fmla="*/ 6953745 w 7149692"/>
                  <a:gd name="connsiteY94" fmla="*/ 2514600 h 4669174"/>
                  <a:gd name="connsiteX95" fmla="*/ 6826745 w 7149692"/>
                  <a:gd name="connsiteY95" fmla="*/ 2421467 h 4669174"/>
                  <a:gd name="connsiteX96" fmla="*/ 6759012 w 7149692"/>
                  <a:gd name="connsiteY96" fmla="*/ 2396067 h 4669174"/>
                  <a:gd name="connsiteX97" fmla="*/ 6657412 w 7149692"/>
                  <a:gd name="connsiteY97" fmla="*/ 2319867 h 4669174"/>
                  <a:gd name="connsiteX98" fmla="*/ 6538879 w 7149692"/>
                  <a:gd name="connsiteY98" fmla="*/ 2294467 h 4669174"/>
                  <a:gd name="connsiteX99" fmla="*/ 6445745 w 7149692"/>
                  <a:gd name="connsiteY99" fmla="*/ 2260600 h 4669174"/>
                  <a:gd name="connsiteX100" fmla="*/ 6132479 w 7149692"/>
                  <a:gd name="connsiteY100" fmla="*/ 2260600 h 4669174"/>
                  <a:gd name="connsiteX101" fmla="*/ 6013945 w 7149692"/>
                  <a:gd name="connsiteY101" fmla="*/ 2302934 h 4669174"/>
                  <a:gd name="connsiteX102" fmla="*/ 5954679 w 7149692"/>
                  <a:gd name="connsiteY102" fmla="*/ 2319867 h 4669174"/>
                  <a:gd name="connsiteX103" fmla="*/ 5929279 w 7149692"/>
                  <a:gd name="connsiteY103" fmla="*/ 2167467 h 4669174"/>
                  <a:gd name="connsiteX104" fmla="*/ 5903879 w 7149692"/>
                  <a:gd name="connsiteY104" fmla="*/ 2091267 h 4669174"/>
                  <a:gd name="connsiteX105" fmla="*/ 5878479 w 7149692"/>
                  <a:gd name="connsiteY105" fmla="*/ 1955800 h 4669174"/>
                  <a:gd name="connsiteX106" fmla="*/ 5853079 w 7149692"/>
                  <a:gd name="connsiteY106" fmla="*/ 1905000 h 4669174"/>
                  <a:gd name="connsiteX107" fmla="*/ 5810745 w 7149692"/>
                  <a:gd name="connsiteY107" fmla="*/ 1811867 h 4669174"/>
                  <a:gd name="connsiteX108" fmla="*/ 5759945 w 7149692"/>
                  <a:gd name="connsiteY108" fmla="*/ 1693334 h 4669174"/>
                  <a:gd name="connsiteX109" fmla="*/ 5726079 w 7149692"/>
                  <a:gd name="connsiteY109" fmla="*/ 1591734 h 4669174"/>
                  <a:gd name="connsiteX110" fmla="*/ 5675279 w 7149692"/>
                  <a:gd name="connsiteY110" fmla="*/ 1507067 h 4669174"/>
                  <a:gd name="connsiteX111" fmla="*/ 5649879 w 7149692"/>
                  <a:gd name="connsiteY111" fmla="*/ 1447800 h 4669174"/>
                  <a:gd name="connsiteX112" fmla="*/ 5616012 w 7149692"/>
                  <a:gd name="connsiteY112" fmla="*/ 1380067 h 4669174"/>
                  <a:gd name="connsiteX113" fmla="*/ 5556745 w 7149692"/>
                  <a:gd name="connsiteY113" fmla="*/ 1270000 h 4669174"/>
                  <a:gd name="connsiteX114" fmla="*/ 5505945 w 7149692"/>
                  <a:gd name="connsiteY114" fmla="*/ 1185334 h 4669174"/>
                  <a:gd name="connsiteX115" fmla="*/ 5446679 w 7149692"/>
                  <a:gd name="connsiteY115" fmla="*/ 1083734 h 4669174"/>
                  <a:gd name="connsiteX116" fmla="*/ 5395879 w 7149692"/>
                  <a:gd name="connsiteY116" fmla="*/ 1024467 h 4669174"/>
                  <a:gd name="connsiteX117" fmla="*/ 5336612 w 7149692"/>
                  <a:gd name="connsiteY117" fmla="*/ 939800 h 4669174"/>
                  <a:gd name="connsiteX118" fmla="*/ 5294279 w 7149692"/>
                  <a:gd name="connsiteY118" fmla="*/ 889000 h 4669174"/>
                  <a:gd name="connsiteX119" fmla="*/ 5226545 w 7149692"/>
                  <a:gd name="connsiteY119" fmla="*/ 838200 h 4669174"/>
                  <a:gd name="connsiteX120" fmla="*/ 5158812 w 7149692"/>
                  <a:gd name="connsiteY120" fmla="*/ 812800 h 4669174"/>
                  <a:gd name="connsiteX121" fmla="*/ 5065679 w 7149692"/>
                  <a:gd name="connsiteY121" fmla="*/ 778934 h 4669174"/>
                  <a:gd name="connsiteX122" fmla="*/ 4955612 w 7149692"/>
                  <a:gd name="connsiteY122" fmla="*/ 753534 h 4669174"/>
                  <a:gd name="connsiteX123" fmla="*/ 4887879 w 7149692"/>
                  <a:gd name="connsiteY123" fmla="*/ 736600 h 4669174"/>
                  <a:gd name="connsiteX124" fmla="*/ 4760879 w 7149692"/>
                  <a:gd name="connsiteY124" fmla="*/ 795867 h 4669174"/>
                  <a:gd name="connsiteX125" fmla="*/ 4667745 w 7149692"/>
                  <a:gd name="connsiteY125" fmla="*/ 872067 h 4669174"/>
                  <a:gd name="connsiteX126" fmla="*/ 4600012 w 7149692"/>
                  <a:gd name="connsiteY126" fmla="*/ 990600 h 4669174"/>
                  <a:gd name="connsiteX127" fmla="*/ 4574612 w 7149692"/>
                  <a:gd name="connsiteY127" fmla="*/ 1066800 h 4669174"/>
                  <a:gd name="connsiteX128" fmla="*/ 4540745 w 7149692"/>
                  <a:gd name="connsiteY128" fmla="*/ 1210734 h 4669174"/>
                  <a:gd name="connsiteX129" fmla="*/ 4489945 w 7149692"/>
                  <a:gd name="connsiteY129" fmla="*/ 1168400 h 4669174"/>
                  <a:gd name="connsiteX130" fmla="*/ 4447612 w 7149692"/>
                  <a:gd name="connsiteY130" fmla="*/ 1049867 h 4669174"/>
                  <a:gd name="connsiteX131" fmla="*/ 4379879 w 7149692"/>
                  <a:gd name="connsiteY131" fmla="*/ 922867 h 4669174"/>
                  <a:gd name="connsiteX132" fmla="*/ 4329079 w 7149692"/>
                  <a:gd name="connsiteY132" fmla="*/ 821267 h 4669174"/>
                  <a:gd name="connsiteX133" fmla="*/ 4269812 w 7149692"/>
                  <a:gd name="connsiteY133" fmla="*/ 711200 h 4669174"/>
                  <a:gd name="connsiteX134" fmla="*/ 4210545 w 7149692"/>
                  <a:gd name="connsiteY134" fmla="*/ 609600 h 4669174"/>
                  <a:gd name="connsiteX135" fmla="*/ 4134345 w 7149692"/>
                  <a:gd name="connsiteY135" fmla="*/ 516467 h 4669174"/>
                  <a:gd name="connsiteX136" fmla="*/ 4100479 w 7149692"/>
                  <a:gd name="connsiteY136" fmla="*/ 448734 h 4669174"/>
                  <a:gd name="connsiteX137" fmla="*/ 4041212 w 7149692"/>
                  <a:gd name="connsiteY137" fmla="*/ 372534 h 4669174"/>
                  <a:gd name="connsiteX138" fmla="*/ 3990412 w 7149692"/>
                  <a:gd name="connsiteY138" fmla="*/ 313267 h 4669174"/>
                  <a:gd name="connsiteX139" fmla="*/ 3939612 w 7149692"/>
                  <a:gd name="connsiteY139" fmla="*/ 254000 h 4669174"/>
                  <a:gd name="connsiteX140" fmla="*/ 3846479 w 7149692"/>
                  <a:gd name="connsiteY140" fmla="*/ 186267 h 4669174"/>
                  <a:gd name="connsiteX141" fmla="*/ 3787212 w 7149692"/>
                  <a:gd name="connsiteY141" fmla="*/ 135467 h 4669174"/>
                  <a:gd name="connsiteX142" fmla="*/ 3694079 w 7149692"/>
                  <a:gd name="connsiteY142" fmla="*/ 101600 h 4669174"/>
                  <a:gd name="connsiteX143" fmla="*/ 3617879 w 7149692"/>
                  <a:gd name="connsiteY143" fmla="*/ 67734 h 4669174"/>
                  <a:gd name="connsiteX144" fmla="*/ 3550145 w 7149692"/>
                  <a:gd name="connsiteY144" fmla="*/ 42334 h 4669174"/>
                  <a:gd name="connsiteX145" fmla="*/ 3431612 w 7149692"/>
                  <a:gd name="connsiteY145" fmla="*/ 8467 h 4669174"/>
                  <a:gd name="connsiteX146" fmla="*/ 3330012 w 7149692"/>
                  <a:gd name="connsiteY146" fmla="*/ 0 h 4669174"/>
                  <a:gd name="connsiteX147" fmla="*/ 3143745 w 7149692"/>
                  <a:gd name="connsiteY147" fmla="*/ 8467 h 4669174"/>
                  <a:gd name="connsiteX148" fmla="*/ 3050612 w 7149692"/>
                  <a:gd name="connsiteY148" fmla="*/ 25400 h 4669174"/>
                  <a:gd name="connsiteX149" fmla="*/ 2991345 w 7149692"/>
                  <a:gd name="connsiteY149" fmla="*/ 42334 h 4669174"/>
                  <a:gd name="connsiteX150" fmla="*/ 2898212 w 7149692"/>
                  <a:gd name="connsiteY150" fmla="*/ 93134 h 4669174"/>
                  <a:gd name="connsiteX151" fmla="*/ 2805079 w 7149692"/>
                  <a:gd name="connsiteY151" fmla="*/ 160867 h 4669174"/>
                  <a:gd name="connsiteX152" fmla="*/ 2745812 w 7149692"/>
                  <a:gd name="connsiteY152" fmla="*/ 203200 h 4669174"/>
                  <a:gd name="connsiteX153" fmla="*/ 2695012 w 7149692"/>
                  <a:gd name="connsiteY153" fmla="*/ 296334 h 4669174"/>
                  <a:gd name="connsiteX154" fmla="*/ 2644212 w 7149692"/>
                  <a:gd name="connsiteY154" fmla="*/ 389467 h 4669174"/>
                  <a:gd name="connsiteX155" fmla="*/ 2610345 w 7149692"/>
                  <a:gd name="connsiteY155" fmla="*/ 541867 h 4669174"/>
                  <a:gd name="connsiteX156" fmla="*/ 2568012 w 7149692"/>
                  <a:gd name="connsiteY156" fmla="*/ 643467 h 4669174"/>
                  <a:gd name="connsiteX157" fmla="*/ 2542612 w 7149692"/>
                  <a:gd name="connsiteY157" fmla="*/ 728134 h 4669174"/>
                  <a:gd name="connsiteX158" fmla="*/ 2551079 w 7149692"/>
                  <a:gd name="connsiteY158" fmla="*/ 880534 h 4669174"/>
                  <a:gd name="connsiteX159" fmla="*/ 2576479 w 7149692"/>
                  <a:gd name="connsiteY159" fmla="*/ 973667 h 4669174"/>
                  <a:gd name="connsiteX160" fmla="*/ 2618812 w 7149692"/>
                  <a:gd name="connsiteY160" fmla="*/ 1066800 h 4669174"/>
                  <a:gd name="connsiteX161" fmla="*/ 2678079 w 7149692"/>
                  <a:gd name="connsiteY161" fmla="*/ 1134534 h 4669174"/>
                  <a:gd name="connsiteX162" fmla="*/ 2703479 w 7149692"/>
                  <a:gd name="connsiteY162" fmla="*/ 1202267 h 4669174"/>
                  <a:gd name="connsiteX163" fmla="*/ 2635745 w 7149692"/>
                  <a:gd name="connsiteY163" fmla="*/ 1193800 h 4669174"/>
                  <a:gd name="connsiteX164" fmla="*/ 2568012 w 7149692"/>
                  <a:gd name="connsiteY164" fmla="*/ 1117600 h 4669174"/>
                  <a:gd name="connsiteX165" fmla="*/ 2508745 w 7149692"/>
                  <a:gd name="connsiteY165" fmla="*/ 1049867 h 4669174"/>
                  <a:gd name="connsiteX166" fmla="*/ 2432545 w 7149692"/>
                  <a:gd name="connsiteY166" fmla="*/ 999067 h 4669174"/>
                  <a:gd name="connsiteX167" fmla="*/ 2305545 w 7149692"/>
                  <a:gd name="connsiteY167" fmla="*/ 889000 h 4669174"/>
                  <a:gd name="connsiteX168" fmla="*/ 2187012 w 7149692"/>
                  <a:gd name="connsiteY168" fmla="*/ 804334 h 4669174"/>
                  <a:gd name="connsiteX169" fmla="*/ 2017679 w 7149692"/>
                  <a:gd name="connsiteY169" fmla="*/ 677334 h 4669174"/>
                  <a:gd name="connsiteX170" fmla="*/ 1873745 w 7149692"/>
                  <a:gd name="connsiteY170" fmla="*/ 575734 h 4669174"/>
                  <a:gd name="connsiteX171" fmla="*/ 1789079 w 7149692"/>
                  <a:gd name="connsiteY171" fmla="*/ 533400 h 4669174"/>
                  <a:gd name="connsiteX172" fmla="*/ 1611279 w 7149692"/>
                  <a:gd name="connsiteY172" fmla="*/ 474134 h 4669174"/>
                  <a:gd name="connsiteX173" fmla="*/ 1501212 w 7149692"/>
                  <a:gd name="connsiteY173" fmla="*/ 465667 h 4669174"/>
                  <a:gd name="connsiteX174" fmla="*/ 1314945 w 7149692"/>
                  <a:gd name="connsiteY174" fmla="*/ 474134 h 4669174"/>
                  <a:gd name="connsiteX175" fmla="*/ 1179479 w 7149692"/>
                  <a:gd name="connsiteY175" fmla="*/ 508000 h 4669174"/>
                  <a:gd name="connsiteX176" fmla="*/ 1111745 w 7149692"/>
                  <a:gd name="connsiteY176" fmla="*/ 524934 h 4669174"/>
                  <a:gd name="connsiteX177" fmla="*/ 1044012 w 7149692"/>
                  <a:gd name="connsiteY177" fmla="*/ 567267 h 4669174"/>
                  <a:gd name="connsiteX178" fmla="*/ 993212 w 7149692"/>
                  <a:gd name="connsiteY178" fmla="*/ 618067 h 4669174"/>
                  <a:gd name="connsiteX179" fmla="*/ 933945 w 7149692"/>
                  <a:gd name="connsiteY179" fmla="*/ 728134 h 4669174"/>
                  <a:gd name="connsiteX180" fmla="*/ 900079 w 7149692"/>
                  <a:gd name="connsiteY180" fmla="*/ 778934 h 4669174"/>
                  <a:gd name="connsiteX181" fmla="*/ 883145 w 7149692"/>
                  <a:gd name="connsiteY181" fmla="*/ 838200 h 4669174"/>
                  <a:gd name="connsiteX182" fmla="*/ 866212 w 7149692"/>
                  <a:gd name="connsiteY182" fmla="*/ 905934 h 4669174"/>
                  <a:gd name="connsiteX183" fmla="*/ 883145 w 7149692"/>
                  <a:gd name="connsiteY183" fmla="*/ 1227667 h 4669174"/>
                  <a:gd name="connsiteX184" fmla="*/ 908545 w 7149692"/>
                  <a:gd name="connsiteY184" fmla="*/ 1320800 h 4669174"/>
                  <a:gd name="connsiteX185" fmla="*/ 967812 w 7149692"/>
                  <a:gd name="connsiteY185" fmla="*/ 1413934 h 4669174"/>
                  <a:gd name="connsiteX186" fmla="*/ 1010145 w 7149692"/>
                  <a:gd name="connsiteY186" fmla="*/ 1490134 h 4669174"/>
                  <a:gd name="connsiteX187" fmla="*/ 1060945 w 7149692"/>
                  <a:gd name="connsiteY187" fmla="*/ 1532467 h 4669174"/>
                  <a:gd name="connsiteX188" fmla="*/ 1145612 w 7149692"/>
                  <a:gd name="connsiteY188" fmla="*/ 1617134 h 4669174"/>
                  <a:gd name="connsiteX189" fmla="*/ 1230279 w 7149692"/>
                  <a:gd name="connsiteY189" fmla="*/ 1710267 h 4669174"/>
                  <a:gd name="connsiteX190" fmla="*/ 1314945 w 7149692"/>
                  <a:gd name="connsiteY190" fmla="*/ 1794934 h 4669174"/>
                  <a:gd name="connsiteX191" fmla="*/ 1391145 w 7149692"/>
                  <a:gd name="connsiteY191" fmla="*/ 1862667 h 4669174"/>
                  <a:gd name="connsiteX192" fmla="*/ 1433479 w 7149692"/>
                  <a:gd name="connsiteY192" fmla="*/ 1921934 h 4669174"/>
                  <a:gd name="connsiteX193" fmla="*/ 1357279 w 7149692"/>
                  <a:gd name="connsiteY193" fmla="*/ 1921934 h 4669174"/>
                  <a:gd name="connsiteX194" fmla="*/ 1298012 w 7149692"/>
                  <a:gd name="connsiteY194" fmla="*/ 1888067 h 4669174"/>
                  <a:gd name="connsiteX195" fmla="*/ 1204879 w 7149692"/>
                  <a:gd name="connsiteY195" fmla="*/ 1845734 h 4669174"/>
                  <a:gd name="connsiteX196" fmla="*/ 1128679 w 7149692"/>
                  <a:gd name="connsiteY196" fmla="*/ 1820334 h 4669174"/>
                  <a:gd name="connsiteX197" fmla="*/ 967812 w 7149692"/>
                  <a:gd name="connsiteY197" fmla="*/ 1811867 h 4669174"/>
                  <a:gd name="connsiteX198" fmla="*/ 866212 w 7149692"/>
                  <a:gd name="connsiteY198" fmla="*/ 1803400 h 4669174"/>
                  <a:gd name="connsiteX199" fmla="*/ 790012 w 7149692"/>
                  <a:gd name="connsiteY199" fmla="*/ 1811867 h 4669174"/>
                  <a:gd name="connsiteX200" fmla="*/ 722279 w 7149692"/>
                  <a:gd name="connsiteY200" fmla="*/ 1837267 h 4669174"/>
                  <a:gd name="connsiteX201" fmla="*/ 654545 w 7149692"/>
                  <a:gd name="connsiteY201" fmla="*/ 1896534 h 4669174"/>
                  <a:gd name="connsiteX202" fmla="*/ 544479 w 7149692"/>
                  <a:gd name="connsiteY202" fmla="*/ 1981200 h 4669174"/>
                  <a:gd name="connsiteX203" fmla="*/ 459812 w 7149692"/>
                  <a:gd name="connsiteY203" fmla="*/ 2032000 h 4669174"/>
                  <a:gd name="connsiteX204" fmla="*/ 400545 w 7149692"/>
                  <a:gd name="connsiteY204" fmla="*/ 2099734 h 4669174"/>
                  <a:gd name="connsiteX205" fmla="*/ 332812 w 7149692"/>
                  <a:gd name="connsiteY205" fmla="*/ 2159000 h 4669174"/>
                  <a:gd name="connsiteX206" fmla="*/ 282012 w 7149692"/>
                  <a:gd name="connsiteY206" fmla="*/ 2235200 h 4669174"/>
                  <a:gd name="connsiteX207" fmla="*/ 205812 w 7149692"/>
                  <a:gd name="connsiteY207" fmla="*/ 2362200 h 4669174"/>
                  <a:gd name="connsiteX208" fmla="*/ 180412 w 7149692"/>
                  <a:gd name="connsiteY208" fmla="*/ 2446867 h 4669174"/>
                  <a:gd name="connsiteX209" fmla="*/ 239679 w 7149692"/>
                  <a:gd name="connsiteY209" fmla="*/ 2573867 h 4669174"/>
                  <a:gd name="connsiteX210" fmla="*/ 315879 w 7149692"/>
                  <a:gd name="connsiteY210" fmla="*/ 2641600 h 4669174"/>
                  <a:gd name="connsiteX211" fmla="*/ 417479 w 7149692"/>
                  <a:gd name="connsiteY211" fmla="*/ 2709334 h 4669174"/>
                  <a:gd name="connsiteX212" fmla="*/ 510612 w 7149692"/>
                  <a:gd name="connsiteY212" fmla="*/ 2768600 h 4669174"/>
                  <a:gd name="connsiteX213" fmla="*/ 561412 w 7149692"/>
                  <a:gd name="connsiteY213" fmla="*/ 2827867 h 4669174"/>
                  <a:gd name="connsiteX214" fmla="*/ 603745 w 7149692"/>
                  <a:gd name="connsiteY214" fmla="*/ 2895600 h 4669174"/>
                  <a:gd name="connsiteX0" fmla="*/ 603745 w 7149692"/>
                  <a:gd name="connsiteY0" fmla="*/ 2895600 h 4669174"/>
                  <a:gd name="connsiteX1" fmla="*/ 383612 w 7149692"/>
                  <a:gd name="connsiteY1" fmla="*/ 2971800 h 4669174"/>
                  <a:gd name="connsiteX2" fmla="*/ 298945 w 7149692"/>
                  <a:gd name="connsiteY2" fmla="*/ 2997200 h 4669174"/>
                  <a:gd name="connsiteX3" fmla="*/ 205812 w 7149692"/>
                  <a:gd name="connsiteY3" fmla="*/ 3064934 h 4669174"/>
                  <a:gd name="connsiteX4" fmla="*/ 129612 w 7149692"/>
                  <a:gd name="connsiteY4" fmla="*/ 3124200 h 4669174"/>
                  <a:gd name="connsiteX5" fmla="*/ 78812 w 7149692"/>
                  <a:gd name="connsiteY5" fmla="*/ 3200400 h 4669174"/>
                  <a:gd name="connsiteX6" fmla="*/ 36479 w 7149692"/>
                  <a:gd name="connsiteY6" fmla="*/ 3310467 h 4669174"/>
                  <a:gd name="connsiteX7" fmla="*/ 19545 w 7149692"/>
                  <a:gd name="connsiteY7" fmla="*/ 3386667 h 4669174"/>
                  <a:gd name="connsiteX8" fmla="*/ 11079 w 7149692"/>
                  <a:gd name="connsiteY8" fmla="*/ 3505200 h 4669174"/>
                  <a:gd name="connsiteX9" fmla="*/ 36479 w 7149692"/>
                  <a:gd name="connsiteY9" fmla="*/ 3784600 h 4669174"/>
                  <a:gd name="connsiteX10" fmla="*/ 87279 w 7149692"/>
                  <a:gd name="connsiteY10" fmla="*/ 3894667 h 4669174"/>
                  <a:gd name="connsiteX11" fmla="*/ 121145 w 7149692"/>
                  <a:gd name="connsiteY11" fmla="*/ 3953934 h 4669174"/>
                  <a:gd name="connsiteX12" fmla="*/ 171945 w 7149692"/>
                  <a:gd name="connsiteY12" fmla="*/ 4030134 h 4669174"/>
                  <a:gd name="connsiteX13" fmla="*/ 239679 w 7149692"/>
                  <a:gd name="connsiteY13" fmla="*/ 4089400 h 4669174"/>
                  <a:gd name="connsiteX14" fmla="*/ 315879 w 7149692"/>
                  <a:gd name="connsiteY14" fmla="*/ 4148667 h 4669174"/>
                  <a:gd name="connsiteX15" fmla="*/ 442879 w 7149692"/>
                  <a:gd name="connsiteY15" fmla="*/ 4233334 h 4669174"/>
                  <a:gd name="connsiteX16" fmla="*/ 510612 w 7149692"/>
                  <a:gd name="connsiteY16" fmla="*/ 4267200 h 4669174"/>
                  <a:gd name="connsiteX17" fmla="*/ 595279 w 7149692"/>
                  <a:gd name="connsiteY17" fmla="*/ 4309534 h 4669174"/>
                  <a:gd name="connsiteX18" fmla="*/ 713812 w 7149692"/>
                  <a:gd name="connsiteY18" fmla="*/ 4360334 h 4669174"/>
                  <a:gd name="connsiteX19" fmla="*/ 764612 w 7149692"/>
                  <a:gd name="connsiteY19" fmla="*/ 4385734 h 4669174"/>
                  <a:gd name="connsiteX20" fmla="*/ 891612 w 7149692"/>
                  <a:gd name="connsiteY20" fmla="*/ 4394200 h 4669174"/>
                  <a:gd name="connsiteX21" fmla="*/ 1060945 w 7149692"/>
                  <a:gd name="connsiteY21" fmla="*/ 4377267 h 4669174"/>
                  <a:gd name="connsiteX22" fmla="*/ 1187945 w 7149692"/>
                  <a:gd name="connsiteY22" fmla="*/ 4326467 h 4669174"/>
                  <a:gd name="connsiteX23" fmla="*/ 1272612 w 7149692"/>
                  <a:gd name="connsiteY23" fmla="*/ 4267200 h 4669174"/>
                  <a:gd name="connsiteX24" fmla="*/ 1348812 w 7149692"/>
                  <a:gd name="connsiteY24" fmla="*/ 4191000 h 4669174"/>
                  <a:gd name="connsiteX25" fmla="*/ 1450412 w 7149692"/>
                  <a:gd name="connsiteY25" fmla="*/ 4123267 h 4669174"/>
                  <a:gd name="connsiteX26" fmla="*/ 1518145 w 7149692"/>
                  <a:gd name="connsiteY26" fmla="*/ 4013200 h 4669174"/>
                  <a:gd name="connsiteX27" fmla="*/ 1594345 w 7149692"/>
                  <a:gd name="connsiteY27" fmla="*/ 4123267 h 4669174"/>
                  <a:gd name="connsiteX28" fmla="*/ 1679012 w 7149692"/>
                  <a:gd name="connsiteY28" fmla="*/ 4241800 h 4669174"/>
                  <a:gd name="connsiteX29" fmla="*/ 1763679 w 7149692"/>
                  <a:gd name="connsiteY29" fmla="*/ 4334934 h 4669174"/>
                  <a:gd name="connsiteX30" fmla="*/ 1831412 w 7149692"/>
                  <a:gd name="connsiteY30" fmla="*/ 4368800 h 4669174"/>
                  <a:gd name="connsiteX31" fmla="*/ 1890679 w 7149692"/>
                  <a:gd name="connsiteY31" fmla="*/ 4411134 h 4669174"/>
                  <a:gd name="connsiteX32" fmla="*/ 1983812 w 7149692"/>
                  <a:gd name="connsiteY32" fmla="*/ 4453467 h 4669174"/>
                  <a:gd name="connsiteX33" fmla="*/ 2076945 w 7149692"/>
                  <a:gd name="connsiteY33" fmla="*/ 4478867 h 4669174"/>
                  <a:gd name="connsiteX34" fmla="*/ 2237812 w 7149692"/>
                  <a:gd name="connsiteY34" fmla="*/ 4512734 h 4669174"/>
                  <a:gd name="connsiteX35" fmla="*/ 2381745 w 7149692"/>
                  <a:gd name="connsiteY35" fmla="*/ 4538134 h 4669174"/>
                  <a:gd name="connsiteX36" fmla="*/ 2457945 w 7149692"/>
                  <a:gd name="connsiteY36" fmla="*/ 4546600 h 4669174"/>
                  <a:gd name="connsiteX37" fmla="*/ 2525679 w 7149692"/>
                  <a:gd name="connsiteY37" fmla="*/ 4563534 h 4669174"/>
                  <a:gd name="connsiteX38" fmla="*/ 2601879 w 7149692"/>
                  <a:gd name="connsiteY38" fmla="*/ 4580467 h 4669174"/>
                  <a:gd name="connsiteX39" fmla="*/ 2685721 w 7149692"/>
                  <a:gd name="connsiteY39" fmla="*/ 4650077 h 4669174"/>
                  <a:gd name="connsiteX40" fmla="*/ 2851703 w 7149692"/>
                  <a:gd name="connsiteY40" fmla="*/ 4668989 h 4669174"/>
                  <a:gd name="connsiteX41" fmla="*/ 2915145 w 7149692"/>
                  <a:gd name="connsiteY41" fmla="*/ 4639734 h 4669174"/>
                  <a:gd name="connsiteX42" fmla="*/ 3025212 w 7149692"/>
                  <a:gd name="connsiteY42" fmla="*/ 4631267 h 4669174"/>
                  <a:gd name="connsiteX43" fmla="*/ 3084479 w 7149692"/>
                  <a:gd name="connsiteY43" fmla="*/ 4555067 h 4669174"/>
                  <a:gd name="connsiteX44" fmla="*/ 3160679 w 7149692"/>
                  <a:gd name="connsiteY44" fmla="*/ 4419600 h 4669174"/>
                  <a:gd name="connsiteX45" fmla="*/ 3203012 w 7149692"/>
                  <a:gd name="connsiteY45" fmla="*/ 4351867 h 4669174"/>
                  <a:gd name="connsiteX46" fmla="*/ 3262279 w 7149692"/>
                  <a:gd name="connsiteY46" fmla="*/ 4275667 h 4669174"/>
                  <a:gd name="connsiteX47" fmla="*/ 3287679 w 7149692"/>
                  <a:gd name="connsiteY47" fmla="*/ 4224867 h 4669174"/>
                  <a:gd name="connsiteX48" fmla="*/ 3313079 w 7149692"/>
                  <a:gd name="connsiteY48" fmla="*/ 4123267 h 4669174"/>
                  <a:gd name="connsiteX49" fmla="*/ 3338479 w 7149692"/>
                  <a:gd name="connsiteY49" fmla="*/ 4055534 h 4669174"/>
                  <a:gd name="connsiteX50" fmla="*/ 3355412 w 7149692"/>
                  <a:gd name="connsiteY50" fmla="*/ 3987800 h 4669174"/>
                  <a:gd name="connsiteX51" fmla="*/ 3431612 w 7149692"/>
                  <a:gd name="connsiteY51" fmla="*/ 4047067 h 4669174"/>
                  <a:gd name="connsiteX52" fmla="*/ 3473945 w 7149692"/>
                  <a:gd name="connsiteY52" fmla="*/ 4089400 h 4669174"/>
                  <a:gd name="connsiteX53" fmla="*/ 3541679 w 7149692"/>
                  <a:gd name="connsiteY53" fmla="*/ 4165600 h 4669174"/>
                  <a:gd name="connsiteX54" fmla="*/ 3617879 w 7149692"/>
                  <a:gd name="connsiteY54" fmla="*/ 4233334 h 4669174"/>
                  <a:gd name="connsiteX55" fmla="*/ 3677145 w 7149692"/>
                  <a:gd name="connsiteY55" fmla="*/ 4292600 h 4669174"/>
                  <a:gd name="connsiteX56" fmla="*/ 3736412 w 7149692"/>
                  <a:gd name="connsiteY56" fmla="*/ 4360334 h 4669174"/>
                  <a:gd name="connsiteX57" fmla="*/ 3795679 w 7149692"/>
                  <a:gd name="connsiteY57" fmla="*/ 4402667 h 4669174"/>
                  <a:gd name="connsiteX58" fmla="*/ 3897279 w 7149692"/>
                  <a:gd name="connsiteY58" fmla="*/ 4461934 h 4669174"/>
                  <a:gd name="connsiteX59" fmla="*/ 3998879 w 7149692"/>
                  <a:gd name="connsiteY59" fmla="*/ 4495800 h 4669174"/>
                  <a:gd name="connsiteX60" fmla="*/ 4083545 w 7149692"/>
                  <a:gd name="connsiteY60" fmla="*/ 4512734 h 4669174"/>
                  <a:gd name="connsiteX61" fmla="*/ 4134345 w 7149692"/>
                  <a:gd name="connsiteY61" fmla="*/ 4529667 h 4669174"/>
                  <a:gd name="connsiteX62" fmla="*/ 4252879 w 7149692"/>
                  <a:gd name="connsiteY62" fmla="*/ 4538134 h 4669174"/>
                  <a:gd name="connsiteX63" fmla="*/ 4320612 w 7149692"/>
                  <a:gd name="connsiteY63" fmla="*/ 4546600 h 4669174"/>
                  <a:gd name="connsiteX64" fmla="*/ 4574612 w 7149692"/>
                  <a:gd name="connsiteY64" fmla="*/ 4555067 h 4669174"/>
                  <a:gd name="connsiteX65" fmla="*/ 4752412 w 7149692"/>
                  <a:gd name="connsiteY65" fmla="*/ 4572000 h 4669174"/>
                  <a:gd name="connsiteX66" fmla="*/ 4828612 w 7149692"/>
                  <a:gd name="connsiteY66" fmla="*/ 4580467 h 4669174"/>
                  <a:gd name="connsiteX67" fmla="*/ 5074145 w 7149692"/>
                  <a:gd name="connsiteY67" fmla="*/ 4588934 h 4669174"/>
                  <a:gd name="connsiteX68" fmla="*/ 5421279 w 7149692"/>
                  <a:gd name="connsiteY68" fmla="*/ 4563534 h 4669174"/>
                  <a:gd name="connsiteX69" fmla="*/ 5497479 w 7149692"/>
                  <a:gd name="connsiteY69" fmla="*/ 4529667 h 4669174"/>
                  <a:gd name="connsiteX70" fmla="*/ 5565212 w 7149692"/>
                  <a:gd name="connsiteY70" fmla="*/ 4461934 h 4669174"/>
                  <a:gd name="connsiteX71" fmla="*/ 5658345 w 7149692"/>
                  <a:gd name="connsiteY71" fmla="*/ 4385734 h 4669174"/>
                  <a:gd name="connsiteX72" fmla="*/ 5717612 w 7149692"/>
                  <a:gd name="connsiteY72" fmla="*/ 4343400 h 4669174"/>
                  <a:gd name="connsiteX73" fmla="*/ 5759945 w 7149692"/>
                  <a:gd name="connsiteY73" fmla="*/ 4292600 h 4669174"/>
                  <a:gd name="connsiteX74" fmla="*/ 5802279 w 7149692"/>
                  <a:gd name="connsiteY74" fmla="*/ 4174067 h 4669174"/>
                  <a:gd name="connsiteX75" fmla="*/ 5827679 w 7149692"/>
                  <a:gd name="connsiteY75" fmla="*/ 4097867 h 4669174"/>
                  <a:gd name="connsiteX76" fmla="*/ 5861545 w 7149692"/>
                  <a:gd name="connsiteY76" fmla="*/ 3987800 h 4669174"/>
                  <a:gd name="connsiteX77" fmla="*/ 5997012 w 7149692"/>
                  <a:gd name="connsiteY77" fmla="*/ 4013200 h 4669174"/>
                  <a:gd name="connsiteX78" fmla="*/ 6327212 w 7149692"/>
                  <a:gd name="connsiteY78" fmla="*/ 4004734 h 4669174"/>
                  <a:gd name="connsiteX79" fmla="*/ 6411879 w 7149692"/>
                  <a:gd name="connsiteY79" fmla="*/ 3996267 h 4669174"/>
                  <a:gd name="connsiteX80" fmla="*/ 6589679 w 7149692"/>
                  <a:gd name="connsiteY80" fmla="*/ 3979334 h 4669174"/>
                  <a:gd name="connsiteX81" fmla="*/ 6784412 w 7149692"/>
                  <a:gd name="connsiteY81" fmla="*/ 3945467 h 4669174"/>
                  <a:gd name="connsiteX82" fmla="*/ 6869079 w 7149692"/>
                  <a:gd name="connsiteY82" fmla="*/ 3869267 h 4669174"/>
                  <a:gd name="connsiteX83" fmla="*/ 6936812 w 7149692"/>
                  <a:gd name="connsiteY83" fmla="*/ 3759200 h 4669174"/>
                  <a:gd name="connsiteX84" fmla="*/ 6987612 w 7149692"/>
                  <a:gd name="connsiteY84" fmla="*/ 3666067 h 4669174"/>
                  <a:gd name="connsiteX85" fmla="*/ 7029945 w 7149692"/>
                  <a:gd name="connsiteY85" fmla="*/ 3572934 h 4669174"/>
                  <a:gd name="connsiteX86" fmla="*/ 7055345 w 7149692"/>
                  <a:gd name="connsiteY86" fmla="*/ 3479800 h 4669174"/>
                  <a:gd name="connsiteX87" fmla="*/ 7106145 w 7149692"/>
                  <a:gd name="connsiteY87" fmla="*/ 3378200 h 4669174"/>
                  <a:gd name="connsiteX88" fmla="*/ 7140012 w 7149692"/>
                  <a:gd name="connsiteY88" fmla="*/ 3259667 h 4669174"/>
                  <a:gd name="connsiteX89" fmla="*/ 7140012 w 7149692"/>
                  <a:gd name="connsiteY89" fmla="*/ 2937934 h 4669174"/>
                  <a:gd name="connsiteX90" fmla="*/ 7114612 w 7149692"/>
                  <a:gd name="connsiteY90" fmla="*/ 2836334 h 4669174"/>
                  <a:gd name="connsiteX91" fmla="*/ 7063812 w 7149692"/>
                  <a:gd name="connsiteY91" fmla="*/ 2743200 h 4669174"/>
                  <a:gd name="connsiteX92" fmla="*/ 7029945 w 7149692"/>
                  <a:gd name="connsiteY92" fmla="*/ 2641600 h 4669174"/>
                  <a:gd name="connsiteX93" fmla="*/ 7004545 w 7149692"/>
                  <a:gd name="connsiteY93" fmla="*/ 2582334 h 4669174"/>
                  <a:gd name="connsiteX94" fmla="*/ 6953745 w 7149692"/>
                  <a:gd name="connsiteY94" fmla="*/ 2514600 h 4669174"/>
                  <a:gd name="connsiteX95" fmla="*/ 6826745 w 7149692"/>
                  <a:gd name="connsiteY95" fmla="*/ 2421467 h 4669174"/>
                  <a:gd name="connsiteX96" fmla="*/ 6759012 w 7149692"/>
                  <a:gd name="connsiteY96" fmla="*/ 2396067 h 4669174"/>
                  <a:gd name="connsiteX97" fmla="*/ 6657412 w 7149692"/>
                  <a:gd name="connsiteY97" fmla="*/ 2319867 h 4669174"/>
                  <a:gd name="connsiteX98" fmla="*/ 6538879 w 7149692"/>
                  <a:gd name="connsiteY98" fmla="*/ 2294467 h 4669174"/>
                  <a:gd name="connsiteX99" fmla="*/ 6445745 w 7149692"/>
                  <a:gd name="connsiteY99" fmla="*/ 2260600 h 4669174"/>
                  <a:gd name="connsiteX100" fmla="*/ 6132479 w 7149692"/>
                  <a:gd name="connsiteY100" fmla="*/ 2260600 h 4669174"/>
                  <a:gd name="connsiteX101" fmla="*/ 6013945 w 7149692"/>
                  <a:gd name="connsiteY101" fmla="*/ 2302934 h 4669174"/>
                  <a:gd name="connsiteX102" fmla="*/ 5954679 w 7149692"/>
                  <a:gd name="connsiteY102" fmla="*/ 2319867 h 4669174"/>
                  <a:gd name="connsiteX103" fmla="*/ 5929279 w 7149692"/>
                  <a:gd name="connsiteY103" fmla="*/ 2167467 h 4669174"/>
                  <a:gd name="connsiteX104" fmla="*/ 5903879 w 7149692"/>
                  <a:gd name="connsiteY104" fmla="*/ 2091267 h 4669174"/>
                  <a:gd name="connsiteX105" fmla="*/ 5878479 w 7149692"/>
                  <a:gd name="connsiteY105" fmla="*/ 1955800 h 4669174"/>
                  <a:gd name="connsiteX106" fmla="*/ 5853079 w 7149692"/>
                  <a:gd name="connsiteY106" fmla="*/ 1905000 h 4669174"/>
                  <a:gd name="connsiteX107" fmla="*/ 5810745 w 7149692"/>
                  <a:gd name="connsiteY107" fmla="*/ 1811867 h 4669174"/>
                  <a:gd name="connsiteX108" fmla="*/ 5759945 w 7149692"/>
                  <a:gd name="connsiteY108" fmla="*/ 1693334 h 4669174"/>
                  <a:gd name="connsiteX109" fmla="*/ 5726079 w 7149692"/>
                  <a:gd name="connsiteY109" fmla="*/ 1591734 h 4669174"/>
                  <a:gd name="connsiteX110" fmla="*/ 5675279 w 7149692"/>
                  <a:gd name="connsiteY110" fmla="*/ 1507067 h 4669174"/>
                  <a:gd name="connsiteX111" fmla="*/ 5649879 w 7149692"/>
                  <a:gd name="connsiteY111" fmla="*/ 1447800 h 4669174"/>
                  <a:gd name="connsiteX112" fmla="*/ 5616012 w 7149692"/>
                  <a:gd name="connsiteY112" fmla="*/ 1380067 h 4669174"/>
                  <a:gd name="connsiteX113" fmla="*/ 5556745 w 7149692"/>
                  <a:gd name="connsiteY113" fmla="*/ 1270000 h 4669174"/>
                  <a:gd name="connsiteX114" fmla="*/ 5505945 w 7149692"/>
                  <a:gd name="connsiteY114" fmla="*/ 1185334 h 4669174"/>
                  <a:gd name="connsiteX115" fmla="*/ 5446679 w 7149692"/>
                  <a:gd name="connsiteY115" fmla="*/ 1083734 h 4669174"/>
                  <a:gd name="connsiteX116" fmla="*/ 5395879 w 7149692"/>
                  <a:gd name="connsiteY116" fmla="*/ 1024467 h 4669174"/>
                  <a:gd name="connsiteX117" fmla="*/ 5336612 w 7149692"/>
                  <a:gd name="connsiteY117" fmla="*/ 939800 h 4669174"/>
                  <a:gd name="connsiteX118" fmla="*/ 5294279 w 7149692"/>
                  <a:gd name="connsiteY118" fmla="*/ 889000 h 4669174"/>
                  <a:gd name="connsiteX119" fmla="*/ 5226545 w 7149692"/>
                  <a:gd name="connsiteY119" fmla="*/ 838200 h 4669174"/>
                  <a:gd name="connsiteX120" fmla="*/ 5158812 w 7149692"/>
                  <a:gd name="connsiteY120" fmla="*/ 812800 h 4669174"/>
                  <a:gd name="connsiteX121" fmla="*/ 5065679 w 7149692"/>
                  <a:gd name="connsiteY121" fmla="*/ 778934 h 4669174"/>
                  <a:gd name="connsiteX122" fmla="*/ 4955612 w 7149692"/>
                  <a:gd name="connsiteY122" fmla="*/ 753534 h 4669174"/>
                  <a:gd name="connsiteX123" fmla="*/ 4887879 w 7149692"/>
                  <a:gd name="connsiteY123" fmla="*/ 736600 h 4669174"/>
                  <a:gd name="connsiteX124" fmla="*/ 4760879 w 7149692"/>
                  <a:gd name="connsiteY124" fmla="*/ 795867 h 4669174"/>
                  <a:gd name="connsiteX125" fmla="*/ 4667745 w 7149692"/>
                  <a:gd name="connsiteY125" fmla="*/ 872067 h 4669174"/>
                  <a:gd name="connsiteX126" fmla="*/ 4600012 w 7149692"/>
                  <a:gd name="connsiteY126" fmla="*/ 990600 h 4669174"/>
                  <a:gd name="connsiteX127" fmla="*/ 4574612 w 7149692"/>
                  <a:gd name="connsiteY127" fmla="*/ 1066800 h 4669174"/>
                  <a:gd name="connsiteX128" fmla="*/ 4540745 w 7149692"/>
                  <a:gd name="connsiteY128" fmla="*/ 1210734 h 4669174"/>
                  <a:gd name="connsiteX129" fmla="*/ 4489945 w 7149692"/>
                  <a:gd name="connsiteY129" fmla="*/ 1168400 h 4669174"/>
                  <a:gd name="connsiteX130" fmla="*/ 4447612 w 7149692"/>
                  <a:gd name="connsiteY130" fmla="*/ 1049867 h 4669174"/>
                  <a:gd name="connsiteX131" fmla="*/ 4379879 w 7149692"/>
                  <a:gd name="connsiteY131" fmla="*/ 922867 h 4669174"/>
                  <a:gd name="connsiteX132" fmla="*/ 4329079 w 7149692"/>
                  <a:gd name="connsiteY132" fmla="*/ 821267 h 4669174"/>
                  <a:gd name="connsiteX133" fmla="*/ 4269812 w 7149692"/>
                  <a:gd name="connsiteY133" fmla="*/ 711200 h 4669174"/>
                  <a:gd name="connsiteX134" fmla="*/ 4210545 w 7149692"/>
                  <a:gd name="connsiteY134" fmla="*/ 609600 h 4669174"/>
                  <a:gd name="connsiteX135" fmla="*/ 4134345 w 7149692"/>
                  <a:gd name="connsiteY135" fmla="*/ 516467 h 4669174"/>
                  <a:gd name="connsiteX136" fmla="*/ 4100479 w 7149692"/>
                  <a:gd name="connsiteY136" fmla="*/ 448734 h 4669174"/>
                  <a:gd name="connsiteX137" fmla="*/ 4041212 w 7149692"/>
                  <a:gd name="connsiteY137" fmla="*/ 372534 h 4669174"/>
                  <a:gd name="connsiteX138" fmla="*/ 3990412 w 7149692"/>
                  <a:gd name="connsiteY138" fmla="*/ 313267 h 4669174"/>
                  <a:gd name="connsiteX139" fmla="*/ 3939612 w 7149692"/>
                  <a:gd name="connsiteY139" fmla="*/ 254000 h 4669174"/>
                  <a:gd name="connsiteX140" fmla="*/ 3846479 w 7149692"/>
                  <a:gd name="connsiteY140" fmla="*/ 186267 h 4669174"/>
                  <a:gd name="connsiteX141" fmla="*/ 3787212 w 7149692"/>
                  <a:gd name="connsiteY141" fmla="*/ 135467 h 4669174"/>
                  <a:gd name="connsiteX142" fmla="*/ 3694079 w 7149692"/>
                  <a:gd name="connsiteY142" fmla="*/ 101600 h 4669174"/>
                  <a:gd name="connsiteX143" fmla="*/ 3617879 w 7149692"/>
                  <a:gd name="connsiteY143" fmla="*/ 67734 h 4669174"/>
                  <a:gd name="connsiteX144" fmla="*/ 3550145 w 7149692"/>
                  <a:gd name="connsiteY144" fmla="*/ 42334 h 4669174"/>
                  <a:gd name="connsiteX145" fmla="*/ 3431612 w 7149692"/>
                  <a:gd name="connsiteY145" fmla="*/ 8467 h 4669174"/>
                  <a:gd name="connsiteX146" fmla="*/ 3330012 w 7149692"/>
                  <a:gd name="connsiteY146" fmla="*/ 0 h 4669174"/>
                  <a:gd name="connsiteX147" fmla="*/ 3143745 w 7149692"/>
                  <a:gd name="connsiteY147" fmla="*/ 8467 h 4669174"/>
                  <a:gd name="connsiteX148" fmla="*/ 3050612 w 7149692"/>
                  <a:gd name="connsiteY148" fmla="*/ 25400 h 4669174"/>
                  <a:gd name="connsiteX149" fmla="*/ 2991345 w 7149692"/>
                  <a:gd name="connsiteY149" fmla="*/ 42334 h 4669174"/>
                  <a:gd name="connsiteX150" fmla="*/ 2898212 w 7149692"/>
                  <a:gd name="connsiteY150" fmla="*/ 93134 h 4669174"/>
                  <a:gd name="connsiteX151" fmla="*/ 2805079 w 7149692"/>
                  <a:gd name="connsiteY151" fmla="*/ 160867 h 4669174"/>
                  <a:gd name="connsiteX152" fmla="*/ 2745812 w 7149692"/>
                  <a:gd name="connsiteY152" fmla="*/ 203200 h 4669174"/>
                  <a:gd name="connsiteX153" fmla="*/ 2695012 w 7149692"/>
                  <a:gd name="connsiteY153" fmla="*/ 296334 h 4669174"/>
                  <a:gd name="connsiteX154" fmla="*/ 2644212 w 7149692"/>
                  <a:gd name="connsiteY154" fmla="*/ 389467 h 4669174"/>
                  <a:gd name="connsiteX155" fmla="*/ 2610345 w 7149692"/>
                  <a:gd name="connsiteY155" fmla="*/ 541867 h 4669174"/>
                  <a:gd name="connsiteX156" fmla="*/ 2568012 w 7149692"/>
                  <a:gd name="connsiteY156" fmla="*/ 643467 h 4669174"/>
                  <a:gd name="connsiteX157" fmla="*/ 2542612 w 7149692"/>
                  <a:gd name="connsiteY157" fmla="*/ 728134 h 4669174"/>
                  <a:gd name="connsiteX158" fmla="*/ 2551079 w 7149692"/>
                  <a:gd name="connsiteY158" fmla="*/ 880534 h 4669174"/>
                  <a:gd name="connsiteX159" fmla="*/ 2576479 w 7149692"/>
                  <a:gd name="connsiteY159" fmla="*/ 973667 h 4669174"/>
                  <a:gd name="connsiteX160" fmla="*/ 2618812 w 7149692"/>
                  <a:gd name="connsiteY160" fmla="*/ 1066800 h 4669174"/>
                  <a:gd name="connsiteX161" fmla="*/ 2678079 w 7149692"/>
                  <a:gd name="connsiteY161" fmla="*/ 1134534 h 4669174"/>
                  <a:gd name="connsiteX162" fmla="*/ 2703479 w 7149692"/>
                  <a:gd name="connsiteY162" fmla="*/ 1202267 h 4669174"/>
                  <a:gd name="connsiteX163" fmla="*/ 2635745 w 7149692"/>
                  <a:gd name="connsiteY163" fmla="*/ 1193800 h 4669174"/>
                  <a:gd name="connsiteX164" fmla="*/ 2568012 w 7149692"/>
                  <a:gd name="connsiteY164" fmla="*/ 1117600 h 4669174"/>
                  <a:gd name="connsiteX165" fmla="*/ 2508745 w 7149692"/>
                  <a:gd name="connsiteY165" fmla="*/ 1049867 h 4669174"/>
                  <a:gd name="connsiteX166" fmla="*/ 2432545 w 7149692"/>
                  <a:gd name="connsiteY166" fmla="*/ 999067 h 4669174"/>
                  <a:gd name="connsiteX167" fmla="*/ 2305545 w 7149692"/>
                  <a:gd name="connsiteY167" fmla="*/ 889000 h 4669174"/>
                  <a:gd name="connsiteX168" fmla="*/ 2187012 w 7149692"/>
                  <a:gd name="connsiteY168" fmla="*/ 804334 h 4669174"/>
                  <a:gd name="connsiteX169" fmla="*/ 2017679 w 7149692"/>
                  <a:gd name="connsiteY169" fmla="*/ 677334 h 4669174"/>
                  <a:gd name="connsiteX170" fmla="*/ 1873745 w 7149692"/>
                  <a:gd name="connsiteY170" fmla="*/ 575734 h 4669174"/>
                  <a:gd name="connsiteX171" fmla="*/ 1789079 w 7149692"/>
                  <a:gd name="connsiteY171" fmla="*/ 533400 h 4669174"/>
                  <a:gd name="connsiteX172" fmla="*/ 1611279 w 7149692"/>
                  <a:gd name="connsiteY172" fmla="*/ 474134 h 4669174"/>
                  <a:gd name="connsiteX173" fmla="*/ 1501212 w 7149692"/>
                  <a:gd name="connsiteY173" fmla="*/ 465667 h 4669174"/>
                  <a:gd name="connsiteX174" fmla="*/ 1314945 w 7149692"/>
                  <a:gd name="connsiteY174" fmla="*/ 474134 h 4669174"/>
                  <a:gd name="connsiteX175" fmla="*/ 1179479 w 7149692"/>
                  <a:gd name="connsiteY175" fmla="*/ 508000 h 4669174"/>
                  <a:gd name="connsiteX176" fmla="*/ 1111745 w 7149692"/>
                  <a:gd name="connsiteY176" fmla="*/ 524934 h 4669174"/>
                  <a:gd name="connsiteX177" fmla="*/ 1044012 w 7149692"/>
                  <a:gd name="connsiteY177" fmla="*/ 567267 h 4669174"/>
                  <a:gd name="connsiteX178" fmla="*/ 993212 w 7149692"/>
                  <a:gd name="connsiteY178" fmla="*/ 618067 h 4669174"/>
                  <a:gd name="connsiteX179" fmla="*/ 933945 w 7149692"/>
                  <a:gd name="connsiteY179" fmla="*/ 728134 h 4669174"/>
                  <a:gd name="connsiteX180" fmla="*/ 900079 w 7149692"/>
                  <a:gd name="connsiteY180" fmla="*/ 778934 h 4669174"/>
                  <a:gd name="connsiteX181" fmla="*/ 883145 w 7149692"/>
                  <a:gd name="connsiteY181" fmla="*/ 838200 h 4669174"/>
                  <a:gd name="connsiteX182" fmla="*/ 866212 w 7149692"/>
                  <a:gd name="connsiteY182" fmla="*/ 905934 h 4669174"/>
                  <a:gd name="connsiteX183" fmla="*/ 883145 w 7149692"/>
                  <a:gd name="connsiteY183" fmla="*/ 1227667 h 4669174"/>
                  <a:gd name="connsiteX184" fmla="*/ 908545 w 7149692"/>
                  <a:gd name="connsiteY184" fmla="*/ 1320800 h 4669174"/>
                  <a:gd name="connsiteX185" fmla="*/ 967812 w 7149692"/>
                  <a:gd name="connsiteY185" fmla="*/ 1413934 h 4669174"/>
                  <a:gd name="connsiteX186" fmla="*/ 1010145 w 7149692"/>
                  <a:gd name="connsiteY186" fmla="*/ 1490134 h 4669174"/>
                  <a:gd name="connsiteX187" fmla="*/ 1060945 w 7149692"/>
                  <a:gd name="connsiteY187" fmla="*/ 1532467 h 4669174"/>
                  <a:gd name="connsiteX188" fmla="*/ 1145612 w 7149692"/>
                  <a:gd name="connsiteY188" fmla="*/ 1617134 h 4669174"/>
                  <a:gd name="connsiteX189" fmla="*/ 1230279 w 7149692"/>
                  <a:gd name="connsiteY189" fmla="*/ 1710267 h 4669174"/>
                  <a:gd name="connsiteX190" fmla="*/ 1314945 w 7149692"/>
                  <a:gd name="connsiteY190" fmla="*/ 1794934 h 4669174"/>
                  <a:gd name="connsiteX191" fmla="*/ 1391145 w 7149692"/>
                  <a:gd name="connsiteY191" fmla="*/ 1862667 h 4669174"/>
                  <a:gd name="connsiteX192" fmla="*/ 1433479 w 7149692"/>
                  <a:gd name="connsiteY192" fmla="*/ 1921934 h 4669174"/>
                  <a:gd name="connsiteX193" fmla="*/ 1357279 w 7149692"/>
                  <a:gd name="connsiteY193" fmla="*/ 1921934 h 4669174"/>
                  <a:gd name="connsiteX194" fmla="*/ 1298012 w 7149692"/>
                  <a:gd name="connsiteY194" fmla="*/ 1888067 h 4669174"/>
                  <a:gd name="connsiteX195" fmla="*/ 1204879 w 7149692"/>
                  <a:gd name="connsiteY195" fmla="*/ 1845734 h 4669174"/>
                  <a:gd name="connsiteX196" fmla="*/ 1128679 w 7149692"/>
                  <a:gd name="connsiteY196" fmla="*/ 1820334 h 4669174"/>
                  <a:gd name="connsiteX197" fmla="*/ 967812 w 7149692"/>
                  <a:gd name="connsiteY197" fmla="*/ 1811867 h 4669174"/>
                  <a:gd name="connsiteX198" fmla="*/ 866212 w 7149692"/>
                  <a:gd name="connsiteY198" fmla="*/ 1803400 h 4669174"/>
                  <a:gd name="connsiteX199" fmla="*/ 790012 w 7149692"/>
                  <a:gd name="connsiteY199" fmla="*/ 1811867 h 4669174"/>
                  <a:gd name="connsiteX200" fmla="*/ 722279 w 7149692"/>
                  <a:gd name="connsiteY200" fmla="*/ 1837267 h 4669174"/>
                  <a:gd name="connsiteX201" fmla="*/ 654545 w 7149692"/>
                  <a:gd name="connsiteY201" fmla="*/ 1896534 h 4669174"/>
                  <a:gd name="connsiteX202" fmla="*/ 544479 w 7149692"/>
                  <a:gd name="connsiteY202" fmla="*/ 1981200 h 4669174"/>
                  <a:gd name="connsiteX203" fmla="*/ 459812 w 7149692"/>
                  <a:gd name="connsiteY203" fmla="*/ 2032000 h 4669174"/>
                  <a:gd name="connsiteX204" fmla="*/ 400545 w 7149692"/>
                  <a:gd name="connsiteY204" fmla="*/ 2099734 h 4669174"/>
                  <a:gd name="connsiteX205" fmla="*/ 332812 w 7149692"/>
                  <a:gd name="connsiteY205" fmla="*/ 2159000 h 4669174"/>
                  <a:gd name="connsiteX206" fmla="*/ 282012 w 7149692"/>
                  <a:gd name="connsiteY206" fmla="*/ 2235200 h 4669174"/>
                  <a:gd name="connsiteX207" fmla="*/ 205812 w 7149692"/>
                  <a:gd name="connsiteY207" fmla="*/ 2362200 h 4669174"/>
                  <a:gd name="connsiteX208" fmla="*/ 180412 w 7149692"/>
                  <a:gd name="connsiteY208" fmla="*/ 2446867 h 4669174"/>
                  <a:gd name="connsiteX209" fmla="*/ 239679 w 7149692"/>
                  <a:gd name="connsiteY209" fmla="*/ 2573867 h 4669174"/>
                  <a:gd name="connsiteX210" fmla="*/ 315879 w 7149692"/>
                  <a:gd name="connsiteY210" fmla="*/ 2641600 h 4669174"/>
                  <a:gd name="connsiteX211" fmla="*/ 417479 w 7149692"/>
                  <a:gd name="connsiteY211" fmla="*/ 2709334 h 4669174"/>
                  <a:gd name="connsiteX212" fmla="*/ 510612 w 7149692"/>
                  <a:gd name="connsiteY212" fmla="*/ 2768600 h 4669174"/>
                  <a:gd name="connsiteX213" fmla="*/ 561412 w 7149692"/>
                  <a:gd name="connsiteY213" fmla="*/ 2827867 h 4669174"/>
                  <a:gd name="connsiteX214" fmla="*/ 603745 w 7149692"/>
                  <a:gd name="connsiteY214" fmla="*/ 2895600 h 4669174"/>
                  <a:gd name="connsiteX0" fmla="*/ 603745 w 7149692"/>
                  <a:gd name="connsiteY0" fmla="*/ 2895600 h 4669174"/>
                  <a:gd name="connsiteX1" fmla="*/ 383612 w 7149692"/>
                  <a:gd name="connsiteY1" fmla="*/ 2971800 h 4669174"/>
                  <a:gd name="connsiteX2" fmla="*/ 298945 w 7149692"/>
                  <a:gd name="connsiteY2" fmla="*/ 2997200 h 4669174"/>
                  <a:gd name="connsiteX3" fmla="*/ 205812 w 7149692"/>
                  <a:gd name="connsiteY3" fmla="*/ 3064934 h 4669174"/>
                  <a:gd name="connsiteX4" fmla="*/ 129612 w 7149692"/>
                  <a:gd name="connsiteY4" fmla="*/ 3124200 h 4669174"/>
                  <a:gd name="connsiteX5" fmla="*/ 78812 w 7149692"/>
                  <a:gd name="connsiteY5" fmla="*/ 3200400 h 4669174"/>
                  <a:gd name="connsiteX6" fmla="*/ 36479 w 7149692"/>
                  <a:gd name="connsiteY6" fmla="*/ 3310467 h 4669174"/>
                  <a:gd name="connsiteX7" fmla="*/ 19545 w 7149692"/>
                  <a:gd name="connsiteY7" fmla="*/ 3386667 h 4669174"/>
                  <a:gd name="connsiteX8" fmla="*/ 11079 w 7149692"/>
                  <a:gd name="connsiteY8" fmla="*/ 3505200 h 4669174"/>
                  <a:gd name="connsiteX9" fmla="*/ 36479 w 7149692"/>
                  <a:gd name="connsiteY9" fmla="*/ 3784600 h 4669174"/>
                  <a:gd name="connsiteX10" fmla="*/ 87279 w 7149692"/>
                  <a:gd name="connsiteY10" fmla="*/ 3894667 h 4669174"/>
                  <a:gd name="connsiteX11" fmla="*/ 121145 w 7149692"/>
                  <a:gd name="connsiteY11" fmla="*/ 3953934 h 4669174"/>
                  <a:gd name="connsiteX12" fmla="*/ 171945 w 7149692"/>
                  <a:gd name="connsiteY12" fmla="*/ 4030134 h 4669174"/>
                  <a:gd name="connsiteX13" fmla="*/ 239679 w 7149692"/>
                  <a:gd name="connsiteY13" fmla="*/ 4089400 h 4669174"/>
                  <a:gd name="connsiteX14" fmla="*/ 315879 w 7149692"/>
                  <a:gd name="connsiteY14" fmla="*/ 4148667 h 4669174"/>
                  <a:gd name="connsiteX15" fmla="*/ 442879 w 7149692"/>
                  <a:gd name="connsiteY15" fmla="*/ 4233334 h 4669174"/>
                  <a:gd name="connsiteX16" fmla="*/ 510612 w 7149692"/>
                  <a:gd name="connsiteY16" fmla="*/ 4267200 h 4669174"/>
                  <a:gd name="connsiteX17" fmla="*/ 595279 w 7149692"/>
                  <a:gd name="connsiteY17" fmla="*/ 4309534 h 4669174"/>
                  <a:gd name="connsiteX18" fmla="*/ 713812 w 7149692"/>
                  <a:gd name="connsiteY18" fmla="*/ 4360334 h 4669174"/>
                  <a:gd name="connsiteX19" fmla="*/ 764612 w 7149692"/>
                  <a:gd name="connsiteY19" fmla="*/ 4385734 h 4669174"/>
                  <a:gd name="connsiteX20" fmla="*/ 891612 w 7149692"/>
                  <a:gd name="connsiteY20" fmla="*/ 4394200 h 4669174"/>
                  <a:gd name="connsiteX21" fmla="*/ 1060945 w 7149692"/>
                  <a:gd name="connsiteY21" fmla="*/ 4377267 h 4669174"/>
                  <a:gd name="connsiteX22" fmla="*/ 1187945 w 7149692"/>
                  <a:gd name="connsiteY22" fmla="*/ 4326467 h 4669174"/>
                  <a:gd name="connsiteX23" fmla="*/ 1272612 w 7149692"/>
                  <a:gd name="connsiteY23" fmla="*/ 4267200 h 4669174"/>
                  <a:gd name="connsiteX24" fmla="*/ 1348812 w 7149692"/>
                  <a:gd name="connsiteY24" fmla="*/ 4191000 h 4669174"/>
                  <a:gd name="connsiteX25" fmla="*/ 1450412 w 7149692"/>
                  <a:gd name="connsiteY25" fmla="*/ 4123267 h 4669174"/>
                  <a:gd name="connsiteX26" fmla="*/ 1518145 w 7149692"/>
                  <a:gd name="connsiteY26" fmla="*/ 4013200 h 4669174"/>
                  <a:gd name="connsiteX27" fmla="*/ 1594345 w 7149692"/>
                  <a:gd name="connsiteY27" fmla="*/ 4123267 h 4669174"/>
                  <a:gd name="connsiteX28" fmla="*/ 1679012 w 7149692"/>
                  <a:gd name="connsiteY28" fmla="*/ 4241800 h 4669174"/>
                  <a:gd name="connsiteX29" fmla="*/ 1763679 w 7149692"/>
                  <a:gd name="connsiteY29" fmla="*/ 4334934 h 4669174"/>
                  <a:gd name="connsiteX30" fmla="*/ 1831412 w 7149692"/>
                  <a:gd name="connsiteY30" fmla="*/ 4368800 h 4669174"/>
                  <a:gd name="connsiteX31" fmla="*/ 1890679 w 7149692"/>
                  <a:gd name="connsiteY31" fmla="*/ 4411134 h 4669174"/>
                  <a:gd name="connsiteX32" fmla="*/ 1983812 w 7149692"/>
                  <a:gd name="connsiteY32" fmla="*/ 4453467 h 4669174"/>
                  <a:gd name="connsiteX33" fmla="*/ 2076945 w 7149692"/>
                  <a:gd name="connsiteY33" fmla="*/ 4478867 h 4669174"/>
                  <a:gd name="connsiteX34" fmla="*/ 2237812 w 7149692"/>
                  <a:gd name="connsiteY34" fmla="*/ 4512734 h 4669174"/>
                  <a:gd name="connsiteX35" fmla="*/ 2381745 w 7149692"/>
                  <a:gd name="connsiteY35" fmla="*/ 4538134 h 4669174"/>
                  <a:gd name="connsiteX36" fmla="*/ 2457945 w 7149692"/>
                  <a:gd name="connsiteY36" fmla="*/ 4546600 h 4669174"/>
                  <a:gd name="connsiteX37" fmla="*/ 2525679 w 7149692"/>
                  <a:gd name="connsiteY37" fmla="*/ 4563534 h 4669174"/>
                  <a:gd name="connsiteX38" fmla="*/ 2685721 w 7149692"/>
                  <a:gd name="connsiteY38" fmla="*/ 4650077 h 4669174"/>
                  <a:gd name="connsiteX39" fmla="*/ 2851703 w 7149692"/>
                  <a:gd name="connsiteY39" fmla="*/ 4668989 h 4669174"/>
                  <a:gd name="connsiteX40" fmla="*/ 2915145 w 7149692"/>
                  <a:gd name="connsiteY40" fmla="*/ 4639734 h 4669174"/>
                  <a:gd name="connsiteX41" fmla="*/ 3025212 w 7149692"/>
                  <a:gd name="connsiteY41" fmla="*/ 4631267 h 4669174"/>
                  <a:gd name="connsiteX42" fmla="*/ 3084479 w 7149692"/>
                  <a:gd name="connsiteY42" fmla="*/ 4555067 h 4669174"/>
                  <a:gd name="connsiteX43" fmla="*/ 3160679 w 7149692"/>
                  <a:gd name="connsiteY43" fmla="*/ 4419600 h 4669174"/>
                  <a:gd name="connsiteX44" fmla="*/ 3203012 w 7149692"/>
                  <a:gd name="connsiteY44" fmla="*/ 4351867 h 4669174"/>
                  <a:gd name="connsiteX45" fmla="*/ 3262279 w 7149692"/>
                  <a:gd name="connsiteY45" fmla="*/ 4275667 h 4669174"/>
                  <a:gd name="connsiteX46" fmla="*/ 3287679 w 7149692"/>
                  <a:gd name="connsiteY46" fmla="*/ 4224867 h 4669174"/>
                  <a:gd name="connsiteX47" fmla="*/ 3313079 w 7149692"/>
                  <a:gd name="connsiteY47" fmla="*/ 4123267 h 4669174"/>
                  <a:gd name="connsiteX48" fmla="*/ 3338479 w 7149692"/>
                  <a:gd name="connsiteY48" fmla="*/ 4055534 h 4669174"/>
                  <a:gd name="connsiteX49" fmla="*/ 3355412 w 7149692"/>
                  <a:gd name="connsiteY49" fmla="*/ 3987800 h 4669174"/>
                  <a:gd name="connsiteX50" fmla="*/ 3431612 w 7149692"/>
                  <a:gd name="connsiteY50" fmla="*/ 4047067 h 4669174"/>
                  <a:gd name="connsiteX51" fmla="*/ 3473945 w 7149692"/>
                  <a:gd name="connsiteY51" fmla="*/ 4089400 h 4669174"/>
                  <a:gd name="connsiteX52" fmla="*/ 3541679 w 7149692"/>
                  <a:gd name="connsiteY52" fmla="*/ 4165600 h 4669174"/>
                  <a:gd name="connsiteX53" fmla="*/ 3617879 w 7149692"/>
                  <a:gd name="connsiteY53" fmla="*/ 4233334 h 4669174"/>
                  <a:gd name="connsiteX54" fmla="*/ 3677145 w 7149692"/>
                  <a:gd name="connsiteY54" fmla="*/ 4292600 h 4669174"/>
                  <a:gd name="connsiteX55" fmla="*/ 3736412 w 7149692"/>
                  <a:gd name="connsiteY55" fmla="*/ 4360334 h 4669174"/>
                  <a:gd name="connsiteX56" fmla="*/ 3795679 w 7149692"/>
                  <a:gd name="connsiteY56" fmla="*/ 4402667 h 4669174"/>
                  <a:gd name="connsiteX57" fmla="*/ 3897279 w 7149692"/>
                  <a:gd name="connsiteY57" fmla="*/ 4461934 h 4669174"/>
                  <a:gd name="connsiteX58" fmla="*/ 3998879 w 7149692"/>
                  <a:gd name="connsiteY58" fmla="*/ 4495800 h 4669174"/>
                  <a:gd name="connsiteX59" fmla="*/ 4083545 w 7149692"/>
                  <a:gd name="connsiteY59" fmla="*/ 4512734 h 4669174"/>
                  <a:gd name="connsiteX60" fmla="*/ 4134345 w 7149692"/>
                  <a:gd name="connsiteY60" fmla="*/ 4529667 h 4669174"/>
                  <a:gd name="connsiteX61" fmla="*/ 4252879 w 7149692"/>
                  <a:gd name="connsiteY61" fmla="*/ 4538134 h 4669174"/>
                  <a:gd name="connsiteX62" fmla="*/ 4320612 w 7149692"/>
                  <a:gd name="connsiteY62" fmla="*/ 4546600 h 4669174"/>
                  <a:gd name="connsiteX63" fmla="*/ 4574612 w 7149692"/>
                  <a:gd name="connsiteY63" fmla="*/ 4555067 h 4669174"/>
                  <a:gd name="connsiteX64" fmla="*/ 4752412 w 7149692"/>
                  <a:gd name="connsiteY64" fmla="*/ 4572000 h 4669174"/>
                  <a:gd name="connsiteX65" fmla="*/ 4828612 w 7149692"/>
                  <a:gd name="connsiteY65" fmla="*/ 4580467 h 4669174"/>
                  <a:gd name="connsiteX66" fmla="*/ 5074145 w 7149692"/>
                  <a:gd name="connsiteY66" fmla="*/ 4588934 h 4669174"/>
                  <a:gd name="connsiteX67" fmla="*/ 5421279 w 7149692"/>
                  <a:gd name="connsiteY67" fmla="*/ 4563534 h 4669174"/>
                  <a:gd name="connsiteX68" fmla="*/ 5497479 w 7149692"/>
                  <a:gd name="connsiteY68" fmla="*/ 4529667 h 4669174"/>
                  <a:gd name="connsiteX69" fmla="*/ 5565212 w 7149692"/>
                  <a:gd name="connsiteY69" fmla="*/ 4461934 h 4669174"/>
                  <a:gd name="connsiteX70" fmla="*/ 5658345 w 7149692"/>
                  <a:gd name="connsiteY70" fmla="*/ 4385734 h 4669174"/>
                  <a:gd name="connsiteX71" fmla="*/ 5717612 w 7149692"/>
                  <a:gd name="connsiteY71" fmla="*/ 4343400 h 4669174"/>
                  <a:gd name="connsiteX72" fmla="*/ 5759945 w 7149692"/>
                  <a:gd name="connsiteY72" fmla="*/ 4292600 h 4669174"/>
                  <a:gd name="connsiteX73" fmla="*/ 5802279 w 7149692"/>
                  <a:gd name="connsiteY73" fmla="*/ 4174067 h 4669174"/>
                  <a:gd name="connsiteX74" fmla="*/ 5827679 w 7149692"/>
                  <a:gd name="connsiteY74" fmla="*/ 4097867 h 4669174"/>
                  <a:gd name="connsiteX75" fmla="*/ 5861545 w 7149692"/>
                  <a:gd name="connsiteY75" fmla="*/ 3987800 h 4669174"/>
                  <a:gd name="connsiteX76" fmla="*/ 5997012 w 7149692"/>
                  <a:gd name="connsiteY76" fmla="*/ 4013200 h 4669174"/>
                  <a:gd name="connsiteX77" fmla="*/ 6327212 w 7149692"/>
                  <a:gd name="connsiteY77" fmla="*/ 4004734 h 4669174"/>
                  <a:gd name="connsiteX78" fmla="*/ 6411879 w 7149692"/>
                  <a:gd name="connsiteY78" fmla="*/ 3996267 h 4669174"/>
                  <a:gd name="connsiteX79" fmla="*/ 6589679 w 7149692"/>
                  <a:gd name="connsiteY79" fmla="*/ 3979334 h 4669174"/>
                  <a:gd name="connsiteX80" fmla="*/ 6784412 w 7149692"/>
                  <a:gd name="connsiteY80" fmla="*/ 3945467 h 4669174"/>
                  <a:gd name="connsiteX81" fmla="*/ 6869079 w 7149692"/>
                  <a:gd name="connsiteY81" fmla="*/ 3869267 h 4669174"/>
                  <a:gd name="connsiteX82" fmla="*/ 6936812 w 7149692"/>
                  <a:gd name="connsiteY82" fmla="*/ 3759200 h 4669174"/>
                  <a:gd name="connsiteX83" fmla="*/ 6987612 w 7149692"/>
                  <a:gd name="connsiteY83" fmla="*/ 3666067 h 4669174"/>
                  <a:gd name="connsiteX84" fmla="*/ 7029945 w 7149692"/>
                  <a:gd name="connsiteY84" fmla="*/ 3572934 h 4669174"/>
                  <a:gd name="connsiteX85" fmla="*/ 7055345 w 7149692"/>
                  <a:gd name="connsiteY85" fmla="*/ 3479800 h 4669174"/>
                  <a:gd name="connsiteX86" fmla="*/ 7106145 w 7149692"/>
                  <a:gd name="connsiteY86" fmla="*/ 3378200 h 4669174"/>
                  <a:gd name="connsiteX87" fmla="*/ 7140012 w 7149692"/>
                  <a:gd name="connsiteY87" fmla="*/ 3259667 h 4669174"/>
                  <a:gd name="connsiteX88" fmla="*/ 7140012 w 7149692"/>
                  <a:gd name="connsiteY88" fmla="*/ 2937934 h 4669174"/>
                  <a:gd name="connsiteX89" fmla="*/ 7114612 w 7149692"/>
                  <a:gd name="connsiteY89" fmla="*/ 2836334 h 4669174"/>
                  <a:gd name="connsiteX90" fmla="*/ 7063812 w 7149692"/>
                  <a:gd name="connsiteY90" fmla="*/ 2743200 h 4669174"/>
                  <a:gd name="connsiteX91" fmla="*/ 7029945 w 7149692"/>
                  <a:gd name="connsiteY91" fmla="*/ 2641600 h 4669174"/>
                  <a:gd name="connsiteX92" fmla="*/ 7004545 w 7149692"/>
                  <a:gd name="connsiteY92" fmla="*/ 2582334 h 4669174"/>
                  <a:gd name="connsiteX93" fmla="*/ 6953745 w 7149692"/>
                  <a:gd name="connsiteY93" fmla="*/ 2514600 h 4669174"/>
                  <a:gd name="connsiteX94" fmla="*/ 6826745 w 7149692"/>
                  <a:gd name="connsiteY94" fmla="*/ 2421467 h 4669174"/>
                  <a:gd name="connsiteX95" fmla="*/ 6759012 w 7149692"/>
                  <a:gd name="connsiteY95" fmla="*/ 2396067 h 4669174"/>
                  <a:gd name="connsiteX96" fmla="*/ 6657412 w 7149692"/>
                  <a:gd name="connsiteY96" fmla="*/ 2319867 h 4669174"/>
                  <a:gd name="connsiteX97" fmla="*/ 6538879 w 7149692"/>
                  <a:gd name="connsiteY97" fmla="*/ 2294467 h 4669174"/>
                  <a:gd name="connsiteX98" fmla="*/ 6445745 w 7149692"/>
                  <a:gd name="connsiteY98" fmla="*/ 2260600 h 4669174"/>
                  <a:gd name="connsiteX99" fmla="*/ 6132479 w 7149692"/>
                  <a:gd name="connsiteY99" fmla="*/ 2260600 h 4669174"/>
                  <a:gd name="connsiteX100" fmla="*/ 6013945 w 7149692"/>
                  <a:gd name="connsiteY100" fmla="*/ 2302934 h 4669174"/>
                  <a:gd name="connsiteX101" fmla="*/ 5954679 w 7149692"/>
                  <a:gd name="connsiteY101" fmla="*/ 2319867 h 4669174"/>
                  <a:gd name="connsiteX102" fmla="*/ 5929279 w 7149692"/>
                  <a:gd name="connsiteY102" fmla="*/ 2167467 h 4669174"/>
                  <a:gd name="connsiteX103" fmla="*/ 5903879 w 7149692"/>
                  <a:gd name="connsiteY103" fmla="*/ 2091267 h 4669174"/>
                  <a:gd name="connsiteX104" fmla="*/ 5878479 w 7149692"/>
                  <a:gd name="connsiteY104" fmla="*/ 1955800 h 4669174"/>
                  <a:gd name="connsiteX105" fmla="*/ 5853079 w 7149692"/>
                  <a:gd name="connsiteY105" fmla="*/ 1905000 h 4669174"/>
                  <a:gd name="connsiteX106" fmla="*/ 5810745 w 7149692"/>
                  <a:gd name="connsiteY106" fmla="*/ 1811867 h 4669174"/>
                  <a:gd name="connsiteX107" fmla="*/ 5759945 w 7149692"/>
                  <a:gd name="connsiteY107" fmla="*/ 1693334 h 4669174"/>
                  <a:gd name="connsiteX108" fmla="*/ 5726079 w 7149692"/>
                  <a:gd name="connsiteY108" fmla="*/ 1591734 h 4669174"/>
                  <a:gd name="connsiteX109" fmla="*/ 5675279 w 7149692"/>
                  <a:gd name="connsiteY109" fmla="*/ 1507067 h 4669174"/>
                  <a:gd name="connsiteX110" fmla="*/ 5649879 w 7149692"/>
                  <a:gd name="connsiteY110" fmla="*/ 1447800 h 4669174"/>
                  <a:gd name="connsiteX111" fmla="*/ 5616012 w 7149692"/>
                  <a:gd name="connsiteY111" fmla="*/ 1380067 h 4669174"/>
                  <a:gd name="connsiteX112" fmla="*/ 5556745 w 7149692"/>
                  <a:gd name="connsiteY112" fmla="*/ 1270000 h 4669174"/>
                  <a:gd name="connsiteX113" fmla="*/ 5505945 w 7149692"/>
                  <a:gd name="connsiteY113" fmla="*/ 1185334 h 4669174"/>
                  <a:gd name="connsiteX114" fmla="*/ 5446679 w 7149692"/>
                  <a:gd name="connsiteY114" fmla="*/ 1083734 h 4669174"/>
                  <a:gd name="connsiteX115" fmla="*/ 5395879 w 7149692"/>
                  <a:gd name="connsiteY115" fmla="*/ 1024467 h 4669174"/>
                  <a:gd name="connsiteX116" fmla="*/ 5336612 w 7149692"/>
                  <a:gd name="connsiteY116" fmla="*/ 939800 h 4669174"/>
                  <a:gd name="connsiteX117" fmla="*/ 5294279 w 7149692"/>
                  <a:gd name="connsiteY117" fmla="*/ 889000 h 4669174"/>
                  <a:gd name="connsiteX118" fmla="*/ 5226545 w 7149692"/>
                  <a:gd name="connsiteY118" fmla="*/ 838200 h 4669174"/>
                  <a:gd name="connsiteX119" fmla="*/ 5158812 w 7149692"/>
                  <a:gd name="connsiteY119" fmla="*/ 812800 h 4669174"/>
                  <a:gd name="connsiteX120" fmla="*/ 5065679 w 7149692"/>
                  <a:gd name="connsiteY120" fmla="*/ 778934 h 4669174"/>
                  <a:gd name="connsiteX121" fmla="*/ 4955612 w 7149692"/>
                  <a:gd name="connsiteY121" fmla="*/ 753534 h 4669174"/>
                  <a:gd name="connsiteX122" fmla="*/ 4887879 w 7149692"/>
                  <a:gd name="connsiteY122" fmla="*/ 736600 h 4669174"/>
                  <a:gd name="connsiteX123" fmla="*/ 4760879 w 7149692"/>
                  <a:gd name="connsiteY123" fmla="*/ 795867 h 4669174"/>
                  <a:gd name="connsiteX124" fmla="*/ 4667745 w 7149692"/>
                  <a:gd name="connsiteY124" fmla="*/ 872067 h 4669174"/>
                  <a:gd name="connsiteX125" fmla="*/ 4600012 w 7149692"/>
                  <a:gd name="connsiteY125" fmla="*/ 990600 h 4669174"/>
                  <a:gd name="connsiteX126" fmla="*/ 4574612 w 7149692"/>
                  <a:gd name="connsiteY126" fmla="*/ 1066800 h 4669174"/>
                  <a:gd name="connsiteX127" fmla="*/ 4540745 w 7149692"/>
                  <a:gd name="connsiteY127" fmla="*/ 1210734 h 4669174"/>
                  <a:gd name="connsiteX128" fmla="*/ 4489945 w 7149692"/>
                  <a:gd name="connsiteY128" fmla="*/ 1168400 h 4669174"/>
                  <a:gd name="connsiteX129" fmla="*/ 4447612 w 7149692"/>
                  <a:gd name="connsiteY129" fmla="*/ 1049867 h 4669174"/>
                  <a:gd name="connsiteX130" fmla="*/ 4379879 w 7149692"/>
                  <a:gd name="connsiteY130" fmla="*/ 922867 h 4669174"/>
                  <a:gd name="connsiteX131" fmla="*/ 4329079 w 7149692"/>
                  <a:gd name="connsiteY131" fmla="*/ 821267 h 4669174"/>
                  <a:gd name="connsiteX132" fmla="*/ 4269812 w 7149692"/>
                  <a:gd name="connsiteY132" fmla="*/ 711200 h 4669174"/>
                  <a:gd name="connsiteX133" fmla="*/ 4210545 w 7149692"/>
                  <a:gd name="connsiteY133" fmla="*/ 609600 h 4669174"/>
                  <a:gd name="connsiteX134" fmla="*/ 4134345 w 7149692"/>
                  <a:gd name="connsiteY134" fmla="*/ 516467 h 4669174"/>
                  <a:gd name="connsiteX135" fmla="*/ 4100479 w 7149692"/>
                  <a:gd name="connsiteY135" fmla="*/ 448734 h 4669174"/>
                  <a:gd name="connsiteX136" fmla="*/ 4041212 w 7149692"/>
                  <a:gd name="connsiteY136" fmla="*/ 372534 h 4669174"/>
                  <a:gd name="connsiteX137" fmla="*/ 3990412 w 7149692"/>
                  <a:gd name="connsiteY137" fmla="*/ 313267 h 4669174"/>
                  <a:gd name="connsiteX138" fmla="*/ 3939612 w 7149692"/>
                  <a:gd name="connsiteY138" fmla="*/ 254000 h 4669174"/>
                  <a:gd name="connsiteX139" fmla="*/ 3846479 w 7149692"/>
                  <a:gd name="connsiteY139" fmla="*/ 186267 h 4669174"/>
                  <a:gd name="connsiteX140" fmla="*/ 3787212 w 7149692"/>
                  <a:gd name="connsiteY140" fmla="*/ 135467 h 4669174"/>
                  <a:gd name="connsiteX141" fmla="*/ 3694079 w 7149692"/>
                  <a:gd name="connsiteY141" fmla="*/ 101600 h 4669174"/>
                  <a:gd name="connsiteX142" fmla="*/ 3617879 w 7149692"/>
                  <a:gd name="connsiteY142" fmla="*/ 67734 h 4669174"/>
                  <a:gd name="connsiteX143" fmla="*/ 3550145 w 7149692"/>
                  <a:gd name="connsiteY143" fmla="*/ 42334 h 4669174"/>
                  <a:gd name="connsiteX144" fmla="*/ 3431612 w 7149692"/>
                  <a:gd name="connsiteY144" fmla="*/ 8467 h 4669174"/>
                  <a:gd name="connsiteX145" fmla="*/ 3330012 w 7149692"/>
                  <a:gd name="connsiteY145" fmla="*/ 0 h 4669174"/>
                  <a:gd name="connsiteX146" fmla="*/ 3143745 w 7149692"/>
                  <a:gd name="connsiteY146" fmla="*/ 8467 h 4669174"/>
                  <a:gd name="connsiteX147" fmla="*/ 3050612 w 7149692"/>
                  <a:gd name="connsiteY147" fmla="*/ 25400 h 4669174"/>
                  <a:gd name="connsiteX148" fmla="*/ 2991345 w 7149692"/>
                  <a:gd name="connsiteY148" fmla="*/ 42334 h 4669174"/>
                  <a:gd name="connsiteX149" fmla="*/ 2898212 w 7149692"/>
                  <a:gd name="connsiteY149" fmla="*/ 93134 h 4669174"/>
                  <a:gd name="connsiteX150" fmla="*/ 2805079 w 7149692"/>
                  <a:gd name="connsiteY150" fmla="*/ 160867 h 4669174"/>
                  <a:gd name="connsiteX151" fmla="*/ 2745812 w 7149692"/>
                  <a:gd name="connsiteY151" fmla="*/ 203200 h 4669174"/>
                  <a:gd name="connsiteX152" fmla="*/ 2695012 w 7149692"/>
                  <a:gd name="connsiteY152" fmla="*/ 296334 h 4669174"/>
                  <a:gd name="connsiteX153" fmla="*/ 2644212 w 7149692"/>
                  <a:gd name="connsiteY153" fmla="*/ 389467 h 4669174"/>
                  <a:gd name="connsiteX154" fmla="*/ 2610345 w 7149692"/>
                  <a:gd name="connsiteY154" fmla="*/ 541867 h 4669174"/>
                  <a:gd name="connsiteX155" fmla="*/ 2568012 w 7149692"/>
                  <a:gd name="connsiteY155" fmla="*/ 643467 h 4669174"/>
                  <a:gd name="connsiteX156" fmla="*/ 2542612 w 7149692"/>
                  <a:gd name="connsiteY156" fmla="*/ 728134 h 4669174"/>
                  <a:gd name="connsiteX157" fmla="*/ 2551079 w 7149692"/>
                  <a:gd name="connsiteY157" fmla="*/ 880534 h 4669174"/>
                  <a:gd name="connsiteX158" fmla="*/ 2576479 w 7149692"/>
                  <a:gd name="connsiteY158" fmla="*/ 973667 h 4669174"/>
                  <a:gd name="connsiteX159" fmla="*/ 2618812 w 7149692"/>
                  <a:gd name="connsiteY159" fmla="*/ 1066800 h 4669174"/>
                  <a:gd name="connsiteX160" fmla="*/ 2678079 w 7149692"/>
                  <a:gd name="connsiteY160" fmla="*/ 1134534 h 4669174"/>
                  <a:gd name="connsiteX161" fmla="*/ 2703479 w 7149692"/>
                  <a:gd name="connsiteY161" fmla="*/ 1202267 h 4669174"/>
                  <a:gd name="connsiteX162" fmla="*/ 2635745 w 7149692"/>
                  <a:gd name="connsiteY162" fmla="*/ 1193800 h 4669174"/>
                  <a:gd name="connsiteX163" fmla="*/ 2568012 w 7149692"/>
                  <a:gd name="connsiteY163" fmla="*/ 1117600 h 4669174"/>
                  <a:gd name="connsiteX164" fmla="*/ 2508745 w 7149692"/>
                  <a:gd name="connsiteY164" fmla="*/ 1049867 h 4669174"/>
                  <a:gd name="connsiteX165" fmla="*/ 2432545 w 7149692"/>
                  <a:gd name="connsiteY165" fmla="*/ 999067 h 4669174"/>
                  <a:gd name="connsiteX166" fmla="*/ 2305545 w 7149692"/>
                  <a:gd name="connsiteY166" fmla="*/ 889000 h 4669174"/>
                  <a:gd name="connsiteX167" fmla="*/ 2187012 w 7149692"/>
                  <a:gd name="connsiteY167" fmla="*/ 804334 h 4669174"/>
                  <a:gd name="connsiteX168" fmla="*/ 2017679 w 7149692"/>
                  <a:gd name="connsiteY168" fmla="*/ 677334 h 4669174"/>
                  <a:gd name="connsiteX169" fmla="*/ 1873745 w 7149692"/>
                  <a:gd name="connsiteY169" fmla="*/ 575734 h 4669174"/>
                  <a:gd name="connsiteX170" fmla="*/ 1789079 w 7149692"/>
                  <a:gd name="connsiteY170" fmla="*/ 533400 h 4669174"/>
                  <a:gd name="connsiteX171" fmla="*/ 1611279 w 7149692"/>
                  <a:gd name="connsiteY171" fmla="*/ 474134 h 4669174"/>
                  <a:gd name="connsiteX172" fmla="*/ 1501212 w 7149692"/>
                  <a:gd name="connsiteY172" fmla="*/ 465667 h 4669174"/>
                  <a:gd name="connsiteX173" fmla="*/ 1314945 w 7149692"/>
                  <a:gd name="connsiteY173" fmla="*/ 474134 h 4669174"/>
                  <a:gd name="connsiteX174" fmla="*/ 1179479 w 7149692"/>
                  <a:gd name="connsiteY174" fmla="*/ 508000 h 4669174"/>
                  <a:gd name="connsiteX175" fmla="*/ 1111745 w 7149692"/>
                  <a:gd name="connsiteY175" fmla="*/ 524934 h 4669174"/>
                  <a:gd name="connsiteX176" fmla="*/ 1044012 w 7149692"/>
                  <a:gd name="connsiteY176" fmla="*/ 567267 h 4669174"/>
                  <a:gd name="connsiteX177" fmla="*/ 993212 w 7149692"/>
                  <a:gd name="connsiteY177" fmla="*/ 618067 h 4669174"/>
                  <a:gd name="connsiteX178" fmla="*/ 933945 w 7149692"/>
                  <a:gd name="connsiteY178" fmla="*/ 728134 h 4669174"/>
                  <a:gd name="connsiteX179" fmla="*/ 900079 w 7149692"/>
                  <a:gd name="connsiteY179" fmla="*/ 778934 h 4669174"/>
                  <a:gd name="connsiteX180" fmla="*/ 883145 w 7149692"/>
                  <a:gd name="connsiteY180" fmla="*/ 838200 h 4669174"/>
                  <a:gd name="connsiteX181" fmla="*/ 866212 w 7149692"/>
                  <a:gd name="connsiteY181" fmla="*/ 905934 h 4669174"/>
                  <a:gd name="connsiteX182" fmla="*/ 883145 w 7149692"/>
                  <a:gd name="connsiteY182" fmla="*/ 1227667 h 4669174"/>
                  <a:gd name="connsiteX183" fmla="*/ 908545 w 7149692"/>
                  <a:gd name="connsiteY183" fmla="*/ 1320800 h 4669174"/>
                  <a:gd name="connsiteX184" fmla="*/ 967812 w 7149692"/>
                  <a:gd name="connsiteY184" fmla="*/ 1413934 h 4669174"/>
                  <a:gd name="connsiteX185" fmla="*/ 1010145 w 7149692"/>
                  <a:gd name="connsiteY185" fmla="*/ 1490134 h 4669174"/>
                  <a:gd name="connsiteX186" fmla="*/ 1060945 w 7149692"/>
                  <a:gd name="connsiteY186" fmla="*/ 1532467 h 4669174"/>
                  <a:gd name="connsiteX187" fmla="*/ 1145612 w 7149692"/>
                  <a:gd name="connsiteY187" fmla="*/ 1617134 h 4669174"/>
                  <a:gd name="connsiteX188" fmla="*/ 1230279 w 7149692"/>
                  <a:gd name="connsiteY188" fmla="*/ 1710267 h 4669174"/>
                  <a:gd name="connsiteX189" fmla="*/ 1314945 w 7149692"/>
                  <a:gd name="connsiteY189" fmla="*/ 1794934 h 4669174"/>
                  <a:gd name="connsiteX190" fmla="*/ 1391145 w 7149692"/>
                  <a:gd name="connsiteY190" fmla="*/ 1862667 h 4669174"/>
                  <a:gd name="connsiteX191" fmla="*/ 1433479 w 7149692"/>
                  <a:gd name="connsiteY191" fmla="*/ 1921934 h 4669174"/>
                  <a:gd name="connsiteX192" fmla="*/ 1357279 w 7149692"/>
                  <a:gd name="connsiteY192" fmla="*/ 1921934 h 4669174"/>
                  <a:gd name="connsiteX193" fmla="*/ 1298012 w 7149692"/>
                  <a:gd name="connsiteY193" fmla="*/ 1888067 h 4669174"/>
                  <a:gd name="connsiteX194" fmla="*/ 1204879 w 7149692"/>
                  <a:gd name="connsiteY194" fmla="*/ 1845734 h 4669174"/>
                  <a:gd name="connsiteX195" fmla="*/ 1128679 w 7149692"/>
                  <a:gd name="connsiteY195" fmla="*/ 1820334 h 4669174"/>
                  <a:gd name="connsiteX196" fmla="*/ 967812 w 7149692"/>
                  <a:gd name="connsiteY196" fmla="*/ 1811867 h 4669174"/>
                  <a:gd name="connsiteX197" fmla="*/ 866212 w 7149692"/>
                  <a:gd name="connsiteY197" fmla="*/ 1803400 h 4669174"/>
                  <a:gd name="connsiteX198" fmla="*/ 790012 w 7149692"/>
                  <a:gd name="connsiteY198" fmla="*/ 1811867 h 4669174"/>
                  <a:gd name="connsiteX199" fmla="*/ 722279 w 7149692"/>
                  <a:gd name="connsiteY199" fmla="*/ 1837267 h 4669174"/>
                  <a:gd name="connsiteX200" fmla="*/ 654545 w 7149692"/>
                  <a:gd name="connsiteY200" fmla="*/ 1896534 h 4669174"/>
                  <a:gd name="connsiteX201" fmla="*/ 544479 w 7149692"/>
                  <a:gd name="connsiteY201" fmla="*/ 1981200 h 4669174"/>
                  <a:gd name="connsiteX202" fmla="*/ 459812 w 7149692"/>
                  <a:gd name="connsiteY202" fmla="*/ 2032000 h 4669174"/>
                  <a:gd name="connsiteX203" fmla="*/ 400545 w 7149692"/>
                  <a:gd name="connsiteY203" fmla="*/ 2099734 h 4669174"/>
                  <a:gd name="connsiteX204" fmla="*/ 332812 w 7149692"/>
                  <a:gd name="connsiteY204" fmla="*/ 2159000 h 4669174"/>
                  <a:gd name="connsiteX205" fmla="*/ 282012 w 7149692"/>
                  <a:gd name="connsiteY205" fmla="*/ 2235200 h 4669174"/>
                  <a:gd name="connsiteX206" fmla="*/ 205812 w 7149692"/>
                  <a:gd name="connsiteY206" fmla="*/ 2362200 h 4669174"/>
                  <a:gd name="connsiteX207" fmla="*/ 180412 w 7149692"/>
                  <a:gd name="connsiteY207" fmla="*/ 2446867 h 4669174"/>
                  <a:gd name="connsiteX208" fmla="*/ 239679 w 7149692"/>
                  <a:gd name="connsiteY208" fmla="*/ 2573867 h 4669174"/>
                  <a:gd name="connsiteX209" fmla="*/ 315879 w 7149692"/>
                  <a:gd name="connsiteY209" fmla="*/ 2641600 h 4669174"/>
                  <a:gd name="connsiteX210" fmla="*/ 417479 w 7149692"/>
                  <a:gd name="connsiteY210" fmla="*/ 2709334 h 4669174"/>
                  <a:gd name="connsiteX211" fmla="*/ 510612 w 7149692"/>
                  <a:gd name="connsiteY211" fmla="*/ 2768600 h 4669174"/>
                  <a:gd name="connsiteX212" fmla="*/ 561412 w 7149692"/>
                  <a:gd name="connsiteY212" fmla="*/ 2827867 h 4669174"/>
                  <a:gd name="connsiteX213" fmla="*/ 603745 w 7149692"/>
                  <a:gd name="connsiteY213" fmla="*/ 2895600 h 4669174"/>
                  <a:gd name="connsiteX0" fmla="*/ 603745 w 7149692"/>
                  <a:gd name="connsiteY0" fmla="*/ 2895600 h 4669174"/>
                  <a:gd name="connsiteX1" fmla="*/ 383612 w 7149692"/>
                  <a:gd name="connsiteY1" fmla="*/ 2971800 h 4669174"/>
                  <a:gd name="connsiteX2" fmla="*/ 298945 w 7149692"/>
                  <a:gd name="connsiteY2" fmla="*/ 2997200 h 4669174"/>
                  <a:gd name="connsiteX3" fmla="*/ 205812 w 7149692"/>
                  <a:gd name="connsiteY3" fmla="*/ 3064934 h 4669174"/>
                  <a:gd name="connsiteX4" fmla="*/ 129612 w 7149692"/>
                  <a:gd name="connsiteY4" fmla="*/ 3124200 h 4669174"/>
                  <a:gd name="connsiteX5" fmla="*/ 78812 w 7149692"/>
                  <a:gd name="connsiteY5" fmla="*/ 3200400 h 4669174"/>
                  <a:gd name="connsiteX6" fmla="*/ 36479 w 7149692"/>
                  <a:gd name="connsiteY6" fmla="*/ 3310467 h 4669174"/>
                  <a:gd name="connsiteX7" fmla="*/ 19545 w 7149692"/>
                  <a:gd name="connsiteY7" fmla="*/ 3386667 h 4669174"/>
                  <a:gd name="connsiteX8" fmla="*/ 11079 w 7149692"/>
                  <a:gd name="connsiteY8" fmla="*/ 3505200 h 4669174"/>
                  <a:gd name="connsiteX9" fmla="*/ 36479 w 7149692"/>
                  <a:gd name="connsiteY9" fmla="*/ 3784600 h 4669174"/>
                  <a:gd name="connsiteX10" fmla="*/ 87279 w 7149692"/>
                  <a:gd name="connsiteY10" fmla="*/ 3894667 h 4669174"/>
                  <a:gd name="connsiteX11" fmla="*/ 121145 w 7149692"/>
                  <a:gd name="connsiteY11" fmla="*/ 3953934 h 4669174"/>
                  <a:gd name="connsiteX12" fmla="*/ 171945 w 7149692"/>
                  <a:gd name="connsiteY12" fmla="*/ 4030134 h 4669174"/>
                  <a:gd name="connsiteX13" fmla="*/ 239679 w 7149692"/>
                  <a:gd name="connsiteY13" fmla="*/ 4089400 h 4669174"/>
                  <a:gd name="connsiteX14" fmla="*/ 315879 w 7149692"/>
                  <a:gd name="connsiteY14" fmla="*/ 4148667 h 4669174"/>
                  <a:gd name="connsiteX15" fmla="*/ 442879 w 7149692"/>
                  <a:gd name="connsiteY15" fmla="*/ 4233334 h 4669174"/>
                  <a:gd name="connsiteX16" fmla="*/ 510612 w 7149692"/>
                  <a:gd name="connsiteY16" fmla="*/ 4267200 h 4669174"/>
                  <a:gd name="connsiteX17" fmla="*/ 595279 w 7149692"/>
                  <a:gd name="connsiteY17" fmla="*/ 4309534 h 4669174"/>
                  <a:gd name="connsiteX18" fmla="*/ 713812 w 7149692"/>
                  <a:gd name="connsiteY18" fmla="*/ 4360334 h 4669174"/>
                  <a:gd name="connsiteX19" fmla="*/ 764612 w 7149692"/>
                  <a:gd name="connsiteY19" fmla="*/ 4385734 h 4669174"/>
                  <a:gd name="connsiteX20" fmla="*/ 891612 w 7149692"/>
                  <a:gd name="connsiteY20" fmla="*/ 4394200 h 4669174"/>
                  <a:gd name="connsiteX21" fmla="*/ 1060945 w 7149692"/>
                  <a:gd name="connsiteY21" fmla="*/ 4377267 h 4669174"/>
                  <a:gd name="connsiteX22" fmla="*/ 1187945 w 7149692"/>
                  <a:gd name="connsiteY22" fmla="*/ 4326467 h 4669174"/>
                  <a:gd name="connsiteX23" fmla="*/ 1272612 w 7149692"/>
                  <a:gd name="connsiteY23" fmla="*/ 4267200 h 4669174"/>
                  <a:gd name="connsiteX24" fmla="*/ 1348812 w 7149692"/>
                  <a:gd name="connsiteY24" fmla="*/ 4191000 h 4669174"/>
                  <a:gd name="connsiteX25" fmla="*/ 1450412 w 7149692"/>
                  <a:gd name="connsiteY25" fmla="*/ 4123267 h 4669174"/>
                  <a:gd name="connsiteX26" fmla="*/ 1518145 w 7149692"/>
                  <a:gd name="connsiteY26" fmla="*/ 4013200 h 4669174"/>
                  <a:gd name="connsiteX27" fmla="*/ 1594345 w 7149692"/>
                  <a:gd name="connsiteY27" fmla="*/ 4123267 h 4669174"/>
                  <a:gd name="connsiteX28" fmla="*/ 1679012 w 7149692"/>
                  <a:gd name="connsiteY28" fmla="*/ 4241800 h 4669174"/>
                  <a:gd name="connsiteX29" fmla="*/ 1763679 w 7149692"/>
                  <a:gd name="connsiteY29" fmla="*/ 4334934 h 4669174"/>
                  <a:gd name="connsiteX30" fmla="*/ 1831412 w 7149692"/>
                  <a:gd name="connsiteY30" fmla="*/ 4368800 h 4669174"/>
                  <a:gd name="connsiteX31" fmla="*/ 1890679 w 7149692"/>
                  <a:gd name="connsiteY31" fmla="*/ 4411134 h 4669174"/>
                  <a:gd name="connsiteX32" fmla="*/ 1983812 w 7149692"/>
                  <a:gd name="connsiteY32" fmla="*/ 4453467 h 4669174"/>
                  <a:gd name="connsiteX33" fmla="*/ 2076945 w 7149692"/>
                  <a:gd name="connsiteY33" fmla="*/ 4478867 h 4669174"/>
                  <a:gd name="connsiteX34" fmla="*/ 2237812 w 7149692"/>
                  <a:gd name="connsiteY34" fmla="*/ 4512734 h 4669174"/>
                  <a:gd name="connsiteX35" fmla="*/ 2381745 w 7149692"/>
                  <a:gd name="connsiteY35" fmla="*/ 4538134 h 4669174"/>
                  <a:gd name="connsiteX36" fmla="*/ 2525679 w 7149692"/>
                  <a:gd name="connsiteY36" fmla="*/ 4563534 h 4669174"/>
                  <a:gd name="connsiteX37" fmla="*/ 2685721 w 7149692"/>
                  <a:gd name="connsiteY37" fmla="*/ 4650077 h 4669174"/>
                  <a:gd name="connsiteX38" fmla="*/ 2851703 w 7149692"/>
                  <a:gd name="connsiteY38" fmla="*/ 4668989 h 4669174"/>
                  <a:gd name="connsiteX39" fmla="*/ 2915145 w 7149692"/>
                  <a:gd name="connsiteY39" fmla="*/ 4639734 h 4669174"/>
                  <a:gd name="connsiteX40" fmla="*/ 3025212 w 7149692"/>
                  <a:gd name="connsiteY40" fmla="*/ 4631267 h 4669174"/>
                  <a:gd name="connsiteX41" fmla="*/ 3084479 w 7149692"/>
                  <a:gd name="connsiteY41" fmla="*/ 4555067 h 4669174"/>
                  <a:gd name="connsiteX42" fmla="*/ 3160679 w 7149692"/>
                  <a:gd name="connsiteY42" fmla="*/ 4419600 h 4669174"/>
                  <a:gd name="connsiteX43" fmla="*/ 3203012 w 7149692"/>
                  <a:gd name="connsiteY43" fmla="*/ 4351867 h 4669174"/>
                  <a:gd name="connsiteX44" fmla="*/ 3262279 w 7149692"/>
                  <a:gd name="connsiteY44" fmla="*/ 4275667 h 4669174"/>
                  <a:gd name="connsiteX45" fmla="*/ 3287679 w 7149692"/>
                  <a:gd name="connsiteY45" fmla="*/ 4224867 h 4669174"/>
                  <a:gd name="connsiteX46" fmla="*/ 3313079 w 7149692"/>
                  <a:gd name="connsiteY46" fmla="*/ 4123267 h 4669174"/>
                  <a:gd name="connsiteX47" fmla="*/ 3338479 w 7149692"/>
                  <a:gd name="connsiteY47" fmla="*/ 4055534 h 4669174"/>
                  <a:gd name="connsiteX48" fmla="*/ 3355412 w 7149692"/>
                  <a:gd name="connsiteY48" fmla="*/ 3987800 h 4669174"/>
                  <a:gd name="connsiteX49" fmla="*/ 3431612 w 7149692"/>
                  <a:gd name="connsiteY49" fmla="*/ 4047067 h 4669174"/>
                  <a:gd name="connsiteX50" fmla="*/ 3473945 w 7149692"/>
                  <a:gd name="connsiteY50" fmla="*/ 4089400 h 4669174"/>
                  <a:gd name="connsiteX51" fmla="*/ 3541679 w 7149692"/>
                  <a:gd name="connsiteY51" fmla="*/ 4165600 h 4669174"/>
                  <a:gd name="connsiteX52" fmla="*/ 3617879 w 7149692"/>
                  <a:gd name="connsiteY52" fmla="*/ 4233334 h 4669174"/>
                  <a:gd name="connsiteX53" fmla="*/ 3677145 w 7149692"/>
                  <a:gd name="connsiteY53" fmla="*/ 4292600 h 4669174"/>
                  <a:gd name="connsiteX54" fmla="*/ 3736412 w 7149692"/>
                  <a:gd name="connsiteY54" fmla="*/ 4360334 h 4669174"/>
                  <a:gd name="connsiteX55" fmla="*/ 3795679 w 7149692"/>
                  <a:gd name="connsiteY55" fmla="*/ 4402667 h 4669174"/>
                  <a:gd name="connsiteX56" fmla="*/ 3897279 w 7149692"/>
                  <a:gd name="connsiteY56" fmla="*/ 4461934 h 4669174"/>
                  <a:gd name="connsiteX57" fmla="*/ 3998879 w 7149692"/>
                  <a:gd name="connsiteY57" fmla="*/ 4495800 h 4669174"/>
                  <a:gd name="connsiteX58" fmla="*/ 4083545 w 7149692"/>
                  <a:gd name="connsiteY58" fmla="*/ 4512734 h 4669174"/>
                  <a:gd name="connsiteX59" fmla="*/ 4134345 w 7149692"/>
                  <a:gd name="connsiteY59" fmla="*/ 4529667 h 4669174"/>
                  <a:gd name="connsiteX60" fmla="*/ 4252879 w 7149692"/>
                  <a:gd name="connsiteY60" fmla="*/ 4538134 h 4669174"/>
                  <a:gd name="connsiteX61" fmla="*/ 4320612 w 7149692"/>
                  <a:gd name="connsiteY61" fmla="*/ 4546600 h 4669174"/>
                  <a:gd name="connsiteX62" fmla="*/ 4574612 w 7149692"/>
                  <a:gd name="connsiteY62" fmla="*/ 4555067 h 4669174"/>
                  <a:gd name="connsiteX63" fmla="*/ 4752412 w 7149692"/>
                  <a:gd name="connsiteY63" fmla="*/ 4572000 h 4669174"/>
                  <a:gd name="connsiteX64" fmla="*/ 4828612 w 7149692"/>
                  <a:gd name="connsiteY64" fmla="*/ 4580467 h 4669174"/>
                  <a:gd name="connsiteX65" fmla="*/ 5074145 w 7149692"/>
                  <a:gd name="connsiteY65" fmla="*/ 4588934 h 4669174"/>
                  <a:gd name="connsiteX66" fmla="*/ 5421279 w 7149692"/>
                  <a:gd name="connsiteY66" fmla="*/ 4563534 h 4669174"/>
                  <a:gd name="connsiteX67" fmla="*/ 5497479 w 7149692"/>
                  <a:gd name="connsiteY67" fmla="*/ 4529667 h 4669174"/>
                  <a:gd name="connsiteX68" fmla="*/ 5565212 w 7149692"/>
                  <a:gd name="connsiteY68" fmla="*/ 4461934 h 4669174"/>
                  <a:gd name="connsiteX69" fmla="*/ 5658345 w 7149692"/>
                  <a:gd name="connsiteY69" fmla="*/ 4385734 h 4669174"/>
                  <a:gd name="connsiteX70" fmla="*/ 5717612 w 7149692"/>
                  <a:gd name="connsiteY70" fmla="*/ 4343400 h 4669174"/>
                  <a:gd name="connsiteX71" fmla="*/ 5759945 w 7149692"/>
                  <a:gd name="connsiteY71" fmla="*/ 4292600 h 4669174"/>
                  <a:gd name="connsiteX72" fmla="*/ 5802279 w 7149692"/>
                  <a:gd name="connsiteY72" fmla="*/ 4174067 h 4669174"/>
                  <a:gd name="connsiteX73" fmla="*/ 5827679 w 7149692"/>
                  <a:gd name="connsiteY73" fmla="*/ 4097867 h 4669174"/>
                  <a:gd name="connsiteX74" fmla="*/ 5861545 w 7149692"/>
                  <a:gd name="connsiteY74" fmla="*/ 3987800 h 4669174"/>
                  <a:gd name="connsiteX75" fmla="*/ 5997012 w 7149692"/>
                  <a:gd name="connsiteY75" fmla="*/ 4013200 h 4669174"/>
                  <a:gd name="connsiteX76" fmla="*/ 6327212 w 7149692"/>
                  <a:gd name="connsiteY76" fmla="*/ 4004734 h 4669174"/>
                  <a:gd name="connsiteX77" fmla="*/ 6411879 w 7149692"/>
                  <a:gd name="connsiteY77" fmla="*/ 3996267 h 4669174"/>
                  <a:gd name="connsiteX78" fmla="*/ 6589679 w 7149692"/>
                  <a:gd name="connsiteY78" fmla="*/ 3979334 h 4669174"/>
                  <a:gd name="connsiteX79" fmla="*/ 6784412 w 7149692"/>
                  <a:gd name="connsiteY79" fmla="*/ 3945467 h 4669174"/>
                  <a:gd name="connsiteX80" fmla="*/ 6869079 w 7149692"/>
                  <a:gd name="connsiteY80" fmla="*/ 3869267 h 4669174"/>
                  <a:gd name="connsiteX81" fmla="*/ 6936812 w 7149692"/>
                  <a:gd name="connsiteY81" fmla="*/ 3759200 h 4669174"/>
                  <a:gd name="connsiteX82" fmla="*/ 6987612 w 7149692"/>
                  <a:gd name="connsiteY82" fmla="*/ 3666067 h 4669174"/>
                  <a:gd name="connsiteX83" fmla="*/ 7029945 w 7149692"/>
                  <a:gd name="connsiteY83" fmla="*/ 3572934 h 4669174"/>
                  <a:gd name="connsiteX84" fmla="*/ 7055345 w 7149692"/>
                  <a:gd name="connsiteY84" fmla="*/ 3479800 h 4669174"/>
                  <a:gd name="connsiteX85" fmla="*/ 7106145 w 7149692"/>
                  <a:gd name="connsiteY85" fmla="*/ 3378200 h 4669174"/>
                  <a:gd name="connsiteX86" fmla="*/ 7140012 w 7149692"/>
                  <a:gd name="connsiteY86" fmla="*/ 3259667 h 4669174"/>
                  <a:gd name="connsiteX87" fmla="*/ 7140012 w 7149692"/>
                  <a:gd name="connsiteY87" fmla="*/ 2937934 h 4669174"/>
                  <a:gd name="connsiteX88" fmla="*/ 7114612 w 7149692"/>
                  <a:gd name="connsiteY88" fmla="*/ 2836334 h 4669174"/>
                  <a:gd name="connsiteX89" fmla="*/ 7063812 w 7149692"/>
                  <a:gd name="connsiteY89" fmla="*/ 2743200 h 4669174"/>
                  <a:gd name="connsiteX90" fmla="*/ 7029945 w 7149692"/>
                  <a:gd name="connsiteY90" fmla="*/ 2641600 h 4669174"/>
                  <a:gd name="connsiteX91" fmla="*/ 7004545 w 7149692"/>
                  <a:gd name="connsiteY91" fmla="*/ 2582334 h 4669174"/>
                  <a:gd name="connsiteX92" fmla="*/ 6953745 w 7149692"/>
                  <a:gd name="connsiteY92" fmla="*/ 2514600 h 4669174"/>
                  <a:gd name="connsiteX93" fmla="*/ 6826745 w 7149692"/>
                  <a:gd name="connsiteY93" fmla="*/ 2421467 h 4669174"/>
                  <a:gd name="connsiteX94" fmla="*/ 6759012 w 7149692"/>
                  <a:gd name="connsiteY94" fmla="*/ 2396067 h 4669174"/>
                  <a:gd name="connsiteX95" fmla="*/ 6657412 w 7149692"/>
                  <a:gd name="connsiteY95" fmla="*/ 2319867 h 4669174"/>
                  <a:gd name="connsiteX96" fmla="*/ 6538879 w 7149692"/>
                  <a:gd name="connsiteY96" fmla="*/ 2294467 h 4669174"/>
                  <a:gd name="connsiteX97" fmla="*/ 6445745 w 7149692"/>
                  <a:gd name="connsiteY97" fmla="*/ 2260600 h 4669174"/>
                  <a:gd name="connsiteX98" fmla="*/ 6132479 w 7149692"/>
                  <a:gd name="connsiteY98" fmla="*/ 2260600 h 4669174"/>
                  <a:gd name="connsiteX99" fmla="*/ 6013945 w 7149692"/>
                  <a:gd name="connsiteY99" fmla="*/ 2302934 h 4669174"/>
                  <a:gd name="connsiteX100" fmla="*/ 5954679 w 7149692"/>
                  <a:gd name="connsiteY100" fmla="*/ 2319867 h 4669174"/>
                  <a:gd name="connsiteX101" fmla="*/ 5929279 w 7149692"/>
                  <a:gd name="connsiteY101" fmla="*/ 2167467 h 4669174"/>
                  <a:gd name="connsiteX102" fmla="*/ 5903879 w 7149692"/>
                  <a:gd name="connsiteY102" fmla="*/ 2091267 h 4669174"/>
                  <a:gd name="connsiteX103" fmla="*/ 5878479 w 7149692"/>
                  <a:gd name="connsiteY103" fmla="*/ 1955800 h 4669174"/>
                  <a:gd name="connsiteX104" fmla="*/ 5853079 w 7149692"/>
                  <a:gd name="connsiteY104" fmla="*/ 1905000 h 4669174"/>
                  <a:gd name="connsiteX105" fmla="*/ 5810745 w 7149692"/>
                  <a:gd name="connsiteY105" fmla="*/ 1811867 h 4669174"/>
                  <a:gd name="connsiteX106" fmla="*/ 5759945 w 7149692"/>
                  <a:gd name="connsiteY106" fmla="*/ 1693334 h 4669174"/>
                  <a:gd name="connsiteX107" fmla="*/ 5726079 w 7149692"/>
                  <a:gd name="connsiteY107" fmla="*/ 1591734 h 4669174"/>
                  <a:gd name="connsiteX108" fmla="*/ 5675279 w 7149692"/>
                  <a:gd name="connsiteY108" fmla="*/ 1507067 h 4669174"/>
                  <a:gd name="connsiteX109" fmla="*/ 5649879 w 7149692"/>
                  <a:gd name="connsiteY109" fmla="*/ 1447800 h 4669174"/>
                  <a:gd name="connsiteX110" fmla="*/ 5616012 w 7149692"/>
                  <a:gd name="connsiteY110" fmla="*/ 1380067 h 4669174"/>
                  <a:gd name="connsiteX111" fmla="*/ 5556745 w 7149692"/>
                  <a:gd name="connsiteY111" fmla="*/ 1270000 h 4669174"/>
                  <a:gd name="connsiteX112" fmla="*/ 5505945 w 7149692"/>
                  <a:gd name="connsiteY112" fmla="*/ 1185334 h 4669174"/>
                  <a:gd name="connsiteX113" fmla="*/ 5446679 w 7149692"/>
                  <a:gd name="connsiteY113" fmla="*/ 1083734 h 4669174"/>
                  <a:gd name="connsiteX114" fmla="*/ 5395879 w 7149692"/>
                  <a:gd name="connsiteY114" fmla="*/ 1024467 h 4669174"/>
                  <a:gd name="connsiteX115" fmla="*/ 5336612 w 7149692"/>
                  <a:gd name="connsiteY115" fmla="*/ 939800 h 4669174"/>
                  <a:gd name="connsiteX116" fmla="*/ 5294279 w 7149692"/>
                  <a:gd name="connsiteY116" fmla="*/ 889000 h 4669174"/>
                  <a:gd name="connsiteX117" fmla="*/ 5226545 w 7149692"/>
                  <a:gd name="connsiteY117" fmla="*/ 838200 h 4669174"/>
                  <a:gd name="connsiteX118" fmla="*/ 5158812 w 7149692"/>
                  <a:gd name="connsiteY118" fmla="*/ 812800 h 4669174"/>
                  <a:gd name="connsiteX119" fmla="*/ 5065679 w 7149692"/>
                  <a:gd name="connsiteY119" fmla="*/ 778934 h 4669174"/>
                  <a:gd name="connsiteX120" fmla="*/ 4955612 w 7149692"/>
                  <a:gd name="connsiteY120" fmla="*/ 753534 h 4669174"/>
                  <a:gd name="connsiteX121" fmla="*/ 4887879 w 7149692"/>
                  <a:gd name="connsiteY121" fmla="*/ 736600 h 4669174"/>
                  <a:gd name="connsiteX122" fmla="*/ 4760879 w 7149692"/>
                  <a:gd name="connsiteY122" fmla="*/ 795867 h 4669174"/>
                  <a:gd name="connsiteX123" fmla="*/ 4667745 w 7149692"/>
                  <a:gd name="connsiteY123" fmla="*/ 872067 h 4669174"/>
                  <a:gd name="connsiteX124" fmla="*/ 4600012 w 7149692"/>
                  <a:gd name="connsiteY124" fmla="*/ 990600 h 4669174"/>
                  <a:gd name="connsiteX125" fmla="*/ 4574612 w 7149692"/>
                  <a:gd name="connsiteY125" fmla="*/ 1066800 h 4669174"/>
                  <a:gd name="connsiteX126" fmla="*/ 4540745 w 7149692"/>
                  <a:gd name="connsiteY126" fmla="*/ 1210734 h 4669174"/>
                  <a:gd name="connsiteX127" fmla="*/ 4489945 w 7149692"/>
                  <a:gd name="connsiteY127" fmla="*/ 1168400 h 4669174"/>
                  <a:gd name="connsiteX128" fmla="*/ 4447612 w 7149692"/>
                  <a:gd name="connsiteY128" fmla="*/ 1049867 h 4669174"/>
                  <a:gd name="connsiteX129" fmla="*/ 4379879 w 7149692"/>
                  <a:gd name="connsiteY129" fmla="*/ 922867 h 4669174"/>
                  <a:gd name="connsiteX130" fmla="*/ 4329079 w 7149692"/>
                  <a:gd name="connsiteY130" fmla="*/ 821267 h 4669174"/>
                  <a:gd name="connsiteX131" fmla="*/ 4269812 w 7149692"/>
                  <a:gd name="connsiteY131" fmla="*/ 711200 h 4669174"/>
                  <a:gd name="connsiteX132" fmla="*/ 4210545 w 7149692"/>
                  <a:gd name="connsiteY132" fmla="*/ 609600 h 4669174"/>
                  <a:gd name="connsiteX133" fmla="*/ 4134345 w 7149692"/>
                  <a:gd name="connsiteY133" fmla="*/ 516467 h 4669174"/>
                  <a:gd name="connsiteX134" fmla="*/ 4100479 w 7149692"/>
                  <a:gd name="connsiteY134" fmla="*/ 448734 h 4669174"/>
                  <a:gd name="connsiteX135" fmla="*/ 4041212 w 7149692"/>
                  <a:gd name="connsiteY135" fmla="*/ 372534 h 4669174"/>
                  <a:gd name="connsiteX136" fmla="*/ 3990412 w 7149692"/>
                  <a:gd name="connsiteY136" fmla="*/ 313267 h 4669174"/>
                  <a:gd name="connsiteX137" fmla="*/ 3939612 w 7149692"/>
                  <a:gd name="connsiteY137" fmla="*/ 254000 h 4669174"/>
                  <a:gd name="connsiteX138" fmla="*/ 3846479 w 7149692"/>
                  <a:gd name="connsiteY138" fmla="*/ 186267 h 4669174"/>
                  <a:gd name="connsiteX139" fmla="*/ 3787212 w 7149692"/>
                  <a:gd name="connsiteY139" fmla="*/ 135467 h 4669174"/>
                  <a:gd name="connsiteX140" fmla="*/ 3694079 w 7149692"/>
                  <a:gd name="connsiteY140" fmla="*/ 101600 h 4669174"/>
                  <a:gd name="connsiteX141" fmla="*/ 3617879 w 7149692"/>
                  <a:gd name="connsiteY141" fmla="*/ 67734 h 4669174"/>
                  <a:gd name="connsiteX142" fmla="*/ 3550145 w 7149692"/>
                  <a:gd name="connsiteY142" fmla="*/ 42334 h 4669174"/>
                  <a:gd name="connsiteX143" fmla="*/ 3431612 w 7149692"/>
                  <a:gd name="connsiteY143" fmla="*/ 8467 h 4669174"/>
                  <a:gd name="connsiteX144" fmla="*/ 3330012 w 7149692"/>
                  <a:gd name="connsiteY144" fmla="*/ 0 h 4669174"/>
                  <a:gd name="connsiteX145" fmla="*/ 3143745 w 7149692"/>
                  <a:gd name="connsiteY145" fmla="*/ 8467 h 4669174"/>
                  <a:gd name="connsiteX146" fmla="*/ 3050612 w 7149692"/>
                  <a:gd name="connsiteY146" fmla="*/ 25400 h 4669174"/>
                  <a:gd name="connsiteX147" fmla="*/ 2991345 w 7149692"/>
                  <a:gd name="connsiteY147" fmla="*/ 42334 h 4669174"/>
                  <a:gd name="connsiteX148" fmla="*/ 2898212 w 7149692"/>
                  <a:gd name="connsiteY148" fmla="*/ 93134 h 4669174"/>
                  <a:gd name="connsiteX149" fmla="*/ 2805079 w 7149692"/>
                  <a:gd name="connsiteY149" fmla="*/ 160867 h 4669174"/>
                  <a:gd name="connsiteX150" fmla="*/ 2745812 w 7149692"/>
                  <a:gd name="connsiteY150" fmla="*/ 203200 h 4669174"/>
                  <a:gd name="connsiteX151" fmla="*/ 2695012 w 7149692"/>
                  <a:gd name="connsiteY151" fmla="*/ 296334 h 4669174"/>
                  <a:gd name="connsiteX152" fmla="*/ 2644212 w 7149692"/>
                  <a:gd name="connsiteY152" fmla="*/ 389467 h 4669174"/>
                  <a:gd name="connsiteX153" fmla="*/ 2610345 w 7149692"/>
                  <a:gd name="connsiteY153" fmla="*/ 541867 h 4669174"/>
                  <a:gd name="connsiteX154" fmla="*/ 2568012 w 7149692"/>
                  <a:gd name="connsiteY154" fmla="*/ 643467 h 4669174"/>
                  <a:gd name="connsiteX155" fmla="*/ 2542612 w 7149692"/>
                  <a:gd name="connsiteY155" fmla="*/ 728134 h 4669174"/>
                  <a:gd name="connsiteX156" fmla="*/ 2551079 w 7149692"/>
                  <a:gd name="connsiteY156" fmla="*/ 880534 h 4669174"/>
                  <a:gd name="connsiteX157" fmla="*/ 2576479 w 7149692"/>
                  <a:gd name="connsiteY157" fmla="*/ 973667 h 4669174"/>
                  <a:gd name="connsiteX158" fmla="*/ 2618812 w 7149692"/>
                  <a:gd name="connsiteY158" fmla="*/ 1066800 h 4669174"/>
                  <a:gd name="connsiteX159" fmla="*/ 2678079 w 7149692"/>
                  <a:gd name="connsiteY159" fmla="*/ 1134534 h 4669174"/>
                  <a:gd name="connsiteX160" fmla="*/ 2703479 w 7149692"/>
                  <a:gd name="connsiteY160" fmla="*/ 1202267 h 4669174"/>
                  <a:gd name="connsiteX161" fmla="*/ 2635745 w 7149692"/>
                  <a:gd name="connsiteY161" fmla="*/ 1193800 h 4669174"/>
                  <a:gd name="connsiteX162" fmla="*/ 2568012 w 7149692"/>
                  <a:gd name="connsiteY162" fmla="*/ 1117600 h 4669174"/>
                  <a:gd name="connsiteX163" fmla="*/ 2508745 w 7149692"/>
                  <a:gd name="connsiteY163" fmla="*/ 1049867 h 4669174"/>
                  <a:gd name="connsiteX164" fmla="*/ 2432545 w 7149692"/>
                  <a:gd name="connsiteY164" fmla="*/ 999067 h 4669174"/>
                  <a:gd name="connsiteX165" fmla="*/ 2305545 w 7149692"/>
                  <a:gd name="connsiteY165" fmla="*/ 889000 h 4669174"/>
                  <a:gd name="connsiteX166" fmla="*/ 2187012 w 7149692"/>
                  <a:gd name="connsiteY166" fmla="*/ 804334 h 4669174"/>
                  <a:gd name="connsiteX167" fmla="*/ 2017679 w 7149692"/>
                  <a:gd name="connsiteY167" fmla="*/ 677334 h 4669174"/>
                  <a:gd name="connsiteX168" fmla="*/ 1873745 w 7149692"/>
                  <a:gd name="connsiteY168" fmla="*/ 575734 h 4669174"/>
                  <a:gd name="connsiteX169" fmla="*/ 1789079 w 7149692"/>
                  <a:gd name="connsiteY169" fmla="*/ 533400 h 4669174"/>
                  <a:gd name="connsiteX170" fmla="*/ 1611279 w 7149692"/>
                  <a:gd name="connsiteY170" fmla="*/ 474134 h 4669174"/>
                  <a:gd name="connsiteX171" fmla="*/ 1501212 w 7149692"/>
                  <a:gd name="connsiteY171" fmla="*/ 465667 h 4669174"/>
                  <a:gd name="connsiteX172" fmla="*/ 1314945 w 7149692"/>
                  <a:gd name="connsiteY172" fmla="*/ 474134 h 4669174"/>
                  <a:gd name="connsiteX173" fmla="*/ 1179479 w 7149692"/>
                  <a:gd name="connsiteY173" fmla="*/ 508000 h 4669174"/>
                  <a:gd name="connsiteX174" fmla="*/ 1111745 w 7149692"/>
                  <a:gd name="connsiteY174" fmla="*/ 524934 h 4669174"/>
                  <a:gd name="connsiteX175" fmla="*/ 1044012 w 7149692"/>
                  <a:gd name="connsiteY175" fmla="*/ 567267 h 4669174"/>
                  <a:gd name="connsiteX176" fmla="*/ 993212 w 7149692"/>
                  <a:gd name="connsiteY176" fmla="*/ 618067 h 4669174"/>
                  <a:gd name="connsiteX177" fmla="*/ 933945 w 7149692"/>
                  <a:gd name="connsiteY177" fmla="*/ 728134 h 4669174"/>
                  <a:gd name="connsiteX178" fmla="*/ 900079 w 7149692"/>
                  <a:gd name="connsiteY178" fmla="*/ 778934 h 4669174"/>
                  <a:gd name="connsiteX179" fmla="*/ 883145 w 7149692"/>
                  <a:gd name="connsiteY179" fmla="*/ 838200 h 4669174"/>
                  <a:gd name="connsiteX180" fmla="*/ 866212 w 7149692"/>
                  <a:gd name="connsiteY180" fmla="*/ 905934 h 4669174"/>
                  <a:gd name="connsiteX181" fmla="*/ 883145 w 7149692"/>
                  <a:gd name="connsiteY181" fmla="*/ 1227667 h 4669174"/>
                  <a:gd name="connsiteX182" fmla="*/ 908545 w 7149692"/>
                  <a:gd name="connsiteY182" fmla="*/ 1320800 h 4669174"/>
                  <a:gd name="connsiteX183" fmla="*/ 967812 w 7149692"/>
                  <a:gd name="connsiteY183" fmla="*/ 1413934 h 4669174"/>
                  <a:gd name="connsiteX184" fmla="*/ 1010145 w 7149692"/>
                  <a:gd name="connsiteY184" fmla="*/ 1490134 h 4669174"/>
                  <a:gd name="connsiteX185" fmla="*/ 1060945 w 7149692"/>
                  <a:gd name="connsiteY185" fmla="*/ 1532467 h 4669174"/>
                  <a:gd name="connsiteX186" fmla="*/ 1145612 w 7149692"/>
                  <a:gd name="connsiteY186" fmla="*/ 1617134 h 4669174"/>
                  <a:gd name="connsiteX187" fmla="*/ 1230279 w 7149692"/>
                  <a:gd name="connsiteY187" fmla="*/ 1710267 h 4669174"/>
                  <a:gd name="connsiteX188" fmla="*/ 1314945 w 7149692"/>
                  <a:gd name="connsiteY188" fmla="*/ 1794934 h 4669174"/>
                  <a:gd name="connsiteX189" fmla="*/ 1391145 w 7149692"/>
                  <a:gd name="connsiteY189" fmla="*/ 1862667 h 4669174"/>
                  <a:gd name="connsiteX190" fmla="*/ 1433479 w 7149692"/>
                  <a:gd name="connsiteY190" fmla="*/ 1921934 h 4669174"/>
                  <a:gd name="connsiteX191" fmla="*/ 1357279 w 7149692"/>
                  <a:gd name="connsiteY191" fmla="*/ 1921934 h 4669174"/>
                  <a:gd name="connsiteX192" fmla="*/ 1298012 w 7149692"/>
                  <a:gd name="connsiteY192" fmla="*/ 1888067 h 4669174"/>
                  <a:gd name="connsiteX193" fmla="*/ 1204879 w 7149692"/>
                  <a:gd name="connsiteY193" fmla="*/ 1845734 h 4669174"/>
                  <a:gd name="connsiteX194" fmla="*/ 1128679 w 7149692"/>
                  <a:gd name="connsiteY194" fmla="*/ 1820334 h 4669174"/>
                  <a:gd name="connsiteX195" fmla="*/ 967812 w 7149692"/>
                  <a:gd name="connsiteY195" fmla="*/ 1811867 h 4669174"/>
                  <a:gd name="connsiteX196" fmla="*/ 866212 w 7149692"/>
                  <a:gd name="connsiteY196" fmla="*/ 1803400 h 4669174"/>
                  <a:gd name="connsiteX197" fmla="*/ 790012 w 7149692"/>
                  <a:gd name="connsiteY197" fmla="*/ 1811867 h 4669174"/>
                  <a:gd name="connsiteX198" fmla="*/ 722279 w 7149692"/>
                  <a:gd name="connsiteY198" fmla="*/ 1837267 h 4669174"/>
                  <a:gd name="connsiteX199" fmla="*/ 654545 w 7149692"/>
                  <a:gd name="connsiteY199" fmla="*/ 1896534 h 4669174"/>
                  <a:gd name="connsiteX200" fmla="*/ 544479 w 7149692"/>
                  <a:gd name="connsiteY200" fmla="*/ 1981200 h 4669174"/>
                  <a:gd name="connsiteX201" fmla="*/ 459812 w 7149692"/>
                  <a:gd name="connsiteY201" fmla="*/ 2032000 h 4669174"/>
                  <a:gd name="connsiteX202" fmla="*/ 400545 w 7149692"/>
                  <a:gd name="connsiteY202" fmla="*/ 2099734 h 4669174"/>
                  <a:gd name="connsiteX203" fmla="*/ 332812 w 7149692"/>
                  <a:gd name="connsiteY203" fmla="*/ 2159000 h 4669174"/>
                  <a:gd name="connsiteX204" fmla="*/ 282012 w 7149692"/>
                  <a:gd name="connsiteY204" fmla="*/ 2235200 h 4669174"/>
                  <a:gd name="connsiteX205" fmla="*/ 205812 w 7149692"/>
                  <a:gd name="connsiteY205" fmla="*/ 2362200 h 4669174"/>
                  <a:gd name="connsiteX206" fmla="*/ 180412 w 7149692"/>
                  <a:gd name="connsiteY206" fmla="*/ 2446867 h 4669174"/>
                  <a:gd name="connsiteX207" fmla="*/ 239679 w 7149692"/>
                  <a:gd name="connsiteY207" fmla="*/ 2573867 h 4669174"/>
                  <a:gd name="connsiteX208" fmla="*/ 315879 w 7149692"/>
                  <a:gd name="connsiteY208" fmla="*/ 2641600 h 4669174"/>
                  <a:gd name="connsiteX209" fmla="*/ 417479 w 7149692"/>
                  <a:gd name="connsiteY209" fmla="*/ 2709334 h 4669174"/>
                  <a:gd name="connsiteX210" fmla="*/ 510612 w 7149692"/>
                  <a:gd name="connsiteY210" fmla="*/ 2768600 h 4669174"/>
                  <a:gd name="connsiteX211" fmla="*/ 561412 w 7149692"/>
                  <a:gd name="connsiteY211" fmla="*/ 2827867 h 4669174"/>
                  <a:gd name="connsiteX212" fmla="*/ 603745 w 7149692"/>
                  <a:gd name="connsiteY212" fmla="*/ 2895600 h 4669174"/>
                  <a:gd name="connsiteX0" fmla="*/ 603745 w 7149692"/>
                  <a:gd name="connsiteY0" fmla="*/ 2895600 h 4669174"/>
                  <a:gd name="connsiteX1" fmla="*/ 383612 w 7149692"/>
                  <a:gd name="connsiteY1" fmla="*/ 2971800 h 4669174"/>
                  <a:gd name="connsiteX2" fmla="*/ 298945 w 7149692"/>
                  <a:gd name="connsiteY2" fmla="*/ 2997200 h 4669174"/>
                  <a:gd name="connsiteX3" fmla="*/ 205812 w 7149692"/>
                  <a:gd name="connsiteY3" fmla="*/ 3064934 h 4669174"/>
                  <a:gd name="connsiteX4" fmla="*/ 129612 w 7149692"/>
                  <a:gd name="connsiteY4" fmla="*/ 3124200 h 4669174"/>
                  <a:gd name="connsiteX5" fmla="*/ 78812 w 7149692"/>
                  <a:gd name="connsiteY5" fmla="*/ 3200400 h 4669174"/>
                  <a:gd name="connsiteX6" fmla="*/ 36479 w 7149692"/>
                  <a:gd name="connsiteY6" fmla="*/ 3310467 h 4669174"/>
                  <a:gd name="connsiteX7" fmla="*/ 19545 w 7149692"/>
                  <a:gd name="connsiteY7" fmla="*/ 3386667 h 4669174"/>
                  <a:gd name="connsiteX8" fmla="*/ 11079 w 7149692"/>
                  <a:gd name="connsiteY8" fmla="*/ 3505200 h 4669174"/>
                  <a:gd name="connsiteX9" fmla="*/ 36479 w 7149692"/>
                  <a:gd name="connsiteY9" fmla="*/ 3784600 h 4669174"/>
                  <a:gd name="connsiteX10" fmla="*/ 87279 w 7149692"/>
                  <a:gd name="connsiteY10" fmla="*/ 3894667 h 4669174"/>
                  <a:gd name="connsiteX11" fmla="*/ 121145 w 7149692"/>
                  <a:gd name="connsiteY11" fmla="*/ 3953934 h 4669174"/>
                  <a:gd name="connsiteX12" fmla="*/ 171945 w 7149692"/>
                  <a:gd name="connsiteY12" fmla="*/ 4030134 h 4669174"/>
                  <a:gd name="connsiteX13" fmla="*/ 239679 w 7149692"/>
                  <a:gd name="connsiteY13" fmla="*/ 4089400 h 4669174"/>
                  <a:gd name="connsiteX14" fmla="*/ 315879 w 7149692"/>
                  <a:gd name="connsiteY14" fmla="*/ 4148667 h 4669174"/>
                  <a:gd name="connsiteX15" fmla="*/ 442879 w 7149692"/>
                  <a:gd name="connsiteY15" fmla="*/ 4233334 h 4669174"/>
                  <a:gd name="connsiteX16" fmla="*/ 510612 w 7149692"/>
                  <a:gd name="connsiteY16" fmla="*/ 4267200 h 4669174"/>
                  <a:gd name="connsiteX17" fmla="*/ 595279 w 7149692"/>
                  <a:gd name="connsiteY17" fmla="*/ 4309534 h 4669174"/>
                  <a:gd name="connsiteX18" fmla="*/ 713812 w 7149692"/>
                  <a:gd name="connsiteY18" fmla="*/ 4360334 h 4669174"/>
                  <a:gd name="connsiteX19" fmla="*/ 764612 w 7149692"/>
                  <a:gd name="connsiteY19" fmla="*/ 4385734 h 4669174"/>
                  <a:gd name="connsiteX20" fmla="*/ 891612 w 7149692"/>
                  <a:gd name="connsiteY20" fmla="*/ 4394200 h 4669174"/>
                  <a:gd name="connsiteX21" fmla="*/ 1060945 w 7149692"/>
                  <a:gd name="connsiteY21" fmla="*/ 4377267 h 4669174"/>
                  <a:gd name="connsiteX22" fmla="*/ 1187945 w 7149692"/>
                  <a:gd name="connsiteY22" fmla="*/ 4326467 h 4669174"/>
                  <a:gd name="connsiteX23" fmla="*/ 1272612 w 7149692"/>
                  <a:gd name="connsiteY23" fmla="*/ 4267200 h 4669174"/>
                  <a:gd name="connsiteX24" fmla="*/ 1348812 w 7149692"/>
                  <a:gd name="connsiteY24" fmla="*/ 4191000 h 4669174"/>
                  <a:gd name="connsiteX25" fmla="*/ 1450412 w 7149692"/>
                  <a:gd name="connsiteY25" fmla="*/ 4123267 h 4669174"/>
                  <a:gd name="connsiteX26" fmla="*/ 1518145 w 7149692"/>
                  <a:gd name="connsiteY26" fmla="*/ 4013200 h 4669174"/>
                  <a:gd name="connsiteX27" fmla="*/ 1594345 w 7149692"/>
                  <a:gd name="connsiteY27" fmla="*/ 4123267 h 4669174"/>
                  <a:gd name="connsiteX28" fmla="*/ 1679012 w 7149692"/>
                  <a:gd name="connsiteY28" fmla="*/ 4241800 h 4669174"/>
                  <a:gd name="connsiteX29" fmla="*/ 1763679 w 7149692"/>
                  <a:gd name="connsiteY29" fmla="*/ 4334934 h 4669174"/>
                  <a:gd name="connsiteX30" fmla="*/ 1831412 w 7149692"/>
                  <a:gd name="connsiteY30" fmla="*/ 4368800 h 4669174"/>
                  <a:gd name="connsiteX31" fmla="*/ 1890679 w 7149692"/>
                  <a:gd name="connsiteY31" fmla="*/ 4411134 h 4669174"/>
                  <a:gd name="connsiteX32" fmla="*/ 1983812 w 7149692"/>
                  <a:gd name="connsiteY32" fmla="*/ 4453467 h 4669174"/>
                  <a:gd name="connsiteX33" fmla="*/ 2076945 w 7149692"/>
                  <a:gd name="connsiteY33" fmla="*/ 4478867 h 4669174"/>
                  <a:gd name="connsiteX34" fmla="*/ 2237812 w 7149692"/>
                  <a:gd name="connsiteY34" fmla="*/ 4512734 h 4669174"/>
                  <a:gd name="connsiteX35" fmla="*/ 2381745 w 7149692"/>
                  <a:gd name="connsiteY35" fmla="*/ 4538134 h 4669174"/>
                  <a:gd name="connsiteX36" fmla="*/ 2461561 w 7149692"/>
                  <a:gd name="connsiteY36" fmla="*/ 4624907 h 4669174"/>
                  <a:gd name="connsiteX37" fmla="*/ 2685721 w 7149692"/>
                  <a:gd name="connsiteY37" fmla="*/ 4650077 h 4669174"/>
                  <a:gd name="connsiteX38" fmla="*/ 2851703 w 7149692"/>
                  <a:gd name="connsiteY38" fmla="*/ 4668989 h 4669174"/>
                  <a:gd name="connsiteX39" fmla="*/ 2915145 w 7149692"/>
                  <a:gd name="connsiteY39" fmla="*/ 4639734 h 4669174"/>
                  <a:gd name="connsiteX40" fmla="*/ 3025212 w 7149692"/>
                  <a:gd name="connsiteY40" fmla="*/ 4631267 h 4669174"/>
                  <a:gd name="connsiteX41" fmla="*/ 3084479 w 7149692"/>
                  <a:gd name="connsiteY41" fmla="*/ 4555067 h 4669174"/>
                  <a:gd name="connsiteX42" fmla="*/ 3160679 w 7149692"/>
                  <a:gd name="connsiteY42" fmla="*/ 4419600 h 4669174"/>
                  <a:gd name="connsiteX43" fmla="*/ 3203012 w 7149692"/>
                  <a:gd name="connsiteY43" fmla="*/ 4351867 h 4669174"/>
                  <a:gd name="connsiteX44" fmla="*/ 3262279 w 7149692"/>
                  <a:gd name="connsiteY44" fmla="*/ 4275667 h 4669174"/>
                  <a:gd name="connsiteX45" fmla="*/ 3287679 w 7149692"/>
                  <a:gd name="connsiteY45" fmla="*/ 4224867 h 4669174"/>
                  <a:gd name="connsiteX46" fmla="*/ 3313079 w 7149692"/>
                  <a:gd name="connsiteY46" fmla="*/ 4123267 h 4669174"/>
                  <a:gd name="connsiteX47" fmla="*/ 3338479 w 7149692"/>
                  <a:gd name="connsiteY47" fmla="*/ 4055534 h 4669174"/>
                  <a:gd name="connsiteX48" fmla="*/ 3355412 w 7149692"/>
                  <a:gd name="connsiteY48" fmla="*/ 3987800 h 4669174"/>
                  <a:gd name="connsiteX49" fmla="*/ 3431612 w 7149692"/>
                  <a:gd name="connsiteY49" fmla="*/ 4047067 h 4669174"/>
                  <a:gd name="connsiteX50" fmla="*/ 3473945 w 7149692"/>
                  <a:gd name="connsiteY50" fmla="*/ 4089400 h 4669174"/>
                  <a:gd name="connsiteX51" fmla="*/ 3541679 w 7149692"/>
                  <a:gd name="connsiteY51" fmla="*/ 4165600 h 4669174"/>
                  <a:gd name="connsiteX52" fmla="*/ 3617879 w 7149692"/>
                  <a:gd name="connsiteY52" fmla="*/ 4233334 h 4669174"/>
                  <a:gd name="connsiteX53" fmla="*/ 3677145 w 7149692"/>
                  <a:gd name="connsiteY53" fmla="*/ 4292600 h 4669174"/>
                  <a:gd name="connsiteX54" fmla="*/ 3736412 w 7149692"/>
                  <a:gd name="connsiteY54" fmla="*/ 4360334 h 4669174"/>
                  <a:gd name="connsiteX55" fmla="*/ 3795679 w 7149692"/>
                  <a:gd name="connsiteY55" fmla="*/ 4402667 h 4669174"/>
                  <a:gd name="connsiteX56" fmla="*/ 3897279 w 7149692"/>
                  <a:gd name="connsiteY56" fmla="*/ 4461934 h 4669174"/>
                  <a:gd name="connsiteX57" fmla="*/ 3998879 w 7149692"/>
                  <a:gd name="connsiteY57" fmla="*/ 4495800 h 4669174"/>
                  <a:gd name="connsiteX58" fmla="*/ 4083545 w 7149692"/>
                  <a:gd name="connsiteY58" fmla="*/ 4512734 h 4669174"/>
                  <a:gd name="connsiteX59" fmla="*/ 4134345 w 7149692"/>
                  <a:gd name="connsiteY59" fmla="*/ 4529667 h 4669174"/>
                  <a:gd name="connsiteX60" fmla="*/ 4252879 w 7149692"/>
                  <a:gd name="connsiteY60" fmla="*/ 4538134 h 4669174"/>
                  <a:gd name="connsiteX61" fmla="*/ 4320612 w 7149692"/>
                  <a:gd name="connsiteY61" fmla="*/ 4546600 h 4669174"/>
                  <a:gd name="connsiteX62" fmla="*/ 4574612 w 7149692"/>
                  <a:gd name="connsiteY62" fmla="*/ 4555067 h 4669174"/>
                  <a:gd name="connsiteX63" fmla="*/ 4752412 w 7149692"/>
                  <a:gd name="connsiteY63" fmla="*/ 4572000 h 4669174"/>
                  <a:gd name="connsiteX64" fmla="*/ 4828612 w 7149692"/>
                  <a:gd name="connsiteY64" fmla="*/ 4580467 h 4669174"/>
                  <a:gd name="connsiteX65" fmla="*/ 5074145 w 7149692"/>
                  <a:gd name="connsiteY65" fmla="*/ 4588934 h 4669174"/>
                  <a:gd name="connsiteX66" fmla="*/ 5421279 w 7149692"/>
                  <a:gd name="connsiteY66" fmla="*/ 4563534 h 4669174"/>
                  <a:gd name="connsiteX67" fmla="*/ 5497479 w 7149692"/>
                  <a:gd name="connsiteY67" fmla="*/ 4529667 h 4669174"/>
                  <a:gd name="connsiteX68" fmla="*/ 5565212 w 7149692"/>
                  <a:gd name="connsiteY68" fmla="*/ 4461934 h 4669174"/>
                  <a:gd name="connsiteX69" fmla="*/ 5658345 w 7149692"/>
                  <a:gd name="connsiteY69" fmla="*/ 4385734 h 4669174"/>
                  <a:gd name="connsiteX70" fmla="*/ 5717612 w 7149692"/>
                  <a:gd name="connsiteY70" fmla="*/ 4343400 h 4669174"/>
                  <a:gd name="connsiteX71" fmla="*/ 5759945 w 7149692"/>
                  <a:gd name="connsiteY71" fmla="*/ 4292600 h 4669174"/>
                  <a:gd name="connsiteX72" fmla="*/ 5802279 w 7149692"/>
                  <a:gd name="connsiteY72" fmla="*/ 4174067 h 4669174"/>
                  <a:gd name="connsiteX73" fmla="*/ 5827679 w 7149692"/>
                  <a:gd name="connsiteY73" fmla="*/ 4097867 h 4669174"/>
                  <a:gd name="connsiteX74" fmla="*/ 5861545 w 7149692"/>
                  <a:gd name="connsiteY74" fmla="*/ 3987800 h 4669174"/>
                  <a:gd name="connsiteX75" fmla="*/ 5997012 w 7149692"/>
                  <a:gd name="connsiteY75" fmla="*/ 4013200 h 4669174"/>
                  <a:gd name="connsiteX76" fmla="*/ 6327212 w 7149692"/>
                  <a:gd name="connsiteY76" fmla="*/ 4004734 h 4669174"/>
                  <a:gd name="connsiteX77" fmla="*/ 6411879 w 7149692"/>
                  <a:gd name="connsiteY77" fmla="*/ 3996267 h 4669174"/>
                  <a:gd name="connsiteX78" fmla="*/ 6589679 w 7149692"/>
                  <a:gd name="connsiteY78" fmla="*/ 3979334 h 4669174"/>
                  <a:gd name="connsiteX79" fmla="*/ 6784412 w 7149692"/>
                  <a:gd name="connsiteY79" fmla="*/ 3945467 h 4669174"/>
                  <a:gd name="connsiteX80" fmla="*/ 6869079 w 7149692"/>
                  <a:gd name="connsiteY80" fmla="*/ 3869267 h 4669174"/>
                  <a:gd name="connsiteX81" fmla="*/ 6936812 w 7149692"/>
                  <a:gd name="connsiteY81" fmla="*/ 3759200 h 4669174"/>
                  <a:gd name="connsiteX82" fmla="*/ 6987612 w 7149692"/>
                  <a:gd name="connsiteY82" fmla="*/ 3666067 h 4669174"/>
                  <a:gd name="connsiteX83" fmla="*/ 7029945 w 7149692"/>
                  <a:gd name="connsiteY83" fmla="*/ 3572934 h 4669174"/>
                  <a:gd name="connsiteX84" fmla="*/ 7055345 w 7149692"/>
                  <a:gd name="connsiteY84" fmla="*/ 3479800 h 4669174"/>
                  <a:gd name="connsiteX85" fmla="*/ 7106145 w 7149692"/>
                  <a:gd name="connsiteY85" fmla="*/ 3378200 h 4669174"/>
                  <a:gd name="connsiteX86" fmla="*/ 7140012 w 7149692"/>
                  <a:gd name="connsiteY86" fmla="*/ 3259667 h 4669174"/>
                  <a:gd name="connsiteX87" fmla="*/ 7140012 w 7149692"/>
                  <a:gd name="connsiteY87" fmla="*/ 2937934 h 4669174"/>
                  <a:gd name="connsiteX88" fmla="*/ 7114612 w 7149692"/>
                  <a:gd name="connsiteY88" fmla="*/ 2836334 h 4669174"/>
                  <a:gd name="connsiteX89" fmla="*/ 7063812 w 7149692"/>
                  <a:gd name="connsiteY89" fmla="*/ 2743200 h 4669174"/>
                  <a:gd name="connsiteX90" fmla="*/ 7029945 w 7149692"/>
                  <a:gd name="connsiteY90" fmla="*/ 2641600 h 4669174"/>
                  <a:gd name="connsiteX91" fmla="*/ 7004545 w 7149692"/>
                  <a:gd name="connsiteY91" fmla="*/ 2582334 h 4669174"/>
                  <a:gd name="connsiteX92" fmla="*/ 6953745 w 7149692"/>
                  <a:gd name="connsiteY92" fmla="*/ 2514600 h 4669174"/>
                  <a:gd name="connsiteX93" fmla="*/ 6826745 w 7149692"/>
                  <a:gd name="connsiteY93" fmla="*/ 2421467 h 4669174"/>
                  <a:gd name="connsiteX94" fmla="*/ 6759012 w 7149692"/>
                  <a:gd name="connsiteY94" fmla="*/ 2396067 h 4669174"/>
                  <a:gd name="connsiteX95" fmla="*/ 6657412 w 7149692"/>
                  <a:gd name="connsiteY95" fmla="*/ 2319867 h 4669174"/>
                  <a:gd name="connsiteX96" fmla="*/ 6538879 w 7149692"/>
                  <a:gd name="connsiteY96" fmla="*/ 2294467 h 4669174"/>
                  <a:gd name="connsiteX97" fmla="*/ 6445745 w 7149692"/>
                  <a:gd name="connsiteY97" fmla="*/ 2260600 h 4669174"/>
                  <a:gd name="connsiteX98" fmla="*/ 6132479 w 7149692"/>
                  <a:gd name="connsiteY98" fmla="*/ 2260600 h 4669174"/>
                  <a:gd name="connsiteX99" fmla="*/ 6013945 w 7149692"/>
                  <a:gd name="connsiteY99" fmla="*/ 2302934 h 4669174"/>
                  <a:gd name="connsiteX100" fmla="*/ 5954679 w 7149692"/>
                  <a:gd name="connsiteY100" fmla="*/ 2319867 h 4669174"/>
                  <a:gd name="connsiteX101" fmla="*/ 5929279 w 7149692"/>
                  <a:gd name="connsiteY101" fmla="*/ 2167467 h 4669174"/>
                  <a:gd name="connsiteX102" fmla="*/ 5903879 w 7149692"/>
                  <a:gd name="connsiteY102" fmla="*/ 2091267 h 4669174"/>
                  <a:gd name="connsiteX103" fmla="*/ 5878479 w 7149692"/>
                  <a:gd name="connsiteY103" fmla="*/ 1955800 h 4669174"/>
                  <a:gd name="connsiteX104" fmla="*/ 5853079 w 7149692"/>
                  <a:gd name="connsiteY104" fmla="*/ 1905000 h 4669174"/>
                  <a:gd name="connsiteX105" fmla="*/ 5810745 w 7149692"/>
                  <a:gd name="connsiteY105" fmla="*/ 1811867 h 4669174"/>
                  <a:gd name="connsiteX106" fmla="*/ 5759945 w 7149692"/>
                  <a:gd name="connsiteY106" fmla="*/ 1693334 h 4669174"/>
                  <a:gd name="connsiteX107" fmla="*/ 5726079 w 7149692"/>
                  <a:gd name="connsiteY107" fmla="*/ 1591734 h 4669174"/>
                  <a:gd name="connsiteX108" fmla="*/ 5675279 w 7149692"/>
                  <a:gd name="connsiteY108" fmla="*/ 1507067 h 4669174"/>
                  <a:gd name="connsiteX109" fmla="*/ 5649879 w 7149692"/>
                  <a:gd name="connsiteY109" fmla="*/ 1447800 h 4669174"/>
                  <a:gd name="connsiteX110" fmla="*/ 5616012 w 7149692"/>
                  <a:gd name="connsiteY110" fmla="*/ 1380067 h 4669174"/>
                  <a:gd name="connsiteX111" fmla="*/ 5556745 w 7149692"/>
                  <a:gd name="connsiteY111" fmla="*/ 1270000 h 4669174"/>
                  <a:gd name="connsiteX112" fmla="*/ 5505945 w 7149692"/>
                  <a:gd name="connsiteY112" fmla="*/ 1185334 h 4669174"/>
                  <a:gd name="connsiteX113" fmla="*/ 5446679 w 7149692"/>
                  <a:gd name="connsiteY113" fmla="*/ 1083734 h 4669174"/>
                  <a:gd name="connsiteX114" fmla="*/ 5395879 w 7149692"/>
                  <a:gd name="connsiteY114" fmla="*/ 1024467 h 4669174"/>
                  <a:gd name="connsiteX115" fmla="*/ 5336612 w 7149692"/>
                  <a:gd name="connsiteY115" fmla="*/ 939800 h 4669174"/>
                  <a:gd name="connsiteX116" fmla="*/ 5294279 w 7149692"/>
                  <a:gd name="connsiteY116" fmla="*/ 889000 h 4669174"/>
                  <a:gd name="connsiteX117" fmla="*/ 5226545 w 7149692"/>
                  <a:gd name="connsiteY117" fmla="*/ 838200 h 4669174"/>
                  <a:gd name="connsiteX118" fmla="*/ 5158812 w 7149692"/>
                  <a:gd name="connsiteY118" fmla="*/ 812800 h 4669174"/>
                  <a:gd name="connsiteX119" fmla="*/ 5065679 w 7149692"/>
                  <a:gd name="connsiteY119" fmla="*/ 778934 h 4669174"/>
                  <a:gd name="connsiteX120" fmla="*/ 4955612 w 7149692"/>
                  <a:gd name="connsiteY120" fmla="*/ 753534 h 4669174"/>
                  <a:gd name="connsiteX121" fmla="*/ 4887879 w 7149692"/>
                  <a:gd name="connsiteY121" fmla="*/ 736600 h 4669174"/>
                  <a:gd name="connsiteX122" fmla="*/ 4760879 w 7149692"/>
                  <a:gd name="connsiteY122" fmla="*/ 795867 h 4669174"/>
                  <a:gd name="connsiteX123" fmla="*/ 4667745 w 7149692"/>
                  <a:gd name="connsiteY123" fmla="*/ 872067 h 4669174"/>
                  <a:gd name="connsiteX124" fmla="*/ 4600012 w 7149692"/>
                  <a:gd name="connsiteY124" fmla="*/ 990600 h 4669174"/>
                  <a:gd name="connsiteX125" fmla="*/ 4574612 w 7149692"/>
                  <a:gd name="connsiteY125" fmla="*/ 1066800 h 4669174"/>
                  <a:gd name="connsiteX126" fmla="*/ 4540745 w 7149692"/>
                  <a:gd name="connsiteY126" fmla="*/ 1210734 h 4669174"/>
                  <a:gd name="connsiteX127" fmla="*/ 4489945 w 7149692"/>
                  <a:gd name="connsiteY127" fmla="*/ 1168400 h 4669174"/>
                  <a:gd name="connsiteX128" fmla="*/ 4447612 w 7149692"/>
                  <a:gd name="connsiteY128" fmla="*/ 1049867 h 4669174"/>
                  <a:gd name="connsiteX129" fmla="*/ 4379879 w 7149692"/>
                  <a:gd name="connsiteY129" fmla="*/ 922867 h 4669174"/>
                  <a:gd name="connsiteX130" fmla="*/ 4329079 w 7149692"/>
                  <a:gd name="connsiteY130" fmla="*/ 821267 h 4669174"/>
                  <a:gd name="connsiteX131" fmla="*/ 4269812 w 7149692"/>
                  <a:gd name="connsiteY131" fmla="*/ 711200 h 4669174"/>
                  <a:gd name="connsiteX132" fmla="*/ 4210545 w 7149692"/>
                  <a:gd name="connsiteY132" fmla="*/ 609600 h 4669174"/>
                  <a:gd name="connsiteX133" fmla="*/ 4134345 w 7149692"/>
                  <a:gd name="connsiteY133" fmla="*/ 516467 h 4669174"/>
                  <a:gd name="connsiteX134" fmla="*/ 4100479 w 7149692"/>
                  <a:gd name="connsiteY134" fmla="*/ 448734 h 4669174"/>
                  <a:gd name="connsiteX135" fmla="*/ 4041212 w 7149692"/>
                  <a:gd name="connsiteY135" fmla="*/ 372534 h 4669174"/>
                  <a:gd name="connsiteX136" fmla="*/ 3990412 w 7149692"/>
                  <a:gd name="connsiteY136" fmla="*/ 313267 h 4669174"/>
                  <a:gd name="connsiteX137" fmla="*/ 3939612 w 7149692"/>
                  <a:gd name="connsiteY137" fmla="*/ 254000 h 4669174"/>
                  <a:gd name="connsiteX138" fmla="*/ 3846479 w 7149692"/>
                  <a:gd name="connsiteY138" fmla="*/ 186267 h 4669174"/>
                  <a:gd name="connsiteX139" fmla="*/ 3787212 w 7149692"/>
                  <a:gd name="connsiteY139" fmla="*/ 135467 h 4669174"/>
                  <a:gd name="connsiteX140" fmla="*/ 3694079 w 7149692"/>
                  <a:gd name="connsiteY140" fmla="*/ 101600 h 4669174"/>
                  <a:gd name="connsiteX141" fmla="*/ 3617879 w 7149692"/>
                  <a:gd name="connsiteY141" fmla="*/ 67734 h 4669174"/>
                  <a:gd name="connsiteX142" fmla="*/ 3550145 w 7149692"/>
                  <a:gd name="connsiteY142" fmla="*/ 42334 h 4669174"/>
                  <a:gd name="connsiteX143" fmla="*/ 3431612 w 7149692"/>
                  <a:gd name="connsiteY143" fmla="*/ 8467 h 4669174"/>
                  <a:gd name="connsiteX144" fmla="*/ 3330012 w 7149692"/>
                  <a:gd name="connsiteY144" fmla="*/ 0 h 4669174"/>
                  <a:gd name="connsiteX145" fmla="*/ 3143745 w 7149692"/>
                  <a:gd name="connsiteY145" fmla="*/ 8467 h 4669174"/>
                  <a:gd name="connsiteX146" fmla="*/ 3050612 w 7149692"/>
                  <a:gd name="connsiteY146" fmla="*/ 25400 h 4669174"/>
                  <a:gd name="connsiteX147" fmla="*/ 2991345 w 7149692"/>
                  <a:gd name="connsiteY147" fmla="*/ 42334 h 4669174"/>
                  <a:gd name="connsiteX148" fmla="*/ 2898212 w 7149692"/>
                  <a:gd name="connsiteY148" fmla="*/ 93134 h 4669174"/>
                  <a:gd name="connsiteX149" fmla="*/ 2805079 w 7149692"/>
                  <a:gd name="connsiteY149" fmla="*/ 160867 h 4669174"/>
                  <a:gd name="connsiteX150" fmla="*/ 2745812 w 7149692"/>
                  <a:gd name="connsiteY150" fmla="*/ 203200 h 4669174"/>
                  <a:gd name="connsiteX151" fmla="*/ 2695012 w 7149692"/>
                  <a:gd name="connsiteY151" fmla="*/ 296334 h 4669174"/>
                  <a:gd name="connsiteX152" fmla="*/ 2644212 w 7149692"/>
                  <a:gd name="connsiteY152" fmla="*/ 389467 h 4669174"/>
                  <a:gd name="connsiteX153" fmla="*/ 2610345 w 7149692"/>
                  <a:gd name="connsiteY153" fmla="*/ 541867 h 4669174"/>
                  <a:gd name="connsiteX154" fmla="*/ 2568012 w 7149692"/>
                  <a:gd name="connsiteY154" fmla="*/ 643467 h 4669174"/>
                  <a:gd name="connsiteX155" fmla="*/ 2542612 w 7149692"/>
                  <a:gd name="connsiteY155" fmla="*/ 728134 h 4669174"/>
                  <a:gd name="connsiteX156" fmla="*/ 2551079 w 7149692"/>
                  <a:gd name="connsiteY156" fmla="*/ 880534 h 4669174"/>
                  <a:gd name="connsiteX157" fmla="*/ 2576479 w 7149692"/>
                  <a:gd name="connsiteY157" fmla="*/ 973667 h 4669174"/>
                  <a:gd name="connsiteX158" fmla="*/ 2618812 w 7149692"/>
                  <a:gd name="connsiteY158" fmla="*/ 1066800 h 4669174"/>
                  <a:gd name="connsiteX159" fmla="*/ 2678079 w 7149692"/>
                  <a:gd name="connsiteY159" fmla="*/ 1134534 h 4669174"/>
                  <a:gd name="connsiteX160" fmla="*/ 2703479 w 7149692"/>
                  <a:gd name="connsiteY160" fmla="*/ 1202267 h 4669174"/>
                  <a:gd name="connsiteX161" fmla="*/ 2635745 w 7149692"/>
                  <a:gd name="connsiteY161" fmla="*/ 1193800 h 4669174"/>
                  <a:gd name="connsiteX162" fmla="*/ 2568012 w 7149692"/>
                  <a:gd name="connsiteY162" fmla="*/ 1117600 h 4669174"/>
                  <a:gd name="connsiteX163" fmla="*/ 2508745 w 7149692"/>
                  <a:gd name="connsiteY163" fmla="*/ 1049867 h 4669174"/>
                  <a:gd name="connsiteX164" fmla="*/ 2432545 w 7149692"/>
                  <a:gd name="connsiteY164" fmla="*/ 999067 h 4669174"/>
                  <a:gd name="connsiteX165" fmla="*/ 2305545 w 7149692"/>
                  <a:gd name="connsiteY165" fmla="*/ 889000 h 4669174"/>
                  <a:gd name="connsiteX166" fmla="*/ 2187012 w 7149692"/>
                  <a:gd name="connsiteY166" fmla="*/ 804334 h 4669174"/>
                  <a:gd name="connsiteX167" fmla="*/ 2017679 w 7149692"/>
                  <a:gd name="connsiteY167" fmla="*/ 677334 h 4669174"/>
                  <a:gd name="connsiteX168" fmla="*/ 1873745 w 7149692"/>
                  <a:gd name="connsiteY168" fmla="*/ 575734 h 4669174"/>
                  <a:gd name="connsiteX169" fmla="*/ 1789079 w 7149692"/>
                  <a:gd name="connsiteY169" fmla="*/ 533400 h 4669174"/>
                  <a:gd name="connsiteX170" fmla="*/ 1611279 w 7149692"/>
                  <a:gd name="connsiteY170" fmla="*/ 474134 h 4669174"/>
                  <a:gd name="connsiteX171" fmla="*/ 1501212 w 7149692"/>
                  <a:gd name="connsiteY171" fmla="*/ 465667 h 4669174"/>
                  <a:gd name="connsiteX172" fmla="*/ 1314945 w 7149692"/>
                  <a:gd name="connsiteY172" fmla="*/ 474134 h 4669174"/>
                  <a:gd name="connsiteX173" fmla="*/ 1179479 w 7149692"/>
                  <a:gd name="connsiteY173" fmla="*/ 508000 h 4669174"/>
                  <a:gd name="connsiteX174" fmla="*/ 1111745 w 7149692"/>
                  <a:gd name="connsiteY174" fmla="*/ 524934 h 4669174"/>
                  <a:gd name="connsiteX175" fmla="*/ 1044012 w 7149692"/>
                  <a:gd name="connsiteY175" fmla="*/ 567267 h 4669174"/>
                  <a:gd name="connsiteX176" fmla="*/ 993212 w 7149692"/>
                  <a:gd name="connsiteY176" fmla="*/ 618067 h 4669174"/>
                  <a:gd name="connsiteX177" fmla="*/ 933945 w 7149692"/>
                  <a:gd name="connsiteY177" fmla="*/ 728134 h 4669174"/>
                  <a:gd name="connsiteX178" fmla="*/ 900079 w 7149692"/>
                  <a:gd name="connsiteY178" fmla="*/ 778934 h 4669174"/>
                  <a:gd name="connsiteX179" fmla="*/ 883145 w 7149692"/>
                  <a:gd name="connsiteY179" fmla="*/ 838200 h 4669174"/>
                  <a:gd name="connsiteX180" fmla="*/ 866212 w 7149692"/>
                  <a:gd name="connsiteY180" fmla="*/ 905934 h 4669174"/>
                  <a:gd name="connsiteX181" fmla="*/ 883145 w 7149692"/>
                  <a:gd name="connsiteY181" fmla="*/ 1227667 h 4669174"/>
                  <a:gd name="connsiteX182" fmla="*/ 908545 w 7149692"/>
                  <a:gd name="connsiteY182" fmla="*/ 1320800 h 4669174"/>
                  <a:gd name="connsiteX183" fmla="*/ 967812 w 7149692"/>
                  <a:gd name="connsiteY183" fmla="*/ 1413934 h 4669174"/>
                  <a:gd name="connsiteX184" fmla="*/ 1010145 w 7149692"/>
                  <a:gd name="connsiteY184" fmla="*/ 1490134 h 4669174"/>
                  <a:gd name="connsiteX185" fmla="*/ 1060945 w 7149692"/>
                  <a:gd name="connsiteY185" fmla="*/ 1532467 h 4669174"/>
                  <a:gd name="connsiteX186" fmla="*/ 1145612 w 7149692"/>
                  <a:gd name="connsiteY186" fmla="*/ 1617134 h 4669174"/>
                  <a:gd name="connsiteX187" fmla="*/ 1230279 w 7149692"/>
                  <a:gd name="connsiteY187" fmla="*/ 1710267 h 4669174"/>
                  <a:gd name="connsiteX188" fmla="*/ 1314945 w 7149692"/>
                  <a:gd name="connsiteY188" fmla="*/ 1794934 h 4669174"/>
                  <a:gd name="connsiteX189" fmla="*/ 1391145 w 7149692"/>
                  <a:gd name="connsiteY189" fmla="*/ 1862667 h 4669174"/>
                  <a:gd name="connsiteX190" fmla="*/ 1433479 w 7149692"/>
                  <a:gd name="connsiteY190" fmla="*/ 1921934 h 4669174"/>
                  <a:gd name="connsiteX191" fmla="*/ 1357279 w 7149692"/>
                  <a:gd name="connsiteY191" fmla="*/ 1921934 h 4669174"/>
                  <a:gd name="connsiteX192" fmla="*/ 1298012 w 7149692"/>
                  <a:gd name="connsiteY192" fmla="*/ 1888067 h 4669174"/>
                  <a:gd name="connsiteX193" fmla="*/ 1204879 w 7149692"/>
                  <a:gd name="connsiteY193" fmla="*/ 1845734 h 4669174"/>
                  <a:gd name="connsiteX194" fmla="*/ 1128679 w 7149692"/>
                  <a:gd name="connsiteY194" fmla="*/ 1820334 h 4669174"/>
                  <a:gd name="connsiteX195" fmla="*/ 967812 w 7149692"/>
                  <a:gd name="connsiteY195" fmla="*/ 1811867 h 4669174"/>
                  <a:gd name="connsiteX196" fmla="*/ 866212 w 7149692"/>
                  <a:gd name="connsiteY196" fmla="*/ 1803400 h 4669174"/>
                  <a:gd name="connsiteX197" fmla="*/ 790012 w 7149692"/>
                  <a:gd name="connsiteY197" fmla="*/ 1811867 h 4669174"/>
                  <a:gd name="connsiteX198" fmla="*/ 722279 w 7149692"/>
                  <a:gd name="connsiteY198" fmla="*/ 1837267 h 4669174"/>
                  <a:gd name="connsiteX199" fmla="*/ 654545 w 7149692"/>
                  <a:gd name="connsiteY199" fmla="*/ 1896534 h 4669174"/>
                  <a:gd name="connsiteX200" fmla="*/ 544479 w 7149692"/>
                  <a:gd name="connsiteY200" fmla="*/ 1981200 h 4669174"/>
                  <a:gd name="connsiteX201" fmla="*/ 459812 w 7149692"/>
                  <a:gd name="connsiteY201" fmla="*/ 2032000 h 4669174"/>
                  <a:gd name="connsiteX202" fmla="*/ 400545 w 7149692"/>
                  <a:gd name="connsiteY202" fmla="*/ 2099734 h 4669174"/>
                  <a:gd name="connsiteX203" fmla="*/ 332812 w 7149692"/>
                  <a:gd name="connsiteY203" fmla="*/ 2159000 h 4669174"/>
                  <a:gd name="connsiteX204" fmla="*/ 282012 w 7149692"/>
                  <a:gd name="connsiteY204" fmla="*/ 2235200 h 4669174"/>
                  <a:gd name="connsiteX205" fmla="*/ 205812 w 7149692"/>
                  <a:gd name="connsiteY205" fmla="*/ 2362200 h 4669174"/>
                  <a:gd name="connsiteX206" fmla="*/ 180412 w 7149692"/>
                  <a:gd name="connsiteY206" fmla="*/ 2446867 h 4669174"/>
                  <a:gd name="connsiteX207" fmla="*/ 239679 w 7149692"/>
                  <a:gd name="connsiteY207" fmla="*/ 2573867 h 4669174"/>
                  <a:gd name="connsiteX208" fmla="*/ 315879 w 7149692"/>
                  <a:gd name="connsiteY208" fmla="*/ 2641600 h 4669174"/>
                  <a:gd name="connsiteX209" fmla="*/ 417479 w 7149692"/>
                  <a:gd name="connsiteY209" fmla="*/ 2709334 h 4669174"/>
                  <a:gd name="connsiteX210" fmla="*/ 510612 w 7149692"/>
                  <a:gd name="connsiteY210" fmla="*/ 2768600 h 4669174"/>
                  <a:gd name="connsiteX211" fmla="*/ 561412 w 7149692"/>
                  <a:gd name="connsiteY211" fmla="*/ 2827867 h 4669174"/>
                  <a:gd name="connsiteX212" fmla="*/ 603745 w 7149692"/>
                  <a:gd name="connsiteY212" fmla="*/ 2895600 h 4669174"/>
                  <a:gd name="connsiteX0" fmla="*/ 603745 w 7149692"/>
                  <a:gd name="connsiteY0" fmla="*/ 2895600 h 4669174"/>
                  <a:gd name="connsiteX1" fmla="*/ 383612 w 7149692"/>
                  <a:gd name="connsiteY1" fmla="*/ 2971800 h 4669174"/>
                  <a:gd name="connsiteX2" fmla="*/ 298945 w 7149692"/>
                  <a:gd name="connsiteY2" fmla="*/ 2997200 h 4669174"/>
                  <a:gd name="connsiteX3" fmla="*/ 205812 w 7149692"/>
                  <a:gd name="connsiteY3" fmla="*/ 3064934 h 4669174"/>
                  <a:gd name="connsiteX4" fmla="*/ 129612 w 7149692"/>
                  <a:gd name="connsiteY4" fmla="*/ 3124200 h 4669174"/>
                  <a:gd name="connsiteX5" fmla="*/ 78812 w 7149692"/>
                  <a:gd name="connsiteY5" fmla="*/ 3200400 h 4669174"/>
                  <a:gd name="connsiteX6" fmla="*/ 36479 w 7149692"/>
                  <a:gd name="connsiteY6" fmla="*/ 3310467 h 4669174"/>
                  <a:gd name="connsiteX7" fmla="*/ 19545 w 7149692"/>
                  <a:gd name="connsiteY7" fmla="*/ 3386667 h 4669174"/>
                  <a:gd name="connsiteX8" fmla="*/ 11079 w 7149692"/>
                  <a:gd name="connsiteY8" fmla="*/ 3505200 h 4669174"/>
                  <a:gd name="connsiteX9" fmla="*/ 36479 w 7149692"/>
                  <a:gd name="connsiteY9" fmla="*/ 3784600 h 4669174"/>
                  <a:gd name="connsiteX10" fmla="*/ 87279 w 7149692"/>
                  <a:gd name="connsiteY10" fmla="*/ 3894667 h 4669174"/>
                  <a:gd name="connsiteX11" fmla="*/ 121145 w 7149692"/>
                  <a:gd name="connsiteY11" fmla="*/ 3953934 h 4669174"/>
                  <a:gd name="connsiteX12" fmla="*/ 171945 w 7149692"/>
                  <a:gd name="connsiteY12" fmla="*/ 4030134 h 4669174"/>
                  <a:gd name="connsiteX13" fmla="*/ 239679 w 7149692"/>
                  <a:gd name="connsiteY13" fmla="*/ 4089400 h 4669174"/>
                  <a:gd name="connsiteX14" fmla="*/ 315879 w 7149692"/>
                  <a:gd name="connsiteY14" fmla="*/ 4148667 h 4669174"/>
                  <a:gd name="connsiteX15" fmla="*/ 442879 w 7149692"/>
                  <a:gd name="connsiteY15" fmla="*/ 4233334 h 4669174"/>
                  <a:gd name="connsiteX16" fmla="*/ 510612 w 7149692"/>
                  <a:gd name="connsiteY16" fmla="*/ 4267200 h 4669174"/>
                  <a:gd name="connsiteX17" fmla="*/ 595279 w 7149692"/>
                  <a:gd name="connsiteY17" fmla="*/ 4309534 h 4669174"/>
                  <a:gd name="connsiteX18" fmla="*/ 713812 w 7149692"/>
                  <a:gd name="connsiteY18" fmla="*/ 4360334 h 4669174"/>
                  <a:gd name="connsiteX19" fmla="*/ 764612 w 7149692"/>
                  <a:gd name="connsiteY19" fmla="*/ 4385734 h 4669174"/>
                  <a:gd name="connsiteX20" fmla="*/ 891612 w 7149692"/>
                  <a:gd name="connsiteY20" fmla="*/ 4394200 h 4669174"/>
                  <a:gd name="connsiteX21" fmla="*/ 1060945 w 7149692"/>
                  <a:gd name="connsiteY21" fmla="*/ 4377267 h 4669174"/>
                  <a:gd name="connsiteX22" fmla="*/ 1187945 w 7149692"/>
                  <a:gd name="connsiteY22" fmla="*/ 4326467 h 4669174"/>
                  <a:gd name="connsiteX23" fmla="*/ 1272612 w 7149692"/>
                  <a:gd name="connsiteY23" fmla="*/ 4267200 h 4669174"/>
                  <a:gd name="connsiteX24" fmla="*/ 1348812 w 7149692"/>
                  <a:gd name="connsiteY24" fmla="*/ 4191000 h 4669174"/>
                  <a:gd name="connsiteX25" fmla="*/ 1450412 w 7149692"/>
                  <a:gd name="connsiteY25" fmla="*/ 4123267 h 4669174"/>
                  <a:gd name="connsiteX26" fmla="*/ 1518145 w 7149692"/>
                  <a:gd name="connsiteY26" fmla="*/ 4013200 h 4669174"/>
                  <a:gd name="connsiteX27" fmla="*/ 1594345 w 7149692"/>
                  <a:gd name="connsiteY27" fmla="*/ 4123267 h 4669174"/>
                  <a:gd name="connsiteX28" fmla="*/ 1679012 w 7149692"/>
                  <a:gd name="connsiteY28" fmla="*/ 4241800 h 4669174"/>
                  <a:gd name="connsiteX29" fmla="*/ 1763679 w 7149692"/>
                  <a:gd name="connsiteY29" fmla="*/ 4334934 h 4669174"/>
                  <a:gd name="connsiteX30" fmla="*/ 1831412 w 7149692"/>
                  <a:gd name="connsiteY30" fmla="*/ 4368800 h 4669174"/>
                  <a:gd name="connsiteX31" fmla="*/ 1890679 w 7149692"/>
                  <a:gd name="connsiteY31" fmla="*/ 4411134 h 4669174"/>
                  <a:gd name="connsiteX32" fmla="*/ 1983812 w 7149692"/>
                  <a:gd name="connsiteY32" fmla="*/ 4453467 h 4669174"/>
                  <a:gd name="connsiteX33" fmla="*/ 2076945 w 7149692"/>
                  <a:gd name="connsiteY33" fmla="*/ 4478867 h 4669174"/>
                  <a:gd name="connsiteX34" fmla="*/ 2237812 w 7149692"/>
                  <a:gd name="connsiteY34" fmla="*/ 4512734 h 4669174"/>
                  <a:gd name="connsiteX35" fmla="*/ 2296254 w 7149692"/>
                  <a:gd name="connsiteY35" fmla="*/ 4606327 h 4669174"/>
                  <a:gd name="connsiteX36" fmla="*/ 2461561 w 7149692"/>
                  <a:gd name="connsiteY36" fmla="*/ 4624907 h 4669174"/>
                  <a:gd name="connsiteX37" fmla="*/ 2685721 w 7149692"/>
                  <a:gd name="connsiteY37" fmla="*/ 4650077 h 4669174"/>
                  <a:gd name="connsiteX38" fmla="*/ 2851703 w 7149692"/>
                  <a:gd name="connsiteY38" fmla="*/ 4668989 h 4669174"/>
                  <a:gd name="connsiteX39" fmla="*/ 2915145 w 7149692"/>
                  <a:gd name="connsiteY39" fmla="*/ 4639734 h 4669174"/>
                  <a:gd name="connsiteX40" fmla="*/ 3025212 w 7149692"/>
                  <a:gd name="connsiteY40" fmla="*/ 4631267 h 4669174"/>
                  <a:gd name="connsiteX41" fmla="*/ 3084479 w 7149692"/>
                  <a:gd name="connsiteY41" fmla="*/ 4555067 h 4669174"/>
                  <a:gd name="connsiteX42" fmla="*/ 3160679 w 7149692"/>
                  <a:gd name="connsiteY42" fmla="*/ 4419600 h 4669174"/>
                  <a:gd name="connsiteX43" fmla="*/ 3203012 w 7149692"/>
                  <a:gd name="connsiteY43" fmla="*/ 4351867 h 4669174"/>
                  <a:gd name="connsiteX44" fmla="*/ 3262279 w 7149692"/>
                  <a:gd name="connsiteY44" fmla="*/ 4275667 h 4669174"/>
                  <a:gd name="connsiteX45" fmla="*/ 3287679 w 7149692"/>
                  <a:gd name="connsiteY45" fmla="*/ 4224867 h 4669174"/>
                  <a:gd name="connsiteX46" fmla="*/ 3313079 w 7149692"/>
                  <a:gd name="connsiteY46" fmla="*/ 4123267 h 4669174"/>
                  <a:gd name="connsiteX47" fmla="*/ 3338479 w 7149692"/>
                  <a:gd name="connsiteY47" fmla="*/ 4055534 h 4669174"/>
                  <a:gd name="connsiteX48" fmla="*/ 3355412 w 7149692"/>
                  <a:gd name="connsiteY48" fmla="*/ 3987800 h 4669174"/>
                  <a:gd name="connsiteX49" fmla="*/ 3431612 w 7149692"/>
                  <a:gd name="connsiteY49" fmla="*/ 4047067 h 4669174"/>
                  <a:gd name="connsiteX50" fmla="*/ 3473945 w 7149692"/>
                  <a:gd name="connsiteY50" fmla="*/ 4089400 h 4669174"/>
                  <a:gd name="connsiteX51" fmla="*/ 3541679 w 7149692"/>
                  <a:gd name="connsiteY51" fmla="*/ 4165600 h 4669174"/>
                  <a:gd name="connsiteX52" fmla="*/ 3617879 w 7149692"/>
                  <a:gd name="connsiteY52" fmla="*/ 4233334 h 4669174"/>
                  <a:gd name="connsiteX53" fmla="*/ 3677145 w 7149692"/>
                  <a:gd name="connsiteY53" fmla="*/ 4292600 h 4669174"/>
                  <a:gd name="connsiteX54" fmla="*/ 3736412 w 7149692"/>
                  <a:gd name="connsiteY54" fmla="*/ 4360334 h 4669174"/>
                  <a:gd name="connsiteX55" fmla="*/ 3795679 w 7149692"/>
                  <a:gd name="connsiteY55" fmla="*/ 4402667 h 4669174"/>
                  <a:gd name="connsiteX56" fmla="*/ 3897279 w 7149692"/>
                  <a:gd name="connsiteY56" fmla="*/ 4461934 h 4669174"/>
                  <a:gd name="connsiteX57" fmla="*/ 3998879 w 7149692"/>
                  <a:gd name="connsiteY57" fmla="*/ 4495800 h 4669174"/>
                  <a:gd name="connsiteX58" fmla="*/ 4083545 w 7149692"/>
                  <a:gd name="connsiteY58" fmla="*/ 4512734 h 4669174"/>
                  <a:gd name="connsiteX59" fmla="*/ 4134345 w 7149692"/>
                  <a:gd name="connsiteY59" fmla="*/ 4529667 h 4669174"/>
                  <a:gd name="connsiteX60" fmla="*/ 4252879 w 7149692"/>
                  <a:gd name="connsiteY60" fmla="*/ 4538134 h 4669174"/>
                  <a:gd name="connsiteX61" fmla="*/ 4320612 w 7149692"/>
                  <a:gd name="connsiteY61" fmla="*/ 4546600 h 4669174"/>
                  <a:gd name="connsiteX62" fmla="*/ 4574612 w 7149692"/>
                  <a:gd name="connsiteY62" fmla="*/ 4555067 h 4669174"/>
                  <a:gd name="connsiteX63" fmla="*/ 4752412 w 7149692"/>
                  <a:gd name="connsiteY63" fmla="*/ 4572000 h 4669174"/>
                  <a:gd name="connsiteX64" fmla="*/ 4828612 w 7149692"/>
                  <a:gd name="connsiteY64" fmla="*/ 4580467 h 4669174"/>
                  <a:gd name="connsiteX65" fmla="*/ 5074145 w 7149692"/>
                  <a:gd name="connsiteY65" fmla="*/ 4588934 h 4669174"/>
                  <a:gd name="connsiteX66" fmla="*/ 5421279 w 7149692"/>
                  <a:gd name="connsiteY66" fmla="*/ 4563534 h 4669174"/>
                  <a:gd name="connsiteX67" fmla="*/ 5497479 w 7149692"/>
                  <a:gd name="connsiteY67" fmla="*/ 4529667 h 4669174"/>
                  <a:gd name="connsiteX68" fmla="*/ 5565212 w 7149692"/>
                  <a:gd name="connsiteY68" fmla="*/ 4461934 h 4669174"/>
                  <a:gd name="connsiteX69" fmla="*/ 5658345 w 7149692"/>
                  <a:gd name="connsiteY69" fmla="*/ 4385734 h 4669174"/>
                  <a:gd name="connsiteX70" fmla="*/ 5717612 w 7149692"/>
                  <a:gd name="connsiteY70" fmla="*/ 4343400 h 4669174"/>
                  <a:gd name="connsiteX71" fmla="*/ 5759945 w 7149692"/>
                  <a:gd name="connsiteY71" fmla="*/ 4292600 h 4669174"/>
                  <a:gd name="connsiteX72" fmla="*/ 5802279 w 7149692"/>
                  <a:gd name="connsiteY72" fmla="*/ 4174067 h 4669174"/>
                  <a:gd name="connsiteX73" fmla="*/ 5827679 w 7149692"/>
                  <a:gd name="connsiteY73" fmla="*/ 4097867 h 4669174"/>
                  <a:gd name="connsiteX74" fmla="*/ 5861545 w 7149692"/>
                  <a:gd name="connsiteY74" fmla="*/ 3987800 h 4669174"/>
                  <a:gd name="connsiteX75" fmla="*/ 5997012 w 7149692"/>
                  <a:gd name="connsiteY75" fmla="*/ 4013200 h 4669174"/>
                  <a:gd name="connsiteX76" fmla="*/ 6327212 w 7149692"/>
                  <a:gd name="connsiteY76" fmla="*/ 4004734 h 4669174"/>
                  <a:gd name="connsiteX77" fmla="*/ 6411879 w 7149692"/>
                  <a:gd name="connsiteY77" fmla="*/ 3996267 h 4669174"/>
                  <a:gd name="connsiteX78" fmla="*/ 6589679 w 7149692"/>
                  <a:gd name="connsiteY78" fmla="*/ 3979334 h 4669174"/>
                  <a:gd name="connsiteX79" fmla="*/ 6784412 w 7149692"/>
                  <a:gd name="connsiteY79" fmla="*/ 3945467 h 4669174"/>
                  <a:gd name="connsiteX80" fmla="*/ 6869079 w 7149692"/>
                  <a:gd name="connsiteY80" fmla="*/ 3869267 h 4669174"/>
                  <a:gd name="connsiteX81" fmla="*/ 6936812 w 7149692"/>
                  <a:gd name="connsiteY81" fmla="*/ 3759200 h 4669174"/>
                  <a:gd name="connsiteX82" fmla="*/ 6987612 w 7149692"/>
                  <a:gd name="connsiteY82" fmla="*/ 3666067 h 4669174"/>
                  <a:gd name="connsiteX83" fmla="*/ 7029945 w 7149692"/>
                  <a:gd name="connsiteY83" fmla="*/ 3572934 h 4669174"/>
                  <a:gd name="connsiteX84" fmla="*/ 7055345 w 7149692"/>
                  <a:gd name="connsiteY84" fmla="*/ 3479800 h 4669174"/>
                  <a:gd name="connsiteX85" fmla="*/ 7106145 w 7149692"/>
                  <a:gd name="connsiteY85" fmla="*/ 3378200 h 4669174"/>
                  <a:gd name="connsiteX86" fmla="*/ 7140012 w 7149692"/>
                  <a:gd name="connsiteY86" fmla="*/ 3259667 h 4669174"/>
                  <a:gd name="connsiteX87" fmla="*/ 7140012 w 7149692"/>
                  <a:gd name="connsiteY87" fmla="*/ 2937934 h 4669174"/>
                  <a:gd name="connsiteX88" fmla="*/ 7114612 w 7149692"/>
                  <a:gd name="connsiteY88" fmla="*/ 2836334 h 4669174"/>
                  <a:gd name="connsiteX89" fmla="*/ 7063812 w 7149692"/>
                  <a:gd name="connsiteY89" fmla="*/ 2743200 h 4669174"/>
                  <a:gd name="connsiteX90" fmla="*/ 7029945 w 7149692"/>
                  <a:gd name="connsiteY90" fmla="*/ 2641600 h 4669174"/>
                  <a:gd name="connsiteX91" fmla="*/ 7004545 w 7149692"/>
                  <a:gd name="connsiteY91" fmla="*/ 2582334 h 4669174"/>
                  <a:gd name="connsiteX92" fmla="*/ 6953745 w 7149692"/>
                  <a:gd name="connsiteY92" fmla="*/ 2514600 h 4669174"/>
                  <a:gd name="connsiteX93" fmla="*/ 6826745 w 7149692"/>
                  <a:gd name="connsiteY93" fmla="*/ 2421467 h 4669174"/>
                  <a:gd name="connsiteX94" fmla="*/ 6759012 w 7149692"/>
                  <a:gd name="connsiteY94" fmla="*/ 2396067 h 4669174"/>
                  <a:gd name="connsiteX95" fmla="*/ 6657412 w 7149692"/>
                  <a:gd name="connsiteY95" fmla="*/ 2319867 h 4669174"/>
                  <a:gd name="connsiteX96" fmla="*/ 6538879 w 7149692"/>
                  <a:gd name="connsiteY96" fmla="*/ 2294467 h 4669174"/>
                  <a:gd name="connsiteX97" fmla="*/ 6445745 w 7149692"/>
                  <a:gd name="connsiteY97" fmla="*/ 2260600 h 4669174"/>
                  <a:gd name="connsiteX98" fmla="*/ 6132479 w 7149692"/>
                  <a:gd name="connsiteY98" fmla="*/ 2260600 h 4669174"/>
                  <a:gd name="connsiteX99" fmla="*/ 6013945 w 7149692"/>
                  <a:gd name="connsiteY99" fmla="*/ 2302934 h 4669174"/>
                  <a:gd name="connsiteX100" fmla="*/ 5954679 w 7149692"/>
                  <a:gd name="connsiteY100" fmla="*/ 2319867 h 4669174"/>
                  <a:gd name="connsiteX101" fmla="*/ 5929279 w 7149692"/>
                  <a:gd name="connsiteY101" fmla="*/ 2167467 h 4669174"/>
                  <a:gd name="connsiteX102" fmla="*/ 5903879 w 7149692"/>
                  <a:gd name="connsiteY102" fmla="*/ 2091267 h 4669174"/>
                  <a:gd name="connsiteX103" fmla="*/ 5878479 w 7149692"/>
                  <a:gd name="connsiteY103" fmla="*/ 1955800 h 4669174"/>
                  <a:gd name="connsiteX104" fmla="*/ 5853079 w 7149692"/>
                  <a:gd name="connsiteY104" fmla="*/ 1905000 h 4669174"/>
                  <a:gd name="connsiteX105" fmla="*/ 5810745 w 7149692"/>
                  <a:gd name="connsiteY105" fmla="*/ 1811867 h 4669174"/>
                  <a:gd name="connsiteX106" fmla="*/ 5759945 w 7149692"/>
                  <a:gd name="connsiteY106" fmla="*/ 1693334 h 4669174"/>
                  <a:gd name="connsiteX107" fmla="*/ 5726079 w 7149692"/>
                  <a:gd name="connsiteY107" fmla="*/ 1591734 h 4669174"/>
                  <a:gd name="connsiteX108" fmla="*/ 5675279 w 7149692"/>
                  <a:gd name="connsiteY108" fmla="*/ 1507067 h 4669174"/>
                  <a:gd name="connsiteX109" fmla="*/ 5649879 w 7149692"/>
                  <a:gd name="connsiteY109" fmla="*/ 1447800 h 4669174"/>
                  <a:gd name="connsiteX110" fmla="*/ 5616012 w 7149692"/>
                  <a:gd name="connsiteY110" fmla="*/ 1380067 h 4669174"/>
                  <a:gd name="connsiteX111" fmla="*/ 5556745 w 7149692"/>
                  <a:gd name="connsiteY111" fmla="*/ 1270000 h 4669174"/>
                  <a:gd name="connsiteX112" fmla="*/ 5505945 w 7149692"/>
                  <a:gd name="connsiteY112" fmla="*/ 1185334 h 4669174"/>
                  <a:gd name="connsiteX113" fmla="*/ 5446679 w 7149692"/>
                  <a:gd name="connsiteY113" fmla="*/ 1083734 h 4669174"/>
                  <a:gd name="connsiteX114" fmla="*/ 5395879 w 7149692"/>
                  <a:gd name="connsiteY114" fmla="*/ 1024467 h 4669174"/>
                  <a:gd name="connsiteX115" fmla="*/ 5336612 w 7149692"/>
                  <a:gd name="connsiteY115" fmla="*/ 939800 h 4669174"/>
                  <a:gd name="connsiteX116" fmla="*/ 5294279 w 7149692"/>
                  <a:gd name="connsiteY116" fmla="*/ 889000 h 4669174"/>
                  <a:gd name="connsiteX117" fmla="*/ 5226545 w 7149692"/>
                  <a:gd name="connsiteY117" fmla="*/ 838200 h 4669174"/>
                  <a:gd name="connsiteX118" fmla="*/ 5158812 w 7149692"/>
                  <a:gd name="connsiteY118" fmla="*/ 812800 h 4669174"/>
                  <a:gd name="connsiteX119" fmla="*/ 5065679 w 7149692"/>
                  <a:gd name="connsiteY119" fmla="*/ 778934 h 4669174"/>
                  <a:gd name="connsiteX120" fmla="*/ 4955612 w 7149692"/>
                  <a:gd name="connsiteY120" fmla="*/ 753534 h 4669174"/>
                  <a:gd name="connsiteX121" fmla="*/ 4887879 w 7149692"/>
                  <a:gd name="connsiteY121" fmla="*/ 736600 h 4669174"/>
                  <a:gd name="connsiteX122" fmla="*/ 4760879 w 7149692"/>
                  <a:gd name="connsiteY122" fmla="*/ 795867 h 4669174"/>
                  <a:gd name="connsiteX123" fmla="*/ 4667745 w 7149692"/>
                  <a:gd name="connsiteY123" fmla="*/ 872067 h 4669174"/>
                  <a:gd name="connsiteX124" fmla="*/ 4600012 w 7149692"/>
                  <a:gd name="connsiteY124" fmla="*/ 990600 h 4669174"/>
                  <a:gd name="connsiteX125" fmla="*/ 4574612 w 7149692"/>
                  <a:gd name="connsiteY125" fmla="*/ 1066800 h 4669174"/>
                  <a:gd name="connsiteX126" fmla="*/ 4540745 w 7149692"/>
                  <a:gd name="connsiteY126" fmla="*/ 1210734 h 4669174"/>
                  <a:gd name="connsiteX127" fmla="*/ 4489945 w 7149692"/>
                  <a:gd name="connsiteY127" fmla="*/ 1168400 h 4669174"/>
                  <a:gd name="connsiteX128" fmla="*/ 4447612 w 7149692"/>
                  <a:gd name="connsiteY128" fmla="*/ 1049867 h 4669174"/>
                  <a:gd name="connsiteX129" fmla="*/ 4379879 w 7149692"/>
                  <a:gd name="connsiteY129" fmla="*/ 922867 h 4669174"/>
                  <a:gd name="connsiteX130" fmla="*/ 4329079 w 7149692"/>
                  <a:gd name="connsiteY130" fmla="*/ 821267 h 4669174"/>
                  <a:gd name="connsiteX131" fmla="*/ 4269812 w 7149692"/>
                  <a:gd name="connsiteY131" fmla="*/ 711200 h 4669174"/>
                  <a:gd name="connsiteX132" fmla="*/ 4210545 w 7149692"/>
                  <a:gd name="connsiteY132" fmla="*/ 609600 h 4669174"/>
                  <a:gd name="connsiteX133" fmla="*/ 4134345 w 7149692"/>
                  <a:gd name="connsiteY133" fmla="*/ 516467 h 4669174"/>
                  <a:gd name="connsiteX134" fmla="*/ 4100479 w 7149692"/>
                  <a:gd name="connsiteY134" fmla="*/ 448734 h 4669174"/>
                  <a:gd name="connsiteX135" fmla="*/ 4041212 w 7149692"/>
                  <a:gd name="connsiteY135" fmla="*/ 372534 h 4669174"/>
                  <a:gd name="connsiteX136" fmla="*/ 3990412 w 7149692"/>
                  <a:gd name="connsiteY136" fmla="*/ 313267 h 4669174"/>
                  <a:gd name="connsiteX137" fmla="*/ 3939612 w 7149692"/>
                  <a:gd name="connsiteY137" fmla="*/ 254000 h 4669174"/>
                  <a:gd name="connsiteX138" fmla="*/ 3846479 w 7149692"/>
                  <a:gd name="connsiteY138" fmla="*/ 186267 h 4669174"/>
                  <a:gd name="connsiteX139" fmla="*/ 3787212 w 7149692"/>
                  <a:gd name="connsiteY139" fmla="*/ 135467 h 4669174"/>
                  <a:gd name="connsiteX140" fmla="*/ 3694079 w 7149692"/>
                  <a:gd name="connsiteY140" fmla="*/ 101600 h 4669174"/>
                  <a:gd name="connsiteX141" fmla="*/ 3617879 w 7149692"/>
                  <a:gd name="connsiteY141" fmla="*/ 67734 h 4669174"/>
                  <a:gd name="connsiteX142" fmla="*/ 3550145 w 7149692"/>
                  <a:gd name="connsiteY142" fmla="*/ 42334 h 4669174"/>
                  <a:gd name="connsiteX143" fmla="*/ 3431612 w 7149692"/>
                  <a:gd name="connsiteY143" fmla="*/ 8467 h 4669174"/>
                  <a:gd name="connsiteX144" fmla="*/ 3330012 w 7149692"/>
                  <a:gd name="connsiteY144" fmla="*/ 0 h 4669174"/>
                  <a:gd name="connsiteX145" fmla="*/ 3143745 w 7149692"/>
                  <a:gd name="connsiteY145" fmla="*/ 8467 h 4669174"/>
                  <a:gd name="connsiteX146" fmla="*/ 3050612 w 7149692"/>
                  <a:gd name="connsiteY146" fmla="*/ 25400 h 4669174"/>
                  <a:gd name="connsiteX147" fmla="*/ 2991345 w 7149692"/>
                  <a:gd name="connsiteY147" fmla="*/ 42334 h 4669174"/>
                  <a:gd name="connsiteX148" fmla="*/ 2898212 w 7149692"/>
                  <a:gd name="connsiteY148" fmla="*/ 93134 h 4669174"/>
                  <a:gd name="connsiteX149" fmla="*/ 2805079 w 7149692"/>
                  <a:gd name="connsiteY149" fmla="*/ 160867 h 4669174"/>
                  <a:gd name="connsiteX150" fmla="*/ 2745812 w 7149692"/>
                  <a:gd name="connsiteY150" fmla="*/ 203200 h 4669174"/>
                  <a:gd name="connsiteX151" fmla="*/ 2695012 w 7149692"/>
                  <a:gd name="connsiteY151" fmla="*/ 296334 h 4669174"/>
                  <a:gd name="connsiteX152" fmla="*/ 2644212 w 7149692"/>
                  <a:gd name="connsiteY152" fmla="*/ 389467 h 4669174"/>
                  <a:gd name="connsiteX153" fmla="*/ 2610345 w 7149692"/>
                  <a:gd name="connsiteY153" fmla="*/ 541867 h 4669174"/>
                  <a:gd name="connsiteX154" fmla="*/ 2568012 w 7149692"/>
                  <a:gd name="connsiteY154" fmla="*/ 643467 h 4669174"/>
                  <a:gd name="connsiteX155" fmla="*/ 2542612 w 7149692"/>
                  <a:gd name="connsiteY155" fmla="*/ 728134 h 4669174"/>
                  <a:gd name="connsiteX156" fmla="*/ 2551079 w 7149692"/>
                  <a:gd name="connsiteY156" fmla="*/ 880534 h 4669174"/>
                  <a:gd name="connsiteX157" fmla="*/ 2576479 w 7149692"/>
                  <a:gd name="connsiteY157" fmla="*/ 973667 h 4669174"/>
                  <a:gd name="connsiteX158" fmla="*/ 2618812 w 7149692"/>
                  <a:gd name="connsiteY158" fmla="*/ 1066800 h 4669174"/>
                  <a:gd name="connsiteX159" fmla="*/ 2678079 w 7149692"/>
                  <a:gd name="connsiteY159" fmla="*/ 1134534 h 4669174"/>
                  <a:gd name="connsiteX160" fmla="*/ 2703479 w 7149692"/>
                  <a:gd name="connsiteY160" fmla="*/ 1202267 h 4669174"/>
                  <a:gd name="connsiteX161" fmla="*/ 2635745 w 7149692"/>
                  <a:gd name="connsiteY161" fmla="*/ 1193800 h 4669174"/>
                  <a:gd name="connsiteX162" fmla="*/ 2568012 w 7149692"/>
                  <a:gd name="connsiteY162" fmla="*/ 1117600 h 4669174"/>
                  <a:gd name="connsiteX163" fmla="*/ 2508745 w 7149692"/>
                  <a:gd name="connsiteY163" fmla="*/ 1049867 h 4669174"/>
                  <a:gd name="connsiteX164" fmla="*/ 2432545 w 7149692"/>
                  <a:gd name="connsiteY164" fmla="*/ 999067 h 4669174"/>
                  <a:gd name="connsiteX165" fmla="*/ 2305545 w 7149692"/>
                  <a:gd name="connsiteY165" fmla="*/ 889000 h 4669174"/>
                  <a:gd name="connsiteX166" fmla="*/ 2187012 w 7149692"/>
                  <a:gd name="connsiteY166" fmla="*/ 804334 h 4669174"/>
                  <a:gd name="connsiteX167" fmla="*/ 2017679 w 7149692"/>
                  <a:gd name="connsiteY167" fmla="*/ 677334 h 4669174"/>
                  <a:gd name="connsiteX168" fmla="*/ 1873745 w 7149692"/>
                  <a:gd name="connsiteY168" fmla="*/ 575734 h 4669174"/>
                  <a:gd name="connsiteX169" fmla="*/ 1789079 w 7149692"/>
                  <a:gd name="connsiteY169" fmla="*/ 533400 h 4669174"/>
                  <a:gd name="connsiteX170" fmla="*/ 1611279 w 7149692"/>
                  <a:gd name="connsiteY170" fmla="*/ 474134 h 4669174"/>
                  <a:gd name="connsiteX171" fmla="*/ 1501212 w 7149692"/>
                  <a:gd name="connsiteY171" fmla="*/ 465667 h 4669174"/>
                  <a:gd name="connsiteX172" fmla="*/ 1314945 w 7149692"/>
                  <a:gd name="connsiteY172" fmla="*/ 474134 h 4669174"/>
                  <a:gd name="connsiteX173" fmla="*/ 1179479 w 7149692"/>
                  <a:gd name="connsiteY173" fmla="*/ 508000 h 4669174"/>
                  <a:gd name="connsiteX174" fmla="*/ 1111745 w 7149692"/>
                  <a:gd name="connsiteY174" fmla="*/ 524934 h 4669174"/>
                  <a:gd name="connsiteX175" fmla="*/ 1044012 w 7149692"/>
                  <a:gd name="connsiteY175" fmla="*/ 567267 h 4669174"/>
                  <a:gd name="connsiteX176" fmla="*/ 993212 w 7149692"/>
                  <a:gd name="connsiteY176" fmla="*/ 618067 h 4669174"/>
                  <a:gd name="connsiteX177" fmla="*/ 933945 w 7149692"/>
                  <a:gd name="connsiteY177" fmla="*/ 728134 h 4669174"/>
                  <a:gd name="connsiteX178" fmla="*/ 900079 w 7149692"/>
                  <a:gd name="connsiteY178" fmla="*/ 778934 h 4669174"/>
                  <a:gd name="connsiteX179" fmla="*/ 883145 w 7149692"/>
                  <a:gd name="connsiteY179" fmla="*/ 838200 h 4669174"/>
                  <a:gd name="connsiteX180" fmla="*/ 866212 w 7149692"/>
                  <a:gd name="connsiteY180" fmla="*/ 905934 h 4669174"/>
                  <a:gd name="connsiteX181" fmla="*/ 883145 w 7149692"/>
                  <a:gd name="connsiteY181" fmla="*/ 1227667 h 4669174"/>
                  <a:gd name="connsiteX182" fmla="*/ 908545 w 7149692"/>
                  <a:gd name="connsiteY182" fmla="*/ 1320800 h 4669174"/>
                  <a:gd name="connsiteX183" fmla="*/ 967812 w 7149692"/>
                  <a:gd name="connsiteY183" fmla="*/ 1413934 h 4669174"/>
                  <a:gd name="connsiteX184" fmla="*/ 1010145 w 7149692"/>
                  <a:gd name="connsiteY184" fmla="*/ 1490134 h 4669174"/>
                  <a:gd name="connsiteX185" fmla="*/ 1060945 w 7149692"/>
                  <a:gd name="connsiteY185" fmla="*/ 1532467 h 4669174"/>
                  <a:gd name="connsiteX186" fmla="*/ 1145612 w 7149692"/>
                  <a:gd name="connsiteY186" fmla="*/ 1617134 h 4669174"/>
                  <a:gd name="connsiteX187" fmla="*/ 1230279 w 7149692"/>
                  <a:gd name="connsiteY187" fmla="*/ 1710267 h 4669174"/>
                  <a:gd name="connsiteX188" fmla="*/ 1314945 w 7149692"/>
                  <a:gd name="connsiteY188" fmla="*/ 1794934 h 4669174"/>
                  <a:gd name="connsiteX189" fmla="*/ 1391145 w 7149692"/>
                  <a:gd name="connsiteY189" fmla="*/ 1862667 h 4669174"/>
                  <a:gd name="connsiteX190" fmla="*/ 1433479 w 7149692"/>
                  <a:gd name="connsiteY190" fmla="*/ 1921934 h 4669174"/>
                  <a:gd name="connsiteX191" fmla="*/ 1357279 w 7149692"/>
                  <a:gd name="connsiteY191" fmla="*/ 1921934 h 4669174"/>
                  <a:gd name="connsiteX192" fmla="*/ 1298012 w 7149692"/>
                  <a:gd name="connsiteY192" fmla="*/ 1888067 h 4669174"/>
                  <a:gd name="connsiteX193" fmla="*/ 1204879 w 7149692"/>
                  <a:gd name="connsiteY193" fmla="*/ 1845734 h 4669174"/>
                  <a:gd name="connsiteX194" fmla="*/ 1128679 w 7149692"/>
                  <a:gd name="connsiteY194" fmla="*/ 1820334 h 4669174"/>
                  <a:gd name="connsiteX195" fmla="*/ 967812 w 7149692"/>
                  <a:gd name="connsiteY195" fmla="*/ 1811867 h 4669174"/>
                  <a:gd name="connsiteX196" fmla="*/ 866212 w 7149692"/>
                  <a:gd name="connsiteY196" fmla="*/ 1803400 h 4669174"/>
                  <a:gd name="connsiteX197" fmla="*/ 790012 w 7149692"/>
                  <a:gd name="connsiteY197" fmla="*/ 1811867 h 4669174"/>
                  <a:gd name="connsiteX198" fmla="*/ 722279 w 7149692"/>
                  <a:gd name="connsiteY198" fmla="*/ 1837267 h 4669174"/>
                  <a:gd name="connsiteX199" fmla="*/ 654545 w 7149692"/>
                  <a:gd name="connsiteY199" fmla="*/ 1896534 h 4669174"/>
                  <a:gd name="connsiteX200" fmla="*/ 544479 w 7149692"/>
                  <a:gd name="connsiteY200" fmla="*/ 1981200 h 4669174"/>
                  <a:gd name="connsiteX201" fmla="*/ 459812 w 7149692"/>
                  <a:gd name="connsiteY201" fmla="*/ 2032000 h 4669174"/>
                  <a:gd name="connsiteX202" fmla="*/ 400545 w 7149692"/>
                  <a:gd name="connsiteY202" fmla="*/ 2099734 h 4669174"/>
                  <a:gd name="connsiteX203" fmla="*/ 332812 w 7149692"/>
                  <a:gd name="connsiteY203" fmla="*/ 2159000 h 4669174"/>
                  <a:gd name="connsiteX204" fmla="*/ 282012 w 7149692"/>
                  <a:gd name="connsiteY204" fmla="*/ 2235200 h 4669174"/>
                  <a:gd name="connsiteX205" fmla="*/ 205812 w 7149692"/>
                  <a:gd name="connsiteY205" fmla="*/ 2362200 h 4669174"/>
                  <a:gd name="connsiteX206" fmla="*/ 180412 w 7149692"/>
                  <a:gd name="connsiteY206" fmla="*/ 2446867 h 4669174"/>
                  <a:gd name="connsiteX207" fmla="*/ 239679 w 7149692"/>
                  <a:gd name="connsiteY207" fmla="*/ 2573867 h 4669174"/>
                  <a:gd name="connsiteX208" fmla="*/ 315879 w 7149692"/>
                  <a:gd name="connsiteY208" fmla="*/ 2641600 h 4669174"/>
                  <a:gd name="connsiteX209" fmla="*/ 417479 w 7149692"/>
                  <a:gd name="connsiteY209" fmla="*/ 2709334 h 4669174"/>
                  <a:gd name="connsiteX210" fmla="*/ 510612 w 7149692"/>
                  <a:gd name="connsiteY210" fmla="*/ 2768600 h 4669174"/>
                  <a:gd name="connsiteX211" fmla="*/ 561412 w 7149692"/>
                  <a:gd name="connsiteY211" fmla="*/ 2827867 h 4669174"/>
                  <a:gd name="connsiteX212" fmla="*/ 603745 w 7149692"/>
                  <a:gd name="connsiteY212" fmla="*/ 2895600 h 4669174"/>
                  <a:gd name="connsiteX0" fmla="*/ 603745 w 7149692"/>
                  <a:gd name="connsiteY0" fmla="*/ 2895600 h 4669174"/>
                  <a:gd name="connsiteX1" fmla="*/ 383612 w 7149692"/>
                  <a:gd name="connsiteY1" fmla="*/ 2971800 h 4669174"/>
                  <a:gd name="connsiteX2" fmla="*/ 298945 w 7149692"/>
                  <a:gd name="connsiteY2" fmla="*/ 2997200 h 4669174"/>
                  <a:gd name="connsiteX3" fmla="*/ 205812 w 7149692"/>
                  <a:gd name="connsiteY3" fmla="*/ 3064934 h 4669174"/>
                  <a:gd name="connsiteX4" fmla="*/ 129612 w 7149692"/>
                  <a:gd name="connsiteY4" fmla="*/ 3124200 h 4669174"/>
                  <a:gd name="connsiteX5" fmla="*/ 78812 w 7149692"/>
                  <a:gd name="connsiteY5" fmla="*/ 3200400 h 4669174"/>
                  <a:gd name="connsiteX6" fmla="*/ 36479 w 7149692"/>
                  <a:gd name="connsiteY6" fmla="*/ 3310467 h 4669174"/>
                  <a:gd name="connsiteX7" fmla="*/ 19545 w 7149692"/>
                  <a:gd name="connsiteY7" fmla="*/ 3386667 h 4669174"/>
                  <a:gd name="connsiteX8" fmla="*/ 11079 w 7149692"/>
                  <a:gd name="connsiteY8" fmla="*/ 3505200 h 4669174"/>
                  <a:gd name="connsiteX9" fmla="*/ 36479 w 7149692"/>
                  <a:gd name="connsiteY9" fmla="*/ 3784600 h 4669174"/>
                  <a:gd name="connsiteX10" fmla="*/ 87279 w 7149692"/>
                  <a:gd name="connsiteY10" fmla="*/ 3894667 h 4669174"/>
                  <a:gd name="connsiteX11" fmla="*/ 121145 w 7149692"/>
                  <a:gd name="connsiteY11" fmla="*/ 3953934 h 4669174"/>
                  <a:gd name="connsiteX12" fmla="*/ 171945 w 7149692"/>
                  <a:gd name="connsiteY12" fmla="*/ 4030134 h 4669174"/>
                  <a:gd name="connsiteX13" fmla="*/ 239679 w 7149692"/>
                  <a:gd name="connsiteY13" fmla="*/ 4089400 h 4669174"/>
                  <a:gd name="connsiteX14" fmla="*/ 315879 w 7149692"/>
                  <a:gd name="connsiteY14" fmla="*/ 4148667 h 4669174"/>
                  <a:gd name="connsiteX15" fmla="*/ 442879 w 7149692"/>
                  <a:gd name="connsiteY15" fmla="*/ 4233334 h 4669174"/>
                  <a:gd name="connsiteX16" fmla="*/ 510612 w 7149692"/>
                  <a:gd name="connsiteY16" fmla="*/ 4267200 h 4669174"/>
                  <a:gd name="connsiteX17" fmla="*/ 595279 w 7149692"/>
                  <a:gd name="connsiteY17" fmla="*/ 4309534 h 4669174"/>
                  <a:gd name="connsiteX18" fmla="*/ 713812 w 7149692"/>
                  <a:gd name="connsiteY18" fmla="*/ 4360334 h 4669174"/>
                  <a:gd name="connsiteX19" fmla="*/ 764612 w 7149692"/>
                  <a:gd name="connsiteY19" fmla="*/ 4385734 h 4669174"/>
                  <a:gd name="connsiteX20" fmla="*/ 891612 w 7149692"/>
                  <a:gd name="connsiteY20" fmla="*/ 4394200 h 4669174"/>
                  <a:gd name="connsiteX21" fmla="*/ 1060945 w 7149692"/>
                  <a:gd name="connsiteY21" fmla="*/ 4377267 h 4669174"/>
                  <a:gd name="connsiteX22" fmla="*/ 1187945 w 7149692"/>
                  <a:gd name="connsiteY22" fmla="*/ 4326467 h 4669174"/>
                  <a:gd name="connsiteX23" fmla="*/ 1272612 w 7149692"/>
                  <a:gd name="connsiteY23" fmla="*/ 4267200 h 4669174"/>
                  <a:gd name="connsiteX24" fmla="*/ 1348812 w 7149692"/>
                  <a:gd name="connsiteY24" fmla="*/ 4191000 h 4669174"/>
                  <a:gd name="connsiteX25" fmla="*/ 1450412 w 7149692"/>
                  <a:gd name="connsiteY25" fmla="*/ 4123267 h 4669174"/>
                  <a:gd name="connsiteX26" fmla="*/ 1518145 w 7149692"/>
                  <a:gd name="connsiteY26" fmla="*/ 4013200 h 4669174"/>
                  <a:gd name="connsiteX27" fmla="*/ 1594345 w 7149692"/>
                  <a:gd name="connsiteY27" fmla="*/ 4123267 h 4669174"/>
                  <a:gd name="connsiteX28" fmla="*/ 1679012 w 7149692"/>
                  <a:gd name="connsiteY28" fmla="*/ 4241800 h 4669174"/>
                  <a:gd name="connsiteX29" fmla="*/ 1763679 w 7149692"/>
                  <a:gd name="connsiteY29" fmla="*/ 4334934 h 4669174"/>
                  <a:gd name="connsiteX30" fmla="*/ 1831412 w 7149692"/>
                  <a:gd name="connsiteY30" fmla="*/ 4368800 h 4669174"/>
                  <a:gd name="connsiteX31" fmla="*/ 1890679 w 7149692"/>
                  <a:gd name="connsiteY31" fmla="*/ 4411134 h 4669174"/>
                  <a:gd name="connsiteX32" fmla="*/ 1983812 w 7149692"/>
                  <a:gd name="connsiteY32" fmla="*/ 4453467 h 4669174"/>
                  <a:gd name="connsiteX33" fmla="*/ 2076945 w 7149692"/>
                  <a:gd name="connsiteY33" fmla="*/ 4478867 h 4669174"/>
                  <a:gd name="connsiteX34" fmla="*/ 2296254 w 7149692"/>
                  <a:gd name="connsiteY34" fmla="*/ 4606327 h 4669174"/>
                  <a:gd name="connsiteX35" fmla="*/ 2461561 w 7149692"/>
                  <a:gd name="connsiteY35" fmla="*/ 4624907 h 4669174"/>
                  <a:gd name="connsiteX36" fmla="*/ 2685721 w 7149692"/>
                  <a:gd name="connsiteY36" fmla="*/ 4650077 h 4669174"/>
                  <a:gd name="connsiteX37" fmla="*/ 2851703 w 7149692"/>
                  <a:gd name="connsiteY37" fmla="*/ 4668989 h 4669174"/>
                  <a:gd name="connsiteX38" fmla="*/ 2915145 w 7149692"/>
                  <a:gd name="connsiteY38" fmla="*/ 4639734 h 4669174"/>
                  <a:gd name="connsiteX39" fmla="*/ 3025212 w 7149692"/>
                  <a:gd name="connsiteY39" fmla="*/ 4631267 h 4669174"/>
                  <a:gd name="connsiteX40" fmla="*/ 3084479 w 7149692"/>
                  <a:gd name="connsiteY40" fmla="*/ 4555067 h 4669174"/>
                  <a:gd name="connsiteX41" fmla="*/ 3160679 w 7149692"/>
                  <a:gd name="connsiteY41" fmla="*/ 4419600 h 4669174"/>
                  <a:gd name="connsiteX42" fmla="*/ 3203012 w 7149692"/>
                  <a:gd name="connsiteY42" fmla="*/ 4351867 h 4669174"/>
                  <a:gd name="connsiteX43" fmla="*/ 3262279 w 7149692"/>
                  <a:gd name="connsiteY43" fmla="*/ 4275667 h 4669174"/>
                  <a:gd name="connsiteX44" fmla="*/ 3287679 w 7149692"/>
                  <a:gd name="connsiteY44" fmla="*/ 4224867 h 4669174"/>
                  <a:gd name="connsiteX45" fmla="*/ 3313079 w 7149692"/>
                  <a:gd name="connsiteY45" fmla="*/ 4123267 h 4669174"/>
                  <a:gd name="connsiteX46" fmla="*/ 3338479 w 7149692"/>
                  <a:gd name="connsiteY46" fmla="*/ 4055534 h 4669174"/>
                  <a:gd name="connsiteX47" fmla="*/ 3355412 w 7149692"/>
                  <a:gd name="connsiteY47" fmla="*/ 3987800 h 4669174"/>
                  <a:gd name="connsiteX48" fmla="*/ 3431612 w 7149692"/>
                  <a:gd name="connsiteY48" fmla="*/ 4047067 h 4669174"/>
                  <a:gd name="connsiteX49" fmla="*/ 3473945 w 7149692"/>
                  <a:gd name="connsiteY49" fmla="*/ 4089400 h 4669174"/>
                  <a:gd name="connsiteX50" fmla="*/ 3541679 w 7149692"/>
                  <a:gd name="connsiteY50" fmla="*/ 4165600 h 4669174"/>
                  <a:gd name="connsiteX51" fmla="*/ 3617879 w 7149692"/>
                  <a:gd name="connsiteY51" fmla="*/ 4233334 h 4669174"/>
                  <a:gd name="connsiteX52" fmla="*/ 3677145 w 7149692"/>
                  <a:gd name="connsiteY52" fmla="*/ 4292600 h 4669174"/>
                  <a:gd name="connsiteX53" fmla="*/ 3736412 w 7149692"/>
                  <a:gd name="connsiteY53" fmla="*/ 4360334 h 4669174"/>
                  <a:gd name="connsiteX54" fmla="*/ 3795679 w 7149692"/>
                  <a:gd name="connsiteY54" fmla="*/ 4402667 h 4669174"/>
                  <a:gd name="connsiteX55" fmla="*/ 3897279 w 7149692"/>
                  <a:gd name="connsiteY55" fmla="*/ 4461934 h 4669174"/>
                  <a:gd name="connsiteX56" fmla="*/ 3998879 w 7149692"/>
                  <a:gd name="connsiteY56" fmla="*/ 4495800 h 4669174"/>
                  <a:gd name="connsiteX57" fmla="*/ 4083545 w 7149692"/>
                  <a:gd name="connsiteY57" fmla="*/ 4512734 h 4669174"/>
                  <a:gd name="connsiteX58" fmla="*/ 4134345 w 7149692"/>
                  <a:gd name="connsiteY58" fmla="*/ 4529667 h 4669174"/>
                  <a:gd name="connsiteX59" fmla="*/ 4252879 w 7149692"/>
                  <a:gd name="connsiteY59" fmla="*/ 4538134 h 4669174"/>
                  <a:gd name="connsiteX60" fmla="*/ 4320612 w 7149692"/>
                  <a:gd name="connsiteY60" fmla="*/ 4546600 h 4669174"/>
                  <a:gd name="connsiteX61" fmla="*/ 4574612 w 7149692"/>
                  <a:gd name="connsiteY61" fmla="*/ 4555067 h 4669174"/>
                  <a:gd name="connsiteX62" fmla="*/ 4752412 w 7149692"/>
                  <a:gd name="connsiteY62" fmla="*/ 4572000 h 4669174"/>
                  <a:gd name="connsiteX63" fmla="*/ 4828612 w 7149692"/>
                  <a:gd name="connsiteY63" fmla="*/ 4580467 h 4669174"/>
                  <a:gd name="connsiteX64" fmla="*/ 5074145 w 7149692"/>
                  <a:gd name="connsiteY64" fmla="*/ 4588934 h 4669174"/>
                  <a:gd name="connsiteX65" fmla="*/ 5421279 w 7149692"/>
                  <a:gd name="connsiteY65" fmla="*/ 4563534 h 4669174"/>
                  <a:gd name="connsiteX66" fmla="*/ 5497479 w 7149692"/>
                  <a:gd name="connsiteY66" fmla="*/ 4529667 h 4669174"/>
                  <a:gd name="connsiteX67" fmla="*/ 5565212 w 7149692"/>
                  <a:gd name="connsiteY67" fmla="*/ 4461934 h 4669174"/>
                  <a:gd name="connsiteX68" fmla="*/ 5658345 w 7149692"/>
                  <a:gd name="connsiteY68" fmla="*/ 4385734 h 4669174"/>
                  <a:gd name="connsiteX69" fmla="*/ 5717612 w 7149692"/>
                  <a:gd name="connsiteY69" fmla="*/ 4343400 h 4669174"/>
                  <a:gd name="connsiteX70" fmla="*/ 5759945 w 7149692"/>
                  <a:gd name="connsiteY70" fmla="*/ 4292600 h 4669174"/>
                  <a:gd name="connsiteX71" fmla="*/ 5802279 w 7149692"/>
                  <a:gd name="connsiteY71" fmla="*/ 4174067 h 4669174"/>
                  <a:gd name="connsiteX72" fmla="*/ 5827679 w 7149692"/>
                  <a:gd name="connsiteY72" fmla="*/ 4097867 h 4669174"/>
                  <a:gd name="connsiteX73" fmla="*/ 5861545 w 7149692"/>
                  <a:gd name="connsiteY73" fmla="*/ 3987800 h 4669174"/>
                  <a:gd name="connsiteX74" fmla="*/ 5997012 w 7149692"/>
                  <a:gd name="connsiteY74" fmla="*/ 4013200 h 4669174"/>
                  <a:gd name="connsiteX75" fmla="*/ 6327212 w 7149692"/>
                  <a:gd name="connsiteY75" fmla="*/ 4004734 h 4669174"/>
                  <a:gd name="connsiteX76" fmla="*/ 6411879 w 7149692"/>
                  <a:gd name="connsiteY76" fmla="*/ 3996267 h 4669174"/>
                  <a:gd name="connsiteX77" fmla="*/ 6589679 w 7149692"/>
                  <a:gd name="connsiteY77" fmla="*/ 3979334 h 4669174"/>
                  <a:gd name="connsiteX78" fmla="*/ 6784412 w 7149692"/>
                  <a:gd name="connsiteY78" fmla="*/ 3945467 h 4669174"/>
                  <a:gd name="connsiteX79" fmla="*/ 6869079 w 7149692"/>
                  <a:gd name="connsiteY79" fmla="*/ 3869267 h 4669174"/>
                  <a:gd name="connsiteX80" fmla="*/ 6936812 w 7149692"/>
                  <a:gd name="connsiteY80" fmla="*/ 3759200 h 4669174"/>
                  <a:gd name="connsiteX81" fmla="*/ 6987612 w 7149692"/>
                  <a:gd name="connsiteY81" fmla="*/ 3666067 h 4669174"/>
                  <a:gd name="connsiteX82" fmla="*/ 7029945 w 7149692"/>
                  <a:gd name="connsiteY82" fmla="*/ 3572934 h 4669174"/>
                  <a:gd name="connsiteX83" fmla="*/ 7055345 w 7149692"/>
                  <a:gd name="connsiteY83" fmla="*/ 3479800 h 4669174"/>
                  <a:gd name="connsiteX84" fmla="*/ 7106145 w 7149692"/>
                  <a:gd name="connsiteY84" fmla="*/ 3378200 h 4669174"/>
                  <a:gd name="connsiteX85" fmla="*/ 7140012 w 7149692"/>
                  <a:gd name="connsiteY85" fmla="*/ 3259667 h 4669174"/>
                  <a:gd name="connsiteX86" fmla="*/ 7140012 w 7149692"/>
                  <a:gd name="connsiteY86" fmla="*/ 2937934 h 4669174"/>
                  <a:gd name="connsiteX87" fmla="*/ 7114612 w 7149692"/>
                  <a:gd name="connsiteY87" fmla="*/ 2836334 h 4669174"/>
                  <a:gd name="connsiteX88" fmla="*/ 7063812 w 7149692"/>
                  <a:gd name="connsiteY88" fmla="*/ 2743200 h 4669174"/>
                  <a:gd name="connsiteX89" fmla="*/ 7029945 w 7149692"/>
                  <a:gd name="connsiteY89" fmla="*/ 2641600 h 4669174"/>
                  <a:gd name="connsiteX90" fmla="*/ 7004545 w 7149692"/>
                  <a:gd name="connsiteY90" fmla="*/ 2582334 h 4669174"/>
                  <a:gd name="connsiteX91" fmla="*/ 6953745 w 7149692"/>
                  <a:gd name="connsiteY91" fmla="*/ 2514600 h 4669174"/>
                  <a:gd name="connsiteX92" fmla="*/ 6826745 w 7149692"/>
                  <a:gd name="connsiteY92" fmla="*/ 2421467 h 4669174"/>
                  <a:gd name="connsiteX93" fmla="*/ 6759012 w 7149692"/>
                  <a:gd name="connsiteY93" fmla="*/ 2396067 h 4669174"/>
                  <a:gd name="connsiteX94" fmla="*/ 6657412 w 7149692"/>
                  <a:gd name="connsiteY94" fmla="*/ 2319867 h 4669174"/>
                  <a:gd name="connsiteX95" fmla="*/ 6538879 w 7149692"/>
                  <a:gd name="connsiteY95" fmla="*/ 2294467 h 4669174"/>
                  <a:gd name="connsiteX96" fmla="*/ 6445745 w 7149692"/>
                  <a:gd name="connsiteY96" fmla="*/ 2260600 h 4669174"/>
                  <a:gd name="connsiteX97" fmla="*/ 6132479 w 7149692"/>
                  <a:gd name="connsiteY97" fmla="*/ 2260600 h 4669174"/>
                  <a:gd name="connsiteX98" fmla="*/ 6013945 w 7149692"/>
                  <a:gd name="connsiteY98" fmla="*/ 2302934 h 4669174"/>
                  <a:gd name="connsiteX99" fmla="*/ 5954679 w 7149692"/>
                  <a:gd name="connsiteY99" fmla="*/ 2319867 h 4669174"/>
                  <a:gd name="connsiteX100" fmla="*/ 5929279 w 7149692"/>
                  <a:gd name="connsiteY100" fmla="*/ 2167467 h 4669174"/>
                  <a:gd name="connsiteX101" fmla="*/ 5903879 w 7149692"/>
                  <a:gd name="connsiteY101" fmla="*/ 2091267 h 4669174"/>
                  <a:gd name="connsiteX102" fmla="*/ 5878479 w 7149692"/>
                  <a:gd name="connsiteY102" fmla="*/ 1955800 h 4669174"/>
                  <a:gd name="connsiteX103" fmla="*/ 5853079 w 7149692"/>
                  <a:gd name="connsiteY103" fmla="*/ 1905000 h 4669174"/>
                  <a:gd name="connsiteX104" fmla="*/ 5810745 w 7149692"/>
                  <a:gd name="connsiteY104" fmla="*/ 1811867 h 4669174"/>
                  <a:gd name="connsiteX105" fmla="*/ 5759945 w 7149692"/>
                  <a:gd name="connsiteY105" fmla="*/ 1693334 h 4669174"/>
                  <a:gd name="connsiteX106" fmla="*/ 5726079 w 7149692"/>
                  <a:gd name="connsiteY106" fmla="*/ 1591734 h 4669174"/>
                  <a:gd name="connsiteX107" fmla="*/ 5675279 w 7149692"/>
                  <a:gd name="connsiteY107" fmla="*/ 1507067 h 4669174"/>
                  <a:gd name="connsiteX108" fmla="*/ 5649879 w 7149692"/>
                  <a:gd name="connsiteY108" fmla="*/ 1447800 h 4669174"/>
                  <a:gd name="connsiteX109" fmla="*/ 5616012 w 7149692"/>
                  <a:gd name="connsiteY109" fmla="*/ 1380067 h 4669174"/>
                  <a:gd name="connsiteX110" fmla="*/ 5556745 w 7149692"/>
                  <a:gd name="connsiteY110" fmla="*/ 1270000 h 4669174"/>
                  <a:gd name="connsiteX111" fmla="*/ 5505945 w 7149692"/>
                  <a:gd name="connsiteY111" fmla="*/ 1185334 h 4669174"/>
                  <a:gd name="connsiteX112" fmla="*/ 5446679 w 7149692"/>
                  <a:gd name="connsiteY112" fmla="*/ 1083734 h 4669174"/>
                  <a:gd name="connsiteX113" fmla="*/ 5395879 w 7149692"/>
                  <a:gd name="connsiteY113" fmla="*/ 1024467 h 4669174"/>
                  <a:gd name="connsiteX114" fmla="*/ 5336612 w 7149692"/>
                  <a:gd name="connsiteY114" fmla="*/ 939800 h 4669174"/>
                  <a:gd name="connsiteX115" fmla="*/ 5294279 w 7149692"/>
                  <a:gd name="connsiteY115" fmla="*/ 889000 h 4669174"/>
                  <a:gd name="connsiteX116" fmla="*/ 5226545 w 7149692"/>
                  <a:gd name="connsiteY116" fmla="*/ 838200 h 4669174"/>
                  <a:gd name="connsiteX117" fmla="*/ 5158812 w 7149692"/>
                  <a:gd name="connsiteY117" fmla="*/ 812800 h 4669174"/>
                  <a:gd name="connsiteX118" fmla="*/ 5065679 w 7149692"/>
                  <a:gd name="connsiteY118" fmla="*/ 778934 h 4669174"/>
                  <a:gd name="connsiteX119" fmla="*/ 4955612 w 7149692"/>
                  <a:gd name="connsiteY119" fmla="*/ 753534 h 4669174"/>
                  <a:gd name="connsiteX120" fmla="*/ 4887879 w 7149692"/>
                  <a:gd name="connsiteY120" fmla="*/ 736600 h 4669174"/>
                  <a:gd name="connsiteX121" fmla="*/ 4760879 w 7149692"/>
                  <a:gd name="connsiteY121" fmla="*/ 795867 h 4669174"/>
                  <a:gd name="connsiteX122" fmla="*/ 4667745 w 7149692"/>
                  <a:gd name="connsiteY122" fmla="*/ 872067 h 4669174"/>
                  <a:gd name="connsiteX123" fmla="*/ 4600012 w 7149692"/>
                  <a:gd name="connsiteY123" fmla="*/ 990600 h 4669174"/>
                  <a:gd name="connsiteX124" fmla="*/ 4574612 w 7149692"/>
                  <a:gd name="connsiteY124" fmla="*/ 1066800 h 4669174"/>
                  <a:gd name="connsiteX125" fmla="*/ 4540745 w 7149692"/>
                  <a:gd name="connsiteY125" fmla="*/ 1210734 h 4669174"/>
                  <a:gd name="connsiteX126" fmla="*/ 4489945 w 7149692"/>
                  <a:gd name="connsiteY126" fmla="*/ 1168400 h 4669174"/>
                  <a:gd name="connsiteX127" fmla="*/ 4447612 w 7149692"/>
                  <a:gd name="connsiteY127" fmla="*/ 1049867 h 4669174"/>
                  <a:gd name="connsiteX128" fmla="*/ 4379879 w 7149692"/>
                  <a:gd name="connsiteY128" fmla="*/ 922867 h 4669174"/>
                  <a:gd name="connsiteX129" fmla="*/ 4329079 w 7149692"/>
                  <a:gd name="connsiteY129" fmla="*/ 821267 h 4669174"/>
                  <a:gd name="connsiteX130" fmla="*/ 4269812 w 7149692"/>
                  <a:gd name="connsiteY130" fmla="*/ 711200 h 4669174"/>
                  <a:gd name="connsiteX131" fmla="*/ 4210545 w 7149692"/>
                  <a:gd name="connsiteY131" fmla="*/ 609600 h 4669174"/>
                  <a:gd name="connsiteX132" fmla="*/ 4134345 w 7149692"/>
                  <a:gd name="connsiteY132" fmla="*/ 516467 h 4669174"/>
                  <a:gd name="connsiteX133" fmla="*/ 4100479 w 7149692"/>
                  <a:gd name="connsiteY133" fmla="*/ 448734 h 4669174"/>
                  <a:gd name="connsiteX134" fmla="*/ 4041212 w 7149692"/>
                  <a:gd name="connsiteY134" fmla="*/ 372534 h 4669174"/>
                  <a:gd name="connsiteX135" fmla="*/ 3990412 w 7149692"/>
                  <a:gd name="connsiteY135" fmla="*/ 313267 h 4669174"/>
                  <a:gd name="connsiteX136" fmla="*/ 3939612 w 7149692"/>
                  <a:gd name="connsiteY136" fmla="*/ 254000 h 4669174"/>
                  <a:gd name="connsiteX137" fmla="*/ 3846479 w 7149692"/>
                  <a:gd name="connsiteY137" fmla="*/ 186267 h 4669174"/>
                  <a:gd name="connsiteX138" fmla="*/ 3787212 w 7149692"/>
                  <a:gd name="connsiteY138" fmla="*/ 135467 h 4669174"/>
                  <a:gd name="connsiteX139" fmla="*/ 3694079 w 7149692"/>
                  <a:gd name="connsiteY139" fmla="*/ 101600 h 4669174"/>
                  <a:gd name="connsiteX140" fmla="*/ 3617879 w 7149692"/>
                  <a:gd name="connsiteY140" fmla="*/ 67734 h 4669174"/>
                  <a:gd name="connsiteX141" fmla="*/ 3550145 w 7149692"/>
                  <a:gd name="connsiteY141" fmla="*/ 42334 h 4669174"/>
                  <a:gd name="connsiteX142" fmla="*/ 3431612 w 7149692"/>
                  <a:gd name="connsiteY142" fmla="*/ 8467 h 4669174"/>
                  <a:gd name="connsiteX143" fmla="*/ 3330012 w 7149692"/>
                  <a:gd name="connsiteY143" fmla="*/ 0 h 4669174"/>
                  <a:gd name="connsiteX144" fmla="*/ 3143745 w 7149692"/>
                  <a:gd name="connsiteY144" fmla="*/ 8467 h 4669174"/>
                  <a:gd name="connsiteX145" fmla="*/ 3050612 w 7149692"/>
                  <a:gd name="connsiteY145" fmla="*/ 25400 h 4669174"/>
                  <a:gd name="connsiteX146" fmla="*/ 2991345 w 7149692"/>
                  <a:gd name="connsiteY146" fmla="*/ 42334 h 4669174"/>
                  <a:gd name="connsiteX147" fmla="*/ 2898212 w 7149692"/>
                  <a:gd name="connsiteY147" fmla="*/ 93134 h 4669174"/>
                  <a:gd name="connsiteX148" fmla="*/ 2805079 w 7149692"/>
                  <a:gd name="connsiteY148" fmla="*/ 160867 h 4669174"/>
                  <a:gd name="connsiteX149" fmla="*/ 2745812 w 7149692"/>
                  <a:gd name="connsiteY149" fmla="*/ 203200 h 4669174"/>
                  <a:gd name="connsiteX150" fmla="*/ 2695012 w 7149692"/>
                  <a:gd name="connsiteY150" fmla="*/ 296334 h 4669174"/>
                  <a:gd name="connsiteX151" fmla="*/ 2644212 w 7149692"/>
                  <a:gd name="connsiteY151" fmla="*/ 389467 h 4669174"/>
                  <a:gd name="connsiteX152" fmla="*/ 2610345 w 7149692"/>
                  <a:gd name="connsiteY152" fmla="*/ 541867 h 4669174"/>
                  <a:gd name="connsiteX153" fmla="*/ 2568012 w 7149692"/>
                  <a:gd name="connsiteY153" fmla="*/ 643467 h 4669174"/>
                  <a:gd name="connsiteX154" fmla="*/ 2542612 w 7149692"/>
                  <a:gd name="connsiteY154" fmla="*/ 728134 h 4669174"/>
                  <a:gd name="connsiteX155" fmla="*/ 2551079 w 7149692"/>
                  <a:gd name="connsiteY155" fmla="*/ 880534 h 4669174"/>
                  <a:gd name="connsiteX156" fmla="*/ 2576479 w 7149692"/>
                  <a:gd name="connsiteY156" fmla="*/ 973667 h 4669174"/>
                  <a:gd name="connsiteX157" fmla="*/ 2618812 w 7149692"/>
                  <a:gd name="connsiteY157" fmla="*/ 1066800 h 4669174"/>
                  <a:gd name="connsiteX158" fmla="*/ 2678079 w 7149692"/>
                  <a:gd name="connsiteY158" fmla="*/ 1134534 h 4669174"/>
                  <a:gd name="connsiteX159" fmla="*/ 2703479 w 7149692"/>
                  <a:gd name="connsiteY159" fmla="*/ 1202267 h 4669174"/>
                  <a:gd name="connsiteX160" fmla="*/ 2635745 w 7149692"/>
                  <a:gd name="connsiteY160" fmla="*/ 1193800 h 4669174"/>
                  <a:gd name="connsiteX161" fmla="*/ 2568012 w 7149692"/>
                  <a:gd name="connsiteY161" fmla="*/ 1117600 h 4669174"/>
                  <a:gd name="connsiteX162" fmla="*/ 2508745 w 7149692"/>
                  <a:gd name="connsiteY162" fmla="*/ 1049867 h 4669174"/>
                  <a:gd name="connsiteX163" fmla="*/ 2432545 w 7149692"/>
                  <a:gd name="connsiteY163" fmla="*/ 999067 h 4669174"/>
                  <a:gd name="connsiteX164" fmla="*/ 2305545 w 7149692"/>
                  <a:gd name="connsiteY164" fmla="*/ 889000 h 4669174"/>
                  <a:gd name="connsiteX165" fmla="*/ 2187012 w 7149692"/>
                  <a:gd name="connsiteY165" fmla="*/ 804334 h 4669174"/>
                  <a:gd name="connsiteX166" fmla="*/ 2017679 w 7149692"/>
                  <a:gd name="connsiteY166" fmla="*/ 677334 h 4669174"/>
                  <a:gd name="connsiteX167" fmla="*/ 1873745 w 7149692"/>
                  <a:gd name="connsiteY167" fmla="*/ 575734 h 4669174"/>
                  <a:gd name="connsiteX168" fmla="*/ 1789079 w 7149692"/>
                  <a:gd name="connsiteY168" fmla="*/ 533400 h 4669174"/>
                  <a:gd name="connsiteX169" fmla="*/ 1611279 w 7149692"/>
                  <a:gd name="connsiteY169" fmla="*/ 474134 h 4669174"/>
                  <a:gd name="connsiteX170" fmla="*/ 1501212 w 7149692"/>
                  <a:gd name="connsiteY170" fmla="*/ 465667 h 4669174"/>
                  <a:gd name="connsiteX171" fmla="*/ 1314945 w 7149692"/>
                  <a:gd name="connsiteY171" fmla="*/ 474134 h 4669174"/>
                  <a:gd name="connsiteX172" fmla="*/ 1179479 w 7149692"/>
                  <a:gd name="connsiteY172" fmla="*/ 508000 h 4669174"/>
                  <a:gd name="connsiteX173" fmla="*/ 1111745 w 7149692"/>
                  <a:gd name="connsiteY173" fmla="*/ 524934 h 4669174"/>
                  <a:gd name="connsiteX174" fmla="*/ 1044012 w 7149692"/>
                  <a:gd name="connsiteY174" fmla="*/ 567267 h 4669174"/>
                  <a:gd name="connsiteX175" fmla="*/ 993212 w 7149692"/>
                  <a:gd name="connsiteY175" fmla="*/ 618067 h 4669174"/>
                  <a:gd name="connsiteX176" fmla="*/ 933945 w 7149692"/>
                  <a:gd name="connsiteY176" fmla="*/ 728134 h 4669174"/>
                  <a:gd name="connsiteX177" fmla="*/ 900079 w 7149692"/>
                  <a:gd name="connsiteY177" fmla="*/ 778934 h 4669174"/>
                  <a:gd name="connsiteX178" fmla="*/ 883145 w 7149692"/>
                  <a:gd name="connsiteY178" fmla="*/ 838200 h 4669174"/>
                  <a:gd name="connsiteX179" fmla="*/ 866212 w 7149692"/>
                  <a:gd name="connsiteY179" fmla="*/ 905934 h 4669174"/>
                  <a:gd name="connsiteX180" fmla="*/ 883145 w 7149692"/>
                  <a:gd name="connsiteY180" fmla="*/ 1227667 h 4669174"/>
                  <a:gd name="connsiteX181" fmla="*/ 908545 w 7149692"/>
                  <a:gd name="connsiteY181" fmla="*/ 1320800 h 4669174"/>
                  <a:gd name="connsiteX182" fmla="*/ 967812 w 7149692"/>
                  <a:gd name="connsiteY182" fmla="*/ 1413934 h 4669174"/>
                  <a:gd name="connsiteX183" fmla="*/ 1010145 w 7149692"/>
                  <a:gd name="connsiteY183" fmla="*/ 1490134 h 4669174"/>
                  <a:gd name="connsiteX184" fmla="*/ 1060945 w 7149692"/>
                  <a:gd name="connsiteY184" fmla="*/ 1532467 h 4669174"/>
                  <a:gd name="connsiteX185" fmla="*/ 1145612 w 7149692"/>
                  <a:gd name="connsiteY185" fmla="*/ 1617134 h 4669174"/>
                  <a:gd name="connsiteX186" fmla="*/ 1230279 w 7149692"/>
                  <a:gd name="connsiteY186" fmla="*/ 1710267 h 4669174"/>
                  <a:gd name="connsiteX187" fmla="*/ 1314945 w 7149692"/>
                  <a:gd name="connsiteY187" fmla="*/ 1794934 h 4669174"/>
                  <a:gd name="connsiteX188" fmla="*/ 1391145 w 7149692"/>
                  <a:gd name="connsiteY188" fmla="*/ 1862667 h 4669174"/>
                  <a:gd name="connsiteX189" fmla="*/ 1433479 w 7149692"/>
                  <a:gd name="connsiteY189" fmla="*/ 1921934 h 4669174"/>
                  <a:gd name="connsiteX190" fmla="*/ 1357279 w 7149692"/>
                  <a:gd name="connsiteY190" fmla="*/ 1921934 h 4669174"/>
                  <a:gd name="connsiteX191" fmla="*/ 1298012 w 7149692"/>
                  <a:gd name="connsiteY191" fmla="*/ 1888067 h 4669174"/>
                  <a:gd name="connsiteX192" fmla="*/ 1204879 w 7149692"/>
                  <a:gd name="connsiteY192" fmla="*/ 1845734 h 4669174"/>
                  <a:gd name="connsiteX193" fmla="*/ 1128679 w 7149692"/>
                  <a:gd name="connsiteY193" fmla="*/ 1820334 h 4669174"/>
                  <a:gd name="connsiteX194" fmla="*/ 967812 w 7149692"/>
                  <a:gd name="connsiteY194" fmla="*/ 1811867 h 4669174"/>
                  <a:gd name="connsiteX195" fmla="*/ 866212 w 7149692"/>
                  <a:gd name="connsiteY195" fmla="*/ 1803400 h 4669174"/>
                  <a:gd name="connsiteX196" fmla="*/ 790012 w 7149692"/>
                  <a:gd name="connsiteY196" fmla="*/ 1811867 h 4669174"/>
                  <a:gd name="connsiteX197" fmla="*/ 722279 w 7149692"/>
                  <a:gd name="connsiteY197" fmla="*/ 1837267 h 4669174"/>
                  <a:gd name="connsiteX198" fmla="*/ 654545 w 7149692"/>
                  <a:gd name="connsiteY198" fmla="*/ 1896534 h 4669174"/>
                  <a:gd name="connsiteX199" fmla="*/ 544479 w 7149692"/>
                  <a:gd name="connsiteY199" fmla="*/ 1981200 h 4669174"/>
                  <a:gd name="connsiteX200" fmla="*/ 459812 w 7149692"/>
                  <a:gd name="connsiteY200" fmla="*/ 2032000 h 4669174"/>
                  <a:gd name="connsiteX201" fmla="*/ 400545 w 7149692"/>
                  <a:gd name="connsiteY201" fmla="*/ 2099734 h 4669174"/>
                  <a:gd name="connsiteX202" fmla="*/ 332812 w 7149692"/>
                  <a:gd name="connsiteY202" fmla="*/ 2159000 h 4669174"/>
                  <a:gd name="connsiteX203" fmla="*/ 282012 w 7149692"/>
                  <a:gd name="connsiteY203" fmla="*/ 2235200 h 4669174"/>
                  <a:gd name="connsiteX204" fmla="*/ 205812 w 7149692"/>
                  <a:gd name="connsiteY204" fmla="*/ 2362200 h 4669174"/>
                  <a:gd name="connsiteX205" fmla="*/ 180412 w 7149692"/>
                  <a:gd name="connsiteY205" fmla="*/ 2446867 h 4669174"/>
                  <a:gd name="connsiteX206" fmla="*/ 239679 w 7149692"/>
                  <a:gd name="connsiteY206" fmla="*/ 2573867 h 4669174"/>
                  <a:gd name="connsiteX207" fmla="*/ 315879 w 7149692"/>
                  <a:gd name="connsiteY207" fmla="*/ 2641600 h 4669174"/>
                  <a:gd name="connsiteX208" fmla="*/ 417479 w 7149692"/>
                  <a:gd name="connsiteY208" fmla="*/ 2709334 h 4669174"/>
                  <a:gd name="connsiteX209" fmla="*/ 510612 w 7149692"/>
                  <a:gd name="connsiteY209" fmla="*/ 2768600 h 4669174"/>
                  <a:gd name="connsiteX210" fmla="*/ 561412 w 7149692"/>
                  <a:gd name="connsiteY210" fmla="*/ 2827867 h 4669174"/>
                  <a:gd name="connsiteX211" fmla="*/ 603745 w 7149692"/>
                  <a:gd name="connsiteY211" fmla="*/ 2895600 h 4669174"/>
                  <a:gd name="connsiteX0" fmla="*/ 603745 w 7149692"/>
                  <a:gd name="connsiteY0" fmla="*/ 2895600 h 4669174"/>
                  <a:gd name="connsiteX1" fmla="*/ 383612 w 7149692"/>
                  <a:gd name="connsiteY1" fmla="*/ 2971800 h 4669174"/>
                  <a:gd name="connsiteX2" fmla="*/ 298945 w 7149692"/>
                  <a:gd name="connsiteY2" fmla="*/ 2997200 h 4669174"/>
                  <a:gd name="connsiteX3" fmla="*/ 205812 w 7149692"/>
                  <a:gd name="connsiteY3" fmla="*/ 3064934 h 4669174"/>
                  <a:gd name="connsiteX4" fmla="*/ 129612 w 7149692"/>
                  <a:gd name="connsiteY4" fmla="*/ 3124200 h 4669174"/>
                  <a:gd name="connsiteX5" fmla="*/ 78812 w 7149692"/>
                  <a:gd name="connsiteY5" fmla="*/ 3200400 h 4669174"/>
                  <a:gd name="connsiteX6" fmla="*/ 36479 w 7149692"/>
                  <a:gd name="connsiteY6" fmla="*/ 3310467 h 4669174"/>
                  <a:gd name="connsiteX7" fmla="*/ 19545 w 7149692"/>
                  <a:gd name="connsiteY7" fmla="*/ 3386667 h 4669174"/>
                  <a:gd name="connsiteX8" fmla="*/ 11079 w 7149692"/>
                  <a:gd name="connsiteY8" fmla="*/ 3505200 h 4669174"/>
                  <a:gd name="connsiteX9" fmla="*/ 36479 w 7149692"/>
                  <a:gd name="connsiteY9" fmla="*/ 3784600 h 4669174"/>
                  <a:gd name="connsiteX10" fmla="*/ 87279 w 7149692"/>
                  <a:gd name="connsiteY10" fmla="*/ 3894667 h 4669174"/>
                  <a:gd name="connsiteX11" fmla="*/ 121145 w 7149692"/>
                  <a:gd name="connsiteY11" fmla="*/ 3953934 h 4669174"/>
                  <a:gd name="connsiteX12" fmla="*/ 171945 w 7149692"/>
                  <a:gd name="connsiteY12" fmla="*/ 4030134 h 4669174"/>
                  <a:gd name="connsiteX13" fmla="*/ 239679 w 7149692"/>
                  <a:gd name="connsiteY13" fmla="*/ 4089400 h 4669174"/>
                  <a:gd name="connsiteX14" fmla="*/ 315879 w 7149692"/>
                  <a:gd name="connsiteY14" fmla="*/ 4148667 h 4669174"/>
                  <a:gd name="connsiteX15" fmla="*/ 442879 w 7149692"/>
                  <a:gd name="connsiteY15" fmla="*/ 4233334 h 4669174"/>
                  <a:gd name="connsiteX16" fmla="*/ 510612 w 7149692"/>
                  <a:gd name="connsiteY16" fmla="*/ 4267200 h 4669174"/>
                  <a:gd name="connsiteX17" fmla="*/ 595279 w 7149692"/>
                  <a:gd name="connsiteY17" fmla="*/ 4309534 h 4669174"/>
                  <a:gd name="connsiteX18" fmla="*/ 713812 w 7149692"/>
                  <a:gd name="connsiteY18" fmla="*/ 4360334 h 4669174"/>
                  <a:gd name="connsiteX19" fmla="*/ 764612 w 7149692"/>
                  <a:gd name="connsiteY19" fmla="*/ 4385734 h 4669174"/>
                  <a:gd name="connsiteX20" fmla="*/ 891612 w 7149692"/>
                  <a:gd name="connsiteY20" fmla="*/ 4394200 h 4669174"/>
                  <a:gd name="connsiteX21" fmla="*/ 1060945 w 7149692"/>
                  <a:gd name="connsiteY21" fmla="*/ 4377267 h 4669174"/>
                  <a:gd name="connsiteX22" fmla="*/ 1187945 w 7149692"/>
                  <a:gd name="connsiteY22" fmla="*/ 4326467 h 4669174"/>
                  <a:gd name="connsiteX23" fmla="*/ 1272612 w 7149692"/>
                  <a:gd name="connsiteY23" fmla="*/ 4267200 h 4669174"/>
                  <a:gd name="connsiteX24" fmla="*/ 1348812 w 7149692"/>
                  <a:gd name="connsiteY24" fmla="*/ 4191000 h 4669174"/>
                  <a:gd name="connsiteX25" fmla="*/ 1450412 w 7149692"/>
                  <a:gd name="connsiteY25" fmla="*/ 4123267 h 4669174"/>
                  <a:gd name="connsiteX26" fmla="*/ 1518145 w 7149692"/>
                  <a:gd name="connsiteY26" fmla="*/ 4013200 h 4669174"/>
                  <a:gd name="connsiteX27" fmla="*/ 1594345 w 7149692"/>
                  <a:gd name="connsiteY27" fmla="*/ 4123267 h 4669174"/>
                  <a:gd name="connsiteX28" fmla="*/ 1679012 w 7149692"/>
                  <a:gd name="connsiteY28" fmla="*/ 4241800 h 4669174"/>
                  <a:gd name="connsiteX29" fmla="*/ 1763679 w 7149692"/>
                  <a:gd name="connsiteY29" fmla="*/ 4334934 h 4669174"/>
                  <a:gd name="connsiteX30" fmla="*/ 1831412 w 7149692"/>
                  <a:gd name="connsiteY30" fmla="*/ 4368800 h 4669174"/>
                  <a:gd name="connsiteX31" fmla="*/ 1890679 w 7149692"/>
                  <a:gd name="connsiteY31" fmla="*/ 4411134 h 4669174"/>
                  <a:gd name="connsiteX32" fmla="*/ 1983812 w 7149692"/>
                  <a:gd name="connsiteY32" fmla="*/ 4453467 h 4669174"/>
                  <a:gd name="connsiteX33" fmla="*/ 2091194 w 7149692"/>
                  <a:gd name="connsiteY33" fmla="*/ 4540240 h 4669174"/>
                  <a:gd name="connsiteX34" fmla="*/ 2296254 w 7149692"/>
                  <a:gd name="connsiteY34" fmla="*/ 4606327 h 4669174"/>
                  <a:gd name="connsiteX35" fmla="*/ 2461561 w 7149692"/>
                  <a:gd name="connsiteY35" fmla="*/ 4624907 h 4669174"/>
                  <a:gd name="connsiteX36" fmla="*/ 2685721 w 7149692"/>
                  <a:gd name="connsiteY36" fmla="*/ 4650077 h 4669174"/>
                  <a:gd name="connsiteX37" fmla="*/ 2851703 w 7149692"/>
                  <a:gd name="connsiteY37" fmla="*/ 4668989 h 4669174"/>
                  <a:gd name="connsiteX38" fmla="*/ 2915145 w 7149692"/>
                  <a:gd name="connsiteY38" fmla="*/ 4639734 h 4669174"/>
                  <a:gd name="connsiteX39" fmla="*/ 3025212 w 7149692"/>
                  <a:gd name="connsiteY39" fmla="*/ 4631267 h 4669174"/>
                  <a:gd name="connsiteX40" fmla="*/ 3084479 w 7149692"/>
                  <a:gd name="connsiteY40" fmla="*/ 4555067 h 4669174"/>
                  <a:gd name="connsiteX41" fmla="*/ 3160679 w 7149692"/>
                  <a:gd name="connsiteY41" fmla="*/ 4419600 h 4669174"/>
                  <a:gd name="connsiteX42" fmla="*/ 3203012 w 7149692"/>
                  <a:gd name="connsiteY42" fmla="*/ 4351867 h 4669174"/>
                  <a:gd name="connsiteX43" fmla="*/ 3262279 w 7149692"/>
                  <a:gd name="connsiteY43" fmla="*/ 4275667 h 4669174"/>
                  <a:gd name="connsiteX44" fmla="*/ 3287679 w 7149692"/>
                  <a:gd name="connsiteY44" fmla="*/ 4224867 h 4669174"/>
                  <a:gd name="connsiteX45" fmla="*/ 3313079 w 7149692"/>
                  <a:gd name="connsiteY45" fmla="*/ 4123267 h 4669174"/>
                  <a:gd name="connsiteX46" fmla="*/ 3338479 w 7149692"/>
                  <a:gd name="connsiteY46" fmla="*/ 4055534 h 4669174"/>
                  <a:gd name="connsiteX47" fmla="*/ 3355412 w 7149692"/>
                  <a:gd name="connsiteY47" fmla="*/ 3987800 h 4669174"/>
                  <a:gd name="connsiteX48" fmla="*/ 3431612 w 7149692"/>
                  <a:gd name="connsiteY48" fmla="*/ 4047067 h 4669174"/>
                  <a:gd name="connsiteX49" fmla="*/ 3473945 w 7149692"/>
                  <a:gd name="connsiteY49" fmla="*/ 4089400 h 4669174"/>
                  <a:gd name="connsiteX50" fmla="*/ 3541679 w 7149692"/>
                  <a:gd name="connsiteY50" fmla="*/ 4165600 h 4669174"/>
                  <a:gd name="connsiteX51" fmla="*/ 3617879 w 7149692"/>
                  <a:gd name="connsiteY51" fmla="*/ 4233334 h 4669174"/>
                  <a:gd name="connsiteX52" fmla="*/ 3677145 w 7149692"/>
                  <a:gd name="connsiteY52" fmla="*/ 4292600 h 4669174"/>
                  <a:gd name="connsiteX53" fmla="*/ 3736412 w 7149692"/>
                  <a:gd name="connsiteY53" fmla="*/ 4360334 h 4669174"/>
                  <a:gd name="connsiteX54" fmla="*/ 3795679 w 7149692"/>
                  <a:gd name="connsiteY54" fmla="*/ 4402667 h 4669174"/>
                  <a:gd name="connsiteX55" fmla="*/ 3897279 w 7149692"/>
                  <a:gd name="connsiteY55" fmla="*/ 4461934 h 4669174"/>
                  <a:gd name="connsiteX56" fmla="*/ 3998879 w 7149692"/>
                  <a:gd name="connsiteY56" fmla="*/ 4495800 h 4669174"/>
                  <a:gd name="connsiteX57" fmla="*/ 4083545 w 7149692"/>
                  <a:gd name="connsiteY57" fmla="*/ 4512734 h 4669174"/>
                  <a:gd name="connsiteX58" fmla="*/ 4134345 w 7149692"/>
                  <a:gd name="connsiteY58" fmla="*/ 4529667 h 4669174"/>
                  <a:gd name="connsiteX59" fmla="*/ 4252879 w 7149692"/>
                  <a:gd name="connsiteY59" fmla="*/ 4538134 h 4669174"/>
                  <a:gd name="connsiteX60" fmla="*/ 4320612 w 7149692"/>
                  <a:gd name="connsiteY60" fmla="*/ 4546600 h 4669174"/>
                  <a:gd name="connsiteX61" fmla="*/ 4574612 w 7149692"/>
                  <a:gd name="connsiteY61" fmla="*/ 4555067 h 4669174"/>
                  <a:gd name="connsiteX62" fmla="*/ 4752412 w 7149692"/>
                  <a:gd name="connsiteY62" fmla="*/ 4572000 h 4669174"/>
                  <a:gd name="connsiteX63" fmla="*/ 4828612 w 7149692"/>
                  <a:gd name="connsiteY63" fmla="*/ 4580467 h 4669174"/>
                  <a:gd name="connsiteX64" fmla="*/ 5074145 w 7149692"/>
                  <a:gd name="connsiteY64" fmla="*/ 4588934 h 4669174"/>
                  <a:gd name="connsiteX65" fmla="*/ 5421279 w 7149692"/>
                  <a:gd name="connsiteY65" fmla="*/ 4563534 h 4669174"/>
                  <a:gd name="connsiteX66" fmla="*/ 5497479 w 7149692"/>
                  <a:gd name="connsiteY66" fmla="*/ 4529667 h 4669174"/>
                  <a:gd name="connsiteX67" fmla="*/ 5565212 w 7149692"/>
                  <a:gd name="connsiteY67" fmla="*/ 4461934 h 4669174"/>
                  <a:gd name="connsiteX68" fmla="*/ 5658345 w 7149692"/>
                  <a:gd name="connsiteY68" fmla="*/ 4385734 h 4669174"/>
                  <a:gd name="connsiteX69" fmla="*/ 5717612 w 7149692"/>
                  <a:gd name="connsiteY69" fmla="*/ 4343400 h 4669174"/>
                  <a:gd name="connsiteX70" fmla="*/ 5759945 w 7149692"/>
                  <a:gd name="connsiteY70" fmla="*/ 4292600 h 4669174"/>
                  <a:gd name="connsiteX71" fmla="*/ 5802279 w 7149692"/>
                  <a:gd name="connsiteY71" fmla="*/ 4174067 h 4669174"/>
                  <a:gd name="connsiteX72" fmla="*/ 5827679 w 7149692"/>
                  <a:gd name="connsiteY72" fmla="*/ 4097867 h 4669174"/>
                  <a:gd name="connsiteX73" fmla="*/ 5861545 w 7149692"/>
                  <a:gd name="connsiteY73" fmla="*/ 3987800 h 4669174"/>
                  <a:gd name="connsiteX74" fmla="*/ 5997012 w 7149692"/>
                  <a:gd name="connsiteY74" fmla="*/ 4013200 h 4669174"/>
                  <a:gd name="connsiteX75" fmla="*/ 6327212 w 7149692"/>
                  <a:gd name="connsiteY75" fmla="*/ 4004734 h 4669174"/>
                  <a:gd name="connsiteX76" fmla="*/ 6411879 w 7149692"/>
                  <a:gd name="connsiteY76" fmla="*/ 3996267 h 4669174"/>
                  <a:gd name="connsiteX77" fmla="*/ 6589679 w 7149692"/>
                  <a:gd name="connsiteY77" fmla="*/ 3979334 h 4669174"/>
                  <a:gd name="connsiteX78" fmla="*/ 6784412 w 7149692"/>
                  <a:gd name="connsiteY78" fmla="*/ 3945467 h 4669174"/>
                  <a:gd name="connsiteX79" fmla="*/ 6869079 w 7149692"/>
                  <a:gd name="connsiteY79" fmla="*/ 3869267 h 4669174"/>
                  <a:gd name="connsiteX80" fmla="*/ 6936812 w 7149692"/>
                  <a:gd name="connsiteY80" fmla="*/ 3759200 h 4669174"/>
                  <a:gd name="connsiteX81" fmla="*/ 6987612 w 7149692"/>
                  <a:gd name="connsiteY81" fmla="*/ 3666067 h 4669174"/>
                  <a:gd name="connsiteX82" fmla="*/ 7029945 w 7149692"/>
                  <a:gd name="connsiteY82" fmla="*/ 3572934 h 4669174"/>
                  <a:gd name="connsiteX83" fmla="*/ 7055345 w 7149692"/>
                  <a:gd name="connsiteY83" fmla="*/ 3479800 h 4669174"/>
                  <a:gd name="connsiteX84" fmla="*/ 7106145 w 7149692"/>
                  <a:gd name="connsiteY84" fmla="*/ 3378200 h 4669174"/>
                  <a:gd name="connsiteX85" fmla="*/ 7140012 w 7149692"/>
                  <a:gd name="connsiteY85" fmla="*/ 3259667 h 4669174"/>
                  <a:gd name="connsiteX86" fmla="*/ 7140012 w 7149692"/>
                  <a:gd name="connsiteY86" fmla="*/ 2937934 h 4669174"/>
                  <a:gd name="connsiteX87" fmla="*/ 7114612 w 7149692"/>
                  <a:gd name="connsiteY87" fmla="*/ 2836334 h 4669174"/>
                  <a:gd name="connsiteX88" fmla="*/ 7063812 w 7149692"/>
                  <a:gd name="connsiteY88" fmla="*/ 2743200 h 4669174"/>
                  <a:gd name="connsiteX89" fmla="*/ 7029945 w 7149692"/>
                  <a:gd name="connsiteY89" fmla="*/ 2641600 h 4669174"/>
                  <a:gd name="connsiteX90" fmla="*/ 7004545 w 7149692"/>
                  <a:gd name="connsiteY90" fmla="*/ 2582334 h 4669174"/>
                  <a:gd name="connsiteX91" fmla="*/ 6953745 w 7149692"/>
                  <a:gd name="connsiteY91" fmla="*/ 2514600 h 4669174"/>
                  <a:gd name="connsiteX92" fmla="*/ 6826745 w 7149692"/>
                  <a:gd name="connsiteY92" fmla="*/ 2421467 h 4669174"/>
                  <a:gd name="connsiteX93" fmla="*/ 6759012 w 7149692"/>
                  <a:gd name="connsiteY93" fmla="*/ 2396067 h 4669174"/>
                  <a:gd name="connsiteX94" fmla="*/ 6657412 w 7149692"/>
                  <a:gd name="connsiteY94" fmla="*/ 2319867 h 4669174"/>
                  <a:gd name="connsiteX95" fmla="*/ 6538879 w 7149692"/>
                  <a:gd name="connsiteY95" fmla="*/ 2294467 h 4669174"/>
                  <a:gd name="connsiteX96" fmla="*/ 6445745 w 7149692"/>
                  <a:gd name="connsiteY96" fmla="*/ 2260600 h 4669174"/>
                  <a:gd name="connsiteX97" fmla="*/ 6132479 w 7149692"/>
                  <a:gd name="connsiteY97" fmla="*/ 2260600 h 4669174"/>
                  <a:gd name="connsiteX98" fmla="*/ 6013945 w 7149692"/>
                  <a:gd name="connsiteY98" fmla="*/ 2302934 h 4669174"/>
                  <a:gd name="connsiteX99" fmla="*/ 5954679 w 7149692"/>
                  <a:gd name="connsiteY99" fmla="*/ 2319867 h 4669174"/>
                  <a:gd name="connsiteX100" fmla="*/ 5929279 w 7149692"/>
                  <a:gd name="connsiteY100" fmla="*/ 2167467 h 4669174"/>
                  <a:gd name="connsiteX101" fmla="*/ 5903879 w 7149692"/>
                  <a:gd name="connsiteY101" fmla="*/ 2091267 h 4669174"/>
                  <a:gd name="connsiteX102" fmla="*/ 5878479 w 7149692"/>
                  <a:gd name="connsiteY102" fmla="*/ 1955800 h 4669174"/>
                  <a:gd name="connsiteX103" fmla="*/ 5853079 w 7149692"/>
                  <a:gd name="connsiteY103" fmla="*/ 1905000 h 4669174"/>
                  <a:gd name="connsiteX104" fmla="*/ 5810745 w 7149692"/>
                  <a:gd name="connsiteY104" fmla="*/ 1811867 h 4669174"/>
                  <a:gd name="connsiteX105" fmla="*/ 5759945 w 7149692"/>
                  <a:gd name="connsiteY105" fmla="*/ 1693334 h 4669174"/>
                  <a:gd name="connsiteX106" fmla="*/ 5726079 w 7149692"/>
                  <a:gd name="connsiteY106" fmla="*/ 1591734 h 4669174"/>
                  <a:gd name="connsiteX107" fmla="*/ 5675279 w 7149692"/>
                  <a:gd name="connsiteY107" fmla="*/ 1507067 h 4669174"/>
                  <a:gd name="connsiteX108" fmla="*/ 5649879 w 7149692"/>
                  <a:gd name="connsiteY108" fmla="*/ 1447800 h 4669174"/>
                  <a:gd name="connsiteX109" fmla="*/ 5616012 w 7149692"/>
                  <a:gd name="connsiteY109" fmla="*/ 1380067 h 4669174"/>
                  <a:gd name="connsiteX110" fmla="*/ 5556745 w 7149692"/>
                  <a:gd name="connsiteY110" fmla="*/ 1270000 h 4669174"/>
                  <a:gd name="connsiteX111" fmla="*/ 5505945 w 7149692"/>
                  <a:gd name="connsiteY111" fmla="*/ 1185334 h 4669174"/>
                  <a:gd name="connsiteX112" fmla="*/ 5446679 w 7149692"/>
                  <a:gd name="connsiteY112" fmla="*/ 1083734 h 4669174"/>
                  <a:gd name="connsiteX113" fmla="*/ 5395879 w 7149692"/>
                  <a:gd name="connsiteY113" fmla="*/ 1024467 h 4669174"/>
                  <a:gd name="connsiteX114" fmla="*/ 5336612 w 7149692"/>
                  <a:gd name="connsiteY114" fmla="*/ 939800 h 4669174"/>
                  <a:gd name="connsiteX115" fmla="*/ 5294279 w 7149692"/>
                  <a:gd name="connsiteY115" fmla="*/ 889000 h 4669174"/>
                  <a:gd name="connsiteX116" fmla="*/ 5226545 w 7149692"/>
                  <a:gd name="connsiteY116" fmla="*/ 838200 h 4669174"/>
                  <a:gd name="connsiteX117" fmla="*/ 5158812 w 7149692"/>
                  <a:gd name="connsiteY117" fmla="*/ 812800 h 4669174"/>
                  <a:gd name="connsiteX118" fmla="*/ 5065679 w 7149692"/>
                  <a:gd name="connsiteY118" fmla="*/ 778934 h 4669174"/>
                  <a:gd name="connsiteX119" fmla="*/ 4955612 w 7149692"/>
                  <a:gd name="connsiteY119" fmla="*/ 753534 h 4669174"/>
                  <a:gd name="connsiteX120" fmla="*/ 4887879 w 7149692"/>
                  <a:gd name="connsiteY120" fmla="*/ 736600 h 4669174"/>
                  <a:gd name="connsiteX121" fmla="*/ 4760879 w 7149692"/>
                  <a:gd name="connsiteY121" fmla="*/ 795867 h 4669174"/>
                  <a:gd name="connsiteX122" fmla="*/ 4667745 w 7149692"/>
                  <a:gd name="connsiteY122" fmla="*/ 872067 h 4669174"/>
                  <a:gd name="connsiteX123" fmla="*/ 4600012 w 7149692"/>
                  <a:gd name="connsiteY123" fmla="*/ 990600 h 4669174"/>
                  <a:gd name="connsiteX124" fmla="*/ 4574612 w 7149692"/>
                  <a:gd name="connsiteY124" fmla="*/ 1066800 h 4669174"/>
                  <a:gd name="connsiteX125" fmla="*/ 4540745 w 7149692"/>
                  <a:gd name="connsiteY125" fmla="*/ 1210734 h 4669174"/>
                  <a:gd name="connsiteX126" fmla="*/ 4489945 w 7149692"/>
                  <a:gd name="connsiteY126" fmla="*/ 1168400 h 4669174"/>
                  <a:gd name="connsiteX127" fmla="*/ 4447612 w 7149692"/>
                  <a:gd name="connsiteY127" fmla="*/ 1049867 h 4669174"/>
                  <a:gd name="connsiteX128" fmla="*/ 4379879 w 7149692"/>
                  <a:gd name="connsiteY128" fmla="*/ 922867 h 4669174"/>
                  <a:gd name="connsiteX129" fmla="*/ 4329079 w 7149692"/>
                  <a:gd name="connsiteY129" fmla="*/ 821267 h 4669174"/>
                  <a:gd name="connsiteX130" fmla="*/ 4269812 w 7149692"/>
                  <a:gd name="connsiteY130" fmla="*/ 711200 h 4669174"/>
                  <a:gd name="connsiteX131" fmla="*/ 4210545 w 7149692"/>
                  <a:gd name="connsiteY131" fmla="*/ 609600 h 4669174"/>
                  <a:gd name="connsiteX132" fmla="*/ 4134345 w 7149692"/>
                  <a:gd name="connsiteY132" fmla="*/ 516467 h 4669174"/>
                  <a:gd name="connsiteX133" fmla="*/ 4100479 w 7149692"/>
                  <a:gd name="connsiteY133" fmla="*/ 448734 h 4669174"/>
                  <a:gd name="connsiteX134" fmla="*/ 4041212 w 7149692"/>
                  <a:gd name="connsiteY134" fmla="*/ 372534 h 4669174"/>
                  <a:gd name="connsiteX135" fmla="*/ 3990412 w 7149692"/>
                  <a:gd name="connsiteY135" fmla="*/ 313267 h 4669174"/>
                  <a:gd name="connsiteX136" fmla="*/ 3939612 w 7149692"/>
                  <a:gd name="connsiteY136" fmla="*/ 254000 h 4669174"/>
                  <a:gd name="connsiteX137" fmla="*/ 3846479 w 7149692"/>
                  <a:gd name="connsiteY137" fmla="*/ 186267 h 4669174"/>
                  <a:gd name="connsiteX138" fmla="*/ 3787212 w 7149692"/>
                  <a:gd name="connsiteY138" fmla="*/ 135467 h 4669174"/>
                  <a:gd name="connsiteX139" fmla="*/ 3694079 w 7149692"/>
                  <a:gd name="connsiteY139" fmla="*/ 101600 h 4669174"/>
                  <a:gd name="connsiteX140" fmla="*/ 3617879 w 7149692"/>
                  <a:gd name="connsiteY140" fmla="*/ 67734 h 4669174"/>
                  <a:gd name="connsiteX141" fmla="*/ 3550145 w 7149692"/>
                  <a:gd name="connsiteY141" fmla="*/ 42334 h 4669174"/>
                  <a:gd name="connsiteX142" fmla="*/ 3431612 w 7149692"/>
                  <a:gd name="connsiteY142" fmla="*/ 8467 h 4669174"/>
                  <a:gd name="connsiteX143" fmla="*/ 3330012 w 7149692"/>
                  <a:gd name="connsiteY143" fmla="*/ 0 h 4669174"/>
                  <a:gd name="connsiteX144" fmla="*/ 3143745 w 7149692"/>
                  <a:gd name="connsiteY144" fmla="*/ 8467 h 4669174"/>
                  <a:gd name="connsiteX145" fmla="*/ 3050612 w 7149692"/>
                  <a:gd name="connsiteY145" fmla="*/ 25400 h 4669174"/>
                  <a:gd name="connsiteX146" fmla="*/ 2991345 w 7149692"/>
                  <a:gd name="connsiteY146" fmla="*/ 42334 h 4669174"/>
                  <a:gd name="connsiteX147" fmla="*/ 2898212 w 7149692"/>
                  <a:gd name="connsiteY147" fmla="*/ 93134 h 4669174"/>
                  <a:gd name="connsiteX148" fmla="*/ 2805079 w 7149692"/>
                  <a:gd name="connsiteY148" fmla="*/ 160867 h 4669174"/>
                  <a:gd name="connsiteX149" fmla="*/ 2745812 w 7149692"/>
                  <a:gd name="connsiteY149" fmla="*/ 203200 h 4669174"/>
                  <a:gd name="connsiteX150" fmla="*/ 2695012 w 7149692"/>
                  <a:gd name="connsiteY150" fmla="*/ 296334 h 4669174"/>
                  <a:gd name="connsiteX151" fmla="*/ 2644212 w 7149692"/>
                  <a:gd name="connsiteY151" fmla="*/ 389467 h 4669174"/>
                  <a:gd name="connsiteX152" fmla="*/ 2610345 w 7149692"/>
                  <a:gd name="connsiteY152" fmla="*/ 541867 h 4669174"/>
                  <a:gd name="connsiteX153" fmla="*/ 2568012 w 7149692"/>
                  <a:gd name="connsiteY153" fmla="*/ 643467 h 4669174"/>
                  <a:gd name="connsiteX154" fmla="*/ 2542612 w 7149692"/>
                  <a:gd name="connsiteY154" fmla="*/ 728134 h 4669174"/>
                  <a:gd name="connsiteX155" fmla="*/ 2551079 w 7149692"/>
                  <a:gd name="connsiteY155" fmla="*/ 880534 h 4669174"/>
                  <a:gd name="connsiteX156" fmla="*/ 2576479 w 7149692"/>
                  <a:gd name="connsiteY156" fmla="*/ 973667 h 4669174"/>
                  <a:gd name="connsiteX157" fmla="*/ 2618812 w 7149692"/>
                  <a:gd name="connsiteY157" fmla="*/ 1066800 h 4669174"/>
                  <a:gd name="connsiteX158" fmla="*/ 2678079 w 7149692"/>
                  <a:gd name="connsiteY158" fmla="*/ 1134534 h 4669174"/>
                  <a:gd name="connsiteX159" fmla="*/ 2703479 w 7149692"/>
                  <a:gd name="connsiteY159" fmla="*/ 1202267 h 4669174"/>
                  <a:gd name="connsiteX160" fmla="*/ 2635745 w 7149692"/>
                  <a:gd name="connsiteY160" fmla="*/ 1193800 h 4669174"/>
                  <a:gd name="connsiteX161" fmla="*/ 2568012 w 7149692"/>
                  <a:gd name="connsiteY161" fmla="*/ 1117600 h 4669174"/>
                  <a:gd name="connsiteX162" fmla="*/ 2508745 w 7149692"/>
                  <a:gd name="connsiteY162" fmla="*/ 1049867 h 4669174"/>
                  <a:gd name="connsiteX163" fmla="*/ 2432545 w 7149692"/>
                  <a:gd name="connsiteY163" fmla="*/ 999067 h 4669174"/>
                  <a:gd name="connsiteX164" fmla="*/ 2305545 w 7149692"/>
                  <a:gd name="connsiteY164" fmla="*/ 889000 h 4669174"/>
                  <a:gd name="connsiteX165" fmla="*/ 2187012 w 7149692"/>
                  <a:gd name="connsiteY165" fmla="*/ 804334 h 4669174"/>
                  <a:gd name="connsiteX166" fmla="*/ 2017679 w 7149692"/>
                  <a:gd name="connsiteY166" fmla="*/ 677334 h 4669174"/>
                  <a:gd name="connsiteX167" fmla="*/ 1873745 w 7149692"/>
                  <a:gd name="connsiteY167" fmla="*/ 575734 h 4669174"/>
                  <a:gd name="connsiteX168" fmla="*/ 1789079 w 7149692"/>
                  <a:gd name="connsiteY168" fmla="*/ 533400 h 4669174"/>
                  <a:gd name="connsiteX169" fmla="*/ 1611279 w 7149692"/>
                  <a:gd name="connsiteY169" fmla="*/ 474134 h 4669174"/>
                  <a:gd name="connsiteX170" fmla="*/ 1501212 w 7149692"/>
                  <a:gd name="connsiteY170" fmla="*/ 465667 h 4669174"/>
                  <a:gd name="connsiteX171" fmla="*/ 1314945 w 7149692"/>
                  <a:gd name="connsiteY171" fmla="*/ 474134 h 4669174"/>
                  <a:gd name="connsiteX172" fmla="*/ 1179479 w 7149692"/>
                  <a:gd name="connsiteY172" fmla="*/ 508000 h 4669174"/>
                  <a:gd name="connsiteX173" fmla="*/ 1111745 w 7149692"/>
                  <a:gd name="connsiteY173" fmla="*/ 524934 h 4669174"/>
                  <a:gd name="connsiteX174" fmla="*/ 1044012 w 7149692"/>
                  <a:gd name="connsiteY174" fmla="*/ 567267 h 4669174"/>
                  <a:gd name="connsiteX175" fmla="*/ 993212 w 7149692"/>
                  <a:gd name="connsiteY175" fmla="*/ 618067 h 4669174"/>
                  <a:gd name="connsiteX176" fmla="*/ 933945 w 7149692"/>
                  <a:gd name="connsiteY176" fmla="*/ 728134 h 4669174"/>
                  <a:gd name="connsiteX177" fmla="*/ 900079 w 7149692"/>
                  <a:gd name="connsiteY177" fmla="*/ 778934 h 4669174"/>
                  <a:gd name="connsiteX178" fmla="*/ 883145 w 7149692"/>
                  <a:gd name="connsiteY178" fmla="*/ 838200 h 4669174"/>
                  <a:gd name="connsiteX179" fmla="*/ 866212 w 7149692"/>
                  <a:gd name="connsiteY179" fmla="*/ 905934 h 4669174"/>
                  <a:gd name="connsiteX180" fmla="*/ 883145 w 7149692"/>
                  <a:gd name="connsiteY180" fmla="*/ 1227667 h 4669174"/>
                  <a:gd name="connsiteX181" fmla="*/ 908545 w 7149692"/>
                  <a:gd name="connsiteY181" fmla="*/ 1320800 h 4669174"/>
                  <a:gd name="connsiteX182" fmla="*/ 967812 w 7149692"/>
                  <a:gd name="connsiteY182" fmla="*/ 1413934 h 4669174"/>
                  <a:gd name="connsiteX183" fmla="*/ 1010145 w 7149692"/>
                  <a:gd name="connsiteY183" fmla="*/ 1490134 h 4669174"/>
                  <a:gd name="connsiteX184" fmla="*/ 1060945 w 7149692"/>
                  <a:gd name="connsiteY184" fmla="*/ 1532467 h 4669174"/>
                  <a:gd name="connsiteX185" fmla="*/ 1145612 w 7149692"/>
                  <a:gd name="connsiteY185" fmla="*/ 1617134 h 4669174"/>
                  <a:gd name="connsiteX186" fmla="*/ 1230279 w 7149692"/>
                  <a:gd name="connsiteY186" fmla="*/ 1710267 h 4669174"/>
                  <a:gd name="connsiteX187" fmla="*/ 1314945 w 7149692"/>
                  <a:gd name="connsiteY187" fmla="*/ 1794934 h 4669174"/>
                  <a:gd name="connsiteX188" fmla="*/ 1391145 w 7149692"/>
                  <a:gd name="connsiteY188" fmla="*/ 1862667 h 4669174"/>
                  <a:gd name="connsiteX189" fmla="*/ 1433479 w 7149692"/>
                  <a:gd name="connsiteY189" fmla="*/ 1921934 h 4669174"/>
                  <a:gd name="connsiteX190" fmla="*/ 1357279 w 7149692"/>
                  <a:gd name="connsiteY190" fmla="*/ 1921934 h 4669174"/>
                  <a:gd name="connsiteX191" fmla="*/ 1298012 w 7149692"/>
                  <a:gd name="connsiteY191" fmla="*/ 1888067 h 4669174"/>
                  <a:gd name="connsiteX192" fmla="*/ 1204879 w 7149692"/>
                  <a:gd name="connsiteY192" fmla="*/ 1845734 h 4669174"/>
                  <a:gd name="connsiteX193" fmla="*/ 1128679 w 7149692"/>
                  <a:gd name="connsiteY193" fmla="*/ 1820334 h 4669174"/>
                  <a:gd name="connsiteX194" fmla="*/ 967812 w 7149692"/>
                  <a:gd name="connsiteY194" fmla="*/ 1811867 h 4669174"/>
                  <a:gd name="connsiteX195" fmla="*/ 866212 w 7149692"/>
                  <a:gd name="connsiteY195" fmla="*/ 1803400 h 4669174"/>
                  <a:gd name="connsiteX196" fmla="*/ 790012 w 7149692"/>
                  <a:gd name="connsiteY196" fmla="*/ 1811867 h 4669174"/>
                  <a:gd name="connsiteX197" fmla="*/ 722279 w 7149692"/>
                  <a:gd name="connsiteY197" fmla="*/ 1837267 h 4669174"/>
                  <a:gd name="connsiteX198" fmla="*/ 654545 w 7149692"/>
                  <a:gd name="connsiteY198" fmla="*/ 1896534 h 4669174"/>
                  <a:gd name="connsiteX199" fmla="*/ 544479 w 7149692"/>
                  <a:gd name="connsiteY199" fmla="*/ 1981200 h 4669174"/>
                  <a:gd name="connsiteX200" fmla="*/ 459812 w 7149692"/>
                  <a:gd name="connsiteY200" fmla="*/ 2032000 h 4669174"/>
                  <a:gd name="connsiteX201" fmla="*/ 400545 w 7149692"/>
                  <a:gd name="connsiteY201" fmla="*/ 2099734 h 4669174"/>
                  <a:gd name="connsiteX202" fmla="*/ 332812 w 7149692"/>
                  <a:gd name="connsiteY202" fmla="*/ 2159000 h 4669174"/>
                  <a:gd name="connsiteX203" fmla="*/ 282012 w 7149692"/>
                  <a:gd name="connsiteY203" fmla="*/ 2235200 h 4669174"/>
                  <a:gd name="connsiteX204" fmla="*/ 205812 w 7149692"/>
                  <a:gd name="connsiteY204" fmla="*/ 2362200 h 4669174"/>
                  <a:gd name="connsiteX205" fmla="*/ 180412 w 7149692"/>
                  <a:gd name="connsiteY205" fmla="*/ 2446867 h 4669174"/>
                  <a:gd name="connsiteX206" fmla="*/ 239679 w 7149692"/>
                  <a:gd name="connsiteY206" fmla="*/ 2573867 h 4669174"/>
                  <a:gd name="connsiteX207" fmla="*/ 315879 w 7149692"/>
                  <a:gd name="connsiteY207" fmla="*/ 2641600 h 4669174"/>
                  <a:gd name="connsiteX208" fmla="*/ 417479 w 7149692"/>
                  <a:gd name="connsiteY208" fmla="*/ 2709334 h 4669174"/>
                  <a:gd name="connsiteX209" fmla="*/ 510612 w 7149692"/>
                  <a:gd name="connsiteY209" fmla="*/ 2768600 h 4669174"/>
                  <a:gd name="connsiteX210" fmla="*/ 561412 w 7149692"/>
                  <a:gd name="connsiteY210" fmla="*/ 2827867 h 4669174"/>
                  <a:gd name="connsiteX211" fmla="*/ 603745 w 7149692"/>
                  <a:gd name="connsiteY211" fmla="*/ 2895600 h 4669174"/>
                  <a:gd name="connsiteX0" fmla="*/ 603745 w 7149692"/>
                  <a:gd name="connsiteY0" fmla="*/ 2895600 h 4668989"/>
                  <a:gd name="connsiteX1" fmla="*/ 383612 w 7149692"/>
                  <a:gd name="connsiteY1" fmla="*/ 2971800 h 4668989"/>
                  <a:gd name="connsiteX2" fmla="*/ 298945 w 7149692"/>
                  <a:gd name="connsiteY2" fmla="*/ 2997200 h 4668989"/>
                  <a:gd name="connsiteX3" fmla="*/ 205812 w 7149692"/>
                  <a:gd name="connsiteY3" fmla="*/ 3064934 h 4668989"/>
                  <a:gd name="connsiteX4" fmla="*/ 129612 w 7149692"/>
                  <a:gd name="connsiteY4" fmla="*/ 3124200 h 4668989"/>
                  <a:gd name="connsiteX5" fmla="*/ 78812 w 7149692"/>
                  <a:gd name="connsiteY5" fmla="*/ 3200400 h 4668989"/>
                  <a:gd name="connsiteX6" fmla="*/ 36479 w 7149692"/>
                  <a:gd name="connsiteY6" fmla="*/ 3310467 h 4668989"/>
                  <a:gd name="connsiteX7" fmla="*/ 19545 w 7149692"/>
                  <a:gd name="connsiteY7" fmla="*/ 3386667 h 4668989"/>
                  <a:gd name="connsiteX8" fmla="*/ 11079 w 7149692"/>
                  <a:gd name="connsiteY8" fmla="*/ 3505200 h 4668989"/>
                  <a:gd name="connsiteX9" fmla="*/ 36479 w 7149692"/>
                  <a:gd name="connsiteY9" fmla="*/ 3784600 h 4668989"/>
                  <a:gd name="connsiteX10" fmla="*/ 87279 w 7149692"/>
                  <a:gd name="connsiteY10" fmla="*/ 3894667 h 4668989"/>
                  <a:gd name="connsiteX11" fmla="*/ 121145 w 7149692"/>
                  <a:gd name="connsiteY11" fmla="*/ 3953934 h 4668989"/>
                  <a:gd name="connsiteX12" fmla="*/ 171945 w 7149692"/>
                  <a:gd name="connsiteY12" fmla="*/ 4030134 h 4668989"/>
                  <a:gd name="connsiteX13" fmla="*/ 239679 w 7149692"/>
                  <a:gd name="connsiteY13" fmla="*/ 4089400 h 4668989"/>
                  <a:gd name="connsiteX14" fmla="*/ 315879 w 7149692"/>
                  <a:gd name="connsiteY14" fmla="*/ 4148667 h 4668989"/>
                  <a:gd name="connsiteX15" fmla="*/ 442879 w 7149692"/>
                  <a:gd name="connsiteY15" fmla="*/ 4233334 h 4668989"/>
                  <a:gd name="connsiteX16" fmla="*/ 510612 w 7149692"/>
                  <a:gd name="connsiteY16" fmla="*/ 4267200 h 4668989"/>
                  <a:gd name="connsiteX17" fmla="*/ 595279 w 7149692"/>
                  <a:gd name="connsiteY17" fmla="*/ 4309534 h 4668989"/>
                  <a:gd name="connsiteX18" fmla="*/ 713812 w 7149692"/>
                  <a:gd name="connsiteY18" fmla="*/ 4360334 h 4668989"/>
                  <a:gd name="connsiteX19" fmla="*/ 764612 w 7149692"/>
                  <a:gd name="connsiteY19" fmla="*/ 4385734 h 4668989"/>
                  <a:gd name="connsiteX20" fmla="*/ 891612 w 7149692"/>
                  <a:gd name="connsiteY20" fmla="*/ 4394200 h 4668989"/>
                  <a:gd name="connsiteX21" fmla="*/ 1060945 w 7149692"/>
                  <a:gd name="connsiteY21" fmla="*/ 4377267 h 4668989"/>
                  <a:gd name="connsiteX22" fmla="*/ 1187945 w 7149692"/>
                  <a:gd name="connsiteY22" fmla="*/ 4326467 h 4668989"/>
                  <a:gd name="connsiteX23" fmla="*/ 1272612 w 7149692"/>
                  <a:gd name="connsiteY23" fmla="*/ 4267200 h 4668989"/>
                  <a:gd name="connsiteX24" fmla="*/ 1348812 w 7149692"/>
                  <a:gd name="connsiteY24" fmla="*/ 4191000 h 4668989"/>
                  <a:gd name="connsiteX25" fmla="*/ 1450412 w 7149692"/>
                  <a:gd name="connsiteY25" fmla="*/ 4123267 h 4668989"/>
                  <a:gd name="connsiteX26" fmla="*/ 1518145 w 7149692"/>
                  <a:gd name="connsiteY26" fmla="*/ 4013200 h 4668989"/>
                  <a:gd name="connsiteX27" fmla="*/ 1594345 w 7149692"/>
                  <a:gd name="connsiteY27" fmla="*/ 4123267 h 4668989"/>
                  <a:gd name="connsiteX28" fmla="*/ 1679012 w 7149692"/>
                  <a:gd name="connsiteY28" fmla="*/ 4241800 h 4668989"/>
                  <a:gd name="connsiteX29" fmla="*/ 1763679 w 7149692"/>
                  <a:gd name="connsiteY29" fmla="*/ 4334934 h 4668989"/>
                  <a:gd name="connsiteX30" fmla="*/ 1831412 w 7149692"/>
                  <a:gd name="connsiteY30" fmla="*/ 4368800 h 4668989"/>
                  <a:gd name="connsiteX31" fmla="*/ 1890679 w 7149692"/>
                  <a:gd name="connsiteY31" fmla="*/ 4411134 h 4668989"/>
                  <a:gd name="connsiteX32" fmla="*/ 1983812 w 7149692"/>
                  <a:gd name="connsiteY32" fmla="*/ 4453467 h 4668989"/>
                  <a:gd name="connsiteX33" fmla="*/ 2091194 w 7149692"/>
                  <a:gd name="connsiteY33" fmla="*/ 4540240 h 4668989"/>
                  <a:gd name="connsiteX34" fmla="*/ 2296254 w 7149692"/>
                  <a:gd name="connsiteY34" fmla="*/ 4606327 h 4668989"/>
                  <a:gd name="connsiteX35" fmla="*/ 2461561 w 7149692"/>
                  <a:gd name="connsiteY35" fmla="*/ 4624907 h 4668989"/>
                  <a:gd name="connsiteX36" fmla="*/ 2685721 w 7149692"/>
                  <a:gd name="connsiteY36" fmla="*/ 4650077 h 4668989"/>
                  <a:gd name="connsiteX37" fmla="*/ 2851703 w 7149692"/>
                  <a:gd name="connsiteY37" fmla="*/ 4668989 h 4668989"/>
                  <a:gd name="connsiteX38" fmla="*/ 3025212 w 7149692"/>
                  <a:gd name="connsiteY38" fmla="*/ 4631267 h 4668989"/>
                  <a:gd name="connsiteX39" fmla="*/ 3084479 w 7149692"/>
                  <a:gd name="connsiteY39" fmla="*/ 4555067 h 4668989"/>
                  <a:gd name="connsiteX40" fmla="*/ 3160679 w 7149692"/>
                  <a:gd name="connsiteY40" fmla="*/ 4419600 h 4668989"/>
                  <a:gd name="connsiteX41" fmla="*/ 3203012 w 7149692"/>
                  <a:gd name="connsiteY41" fmla="*/ 4351867 h 4668989"/>
                  <a:gd name="connsiteX42" fmla="*/ 3262279 w 7149692"/>
                  <a:gd name="connsiteY42" fmla="*/ 4275667 h 4668989"/>
                  <a:gd name="connsiteX43" fmla="*/ 3287679 w 7149692"/>
                  <a:gd name="connsiteY43" fmla="*/ 4224867 h 4668989"/>
                  <a:gd name="connsiteX44" fmla="*/ 3313079 w 7149692"/>
                  <a:gd name="connsiteY44" fmla="*/ 4123267 h 4668989"/>
                  <a:gd name="connsiteX45" fmla="*/ 3338479 w 7149692"/>
                  <a:gd name="connsiteY45" fmla="*/ 4055534 h 4668989"/>
                  <a:gd name="connsiteX46" fmla="*/ 3355412 w 7149692"/>
                  <a:gd name="connsiteY46" fmla="*/ 3987800 h 4668989"/>
                  <a:gd name="connsiteX47" fmla="*/ 3431612 w 7149692"/>
                  <a:gd name="connsiteY47" fmla="*/ 4047067 h 4668989"/>
                  <a:gd name="connsiteX48" fmla="*/ 3473945 w 7149692"/>
                  <a:gd name="connsiteY48" fmla="*/ 4089400 h 4668989"/>
                  <a:gd name="connsiteX49" fmla="*/ 3541679 w 7149692"/>
                  <a:gd name="connsiteY49" fmla="*/ 4165600 h 4668989"/>
                  <a:gd name="connsiteX50" fmla="*/ 3617879 w 7149692"/>
                  <a:gd name="connsiteY50" fmla="*/ 4233334 h 4668989"/>
                  <a:gd name="connsiteX51" fmla="*/ 3677145 w 7149692"/>
                  <a:gd name="connsiteY51" fmla="*/ 4292600 h 4668989"/>
                  <a:gd name="connsiteX52" fmla="*/ 3736412 w 7149692"/>
                  <a:gd name="connsiteY52" fmla="*/ 4360334 h 4668989"/>
                  <a:gd name="connsiteX53" fmla="*/ 3795679 w 7149692"/>
                  <a:gd name="connsiteY53" fmla="*/ 4402667 h 4668989"/>
                  <a:gd name="connsiteX54" fmla="*/ 3897279 w 7149692"/>
                  <a:gd name="connsiteY54" fmla="*/ 4461934 h 4668989"/>
                  <a:gd name="connsiteX55" fmla="*/ 3998879 w 7149692"/>
                  <a:gd name="connsiteY55" fmla="*/ 4495800 h 4668989"/>
                  <a:gd name="connsiteX56" fmla="*/ 4083545 w 7149692"/>
                  <a:gd name="connsiteY56" fmla="*/ 4512734 h 4668989"/>
                  <a:gd name="connsiteX57" fmla="*/ 4134345 w 7149692"/>
                  <a:gd name="connsiteY57" fmla="*/ 4529667 h 4668989"/>
                  <a:gd name="connsiteX58" fmla="*/ 4252879 w 7149692"/>
                  <a:gd name="connsiteY58" fmla="*/ 4538134 h 4668989"/>
                  <a:gd name="connsiteX59" fmla="*/ 4320612 w 7149692"/>
                  <a:gd name="connsiteY59" fmla="*/ 4546600 h 4668989"/>
                  <a:gd name="connsiteX60" fmla="*/ 4574612 w 7149692"/>
                  <a:gd name="connsiteY60" fmla="*/ 4555067 h 4668989"/>
                  <a:gd name="connsiteX61" fmla="*/ 4752412 w 7149692"/>
                  <a:gd name="connsiteY61" fmla="*/ 4572000 h 4668989"/>
                  <a:gd name="connsiteX62" fmla="*/ 4828612 w 7149692"/>
                  <a:gd name="connsiteY62" fmla="*/ 4580467 h 4668989"/>
                  <a:gd name="connsiteX63" fmla="*/ 5074145 w 7149692"/>
                  <a:gd name="connsiteY63" fmla="*/ 4588934 h 4668989"/>
                  <a:gd name="connsiteX64" fmla="*/ 5421279 w 7149692"/>
                  <a:gd name="connsiteY64" fmla="*/ 4563534 h 4668989"/>
                  <a:gd name="connsiteX65" fmla="*/ 5497479 w 7149692"/>
                  <a:gd name="connsiteY65" fmla="*/ 4529667 h 4668989"/>
                  <a:gd name="connsiteX66" fmla="*/ 5565212 w 7149692"/>
                  <a:gd name="connsiteY66" fmla="*/ 4461934 h 4668989"/>
                  <a:gd name="connsiteX67" fmla="*/ 5658345 w 7149692"/>
                  <a:gd name="connsiteY67" fmla="*/ 4385734 h 4668989"/>
                  <a:gd name="connsiteX68" fmla="*/ 5717612 w 7149692"/>
                  <a:gd name="connsiteY68" fmla="*/ 4343400 h 4668989"/>
                  <a:gd name="connsiteX69" fmla="*/ 5759945 w 7149692"/>
                  <a:gd name="connsiteY69" fmla="*/ 4292600 h 4668989"/>
                  <a:gd name="connsiteX70" fmla="*/ 5802279 w 7149692"/>
                  <a:gd name="connsiteY70" fmla="*/ 4174067 h 4668989"/>
                  <a:gd name="connsiteX71" fmla="*/ 5827679 w 7149692"/>
                  <a:gd name="connsiteY71" fmla="*/ 4097867 h 4668989"/>
                  <a:gd name="connsiteX72" fmla="*/ 5861545 w 7149692"/>
                  <a:gd name="connsiteY72" fmla="*/ 3987800 h 4668989"/>
                  <a:gd name="connsiteX73" fmla="*/ 5997012 w 7149692"/>
                  <a:gd name="connsiteY73" fmla="*/ 4013200 h 4668989"/>
                  <a:gd name="connsiteX74" fmla="*/ 6327212 w 7149692"/>
                  <a:gd name="connsiteY74" fmla="*/ 4004734 h 4668989"/>
                  <a:gd name="connsiteX75" fmla="*/ 6411879 w 7149692"/>
                  <a:gd name="connsiteY75" fmla="*/ 3996267 h 4668989"/>
                  <a:gd name="connsiteX76" fmla="*/ 6589679 w 7149692"/>
                  <a:gd name="connsiteY76" fmla="*/ 3979334 h 4668989"/>
                  <a:gd name="connsiteX77" fmla="*/ 6784412 w 7149692"/>
                  <a:gd name="connsiteY77" fmla="*/ 3945467 h 4668989"/>
                  <a:gd name="connsiteX78" fmla="*/ 6869079 w 7149692"/>
                  <a:gd name="connsiteY78" fmla="*/ 3869267 h 4668989"/>
                  <a:gd name="connsiteX79" fmla="*/ 6936812 w 7149692"/>
                  <a:gd name="connsiteY79" fmla="*/ 3759200 h 4668989"/>
                  <a:gd name="connsiteX80" fmla="*/ 6987612 w 7149692"/>
                  <a:gd name="connsiteY80" fmla="*/ 3666067 h 4668989"/>
                  <a:gd name="connsiteX81" fmla="*/ 7029945 w 7149692"/>
                  <a:gd name="connsiteY81" fmla="*/ 3572934 h 4668989"/>
                  <a:gd name="connsiteX82" fmla="*/ 7055345 w 7149692"/>
                  <a:gd name="connsiteY82" fmla="*/ 3479800 h 4668989"/>
                  <a:gd name="connsiteX83" fmla="*/ 7106145 w 7149692"/>
                  <a:gd name="connsiteY83" fmla="*/ 3378200 h 4668989"/>
                  <a:gd name="connsiteX84" fmla="*/ 7140012 w 7149692"/>
                  <a:gd name="connsiteY84" fmla="*/ 3259667 h 4668989"/>
                  <a:gd name="connsiteX85" fmla="*/ 7140012 w 7149692"/>
                  <a:gd name="connsiteY85" fmla="*/ 2937934 h 4668989"/>
                  <a:gd name="connsiteX86" fmla="*/ 7114612 w 7149692"/>
                  <a:gd name="connsiteY86" fmla="*/ 2836334 h 4668989"/>
                  <a:gd name="connsiteX87" fmla="*/ 7063812 w 7149692"/>
                  <a:gd name="connsiteY87" fmla="*/ 2743200 h 4668989"/>
                  <a:gd name="connsiteX88" fmla="*/ 7029945 w 7149692"/>
                  <a:gd name="connsiteY88" fmla="*/ 2641600 h 4668989"/>
                  <a:gd name="connsiteX89" fmla="*/ 7004545 w 7149692"/>
                  <a:gd name="connsiteY89" fmla="*/ 2582334 h 4668989"/>
                  <a:gd name="connsiteX90" fmla="*/ 6953745 w 7149692"/>
                  <a:gd name="connsiteY90" fmla="*/ 2514600 h 4668989"/>
                  <a:gd name="connsiteX91" fmla="*/ 6826745 w 7149692"/>
                  <a:gd name="connsiteY91" fmla="*/ 2421467 h 4668989"/>
                  <a:gd name="connsiteX92" fmla="*/ 6759012 w 7149692"/>
                  <a:gd name="connsiteY92" fmla="*/ 2396067 h 4668989"/>
                  <a:gd name="connsiteX93" fmla="*/ 6657412 w 7149692"/>
                  <a:gd name="connsiteY93" fmla="*/ 2319867 h 4668989"/>
                  <a:gd name="connsiteX94" fmla="*/ 6538879 w 7149692"/>
                  <a:gd name="connsiteY94" fmla="*/ 2294467 h 4668989"/>
                  <a:gd name="connsiteX95" fmla="*/ 6445745 w 7149692"/>
                  <a:gd name="connsiteY95" fmla="*/ 2260600 h 4668989"/>
                  <a:gd name="connsiteX96" fmla="*/ 6132479 w 7149692"/>
                  <a:gd name="connsiteY96" fmla="*/ 2260600 h 4668989"/>
                  <a:gd name="connsiteX97" fmla="*/ 6013945 w 7149692"/>
                  <a:gd name="connsiteY97" fmla="*/ 2302934 h 4668989"/>
                  <a:gd name="connsiteX98" fmla="*/ 5954679 w 7149692"/>
                  <a:gd name="connsiteY98" fmla="*/ 2319867 h 4668989"/>
                  <a:gd name="connsiteX99" fmla="*/ 5929279 w 7149692"/>
                  <a:gd name="connsiteY99" fmla="*/ 2167467 h 4668989"/>
                  <a:gd name="connsiteX100" fmla="*/ 5903879 w 7149692"/>
                  <a:gd name="connsiteY100" fmla="*/ 2091267 h 4668989"/>
                  <a:gd name="connsiteX101" fmla="*/ 5878479 w 7149692"/>
                  <a:gd name="connsiteY101" fmla="*/ 1955800 h 4668989"/>
                  <a:gd name="connsiteX102" fmla="*/ 5853079 w 7149692"/>
                  <a:gd name="connsiteY102" fmla="*/ 1905000 h 4668989"/>
                  <a:gd name="connsiteX103" fmla="*/ 5810745 w 7149692"/>
                  <a:gd name="connsiteY103" fmla="*/ 1811867 h 4668989"/>
                  <a:gd name="connsiteX104" fmla="*/ 5759945 w 7149692"/>
                  <a:gd name="connsiteY104" fmla="*/ 1693334 h 4668989"/>
                  <a:gd name="connsiteX105" fmla="*/ 5726079 w 7149692"/>
                  <a:gd name="connsiteY105" fmla="*/ 1591734 h 4668989"/>
                  <a:gd name="connsiteX106" fmla="*/ 5675279 w 7149692"/>
                  <a:gd name="connsiteY106" fmla="*/ 1507067 h 4668989"/>
                  <a:gd name="connsiteX107" fmla="*/ 5649879 w 7149692"/>
                  <a:gd name="connsiteY107" fmla="*/ 1447800 h 4668989"/>
                  <a:gd name="connsiteX108" fmla="*/ 5616012 w 7149692"/>
                  <a:gd name="connsiteY108" fmla="*/ 1380067 h 4668989"/>
                  <a:gd name="connsiteX109" fmla="*/ 5556745 w 7149692"/>
                  <a:gd name="connsiteY109" fmla="*/ 1270000 h 4668989"/>
                  <a:gd name="connsiteX110" fmla="*/ 5505945 w 7149692"/>
                  <a:gd name="connsiteY110" fmla="*/ 1185334 h 4668989"/>
                  <a:gd name="connsiteX111" fmla="*/ 5446679 w 7149692"/>
                  <a:gd name="connsiteY111" fmla="*/ 1083734 h 4668989"/>
                  <a:gd name="connsiteX112" fmla="*/ 5395879 w 7149692"/>
                  <a:gd name="connsiteY112" fmla="*/ 1024467 h 4668989"/>
                  <a:gd name="connsiteX113" fmla="*/ 5336612 w 7149692"/>
                  <a:gd name="connsiteY113" fmla="*/ 939800 h 4668989"/>
                  <a:gd name="connsiteX114" fmla="*/ 5294279 w 7149692"/>
                  <a:gd name="connsiteY114" fmla="*/ 889000 h 4668989"/>
                  <a:gd name="connsiteX115" fmla="*/ 5226545 w 7149692"/>
                  <a:gd name="connsiteY115" fmla="*/ 838200 h 4668989"/>
                  <a:gd name="connsiteX116" fmla="*/ 5158812 w 7149692"/>
                  <a:gd name="connsiteY116" fmla="*/ 812800 h 4668989"/>
                  <a:gd name="connsiteX117" fmla="*/ 5065679 w 7149692"/>
                  <a:gd name="connsiteY117" fmla="*/ 778934 h 4668989"/>
                  <a:gd name="connsiteX118" fmla="*/ 4955612 w 7149692"/>
                  <a:gd name="connsiteY118" fmla="*/ 753534 h 4668989"/>
                  <a:gd name="connsiteX119" fmla="*/ 4887879 w 7149692"/>
                  <a:gd name="connsiteY119" fmla="*/ 736600 h 4668989"/>
                  <a:gd name="connsiteX120" fmla="*/ 4760879 w 7149692"/>
                  <a:gd name="connsiteY120" fmla="*/ 795867 h 4668989"/>
                  <a:gd name="connsiteX121" fmla="*/ 4667745 w 7149692"/>
                  <a:gd name="connsiteY121" fmla="*/ 872067 h 4668989"/>
                  <a:gd name="connsiteX122" fmla="*/ 4600012 w 7149692"/>
                  <a:gd name="connsiteY122" fmla="*/ 990600 h 4668989"/>
                  <a:gd name="connsiteX123" fmla="*/ 4574612 w 7149692"/>
                  <a:gd name="connsiteY123" fmla="*/ 1066800 h 4668989"/>
                  <a:gd name="connsiteX124" fmla="*/ 4540745 w 7149692"/>
                  <a:gd name="connsiteY124" fmla="*/ 1210734 h 4668989"/>
                  <a:gd name="connsiteX125" fmla="*/ 4489945 w 7149692"/>
                  <a:gd name="connsiteY125" fmla="*/ 1168400 h 4668989"/>
                  <a:gd name="connsiteX126" fmla="*/ 4447612 w 7149692"/>
                  <a:gd name="connsiteY126" fmla="*/ 1049867 h 4668989"/>
                  <a:gd name="connsiteX127" fmla="*/ 4379879 w 7149692"/>
                  <a:gd name="connsiteY127" fmla="*/ 922867 h 4668989"/>
                  <a:gd name="connsiteX128" fmla="*/ 4329079 w 7149692"/>
                  <a:gd name="connsiteY128" fmla="*/ 821267 h 4668989"/>
                  <a:gd name="connsiteX129" fmla="*/ 4269812 w 7149692"/>
                  <a:gd name="connsiteY129" fmla="*/ 711200 h 4668989"/>
                  <a:gd name="connsiteX130" fmla="*/ 4210545 w 7149692"/>
                  <a:gd name="connsiteY130" fmla="*/ 609600 h 4668989"/>
                  <a:gd name="connsiteX131" fmla="*/ 4134345 w 7149692"/>
                  <a:gd name="connsiteY131" fmla="*/ 516467 h 4668989"/>
                  <a:gd name="connsiteX132" fmla="*/ 4100479 w 7149692"/>
                  <a:gd name="connsiteY132" fmla="*/ 448734 h 4668989"/>
                  <a:gd name="connsiteX133" fmla="*/ 4041212 w 7149692"/>
                  <a:gd name="connsiteY133" fmla="*/ 372534 h 4668989"/>
                  <a:gd name="connsiteX134" fmla="*/ 3990412 w 7149692"/>
                  <a:gd name="connsiteY134" fmla="*/ 313267 h 4668989"/>
                  <a:gd name="connsiteX135" fmla="*/ 3939612 w 7149692"/>
                  <a:gd name="connsiteY135" fmla="*/ 254000 h 4668989"/>
                  <a:gd name="connsiteX136" fmla="*/ 3846479 w 7149692"/>
                  <a:gd name="connsiteY136" fmla="*/ 186267 h 4668989"/>
                  <a:gd name="connsiteX137" fmla="*/ 3787212 w 7149692"/>
                  <a:gd name="connsiteY137" fmla="*/ 135467 h 4668989"/>
                  <a:gd name="connsiteX138" fmla="*/ 3694079 w 7149692"/>
                  <a:gd name="connsiteY138" fmla="*/ 101600 h 4668989"/>
                  <a:gd name="connsiteX139" fmla="*/ 3617879 w 7149692"/>
                  <a:gd name="connsiteY139" fmla="*/ 67734 h 4668989"/>
                  <a:gd name="connsiteX140" fmla="*/ 3550145 w 7149692"/>
                  <a:gd name="connsiteY140" fmla="*/ 42334 h 4668989"/>
                  <a:gd name="connsiteX141" fmla="*/ 3431612 w 7149692"/>
                  <a:gd name="connsiteY141" fmla="*/ 8467 h 4668989"/>
                  <a:gd name="connsiteX142" fmla="*/ 3330012 w 7149692"/>
                  <a:gd name="connsiteY142" fmla="*/ 0 h 4668989"/>
                  <a:gd name="connsiteX143" fmla="*/ 3143745 w 7149692"/>
                  <a:gd name="connsiteY143" fmla="*/ 8467 h 4668989"/>
                  <a:gd name="connsiteX144" fmla="*/ 3050612 w 7149692"/>
                  <a:gd name="connsiteY144" fmla="*/ 25400 h 4668989"/>
                  <a:gd name="connsiteX145" fmla="*/ 2991345 w 7149692"/>
                  <a:gd name="connsiteY145" fmla="*/ 42334 h 4668989"/>
                  <a:gd name="connsiteX146" fmla="*/ 2898212 w 7149692"/>
                  <a:gd name="connsiteY146" fmla="*/ 93134 h 4668989"/>
                  <a:gd name="connsiteX147" fmla="*/ 2805079 w 7149692"/>
                  <a:gd name="connsiteY147" fmla="*/ 160867 h 4668989"/>
                  <a:gd name="connsiteX148" fmla="*/ 2745812 w 7149692"/>
                  <a:gd name="connsiteY148" fmla="*/ 203200 h 4668989"/>
                  <a:gd name="connsiteX149" fmla="*/ 2695012 w 7149692"/>
                  <a:gd name="connsiteY149" fmla="*/ 296334 h 4668989"/>
                  <a:gd name="connsiteX150" fmla="*/ 2644212 w 7149692"/>
                  <a:gd name="connsiteY150" fmla="*/ 389467 h 4668989"/>
                  <a:gd name="connsiteX151" fmla="*/ 2610345 w 7149692"/>
                  <a:gd name="connsiteY151" fmla="*/ 541867 h 4668989"/>
                  <a:gd name="connsiteX152" fmla="*/ 2568012 w 7149692"/>
                  <a:gd name="connsiteY152" fmla="*/ 643467 h 4668989"/>
                  <a:gd name="connsiteX153" fmla="*/ 2542612 w 7149692"/>
                  <a:gd name="connsiteY153" fmla="*/ 728134 h 4668989"/>
                  <a:gd name="connsiteX154" fmla="*/ 2551079 w 7149692"/>
                  <a:gd name="connsiteY154" fmla="*/ 880534 h 4668989"/>
                  <a:gd name="connsiteX155" fmla="*/ 2576479 w 7149692"/>
                  <a:gd name="connsiteY155" fmla="*/ 973667 h 4668989"/>
                  <a:gd name="connsiteX156" fmla="*/ 2618812 w 7149692"/>
                  <a:gd name="connsiteY156" fmla="*/ 1066800 h 4668989"/>
                  <a:gd name="connsiteX157" fmla="*/ 2678079 w 7149692"/>
                  <a:gd name="connsiteY157" fmla="*/ 1134534 h 4668989"/>
                  <a:gd name="connsiteX158" fmla="*/ 2703479 w 7149692"/>
                  <a:gd name="connsiteY158" fmla="*/ 1202267 h 4668989"/>
                  <a:gd name="connsiteX159" fmla="*/ 2635745 w 7149692"/>
                  <a:gd name="connsiteY159" fmla="*/ 1193800 h 4668989"/>
                  <a:gd name="connsiteX160" fmla="*/ 2568012 w 7149692"/>
                  <a:gd name="connsiteY160" fmla="*/ 1117600 h 4668989"/>
                  <a:gd name="connsiteX161" fmla="*/ 2508745 w 7149692"/>
                  <a:gd name="connsiteY161" fmla="*/ 1049867 h 4668989"/>
                  <a:gd name="connsiteX162" fmla="*/ 2432545 w 7149692"/>
                  <a:gd name="connsiteY162" fmla="*/ 999067 h 4668989"/>
                  <a:gd name="connsiteX163" fmla="*/ 2305545 w 7149692"/>
                  <a:gd name="connsiteY163" fmla="*/ 889000 h 4668989"/>
                  <a:gd name="connsiteX164" fmla="*/ 2187012 w 7149692"/>
                  <a:gd name="connsiteY164" fmla="*/ 804334 h 4668989"/>
                  <a:gd name="connsiteX165" fmla="*/ 2017679 w 7149692"/>
                  <a:gd name="connsiteY165" fmla="*/ 677334 h 4668989"/>
                  <a:gd name="connsiteX166" fmla="*/ 1873745 w 7149692"/>
                  <a:gd name="connsiteY166" fmla="*/ 575734 h 4668989"/>
                  <a:gd name="connsiteX167" fmla="*/ 1789079 w 7149692"/>
                  <a:gd name="connsiteY167" fmla="*/ 533400 h 4668989"/>
                  <a:gd name="connsiteX168" fmla="*/ 1611279 w 7149692"/>
                  <a:gd name="connsiteY168" fmla="*/ 474134 h 4668989"/>
                  <a:gd name="connsiteX169" fmla="*/ 1501212 w 7149692"/>
                  <a:gd name="connsiteY169" fmla="*/ 465667 h 4668989"/>
                  <a:gd name="connsiteX170" fmla="*/ 1314945 w 7149692"/>
                  <a:gd name="connsiteY170" fmla="*/ 474134 h 4668989"/>
                  <a:gd name="connsiteX171" fmla="*/ 1179479 w 7149692"/>
                  <a:gd name="connsiteY171" fmla="*/ 508000 h 4668989"/>
                  <a:gd name="connsiteX172" fmla="*/ 1111745 w 7149692"/>
                  <a:gd name="connsiteY172" fmla="*/ 524934 h 4668989"/>
                  <a:gd name="connsiteX173" fmla="*/ 1044012 w 7149692"/>
                  <a:gd name="connsiteY173" fmla="*/ 567267 h 4668989"/>
                  <a:gd name="connsiteX174" fmla="*/ 993212 w 7149692"/>
                  <a:gd name="connsiteY174" fmla="*/ 618067 h 4668989"/>
                  <a:gd name="connsiteX175" fmla="*/ 933945 w 7149692"/>
                  <a:gd name="connsiteY175" fmla="*/ 728134 h 4668989"/>
                  <a:gd name="connsiteX176" fmla="*/ 900079 w 7149692"/>
                  <a:gd name="connsiteY176" fmla="*/ 778934 h 4668989"/>
                  <a:gd name="connsiteX177" fmla="*/ 883145 w 7149692"/>
                  <a:gd name="connsiteY177" fmla="*/ 838200 h 4668989"/>
                  <a:gd name="connsiteX178" fmla="*/ 866212 w 7149692"/>
                  <a:gd name="connsiteY178" fmla="*/ 905934 h 4668989"/>
                  <a:gd name="connsiteX179" fmla="*/ 883145 w 7149692"/>
                  <a:gd name="connsiteY179" fmla="*/ 1227667 h 4668989"/>
                  <a:gd name="connsiteX180" fmla="*/ 908545 w 7149692"/>
                  <a:gd name="connsiteY180" fmla="*/ 1320800 h 4668989"/>
                  <a:gd name="connsiteX181" fmla="*/ 967812 w 7149692"/>
                  <a:gd name="connsiteY181" fmla="*/ 1413934 h 4668989"/>
                  <a:gd name="connsiteX182" fmla="*/ 1010145 w 7149692"/>
                  <a:gd name="connsiteY182" fmla="*/ 1490134 h 4668989"/>
                  <a:gd name="connsiteX183" fmla="*/ 1060945 w 7149692"/>
                  <a:gd name="connsiteY183" fmla="*/ 1532467 h 4668989"/>
                  <a:gd name="connsiteX184" fmla="*/ 1145612 w 7149692"/>
                  <a:gd name="connsiteY184" fmla="*/ 1617134 h 4668989"/>
                  <a:gd name="connsiteX185" fmla="*/ 1230279 w 7149692"/>
                  <a:gd name="connsiteY185" fmla="*/ 1710267 h 4668989"/>
                  <a:gd name="connsiteX186" fmla="*/ 1314945 w 7149692"/>
                  <a:gd name="connsiteY186" fmla="*/ 1794934 h 4668989"/>
                  <a:gd name="connsiteX187" fmla="*/ 1391145 w 7149692"/>
                  <a:gd name="connsiteY187" fmla="*/ 1862667 h 4668989"/>
                  <a:gd name="connsiteX188" fmla="*/ 1433479 w 7149692"/>
                  <a:gd name="connsiteY188" fmla="*/ 1921934 h 4668989"/>
                  <a:gd name="connsiteX189" fmla="*/ 1357279 w 7149692"/>
                  <a:gd name="connsiteY189" fmla="*/ 1921934 h 4668989"/>
                  <a:gd name="connsiteX190" fmla="*/ 1298012 w 7149692"/>
                  <a:gd name="connsiteY190" fmla="*/ 1888067 h 4668989"/>
                  <a:gd name="connsiteX191" fmla="*/ 1204879 w 7149692"/>
                  <a:gd name="connsiteY191" fmla="*/ 1845734 h 4668989"/>
                  <a:gd name="connsiteX192" fmla="*/ 1128679 w 7149692"/>
                  <a:gd name="connsiteY192" fmla="*/ 1820334 h 4668989"/>
                  <a:gd name="connsiteX193" fmla="*/ 967812 w 7149692"/>
                  <a:gd name="connsiteY193" fmla="*/ 1811867 h 4668989"/>
                  <a:gd name="connsiteX194" fmla="*/ 866212 w 7149692"/>
                  <a:gd name="connsiteY194" fmla="*/ 1803400 h 4668989"/>
                  <a:gd name="connsiteX195" fmla="*/ 790012 w 7149692"/>
                  <a:gd name="connsiteY195" fmla="*/ 1811867 h 4668989"/>
                  <a:gd name="connsiteX196" fmla="*/ 722279 w 7149692"/>
                  <a:gd name="connsiteY196" fmla="*/ 1837267 h 4668989"/>
                  <a:gd name="connsiteX197" fmla="*/ 654545 w 7149692"/>
                  <a:gd name="connsiteY197" fmla="*/ 1896534 h 4668989"/>
                  <a:gd name="connsiteX198" fmla="*/ 544479 w 7149692"/>
                  <a:gd name="connsiteY198" fmla="*/ 1981200 h 4668989"/>
                  <a:gd name="connsiteX199" fmla="*/ 459812 w 7149692"/>
                  <a:gd name="connsiteY199" fmla="*/ 2032000 h 4668989"/>
                  <a:gd name="connsiteX200" fmla="*/ 400545 w 7149692"/>
                  <a:gd name="connsiteY200" fmla="*/ 2099734 h 4668989"/>
                  <a:gd name="connsiteX201" fmla="*/ 332812 w 7149692"/>
                  <a:gd name="connsiteY201" fmla="*/ 2159000 h 4668989"/>
                  <a:gd name="connsiteX202" fmla="*/ 282012 w 7149692"/>
                  <a:gd name="connsiteY202" fmla="*/ 2235200 h 4668989"/>
                  <a:gd name="connsiteX203" fmla="*/ 205812 w 7149692"/>
                  <a:gd name="connsiteY203" fmla="*/ 2362200 h 4668989"/>
                  <a:gd name="connsiteX204" fmla="*/ 180412 w 7149692"/>
                  <a:gd name="connsiteY204" fmla="*/ 2446867 h 4668989"/>
                  <a:gd name="connsiteX205" fmla="*/ 239679 w 7149692"/>
                  <a:gd name="connsiteY205" fmla="*/ 2573867 h 4668989"/>
                  <a:gd name="connsiteX206" fmla="*/ 315879 w 7149692"/>
                  <a:gd name="connsiteY206" fmla="*/ 2641600 h 4668989"/>
                  <a:gd name="connsiteX207" fmla="*/ 417479 w 7149692"/>
                  <a:gd name="connsiteY207" fmla="*/ 2709334 h 4668989"/>
                  <a:gd name="connsiteX208" fmla="*/ 510612 w 7149692"/>
                  <a:gd name="connsiteY208" fmla="*/ 2768600 h 4668989"/>
                  <a:gd name="connsiteX209" fmla="*/ 561412 w 7149692"/>
                  <a:gd name="connsiteY209" fmla="*/ 2827867 h 4668989"/>
                  <a:gd name="connsiteX210" fmla="*/ 603745 w 7149692"/>
                  <a:gd name="connsiteY210" fmla="*/ 2895600 h 4668989"/>
                  <a:gd name="connsiteX0" fmla="*/ 603745 w 7149692"/>
                  <a:gd name="connsiteY0" fmla="*/ 2895600 h 4668989"/>
                  <a:gd name="connsiteX1" fmla="*/ 383612 w 7149692"/>
                  <a:gd name="connsiteY1" fmla="*/ 2971800 h 4668989"/>
                  <a:gd name="connsiteX2" fmla="*/ 298945 w 7149692"/>
                  <a:gd name="connsiteY2" fmla="*/ 2997200 h 4668989"/>
                  <a:gd name="connsiteX3" fmla="*/ 205812 w 7149692"/>
                  <a:gd name="connsiteY3" fmla="*/ 3064934 h 4668989"/>
                  <a:gd name="connsiteX4" fmla="*/ 129612 w 7149692"/>
                  <a:gd name="connsiteY4" fmla="*/ 3124200 h 4668989"/>
                  <a:gd name="connsiteX5" fmla="*/ 78812 w 7149692"/>
                  <a:gd name="connsiteY5" fmla="*/ 3200400 h 4668989"/>
                  <a:gd name="connsiteX6" fmla="*/ 36479 w 7149692"/>
                  <a:gd name="connsiteY6" fmla="*/ 3310467 h 4668989"/>
                  <a:gd name="connsiteX7" fmla="*/ 19545 w 7149692"/>
                  <a:gd name="connsiteY7" fmla="*/ 3386667 h 4668989"/>
                  <a:gd name="connsiteX8" fmla="*/ 11079 w 7149692"/>
                  <a:gd name="connsiteY8" fmla="*/ 3505200 h 4668989"/>
                  <a:gd name="connsiteX9" fmla="*/ 36479 w 7149692"/>
                  <a:gd name="connsiteY9" fmla="*/ 3784600 h 4668989"/>
                  <a:gd name="connsiteX10" fmla="*/ 87279 w 7149692"/>
                  <a:gd name="connsiteY10" fmla="*/ 3894667 h 4668989"/>
                  <a:gd name="connsiteX11" fmla="*/ 121145 w 7149692"/>
                  <a:gd name="connsiteY11" fmla="*/ 3953934 h 4668989"/>
                  <a:gd name="connsiteX12" fmla="*/ 171945 w 7149692"/>
                  <a:gd name="connsiteY12" fmla="*/ 4030134 h 4668989"/>
                  <a:gd name="connsiteX13" fmla="*/ 239679 w 7149692"/>
                  <a:gd name="connsiteY13" fmla="*/ 4089400 h 4668989"/>
                  <a:gd name="connsiteX14" fmla="*/ 315879 w 7149692"/>
                  <a:gd name="connsiteY14" fmla="*/ 4148667 h 4668989"/>
                  <a:gd name="connsiteX15" fmla="*/ 442879 w 7149692"/>
                  <a:gd name="connsiteY15" fmla="*/ 4233334 h 4668989"/>
                  <a:gd name="connsiteX16" fmla="*/ 510612 w 7149692"/>
                  <a:gd name="connsiteY16" fmla="*/ 4267200 h 4668989"/>
                  <a:gd name="connsiteX17" fmla="*/ 595279 w 7149692"/>
                  <a:gd name="connsiteY17" fmla="*/ 4309534 h 4668989"/>
                  <a:gd name="connsiteX18" fmla="*/ 713812 w 7149692"/>
                  <a:gd name="connsiteY18" fmla="*/ 4360334 h 4668989"/>
                  <a:gd name="connsiteX19" fmla="*/ 764612 w 7149692"/>
                  <a:gd name="connsiteY19" fmla="*/ 4385734 h 4668989"/>
                  <a:gd name="connsiteX20" fmla="*/ 891612 w 7149692"/>
                  <a:gd name="connsiteY20" fmla="*/ 4394200 h 4668989"/>
                  <a:gd name="connsiteX21" fmla="*/ 1060945 w 7149692"/>
                  <a:gd name="connsiteY21" fmla="*/ 4377267 h 4668989"/>
                  <a:gd name="connsiteX22" fmla="*/ 1187945 w 7149692"/>
                  <a:gd name="connsiteY22" fmla="*/ 4326467 h 4668989"/>
                  <a:gd name="connsiteX23" fmla="*/ 1272612 w 7149692"/>
                  <a:gd name="connsiteY23" fmla="*/ 4267200 h 4668989"/>
                  <a:gd name="connsiteX24" fmla="*/ 1348812 w 7149692"/>
                  <a:gd name="connsiteY24" fmla="*/ 4191000 h 4668989"/>
                  <a:gd name="connsiteX25" fmla="*/ 1450412 w 7149692"/>
                  <a:gd name="connsiteY25" fmla="*/ 4123267 h 4668989"/>
                  <a:gd name="connsiteX26" fmla="*/ 1518145 w 7149692"/>
                  <a:gd name="connsiteY26" fmla="*/ 4013200 h 4668989"/>
                  <a:gd name="connsiteX27" fmla="*/ 1594345 w 7149692"/>
                  <a:gd name="connsiteY27" fmla="*/ 4123267 h 4668989"/>
                  <a:gd name="connsiteX28" fmla="*/ 1679012 w 7149692"/>
                  <a:gd name="connsiteY28" fmla="*/ 4241800 h 4668989"/>
                  <a:gd name="connsiteX29" fmla="*/ 1763679 w 7149692"/>
                  <a:gd name="connsiteY29" fmla="*/ 4334934 h 4668989"/>
                  <a:gd name="connsiteX30" fmla="*/ 1831412 w 7149692"/>
                  <a:gd name="connsiteY30" fmla="*/ 4368800 h 4668989"/>
                  <a:gd name="connsiteX31" fmla="*/ 1890679 w 7149692"/>
                  <a:gd name="connsiteY31" fmla="*/ 4411134 h 4668989"/>
                  <a:gd name="connsiteX32" fmla="*/ 2091194 w 7149692"/>
                  <a:gd name="connsiteY32" fmla="*/ 4540240 h 4668989"/>
                  <a:gd name="connsiteX33" fmla="*/ 2296254 w 7149692"/>
                  <a:gd name="connsiteY33" fmla="*/ 4606327 h 4668989"/>
                  <a:gd name="connsiteX34" fmla="*/ 2461561 w 7149692"/>
                  <a:gd name="connsiteY34" fmla="*/ 4624907 h 4668989"/>
                  <a:gd name="connsiteX35" fmla="*/ 2685721 w 7149692"/>
                  <a:gd name="connsiteY35" fmla="*/ 4650077 h 4668989"/>
                  <a:gd name="connsiteX36" fmla="*/ 2851703 w 7149692"/>
                  <a:gd name="connsiteY36" fmla="*/ 4668989 h 4668989"/>
                  <a:gd name="connsiteX37" fmla="*/ 3025212 w 7149692"/>
                  <a:gd name="connsiteY37" fmla="*/ 4631267 h 4668989"/>
                  <a:gd name="connsiteX38" fmla="*/ 3084479 w 7149692"/>
                  <a:gd name="connsiteY38" fmla="*/ 4555067 h 4668989"/>
                  <a:gd name="connsiteX39" fmla="*/ 3160679 w 7149692"/>
                  <a:gd name="connsiteY39" fmla="*/ 4419600 h 4668989"/>
                  <a:gd name="connsiteX40" fmla="*/ 3203012 w 7149692"/>
                  <a:gd name="connsiteY40" fmla="*/ 4351867 h 4668989"/>
                  <a:gd name="connsiteX41" fmla="*/ 3262279 w 7149692"/>
                  <a:gd name="connsiteY41" fmla="*/ 4275667 h 4668989"/>
                  <a:gd name="connsiteX42" fmla="*/ 3287679 w 7149692"/>
                  <a:gd name="connsiteY42" fmla="*/ 4224867 h 4668989"/>
                  <a:gd name="connsiteX43" fmla="*/ 3313079 w 7149692"/>
                  <a:gd name="connsiteY43" fmla="*/ 4123267 h 4668989"/>
                  <a:gd name="connsiteX44" fmla="*/ 3338479 w 7149692"/>
                  <a:gd name="connsiteY44" fmla="*/ 4055534 h 4668989"/>
                  <a:gd name="connsiteX45" fmla="*/ 3355412 w 7149692"/>
                  <a:gd name="connsiteY45" fmla="*/ 3987800 h 4668989"/>
                  <a:gd name="connsiteX46" fmla="*/ 3431612 w 7149692"/>
                  <a:gd name="connsiteY46" fmla="*/ 4047067 h 4668989"/>
                  <a:gd name="connsiteX47" fmla="*/ 3473945 w 7149692"/>
                  <a:gd name="connsiteY47" fmla="*/ 4089400 h 4668989"/>
                  <a:gd name="connsiteX48" fmla="*/ 3541679 w 7149692"/>
                  <a:gd name="connsiteY48" fmla="*/ 4165600 h 4668989"/>
                  <a:gd name="connsiteX49" fmla="*/ 3617879 w 7149692"/>
                  <a:gd name="connsiteY49" fmla="*/ 4233334 h 4668989"/>
                  <a:gd name="connsiteX50" fmla="*/ 3677145 w 7149692"/>
                  <a:gd name="connsiteY50" fmla="*/ 4292600 h 4668989"/>
                  <a:gd name="connsiteX51" fmla="*/ 3736412 w 7149692"/>
                  <a:gd name="connsiteY51" fmla="*/ 4360334 h 4668989"/>
                  <a:gd name="connsiteX52" fmla="*/ 3795679 w 7149692"/>
                  <a:gd name="connsiteY52" fmla="*/ 4402667 h 4668989"/>
                  <a:gd name="connsiteX53" fmla="*/ 3897279 w 7149692"/>
                  <a:gd name="connsiteY53" fmla="*/ 4461934 h 4668989"/>
                  <a:gd name="connsiteX54" fmla="*/ 3998879 w 7149692"/>
                  <a:gd name="connsiteY54" fmla="*/ 4495800 h 4668989"/>
                  <a:gd name="connsiteX55" fmla="*/ 4083545 w 7149692"/>
                  <a:gd name="connsiteY55" fmla="*/ 4512734 h 4668989"/>
                  <a:gd name="connsiteX56" fmla="*/ 4134345 w 7149692"/>
                  <a:gd name="connsiteY56" fmla="*/ 4529667 h 4668989"/>
                  <a:gd name="connsiteX57" fmla="*/ 4252879 w 7149692"/>
                  <a:gd name="connsiteY57" fmla="*/ 4538134 h 4668989"/>
                  <a:gd name="connsiteX58" fmla="*/ 4320612 w 7149692"/>
                  <a:gd name="connsiteY58" fmla="*/ 4546600 h 4668989"/>
                  <a:gd name="connsiteX59" fmla="*/ 4574612 w 7149692"/>
                  <a:gd name="connsiteY59" fmla="*/ 4555067 h 4668989"/>
                  <a:gd name="connsiteX60" fmla="*/ 4752412 w 7149692"/>
                  <a:gd name="connsiteY60" fmla="*/ 4572000 h 4668989"/>
                  <a:gd name="connsiteX61" fmla="*/ 4828612 w 7149692"/>
                  <a:gd name="connsiteY61" fmla="*/ 4580467 h 4668989"/>
                  <a:gd name="connsiteX62" fmla="*/ 5074145 w 7149692"/>
                  <a:gd name="connsiteY62" fmla="*/ 4588934 h 4668989"/>
                  <a:gd name="connsiteX63" fmla="*/ 5421279 w 7149692"/>
                  <a:gd name="connsiteY63" fmla="*/ 4563534 h 4668989"/>
                  <a:gd name="connsiteX64" fmla="*/ 5497479 w 7149692"/>
                  <a:gd name="connsiteY64" fmla="*/ 4529667 h 4668989"/>
                  <a:gd name="connsiteX65" fmla="*/ 5565212 w 7149692"/>
                  <a:gd name="connsiteY65" fmla="*/ 4461934 h 4668989"/>
                  <a:gd name="connsiteX66" fmla="*/ 5658345 w 7149692"/>
                  <a:gd name="connsiteY66" fmla="*/ 4385734 h 4668989"/>
                  <a:gd name="connsiteX67" fmla="*/ 5717612 w 7149692"/>
                  <a:gd name="connsiteY67" fmla="*/ 4343400 h 4668989"/>
                  <a:gd name="connsiteX68" fmla="*/ 5759945 w 7149692"/>
                  <a:gd name="connsiteY68" fmla="*/ 4292600 h 4668989"/>
                  <a:gd name="connsiteX69" fmla="*/ 5802279 w 7149692"/>
                  <a:gd name="connsiteY69" fmla="*/ 4174067 h 4668989"/>
                  <a:gd name="connsiteX70" fmla="*/ 5827679 w 7149692"/>
                  <a:gd name="connsiteY70" fmla="*/ 4097867 h 4668989"/>
                  <a:gd name="connsiteX71" fmla="*/ 5861545 w 7149692"/>
                  <a:gd name="connsiteY71" fmla="*/ 3987800 h 4668989"/>
                  <a:gd name="connsiteX72" fmla="*/ 5997012 w 7149692"/>
                  <a:gd name="connsiteY72" fmla="*/ 4013200 h 4668989"/>
                  <a:gd name="connsiteX73" fmla="*/ 6327212 w 7149692"/>
                  <a:gd name="connsiteY73" fmla="*/ 4004734 h 4668989"/>
                  <a:gd name="connsiteX74" fmla="*/ 6411879 w 7149692"/>
                  <a:gd name="connsiteY74" fmla="*/ 3996267 h 4668989"/>
                  <a:gd name="connsiteX75" fmla="*/ 6589679 w 7149692"/>
                  <a:gd name="connsiteY75" fmla="*/ 3979334 h 4668989"/>
                  <a:gd name="connsiteX76" fmla="*/ 6784412 w 7149692"/>
                  <a:gd name="connsiteY76" fmla="*/ 3945467 h 4668989"/>
                  <a:gd name="connsiteX77" fmla="*/ 6869079 w 7149692"/>
                  <a:gd name="connsiteY77" fmla="*/ 3869267 h 4668989"/>
                  <a:gd name="connsiteX78" fmla="*/ 6936812 w 7149692"/>
                  <a:gd name="connsiteY78" fmla="*/ 3759200 h 4668989"/>
                  <a:gd name="connsiteX79" fmla="*/ 6987612 w 7149692"/>
                  <a:gd name="connsiteY79" fmla="*/ 3666067 h 4668989"/>
                  <a:gd name="connsiteX80" fmla="*/ 7029945 w 7149692"/>
                  <a:gd name="connsiteY80" fmla="*/ 3572934 h 4668989"/>
                  <a:gd name="connsiteX81" fmla="*/ 7055345 w 7149692"/>
                  <a:gd name="connsiteY81" fmla="*/ 3479800 h 4668989"/>
                  <a:gd name="connsiteX82" fmla="*/ 7106145 w 7149692"/>
                  <a:gd name="connsiteY82" fmla="*/ 3378200 h 4668989"/>
                  <a:gd name="connsiteX83" fmla="*/ 7140012 w 7149692"/>
                  <a:gd name="connsiteY83" fmla="*/ 3259667 h 4668989"/>
                  <a:gd name="connsiteX84" fmla="*/ 7140012 w 7149692"/>
                  <a:gd name="connsiteY84" fmla="*/ 2937934 h 4668989"/>
                  <a:gd name="connsiteX85" fmla="*/ 7114612 w 7149692"/>
                  <a:gd name="connsiteY85" fmla="*/ 2836334 h 4668989"/>
                  <a:gd name="connsiteX86" fmla="*/ 7063812 w 7149692"/>
                  <a:gd name="connsiteY86" fmla="*/ 2743200 h 4668989"/>
                  <a:gd name="connsiteX87" fmla="*/ 7029945 w 7149692"/>
                  <a:gd name="connsiteY87" fmla="*/ 2641600 h 4668989"/>
                  <a:gd name="connsiteX88" fmla="*/ 7004545 w 7149692"/>
                  <a:gd name="connsiteY88" fmla="*/ 2582334 h 4668989"/>
                  <a:gd name="connsiteX89" fmla="*/ 6953745 w 7149692"/>
                  <a:gd name="connsiteY89" fmla="*/ 2514600 h 4668989"/>
                  <a:gd name="connsiteX90" fmla="*/ 6826745 w 7149692"/>
                  <a:gd name="connsiteY90" fmla="*/ 2421467 h 4668989"/>
                  <a:gd name="connsiteX91" fmla="*/ 6759012 w 7149692"/>
                  <a:gd name="connsiteY91" fmla="*/ 2396067 h 4668989"/>
                  <a:gd name="connsiteX92" fmla="*/ 6657412 w 7149692"/>
                  <a:gd name="connsiteY92" fmla="*/ 2319867 h 4668989"/>
                  <a:gd name="connsiteX93" fmla="*/ 6538879 w 7149692"/>
                  <a:gd name="connsiteY93" fmla="*/ 2294467 h 4668989"/>
                  <a:gd name="connsiteX94" fmla="*/ 6445745 w 7149692"/>
                  <a:gd name="connsiteY94" fmla="*/ 2260600 h 4668989"/>
                  <a:gd name="connsiteX95" fmla="*/ 6132479 w 7149692"/>
                  <a:gd name="connsiteY95" fmla="*/ 2260600 h 4668989"/>
                  <a:gd name="connsiteX96" fmla="*/ 6013945 w 7149692"/>
                  <a:gd name="connsiteY96" fmla="*/ 2302934 h 4668989"/>
                  <a:gd name="connsiteX97" fmla="*/ 5954679 w 7149692"/>
                  <a:gd name="connsiteY97" fmla="*/ 2319867 h 4668989"/>
                  <a:gd name="connsiteX98" fmla="*/ 5929279 w 7149692"/>
                  <a:gd name="connsiteY98" fmla="*/ 2167467 h 4668989"/>
                  <a:gd name="connsiteX99" fmla="*/ 5903879 w 7149692"/>
                  <a:gd name="connsiteY99" fmla="*/ 2091267 h 4668989"/>
                  <a:gd name="connsiteX100" fmla="*/ 5878479 w 7149692"/>
                  <a:gd name="connsiteY100" fmla="*/ 1955800 h 4668989"/>
                  <a:gd name="connsiteX101" fmla="*/ 5853079 w 7149692"/>
                  <a:gd name="connsiteY101" fmla="*/ 1905000 h 4668989"/>
                  <a:gd name="connsiteX102" fmla="*/ 5810745 w 7149692"/>
                  <a:gd name="connsiteY102" fmla="*/ 1811867 h 4668989"/>
                  <a:gd name="connsiteX103" fmla="*/ 5759945 w 7149692"/>
                  <a:gd name="connsiteY103" fmla="*/ 1693334 h 4668989"/>
                  <a:gd name="connsiteX104" fmla="*/ 5726079 w 7149692"/>
                  <a:gd name="connsiteY104" fmla="*/ 1591734 h 4668989"/>
                  <a:gd name="connsiteX105" fmla="*/ 5675279 w 7149692"/>
                  <a:gd name="connsiteY105" fmla="*/ 1507067 h 4668989"/>
                  <a:gd name="connsiteX106" fmla="*/ 5649879 w 7149692"/>
                  <a:gd name="connsiteY106" fmla="*/ 1447800 h 4668989"/>
                  <a:gd name="connsiteX107" fmla="*/ 5616012 w 7149692"/>
                  <a:gd name="connsiteY107" fmla="*/ 1380067 h 4668989"/>
                  <a:gd name="connsiteX108" fmla="*/ 5556745 w 7149692"/>
                  <a:gd name="connsiteY108" fmla="*/ 1270000 h 4668989"/>
                  <a:gd name="connsiteX109" fmla="*/ 5505945 w 7149692"/>
                  <a:gd name="connsiteY109" fmla="*/ 1185334 h 4668989"/>
                  <a:gd name="connsiteX110" fmla="*/ 5446679 w 7149692"/>
                  <a:gd name="connsiteY110" fmla="*/ 1083734 h 4668989"/>
                  <a:gd name="connsiteX111" fmla="*/ 5395879 w 7149692"/>
                  <a:gd name="connsiteY111" fmla="*/ 1024467 h 4668989"/>
                  <a:gd name="connsiteX112" fmla="*/ 5336612 w 7149692"/>
                  <a:gd name="connsiteY112" fmla="*/ 939800 h 4668989"/>
                  <a:gd name="connsiteX113" fmla="*/ 5294279 w 7149692"/>
                  <a:gd name="connsiteY113" fmla="*/ 889000 h 4668989"/>
                  <a:gd name="connsiteX114" fmla="*/ 5226545 w 7149692"/>
                  <a:gd name="connsiteY114" fmla="*/ 838200 h 4668989"/>
                  <a:gd name="connsiteX115" fmla="*/ 5158812 w 7149692"/>
                  <a:gd name="connsiteY115" fmla="*/ 812800 h 4668989"/>
                  <a:gd name="connsiteX116" fmla="*/ 5065679 w 7149692"/>
                  <a:gd name="connsiteY116" fmla="*/ 778934 h 4668989"/>
                  <a:gd name="connsiteX117" fmla="*/ 4955612 w 7149692"/>
                  <a:gd name="connsiteY117" fmla="*/ 753534 h 4668989"/>
                  <a:gd name="connsiteX118" fmla="*/ 4887879 w 7149692"/>
                  <a:gd name="connsiteY118" fmla="*/ 736600 h 4668989"/>
                  <a:gd name="connsiteX119" fmla="*/ 4760879 w 7149692"/>
                  <a:gd name="connsiteY119" fmla="*/ 795867 h 4668989"/>
                  <a:gd name="connsiteX120" fmla="*/ 4667745 w 7149692"/>
                  <a:gd name="connsiteY120" fmla="*/ 872067 h 4668989"/>
                  <a:gd name="connsiteX121" fmla="*/ 4600012 w 7149692"/>
                  <a:gd name="connsiteY121" fmla="*/ 990600 h 4668989"/>
                  <a:gd name="connsiteX122" fmla="*/ 4574612 w 7149692"/>
                  <a:gd name="connsiteY122" fmla="*/ 1066800 h 4668989"/>
                  <a:gd name="connsiteX123" fmla="*/ 4540745 w 7149692"/>
                  <a:gd name="connsiteY123" fmla="*/ 1210734 h 4668989"/>
                  <a:gd name="connsiteX124" fmla="*/ 4489945 w 7149692"/>
                  <a:gd name="connsiteY124" fmla="*/ 1168400 h 4668989"/>
                  <a:gd name="connsiteX125" fmla="*/ 4447612 w 7149692"/>
                  <a:gd name="connsiteY125" fmla="*/ 1049867 h 4668989"/>
                  <a:gd name="connsiteX126" fmla="*/ 4379879 w 7149692"/>
                  <a:gd name="connsiteY126" fmla="*/ 922867 h 4668989"/>
                  <a:gd name="connsiteX127" fmla="*/ 4329079 w 7149692"/>
                  <a:gd name="connsiteY127" fmla="*/ 821267 h 4668989"/>
                  <a:gd name="connsiteX128" fmla="*/ 4269812 w 7149692"/>
                  <a:gd name="connsiteY128" fmla="*/ 711200 h 4668989"/>
                  <a:gd name="connsiteX129" fmla="*/ 4210545 w 7149692"/>
                  <a:gd name="connsiteY129" fmla="*/ 609600 h 4668989"/>
                  <a:gd name="connsiteX130" fmla="*/ 4134345 w 7149692"/>
                  <a:gd name="connsiteY130" fmla="*/ 516467 h 4668989"/>
                  <a:gd name="connsiteX131" fmla="*/ 4100479 w 7149692"/>
                  <a:gd name="connsiteY131" fmla="*/ 448734 h 4668989"/>
                  <a:gd name="connsiteX132" fmla="*/ 4041212 w 7149692"/>
                  <a:gd name="connsiteY132" fmla="*/ 372534 h 4668989"/>
                  <a:gd name="connsiteX133" fmla="*/ 3990412 w 7149692"/>
                  <a:gd name="connsiteY133" fmla="*/ 313267 h 4668989"/>
                  <a:gd name="connsiteX134" fmla="*/ 3939612 w 7149692"/>
                  <a:gd name="connsiteY134" fmla="*/ 254000 h 4668989"/>
                  <a:gd name="connsiteX135" fmla="*/ 3846479 w 7149692"/>
                  <a:gd name="connsiteY135" fmla="*/ 186267 h 4668989"/>
                  <a:gd name="connsiteX136" fmla="*/ 3787212 w 7149692"/>
                  <a:gd name="connsiteY136" fmla="*/ 135467 h 4668989"/>
                  <a:gd name="connsiteX137" fmla="*/ 3694079 w 7149692"/>
                  <a:gd name="connsiteY137" fmla="*/ 101600 h 4668989"/>
                  <a:gd name="connsiteX138" fmla="*/ 3617879 w 7149692"/>
                  <a:gd name="connsiteY138" fmla="*/ 67734 h 4668989"/>
                  <a:gd name="connsiteX139" fmla="*/ 3550145 w 7149692"/>
                  <a:gd name="connsiteY139" fmla="*/ 42334 h 4668989"/>
                  <a:gd name="connsiteX140" fmla="*/ 3431612 w 7149692"/>
                  <a:gd name="connsiteY140" fmla="*/ 8467 h 4668989"/>
                  <a:gd name="connsiteX141" fmla="*/ 3330012 w 7149692"/>
                  <a:gd name="connsiteY141" fmla="*/ 0 h 4668989"/>
                  <a:gd name="connsiteX142" fmla="*/ 3143745 w 7149692"/>
                  <a:gd name="connsiteY142" fmla="*/ 8467 h 4668989"/>
                  <a:gd name="connsiteX143" fmla="*/ 3050612 w 7149692"/>
                  <a:gd name="connsiteY143" fmla="*/ 25400 h 4668989"/>
                  <a:gd name="connsiteX144" fmla="*/ 2991345 w 7149692"/>
                  <a:gd name="connsiteY144" fmla="*/ 42334 h 4668989"/>
                  <a:gd name="connsiteX145" fmla="*/ 2898212 w 7149692"/>
                  <a:gd name="connsiteY145" fmla="*/ 93134 h 4668989"/>
                  <a:gd name="connsiteX146" fmla="*/ 2805079 w 7149692"/>
                  <a:gd name="connsiteY146" fmla="*/ 160867 h 4668989"/>
                  <a:gd name="connsiteX147" fmla="*/ 2745812 w 7149692"/>
                  <a:gd name="connsiteY147" fmla="*/ 203200 h 4668989"/>
                  <a:gd name="connsiteX148" fmla="*/ 2695012 w 7149692"/>
                  <a:gd name="connsiteY148" fmla="*/ 296334 h 4668989"/>
                  <a:gd name="connsiteX149" fmla="*/ 2644212 w 7149692"/>
                  <a:gd name="connsiteY149" fmla="*/ 389467 h 4668989"/>
                  <a:gd name="connsiteX150" fmla="*/ 2610345 w 7149692"/>
                  <a:gd name="connsiteY150" fmla="*/ 541867 h 4668989"/>
                  <a:gd name="connsiteX151" fmla="*/ 2568012 w 7149692"/>
                  <a:gd name="connsiteY151" fmla="*/ 643467 h 4668989"/>
                  <a:gd name="connsiteX152" fmla="*/ 2542612 w 7149692"/>
                  <a:gd name="connsiteY152" fmla="*/ 728134 h 4668989"/>
                  <a:gd name="connsiteX153" fmla="*/ 2551079 w 7149692"/>
                  <a:gd name="connsiteY153" fmla="*/ 880534 h 4668989"/>
                  <a:gd name="connsiteX154" fmla="*/ 2576479 w 7149692"/>
                  <a:gd name="connsiteY154" fmla="*/ 973667 h 4668989"/>
                  <a:gd name="connsiteX155" fmla="*/ 2618812 w 7149692"/>
                  <a:gd name="connsiteY155" fmla="*/ 1066800 h 4668989"/>
                  <a:gd name="connsiteX156" fmla="*/ 2678079 w 7149692"/>
                  <a:gd name="connsiteY156" fmla="*/ 1134534 h 4668989"/>
                  <a:gd name="connsiteX157" fmla="*/ 2703479 w 7149692"/>
                  <a:gd name="connsiteY157" fmla="*/ 1202267 h 4668989"/>
                  <a:gd name="connsiteX158" fmla="*/ 2635745 w 7149692"/>
                  <a:gd name="connsiteY158" fmla="*/ 1193800 h 4668989"/>
                  <a:gd name="connsiteX159" fmla="*/ 2568012 w 7149692"/>
                  <a:gd name="connsiteY159" fmla="*/ 1117600 h 4668989"/>
                  <a:gd name="connsiteX160" fmla="*/ 2508745 w 7149692"/>
                  <a:gd name="connsiteY160" fmla="*/ 1049867 h 4668989"/>
                  <a:gd name="connsiteX161" fmla="*/ 2432545 w 7149692"/>
                  <a:gd name="connsiteY161" fmla="*/ 999067 h 4668989"/>
                  <a:gd name="connsiteX162" fmla="*/ 2305545 w 7149692"/>
                  <a:gd name="connsiteY162" fmla="*/ 889000 h 4668989"/>
                  <a:gd name="connsiteX163" fmla="*/ 2187012 w 7149692"/>
                  <a:gd name="connsiteY163" fmla="*/ 804334 h 4668989"/>
                  <a:gd name="connsiteX164" fmla="*/ 2017679 w 7149692"/>
                  <a:gd name="connsiteY164" fmla="*/ 677334 h 4668989"/>
                  <a:gd name="connsiteX165" fmla="*/ 1873745 w 7149692"/>
                  <a:gd name="connsiteY165" fmla="*/ 575734 h 4668989"/>
                  <a:gd name="connsiteX166" fmla="*/ 1789079 w 7149692"/>
                  <a:gd name="connsiteY166" fmla="*/ 533400 h 4668989"/>
                  <a:gd name="connsiteX167" fmla="*/ 1611279 w 7149692"/>
                  <a:gd name="connsiteY167" fmla="*/ 474134 h 4668989"/>
                  <a:gd name="connsiteX168" fmla="*/ 1501212 w 7149692"/>
                  <a:gd name="connsiteY168" fmla="*/ 465667 h 4668989"/>
                  <a:gd name="connsiteX169" fmla="*/ 1314945 w 7149692"/>
                  <a:gd name="connsiteY169" fmla="*/ 474134 h 4668989"/>
                  <a:gd name="connsiteX170" fmla="*/ 1179479 w 7149692"/>
                  <a:gd name="connsiteY170" fmla="*/ 508000 h 4668989"/>
                  <a:gd name="connsiteX171" fmla="*/ 1111745 w 7149692"/>
                  <a:gd name="connsiteY171" fmla="*/ 524934 h 4668989"/>
                  <a:gd name="connsiteX172" fmla="*/ 1044012 w 7149692"/>
                  <a:gd name="connsiteY172" fmla="*/ 567267 h 4668989"/>
                  <a:gd name="connsiteX173" fmla="*/ 993212 w 7149692"/>
                  <a:gd name="connsiteY173" fmla="*/ 618067 h 4668989"/>
                  <a:gd name="connsiteX174" fmla="*/ 933945 w 7149692"/>
                  <a:gd name="connsiteY174" fmla="*/ 728134 h 4668989"/>
                  <a:gd name="connsiteX175" fmla="*/ 900079 w 7149692"/>
                  <a:gd name="connsiteY175" fmla="*/ 778934 h 4668989"/>
                  <a:gd name="connsiteX176" fmla="*/ 883145 w 7149692"/>
                  <a:gd name="connsiteY176" fmla="*/ 838200 h 4668989"/>
                  <a:gd name="connsiteX177" fmla="*/ 866212 w 7149692"/>
                  <a:gd name="connsiteY177" fmla="*/ 905934 h 4668989"/>
                  <a:gd name="connsiteX178" fmla="*/ 883145 w 7149692"/>
                  <a:gd name="connsiteY178" fmla="*/ 1227667 h 4668989"/>
                  <a:gd name="connsiteX179" fmla="*/ 908545 w 7149692"/>
                  <a:gd name="connsiteY179" fmla="*/ 1320800 h 4668989"/>
                  <a:gd name="connsiteX180" fmla="*/ 967812 w 7149692"/>
                  <a:gd name="connsiteY180" fmla="*/ 1413934 h 4668989"/>
                  <a:gd name="connsiteX181" fmla="*/ 1010145 w 7149692"/>
                  <a:gd name="connsiteY181" fmla="*/ 1490134 h 4668989"/>
                  <a:gd name="connsiteX182" fmla="*/ 1060945 w 7149692"/>
                  <a:gd name="connsiteY182" fmla="*/ 1532467 h 4668989"/>
                  <a:gd name="connsiteX183" fmla="*/ 1145612 w 7149692"/>
                  <a:gd name="connsiteY183" fmla="*/ 1617134 h 4668989"/>
                  <a:gd name="connsiteX184" fmla="*/ 1230279 w 7149692"/>
                  <a:gd name="connsiteY184" fmla="*/ 1710267 h 4668989"/>
                  <a:gd name="connsiteX185" fmla="*/ 1314945 w 7149692"/>
                  <a:gd name="connsiteY185" fmla="*/ 1794934 h 4668989"/>
                  <a:gd name="connsiteX186" fmla="*/ 1391145 w 7149692"/>
                  <a:gd name="connsiteY186" fmla="*/ 1862667 h 4668989"/>
                  <a:gd name="connsiteX187" fmla="*/ 1433479 w 7149692"/>
                  <a:gd name="connsiteY187" fmla="*/ 1921934 h 4668989"/>
                  <a:gd name="connsiteX188" fmla="*/ 1357279 w 7149692"/>
                  <a:gd name="connsiteY188" fmla="*/ 1921934 h 4668989"/>
                  <a:gd name="connsiteX189" fmla="*/ 1298012 w 7149692"/>
                  <a:gd name="connsiteY189" fmla="*/ 1888067 h 4668989"/>
                  <a:gd name="connsiteX190" fmla="*/ 1204879 w 7149692"/>
                  <a:gd name="connsiteY190" fmla="*/ 1845734 h 4668989"/>
                  <a:gd name="connsiteX191" fmla="*/ 1128679 w 7149692"/>
                  <a:gd name="connsiteY191" fmla="*/ 1820334 h 4668989"/>
                  <a:gd name="connsiteX192" fmla="*/ 967812 w 7149692"/>
                  <a:gd name="connsiteY192" fmla="*/ 1811867 h 4668989"/>
                  <a:gd name="connsiteX193" fmla="*/ 866212 w 7149692"/>
                  <a:gd name="connsiteY193" fmla="*/ 1803400 h 4668989"/>
                  <a:gd name="connsiteX194" fmla="*/ 790012 w 7149692"/>
                  <a:gd name="connsiteY194" fmla="*/ 1811867 h 4668989"/>
                  <a:gd name="connsiteX195" fmla="*/ 722279 w 7149692"/>
                  <a:gd name="connsiteY195" fmla="*/ 1837267 h 4668989"/>
                  <a:gd name="connsiteX196" fmla="*/ 654545 w 7149692"/>
                  <a:gd name="connsiteY196" fmla="*/ 1896534 h 4668989"/>
                  <a:gd name="connsiteX197" fmla="*/ 544479 w 7149692"/>
                  <a:gd name="connsiteY197" fmla="*/ 1981200 h 4668989"/>
                  <a:gd name="connsiteX198" fmla="*/ 459812 w 7149692"/>
                  <a:gd name="connsiteY198" fmla="*/ 2032000 h 4668989"/>
                  <a:gd name="connsiteX199" fmla="*/ 400545 w 7149692"/>
                  <a:gd name="connsiteY199" fmla="*/ 2099734 h 4668989"/>
                  <a:gd name="connsiteX200" fmla="*/ 332812 w 7149692"/>
                  <a:gd name="connsiteY200" fmla="*/ 2159000 h 4668989"/>
                  <a:gd name="connsiteX201" fmla="*/ 282012 w 7149692"/>
                  <a:gd name="connsiteY201" fmla="*/ 2235200 h 4668989"/>
                  <a:gd name="connsiteX202" fmla="*/ 205812 w 7149692"/>
                  <a:gd name="connsiteY202" fmla="*/ 2362200 h 4668989"/>
                  <a:gd name="connsiteX203" fmla="*/ 180412 w 7149692"/>
                  <a:gd name="connsiteY203" fmla="*/ 2446867 h 4668989"/>
                  <a:gd name="connsiteX204" fmla="*/ 239679 w 7149692"/>
                  <a:gd name="connsiteY204" fmla="*/ 2573867 h 4668989"/>
                  <a:gd name="connsiteX205" fmla="*/ 315879 w 7149692"/>
                  <a:gd name="connsiteY205" fmla="*/ 2641600 h 4668989"/>
                  <a:gd name="connsiteX206" fmla="*/ 417479 w 7149692"/>
                  <a:gd name="connsiteY206" fmla="*/ 2709334 h 4668989"/>
                  <a:gd name="connsiteX207" fmla="*/ 510612 w 7149692"/>
                  <a:gd name="connsiteY207" fmla="*/ 2768600 h 4668989"/>
                  <a:gd name="connsiteX208" fmla="*/ 561412 w 7149692"/>
                  <a:gd name="connsiteY208" fmla="*/ 2827867 h 4668989"/>
                  <a:gd name="connsiteX209" fmla="*/ 603745 w 7149692"/>
                  <a:gd name="connsiteY209" fmla="*/ 2895600 h 4668989"/>
                  <a:gd name="connsiteX0" fmla="*/ 603745 w 7149692"/>
                  <a:gd name="connsiteY0" fmla="*/ 2895600 h 4668989"/>
                  <a:gd name="connsiteX1" fmla="*/ 383612 w 7149692"/>
                  <a:gd name="connsiteY1" fmla="*/ 2971800 h 4668989"/>
                  <a:gd name="connsiteX2" fmla="*/ 298945 w 7149692"/>
                  <a:gd name="connsiteY2" fmla="*/ 2997200 h 4668989"/>
                  <a:gd name="connsiteX3" fmla="*/ 205812 w 7149692"/>
                  <a:gd name="connsiteY3" fmla="*/ 3064934 h 4668989"/>
                  <a:gd name="connsiteX4" fmla="*/ 129612 w 7149692"/>
                  <a:gd name="connsiteY4" fmla="*/ 3124200 h 4668989"/>
                  <a:gd name="connsiteX5" fmla="*/ 78812 w 7149692"/>
                  <a:gd name="connsiteY5" fmla="*/ 3200400 h 4668989"/>
                  <a:gd name="connsiteX6" fmla="*/ 36479 w 7149692"/>
                  <a:gd name="connsiteY6" fmla="*/ 3310467 h 4668989"/>
                  <a:gd name="connsiteX7" fmla="*/ 19545 w 7149692"/>
                  <a:gd name="connsiteY7" fmla="*/ 3386667 h 4668989"/>
                  <a:gd name="connsiteX8" fmla="*/ 11079 w 7149692"/>
                  <a:gd name="connsiteY8" fmla="*/ 3505200 h 4668989"/>
                  <a:gd name="connsiteX9" fmla="*/ 36479 w 7149692"/>
                  <a:gd name="connsiteY9" fmla="*/ 3784600 h 4668989"/>
                  <a:gd name="connsiteX10" fmla="*/ 87279 w 7149692"/>
                  <a:gd name="connsiteY10" fmla="*/ 3894667 h 4668989"/>
                  <a:gd name="connsiteX11" fmla="*/ 121145 w 7149692"/>
                  <a:gd name="connsiteY11" fmla="*/ 3953934 h 4668989"/>
                  <a:gd name="connsiteX12" fmla="*/ 171945 w 7149692"/>
                  <a:gd name="connsiteY12" fmla="*/ 4030134 h 4668989"/>
                  <a:gd name="connsiteX13" fmla="*/ 239679 w 7149692"/>
                  <a:gd name="connsiteY13" fmla="*/ 4089400 h 4668989"/>
                  <a:gd name="connsiteX14" fmla="*/ 315879 w 7149692"/>
                  <a:gd name="connsiteY14" fmla="*/ 4148667 h 4668989"/>
                  <a:gd name="connsiteX15" fmla="*/ 442879 w 7149692"/>
                  <a:gd name="connsiteY15" fmla="*/ 4233334 h 4668989"/>
                  <a:gd name="connsiteX16" fmla="*/ 510612 w 7149692"/>
                  <a:gd name="connsiteY16" fmla="*/ 4267200 h 4668989"/>
                  <a:gd name="connsiteX17" fmla="*/ 595279 w 7149692"/>
                  <a:gd name="connsiteY17" fmla="*/ 4309534 h 4668989"/>
                  <a:gd name="connsiteX18" fmla="*/ 713812 w 7149692"/>
                  <a:gd name="connsiteY18" fmla="*/ 4360334 h 4668989"/>
                  <a:gd name="connsiteX19" fmla="*/ 764612 w 7149692"/>
                  <a:gd name="connsiteY19" fmla="*/ 4385734 h 4668989"/>
                  <a:gd name="connsiteX20" fmla="*/ 891612 w 7149692"/>
                  <a:gd name="connsiteY20" fmla="*/ 4394200 h 4668989"/>
                  <a:gd name="connsiteX21" fmla="*/ 1060945 w 7149692"/>
                  <a:gd name="connsiteY21" fmla="*/ 4377267 h 4668989"/>
                  <a:gd name="connsiteX22" fmla="*/ 1187945 w 7149692"/>
                  <a:gd name="connsiteY22" fmla="*/ 4326467 h 4668989"/>
                  <a:gd name="connsiteX23" fmla="*/ 1272612 w 7149692"/>
                  <a:gd name="connsiteY23" fmla="*/ 4267200 h 4668989"/>
                  <a:gd name="connsiteX24" fmla="*/ 1348812 w 7149692"/>
                  <a:gd name="connsiteY24" fmla="*/ 4191000 h 4668989"/>
                  <a:gd name="connsiteX25" fmla="*/ 1450412 w 7149692"/>
                  <a:gd name="connsiteY25" fmla="*/ 4123267 h 4668989"/>
                  <a:gd name="connsiteX26" fmla="*/ 1518145 w 7149692"/>
                  <a:gd name="connsiteY26" fmla="*/ 4013200 h 4668989"/>
                  <a:gd name="connsiteX27" fmla="*/ 1594345 w 7149692"/>
                  <a:gd name="connsiteY27" fmla="*/ 4123267 h 4668989"/>
                  <a:gd name="connsiteX28" fmla="*/ 1679012 w 7149692"/>
                  <a:gd name="connsiteY28" fmla="*/ 4241800 h 4668989"/>
                  <a:gd name="connsiteX29" fmla="*/ 1763679 w 7149692"/>
                  <a:gd name="connsiteY29" fmla="*/ 4334934 h 4668989"/>
                  <a:gd name="connsiteX30" fmla="*/ 1831412 w 7149692"/>
                  <a:gd name="connsiteY30" fmla="*/ 4368800 h 4668989"/>
                  <a:gd name="connsiteX31" fmla="*/ 1890679 w 7149692"/>
                  <a:gd name="connsiteY31" fmla="*/ 4411134 h 4668989"/>
                  <a:gd name="connsiteX32" fmla="*/ 2091194 w 7149692"/>
                  <a:gd name="connsiteY32" fmla="*/ 4540240 h 4668989"/>
                  <a:gd name="connsiteX33" fmla="*/ 2296254 w 7149692"/>
                  <a:gd name="connsiteY33" fmla="*/ 4606327 h 4668989"/>
                  <a:gd name="connsiteX34" fmla="*/ 2461561 w 7149692"/>
                  <a:gd name="connsiteY34" fmla="*/ 4624907 h 4668989"/>
                  <a:gd name="connsiteX35" fmla="*/ 2685721 w 7149692"/>
                  <a:gd name="connsiteY35" fmla="*/ 4650077 h 4668989"/>
                  <a:gd name="connsiteX36" fmla="*/ 2851703 w 7149692"/>
                  <a:gd name="connsiteY36" fmla="*/ 4668989 h 4668989"/>
                  <a:gd name="connsiteX37" fmla="*/ 3025212 w 7149692"/>
                  <a:gd name="connsiteY37" fmla="*/ 4631267 h 4668989"/>
                  <a:gd name="connsiteX38" fmla="*/ 3084479 w 7149692"/>
                  <a:gd name="connsiteY38" fmla="*/ 4555067 h 4668989"/>
                  <a:gd name="connsiteX39" fmla="*/ 3160679 w 7149692"/>
                  <a:gd name="connsiteY39" fmla="*/ 4419600 h 4668989"/>
                  <a:gd name="connsiteX40" fmla="*/ 3203012 w 7149692"/>
                  <a:gd name="connsiteY40" fmla="*/ 4351867 h 4668989"/>
                  <a:gd name="connsiteX41" fmla="*/ 3262279 w 7149692"/>
                  <a:gd name="connsiteY41" fmla="*/ 4275667 h 4668989"/>
                  <a:gd name="connsiteX42" fmla="*/ 3287679 w 7149692"/>
                  <a:gd name="connsiteY42" fmla="*/ 4224867 h 4668989"/>
                  <a:gd name="connsiteX43" fmla="*/ 3313079 w 7149692"/>
                  <a:gd name="connsiteY43" fmla="*/ 4123267 h 4668989"/>
                  <a:gd name="connsiteX44" fmla="*/ 3338479 w 7149692"/>
                  <a:gd name="connsiteY44" fmla="*/ 4055534 h 4668989"/>
                  <a:gd name="connsiteX45" fmla="*/ 3355412 w 7149692"/>
                  <a:gd name="connsiteY45" fmla="*/ 3987800 h 4668989"/>
                  <a:gd name="connsiteX46" fmla="*/ 3431612 w 7149692"/>
                  <a:gd name="connsiteY46" fmla="*/ 4047067 h 4668989"/>
                  <a:gd name="connsiteX47" fmla="*/ 3473945 w 7149692"/>
                  <a:gd name="connsiteY47" fmla="*/ 4089400 h 4668989"/>
                  <a:gd name="connsiteX48" fmla="*/ 3541679 w 7149692"/>
                  <a:gd name="connsiteY48" fmla="*/ 4165600 h 4668989"/>
                  <a:gd name="connsiteX49" fmla="*/ 3617879 w 7149692"/>
                  <a:gd name="connsiteY49" fmla="*/ 4233334 h 4668989"/>
                  <a:gd name="connsiteX50" fmla="*/ 3677145 w 7149692"/>
                  <a:gd name="connsiteY50" fmla="*/ 4292600 h 4668989"/>
                  <a:gd name="connsiteX51" fmla="*/ 3736412 w 7149692"/>
                  <a:gd name="connsiteY51" fmla="*/ 4360334 h 4668989"/>
                  <a:gd name="connsiteX52" fmla="*/ 3795679 w 7149692"/>
                  <a:gd name="connsiteY52" fmla="*/ 4402667 h 4668989"/>
                  <a:gd name="connsiteX53" fmla="*/ 3897279 w 7149692"/>
                  <a:gd name="connsiteY53" fmla="*/ 4461934 h 4668989"/>
                  <a:gd name="connsiteX54" fmla="*/ 3998879 w 7149692"/>
                  <a:gd name="connsiteY54" fmla="*/ 4495800 h 4668989"/>
                  <a:gd name="connsiteX55" fmla="*/ 4083545 w 7149692"/>
                  <a:gd name="connsiteY55" fmla="*/ 4512734 h 4668989"/>
                  <a:gd name="connsiteX56" fmla="*/ 4134345 w 7149692"/>
                  <a:gd name="connsiteY56" fmla="*/ 4529667 h 4668989"/>
                  <a:gd name="connsiteX57" fmla="*/ 4252879 w 7149692"/>
                  <a:gd name="connsiteY57" fmla="*/ 4538134 h 4668989"/>
                  <a:gd name="connsiteX58" fmla="*/ 4320612 w 7149692"/>
                  <a:gd name="connsiteY58" fmla="*/ 4546600 h 4668989"/>
                  <a:gd name="connsiteX59" fmla="*/ 4574612 w 7149692"/>
                  <a:gd name="connsiteY59" fmla="*/ 4555067 h 4668989"/>
                  <a:gd name="connsiteX60" fmla="*/ 4752412 w 7149692"/>
                  <a:gd name="connsiteY60" fmla="*/ 4572000 h 4668989"/>
                  <a:gd name="connsiteX61" fmla="*/ 4828612 w 7149692"/>
                  <a:gd name="connsiteY61" fmla="*/ 4580467 h 4668989"/>
                  <a:gd name="connsiteX62" fmla="*/ 5088394 w 7149692"/>
                  <a:gd name="connsiteY62" fmla="*/ 4650307 h 4668989"/>
                  <a:gd name="connsiteX63" fmla="*/ 5421279 w 7149692"/>
                  <a:gd name="connsiteY63" fmla="*/ 4563534 h 4668989"/>
                  <a:gd name="connsiteX64" fmla="*/ 5497479 w 7149692"/>
                  <a:gd name="connsiteY64" fmla="*/ 4529667 h 4668989"/>
                  <a:gd name="connsiteX65" fmla="*/ 5565212 w 7149692"/>
                  <a:gd name="connsiteY65" fmla="*/ 4461934 h 4668989"/>
                  <a:gd name="connsiteX66" fmla="*/ 5658345 w 7149692"/>
                  <a:gd name="connsiteY66" fmla="*/ 4385734 h 4668989"/>
                  <a:gd name="connsiteX67" fmla="*/ 5717612 w 7149692"/>
                  <a:gd name="connsiteY67" fmla="*/ 4343400 h 4668989"/>
                  <a:gd name="connsiteX68" fmla="*/ 5759945 w 7149692"/>
                  <a:gd name="connsiteY68" fmla="*/ 4292600 h 4668989"/>
                  <a:gd name="connsiteX69" fmla="*/ 5802279 w 7149692"/>
                  <a:gd name="connsiteY69" fmla="*/ 4174067 h 4668989"/>
                  <a:gd name="connsiteX70" fmla="*/ 5827679 w 7149692"/>
                  <a:gd name="connsiteY70" fmla="*/ 4097867 h 4668989"/>
                  <a:gd name="connsiteX71" fmla="*/ 5861545 w 7149692"/>
                  <a:gd name="connsiteY71" fmla="*/ 3987800 h 4668989"/>
                  <a:gd name="connsiteX72" fmla="*/ 5997012 w 7149692"/>
                  <a:gd name="connsiteY72" fmla="*/ 4013200 h 4668989"/>
                  <a:gd name="connsiteX73" fmla="*/ 6327212 w 7149692"/>
                  <a:gd name="connsiteY73" fmla="*/ 4004734 h 4668989"/>
                  <a:gd name="connsiteX74" fmla="*/ 6411879 w 7149692"/>
                  <a:gd name="connsiteY74" fmla="*/ 3996267 h 4668989"/>
                  <a:gd name="connsiteX75" fmla="*/ 6589679 w 7149692"/>
                  <a:gd name="connsiteY75" fmla="*/ 3979334 h 4668989"/>
                  <a:gd name="connsiteX76" fmla="*/ 6784412 w 7149692"/>
                  <a:gd name="connsiteY76" fmla="*/ 3945467 h 4668989"/>
                  <a:gd name="connsiteX77" fmla="*/ 6869079 w 7149692"/>
                  <a:gd name="connsiteY77" fmla="*/ 3869267 h 4668989"/>
                  <a:gd name="connsiteX78" fmla="*/ 6936812 w 7149692"/>
                  <a:gd name="connsiteY78" fmla="*/ 3759200 h 4668989"/>
                  <a:gd name="connsiteX79" fmla="*/ 6987612 w 7149692"/>
                  <a:gd name="connsiteY79" fmla="*/ 3666067 h 4668989"/>
                  <a:gd name="connsiteX80" fmla="*/ 7029945 w 7149692"/>
                  <a:gd name="connsiteY80" fmla="*/ 3572934 h 4668989"/>
                  <a:gd name="connsiteX81" fmla="*/ 7055345 w 7149692"/>
                  <a:gd name="connsiteY81" fmla="*/ 3479800 h 4668989"/>
                  <a:gd name="connsiteX82" fmla="*/ 7106145 w 7149692"/>
                  <a:gd name="connsiteY82" fmla="*/ 3378200 h 4668989"/>
                  <a:gd name="connsiteX83" fmla="*/ 7140012 w 7149692"/>
                  <a:gd name="connsiteY83" fmla="*/ 3259667 h 4668989"/>
                  <a:gd name="connsiteX84" fmla="*/ 7140012 w 7149692"/>
                  <a:gd name="connsiteY84" fmla="*/ 2937934 h 4668989"/>
                  <a:gd name="connsiteX85" fmla="*/ 7114612 w 7149692"/>
                  <a:gd name="connsiteY85" fmla="*/ 2836334 h 4668989"/>
                  <a:gd name="connsiteX86" fmla="*/ 7063812 w 7149692"/>
                  <a:gd name="connsiteY86" fmla="*/ 2743200 h 4668989"/>
                  <a:gd name="connsiteX87" fmla="*/ 7029945 w 7149692"/>
                  <a:gd name="connsiteY87" fmla="*/ 2641600 h 4668989"/>
                  <a:gd name="connsiteX88" fmla="*/ 7004545 w 7149692"/>
                  <a:gd name="connsiteY88" fmla="*/ 2582334 h 4668989"/>
                  <a:gd name="connsiteX89" fmla="*/ 6953745 w 7149692"/>
                  <a:gd name="connsiteY89" fmla="*/ 2514600 h 4668989"/>
                  <a:gd name="connsiteX90" fmla="*/ 6826745 w 7149692"/>
                  <a:gd name="connsiteY90" fmla="*/ 2421467 h 4668989"/>
                  <a:gd name="connsiteX91" fmla="*/ 6759012 w 7149692"/>
                  <a:gd name="connsiteY91" fmla="*/ 2396067 h 4668989"/>
                  <a:gd name="connsiteX92" fmla="*/ 6657412 w 7149692"/>
                  <a:gd name="connsiteY92" fmla="*/ 2319867 h 4668989"/>
                  <a:gd name="connsiteX93" fmla="*/ 6538879 w 7149692"/>
                  <a:gd name="connsiteY93" fmla="*/ 2294467 h 4668989"/>
                  <a:gd name="connsiteX94" fmla="*/ 6445745 w 7149692"/>
                  <a:gd name="connsiteY94" fmla="*/ 2260600 h 4668989"/>
                  <a:gd name="connsiteX95" fmla="*/ 6132479 w 7149692"/>
                  <a:gd name="connsiteY95" fmla="*/ 2260600 h 4668989"/>
                  <a:gd name="connsiteX96" fmla="*/ 6013945 w 7149692"/>
                  <a:gd name="connsiteY96" fmla="*/ 2302934 h 4668989"/>
                  <a:gd name="connsiteX97" fmla="*/ 5954679 w 7149692"/>
                  <a:gd name="connsiteY97" fmla="*/ 2319867 h 4668989"/>
                  <a:gd name="connsiteX98" fmla="*/ 5929279 w 7149692"/>
                  <a:gd name="connsiteY98" fmla="*/ 2167467 h 4668989"/>
                  <a:gd name="connsiteX99" fmla="*/ 5903879 w 7149692"/>
                  <a:gd name="connsiteY99" fmla="*/ 2091267 h 4668989"/>
                  <a:gd name="connsiteX100" fmla="*/ 5878479 w 7149692"/>
                  <a:gd name="connsiteY100" fmla="*/ 1955800 h 4668989"/>
                  <a:gd name="connsiteX101" fmla="*/ 5853079 w 7149692"/>
                  <a:gd name="connsiteY101" fmla="*/ 1905000 h 4668989"/>
                  <a:gd name="connsiteX102" fmla="*/ 5810745 w 7149692"/>
                  <a:gd name="connsiteY102" fmla="*/ 1811867 h 4668989"/>
                  <a:gd name="connsiteX103" fmla="*/ 5759945 w 7149692"/>
                  <a:gd name="connsiteY103" fmla="*/ 1693334 h 4668989"/>
                  <a:gd name="connsiteX104" fmla="*/ 5726079 w 7149692"/>
                  <a:gd name="connsiteY104" fmla="*/ 1591734 h 4668989"/>
                  <a:gd name="connsiteX105" fmla="*/ 5675279 w 7149692"/>
                  <a:gd name="connsiteY105" fmla="*/ 1507067 h 4668989"/>
                  <a:gd name="connsiteX106" fmla="*/ 5649879 w 7149692"/>
                  <a:gd name="connsiteY106" fmla="*/ 1447800 h 4668989"/>
                  <a:gd name="connsiteX107" fmla="*/ 5616012 w 7149692"/>
                  <a:gd name="connsiteY107" fmla="*/ 1380067 h 4668989"/>
                  <a:gd name="connsiteX108" fmla="*/ 5556745 w 7149692"/>
                  <a:gd name="connsiteY108" fmla="*/ 1270000 h 4668989"/>
                  <a:gd name="connsiteX109" fmla="*/ 5505945 w 7149692"/>
                  <a:gd name="connsiteY109" fmla="*/ 1185334 h 4668989"/>
                  <a:gd name="connsiteX110" fmla="*/ 5446679 w 7149692"/>
                  <a:gd name="connsiteY110" fmla="*/ 1083734 h 4668989"/>
                  <a:gd name="connsiteX111" fmla="*/ 5395879 w 7149692"/>
                  <a:gd name="connsiteY111" fmla="*/ 1024467 h 4668989"/>
                  <a:gd name="connsiteX112" fmla="*/ 5336612 w 7149692"/>
                  <a:gd name="connsiteY112" fmla="*/ 939800 h 4668989"/>
                  <a:gd name="connsiteX113" fmla="*/ 5294279 w 7149692"/>
                  <a:gd name="connsiteY113" fmla="*/ 889000 h 4668989"/>
                  <a:gd name="connsiteX114" fmla="*/ 5226545 w 7149692"/>
                  <a:gd name="connsiteY114" fmla="*/ 838200 h 4668989"/>
                  <a:gd name="connsiteX115" fmla="*/ 5158812 w 7149692"/>
                  <a:gd name="connsiteY115" fmla="*/ 812800 h 4668989"/>
                  <a:gd name="connsiteX116" fmla="*/ 5065679 w 7149692"/>
                  <a:gd name="connsiteY116" fmla="*/ 778934 h 4668989"/>
                  <a:gd name="connsiteX117" fmla="*/ 4955612 w 7149692"/>
                  <a:gd name="connsiteY117" fmla="*/ 753534 h 4668989"/>
                  <a:gd name="connsiteX118" fmla="*/ 4887879 w 7149692"/>
                  <a:gd name="connsiteY118" fmla="*/ 736600 h 4668989"/>
                  <a:gd name="connsiteX119" fmla="*/ 4760879 w 7149692"/>
                  <a:gd name="connsiteY119" fmla="*/ 795867 h 4668989"/>
                  <a:gd name="connsiteX120" fmla="*/ 4667745 w 7149692"/>
                  <a:gd name="connsiteY120" fmla="*/ 872067 h 4668989"/>
                  <a:gd name="connsiteX121" fmla="*/ 4600012 w 7149692"/>
                  <a:gd name="connsiteY121" fmla="*/ 990600 h 4668989"/>
                  <a:gd name="connsiteX122" fmla="*/ 4574612 w 7149692"/>
                  <a:gd name="connsiteY122" fmla="*/ 1066800 h 4668989"/>
                  <a:gd name="connsiteX123" fmla="*/ 4540745 w 7149692"/>
                  <a:gd name="connsiteY123" fmla="*/ 1210734 h 4668989"/>
                  <a:gd name="connsiteX124" fmla="*/ 4489945 w 7149692"/>
                  <a:gd name="connsiteY124" fmla="*/ 1168400 h 4668989"/>
                  <a:gd name="connsiteX125" fmla="*/ 4447612 w 7149692"/>
                  <a:gd name="connsiteY125" fmla="*/ 1049867 h 4668989"/>
                  <a:gd name="connsiteX126" fmla="*/ 4379879 w 7149692"/>
                  <a:gd name="connsiteY126" fmla="*/ 922867 h 4668989"/>
                  <a:gd name="connsiteX127" fmla="*/ 4329079 w 7149692"/>
                  <a:gd name="connsiteY127" fmla="*/ 821267 h 4668989"/>
                  <a:gd name="connsiteX128" fmla="*/ 4269812 w 7149692"/>
                  <a:gd name="connsiteY128" fmla="*/ 711200 h 4668989"/>
                  <a:gd name="connsiteX129" fmla="*/ 4210545 w 7149692"/>
                  <a:gd name="connsiteY129" fmla="*/ 609600 h 4668989"/>
                  <a:gd name="connsiteX130" fmla="*/ 4134345 w 7149692"/>
                  <a:gd name="connsiteY130" fmla="*/ 516467 h 4668989"/>
                  <a:gd name="connsiteX131" fmla="*/ 4100479 w 7149692"/>
                  <a:gd name="connsiteY131" fmla="*/ 448734 h 4668989"/>
                  <a:gd name="connsiteX132" fmla="*/ 4041212 w 7149692"/>
                  <a:gd name="connsiteY132" fmla="*/ 372534 h 4668989"/>
                  <a:gd name="connsiteX133" fmla="*/ 3990412 w 7149692"/>
                  <a:gd name="connsiteY133" fmla="*/ 313267 h 4668989"/>
                  <a:gd name="connsiteX134" fmla="*/ 3939612 w 7149692"/>
                  <a:gd name="connsiteY134" fmla="*/ 254000 h 4668989"/>
                  <a:gd name="connsiteX135" fmla="*/ 3846479 w 7149692"/>
                  <a:gd name="connsiteY135" fmla="*/ 186267 h 4668989"/>
                  <a:gd name="connsiteX136" fmla="*/ 3787212 w 7149692"/>
                  <a:gd name="connsiteY136" fmla="*/ 135467 h 4668989"/>
                  <a:gd name="connsiteX137" fmla="*/ 3694079 w 7149692"/>
                  <a:gd name="connsiteY137" fmla="*/ 101600 h 4668989"/>
                  <a:gd name="connsiteX138" fmla="*/ 3617879 w 7149692"/>
                  <a:gd name="connsiteY138" fmla="*/ 67734 h 4668989"/>
                  <a:gd name="connsiteX139" fmla="*/ 3550145 w 7149692"/>
                  <a:gd name="connsiteY139" fmla="*/ 42334 h 4668989"/>
                  <a:gd name="connsiteX140" fmla="*/ 3431612 w 7149692"/>
                  <a:gd name="connsiteY140" fmla="*/ 8467 h 4668989"/>
                  <a:gd name="connsiteX141" fmla="*/ 3330012 w 7149692"/>
                  <a:gd name="connsiteY141" fmla="*/ 0 h 4668989"/>
                  <a:gd name="connsiteX142" fmla="*/ 3143745 w 7149692"/>
                  <a:gd name="connsiteY142" fmla="*/ 8467 h 4668989"/>
                  <a:gd name="connsiteX143" fmla="*/ 3050612 w 7149692"/>
                  <a:gd name="connsiteY143" fmla="*/ 25400 h 4668989"/>
                  <a:gd name="connsiteX144" fmla="*/ 2991345 w 7149692"/>
                  <a:gd name="connsiteY144" fmla="*/ 42334 h 4668989"/>
                  <a:gd name="connsiteX145" fmla="*/ 2898212 w 7149692"/>
                  <a:gd name="connsiteY145" fmla="*/ 93134 h 4668989"/>
                  <a:gd name="connsiteX146" fmla="*/ 2805079 w 7149692"/>
                  <a:gd name="connsiteY146" fmla="*/ 160867 h 4668989"/>
                  <a:gd name="connsiteX147" fmla="*/ 2745812 w 7149692"/>
                  <a:gd name="connsiteY147" fmla="*/ 203200 h 4668989"/>
                  <a:gd name="connsiteX148" fmla="*/ 2695012 w 7149692"/>
                  <a:gd name="connsiteY148" fmla="*/ 296334 h 4668989"/>
                  <a:gd name="connsiteX149" fmla="*/ 2644212 w 7149692"/>
                  <a:gd name="connsiteY149" fmla="*/ 389467 h 4668989"/>
                  <a:gd name="connsiteX150" fmla="*/ 2610345 w 7149692"/>
                  <a:gd name="connsiteY150" fmla="*/ 541867 h 4668989"/>
                  <a:gd name="connsiteX151" fmla="*/ 2568012 w 7149692"/>
                  <a:gd name="connsiteY151" fmla="*/ 643467 h 4668989"/>
                  <a:gd name="connsiteX152" fmla="*/ 2542612 w 7149692"/>
                  <a:gd name="connsiteY152" fmla="*/ 728134 h 4668989"/>
                  <a:gd name="connsiteX153" fmla="*/ 2551079 w 7149692"/>
                  <a:gd name="connsiteY153" fmla="*/ 880534 h 4668989"/>
                  <a:gd name="connsiteX154" fmla="*/ 2576479 w 7149692"/>
                  <a:gd name="connsiteY154" fmla="*/ 973667 h 4668989"/>
                  <a:gd name="connsiteX155" fmla="*/ 2618812 w 7149692"/>
                  <a:gd name="connsiteY155" fmla="*/ 1066800 h 4668989"/>
                  <a:gd name="connsiteX156" fmla="*/ 2678079 w 7149692"/>
                  <a:gd name="connsiteY156" fmla="*/ 1134534 h 4668989"/>
                  <a:gd name="connsiteX157" fmla="*/ 2703479 w 7149692"/>
                  <a:gd name="connsiteY157" fmla="*/ 1202267 h 4668989"/>
                  <a:gd name="connsiteX158" fmla="*/ 2635745 w 7149692"/>
                  <a:gd name="connsiteY158" fmla="*/ 1193800 h 4668989"/>
                  <a:gd name="connsiteX159" fmla="*/ 2568012 w 7149692"/>
                  <a:gd name="connsiteY159" fmla="*/ 1117600 h 4668989"/>
                  <a:gd name="connsiteX160" fmla="*/ 2508745 w 7149692"/>
                  <a:gd name="connsiteY160" fmla="*/ 1049867 h 4668989"/>
                  <a:gd name="connsiteX161" fmla="*/ 2432545 w 7149692"/>
                  <a:gd name="connsiteY161" fmla="*/ 999067 h 4668989"/>
                  <a:gd name="connsiteX162" fmla="*/ 2305545 w 7149692"/>
                  <a:gd name="connsiteY162" fmla="*/ 889000 h 4668989"/>
                  <a:gd name="connsiteX163" fmla="*/ 2187012 w 7149692"/>
                  <a:gd name="connsiteY163" fmla="*/ 804334 h 4668989"/>
                  <a:gd name="connsiteX164" fmla="*/ 2017679 w 7149692"/>
                  <a:gd name="connsiteY164" fmla="*/ 677334 h 4668989"/>
                  <a:gd name="connsiteX165" fmla="*/ 1873745 w 7149692"/>
                  <a:gd name="connsiteY165" fmla="*/ 575734 h 4668989"/>
                  <a:gd name="connsiteX166" fmla="*/ 1789079 w 7149692"/>
                  <a:gd name="connsiteY166" fmla="*/ 533400 h 4668989"/>
                  <a:gd name="connsiteX167" fmla="*/ 1611279 w 7149692"/>
                  <a:gd name="connsiteY167" fmla="*/ 474134 h 4668989"/>
                  <a:gd name="connsiteX168" fmla="*/ 1501212 w 7149692"/>
                  <a:gd name="connsiteY168" fmla="*/ 465667 h 4668989"/>
                  <a:gd name="connsiteX169" fmla="*/ 1314945 w 7149692"/>
                  <a:gd name="connsiteY169" fmla="*/ 474134 h 4668989"/>
                  <a:gd name="connsiteX170" fmla="*/ 1179479 w 7149692"/>
                  <a:gd name="connsiteY170" fmla="*/ 508000 h 4668989"/>
                  <a:gd name="connsiteX171" fmla="*/ 1111745 w 7149692"/>
                  <a:gd name="connsiteY171" fmla="*/ 524934 h 4668989"/>
                  <a:gd name="connsiteX172" fmla="*/ 1044012 w 7149692"/>
                  <a:gd name="connsiteY172" fmla="*/ 567267 h 4668989"/>
                  <a:gd name="connsiteX173" fmla="*/ 993212 w 7149692"/>
                  <a:gd name="connsiteY173" fmla="*/ 618067 h 4668989"/>
                  <a:gd name="connsiteX174" fmla="*/ 933945 w 7149692"/>
                  <a:gd name="connsiteY174" fmla="*/ 728134 h 4668989"/>
                  <a:gd name="connsiteX175" fmla="*/ 900079 w 7149692"/>
                  <a:gd name="connsiteY175" fmla="*/ 778934 h 4668989"/>
                  <a:gd name="connsiteX176" fmla="*/ 883145 w 7149692"/>
                  <a:gd name="connsiteY176" fmla="*/ 838200 h 4668989"/>
                  <a:gd name="connsiteX177" fmla="*/ 866212 w 7149692"/>
                  <a:gd name="connsiteY177" fmla="*/ 905934 h 4668989"/>
                  <a:gd name="connsiteX178" fmla="*/ 883145 w 7149692"/>
                  <a:gd name="connsiteY178" fmla="*/ 1227667 h 4668989"/>
                  <a:gd name="connsiteX179" fmla="*/ 908545 w 7149692"/>
                  <a:gd name="connsiteY179" fmla="*/ 1320800 h 4668989"/>
                  <a:gd name="connsiteX180" fmla="*/ 967812 w 7149692"/>
                  <a:gd name="connsiteY180" fmla="*/ 1413934 h 4668989"/>
                  <a:gd name="connsiteX181" fmla="*/ 1010145 w 7149692"/>
                  <a:gd name="connsiteY181" fmla="*/ 1490134 h 4668989"/>
                  <a:gd name="connsiteX182" fmla="*/ 1060945 w 7149692"/>
                  <a:gd name="connsiteY182" fmla="*/ 1532467 h 4668989"/>
                  <a:gd name="connsiteX183" fmla="*/ 1145612 w 7149692"/>
                  <a:gd name="connsiteY183" fmla="*/ 1617134 h 4668989"/>
                  <a:gd name="connsiteX184" fmla="*/ 1230279 w 7149692"/>
                  <a:gd name="connsiteY184" fmla="*/ 1710267 h 4668989"/>
                  <a:gd name="connsiteX185" fmla="*/ 1314945 w 7149692"/>
                  <a:gd name="connsiteY185" fmla="*/ 1794934 h 4668989"/>
                  <a:gd name="connsiteX186" fmla="*/ 1391145 w 7149692"/>
                  <a:gd name="connsiteY186" fmla="*/ 1862667 h 4668989"/>
                  <a:gd name="connsiteX187" fmla="*/ 1433479 w 7149692"/>
                  <a:gd name="connsiteY187" fmla="*/ 1921934 h 4668989"/>
                  <a:gd name="connsiteX188" fmla="*/ 1357279 w 7149692"/>
                  <a:gd name="connsiteY188" fmla="*/ 1921934 h 4668989"/>
                  <a:gd name="connsiteX189" fmla="*/ 1298012 w 7149692"/>
                  <a:gd name="connsiteY189" fmla="*/ 1888067 h 4668989"/>
                  <a:gd name="connsiteX190" fmla="*/ 1204879 w 7149692"/>
                  <a:gd name="connsiteY190" fmla="*/ 1845734 h 4668989"/>
                  <a:gd name="connsiteX191" fmla="*/ 1128679 w 7149692"/>
                  <a:gd name="connsiteY191" fmla="*/ 1820334 h 4668989"/>
                  <a:gd name="connsiteX192" fmla="*/ 967812 w 7149692"/>
                  <a:gd name="connsiteY192" fmla="*/ 1811867 h 4668989"/>
                  <a:gd name="connsiteX193" fmla="*/ 866212 w 7149692"/>
                  <a:gd name="connsiteY193" fmla="*/ 1803400 h 4668989"/>
                  <a:gd name="connsiteX194" fmla="*/ 790012 w 7149692"/>
                  <a:gd name="connsiteY194" fmla="*/ 1811867 h 4668989"/>
                  <a:gd name="connsiteX195" fmla="*/ 722279 w 7149692"/>
                  <a:gd name="connsiteY195" fmla="*/ 1837267 h 4668989"/>
                  <a:gd name="connsiteX196" fmla="*/ 654545 w 7149692"/>
                  <a:gd name="connsiteY196" fmla="*/ 1896534 h 4668989"/>
                  <a:gd name="connsiteX197" fmla="*/ 544479 w 7149692"/>
                  <a:gd name="connsiteY197" fmla="*/ 1981200 h 4668989"/>
                  <a:gd name="connsiteX198" fmla="*/ 459812 w 7149692"/>
                  <a:gd name="connsiteY198" fmla="*/ 2032000 h 4668989"/>
                  <a:gd name="connsiteX199" fmla="*/ 400545 w 7149692"/>
                  <a:gd name="connsiteY199" fmla="*/ 2099734 h 4668989"/>
                  <a:gd name="connsiteX200" fmla="*/ 332812 w 7149692"/>
                  <a:gd name="connsiteY200" fmla="*/ 2159000 h 4668989"/>
                  <a:gd name="connsiteX201" fmla="*/ 282012 w 7149692"/>
                  <a:gd name="connsiteY201" fmla="*/ 2235200 h 4668989"/>
                  <a:gd name="connsiteX202" fmla="*/ 205812 w 7149692"/>
                  <a:gd name="connsiteY202" fmla="*/ 2362200 h 4668989"/>
                  <a:gd name="connsiteX203" fmla="*/ 180412 w 7149692"/>
                  <a:gd name="connsiteY203" fmla="*/ 2446867 h 4668989"/>
                  <a:gd name="connsiteX204" fmla="*/ 239679 w 7149692"/>
                  <a:gd name="connsiteY204" fmla="*/ 2573867 h 4668989"/>
                  <a:gd name="connsiteX205" fmla="*/ 315879 w 7149692"/>
                  <a:gd name="connsiteY205" fmla="*/ 2641600 h 4668989"/>
                  <a:gd name="connsiteX206" fmla="*/ 417479 w 7149692"/>
                  <a:gd name="connsiteY206" fmla="*/ 2709334 h 4668989"/>
                  <a:gd name="connsiteX207" fmla="*/ 510612 w 7149692"/>
                  <a:gd name="connsiteY207" fmla="*/ 2768600 h 4668989"/>
                  <a:gd name="connsiteX208" fmla="*/ 561412 w 7149692"/>
                  <a:gd name="connsiteY208" fmla="*/ 2827867 h 4668989"/>
                  <a:gd name="connsiteX209" fmla="*/ 603745 w 7149692"/>
                  <a:gd name="connsiteY209" fmla="*/ 2895600 h 4668989"/>
                  <a:gd name="connsiteX0" fmla="*/ 603745 w 7149692"/>
                  <a:gd name="connsiteY0" fmla="*/ 2895600 h 4668989"/>
                  <a:gd name="connsiteX1" fmla="*/ 383612 w 7149692"/>
                  <a:gd name="connsiteY1" fmla="*/ 2971800 h 4668989"/>
                  <a:gd name="connsiteX2" fmla="*/ 298945 w 7149692"/>
                  <a:gd name="connsiteY2" fmla="*/ 2997200 h 4668989"/>
                  <a:gd name="connsiteX3" fmla="*/ 205812 w 7149692"/>
                  <a:gd name="connsiteY3" fmla="*/ 3064934 h 4668989"/>
                  <a:gd name="connsiteX4" fmla="*/ 129612 w 7149692"/>
                  <a:gd name="connsiteY4" fmla="*/ 3124200 h 4668989"/>
                  <a:gd name="connsiteX5" fmla="*/ 78812 w 7149692"/>
                  <a:gd name="connsiteY5" fmla="*/ 3200400 h 4668989"/>
                  <a:gd name="connsiteX6" fmla="*/ 36479 w 7149692"/>
                  <a:gd name="connsiteY6" fmla="*/ 3310467 h 4668989"/>
                  <a:gd name="connsiteX7" fmla="*/ 19545 w 7149692"/>
                  <a:gd name="connsiteY7" fmla="*/ 3386667 h 4668989"/>
                  <a:gd name="connsiteX8" fmla="*/ 11079 w 7149692"/>
                  <a:gd name="connsiteY8" fmla="*/ 3505200 h 4668989"/>
                  <a:gd name="connsiteX9" fmla="*/ 36479 w 7149692"/>
                  <a:gd name="connsiteY9" fmla="*/ 3784600 h 4668989"/>
                  <a:gd name="connsiteX10" fmla="*/ 87279 w 7149692"/>
                  <a:gd name="connsiteY10" fmla="*/ 3894667 h 4668989"/>
                  <a:gd name="connsiteX11" fmla="*/ 121145 w 7149692"/>
                  <a:gd name="connsiteY11" fmla="*/ 3953934 h 4668989"/>
                  <a:gd name="connsiteX12" fmla="*/ 171945 w 7149692"/>
                  <a:gd name="connsiteY12" fmla="*/ 4030134 h 4668989"/>
                  <a:gd name="connsiteX13" fmla="*/ 239679 w 7149692"/>
                  <a:gd name="connsiteY13" fmla="*/ 4089400 h 4668989"/>
                  <a:gd name="connsiteX14" fmla="*/ 315879 w 7149692"/>
                  <a:gd name="connsiteY14" fmla="*/ 4148667 h 4668989"/>
                  <a:gd name="connsiteX15" fmla="*/ 442879 w 7149692"/>
                  <a:gd name="connsiteY15" fmla="*/ 4233334 h 4668989"/>
                  <a:gd name="connsiteX16" fmla="*/ 510612 w 7149692"/>
                  <a:gd name="connsiteY16" fmla="*/ 4267200 h 4668989"/>
                  <a:gd name="connsiteX17" fmla="*/ 595279 w 7149692"/>
                  <a:gd name="connsiteY17" fmla="*/ 4309534 h 4668989"/>
                  <a:gd name="connsiteX18" fmla="*/ 713812 w 7149692"/>
                  <a:gd name="connsiteY18" fmla="*/ 4360334 h 4668989"/>
                  <a:gd name="connsiteX19" fmla="*/ 764612 w 7149692"/>
                  <a:gd name="connsiteY19" fmla="*/ 4385734 h 4668989"/>
                  <a:gd name="connsiteX20" fmla="*/ 891612 w 7149692"/>
                  <a:gd name="connsiteY20" fmla="*/ 4394200 h 4668989"/>
                  <a:gd name="connsiteX21" fmla="*/ 1060945 w 7149692"/>
                  <a:gd name="connsiteY21" fmla="*/ 4377267 h 4668989"/>
                  <a:gd name="connsiteX22" fmla="*/ 1187945 w 7149692"/>
                  <a:gd name="connsiteY22" fmla="*/ 4326467 h 4668989"/>
                  <a:gd name="connsiteX23" fmla="*/ 1272612 w 7149692"/>
                  <a:gd name="connsiteY23" fmla="*/ 4267200 h 4668989"/>
                  <a:gd name="connsiteX24" fmla="*/ 1348812 w 7149692"/>
                  <a:gd name="connsiteY24" fmla="*/ 4191000 h 4668989"/>
                  <a:gd name="connsiteX25" fmla="*/ 1450412 w 7149692"/>
                  <a:gd name="connsiteY25" fmla="*/ 4123267 h 4668989"/>
                  <a:gd name="connsiteX26" fmla="*/ 1518145 w 7149692"/>
                  <a:gd name="connsiteY26" fmla="*/ 4013200 h 4668989"/>
                  <a:gd name="connsiteX27" fmla="*/ 1594345 w 7149692"/>
                  <a:gd name="connsiteY27" fmla="*/ 4123267 h 4668989"/>
                  <a:gd name="connsiteX28" fmla="*/ 1679012 w 7149692"/>
                  <a:gd name="connsiteY28" fmla="*/ 4241800 h 4668989"/>
                  <a:gd name="connsiteX29" fmla="*/ 1763679 w 7149692"/>
                  <a:gd name="connsiteY29" fmla="*/ 4334934 h 4668989"/>
                  <a:gd name="connsiteX30" fmla="*/ 1831412 w 7149692"/>
                  <a:gd name="connsiteY30" fmla="*/ 4368800 h 4668989"/>
                  <a:gd name="connsiteX31" fmla="*/ 1890679 w 7149692"/>
                  <a:gd name="connsiteY31" fmla="*/ 4411134 h 4668989"/>
                  <a:gd name="connsiteX32" fmla="*/ 2091194 w 7149692"/>
                  <a:gd name="connsiteY32" fmla="*/ 4540240 h 4668989"/>
                  <a:gd name="connsiteX33" fmla="*/ 2296254 w 7149692"/>
                  <a:gd name="connsiteY33" fmla="*/ 4606327 h 4668989"/>
                  <a:gd name="connsiteX34" fmla="*/ 2461561 w 7149692"/>
                  <a:gd name="connsiteY34" fmla="*/ 4624907 h 4668989"/>
                  <a:gd name="connsiteX35" fmla="*/ 2685721 w 7149692"/>
                  <a:gd name="connsiteY35" fmla="*/ 4650077 h 4668989"/>
                  <a:gd name="connsiteX36" fmla="*/ 2851703 w 7149692"/>
                  <a:gd name="connsiteY36" fmla="*/ 4668989 h 4668989"/>
                  <a:gd name="connsiteX37" fmla="*/ 3025212 w 7149692"/>
                  <a:gd name="connsiteY37" fmla="*/ 4631267 h 4668989"/>
                  <a:gd name="connsiteX38" fmla="*/ 3084479 w 7149692"/>
                  <a:gd name="connsiteY38" fmla="*/ 4555067 h 4668989"/>
                  <a:gd name="connsiteX39" fmla="*/ 3160679 w 7149692"/>
                  <a:gd name="connsiteY39" fmla="*/ 4419600 h 4668989"/>
                  <a:gd name="connsiteX40" fmla="*/ 3203012 w 7149692"/>
                  <a:gd name="connsiteY40" fmla="*/ 4351867 h 4668989"/>
                  <a:gd name="connsiteX41" fmla="*/ 3262279 w 7149692"/>
                  <a:gd name="connsiteY41" fmla="*/ 4275667 h 4668989"/>
                  <a:gd name="connsiteX42" fmla="*/ 3287679 w 7149692"/>
                  <a:gd name="connsiteY42" fmla="*/ 4224867 h 4668989"/>
                  <a:gd name="connsiteX43" fmla="*/ 3313079 w 7149692"/>
                  <a:gd name="connsiteY43" fmla="*/ 4123267 h 4668989"/>
                  <a:gd name="connsiteX44" fmla="*/ 3338479 w 7149692"/>
                  <a:gd name="connsiteY44" fmla="*/ 4055534 h 4668989"/>
                  <a:gd name="connsiteX45" fmla="*/ 3355412 w 7149692"/>
                  <a:gd name="connsiteY45" fmla="*/ 3987800 h 4668989"/>
                  <a:gd name="connsiteX46" fmla="*/ 3431612 w 7149692"/>
                  <a:gd name="connsiteY46" fmla="*/ 4047067 h 4668989"/>
                  <a:gd name="connsiteX47" fmla="*/ 3473945 w 7149692"/>
                  <a:gd name="connsiteY47" fmla="*/ 4089400 h 4668989"/>
                  <a:gd name="connsiteX48" fmla="*/ 3541679 w 7149692"/>
                  <a:gd name="connsiteY48" fmla="*/ 4165600 h 4668989"/>
                  <a:gd name="connsiteX49" fmla="*/ 3617879 w 7149692"/>
                  <a:gd name="connsiteY49" fmla="*/ 4233334 h 4668989"/>
                  <a:gd name="connsiteX50" fmla="*/ 3677145 w 7149692"/>
                  <a:gd name="connsiteY50" fmla="*/ 4292600 h 4668989"/>
                  <a:gd name="connsiteX51" fmla="*/ 3736412 w 7149692"/>
                  <a:gd name="connsiteY51" fmla="*/ 4360334 h 4668989"/>
                  <a:gd name="connsiteX52" fmla="*/ 3795679 w 7149692"/>
                  <a:gd name="connsiteY52" fmla="*/ 4402667 h 4668989"/>
                  <a:gd name="connsiteX53" fmla="*/ 3897279 w 7149692"/>
                  <a:gd name="connsiteY53" fmla="*/ 4461934 h 4668989"/>
                  <a:gd name="connsiteX54" fmla="*/ 3998879 w 7149692"/>
                  <a:gd name="connsiteY54" fmla="*/ 4495800 h 4668989"/>
                  <a:gd name="connsiteX55" fmla="*/ 4083545 w 7149692"/>
                  <a:gd name="connsiteY55" fmla="*/ 4512734 h 4668989"/>
                  <a:gd name="connsiteX56" fmla="*/ 4134345 w 7149692"/>
                  <a:gd name="connsiteY56" fmla="*/ 4529667 h 4668989"/>
                  <a:gd name="connsiteX57" fmla="*/ 4252879 w 7149692"/>
                  <a:gd name="connsiteY57" fmla="*/ 4538134 h 4668989"/>
                  <a:gd name="connsiteX58" fmla="*/ 4320612 w 7149692"/>
                  <a:gd name="connsiteY58" fmla="*/ 4546600 h 4668989"/>
                  <a:gd name="connsiteX59" fmla="*/ 4574612 w 7149692"/>
                  <a:gd name="connsiteY59" fmla="*/ 4555067 h 4668989"/>
                  <a:gd name="connsiteX60" fmla="*/ 4752412 w 7149692"/>
                  <a:gd name="connsiteY60" fmla="*/ 4572000 h 4668989"/>
                  <a:gd name="connsiteX61" fmla="*/ 4857110 w 7149692"/>
                  <a:gd name="connsiteY61" fmla="*/ 4648659 h 4668989"/>
                  <a:gd name="connsiteX62" fmla="*/ 5088394 w 7149692"/>
                  <a:gd name="connsiteY62" fmla="*/ 4650307 h 4668989"/>
                  <a:gd name="connsiteX63" fmla="*/ 5421279 w 7149692"/>
                  <a:gd name="connsiteY63" fmla="*/ 4563534 h 4668989"/>
                  <a:gd name="connsiteX64" fmla="*/ 5497479 w 7149692"/>
                  <a:gd name="connsiteY64" fmla="*/ 4529667 h 4668989"/>
                  <a:gd name="connsiteX65" fmla="*/ 5565212 w 7149692"/>
                  <a:gd name="connsiteY65" fmla="*/ 4461934 h 4668989"/>
                  <a:gd name="connsiteX66" fmla="*/ 5658345 w 7149692"/>
                  <a:gd name="connsiteY66" fmla="*/ 4385734 h 4668989"/>
                  <a:gd name="connsiteX67" fmla="*/ 5717612 w 7149692"/>
                  <a:gd name="connsiteY67" fmla="*/ 4343400 h 4668989"/>
                  <a:gd name="connsiteX68" fmla="*/ 5759945 w 7149692"/>
                  <a:gd name="connsiteY68" fmla="*/ 4292600 h 4668989"/>
                  <a:gd name="connsiteX69" fmla="*/ 5802279 w 7149692"/>
                  <a:gd name="connsiteY69" fmla="*/ 4174067 h 4668989"/>
                  <a:gd name="connsiteX70" fmla="*/ 5827679 w 7149692"/>
                  <a:gd name="connsiteY70" fmla="*/ 4097867 h 4668989"/>
                  <a:gd name="connsiteX71" fmla="*/ 5861545 w 7149692"/>
                  <a:gd name="connsiteY71" fmla="*/ 3987800 h 4668989"/>
                  <a:gd name="connsiteX72" fmla="*/ 5997012 w 7149692"/>
                  <a:gd name="connsiteY72" fmla="*/ 4013200 h 4668989"/>
                  <a:gd name="connsiteX73" fmla="*/ 6327212 w 7149692"/>
                  <a:gd name="connsiteY73" fmla="*/ 4004734 h 4668989"/>
                  <a:gd name="connsiteX74" fmla="*/ 6411879 w 7149692"/>
                  <a:gd name="connsiteY74" fmla="*/ 3996267 h 4668989"/>
                  <a:gd name="connsiteX75" fmla="*/ 6589679 w 7149692"/>
                  <a:gd name="connsiteY75" fmla="*/ 3979334 h 4668989"/>
                  <a:gd name="connsiteX76" fmla="*/ 6784412 w 7149692"/>
                  <a:gd name="connsiteY76" fmla="*/ 3945467 h 4668989"/>
                  <a:gd name="connsiteX77" fmla="*/ 6869079 w 7149692"/>
                  <a:gd name="connsiteY77" fmla="*/ 3869267 h 4668989"/>
                  <a:gd name="connsiteX78" fmla="*/ 6936812 w 7149692"/>
                  <a:gd name="connsiteY78" fmla="*/ 3759200 h 4668989"/>
                  <a:gd name="connsiteX79" fmla="*/ 6987612 w 7149692"/>
                  <a:gd name="connsiteY79" fmla="*/ 3666067 h 4668989"/>
                  <a:gd name="connsiteX80" fmla="*/ 7029945 w 7149692"/>
                  <a:gd name="connsiteY80" fmla="*/ 3572934 h 4668989"/>
                  <a:gd name="connsiteX81" fmla="*/ 7055345 w 7149692"/>
                  <a:gd name="connsiteY81" fmla="*/ 3479800 h 4668989"/>
                  <a:gd name="connsiteX82" fmla="*/ 7106145 w 7149692"/>
                  <a:gd name="connsiteY82" fmla="*/ 3378200 h 4668989"/>
                  <a:gd name="connsiteX83" fmla="*/ 7140012 w 7149692"/>
                  <a:gd name="connsiteY83" fmla="*/ 3259667 h 4668989"/>
                  <a:gd name="connsiteX84" fmla="*/ 7140012 w 7149692"/>
                  <a:gd name="connsiteY84" fmla="*/ 2937934 h 4668989"/>
                  <a:gd name="connsiteX85" fmla="*/ 7114612 w 7149692"/>
                  <a:gd name="connsiteY85" fmla="*/ 2836334 h 4668989"/>
                  <a:gd name="connsiteX86" fmla="*/ 7063812 w 7149692"/>
                  <a:gd name="connsiteY86" fmla="*/ 2743200 h 4668989"/>
                  <a:gd name="connsiteX87" fmla="*/ 7029945 w 7149692"/>
                  <a:gd name="connsiteY87" fmla="*/ 2641600 h 4668989"/>
                  <a:gd name="connsiteX88" fmla="*/ 7004545 w 7149692"/>
                  <a:gd name="connsiteY88" fmla="*/ 2582334 h 4668989"/>
                  <a:gd name="connsiteX89" fmla="*/ 6953745 w 7149692"/>
                  <a:gd name="connsiteY89" fmla="*/ 2514600 h 4668989"/>
                  <a:gd name="connsiteX90" fmla="*/ 6826745 w 7149692"/>
                  <a:gd name="connsiteY90" fmla="*/ 2421467 h 4668989"/>
                  <a:gd name="connsiteX91" fmla="*/ 6759012 w 7149692"/>
                  <a:gd name="connsiteY91" fmla="*/ 2396067 h 4668989"/>
                  <a:gd name="connsiteX92" fmla="*/ 6657412 w 7149692"/>
                  <a:gd name="connsiteY92" fmla="*/ 2319867 h 4668989"/>
                  <a:gd name="connsiteX93" fmla="*/ 6538879 w 7149692"/>
                  <a:gd name="connsiteY93" fmla="*/ 2294467 h 4668989"/>
                  <a:gd name="connsiteX94" fmla="*/ 6445745 w 7149692"/>
                  <a:gd name="connsiteY94" fmla="*/ 2260600 h 4668989"/>
                  <a:gd name="connsiteX95" fmla="*/ 6132479 w 7149692"/>
                  <a:gd name="connsiteY95" fmla="*/ 2260600 h 4668989"/>
                  <a:gd name="connsiteX96" fmla="*/ 6013945 w 7149692"/>
                  <a:gd name="connsiteY96" fmla="*/ 2302934 h 4668989"/>
                  <a:gd name="connsiteX97" fmla="*/ 5954679 w 7149692"/>
                  <a:gd name="connsiteY97" fmla="*/ 2319867 h 4668989"/>
                  <a:gd name="connsiteX98" fmla="*/ 5929279 w 7149692"/>
                  <a:gd name="connsiteY98" fmla="*/ 2167467 h 4668989"/>
                  <a:gd name="connsiteX99" fmla="*/ 5903879 w 7149692"/>
                  <a:gd name="connsiteY99" fmla="*/ 2091267 h 4668989"/>
                  <a:gd name="connsiteX100" fmla="*/ 5878479 w 7149692"/>
                  <a:gd name="connsiteY100" fmla="*/ 1955800 h 4668989"/>
                  <a:gd name="connsiteX101" fmla="*/ 5853079 w 7149692"/>
                  <a:gd name="connsiteY101" fmla="*/ 1905000 h 4668989"/>
                  <a:gd name="connsiteX102" fmla="*/ 5810745 w 7149692"/>
                  <a:gd name="connsiteY102" fmla="*/ 1811867 h 4668989"/>
                  <a:gd name="connsiteX103" fmla="*/ 5759945 w 7149692"/>
                  <a:gd name="connsiteY103" fmla="*/ 1693334 h 4668989"/>
                  <a:gd name="connsiteX104" fmla="*/ 5726079 w 7149692"/>
                  <a:gd name="connsiteY104" fmla="*/ 1591734 h 4668989"/>
                  <a:gd name="connsiteX105" fmla="*/ 5675279 w 7149692"/>
                  <a:gd name="connsiteY105" fmla="*/ 1507067 h 4668989"/>
                  <a:gd name="connsiteX106" fmla="*/ 5649879 w 7149692"/>
                  <a:gd name="connsiteY106" fmla="*/ 1447800 h 4668989"/>
                  <a:gd name="connsiteX107" fmla="*/ 5616012 w 7149692"/>
                  <a:gd name="connsiteY107" fmla="*/ 1380067 h 4668989"/>
                  <a:gd name="connsiteX108" fmla="*/ 5556745 w 7149692"/>
                  <a:gd name="connsiteY108" fmla="*/ 1270000 h 4668989"/>
                  <a:gd name="connsiteX109" fmla="*/ 5505945 w 7149692"/>
                  <a:gd name="connsiteY109" fmla="*/ 1185334 h 4668989"/>
                  <a:gd name="connsiteX110" fmla="*/ 5446679 w 7149692"/>
                  <a:gd name="connsiteY110" fmla="*/ 1083734 h 4668989"/>
                  <a:gd name="connsiteX111" fmla="*/ 5395879 w 7149692"/>
                  <a:gd name="connsiteY111" fmla="*/ 1024467 h 4668989"/>
                  <a:gd name="connsiteX112" fmla="*/ 5336612 w 7149692"/>
                  <a:gd name="connsiteY112" fmla="*/ 939800 h 4668989"/>
                  <a:gd name="connsiteX113" fmla="*/ 5294279 w 7149692"/>
                  <a:gd name="connsiteY113" fmla="*/ 889000 h 4668989"/>
                  <a:gd name="connsiteX114" fmla="*/ 5226545 w 7149692"/>
                  <a:gd name="connsiteY114" fmla="*/ 838200 h 4668989"/>
                  <a:gd name="connsiteX115" fmla="*/ 5158812 w 7149692"/>
                  <a:gd name="connsiteY115" fmla="*/ 812800 h 4668989"/>
                  <a:gd name="connsiteX116" fmla="*/ 5065679 w 7149692"/>
                  <a:gd name="connsiteY116" fmla="*/ 778934 h 4668989"/>
                  <a:gd name="connsiteX117" fmla="*/ 4955612 w 7149692"/>
                  <a:gd name="connsiteY117" fmla="*/ 753534 h 4668989"/>
                  <a:gd name="connsiteX118" fmla="*/ 4887879 w 7149692"/>
                  <a:gd name="connsiteY118" fmla="*/ 736600 h 4668989"/>
                  <a:gd name="connsiteX119" fmla="*/ 4760879 w 7149692"/>
                  <a:gd name="connsiteY119" fmla="*/ 795867 h 4668989"/>
                  <a:gd name="connsiteX120" fmla="*/ 4667745 w 7149692"/>
                  <a:gd name="connsiteY120" fmla="*/ 872067 h 4668989"/>
                  <a:gd name="connsiteX121" fmla="*/ 4600012 w 7149692"/>
                  <a:gd name="connsiteY121" fmla="*/ 990600 h 4668989"/>
                  <a:gd name="connsiteX122" fmla="*/ 4574612 w 7149692"/>
                  <a:gd name="connsiteY122" fmla="*/ 1066800 h 4668989"/>
                  <a:gd name="connsiteX123" fmla="*/ 4540745 w 7149692"/>
                  <a:gd name="connsiteY123" fmla="*/ 1210734 h 4668989"/>
                  <a:gd name="connsiteX124" fmla="*/ 4489945 w 7149692"/>
                  <a:gd name="connsiteY124" fmla="*/ 1168400 h 4668989"/>
                  <a:gd name="connsiteX125" fmla="*/ 4447612 w 7149692"/>
                  <a:gd name="connsiteY125" fmla="*/ 1049867 h 4668989"/>
                  <a:gd name="connsiteX126" fmla="*/ 4379879 w 7149692"/>
                  <a:gd name="connsiteY126" fmla="*/ 922867 h 4668989"/>
                  <a:gd name="connsiteX127" fmla="*/ 4329079 w 7149692"/>
                  <a:gd name="connsiteY127" fmla="*/ 821267 h 4668989"/>
                  <a:gd name="connsiteX128" fmla="*/ 4269812 w 7149692"/>
                  <a:gd name="connsiteY128" fmla="*/ 711200 h 4668989"/>
                  <a:gd name="connsiteX129" fmla="*/ 4210545 w 7149692"/>
                  <a:gd name="connsiteY129" fmla="*/ 609600 h 4668989"/>
                  <a:gd name="connsiteX130" fmla="*/ 4134345 w 7149692"/>
                  <a:gd name="connsiteY130" fmla="*/ 516467 h 4668989"/>
                  <a:gd name="connsiteX131" fmla="*/ 4100479 w 7149692"/>
                  <a:gd name="connsiteY131" fmla="*/ 448734 h 4668989"/>
                  <a:gd name="connsiteX132" fmla="*/ 4041212 w 7149692"/>
                  <a:gd name="connsiteY132" fmla="*/ 372534 h 4668989"/>
                  <a:gd name="connsiteX133" fmla="*/ 3990412 w 7149692"/>
                  <a:gd name="connsiteY133" fmla="*/ 313267 h 4668989"/>
                  <a:gd name="connsiteX134" fmla="*/ 3939612 w 7149692"/>
                  <a:gd name="connsiteY134" fmla="*/ 254000 h 4668989"/>
                  <a:gd name="connsiteX135" fmla="*/ 3846479 w 7149692"/>
                  <a:gd name="connsiteY135" fmla="*/ 186267 h 4668989"/>
                  <a:gd name="connsiteX136" fmla="*/ 3787212 w 7149692"/>
                  <a:gd name="connsiteY136" fmla="*/ 135467 h 4668989"/>
                  <a:gd name="connsiteX137" fmla="*/ 3694079 w 7149692"/>
                  <a:gd name="connsiteY137" fmla="*/ 101600 h 4668989"/>
                  <a:gd name="connsiteX138" fmla="*/ 3617879 w 7149692"/>
                  <a:gd name="connsiteY138" fmla="*/ 67734 h 4668989"/>
                  <a:gd name="connsiteX139" fmla="*/ 3550145 w 7149692"/>
                  <a:gd name="connsiteY139" fmla="*/ 42334 h 4668989"/>
                  <a:gd name="connsiteX140" fmla="*/ 3431612 w 7149692"/>
                  <a:gd name="connsiteY140" fmla="*/ 8467 h 4668989"/>
                  <a:gd name="connsiteX141" fmla="*/ 3330012 w 7149692"/>
                  <a:gd name="connsiteY141" fmla="*/ 0 h 4668989"/>
                  <a:gd name="connsiteX142" fmla="*/ 3143745 w 7149692"/>
                  <a:gd name="connsiteY142" fmla="*/ 8467 h 4668989"/>
                  <a:gd name="connsiteX143" fmla="*/ 3050612 w 7149692"/>
                  <a:gd name="connsiteY143" fmla="*/ 25400 h 4668989"/>
                  <a:gd name="connsiteX144" fmla="*/ 2991345 w 7149692"/>
                  <a:gd name="connsiteY144" fmla="*/ 42334 h 4668989"/>
                  <a:gd name="connsiteX145" fmla="*/ 2898212 w 7149692"/>
                  <a:gd name="connsiteY145" fmla="*/ 93134 h 4668989"/>
                  <a:gd name="connsiteX146" fmla="*/ 2805079 w 7149692"/>
                  <a:gd name="connsiteY146" fmla="*/ 160867 h 4668989"/>
                  <a:gd name="connsiteX147" fmla="*/ 2745812 w 7149692"/>
                  <a:gd name="connsiteY147" fmla="*/ 203200 h 4668989"/>
                  <a:gd name="connsiteX148" fmla="*/ 2695012 w 7149692"/>
                  <a:gd name="connsiteY148" fmla="*/ 296334 h 4668989"/>
                  <a:gd name="connsiteX149" fmla="*/ 2644212 w 7149692"/>
                  <a:gd name="connsiteY149" fmla="*/ 389467 h 4668989"/>
                  <a:gd name="connsiteX150" fmla="*/ 2610345 w 7149692"/>
                  <a:gd name="connsiteY150" fmla="*/ 541867 h 4668989"/>
                  <a:gd name="connsiteX151" fmla="*/ 2568012 w 7149692"/>
                  <a:gd name="connsiteY151" fmla="*/ 643467 h 4668989"/>
                  <a:gd name="connsiteX152" fmla="*/ 2542612 w 7149692"/>
                  <a:gd name="connsiteY152" fmla="*/ 728134 h 4668989"/>
                  <a:gd name="connsiteX153" fmla="*/ 2551079 w 7149692"/>
                  <a:gd name="connsiteY153" fmla="*/ 880534 h 4668989"/>
                  <a:gd name="connsiteX154" fmla="*/ 2576479 w 7149692"/>
                  <a:gd name="connsiteY154" fmla="*/ 973667 h 4668989"/>
                  <a:gd name="connsiteX155" fmla="*/ 2618812 w 7149692"/>
                  <a:gd name="connsiteY155" fmla="*/ 1066800 h 4668989"/>
                  <a:gd name="connsiteX156" fmla="*/ 2678079 w 7149692"/>
                  <a:gd name="connsiteY156" fmla="*/ 1134534 h 4668989"/>
                  <a:gd name="connsiteX157" fmla="*/ 2703479 w 7149692"/>
                  <a:gd name="connsiteY157" fmla="*/ 1202267 h 4668989"/>
                  <a:gd name="connsiteX158" fmla="*/ 2635745 w 7149692"/>
                  <a:gd name="connsiteY158" fmla="*/ 1193800 h 4668989"/>
                  <a:gd name="connsiteX159" fmla="*/ 2568012 w 7149692"/>
                  <a:gd name="connsiteY159" fmla="*/ 1117600 h 4668989"/>
                  <a:gd name="connsiteX160" fmla="*/ 2508745 w 7149692"/>
                  <a:gd name="connsiteY160" fmla="*/ 1049867 h 4668989"/>
                  <a:gd name="connsiteX161" fmla="*/ 2432545 w 7149692"/>
                  <a:gd name="connsiteY161" fmla="*/ 999067 h 4668989"/>
                  <a:gd name="connsiteX162" fmla="*/ 2305545 w 7149692"/>
                  <a:gd name="connsiteY162" fmla="*/ 889000 h 4668989"/>
                  <a:gd name="connsiteX163" fmla="*/ 2187012 w 7149692"/>
                  <a:gd name="connsiteY163" fmla="*/ 804334 h 4668989"/>
                  <a:gd name="connsiteX164" fmla="*/ 2017679 w 7149692"/>
                  <a:gd name="connsiteY164" fmla="*/ 677334 h 4668989"/>
                  <a:gd name="connsiteX165" fmla="*/ 1873745 w 7149692"/>
                  <a:gd name="connsiteY165" fmla="*/ 575734 h 4668989"/>
                  <a:gd name="connsiteX166" fmla="*/ 1789079 w 7149692"/>
                  <a:gd name="connsiteY166" fmla="*/ 533400 h 4668989"/>
                  <a:gd name="connsiteX167" fmla="*/ 1611279 w 7149692"/>
                  <a:gd name="connsiteY167" fmla="*/ 474134 h 4668989"/>
                  <a:gd name="connsiteX168" fmla="*/ 1501212 w 7149692"/>
                  <a:gd name="connsiteY168" fmla="*/ 465667 h 4668989"/>
                  <a:gd name="connsiteX169" fmla="*/ 1314945 w 7149692"/>
                  <a:gd name="connsiteY169" fmla="*/ 474134 h 4668989"/>
                  <a:gd name="connsiteX170" fmla="*/ 1179479 w 7149692"/>
                  <a:gd name="connsiteY170" fmla="*/ 508000 h 4668989"/>
                  <a:gd name="connsiteX171" fmla="*/ 1111745 w 7149692"/>
                  <a:gd name="connsiteY171" fmla="*/ 524934 h 4668989"/>
                  <a:gd name="connsiteX172" fmla="*/ 1044012 w 7149692"/>
                  <a:gd name="connsiteY172" fmla="*/ 567267 h 4668989"/>
                  <a:gd name="connsiteX173" fmla="*/ 993212 w 7149692"/>
                  <a:gd name="connsiteY173" fmla="*/ 618067 h 4668989"/>
                  <a:gd name="connsiteX174" fmla="*/ 933945 w 7149692"/>
                  <a:gd name="connsiteY174" fmla="*/ 728134 h 4668989"/>
                  <a:gd name="connsiteX175" fmla="*/ 900079 w 7149692"/>
                  <a:gd name="connsiteY175" fmla="*/ 778934 h 4668989"/>
                  <a:gd name="connsiteX176" fmla="*/ 883145 w 7149692"/>
                  <a:gd name="connsiteY176" fmla="*/ 838200 h 4668989"/>
                  <a:gd name="connsiteX177" fmla="*/ 866212 w 7149692"/>
                  <a:gd name="connsiteY177" fmla="*/ 905934 h 4668989"/>
                  <a:gd name="connsiteX178" fmla="*/ 883145 w 7149692"/>
                  <a:gd name="connsiteY178" fmla="*/ 1227667 h 4668989"/>
                  <a:gd name="connsiteX179" fmla="*/ 908545 w 7149692"/>
                  <a:gd name="connsiteY179" fmla="*/ 1320800 h 4668989"/>
                  <a:gd name="connsiteX180" fmla="*/ 967812 w 7149692"/>
                  <a:gd name="connsiteY180" fmla="*/ 1413934 h 4668989"/>
                  <a:gd name="connsiteX181" fmla="*/ 1010145 w 7149692"/>
                  <a:gd name="connsiteY181" fmla="*/ 1490134 h 4668989"/>
                  <a:gd name="connsiteX182" fmla="*/ 1060945 w 7149692"/>
                  <a:gd name="connsiteY182" fmla="*/ 1532467 h 4668989"/>
                  <a:gd name="connsiteX183" fmla="*/ 1145612 w 7149692"/>
                  <a:gd name="connsiteY183" fmla="*/ 1617134 h 4668989"/>
                  <a:gd name="connsiteX184" fmla="*/ 1230279 w 7149692"/>
                  <a:gd name="connsiteY184" fmla="*/ 1710267 h 4668989"/>
                  <a:gd name="connsiteX185" fmla="*/ 1314945 w 7149692"/>
                  <a:gd name="connsiteY185" fmla="*/ 1794934 h 4668989"/>
                  <a:gd name="connsiteX186" fmla="*/ 1391145 w 7149692"/>
                  <a:gd name="connsiteY186" fmla="*/ 1862667 h 4668989"/>
                  <a:gd name="connsiteX187" fmla="*/ 1433479 w 7149692"/>
                  <a:gd name="connsiteY187" fmla="*/ 1921934 h 4668989"/>
                  <a:gd name="connsiteX188" fmla="*/ 1357279 w 7149692"/>
                  <a:gd name="connsiteY188" fmla="*/ 1921934 h 4668989"/>
                  <a:gd name="connsiteX189" fmla="*/ 1298012 w 7149692"/>
                  <a:gd name="connsiteY189" fmla="*/ 1888067 h 4668989"/>
                  <a:gd name="connsiteX190" fmla="*/ 1204879 w 7149692"/>
                  <a:gd name="connsiteY190" fmla="*/ 1845734 h 4668989"/>
                  <a:gd name="connsiteX191" fmla="*/ 1128679 w 7149692"/>
                  <a:gd name="connsiteY191" fmla="*/ 1820334 h 4668989"/>
                  <a:gd name="connsiteX192" fmla="*/ 967812 w 7149692"/>
                  <a:gd name="connsiteY192" fmla="*/ 1811867 h 4668989"/>
                  <a:gd name="connsiteX193" fmla="*/ 866212 w 7149692"/>
                  <a:gd name="connsiteY193" fmla="*/ 1803400 h 4668989"/>
                  <a:gd name="connsiteX194" fmla="*/ 790012 w 7149692"/>
                  <a:gd name="connsiteY194" fmla="*/ 1811867 h 4668989"/>
                  <a:gd name="connsiteX195" fmla="*/ 722279 w 7149692"/>
                  <a:gd name="connsiteY195" fmla="*/ 1837267 h 4668989"/>
                  <a:gd name="connsiteX196" fmla="*/ 654545 w 7149692"/>
                  <a:gd name="connsiteY196" fmla="*/ 1896534 h 4668989"/>
                  <a:gd name="connsiteX197" fmla="*/ 544479 w 7149692"/>
                  <a:gd name="connsiteY197" fmla="*/ 1981200 h 4668989"/>
                  <a:gd name="connsiteX198" fmla="*/ 459812 w 7149692"/>
                  <a:gd name="connsiteY198" fmla="*/ 2032000 h 4668989"/>
                  <a:gd name="connsiteX199" fmla="*/ 400545 w 7149692"/>
                  <a:gd name="connsiteY199" fmla="*/ 2099734 h 4668989"/>
                  <a:gd name="connsiteX200" fmla="*/ 332812 w 7149692"/>
                  <a:gd name="connsiteY200" fmla="*/ 2159000 h 4668989"/>
                  <a:gd name="connsiteX201" fmla="*/ 282012 w 7149692"/>
                  <a:gd name="connsiteY201" fmla="*/ 2235200 h 4668989"/>
                  <a:gd name="connsiteX202" fmla="*/ 205812 w 7149692"/>
                  <a:gd name="connsiteY202" fmla="*/ 2362200 h 4668989"/>
                  <a:gd name="connsiteX203" fmla="*/ 180412 w 7149692"/>
                  <a:gd name="connsiteY203" fmla="*/ 2446867 h 4668989"/>
                  <a:gd name="connsiteX204" fmla="*/ 239679 w 7149692"/>
                  <a:gd name="connsiteY204" fmla="*/ 2573867 h 4668989"/>
                  <a:gd name="connsiteX205" fmla="*/ 315879 w 7149692"/>
                  <a:gd name="connsiteY205" fmla="*/ 2641600 h 4668989"/>
                  <a:gd name="connsiteX206" fmla="*/ 417479 w 7149692"/>
                  <a:gd name="connsiteY206" fmla="*/ 2709334 h 4668989"/>
                  <a:gd name="connsiteX207" fmla="*/ 510612 w 7149692"/>
                  <a:gd name="connsiteY207" fmla="*/ 2768600 h 4668989"/>
                  <a:gd name="connsiteX208" fmla="*/ 561412 w 7149692"/>
                  <a:gd name="connsiteY208" fmla="*/ 2827867 h 4668989"/>
                  <a:gd name="connsiteX209" fmla="*/ 603745 w 7149692"/>
                  <a:gd name="connsiteY209" fmla="*/ 2895600 h 4668989"/>
                  <a:gd name="connsiteX0" fmla="*/ 603745 w 7149692"/>
                  <a:gd name="connsiteY0" fmla="*/ 2895600 h 4668989"/>
                  <a:gd name="connsiteX1" fmla="*/ 383612 w 7149692"/>
                  <a:gd name="connsiteY1" fmla="*/ 2971800 h 4668989"/>
                  <a:gd name="connsiteX2" fmla="*/ 298945 w 7149692"/>
                  <a:gd name="connsiteY2" fmla="*/ 2997200 h 4668989"/>
                  <a:gd name="connsiteX3" fmla="*/ 205812 w 7149692"/>
                  <a:gd name="connsiteY3" fmla="*/ 3064934 h 4668989"/>
                  <a:gd name="connsiteX4" fmla="*/ 129612 w 7149692"/>
                  <a:gd name="connsiteY4" fmla="*/ 3124200 h 4668989"/>
                  <a:gd name="connsiteX5" fmla="*/ 78812 w 7149692"/>
                  <a:gd name="connsiteY5" fmla="*/ 3200400 h 4668989"/>
                  <a:gd name="connsiteX6" fmla="*/ 36479 w 7149692"/>
                  <a:gd name="connsiteY6" fmla="*/ 3310467 h 4668989"/>
                  <a:gd name="connsiteX7" fmla="*/ 19545 w 7149692"/>
                  <a:gd name="connsiteY7" fmla="*/ 3386667 h 4668989"/>
                  <a:gd name="connsiteX8" fmla="*/ 11079 w 7149692"/>
                  <a:gd name="connsiteY8" fmla="*/ 3505200 h 4668989"/>
                  <a:gd name="connsiteX9" fmla="*/ 36479 w 7149692"/>
                  <a:gd name="connsiteY9" fmla="*/ 3784600 h 4668989"/>
                  <a:gd name="connsiteX10" fmla="*/ 87279 w 7149692"/>
                  <a:gd name="connsiteY10" fmla="*/ 3894667 h 4668989"/>
                  <a:gd name="connsiteX11" fmla="*/ 121145 w 7149692"/>
                  <a:gd name="connsiteY11" fmla="*/ 3953934 h 4668989"/>
                  <a:gd name="connsiteX12" fmla="*/ 171945 w 7149692"/>
                  <a:gd name="connsiteY12" fmla="*/ 4030134 h 4668989"/>
                  <a:gd name="connsiteX13" fmla="*/ 239679 w 7149692"/>
                  <a:gd name="connsiteY13" fmla="*/ 4089400 h 4668989"/>
                  <a:gd name="connsiteX14" fmla="*/ 315879 w 7149692"/>
                  <a:gd name="connsiteY14" fmla="*/ 4148667 h 4668989"/>
                  <a:gd name="connsiteX15" fmla="*/ 442879 w 7149692"/>
                  <a:gd name="connsiteY15" fmla="*/ 4233334 h 4668989"/>
                  <a:gd name="connsiteX16" fmla="*/ 510612 w 7149692"/>
                  <a:gd name="connsiteY16" fmla="*/ 4267200 h 4668989"/>
                  <a:gd name="connsiteX17" fmla="*/ 595279 w 7149692"/>
                  <a:gd name="connsiteY17" fmla="*/ 4309534 h 4668989"/>
                  <a:gd name="connsiteX18" fmla="*/ 713812 w 7149692"/>
                  <a:gd name="connsiteY18" fmla="*/ 4360334 h 4668989"/>
                  <a:gd name="connsiteX19" fmla="*/ 764612 w 7149692"/>
                  <a:gd name="connsiteY19" fmla="*/ 4385734 h 4668989"/>
                  <a:gd name="connsiteX20" fmla="*/ 891612 w 7149692"/>
                  <a:gd name="connsiteY20" fmla="*/ 4394200 h 4668989"/>
                  <a:gd name="connsiteX21" fmla="*/ 1060945 w 7149692"/>
                  <a:gd name="connsiteY21" fmla="*/ 4377267 h 4668989"/>
                  <a:gd name="connsiteX22" fmla="*/ 1187945 w 7149692"/>
                  <a:gd name="connsiteY22" fmla="*/ 4326467 h 4668989"/>
                  <a:gd name="connsiteX23" fmla="*/ 1272612 w 7149692"/>
                  <a:gd name="connsiteY23" fmla="*/ 4267200 h 4668989"/>
                  <a:gd name="connsiteX24" fmla="*/ 1348812 w 7149692"/>
                  <a:gd name="connsiteY24" fmla="*/ 4191000 h 4668989"/>
                  <a:gd name="connsiteX25" fmla="*/ 1450412 w 7149692"/>
                  <a:gd name="connsiteY25" fmla="*/ 4123267 h 4668989"/>
                  <a:gd name="connsiteX26" fmla="*/ 1518145 w 7149692"/>
                  <a:gd name="connsiteY26" fmla="*/ 4013200 h 4668989"/>
                  <a:gd name="connsiteX27" fmla="*/ 1594345 w 7149692"/>
                  <a:gd name="connsiteY27" fmla="*/ 4123267 h 4668989"/>
                  <a:gd name="connsiteX28" fmla="*/ 1679012 w 7149692"/>
                  <a:gd name="connsiteY28" fmla="*/ 4241800 h 4668989"/>
                  <a:gd name="connsiteX29" fmla="*/ 1763679 w 7149692"/>
                  <a:gd name="connsiteY29" fmla="*/ 4334934 h 4668989"/>
                  <a:gd name="connsiteX30" fmla="*/ 1831412 w 7149692"/>
                  <a:gd name="connsiteY30" fmla="*/ 4368800 h 4668989"/>
                  <a:gd name="connsiteX31" fmla="*/ 1890679 w 7149692"/>
                  <a:gd name="connsiteY31" fmla="*/ 4411134 h 4668989"/>
                  <a:gd name="connsiteX32" fmla="*/ 2091194 w 7149692"/>
                  <a:gd name="connsiteY32" fmla="*/ 4540240 h 4668989"/>
                  <a:gd name="connsiteX33" fmla="*/ 2296254 w 7149692"/>
                  <a:gd name="connsiteY33" fmla="*/ 4606327 h 4668989"/>
                  <a:gd name="connsiteX34" fmla="*/ 2461561 w 7149692"/>
                  <a:gd name="connsiteY34" fmla="*/ 4624907 h 4668989"/>
                  <a:gd name="connsiteX35" fmla="*/ 2685721 w 7149692"/>
                  <a:gd name="connsiteY35" fmla="*/ 4650077 h 4668989"/>
                  <a:gd name="connsiteX36" fmla="*/ 2851703 w 7149692"/>
                  <a:gd name="connsiteY36" fmla="*/ 4668989 h 4668989"/>
                  <a:gd name="connsiteX37" fmla="*/ 3025212 w 7149692"/>
                  <a:gd name="connsiteY37" fmla="*/ 4631267 h 4668989"/>
                  <a:gd name="connsiteX38" fmla="*/ 3084479 w 7149692"/>
                  <a:gd name="connsiteY38" fmla="*/ 4555067 h 4668989"/>
                  <a:gd name="connsiteX39" fmla="*/ 3160679 w 7149692"/>
                  <a:gd name="connsiteY39" fmla="*/ 4419600 h 4668989"/>
                  <a:gd name="connsiteX40" fmla="*/ 3203012 w 7149692"/>
                  <a:gd name="connsiteY40" fmla="*/ 4351867 h 4668989"/>
                  <a:gd name="connsiteX41" fmla="*/ 3262279 w 7149692"/>
                  <a:gd name="connsiteY41" fmla="*/ 4275667 h 4668989"/>
                  <a:gd name="connsiteX42" fmla="*/ 3287679 w 7149692"/>
                  <a:gd name="connsiteY42" fmla="*/ 4224867 h 4668989"/>
                  <a:gd name="connsiteX43" fmla="*/ 3313079 w 7149692"/>
                  <a:gd name="connsiteY43" fmla="*/ 4123267 h 4668989"/>
                  <a:gd name="connsiteX44" fmla="*/ 3338479 w 7149692"/>
                  <a:gd name="connsiteY44" fmla="*/ 4055534 h 4668989"/>
                  <a:gd name="connsiteX45" fmla="*/ 3355412 w 7149692"/>
                  <a:gd name="connsiteY45" fmla="*/ 3987800 h 4668989"/>
                  <a:gd name="connsiteX46" fmla="*/ 3431612 w 7149692"/>
                  <a:gd name="connsiteY46" fmla="*/ 4047067 h 4668989"/>
                  <a:gd name="connsiteX47" fmla="*/ 3473945 w 7149692"/>
                  <a:gd name="connsiteY47" fmla="*/ 4089400 h 4668989"/>
                  <a:gd name="connsiteX48" fmla="*/ 3541679 w 7149692"/>
                  <a:gd name="connsiteY48" fmla="*/ 4165600 h 4668989"/>
                  <a:gd name="connsiteX49" fmla="*/ 3617879 w 7149692"/>
                  <a:gd name="connsiteY49" fmla="*/ 4233334 h 4668989"/>
                  <a:gd name="connsiteX50" fmla="*/ 3677145 w 7149692"/>
                  <a:gd name="connsiteY50" fmla="*/ 4292600 h 4668989"/>
                  <a:gd name="connsiteX51" fmla="*/ 3736412 w 7149692"/>
                  <a:gd name="connsiteY51" fmla="*/ 4360334 h 4668989"/>
                  <a:gd name="connsiteX52" fmla="*/ 3795679 w 7149692"/>
                  <a:gd name="connsiteY52" fmla="*/ 4402667 h 4668989"/>
                  <a:gd name="connsiteX53" fmla="*/ 3897279 w 7149692"/>
                  <a:gd name="connsiteY53" fmla="*/ 4461934 h 4668989"/>
                  <a:gd name="connsiteX54" fmla="*/ 3998879 w 7149692"/>
                  <a:gd name="connsiteY54" fmla="*/ 4495800 h 4668989"/>
                  <a:gd name="connsiteX55" fmla="*/ 4083545 w 7149692"/>
                  <a:gd name="connsiteY55" fmla="*/ 4512734 h 4668989"/>
                  <a:gd name="connsiteX56" fmla="*/ 4134345 w 7149692"/>
                  <a:gd name="connsiteY56" fmla="*/ 4529667 h 4668989"/>
                  <a:gd name="connsiteX57" fmla="*/ 4252879 w 7149692"/>
                  <a:gd name="connsiteY57" fmla="*/ 4538134 h 4668989"/>
                  <a:gd name="connsiteX58" fmla="*/ 4320612 w 7149692"/>
                  <a:gd name="connsiteY58" fmla="*/ 4546600 h 4668989"/>
                  <a:gd name="connsiteX59" fmla="*/ 4574612 w 7149692"/>
                  <a:gd name="connsiteY59" fmla="*/ 4555067 h 4668989"/>
                  <a:gd name="connsiteX60" fmla="*/ 4659798 w 7149692"/>
                  <a:gd name="connsiteY60" fmla="*/ 4633373 h 4668989"/>
                  <a:gd name="connsiteX61" fmla="*/ 4857110 w 7149692"/>
                  <a:gd name="connsiteY61" fmla="*/ 4648659 h 4668989"/>
                  <a:gd name="connsiteX62" fmla="*/ 5088394 w 7149692"/>
                  <a:gd name="connsiteY62" fmla="*/ 4650307 h 4668989"/>
                  <a:gd name="connsiteX63" fmla="*/ 5421279 w 7149692"/>
                  <a:gd name="connsiteY63" fmla="*/ 4563534 h 4668989"/>
                  <a:gd name="connsiteX64" fmla="*/ 5497479 w 7149692"/>
                  <a:gd name="connsiteY64" fmla="*/ 4529667 h 4668989"/>
                  <a:gd name="connsiteX65" fmla="*/ 5565212 w 7149692"/>
                  <a:gd name="connsiteY65" fmla="*/ 4461934 h 4668989"/>
                  <a:gd name="connsiteX66" fmla="*/ 5658345 w 7149692"/>
                  <a:gd name="connsiteY66" fmla="*/ 4385734 h 4668989"/>
                  <a:gd name="connsiteX67" fmla="*/ 5717612 w 7149692"/>
                  <a:gd name="connsiteY67" fmla="*/ 4343400 h 4668989"/>
                  <a:gd name="connsiteX68" fmla="*/ 5759945 w 7149692"/>
                  <a:gd name="connsiteY68" fmla="*/ 4292600 h 4668989"/>
                  <a:gd name="connsiteX69" fmla="*/ 5802279 w 7149692"/>
                  <a:gd name="connsiteY69" fmla="*/ 4174067 h 4668989"/>
                  <a:gd name="connsiteX70" fmla="*/ 5827679 w 7149692"/>
                  <a:gd name="connsiteY70" fmla="*/ 4097867 h 4668989"/>
                  <a:gd name="connsiteX71" fmla="*/ 5861545 w 7149692"/>
                  <a:gd name="connsiteY71" fmla="*/ 3987800 h 4668989"/>
                  <a:gd name="connsiteX72" fmla="*/ 5997012 w 7149692"/>
                  <a:gd name="connsiteY72" fmla="*/ 4013200 h 4668989"/>
                  <a:gd name="connsiteX73" fmla="*/ 6327212 w 7149692"/>
                  <a:gd name="connsiteY73" fmla="*/ 4004734 h 4668989"/>
                  <a:gd name="connsiteX74" fmla="*/ 6411879 w 7149692"/>
                  <a:gd name="connsiteY74" fmla="*/ 3996267 h 4668989"/>
                  <a:gd name="connsiteX75" fmla="*/ 6589679 w 7149692"/>
                  <a:gd name="connsiteY75" fmla="*/ 3979334 h 4668989"/>
                  <a:gd name="connsiteX76" fmla="*/ 6784412 w 7149692"/>
                  <a:gd name="connsiteY76" fmla="*/ 3945467 h 4668989"/>
                  <a:gd name="connsiteX77" fmla="*/ 6869079 w 7149692"/>
                  <a:gd name="connsiteY77" fmla="*/ 3869267 h 4668989"/>
                  <a:gd name="connsiteX78" fmla="*/ 6936812 w 7149692"/>
                  <a:gd name="connsiteY78" fmla="*/ 3759200 h 4668989"/>
                  <a:gd name="connsiteX79" fmla="*/ 6987612 w 7149692"/>
                  <a:gd name="connsiteY79" fmla="*/ 3666067 h 4668989"/>
                  <a:gd name="connsiteX80" fmla="*/ 7029945 w 7149692"/>
                  <a:gd name="connsiteY80" fmla="*/ 3572934 h 4668989"/>
                  <a:gd name="connsiteX81" fmla="*/ 7055345 w 7149692"/>
                  <a:gd name="connsiteY81" fmla="*/ 3479800 h 4668989"/>
                  <a:gd name="connsiteX82" fmla="*/ 7106145 w 7149692"/>
                  <a:gd name="connsiteY82" fmla="*/ 3378200 h 4668989"/>
                  <a:gd name="connsiteX83" fmla="*/ 7140012 w 7149692"/>
                  <a:gd name="connsiteY83" fmla="*/ 3259667 h 4668989"/>
                  <a:gd name="connsiteX84" fmla="*/ 7140012 w 7149692"/>
                  <a:gd name="connsiteY84" fmla="*/ 2937934 h 4668989"/>
                  <a:gd name="connsiteX85" fmla="*/ 7114612 w 7149692"/>
                  <a:gd name="connsiteY85" fmla="*/ 2836334 h 4668989"/>
                  <a:gd name="connsiteX86" fmla="*/ 7063812 w 7149692"/>
                  <a:gd name="connsiteY86" fmla="*/ 2743200 h 4668989"/>
                  <a:gd name="connsiteX87" fmla="*/ 7029945 w 7149692"/>
                  <a:gd name="connsiteY87" fmla="*/ 2641600 h 4668989"/>
                  <a:gd name="connsiteX88" fmla="*/ 7004545 w 7149692"/>
                  <a:gd name="connsiteY88" fmla="*/ 2582334 h 4668989"/>
                  <a:gd name="connsiteX89" fmla="*/ 6953745 w 7149692"/>
                  <a:gd name="connsiteY89" fmla="*/ 2514600 h 4668989"/>
                  <a:gd name="connsiteX90" fmla="*/ 6826745 w 7149692"/>
                  <a:gd name="connsiteY90" fmla="*/ 2421467 h 4668989"/>
                  <a:gd name="connsiteX91" fmla="*/ 6759012 w 7149692"/>
                  <a:gd name="connsiteY91" fmla="*/ 2396067 h 4668989"/>
                  <a:gd name="connsiteX92" fmla="*/ 6657412 w 7149692"/>
                  <a:gd name="connsiteY92" fmla="*/ 2319867 h 4668989"/>
                  <a:gd name="connsiteX93" fmla="*/ 6538879 w 7149692"/>
                  <a:gd name="connsiteY93" fmla="*/ 2294467 h 4668989"/>
                  <a:gd name="connsiteX94" fmla="*/ 6445745 w 7149692"/>
                  <a:gd name="connsiteY94" fmla="*/ 2260600 h 4668989"/>
                  <a:gd name="connsiteX95" fmla="*/ 6132479 w 7149692"/>
                  <a:gd name="connsiteY95" fmla="*/ 2260600 h 4668989"/>
                  <a:gd name="connsiteX96" fmla="*/ 6013945 w 7149692"/>
                  <a:gd name="connsiteY96" fmla="*/ 2302934 h 4668989"/>
                  <a:gd name="connsiteX97" fmla="*/ 5954679 w 7149692"/>
                  <a:gd name="connsiteY97" fmla="*/ 2319867 h 4668989"/>
                  <a:gd name="connsiteX98" fmla="*/ 5929279 w 7149692"/>
                  <a:gd name="connsiteY98" fmla="*/ 2167467 h 4668989"/>
                  <a:gd name="connsiteX99" fmla="*/ 5903879 w 7149692"/>
                  <a:gd name="connsiteY99" fmla="*/ 2091267 h 4668989"/>
                  <a:gd name="connsiteX100" fmla="*/ 5878479 w 7149692"/>
                  <a:gd name="connsiteY100" fmla="*/ 1955800 h 4668989"/>
                  <a:gd name="connsiteX101" fmla="*/ 5853079 w 7149692"/>
                  <a:gd name="connsiteY101" fmla="*/ 1905000 h 4668989"/>
                  <a:gd name="connsiteX102" fmla="*/ 5810745 w 7149692"/>
                  <a:gd name="connsiteY102" fmla="*/ 1811867 h 4668989"/>
                  <a:gd name="connsiteX103" fmla="*/ 5759945 w 7149692"/>
                  <a:gd name="connsiteY103" fmla="*/ 1693334 h 4668989"/>
                  <a:gd name="connsiteX104" fmla="*/ 5726079 w 7149692"/>
                  <a:gd name="connsiteY104" fmla="*/ 1591734 h 4668989"/>
                  <a:gd name="connsiteX105" fmla="*/ 5675279 w 7149692"/>
                  <a:gd name="connsiteY105" fmla="*/ 1507067 h 4668989"/>
                  <a:gd name="connsiteX106" fmla="*/ 5649879 w 7149692"/>
                  <a:gd name="connsiteY106" fmla="*/ 1447800 h 4668989"/>
                  <a:gd name="connsiteX107" fmla="*/ 5616012 w 7149692"/>
                  <a:gd name="connsiteY107" fmla="*/ 1380067 h 4668989"/>
                  <a:gd name="connsiteX108" fmla="*/ 5556745 w 7149692"/>
                  <a:gd name="connsiteY108" fmla="*/ 1270000 h 4668989"/>
                  <a:gd name="connsiteX109" fmla="*/ 5505945 w 7149692"/>
                  <a:gd name="connsiteY109" fmla="*/ 1185334 h 4668989"/>
                  <a:gd name="connsiteX110" fmla="*/ 5446679 w 7149692"/>
                  <a:gd name="connsiteY110" fmla="*/ 1083734 h 4668989"/>
                  <a:gd name="connsiteX111" fmla="*/ 5395879 w 7149692"/>
                  <a:gd name="connsiteY111" fmla="*/ 1024467 h 4668989"/>
                  <a:gd name="connsiteX112" fmla="*/ 5336612 w 7149692"/>
                  <a:gd name="connsiteY112" fmla="*/ 939800 h 4668989"/>
                  <a:gd name="connsiteX113" fmla="*/ 5294279 w 7149692"/>
                  <a:gd name="connsiteY113" fmla="*/ 889000 h 4668989"/>
                  <a:gd name="connsiteX114" fmla="*/ 5226545 w 7149692"/>
                  <a:gd name="connsiteY114" fmla="*/ 838200 h 4668989"/>
                  <a:gd name="connsiteX115" fmla="*/ 5158812 w 7149692"/>
                  <a:gd name="connsiteY115" fmla="*/ 812800 h 4668989"/>
                  <a:gd name="connsiteX116" fmla="*/ 5065679 w 7149692"/>
                  <a:gd name="connsiteY116" fmla="*/ 778934 h 4668989"/>
                  <a:gd name="connsiteX117" fmla="*/ 4955612 w 7149692"/>
                  <a:gd name="connsiteY117" fmla="*/ 753534 h 4668989"/>
                  <a:gd name="connsiteX118" fmla="*/ 4887879 w 7149692"/>
                  <a:gd name="connsiteY118" fmla="*/ 736600 h 4668989"/>
                  <a:gd name="connsiteX119" fmla="*/ 4760879 w 7149692"/>
                  <a:gd name="connsiteY119" fmla="*/ 795867 h 4668989"/>
                  <a:gd name="connsiteX120" fmla="*/ 4667745 w 7149692"/>
                  <a:gd name="connsiteY120" fmla="*/ 872067 h 4668989"/>
                  <a:gd name="connsiteX121" fmla="*/ 4600012 w 7149692"/>
                  <a:gd name="connsiteY121" fmla="*/ 990600 h 4668989"/>
                  <a:gd name="connsiteX122" fmla="*/ 4574612 w 7149692"/>
                  <a:gd name="connsiteY122" fmla="*/ 1066800 h 4668989"/>
                  <a:gd name="connsiteX123" fmla="*/ 4540745 w 7149692"/>
                  <a:gd name="connsiteY123" fmla="*/ 1210734 h 4668989"/>
                  <a:gd name="connsiteX124" fmla="*/ 4489945 w 7149692"/>
                  <a:gd name="connsiteY124" fmla="*/ 1168400 h 4668989"/>
                  <a:gd name="connsiteX125" fmla="*/ 4447612 w 7149692"/>
                  <a:gd name="connsiteY125" fmla="*/ 1049867 h 4668989"/>
                  <a:gd name="connsiteX126" fmla="*/ 4379879 w 7149692"/>
                  <a:gd name="connsiteY126" fmla="*/ 922867 h 4668989"/>
                  <a:gd name="connsiteX127" fmla="*/ 4329079 w 7149692"/>
                  <a:gd name="connsiteY127" fmla="*/ 821267 h 4668989"/>
                  <a:gd name="connsiteX128" fmla="*/ 4269812 w 7149692"/>
                  <a:gd name="connsiteY128" fmla="*/ 711200 h 4668989"/>
                  <a:gd name="connsiteX129" fmla="*/ 4210545 w 7149692"/>
                  <a:gd name="connsiteY129" fmla="*/ 609600 h 4668989"/>
                  <a:gd name="connsiteX130" fmla="*/ 4134345 w 7149692"/>
                  <a:gd name="connsiteY130" fmla="*/ 516467 h 4668989"/>
                  <a:gd name="connsiteX131" fmla="*/ 4100479 w 7149692"/>
                  <a:gd name="connsiteY131" fmla="*/ 448734 h 4668989"/>
                  <a:gd name="connsiteX132" fmla="*/ 4041212 w 7149692"/>
                  <a:gd name="connsiteY132" fmla="*/ 372534 h 4668989"/>
                  <a:gd name="connsiteX133" fmla="*/ 3990412 w 7149692"/>
                  <a:gd name="connsiteY133" fmla="*/ 313267 h 4668989"/>
                  <a:gd name="connsiteX134" fmla="*/ 3939612 w 7149692"/>
                  <a:gd name="connsiteY134" fmla="*/ 254000 h 4668989"/>
                  <a:gd name="connsiteX135" fmla="*/ 3846479 w 7149692"/>
                  <a:gd name="connsiteY135" fmla="*/ 186267 h 4668989"/>
                  <a:gd name="connsiteX136" fmla="*/ 3787212 w 7149692"/>
                  <a:gd name="connsiteY136" fmla="*/ 135467 h 4668989"/>
                  <a:gd name="connsiteX137" fmla="*/ 3694079 w 7149692"/>
                  <a:gd name="connsiteY137" fmla="*/ 101600 h 4668989"/>
                  <a:gd name="connsiteX138" fmla="*/ 3617879 w 7149692"/>
                  <a:gd name="connsiteY138" fmla="*/ 67734 h 4668989"/>
                  <a:gd name="connsiteX139" fmla="*/ 3550145 w 7149692"/>
                  <a:gd name="connsiteY139" fmla="*/ 42334 h 4668989"/>
                  <a:gd name="connsiteX140" fmla="*/ 3431612 w 7149692"/>
                  <a:gd name="connsiteY140" fmla="*/ 8467 h 4668989"/>
                  <a:gd name="connsiteX141" fmla="*/ 3330012 w 7149692"/>
                  <a:gd name="connsiteY141" fmla="*/ 0 h 4668989"/>
                  <a:gd name="connsiteX142" fmla="*/ 3143745 w 7149692"/>
                  <a:gd name="connsiteY142" fmla="*/ 8467 h 4668989"/>
                  <a:gd name="connsiteX143" fmla="*/ 3050612 w 7149692"/>
                  <a:gd name="connsiteY143" fmla="*/ 25400 h 4668989"/>
                  <a:gd name="connsiteX144" fmla="*/ 2991345 w 7149692"/>
                  <a:gd name="connsiteY144" fmla="*/ 42334 h 4668989"/>
                  <a:gd name="connsiteX145" fmla="*/ 2898212 w 7149692"/>
                  <a:gd name="connsiteY145" fmla="*/ 93134 h 4668989"/>
                  <a:gd name="connsiteX146" fmla="*/ 2805079 w 7149692"/>
                  <a:gd name="connsiteY146" fmla="*/ 160867 h 4668989"/>
                  <a:gd name="connsiteX147" fmla="*/ 2745812 w 7149692"/>
                  <a:gd name="connsiteY147" fmla="*/ 203200 h 4668989"/>
                  <a:gd name="connsiteX148" fmla="*/ 2695012 w 7149692"/>
                  <a:gd name="connsiteY148" fmla="*/ 296334 h 4668989"/>
                  <a:gd name="connsiteX149" fmla="*/ 2644212 w 7149692"/>
                  <a:gd name="connsiteY149" fmla="*/ 389467 h 4668989"/>
                  <a:gd name="connsiteX150" fmla="*/ 2610345 w 7149692"/>
                  <a:gd name="connsiteY150" fmla="*/ 541867 h 4668989"/>
                  <a:gd name="connsiteX151" fmla="*/ 2568012 w 7149692"/>
                  <a:gd name="connsiteY151" fmla="*/ 643467 h 4668989"/>
                  <a:gd name="connsiteX152" fmla="*/ 2542612 w 7149692"/>
                  <a:gd name="connsiteY152" fmla="*/ 728134 h 4668989"/>
                  <a:gd name="connsiteX153" fmla="*/ 2551079 w 7149692"/>
                  <a:gd name="connsiteY153" fmla="*/ 880534 h 4668989"/>
                  <a:gd name="connsiteX154" fmla="*/ 2576479 w 7149692"/>
                  <a:gd name="connsiteY154" fmla="*/ 973667 h 4668989"/>
                  <a:gd name="connsiteX155" fmla="*/ 2618812 w 7149692"/>
                  <a:gd name="connsiteY155" fmla="*/ 1066800 h 4668989"/>
                  <a:gd name="connsiteX156" fmla="*/ 2678079 w 7149692"/>
                  <a:gd name="connsiteY156" fmla="*/ 1134534 h 4668989"/>
                  <a:gd name="connsiteX157" fmla="*/ 2703479 w 7149692"/>
                  <a:gd name="connsiteY157" fmla="*/ 1202267 h 4668989"/>
                  <a:gd name="connsiteX158" fmla="*/ 2635745 w 7149692"/>
                  <a:gd name="connsiteY158" fmla="*/ 1193800 h 4668989"/>
                  <a:gd name="connsiteX159" fmla="*/ 2568012 w 7149692"/>
                  <a:gd name="connsiteY159" fmla="*/ 1117600 h 4668989"/>
                  <a:gd name="connsiteX160" fmla="*/ 2508745 w 7149692"/>
                  <a:gd name="connsiteY160" fmla="*/ 1049867 h 4668989"/>
                  <a:gd name="connsiteX161" fmla="*/ 2432545 w 7149692"/>
                  <a:gd name="connsiteY161" fmla="*/ 999067 h 4668989"/>
                  <a:gd name="connsiteX162" fmla="*/ 2305545 w 7149692"/>
                  <a:gd name="connsiteY162" fmla="*/ 889000 h 4668989"/>
                  <a:gd name="connsiteX163" fmla="*/ 2187012 w 7149692"/>
                  <a:gd name="connsiteY163" fmla="*/ 804334 h 4668989"/>
                  <a:gd name="connsiteX164" fmla="*/ 2017679 w 7149692"/>
                  <a:gd name="connsiteY164" fmla="*/ 677334 h 4668989"/>
                  <a:gd name="connsiteX165" fmla="*/ 1873745 w 7149692"/>
                  <a:gd name="connsiteY165" fmla="*/ 575734 h 4668989"/>
                  <a:gd name="connsiteX166" fmla="*/ 1789079 w 7149692"/>
                  <a:gd name="connsiteY166" fmla="*/ 533400 h 4668989"/>
                  <a:gd name="connsiteX167" fmla="*/ 1611279 w 7149692"/>
                  <a:gd name="connsiteY167" fmla="*/ 474134 h 4668989"/>
                  <a:gd name="connsiteX168" fmla="*/ 1501212 w 7149692"/>
                  <a:gd name="connsiteY168" fmla="*/ 465667 h 4668989"/>
                  <a:gd name="connsiteX169" fmla="*/ 1314945 w 7149692"/>
                  <a:gd name="connsiteY169" fmla="*/ 474134 h 4668989"/>
                  <a:gd name="connsiteX170" fmla="*/ 1179479 w 7149692"/>
                  <a:gd name="connsiteY170" fmla="*/ 508000 h 4668989"/>
                  <a:gd name="connsiteX171" fmla="*/ 1111745 w 7149692"/>
                  <a:gd name="connsiteY171" fmla="*/ 524934 h 4668989"/>
                  <a:gd name="connsiteX172" fmla="*/ 1044012 w 7149692"/>
                  <a:gd name="connsiteY172" fmla="*/ 567267 h 4668989"/>
                  <a:gd name="connsiteX173" fmla="*/ 993212 w 7149692"/>
                  <a:gd name="connsiteY173" fmla="*/ 618067 h 4668989"/>
                  <a:gd name="connsiteX174" fmla="*/ 933945 w 7149692"/>
                  <a:gd name="connsiteY174" fmla="*/ 728134 h 4668989"/>
                  <a:gd name="connsiteX175" fmla="*/ 900079 w 7149692"/>
                  <a:gd name="connsiteY175" fmla="*/ 778934 h 4668989"/>
                  <a:gd name="connsiteX176" fmla="*/ 883145 w 7149692"/>
                  <a:gd name="connsiteY176" fmla="*/ 838200 h 4668989"/>
                  <a:gd name="connsiteX177" fmla="*/ 866212 w 7149692"/>
                  <a:gd name="connsiteY177" fmla="*/ 905934 h 4668989"/>
                  <a:gd name="connsiteX178" fmla="*/ 883145 w 7149692"/>
                  <a:gd name="connsiteY178" fmla="*/ 1227667 h 4668989"/>
                  <a:gd name="connsiteX179" fmla="*/ 908545 w 7149692"/>
                  <a:gd name="connsiteY179" fmla="*/ 1320800 h 4668989"/>
                  <a:gd name="connsiteX180" fmla="*/ 967812 w 7149692"/>
                  <a:gd name="connsiteY180" fmla="*/ 1413934 h 4668989"/>
                  <a:gd name="connsiteX181" fmla="*/ 1010145 w 7149692"/>
                  <a:gd name="connsiteY181" fmla="*/ 1490134 h 4668989"/>
                  <a:gd name="connsiteX182" fmla="*/ 1060945 w 7149692"/>
                  <a:gd name="connsiteY182" fmla="*/ 1532467 h 4668989"/>
                  <a:gd name="connsiteX183" fmla="*/ 1145612 w 7149692"/>
                  <a:gd name="connsiteY183" fmla="*/ 1617134 h 4668989"/>
                  <a:gd name="connsiteX184" fmla="*/ 1230279 w 7149692"/>
                  <a:gd name="connsiteY184" fmla="*/ 1710267 h 4668989"/>
                  <a:gd name="connsiteX185" fmla="*/ 1314945 w 7149692"/>
                  <a:gd name="connsiteY185" fmla="*/ 1794934 h 4668989"/>
                  <a:gd name="connsiteX186" fmla="*/ 1391145 w 7149692"/>
                  <a:gd name="connsiteY186" fmla="*/ 1862667 h 4668989"/>
                  <a:gd name="connsiteX187" fmla="*/ 1433479 w 7149692"/>
                  <a:gd name="connsiteY187" fmla="*/ 1921934 h 4668989"/>
                  <a:gd name="connsiteX188" fmla="*/ 1357279 w 7149692"/>
                  <a:gd name="connsiteY188" fmla="*/ 1921934 h 4668989"/>
                  <a:gd name="connsiteX189" fmla="*/ 1298012 w 7149692"/>
                  <a:gd name="connsiteY189" fmla="*/ 1888067 h 4668989"/>
                  <a:gd name="connsiteX190" fmla="*/ 1204879 w 7149692"/>
                  <a:gd name="connsiteY190" fmla="*/ 1845734 h 4668989"/>
                  <a:gd name="connsiteX191" fmla="*/ 1128679 w 7149692"/>
                  <a:gd name="connsiteY191" fmla="*/ 1820334 h 4668989"/>
                  <a:gd name="connsiteX192" fmla="*/ 967812 w 7149692"/>
                  <a:gd name="connsiteY192" fmla="*/ 1811867 h 4668989"/>
                  <a:gd name="connsiteX193" fmla="*/ 866212 w 7149692"/>
                  <a:gd name="connsiteY193" fmla="*/ 1803400 h 4668989"/>
                  <a:gd name="connsiteX194" fmla="*/ 790012 w 7149692"/>
                  <a:gd name="connsiteY194" fmla="*/ 1811867 h 4668989"/>
                  <a:gd name="connsiteX195" fmla="*/ 722279 w 7149692"/>
                  <a:gd name="connsiteY195" fmla="*/ 1837267 h 4668989"/>
                  <a:gd name="connsiteX196" fmla="*/ 654545 w 7149692"/>
                  <a:gd name="connsiteY196" fmla="*/ 1896534 h 4668989"/>
                  <a:gd name="connsiteX197" fmla="*/ 544479 w 7149692"/>
                  <a:gd name="connsiteY197" fmla="*/ 1981200 h 4668989"/>
                  <a:gd name="connsiteX198" fmla="*/ 459812 w 7149692"/>
                  <a:gd name="connsiteY198" fmla="*/ 2032000 h 4668989"/>
                  <a:gd name="connsiteX199" fmla="*/ 400545 w 7149692"/>
                  <a:gd name="connsiteY199" fmla="*/ 2099734 h 4668989"/>
                  <a:gd name="connsiteX200" fmla="*/ 332812 w 7149692"/>
                  <a:gd name="connsiteY200" fmla="*/ 2159000 h 4668989"/>
                  <a:gd name="connsiteX201" fmla="*/ 282012 w 7149692"/>
                  <a:gd name="connsiteY201" fmla="*/ 2235200 h 4668989"/>
                  <a:gd name="connsiteX202" fmla="*/ 205812 w 7149692"/>
                  <a:gd name="connsiteY202" fmla="*/ 2362200 h 4668989"/>
                  <a:gd name="connsiteX203" fmla="*/ 180412 w 7149692"/>
                  <a:gd name="connsiteY203" fmla="*/ 2446867 h 4668989"/>
                  <a:gd name="connsiteX204" fmla="*/ 239679 w 7149692"/>
                  <a:gd name="connsiteY204" fmla="*/ 2573867 h 4668989"/>
                  <a:gd name="connsiteX205" fmla="*/ 315879 w 7149692"/>
                  <a:gd name="connsiteY205" fmla="*/ 2641600 h 4668989"/>
                  <a:gd name="connsiteX206" fmla="*/ 417479 w 7149692"/>
                  <a:gd name="connsiteY206" fmla="*/ 2709334 h 4668989"/>
                  <a:gd name="connsiteX207" fmla="*/ 510612 w 7149692"/>
                  <a:gd name="connsiteY207" fmla="*/ 2768600 h 4668989"/>
                  <a:gd name="connsiteX208" fmla="*/ 561412 w 7149692"/>
                  <a:gd name="connsiteY208" fmla="*/ 2827867 h 4668989"/>
                  <a:gd name="connsiteX209" fmla="*/ 603745 w 7149692"/>
                  <a:gd name="connsiteY209" fmla="*/ 2895600 h 4668989"/>
                  <a:gd name="connsiteX0" fmla="*/ 603745 w 7149692"/>
                  <a:gd name="connsiteY0" fmla="*/ 2895600 h 4668989"/>
                  <a:gd name="connsiteX1" fmla="*/ 383612 w 7149692"/>
                  <a:gd name="connsiteY1" fmla="*/ 2971800 h 4668989"/>
                  <a:gd name="connsiteX2" fmla="*/ 298945 w 7149692"/>
                  <a:gd name="connsiteY2" fmla="*/ 2997200 h 4668989"/>
                  <a:gd name="connsiteX3" fmla="*/ 205812 w 7149692"/>
                  <a:gd name="connsiteY3" fmla="*/ 3064934 h 4668989"/>
                  <a:gd name="connsiteX4" fmla="*/ 129612 w 7149692"/>
                  <a:gd name="connsiteY4" fmla="*/ 3124200 h 4668989"/>
                  <a:gd name="connsiteX5" fmla="*/ 78812 w 7149692"/>
                  <a:gd name="connsiteY5" fmla="*/ 3200400 h 4668989"/>
                  <a:gd name="connsiteX6" fmla="*/ 36479 w 7149692"/>
                  <a:gd name="connsiteY6" fmla="*/ 3310467 h 4668989"/>
                  <a:gd name="connsiteX7" fmla="*/ 19545 w 7149692"/>
                  <a:gd name="connsiteY7" fmla="*/ 3386667 h 4668989"/>
                  <a:gd name="connsiteX8" fmla="*/ 11079 w 7149692"/>
                  <a:gd name="connsiteY8" fmla="*/ 3505200 h 4668989"/>
                  <a:gd name="connsiteX9" fmla="*/ 36479 w 7149692"/>
                  <a:gd name="connsiteY9" fmla="*/ 3784600 h 4668989"/>
                  <a:gd name="connsiteX10" fmla="*/ 87279 w 7149692"/>
                  <a:gd name="connsiteY10" fmla="*/ 3894667 h 4668989"/>
                  <a:gd name="connsiteX11" fmla="*/ 121145 w 7149692"/>
                  <a:gd name="connsiteY11" fmla="*/ 3953934 h 4668989"/>
                  <a:gd name="connsiteX12" fmla="*/ 171945 w 7149692"/>
                  <a:gd name="connsiteY12" fmla="*/ 4030134 h 4668989"/>
                  <a:gd name="connsiteX13" fmla="*/ 239679 w 7149692"/>
                  <a:gd name="connsiteY13" fmla="*/ 4089400 h 4668989"/>
                  <a:gd name="connsiteX14" fmla="*/ 315879 w 7149692"/>
                  <a:gd name="connsiteY14" fmla="*/ 4148667 h 4668989"/>
                  <a:gd name="connsiteX15" fmla="*/ 442879 w 7149692"/>
                  <a:gd name="connsiteY15" fmla="*/ 4233334 h 4668989"/>
                  <a:gd name="connsiteX16" fmla="*/ 510612 w 7149692"/>
                  <a:gd name="connsiteY16" fmla="*/ 4267200 h 4668989"/>
                  <a:gd name="connsiteX17" fmla="*/ 595279 w 7149692"/>
                  <a:gd name="connsiteY17" fmla="*/ 4309534 h 4668989"/>
                  <a:gd name="connsiteX18" fmla="*/ 713812 w 7149692"/>
                  <a:gd name="connsiteY18" fmla="*/ 4360334 h 4668989"/>
                  <a:gd name="connsiteX19" fmla="*/ 764612 w 7149692"/>
                  <a:gd name="connsiteY19" fmla="*/ 4385734 h 4668989"/>
                  <a:gd name="connsiteX20" fmla="*/ 891612 w 7149692"/>
                  <a:gd name="connsiteY20" fmla="*/ 4394200 h 4668989"/>
                  <a:gd name="connsiteX21" fmla="*/ 1060945 w 7149692"/>
                  <a:gd name="connsiteY21" fmla="*/ 4377267 h 4668989"/>
                  <a:gd name="connsiteX22" fmla="*/ 1187945 w 7149692"/>
                  <a:gd name="connsiteY22" fmla="*/ 4326467 h 4668989"/>
                  <a:gd name="connsiteX23" fmla="*/ 1272612 w 7149692"/>
                  <a:gd name="connsiteY23" fmla="*/ 4267200 h 4668989"/>
                  <a:gd name="connsiteX24" fmla="*/ 1348812 w 7149692"/>
                  <a:gd name="connsiteY24" fmla="*/ 4191000 h 4668989"/>
                  <a:gd name="connsiteX25" fmla="*/ 1450412 w 7149692"/>
                  <a:gd name="connsiteY25" fmla="*/ 4123267 h 4668989"/>
                  <a:gd name="connsiteX26" fmla="*/ 1518145 w 7149692"/>
                  <a:gd name="connsiteY26" fmla="*/ 4013200 h 4668989"/>
                  <a:gd name="connsiteX27" fmla="*/ 1594345 w 7149692"/>
                  <a:gd name="connsiteY27" fmla="*/ 4123267 h 4668989"/>
                  <a:gd name="connsiteX28" fmla="*/ 1679012 w 7149692"/>
                  <a:gd name="connsiteY28" fmla="*/ 4241800 h 4668989"/>
                  <a:gd name="connsiteX29" fmla="*/ 1763679 w 7149692"/>
                  <a:gd name="connsiteY29" fmla="*/ 4334934 h 4668989"/>
                  <a:gd name="connsiteX30" fmla="*/ 1831412 w 7149692"/>
                  <a:gd name="connsiteY30" fmla="*/ 4368800 h 4668989"/>
                  <a:gd name="connsiteX31" fmla="*/ 1890679 w 7149692"/>
                  <a:gd name="connsiteY31" fmla="*/ 4411134 h 4668989"/>
                  <a:gd name="connsiteX32" fmla="*/ 2091194 w 7149692"/>
                  <a:gd name="connsiteY32" fmla="*/ 4540240 h 4668989"/>
                  <a:gd name="connsiteX33" fmla="*/ 2296254 w 7149692"/>
                  <a:gd name="connsiteY33" fmla="*/ 4606327 h 4668989"/>
                  <a:gd name="connsiteX34" fmla="*/ 2461561 w 7149692"/>
                  <a:gd name="connsiteY34" fmla="*/ 4624907 h 4668989"/>
                  <a:gd name="connsiteX35" fmla="*/ 2685721 w 7149692"/>
                  <a:gd name="connsiteY35" fmla="*/ 4650077 h 4668989"/>
                  <a:gd name="connsiteX36" fmla="*/ 2851703 w 7149692"/>
                  <a:gd name="connsiteY36" fmla="*/ 4668989 h 4668989"/>
                  <a:gd name="connsiteX37" fmla="*/ 3025212 w 7149692"/>
                  <a:gd name="connsiteY37" fmla="*/ 4631267 h 4668989"/>
                  <a:gd name="connsiteX38" fmla="*/ 3084479 w 7149692"/>
                  <a:gd name="connsiteY38" fmla="*/ 4555067 h 4668989"/>
                  <a:gd name="connsiteX39" fmla="*/ 3160679 w 7149692"/>
                  <a:gd name="connsiteY39" fmla="*/ 4419600 h 4668989"/>
                  <a:gd name="connsiteX40" fmla="*/ 3203012 w 7149692"/>
                  <a:gd name="connsiteY40" fmla="*/ 4351867 h 4668989"/>
                  <a:gd name="connsiteX41" fmla="*/ 3262279 w 7149692"/>
                  <a:gd name="connsiteY41" fmla="*/ 4275667 h 4668989"/>
                  <a:gd name="connsiteX42" fmla="*/ 3287679 w 7149692"/>
                  <a:gd name="connsiteY42" fmla="*/ 4224867 h 4668989"/>
                  <a:gd name="connsiteX43" fmla="*/ 3313079 w 7149692"/>
                  <a:gd name="connsiteY43" fmla="*/ 4123267 h 4668989"/>
                  <a:gd name="connsiteX44" fmla="*/ 3338479 w 7149692"/>
                  <a:gd name="connsiteY44" fmla="*/ 4055534 h 4668989"/>
                  <a:gd name="connsiteX45" fmla="*/ 3355412 w 7149692"/>
                  <a:gd name="connsiteY45" fmla="*/ 3987800 h 4668989"/>
                  <a:gd name="connsiteX46" fmla="*/ 3431612 w 7149692"/>
                  <a:gd name="connsiteY46" fmla="*/ 4047067 h 4668989"/>
                  <a:gd name="connsiteX47" fmla="*/ 3473945 w 7149692"/>
                  <a:gd name="connsiteY47" fmla="*/ 4089400 h 4668989"/>
                  <a:gd name="connsiteX48" fmla="*/ 3541679 w 7149692"/>
                  <a:gd name="connsiteY48" fmla="*/ 4165600 h 4668989"/>
                  <a:gd name="connsiteX49" fmla="*/ 3617879 w 7149692"/>
                  <a:gd name="connsiteY49" fmla="*/ 4233334 h 4668989"/>
                  <a:gd name="connsiteX50" fmla="*/ 3677145 w 7149692"/>
                  <a:gd name="connsiteY50" fmla="*/ 4292600 h 4668989"/>
                  <a:gd name="connsiteX51" fmla="*/ 3736412 w 7149692"/>
                  <a:gd name="connsiteY51" fmla="*/ 4360334 h 4668989"/>
                  <a:gd name="connsiteX52" fmla="*/ 3795679 w 7149692"/>
                  <a:gd name="connsiteY52" fmla="*/ 4402667 h 4668989"/>
                  <a:gd name="connsiteX53" fmla="*/ 3897279 w 7149692"/>
                  <a:gd name="connsiteY53" fmla="*/ 4461934 h 4668989"/>
                  <a:gd name="connsiteX54" fmla="*/ 3998879 w 7149692"/>
                  <a:gd name="connsiteY54" fmla="*/ 4495800 h 4668989"/>
                  <a:gd name="connsiteX55" fmla="*/ 4083545 w 7149692"/>
                  <a:gd name="connsiteY55" fmla="*/ 4512734 h 4668989"/>
                  <a:gd name="connsiteX56" fmla="*/ 4134345 w 7149692"/>
                  <a:gd name="connsiteY56" fmla="*/ 4529667 h 4668989"/>
                  <a:gd name="connsiteX57" fmla="*/ 4252879 w 7149692"/>
                  <a:gd name="connsiteY57" fmla="*/ 4538134 h 4668989"/>
                  <a:gd name="connsiteX58" fmla="*/ 4320612 w 7149692"/>
                  <a:gd name="connsiteY58" fmla="*/ 4546600 h 4668989"/>
                  <a:gd name="connsiteX59" fmla="*/ 4439253 w 7149692"/>
                  <a:gd name="connsiteY59" fmla="*/ 4636898 h 4668989"/>
                  <a:gd name="connsiteX60" fmla="*/ 4659798 w 7149692"/>
                  <a:gd name="connsiteY60" fmla="*/ 4633373 h 4668989"/>
                  <a:gd name="connsiteX61" fmla="*/ 4857110 w 7149692"/>
                  <a:gd name="connsiteY61" fmla="*/ 4648659 h 4668989"/>
                  <a:gd name="connsiteX62" fmla="*/ 5088394 w 7149692"/>
                  <a:gd name="connsiteY62" fmla="*/ 4650307 h 4668989"/>
                  <a:gd name="connsiteX63" fmla="*/ 5421279 w 7149692"/>
                  <a:gd name="connsiteY63" fmla="*/ 4563534 h 4668989"/>
                  <a:gd name="connsiteX64" fmla="*/ 5497479 w 7149692"/>
                  <a:gd name="connsiteY64" fmla="*/ 4529667 h 4668989"/>
                  <a:gd name="connsiteX65" fmla="*/ 5565212 w 7149692"/>
                  <a:gd name="connsiteY65" fmla="*/ 4461934 h 4668989"/>
                  <a:gd name="connsiteX66" fmla="*/ 5658345 w 7149692"/>
                  <a:gd name="connsiteY66" fmla="*/ 4385734 h 4668989"/>
                  <a:gd name="connsiteX67" fmla="*/ 5717612 w 7149692"/>
                  <a:gd name="connsiteY67" fmla="*/ 4343400 h 4668989"/>
                  <a:gd name="connsiteX68" fmla="*/ 5759945 w 7149692"/>
                  <a:gd name="connsiteY68" fmla="*/ 4292600 h 4668989"/>
                  <a:gd name="connsiteX69" fmla="*/ 5802279 w 7149692"/>
                  <a:gd name="connsiteY69" fmla="*/ 4174067 h 4668989"/>
                  <a:gd name="connsiteX70" fmla="*/ 5827679 w 7149692"/>
                  <a:gd name="connsiteY70" fmla="*/ 4097867 h 4668989"/>
                  <a:gd name="connsiteX71" fmla="*/ 5861545 w 7149692"/>
                  <a:gd name="connsiteY71" fmla="*/ 3987800 h 4668989"/>
                  <a:gd name="connsiteX72" fmla="*/ 5997012 w 7149692"/>
                  <a:gd name="connsiteY72" fmla="*/ 4013200 h 4668989"/>
                  <a:gd name="connsiteX73" fmla="*/ 6327212 w 7149692"/>
                  <a:gd name="connsiteY73" fmla="*/ 4004734 h 4668989"/>
                  <a:gd name="connsiteX74" fmla="*/ 6411879 w 7149692"/>
                  <a:gd name="connsiteY74" fmla="*/ 3996267 h 4668989"/>
                  <a:gd name="connsiteX75" fmla="*/ 6589679 w 7149692"/>
                  <a:gd name="connsiteY75" fmla="*/ 3979334 h 4668989"/>
                  <a:gd name="connsiteX76" fmla="*/ 6784412 w 7149692"/>
                  <a:gd name="connsiteY76" fmla="*/ 3945467 h 4668989"/>
                  <a:gd name="connsiteX77" fmla="*/ 6869079 w 7149692"/>
                  <a:gd name="connsiteY77" fmla="*/ 3869267 h 4668989"/>
                  <a:gd name="connsiteX78" fmla="*/ 6936812 w 7149692"/>
                  <a:gd name="connsiteY78" fmla="*/ 3759200 h 4668989"/>
                  <a:gd name="connsiteX79" fmla="*/ 6987612 w 7149692"/>
                  <a:gd name="connsiteY79" fmla="*/ 3666067 h 4668989"/>
                  <a:gd name="connsiteX80" fmla="*/ 7029945 w 7149692"/>
                  <a:gd name="connsiteY80" fmla="*/ 3572934 h 4668989"/>
                  <a:gd name="connsiteX81" fmla="*/ 7055345 w 7149692"/>
                  <a:gd name="connsiteY81" fmla="*/ 3479800 h 4668989"/>
                  <a:gd name="connsiteX82" fmla="*/ 7106145 w 7149692"/>
                  <a:gd name="connsiteY82" fmla="*/ 3378200 h 4668989"/>
                  <a:gd name="connsiteX83" fmla="*/ 7140012 w 7149692"/>
                  <a:gd name="connsiteY83" fmla="*/ 3259667 h 4668989"/>
                  <a:gd name="connsiteX84" fmla="*/ 7140012 w 7149692"/>
                  <a:gd name="connsiteY84" fmla="*/ 2937934 h 4668989"/>
                  <a:gd name="connsiteX85" fmla="*/ 7114612 w 7149692"/>
                  <a:gd name="connsiteY85" fmla="*/ 2836334 h 4668989"/>
                  <a:gd name="connsiteX86" fmla="*/ 7063812 w 7149692"/>
                  <a:gd name="connsiteY86" fmla="*/ 2743200 h 4668989"/>
                  <a:gd name="connsiteX87" fmla="*/ 7029945 w 7149692"/>
                  <a:gd name="connsiteY87" fmla="*/ 2641600 h 4668989"/>
                  <a:gd name="connsiteX88" fmla="*/ 7004545 w 7149692"/>
                  <a:gd name="connsiteY88" fmla="*/ 2582334 h 4668989"/>
                  <a:gd name="connsiteX89" fmla="*/ 6953745 w 7149692"/>
                  <a:gd name="connsiteY89" fmla="*/ 2514600 h 4668989"/>
                  <a:gd name="connsiteX90" fmla="*/ 6826745 w 7149692"/>
                  <a:gd name="connsiteY90" fmla="*/ 2421467 h 4668989"/>
                  <a:gd name="connsiteX91" fmla="*/ 6759012 w 7149692"/>
                  <a:gd name="connsiteY91" fmla="*/ 2396067 h 4668989"/>
                  <a:gd name="connsiteX92" fmla="*/ 6657412 w 7149692"/>
                  <a:gd name="connsiteY92" fmla="*/ 2319867 h 4668989"/>
                  <a:gd name="connsiteX93" fmla="*/ 6538879 w 7149692"/>
                  <a:gd name="connsiteY93" fmla="*/ 2294467 h 4668989"/>
                  <a:gd name="connsiteX94" fmla="*/ 6445745 w 7149692"/>
                  <a:gd name="connsiteY94" fmla="*/ 2260600 h 4668989"/>
                  <a:gd name="connsiteX95" fmla="*/ 6132479 w 7149692"/>
                  <a:gd name="connsiteY95" fmla="*/ 2260600 h 4668989"/>
                  <a:gd name="connsiteX96" fmla="*/ 6013945 w 7149692"/>
                  <a:gd name="connsiteY96" fmla="*/ 2302934 h 4668989"/>
                  <a:gd name="connsiteX97" fmla="*/ 5954679 w 7149692"/>
                  <a:gd name="connsiteY97" fmla="*/ 2319867 h 4668989"/>
                  <a:gd name="connsiteX98" fmla="*/ 5929279 w 7149692"/>
                  <a:gd name="connsiteY98" fmla="*/ 2167467 h 4668989"/>
                  <a:gd name="connsiteX99" fmla="*/ 5903879 w 7149692"/>
                  <a:gd name="connsiteY99" fmla="*/ 2091267 h 4668989"/>
                  <a:gd name="connsiteX100" fmla="*/ 5878479 w 7149692"/>
                  <a:gd name="connsiteY100" fmla="*/ 1955800 h 4668989"/>
                  <a:gd name="connsiteX101" fmla="*/ 5853079 w 7149692"/>
                  <a:gd name="connsiteY101" fmla="*/ 1905000 h 4668989"/>
                  <a:gd name="connsiteX102" fmla="*/ 5810745 w 7149692"/>
                  <a:gd name="connsiteY102" fmla="*/ 1811867 h 4668989"/>
                  <a:gd name="connsiteX103" fmla="*/ 5759945 w 7149692"/>
                  <a:gd name="connsiteY103" fmla="*/ 1693334 h 4668989"/>
                  <a:gd name="connsiteX104" fmla="*/ 5726079 w 7149692"/>
                  <a:gd name="connsiteY104" fmla="*/ 1591734 h 4668989"/>
                  <a:gd name="connsiteX105" fmla="*/ 5675279 w 7149692"/>
                  <a:gd name="connsiteY105" fmla="*/ 1507067 h 4668989"/>
                  <a:gd name="connsiteX106" fmla="*/ 5649879 w 7149692"/>
                  <a:gd name="connsiteY106" fmla="*/ 1447800 h 4668989"/>
                  <a:gd name="connsiteX107" fmla="*/ 5616012 w 7149692"/>
                  <a:gd name="connsiteY107" fmla="*/ 1380067 h 4668989"/>
                  <a:gd name="connsiteX108" fmla="*/ 5556745 w 7149692"/>
                  <a:gd name="connsiteY108" fmla="*/ 1270000 h 4668989"/>
                  <a:gd name="connsiteX109" fmla="*/ 5505945 w 7149692"/>
                  <a:gd name="connsiteY109" fmla="*/ 1185334 h 4668989"/>
                  <a:gd name="connsiteX110" fmla="*/ 5446679 w 7149692"/>
                  <a:gd name="connsiteY110" fmla="*/ 1083734 h 4668989"/>
                  <a:gd name="connsiteX111" fmla="*/ 5395879 w 7149692"/>
                  <a:gd name="connsiteY111" fmla="*/ 1024467 h 4668989"/>
                  <a:gd name="connsiteX112" fmla="*/ 5336612 w 7149692"/>
                  <a:gd name="connsiteY112" fmla="*/ 939800 h 4668989"/>
                  <a:gd name="connsiteX113" fmla="*/ 5294279 w 7149692"/>
                  <a:gd name="connsiteY113" fmla="*/ 889000 h 4668989"/>
                  <a:gd name="connsiteX114" fmla="*/ 5226545 w 7149692"/>
                  <a:gd name="connsiteY114" fmla="*/ 838200 h 4668989"/>
                  <a:gd name="connsiteX115" fmla="*/ 5158812 w 7149692"/>
                  <a:gd name="connsiteY115" fmla="*/ 812800 h 4668989"/>
                  <a:gd name="connsiteX116" fmla="*/ 5065679 w 7149692"/>
                  <a:gd name="connsiteY116" fmla="*/ 778934 h 4668989"/>
                  <a:gd name="connsiteX117" fmla="*/ 4955612 w 7149692"/>
                  <a:gd name="connsiteY117" fmla="*/ 753534 h 4668989"/>
                  <a:gd name="connsiteX118" fmla="*/ 4887879 w 7149692"/>
                  <a:gd name="connsiteY118" fmla="*/ 736600 h 4668989"/>
                  <a:gd name="connsiteX119" fmla="*/ 4760879 w 7149692"/>
                  <a:gd name="connsiteY119" fmla="*/ 795867 h 4668989"/>
                  <a:gd name="connsiteX120" fmla="*/ 4667745 w 7149692"/>
                  <a:gd name="connsiteY120" fmla="*/ 872067 h 4668989"/>
                  <a:gd name="connsiteX121" fmla="*/ 4600012 w 7149692"/>
                  <a:gd name="connsiteY121" fmla="*/ 990600 h 4668989"/>
                  <a:gd name="connsiteX122" fmla="*/ 4574612 w 7149692"/>
                  <a:gd name="connsiteY122" fmla="*/ 1066800 h 4668989"/>
                  <a:gd name="connsiteX123" fmla="*/ 4540745 w 7149692"/>
                  <a:gd name="connsiteY123" fmla="*/ 1210734 h 4668989"/>
                  <a:gd name="connsiteX124" fmla="*/ 4489945 w 7149692"/>
                  <a:gd name="connsiteY124" fmla="*/ 1168400 h 4668989"/>
                  <a:gd name="connsiteX125" fmla="*/ 4447612 w 7149692"/>
                  <a:gd name="connsiteY125" fmla="*/ 1049867 h 4668989"/>
                  <a:gd name="connsiteX126" fmla="*/ 4379879 w 7149692"/>
                  <a:gd name="connsiteY126" fmla="*/ 922867 h 4668989"/>
                  <a:gd name="connsiteX127" fmla="*/ 4329079 w 7149692"/>
                  <a:gd name="connsiteY127" fmla="*/ 821267 h 4668989"/>
                  <a:gd name="connsiteX128" fmla="*/ 4269812 w 7149692"/>
                  <a:gd name="connsiteY128" fmla="*/ 711200 h 4668989"/>
                  <a:gd name="connsiteX129" fmla="*/ 4210545 w 7149692"/>
                  <a:gd name="connsiteY129" fmla="*/ 609600 h 4668989"/>
                  <a:gd name="connsiteX130" fmla="*/ 4134345 w 7149692"/>
                  <a:gd name="connsiteY130" fmla="*/ 516467 h 4668989"/>
                  <a:gd name="connsiteX131" fmla="*/ 4100479 w 7149692"/>
                  <a:gd name="connsiteY131" fmla="*/ 448734 h 4668989"/>
                  <a:gd name="connsiteX132" fmla="*/ 4041212 w 7149692"/>
                  <a:gd name="connsiteY132" fmla="*/ 372534 h 4668989"/>
                  <a:gd name="connsiteX133" fmla="*/ 3990412 w 7149692"/>
                  <a:gd name="connsiteY133" fmla="*/ 313267 h 4668989"/>
                  <a:gd name="connsiteX134" fmla="*/ 3939612 w 7149692"/>
                  <a:gd name="connsiteY134" fmla="*/ 254000 h 4668989"/>
                  <a:gd name="connsiteX135" fmla="*/ 3846479 w 7149692"/>
                  <a:gd name="connsiteY135" fmla="*/ 186267 h 4668989"/>
                  <a:gd name="connsiteX136" fmla="*/ 3787212 w 7149692"/>
                  <a:gd name="connsiteY136" fmla="*/ 135467 h 4668989"/>
                  <a:gd name="connsiteX137" fmla="*/ 3694079 w 7149692"/>
                  <a:gd name="connsiteY137" fmla="*/ 101600 h 4668989"/>
                  <a:gd name="connsiteX138" fmla="*/ 3617879 w 7149692"/>
                  <a:gd name="connsiteY138" fmla="*/ 67734 h 4668989"/>
                  <a:gd name="connsiteX139" fmla="*/ 3550145 w 7149692"/>
                  <a:gd name="connsiteY139" fmla="*/ 42334 h 4668989"/>
                  <a:gd name="connsiteX140" fmla="*/ 3431612 w 7149692"/>
                  <a:gd name="connsiteY140" fmla="*/ 8467 h 4668989"/>
                  <a:gd name="connsiteX141" fmla="*/ 3330012 w 7149692"/>
                  <a:gd name="connsiteY141" fmla="*/ 0 h 4668989"/>
                  <a:gd name="connsiteX142" fmla="*/ 3143745 w 7149692"/>
                  <a:gd name="connsiteY142" fmla="*/ 8467 h 4668989"/>
                  <a:gd name="connsiteX143" fmla="*/ 3050612 w 7149692"/>
                  <a:gd name="connsiteY143" fmla="*/ 25400 h 4668989"/>
                  <a:gd name="connsiteX144" fmla="*/ 2991345 w 7149692"/>
                  <a:gd name="connsiteY144" fmla="*/ 42334 h 4668989"/>
                  <a:gd name="connsiteX145" fmla="*/ 2898212 w 7149692"/>
                  <a:gd name="connsiteY145" fmla="*/ 93134 h 4668989"/>
                  <a:gd name="connsiteX146" fmla="*/ 2805079 w 7149692"/>
                  <a:gd name="connsiteY146" fmla="*/ 160867 h 4668989"/>
                  <a:gd name="connsiteX147" fmla="*/ 2745812 w 7149692"/>
                  <a:gd name="connsiteY147" fmla="*/ 203200 h 4668989"/>
                  <a:gd name="connsiteX148" fmla="*/ 2695012 w 7149692"/>
                  <a:gd name="connsiteY148" fmla="*/ 296334 h 4668989"/>
                  <a:gd name="connsiteX149" fmla="*/ 2644212 w 7149692"/>
                  <a:gd name="connsiteY149" fmla="*/ 389467 h 4668989"/>
                  <a:gd name="connsiteX150" fmla="*/ 2610345 w 7149692"/>
                  <a:gd name="connsiteY150" fmla="*/ 541867 h 4668989"/>
                  <a:gd name="connsiteX151" fmla="*/ 2568012 w 7149692"/>
                  <a:gd name="connsiteY151" fmla="*/ 643467 h 4668989"/>
                  <a:gd name="connsiteX152" fmla="*/ 2542612 w 7149692"/>
                  <a:gd name="connsiteY152" fmla="*/ 728134 h 4668989"/>
                  <a:gd name="connsiteX153" fmla="*/ 2551079 w 7149692"/>
                  <a:gd name="connsiteY153" fmla="*/ 880534 h 4668989"/>
                  <a:gd name="connsiteX154" fmla="*/ 2576479 w 7149692"/>
                  <a:gd name="connsiteY154" fmla="*/ 973667 h 4668989"/>
                  <a:gd name="connsiteX155" fmla="*/ 2618812 w 7149692"/>
                  <a:gd name="connsiteY155" fmla="*/ 1066800 h 4668989"/>
                  <a:gd name="connsiteX156" fmla="*/ 2678079 w 7149692"/>
                  <a:gd name="connsiteY156" fmla="*/ 1134534 h 4668989"/>
                  <a:gd name="connsiteX157" fmla="*/ 2703479 w 7149692"/>
                  <a:gd name="connsiteY157" fmla="*/ 1202267 h 4668989"/>
                  <a:gd name="connsiteX158" fmla="*/ 2635745 w 7149692"/>
                  <a:gd name="connsiteY158" fmla="*/ 1193800 h 4668989"/>
                  <a:gd name="connsiteX159" fmla="*/ 2568012 w 7149692"/>
                  <a:gd name="connsiteY159" fmla="*/ 1117600 h 4668989"/>
                  <a:gd name="connsiteX160" fmla="*/ 2508745 w 7149692"/>
                  <a:gd name="connsiteY160" fmla="*/ 1049867 h 4668989"/>
                  <a:gd name="connsiteX161" fmla="*/ 2432545 w 7149692"/>
                  <a:gd name="connsiteY161" fmla="*/ 999067 h 4668989"/>
                  <a:gd name="connsiteX162" fmla="*/ 2305545 w 7149692"/>
                  <a:gd name="connsiteY162" fmla="*/ 889000 h 4668989"/>
                  <a:gd name="connsiteX163" fmla="*/ 2187012 w 7149692"/>
                  <a:gd name="connsiteY163" fmla="*/ 804334 h 4668989"/>
                  <a:gd name="connsiteX164" fmla="*/ 2017679 w 7149692"/>
                  <a:gd name="connsiteY164" fmla="*/ 677334 h 4668989"/>
                  <a:gd name="connsiteX165" fmla="*/ 1873745 w 7149692"/>
                  <a:gd name="connsiteY165" fmla="*/ 575734 h 4668989"/>
                  <a:gd name="connsiteX166" fmla="*/ 1789079 w 7149692"/>
                  <a:gd name="connsiteY166" fmla="*/ 533400 h 4668989"/>
                  <a:gd name="connsiteX167" fmla="*/ 1611279 w 7149692"/>
                  <a:gd name="connsiteY167" fmla="*/ 474134 h 4668989"/>
                  <a:gd name="connsiteX168" fmla="*/ 1501212 w 7149692"/>
                  <a:gd name="connsiteY168" fmla="*/ 465667 h 4668989"/>
                  <a:gd name="connsiteX169" fmla="*/ 1314945 w 7149692"/>
                  <a:gd name="connsiteY169" fmla="*/ 474134 h 4668989"/>
                  <a:gd name="connsiteX170" fmla="*/ 1179479 w 7149692"/>
                  <a:gd name="connsiteY170" fmla="*/ 508000 h 4668989"/>
                  <a:gd name="connsiteX171" fmla="*/ 1111745 w 7149692"/>
                  <a:gd name="connsiteY171" fmla="*/ 524934 h 4668989"/>
                  <a:gd name="connsiteX172" fmla="*/ 1044012 w 7149692"/>
                  <a:gd name="connsiteY172" fmla="*/ 567267 h 4668989"/>
                  <a:gd name="connsiteX173" fmla="*/ 993212 w 7149692"/>
                  <a:gd name="connsiteY173" fmla="*/ 618067 h 4668989"/>
                  <a:gd name="connsiteX174" fmla="*/ 933945 w 7149692"/>
                  <a:gd name="connsiteY174" fmla="*/ 728134 h 4668989"/>
                  <a:gd name="connsiteX175" fmla="*/ 900079 w 7149692"/>
                  <a:gd name="connsiteY175" fmla="*/ 778934 h 4668989"/>
                  <a:gd name="connsiteX176" fmla="*/ 883145 w 7149692"/>
                  <a:gd name="connsiteY176" fmla="*/ 838200 h 4668989"/>
                  <a:gd name="connsiteX177" fmla="*/ 866212 w 7149692"/>
                  <a:gd name="connsiteY177" fmla="*/ 905934 h 4668989"/>
                  <a:gd name="connsiteX178" fmla="*/ 883145 w 7149692"/>
                  <a:gd name="connsiteY178" fmla="*/ 1227667 h 4668989"/>
                  <a:gd name="connsiteX179" fmla="*/ 908545 w 7149692"/>
                  <a:gd name="connsiteY179" fmla="*/ 1320800 h 4668989"/>
                  <a:gd name="connsiteX180" fmla="*/ 967812 w 7149692"/>
                  <a:gd name="connsiteY180" fmla="*/ 1413934 h 4668989"/>
                  <a:gd name="connsiteX181" fmla="*/ 1010145 w 7149692"/>
                  <a:gd name="connsiteY181" fmla="*/ 1490134 h 4668989"/>
                  <a:gd name="connsiteX182" fmla="*/ 1060945 w 7149692"/>
                  <a:gd name="connsiteY182" fmla="*/ 1532467 h 4668989"/>
                  <a:gd name="connsiteX183" fmla="*/ 1145612 w 7149692"/>
                  <a:gd name="connsiteY183" fmla="*/ 1617134 h 4668989"/>
                  <a:gd name="connsiteX184" fmla="*/ 1230279 w 7149692"/>
                  <a:gd name="connsiteY184" fmla="*/ 1710267 h 4668989"/>
                  <a:gd name="connsiteX185" fmla="*/ 1314945 w 7149692"/>
                  <a:gd name="connsiteY185" fmla="*/ 1794934 h 4668989"/>
                  <a:gd name="connsiteX186" fmla="*/ 1391145 w 7149692"/>
                  <a:gd name="connsiteY186" fmla="*/ 1862667 h 4668989"/>
                  <a:gd name="connsiteX187" fmla="*/ 1433479 w 7149692"/>
                  <a:gd name="connsiteY187" fmla="*/ 1921934 h 4668989"/>
                  <a:gd name="connsiteX188" fmla="*/ 1357279 w 7149692"/>
                  <a:gd name="connsiteY188" fmla="*/ 1921934 h 4668989"/>
                  <a:gd name="connsiteX189" fmla="*/ 1298012 w 7149692"/>
                  <a:gd name="connsiteY189" fmla="*/ 1888067 h 4668989"/>
                  <a:gd name="connsiteX190" fmla="*/ 1204879 w 7149692"/>
                  <a:gd name="connsiteY190" fmla="*/ 1845734 h 4668989"/>
                  <a:gd name="connsiteX191" fmla="*/ 1128679 w 7149692"/>
                  <a:gd name="connsiteY191" fmla="*/ 1820334 h 4668989"/>
                  <a:gd name="connsiteX192" fmla="*/ 967812 w 7149692"/>
                  <a:gd name="connsiteY192" fmla="*/ 1811867 h 4668989"/>
                  <a:gd name="connsiteX193" fmla="*/ 866212 w 7149692"/>
                  <a:gd name="connsiteY193" fmla="*/ 1803400 h 4668989"/>
                  <a:gd name="connsiteX194" fmla="*/ 790012 w 7149692"/>
                  <a:gd name="connsiteY194" fmla="*/ 1811867 h 4668989"/>
                  <a:gd name="connsiteX195" fmla="*/ 722279 w 7149692"/>
                  <a:gd name="connsiteY195" fmla="*/ 1837267 h 4668989"/>
                  <a:gd name="connsiteX196" fmla="*/ 654545 w 7149692"/>
                  <a:gd name="connsiteY196" fmla="*/ 1896534 h 4668989"/>
                  <a:gd name="connsiteX197" fmla="*/ 544479 w 7149692"/>
                  <a:gd name="connsiteY197" fmla="*/ 1981200 h 4668989"/>
                  <a:gd name="connsiteX198" fmla="*/ 459812 w 7149692"/>
                  <a:gd name="connsiteY198" fmla="*/ 2032000 h 4668989"/>
                  <a:gd name="connsiteX199" fmla="*/ 400545 w 7149692"/>
                  <a:gd name="connsiteY199" fmla="*/ 2099734 h 4668989"/>
                  <a:gd name="connsiteX200" fmla="*/ 332812 w 7149692"/>
                  <a:gd name="connsiteY200" fmla="*/ 2159000 h 4668989"/>
                  <a:gd name="connsiteX201" fmla="*/ 282012 w 7149692"/>
                  <a:gd name="connsiteY201" fmla="*/ 2235200 h 4668989"/>
                  <a:gd name="connsiteX202" fmla="*/ 205812 w 7149692"/>
                  <a:gd name="connsiteY202" fmla="*/ 2362200 h 4668989"/>
                  <a:gd name="connsiteX203" fmla="*/ 180412 w 7149692"/>
                  <a:gd name="connsiteY203" fmla="*/ 2446867 h 4668989"/>
                  <a:gd name="connsiteX204" fmla="*/ 239679 w 7149692"/>
                  <a:gd name="connsiteY204" fmla="*/ 2573867 h 4668989"/>
                  <a:gd name="connsiteX205" fmla="*/ 315879 w 7149692"/>
                  <a:gd name="connsiteY205" fmla="*/ 2641600 h 4668989"/>
                  <a:gd name="connsiteX206" fmla="*/ 417479 w 7149692"/>
                  <a:gd name="connsiteY206" fmla="*/ 2709334 h 4668989"/>
                  <a:gd name="connsiteX207" fmla="*/ 510612 w 7149692"/>
                  <a:gd name="connsiteY207" fmla="*/ 2768600 h 4668989"/>
                  <a:gd name="connsiteX208" fmla="*/ 561412 w 7149692"/>
                  <a:gd name="connsiteY208" fmla="*/ 2827867 h 4668989"/>
                  <a:gd name="connsiteX209" fmla="*/ 603745 w 7149692"/>
                  <a:gd name="connsiteY209" fmla="*/ 2895600 h 4668989"/>
                  <a:gd name="connsiteX0" fmla="*/ 603745 w 7149692"/>
                  <a:gd name="connsiteY0" fmla="*/ 2895600 h 4668989"/>
                  <a:gd name="connsiteX1" fmla="*/ 383612 w 7149692"/>
                  <a:gd name="connsiteY1" fmla="*/ 2971800 h 4668989"/>
                  <a:gd name="connsiteX2" fmla="*/ 298945 w 7149692"/>
                  <a:gd name="connsiteY2" fmla="*/ 2997200 h 4668989"/>
                  <a:gd name="connsiteX3" fmla="*/ 205812 w 7149692"/>
                  <a:gd name="connsiteY3" fmla="*/ 3064934 h 4668989"/>
                  <a:gd name="connsiteX4" fmla="*/ 129612 w 7149692"/>
                  <a:gd name="connsiteY4" fmla="*/ 3124200 h 4668989"/>
                  <a:gd name="connsiteX5" fmla="*/ 78812 w 7149692"/>
                  <a:gd name="connsiteY5" fmla="*/ 3200400 h 4668989"/>
                  <a:gd name="connsiteX6" fmla="*/ 36479 w 7149692"/>
                  <a:gd name="connsiteY6" fmla="*/ 3310467 h 4668989"/>
                  <a:gd name="connsiteX7" fmla="*/ 19545 w 7149692"/>
                  <a:gd name="connsiteY7" fmla="*/ 3386667 h 4668989"/>
                  <a:gd name="connsiteX8" fmla="*/ 11079 w 7149692"/>
                  <a:gd name="connsiteY8" fmla="*/ 3505200 h 4668989"/>
                  <a:gd name="connsiteX9" fmla="*/ 36479 w 7149692"/>
                  <a:gd name="connsiteY9" fmla="*/ 3784600 h 4668989"/>
                  <a:gd name="connsiteX10" fmla="*/ 87279 w 7149692"/>
                  <a:gd name="connsiteY10" fmla="*/ 3894667 h 4668989"/>
                  <a:gd name="connsiteX11" fmla="*/ 121145 w 7149692"/>
                  <a:gd name="connsiteY11" fmla="*/ 3953934 h 4668989"/>
                  <a:gd name="connsiteX12" fmla="*/ 171945 w 7149692"/>
                  <a:gd name="connsiteY12" fmla="*/ 4030134 h 4668989"/>
                  <a:gd name="connsiteX13" fmla="*/ 239679 w 7149692"/>
                  <a:gd name="connsiteY13" fmla="*/ 4089400 h 4668989"/>
                  <a:gd name="connsiteX14" fmla="*/ 315879 w 7149692"/>
                  <a:gd name="connsiteY14" fmla="*/ 4148667 h 4668989"/>
                  <a:gd name="connsiteX15" fmla="*/ 442879 w 7149692"/>
                  <a:gd name="connsiteY15" fmla="*/ 4233334 h 4668989"/>
                  <a:gd name="connsiteX16" fmla="*/ 510612 w 7149692"/>
                  <a:gd name="connsiteY16" fmla="*/ 4267200 h 4668989"/>
                  <a:gd name="connsiteX17" fmla="*/ 595279 w 7149692"/>
                  <a:gd name="connsiteY17" fmla="*/ 4309534 h 4668989"/>
                  <a:gd name="connsiteX18" fmla="*/ 713812 w 7149692"/>
                  <a:gd name="connsiteY18" fmla="*/ 4360334 h 4668989"/>
                  <a:gd name="connsiteX19" fmla="*/ 764612 w 7149692"/>
                  <a:gd name="connsiteY19" fmla="*/ 4385734 h 4668989"/>
                  <a:gd name="connsiteX20" fmla="*/ 891612 w 7149692"/>
                  <a:gd name="connsiteY20" fmla="*/ 4394200 h 4668989"/>
                  <a:gd name="connsiteX21" fmla="*/ 1060945 w 7149692"/>
                  <a:gd name="connsiteY21" fmla="*/ 4377267 h 4668989"/>
                  <a:gd name="connsiteX22" fmla="*/ 1187945 w 7149692"/>
                  <a:gd name="connsiteY22" fmla="*/ 4326467 h 4668989"/>
                  <a:gd name="connsiteX23" fmla="*/ 1272612 w 7149692"/>
                  <a:gd name="connsiteY23" fmla="*/ 4267200 h 4668989"/>
                  <a:gd name="connsiteX24" fmla="*/ 1348812 w 7149692"/>
                  <a:gd name="connsiteY24" fmla="*/ 4191000 h 4668989"/>
                  <a:gd name="connsiteX25" fmla="*/ 1450412 w 7149692"/>
                  <a:gd name="connsiteY25" fmla="*/ 4123267 h 4668989"/>
                  <a:gd name="connsiteX26" fmla="*/ 1518145 w 7149692"/>
                  <a:gd name="connsiteY26" fmla="*/ 4013200 h 4668989"/>
                  <a:gd name="connsiteX27" fmla="*/ 1594345 w 7149692"/>
                  <a:gd name="connsiteY27" fmla="*/ 4123267 h 4668989"/>
                  <a:gd name="connsiteX28" fmla="*/ 1679012 w 7149692"/>
                  <a:gd name="connsiteY28" fmla="*/ 4241800 h 4668989"/>
                  <a:gd name="connsiteX29" fmla="*/ 1763679 w 7149692"/>
                  <a:gd name="connsiteY29" fmla="*/ 4334934 h 4668989"/>
                  <a:gd name="connsiteX30" fmla="*/ 1831412 w 7149692"/>
                  <a:gd name="connsiteY30" fmla="*/ 4368800 h 4668989"/>
                  <a:gd name="connsiteX31" fmla="*/ 1890679 w 7149692"/>
                  <a:gd name="connsiteY31" fmla="*/ 4411134 h 4668989"/>
                  <a:gd name="connsiteX32" fmla="*/ 2091194 w 7149692"/>
                  <a:gd name="connsiteY32" fmla="*/ 4540240 h 4668989"/>
                  <a:gd name="connsiteX33" fmla="*/ 2296254 w 7149692"/>
                  <a:gd name="connsiteY33" fmla="*/ 4606327 h 4668989"/>
                  <a:gd name="connsiteX34" fmla="*/ 2461561 w 7149692"/>
                  <a:gd name="connsiteY34" fmla="*/ 4624907 h 4668989"/>
                  <a:gd name="connsiteX35" fmla="*/ 2685721 w 7149692"/>
                  <a:gd name="connsiteY35" fmla="*/ 4650077 h 4668989"/>
                  <a:gd name="connsiteX36" fmla="*/ 2851703 w 7149692"/>
                  <a:gd name="connsiteY36" fmla="*/ 4668989 h 4668989"/>
                  <a:gd name="connsiteX37" fmla="*/ 3025212 w 7149692"/>
                  <a:gd name="connsiteY37" fmla="*/ 4631267 h 4668989"/>
                  <a:gd name="connsiteX38" fmla="*/ 3084479 w 7149692"/>
                  <a:gd name="connsiteY38" fmla="*/ 4555067 h 4668989"/>
                  <a:gd name="connsiteX39" fmla="*/ 3160679 w 7149692"/>
                  <a:gd name="connsiteY39" fmla="*/ 4419600 h 4668989"/>
                  <a:gd name="connsiteX40" fmla="*/ 3203012 w 7149692"/>
                  <a:gd name="connsiteY40" fmla="*/ 4351867 h 4668989"/>
                  <a:gd name="connsiteX41" fmla="*/ 3262279 w 7149692"/>
                  <a:gd name="connsiteY41" fmla="*/ 4275667 h 4668989"/>
                  <a:gd name="connsiteX42" fmla="*/ 3287679 w 7149692"/>
                  <a:gd name="connsiteY42" fmla="*/ 4224867 h 4668989"/>
                  <a:gd name="connsiteX43" fmla="*/ 3313079 w 7149692"/>
                  <a:gd name="connsiteY43" fmla="*/ 4123267 h 4668989"/>
                  <a:gd name="connsiteX44" fmla="*/ 3338479 w 7149692"/>
                  <a:gd name="connsiteY44" fmla="*/ 4055534 h 4668989"/>
                  <a:gd name="connsiteX45" fmla="*/ 3355412 w 7149692"/>
                  <a:gd name="connsiteY45" fmla="*/ 3987800 h 4668989"/>
                  <a:gd name="connsiteX46" fmla="*/ 3431612 w 7149692"/>
                  <a:gd name="connsiteY46" fmla="*/ 4047067 h 4668989"/>
                  <a:gd name="connsiteX47" fmla="*/ 3473945 w 7149692"/>
                  <a:gd name="connsiteY47" fmla="*/ 4089400 h 4668989"/>
                  <a:gd name="connsiteX48" fmla="*/ 3541679 w 7149692"/>
                  <a:gd name="connsiteY48" fmla="*/ 4165600 h 4668989"/>
                  <a:gd name="connsiteX49" fmla="*/ 3617879 w 7149692"/>
                  <a:gd name="connsiteY49" fmla="*/ 4233334 h 4668989"/>
                  <a:gd name="connsiteX50" fmla="*/ 3677145 w 7149692"/>
                  <a:gd name="connsiteY50" fmla="*/ 4292600 h 4668989"/>
                  <a:gd name="connsiteX51" fmla="*/ 3736412 w 7149692"/>
                  <a:gd name="connsiteY51" fmla="*/ 4360334 h 4668989"/>
                  <a:gd name="connsiteX52" fmla="*/ 3795679 w 7149692"/>
                  <a:gd name="connsiteY52" fmla="*/ 4402667 h 4668989"/>
                  <a:gd name="connsiteX53" fmla="*/ 3897279 w 7149692"/>
                  <a:gd name="connsiteY53" fmla="*/ 4461934 h 4668989"/>
                  <a:gd name="connsiteX54" fmla="*/ 3998879 w 7149692"/>
                  <a:gd name="connsiteY54" fmla="*/ 4495800 h 4668989"/>
                  <a:gd name="connsiteX55" fmla="*/ 4083545 w 7149692"/>
                  <a:gd name="connsiteY55" fmla="*/ 4512734 h 4668989"/>
                  <a:gd name="connsiteX56" fmla="*/ 4134345 w 7149692"/>
                  <a:gd name="connsiteY56" fmla="*/ 4529667 h 4668989"/>
                  <a:gd name="connsiteX57" fmla="*/ 4252879 w 7149692"/>
                  <a:gd name="connsiteY57" fmla="*/ 4538134 h 4668989"/>
                  <a:gd name="connsiteX58" fmla="*/ 4439253 w 7149692"/>
                  <a:gd name="connsiteY58" fmla="*/ 4636898 h 4668989"/>
                  <a:gd name="connsiteX59" fmla="*/ 4659798 w 7149692"/>
                  <a:gd name="connsiteY59" fmla="*/ 4633373 h 4668989"/>
                  <a:gd name="connsiteX60" fmla="*/ 4857110 w 7149692"/>
                  <a:gd name="connsiteY60" fmla="*/ 4648659 h 4668989"/>
                  <a:gd name="connsiteX61" fmla="*/ 5088394 w 7149692"/>
                  <a:gd name="connsiteY61" fmla="*/ 4650307 h 4668989"/>
                  <a:gd name="connsiteX62" fmla="*/ 5421279 w 7149692"/>
                  <a:gd name="connsiteY62" fmla="*/ 4563534 h 4668989"/>
                  <a:gd name="connsiteX63" fmla="*/ 5497479 w 7149692"/>
                  <a:gd name="connsiteY63" fmla="*/ 4529667 h 4668989"/>
                  <a:gd name="connsiteX64" fmla="*/ 5565212 w 7149692"/>
                  <a:gd name="connsiteY64" fmla="*/ 4461934 h 4668989"/>
                  <a:gd name="connsiteX65" fmla="*/ 5658345 w 7149692"/>
                  <a:gd name="connsiteY65" fmla="*/ 4385734 h 4668989"/>
                  <a:gd name="connsiteX66" fmla="*/ 5717612 w 7149692"/>
                  <a:gd name="connsiteY66" fmla="*/ 4343400 h 4668989"/>
                  <a:gd name="connsiteX67" fmla="*/ 5759945 w 7149692"/>
                  <a:gd name="connsiteY67" fmla="*/ 4292600 h 4668989"/>
                  <a:gd name="connsiteX68" fmla="*/ 5802279 w 7149692"/>
                  <a:gd name="connsiteY68" fmla="*/ 4174067 h 4668989"/>
                  <a:gd name="connsiteX69" fmla="*/ 5827679 w 7149692"/>
                  <a:gd name="connsiteY69" fmla="*/ 4097867 h 4668989"/>
                  <a:gd name="connsiteX70" fmla="*/ 5861545 w 7149692"/>
                  <a:gd name="connsiteY70" fmla="*/ 3987800 h 4668989"/>
                  <a:gd name="connsiteX71" fmla="*/ 5997012 w 7149692"/>
                  <a:gd name="connsiteY71" fmla="*/ 4013200 h 4668989"/>
                  <a:gd name="connsiteX72" fmla="*/ 6327212 w 7149692"/>
                  <a:gd name="connsiteY72" fmla="*/ 4004734 h 4668989"/>
                  <a:gd name="connsiteX73" fmla="*/ 6411879 w 7149692"/>
                  <a:gd name="connsiteY73" fmla="*/ 3996267 h 4668989"/>
                  <a:gd name="connsiteX74" fmla="*/ 6589679 w 7149692"/>
                  <a:gd name="connsiteY74" fmla="*/ 3979334 h 4668989"/>
                  <a:gd name="connsiteX75" fmla="*/ 6784412 w 7149692"/>
                  <a:gd name="connsiteY75" fmla="*/ 3945467 h 4668989"/>
                  <a:gd name="connsiteX76" fmla="*/ 6869079 w 7149692"/>
                  <a:gd name="connsiteY76" fmla="*/ 3869267 h 4668989"/>
                  <a:gd name="connsiteX77" fmla="*/ 6936812 w 7149692"/>
                  <a:gd name="connsiteY77" fmla="*/ 3759200 h 4668989"/>
                  <a:gd name="connsiteX78" fmla="*/ 6987612 w 7149692"/>
                  <a:gd name="connsiteY78" fmla="*/ 3666067 h 4668989"/>
                  <a:gd name="connsiteX79" fmla="*/ 7029945 w 7149692"/>
                  <a:gd name="connsiteY79" fmla="*/ 3572934 h 4668989"/>
                  <a:gd name="connsiteX80" fmla="*/ 7055345 w 7149692"/>
                  <a:gd name="connsiteY80" fmla="*/ 3479800 h 4668989"/>
                  <a:gd name="connsiteX81" fmla="*/ 7106145 w 7149692"/>
                  <a:gd name="connsiteY81" fmla="*/ 3378200 h 4668989"/>
                  <a:gd name="connsiteX82" fmla="*/ 7140012 w 7149692"/>
                  <a:gd name="connsiteY82" fmla="*/ 3259667 h 4668989"/>
                  <a:gd name="connsiteX83" fmla="*/ 7140012 w 7149692"/>
                  <a:gd name="connsiteY83" fmla="*/ 2937934 h 4668989"/>
                  <a:gd name="connsiteX84" fmla="*/ 7114612 w 7149692"/>
                  <a:gd name="connsiteY84" fmla="*/ 2836334 h 4668989"/>
                  <a:gd name="connsiteX85" fmla="*/ 7063812 w 7149692"/>
                  <a:gd name="connsiteY85" fmla="*/ 2743200 h 4668989"/>
                  <a:gd name="connsiteX86" fmla="*/ 7029945 w 7149692"/>
                  <a:gd name="connsiteY86" fmla="*/ 2641600 h 4668989"/>
                  <a:gd name="connsiteX87" fmla="*/ 7004545 w 7149692"/>
                  <a:gd name="connsiteY87" fmla="*/ 2582334 h 4668989"/>
                  <a:gd name="connsiteX88" fmla="*/ 6953745 w 7149692"/>
                  <a:gd name="connsiteY88" fmla="*/ 2514600 h 4668989"/>
                  <a:gd name="connsiteX89" fmla="*/ 6826745 w 7149692"/>
                  <a:gd name="connsiteY89" fmla="*/ 2421467 h 4668989"/>
                  <a:gd name="connsiteX90" fmla="*/ 6759012 w 7149692"/>
                  <a:gd name="connsiteY90" fmla="*/ 2396067 h 4668989"/>
                  <a:gd name="connsiteX91" fmla="*/ 6657412 w 7149692"/>
                  <a:gd name="connsiteY91" fmla="*/ 2319867 h 4668989"/>
                  <a:gd name="connsiteX92" fmla="*/ 6538879 w 7149692"/>
                  <a:gd name="connsiteY92" fmla="*/ 2294467 h 4668989"/>
                  <a:gd name="connsiteX93" fmla="*/ 6445745 w 7149692"/>
                  <a:gd name="connsiteY93" fmla="*/ 2260600 h 4668989"/>
                  <a:gd name="connsiteX94" fmla="*/ 6132479 w 7149692"/>
                  <a:gd name="connsiteY94" fmla="*/ 2260600 h 4668989"/>
                  <a:gd name="connsiteX95" fmla="*/ 6013945 w 7149692"/>
                  <a:gd name="connsiteY95" fmla="*/ 2302934 h 4668989"/>
                  <a:gd name="connsiteX96" fmla="*/ 5954679 w 7149692"/>
                  <a:gd name="connsiteY96" fmla="*/ 2319867 h 4668989"/>
                  <a:gd name="connsiteX97" fmla="*/ 5929279 w 7149692"/>
                  <a:gd name="connsiteY97" fmla="*/ 2167467 h 4668989"/>
                  <a:gd name="connsiteX98" fmla="*/ 5903879 w 7149692"/>
                  <a:gd name="connsiteY98" fmla="*/ 2091267 h 4668989"/>
                  <a:gd name="connsiteX99" fmla="*/ 5878479 w 7149692"/>
                  <a:gd name="connsiteY99" fmla="*/ 1955800 h 4668989"/>
                  <a:gd name="connsiteX100" fmla="*/ 5853079 w 7149692"/>
                  <a:gd name="connsiteY100" fmla="*/ 1905000 h 4668989"/>
                  <a:gd name="connsiteX101" fmla="*/ 5810745 w 7149692"/>
                  <a:gd name="connsiteY101" fmla="*/ 1811867 h 4668989"/>
                  <a:gd name="connsiteX102" fmla="*/ 5759945 w 7149692"/>
                  <a:gd name="connsiteY102" fmla="*/ 1693334 h 4668989"/>
                  <a:gd name="connsiteX103" fmla="*/ 5726079 w 7149692"/>
                  <a:gd name="connsiteY103" fmla="*/ 1591734 h 4668989"/>
                  <a:gd name="connsiteX104" fmla="*/ 5675279 w 7149692"/>
                  <a:gd name="connsiteY104" fmla="*/ 1507067 h 4668989"/>
                  <a:gd name="connsiteX105" fmla="*/ 5649879 w 7149692"/>
                  <a:gd name="connsiteY105" fmla="*/ 1447800 h 4668989"/>
                  <a:gd name="connsiteX106" fmla="*/ 5616012 w 7149692"/>
                  <a:gd name="connsiteY106" fmla="*/ 1380067 h 4668989"/>
                  <a:gd name="connsiteX107" fmla="*/ 5556745 w 7149692"/>
                  <a:gd name="connsiteY107" fmla="*/ 1270000 h 4668989"/>
                  <a:gd name="connsiteX108" fmla="*/ 5505945 w 7149692"/>
                  <a:gd name="connsiteY108" fmla="*/ 1185334 h 4668989"/>
                  <a:gd name="connsiteX109" fmla="*/ 5446679 w 7149692"/>
                  <a:gd name="connsiteY109" fmla="*/ 1083734 h 4668989"/>
                  <a:gd name="connsiteX110" fmla="*/ 5395879 w 7149692"/>
                  <a:gd name="connsiteY110" fmla="*/ 1024467 h 4668989"/>
                  <a:gd name="connsiteX111" fmla="*/ 5336612 w 7149692"/>
                  <a:gd name="connsiteY111" fmla="*/ 939800 h 4668989"/>
                  <a:gd name="connsiteX112" fmla="*/ 5294279 w 7149692"/>
                  <a:gd name="connsiteY112" fmla="*/ 889000 h 4668989"/>
                  <a:gd name="connsiteX113" fmla="*/ 5226545 w 7149692"/>
                  <a:gd name="connsiteY113" fmla="*/ 838200 h 4668989"/>
                  <a:gd name="connsiteX114" fmla="*/ 5158812 w 7149692"/>
                  <a:gd name="connsiteY114" fmla="*/ 812800 h 4668989"/>
                  <a:gd name="connsiteX115" fmla="*/ 5065679 w 7149692"/>
                  <a:gd name="connsiteY115" fmla="*/ 778934 h 4668989"/>
                  <a:gd name="connsiteX116" fmla="*/ 4955612 w 7149692"/>
                  <a:gd name="connsiteY116" fmla="*/ 753534 h 4668989"/>
                  <a:gd name="connsiteX117" fmla="*/ 4887879 w 7149692"/>
                  <a:gd name="connsiteY117" fmla="*/ 736600 h 4668989"/>
                  <a:gd name="connsiteX118" fmla="*/ 4760879 w 7149692"/>
                  <a:gd name="connsiteY118" fmla="*/ 795867 h 4668989"/>
                  <a:gd name="connsiteX119" fmla="*/ 4667745 w 7149692"/>
                  <a:gd name="connsiteY119" fmla="*/ 872067 h 4668989"/>
                  <a:gd name="connsiteX120" fmla="*/ 4600012 w 7149692"/>
                  <a:gd name="connsiteY120" fmla="*/ 990600 h 4668989"/>
                  <a:gd name="connsiteX121" fmla="*/ 4574612 w 7149692"/>
                  <a:gd name="connsiteY121" fmla="*/ 1066800 h 4668989"/>
                  <a:gd name="connsiteX122" fmla="*/ 4540745 w 7149692"/>
                  <a:gd name="connsiteY122" fmla="*/ 1210734 h 4668989"/>
                  <a:gd name="connsiteX123" fmla="*/ 4489945 w 7149692"/>
                  <a:gd name="connsiteY123" fmla="*/ 1168400 h 4668989"/>
                  <a:gd name="connsiteX124" fmla="*/ 4447612 w 7149692"/>
                  <a:gd name="connsiteY124" fmla="*/ 1049867 h 4668989"/>
                  <a:gd name="connsiteX125" fmla="*/ 4379879 w 7149692"/>
                  <a:gd name="connsiteY125" fmla="*/ 922867 h 4668989"/>
                  <a:gd name="connsiteX126" fmla="*/ 4329079 w 7149692"/>
                  <a:gd name="connsiteY126" fmla="*/ 821267 h 4668989"/>
                  <a:gd name="connsiteX127" fmla="*/ 4269812 w 7149692"/>
                  <a:gd name="connsiteY127" fmla="*/ 711200 h 4668989"/>
                  <a:gd name="connsiteX128" fmla="*/ 4210545 w 7149692"/>
                  <a:gd name="connsiteY128" fmla="*/ 609600 h 4668989"/>
                  <a:gd name="connsiteX129" fmla="*/ 4134345 w 7149692"/>
                  <a:gd name="connsiteY129" fmla="*/ 516467 h 4668989"/>
                  <a:gd name="connsiteX130" fmla="*/ 4100479 w 7149692"/>
                  <a:gd name="connsiteY130" fmla="*/ 448734 h 4668989"/>
                  <a:gd name="connsiteX131" fmla="*/ 4041212 w 7149692"/>
                  <a:gd name="connsiteY131" fmla="*/ 372534 h 4668989"/>
                  <a:gd name="connsiteX132" fmla="*/ 3990412 w 7149692"/>
                  <a:gd name="connsiteY132" fmla="*/ 313267 h 4668989"/>
                  <a:gd name="connsiteX133" fmla="*/ 3939612 w 7149692"/>
                  <a:gd name="connsiteY133" fmla="*/ 254000 h 4668989"/>
                  <a:gd name="connsiteX134" fmla="*/ 3846479 w 7149692"/>
                  <a:gd name="connsiteY134" fmla="*/ 186267 h 4668989"/>
                  <a:gd name="connsiteX135" fmla="*/ 3787212 w 7149692"/>
                  <a:gd name="connsiteY135" fmla="*/ 135467 h 4668989"/>
                  <a:gd name="connsiteX136" fmla="*/ 3694079 w 7149692"/>
                  <a:gd name="connsiteY136" fmla="*/ 101600 h 4668989"/>
                  <a:gd name="connsiteX137" fmla="*/ 3617879 w 7149692"/>
                  <a:gd name="connsiteY137" fmla="*/ 67734 h 4668989"/>
                  <a:gd name="connsiteX138" fmla="*/ 3550145 w 7149692"/>
                  <a:gd name="connsiteY138" fmla="*/ 42334 h 4668989"/>
                  <a:gd name="connsiteX139" fmla="*/ 3431612 w 7149692"/>
                  <a:gd name="connsiteY139" fmla="*/ 8467 h 4668989"/>
                  <a:gd name="connsiteX140" fmla="*/ 3330012 w 7149692"/>
                  <a:gd name="connsiteY140" fmla="*/ 0 h 4668989"/>
                  <a:gd name="connsiteX141" fmla="*/ 3143745 w 7149692"/>
                  <a:gd name="connsiteY141" fmla="*/ 8467 h 4668989"/>
                  <a:gd name="connsiteX142" fmla="*/ 3050612 w 7149692"/>
                  <a:gd name="connsiteY142" fmla="*/ 25400 h 4668989"/>
                  <a:gd name="connsiteX143" fmla="*/ 2991345 w 7149692"/>
                  <a:gd name="connsiteY143" fmla="*/ 42334 h 4668989"/>
                  <a:gd name="connsiteX144" fmla="*/ 2898212 w 7149692"/>
                  <a:gd name="connsiteY144" fmla="*/ 93134 h 4668989"/>
                  <a:gd name="connsiteX145" fmla="*/ 2805079 w 7149692"/>
                  <a:gd name="connsiteY145" fmla="*/ 160867 h 4668989"/>
                  <a:gd name="connsiteX146" fmla="*/ 2745812 w 7149692"/>
                  <a:gd name="connsiteY146" fmla="*/ 203200 h 4668989"/>
                  <a:gd name="connsiteX147" fmla="*/ 2695012 w 7149692"/>
                  <a:gd name="connsiteY147" fmla="*/ 296334 h 4668989"/>
                  <a:gd name="connsiteX148" fmla="*/ 2644212 w 7149692"/>
                  <a:gd name="connsiteY148" fmla="*/ 389467 h 4668989"/>
                  <a:gd name="connsiteX149" fmla="*/ 2610345 w 7149692"/>
                  <a:gd name="connsiteY149" fmla="*/ 541867 h 4668989"/>
                  <a:gd name="connsiteX150" fmla="*/ 2568012 w 7149692"/>
                  <a:gd name="connsiteY150" fmla="*/ 643467 h 4668989"/>
                  <a:gd name="connsiteX151" fmla="*/ 2542612 w 7149692"/>
                  <a:gd name="connsiteY151" fmla="*/ 728134 h 4668989"/>
                  <a:gd name="connsiteX152" fmla="*/ 2551079 w 7149692"/>
                  <a:gd name="connsiteY152" fmla="*/ 880534 h 4668989"/>
                  <a:gd name="connsiteX153" fmla="*/ 2576479 w 7149692"/>
                  <a:gd name="connsiteY153" fmla="*/ 973667 h 4668989"/>
                  <a:gd name="connsiteX154" fmla="*/ 2618812 w 7149692"/>
                  <a:gd name="connsiteY154" fmla="*/ 1066800 h 4668989"/>
                  <a:gd name="connsiteX155" fmla="*/ 2678079 w 7149692"/>
                  <a:gd name="connsiteY155" fmla="*/ 1134534 h 4668989"/>
                  <a:gd name="connsiteX156" fmla="*/ 2703479 w 7149692"/>
                  <a:gd name="connsiteY156" fmla="*/ 1202267 h 4668989"/>
                  <a:gd name="connsiteX157" fmla="*/ 2635745 w 7149692"/>
                  <a:gd name="connsiteY157" fmla="*/ 1193800 h 4668989"/>
                  <a:gd name="connsiteX158" fmla="*/ 2568012 w 7149692"/>
                  <a:gd name="connsiteY158" fmla="*/ 1117600 h 4668989"/>
                  <a:gd name="connsiteX159" fmla="*/ 2508745 w 7149692"/>
                  <a:gd name="connsiteY159" fmla="*/ 1049867 h 4668989"/>
                  <a:gd name="connsiteX160" fmla="*/ 2432545 w 7149692"/>
                  <a:gd name="connsiteY160" fmla="*/ 999067 h 4668989"/>
                  <a:gd name="connsiteX161" fmla="*/ 2305545 w 7149692"/>
                  <a:gd name="connsiteY161" fmla="*/ 889000 h 4668989"/>
                  <a:gd name="connsiteX162" fmla="*/ 2187012 w 7149692"/>
                  <a:gd name="connsiteY162" fmla="*/ 804334 h 4668989"/>
                  <a:gd name="connsiteX163" fmla="*/ 2017679 w 7149692"/>
                  <a:gd name="connsiteY163" fmla="*/ 677334 h 4668989"/>
                  <a:gd name="connsiteX164" fmla="*/ 1873745 w 7149692"/>
                  <a:gd name="connsiteY164" fmla="*/ 575734 h 4668989"/>
                  <a:gd name="connsiteX165" fmla="*/ 1789079 w 7149692"/>
                  <a:gd name="connsiteY165" fmla="*/ 533400 h 4668989"/>
                  <a:gd name="connsiteX166" fmla="*/ 1611279 w 7149692"/>
                  <a:gd name="connsiteY166" fmla="*/ 474134 h 4668989"/>
                  <a:gd name="connsiteX167" fmla="*/ 1501212 w 7149692"/>
                  <a:gd name="connsiteY167" fmla="*/ 465667 h 4668989"/>
                  <a:gd name="connsiteX168" fmla="*/ 1314945 w 7149692"/>
                  <a:gd name="connsiteY168" fmla="*/ 474134 h 4668989"/>
                  <a:gd name="connsiteX169" fmla="*/ 1179479 w 7149692"/>
                  <a:gd name="connsiteY169" fmla="*/ 508000 h 4668989"/>
                  <a:gd name="connsiteX170" fmla="*/ 1111745 w 7149692"/>
                  <a:gd name="connsiteY170" fmla="*/ 524934 h 4668989"/>
                  <a:gd name="connsiteX171" fmla="*/ 1044012 w 7149692"/>
                  <a:gd name="connsiteY171" fmla="*/ 567267 h 4668989"/>
                  <a:gd name="connsiteX172" fmla="*/ 993212 w 7149692"/>
                  <a:gd name="connsiteY172" fmla="*/ 618067 h 4668989"/>
                  <a:gd name="connsiteX173" fmla="*/ 933945 w 7149692"/>
                  <a:gd name="connsiteY173" fmla="*/ 728134 h 4668989"/>
                  <a:gd name="connsiteX174" fmla="*/ 900079 w 7149692"/>
                  <a:gd name="connsiteY174" fmla="*/ 778934 h 4668989"/>
                  <a:gd name="connsiteX175" fmla="*/ 883145 w 7149692"/>
                  <a:gd name="connsiteY175" fmla="*/ 838200 h 4668989"/>
                  <a:gd name="connsiteX176" fmla="*/ 866212 w 7149692"/>
                  <a:gd name="connsiteY176" fmla="*/ 905934 h 4668989"/>
                  <a:gd name="connsiteX177" fmla="*/ 883145 w 7149692"/>
                  <a:gd name="connsiteY177" fmla="*/ 1227667 h 4668989"/>
                  <a:gd name="connsiteX178" fmla="*/ 908545 w 7149692"/>
                  <a:gd name="connsiteY178" fmla="*/ 1320800 h 4668989"/>
                  <a:gd name="connsiteX179" fmla="*/ 967812 w 7149692"/>
                  <a:gd name="connsiteY179" fmla="*/ 1413934 h 4668989"/>
                  <a:gd name="connsiteX180" fmla="*/ 1010145 w 7149692"/>
                  <a:gd name="connsiteY180" fmla="*/ 1490134 h 4668989"/>
                  <a:gd name="connsiteX181" fmla="*/ 1060945 w 7149692"/>
                  <a:gd name="connsiteY181" fmla="*/ 1532467 h 4668989"/>
                  <a:gd name="connsiteX182" fmla="*/ 1145612 w 7149692"/>
                  <a:gd name="connsiteY182" fmla="*/ 1617134 h 4668989"/>
                  <a:gd name="connsiteX183" fmla="*/ 1230279 w 7149692"/>
                  <a:gd name="connsiteY183" fmla="*/ 1710267 h 4668989"/>
                  <a:gd name="connsiteX184" fmla="*/ 1314945 w 7149692"/>
                  <a:gd name="connsiteY184" fmla="*/ 1794934 h 4668989"/>
                  <a:gd name="connsiteX185" fmla="*/ 1391145 w 7149692"/>
                  <a:gd name="connsiteY185" fmla="*/ 1862667 h 4668989"/>
                  <a:gd name="connsiteX186" fmla="*/ 1433479 w 7149692"/>
                  <a:gd name="connsiteY186" fmla="*/ 1921934 h 4668989"/>
                  <a:gd name="connsiteX187" fmla="*/ 1357279 w 7149692"/>
                  <a:gd name="connsiteY187" fmla="*/ 1921934 h 4668989"/>
                  <a:gd name="connsiteX188" fmla="*/ 1298012 w 7149692"/>
                  <a:gd name="connsiteY188" fmla="*/ 1888067 h 4668989"/>
                  <a:gd name="connsiteX189" fmla="*/ 1204879 w 7149692"/>
                  <a:gd name="connsiteY189" fmla="*/ 1845734 h 4668989"/>
                  <a:gd name="connsiteX190" fmla="*/ 1128679 w 7149692"/>
                  <a:gd name="connsiteY190" fmla="*/ 1820334 h 4668989"/>
                  <a:gd name="connsiteX191" fmla="*/ 967812 w 7149692"/>
                  <a:gd name="connsiteY191" fmla="*/ 1811867 h 4668989"/>
                  <a:gd name="connsiteX192" fmla="*/ 866212 w 7149692"/>
                  <a:gd name="connsiteY192" fmla="*/ 1803400 h 4668989"/>
                  <a:gd name="connsiteX193" fmla="*/ 790012 w 7149692"/>
                  <a:gd name="connsiteY193" fmla="*/ 1811867 h 4668989"/>
                  <a:gd name="connsiteX194" fmla="*/ 722279 w 7149692"/>
                  <a:gd name="connsiteY194" fmla="*/ 1837267 h 4668989"/>
                  <a:gd name="connsiteX195" fmla="*/ 654545 w 7149692"/>
                  <a:gd name="connsiteY195" fmla="*/ 1896534 h 4668989"/>
                  <a:gd name="connsiteX196" fmla="*/ 544479 w 7149692"/>
                  <a:gd name="connsiteY196" fmla="*/ 1981200 h 4668989"/>
                  <a:gd name="connsiteX197" fmla="*/ 459812 w 7149692"/>
                  <a:gd name="connsiteY197" fmla="*/ 2032000 h 4668989"/>
                  <a:gd name="connsiteX198" fmla="*/ 400545 w 7149692"/>
                  <a:gd name="connsiteY198" fmla="*/ 2099734 h 4668989"/>
                  <a:gd name="connsiteX199" fmla="*/ 332812 w 7149692"/>
                  <a:gd name="connsiteY199" fmla="*/ 2159000 h 4668989"/>
                  <a:gd name="connsiteX200" fmla="*/ 282012 w 7149692"/>
                  <a:gd name="connsiteY200" fmla="*/ 2235200 h 4668989"/>
                  <a:gd name="connsiteX201" fmla="*/ 205812 w 7149692"/>
                  <a:gd name="connsiteY201" fmla="*/ 2362200 h 4668989"/>
                  <a:gd name="connsiteX202" fmla="*/ 180412 w 7149692"/>
                  <a:gd name="connsiteY202" fmla="*/ 2446867 h 4668989"/>
                  <a:gd name="connsiteX203" fmla="*/ 239679 w 7149692"/>
                  <a:gd name="connsiteY203" fmla="*/ 2573867 h 4668989"/>
                  <a:gd name="connsiteX204" fmla="*/ 315879 w 7149692"/>
                  <a:gd name="connsiteY204" fmla="*/ 2641600 h 4668989"/>
                  <a:gd name="connsiteX205" fmla="*/ 417479 w 7149692"/>
                  <a:gd name="connsiteY205" fmla="*/ 2709334 h 4668989"/>
                  <a:gd name="connsiteX206" fmla="*/ 510612 w 7149692"/>
                  <a:gd name="connsiteY206" fmla="*/ 2768600 h 4668989"/>
                  <a:gd name="connsiteX207" fmla="*/ 561412 w 7149692"/>
                  <a:gd name="connsiteY207" fmla="*/ 2827867 h 4668989"/>
                  <a:gd name="connsiteX208" fmla="*/ 603745 w 7149692"/>
                  <a:gd name="connsiteY208" fmla="*/ 2895600 h 4668989"/>
                  <a:gd name="connsiteX0" fmla="*/ 603745 w 7149692"/>
                  <a:gd name="connsiteY0" fmla="*/ 2895600 h 4668989"/>
                  <a:gd name="connsiteX1" fmla="*/ 383612 w 7149692"/>
                  <a:gd name="connsiteY1" fmla="*/ 2971800 h 4668989"/>
                  <a:gd name="connsiteX2" fmla="*/ 298945 w 7149692"/>
                  <a:gd name="connsiteY2" fmla="*/ 2997200 h 4668989"/>
                  <a:gd name="connsiteX3" fmla="*/ 205812 w 7149692"/>
                  <a:gd name="connsiteY3" fmla="*/ 3064934 h 4668989"/>
                  <a:gd name="connsiteX4" fmla="*/ 129612 w 7149692"/>
                  <a:gd name="connsiteY4" fmla="*/ 3124200 h 4668989"/>
                  <a:gd name="connsiteX5" fmla="*/ 78812 w 7149692"/>
                  <a:gd name="connsiteY5" fmla="*/ 3200400 h 4668989"/>
                  <a:gd name="connsiteX6" fmla="*/ 36479 w 7149692"/>
                  <a:gd name="connsiteY6" fmla="*/ 3310467 h 4668989"/>
                  <a:gd name="connsiteX7" fmla="*/ 19545 w 7149692"/>
                  <a:gd name="connsiteY7" fmla="*/ 3386667 h 4668989"/>
                  <a:gd name="connsiteX8" fmla="*/ 11079 w 7149692"/>
                  <a:gd name="connsiteY8" fmla="*/ 3505200 h 4668989"/>
                  <a:gd name="connsiteX9" fmla="*/ 36479 w 7149692"/>
                  <a:gd name="connsiteY9" fmla="*/ 3784600 h 4668989"/>
                  <a:gd name="connsiteX10" fmla="*/ 87279 w 7149692"/>
                  <a:gd name="connsiteY10" fmla="*/ 3894667 h 4668989"/>
                  <a:gd name="connsiteX11" fmla="*/ 121145 w 7149692"/>
                  <a:gd name="connsiteY11" fmla="*/ 3953934 h 4668989"/>
                  <a:gd name="connsiteX12" fmla="*/ 171945 w 7149692"/>
                  <a:gd name="connsiteY12" fmla="*/ 4030134 h 4668989"/>
                  <a:gd name="connsiteX13" fmla="*/ 239679 w 7149692"/>
                  <a:gd name="connsiteY13" fmla="*/ 4089400 h 4668989"/>
                  <a:gd name="connsiteX14" fmla="*/ 315879 w 7149692"/>
                  <a:gd name="connsiteY14" fmla="*/ 4148667 h 4668989"/>
                  <a:gd name="connsiteX15" fmla="*/ 442879 w 7149692"/>
                  <a:gd name="connsiteY15" fmla="*/ 4233334 h 4668989"/>
                  <a:gd name="connsiteX16" fmla="*/ 510612 w 7149692"/>
                  <a:gd name="connsiteY16" fmla="*/ 4267200 h 4668989"/>
                  <a:gd name="connsiteX17" fmla="*/ 595279 w 7149692"/>
                  <a:gd name="connsiteY17" fmla="*/ 4309534 h 4668989"/>
                  <a:gd name="connsiteX18" fmla="*/ 713812 w 7149692"/>
                  <a:gd name="connsiteY18" fmla="*/ 4360334 h 4668989"/>
                  <a:gd name="connsiteX19" fmla="*/ 764612 w 7149692"/>
                  <a:gd name="connsiteY19" fmla="*/ 4385734 h 4668989"/>
                  <a:gd name="connsiteX20" fmla="*/ 891612 w 7149692"/>
                  <a:gd name="connsiteY20" fmla="*/ 4394200 h 4668989"/>
                  <a:gd name="connsiteX21" fmla="*/ 1060945 w 7149692"/>
                  <a:gd name="connsiteY21" fmla="*/ 4377267 h 4668989"/>
                  <a:gd name="connsiteX22" fmla="*/ 1187945 w 7149692"/>
                  <a:gd name="connsiteY22" fmla="*/ 4326467 h 4668989"/>
                  <a:gd name="connsiteX23" fmla="*/ 1272612 w 7149692"/>
                  <a:gd name="connsiteY23" fmla="*/ 4267200 h 4668989"/>
                  <a:gd name="connsiteX24" fmla="*/ 1348812 w 7149692"/>
                  <a:gd name="connsiteY24" fmla="*/ 4191000 h 4668989"/>
                  <a:gd name="connsiteX25" fmla="*/ 1450412 w 7149692"/>
                  <a:gd name="connsiteY25" fmla="*/ 4123267 h 4668989"/>
                  <a:gd name="connsiteX26" fmla="*/ 1518145 w 7149692"/>
                  <a:gd name="connsiteY26" fmla="*/ 4013200 h 4668989"/>
                  <a:gd name="connsiteX27" fmla="*/ 1594345 w 7149692"/>
                  <a:gd name="connsiteY27" fmla="*/ 4123267 h 4668989"/>
                  <a:gd name="connsiteX28" fmla="*/ 1679012 w 7149692"/>
                  <a:gd name="connsiteY28" fmla="*/ 4241800 h 4668989"/>
                  <a:gd name="connsiteX29" fmla="*/ 1763679 w 7149692"/>
                  <a:gd name="connsiteY29" fmla="*/ 4334934 h 4668989"/>
                  <a:gd name="connsiteX30" fmla="*/ 1831412 w 7149692"/>
                  <a:gd name="connsiteY30" fmla="*/ 4368800 h 4668989"/>
                  <a:gd name="connsiteX31" fmla="*/ 1890679 w 7149692"/>
                  <a:gd name="connsiteY31" fmla="*/ 4411134 h 4668989"/>
                  <a:gd name="connsiteX32" fmla="*/ 2091194 w 7149692"/>
                  <a:gd name="connsiteY32" fmla="*/ 4540240 h 4668989"/>
                  <a:gd name="connsiteX33" fmla="*/ 2296254 w 7149692"/>
                  <a:gd name="connsiteY33" fmla="*/ 4606327 h 4668989"/>
                  <a:gd name="connsiteX34" fmla="*/ 2461561 w 7149692"/>
                  <a:gd name="connsiteY34" fmla="*/ 4624907 h 4668989"/>
                  <a:gd name="connsiteX35" fmla="*/ 2685721 w 7149692"/>
                  <a:gd name="connsiteY35" fmla="*/ 4650077 h 4668989"/>
                  <a:gd name="connsiteX36" fmla="*/ 2851703 w 7149692"/>
                  <a:gd name="connsiteY36" fmla="*/ 4668989 h 4668989"/>
                  <a:gd name="connsiteX37" fmla="*/ 3025212 w 7149692"/>
                  <a:gd name="connsiteY37" fmla="*/ 4631267 h 4668989"/>
                  <a:gd name="connsiteX38" fmla="*/ 3084479 w 7149692"/>
                  <a:gd name="connsiteY38" fmla="*/ 4555067 h 4668989"/>
                  <a:gd name="connsiteX39" fmla="*/ 3160679 w 7149692"/>
                  <a:gd name="connsiteY39" fmla="*/ 4419600 h 4668989"/>
                  <a:gd name="connsiteX40" fmla="*/ 3203012 w 7149692"/>
                  <a:gd name="connsiteY40" fmla="*/ 4351867 h 4668989"/>
                  <a:gd name="connsiteX41" fmla="*/ 3262279 w 7149692"/>
                  <a:gd name="connsiteY41" fmla="*/ 4275667 h 4668989"/>
                  <a:gd name="connsiteX42" fmla="*/ 3287679 w 7149692"/>
                  <a:gd name="connsiteY42" fmla="*/ 4224867 h 4668989"/>
                  <a:gd name="connsiteX43" fmla="*/ 3313079 w 7149692"/>
                  <a:gd name="connsiteY43" fmla="*/ 4123267 h 4668989"/>
                  <a:gd name="connsiteX44" fmla="*/ 3338479 w 7149692"/>
                  <a:gd name="connsiteY44" fmla="*/ 4055534 h 4668989"/>
                  <a:gd name="connsiteX45" fmla="*/ 3355412 w 7149692"/>
                  <a:gd name="connsiteY45" fmla="*/ 3987800 h 4668989"/>
                  <a:gd name="connsiteX46" fmla="*/ 3431612 w 7149692"/>
                  <a:gd name="connsiteY46" fmla="*/ 4047067 h 4668989"/>
                  <a:gd name="connsiteX47" fmla="*/ 3473945 w 7149692"/>
                  <a:gd name="connsiteY47" fmla="*/ 4089400 h 4668989"/>
                  <a:gd name="connsiteX48" fmla="*/ 3541679 w 7149692"/>
                  <a:gd name="connsiteY48" fmla="*/ 4165600 h 4668989"/>
                  <a:gd name="connsiteX49" fmla="*/ 3617879 w 7149692"/>
                  <a:gd name="connsiteY49" fmla="*/ 4233334 h 4668989"/>
                  <a:gd name="connsiteX50" fmla="*/ 3677145 w 7149692"/>
                  <a:gd name="connsiteY50" fmla="*/ 4292600 h 4668989"/>
                  <a:gd name="connsiteX51" fmla="*/ 3736412 w 7149692"/>
                  <a:gd name="connsiteY51" fmla="*/ 4360334 h 4668989"/>
                  <a:gd name="connsiteX52" fmla="*/ 3795679 w 7149692"/>
                  <a:gd name="connsiteY52" fmla="*/ 4402667 h 4668989"/>
                  <a:gd name="connsiteX53" fmla="*/ 3897279 w 7149692"/>
                  <a:gd name="connsiteY53" fmla="*/ 4461934 h 4668989"/>
                  <a:gd name="connsiteX54" fmla="*/ 3998879 w 7149692"/>
                  <a:gd name="connsiteY54" fmla="*/ 4495800 h 4668989"/>
                  <a:gd name="connsiteX55" fmla="*/ 4083545 w 7149692"/>
                  <a:gd name="connsiteY55" fmla="*/ 4512734 h 4668989"/>
                  <a:gd name="connsiteX56" fmla="*/ 4134345 w 7149692"/>
                  <a:gd name="connsiteY56" fmla="*/ 4529667 h 4668989"/>
                  <a:gd name="connsiteX57" fmla="*/ 4210134 w 7149692"/>
                  <a:gd name="connsiteY57" fmla="*/ 4613145 h 4668989"/>
                  <a:gd name="connsiteX58" fmla="*/ 4439253 w 7149692"/>
                  <a:gd name="connsiteY58" fmla="*/ 4636898 h 4668989"/>
                  <a:gd name="connsiteX59" fmla="*/ 4659798 w 7149692"/>
                  <a:gd name="connsiteY59" fmla="*/ 4633373 h 4668989"/>
                  <a:gd name="connsiteX60" fmla="*/ 4857110 w 7149692"/>
                  <a:gd name="connsiteY60" fmla="*/ 4648659 h 4668989"/>
                  <a:gd name="connsiteX61" fmla="*/ 5088394 w 7149692"/>
                  <a:gd name="connsiteY61" fmla="*/ 4650307 h 4668989"/>
                  <a:gd name="connsiteX62" fmla="*/ 5421279 w 7149692"/>
                  <a:gd name="connsiteY62" fmla="*/ 4563534 h 4668989"/>
                  <a:gd name="connsiteX63" fmla="*/ 5497479 w 7149692"/>
                  <a:gd name="connsiteY63" fmla="*/ 4529667 h 4668989"/>
                  <a:gd name="connsiteX64" fmla="*/ 5565212 w 7149692"/>
                  <a:gd name="connsiteY64" fmla="*/ 4461934 h 4668989"/>
                  <a:gd name="connsiteX65" fmla="*/ 5658345 w 7149692"/>
                  <a:gd name="connsiteY65" fmla="*/ 4385734 h 4668989"/>
                  <a:gd name="connsiteX66" fmla="*/ 5717612 w 7149692"/>
                  <a:gd name="connsiteY66" fmla="*/ 4343400 h 4668989"/>
                  <a:gd name="connsiteX67" fmla="*/ 5759945 w 7149692"/>
                  <a:gd name="connsiteY67" fmla="*/ 4292600 h 4668989"/>
                  <a:gd name="connsiteX68" fmla="*/ 5802279 w 7149692"/>
                  <a:gd name="connsiteY68" fmla="*/ 4174067 h 4668989"/>
                  <a:gd name="connsiteX69" fmla="*/ 5827679 w 7149692"/>
                  <a:gd name="connsiteY69" fmla="*/ 4097867 h 4668989"/>
                  <a:gd name="connsiteX70" fmla="*/ 5861545 w 7149692"/>
                  <a:gd name="connsiteY70" fmla="*/ 3987800 h 4668989"/>
                  <a:gd name="connsiteX71" fmla="*/ 5997012 w 7149692"/>
                  <a:gd name="connsiteY71" fmla="*/ 4013200 h 4668989"/>
                  <a:gd name="connsiteX72" fmla="*/ 6327212 w 7149692"/>
                  <a:gd name="connsiteY72" fmla="*/ 4004734 h 4668989"/>
                  <a:gd name="connsiteX73" fmla="*/ 6411879 w 7149692"/>
                  <a:gd name="connsiteY73" fmla="*/ 3996267 h 4668989"/>
                  <a:gd name="connsiteX74" fmla="*/ 6589679 w 7149692"/>
                  <a:gd name="connsiteY74" fmla="*/ 3979334 h 4668989"/>
                  <a:gd name="connsiteX75" fmla="*/ 6784412 w 7149692"/>
                  <a:gd name="connsiteY75" fmla="*/ 3945467 h 4668989"/>
                  <a:gd name="connsiteX76" fmla="*/ 6869079 w 7149692"/>
                  <a:gd name="connsiteY76" fmla="*/ 3869267 h 4668989"/>
                  <a:gd name="connsiteX77" fmla="*/ 6936812 w 7149692"/>
                  <a:gd name="connsiteY77" fmla="*/ 3759200 h 4668989"/>
                  <a:gd name="connsiteX78" fmla="*/ 6987612 w 7149692"/>
                  <a:gd name="connsiteY78" fmla="*/ 3666067 h 4668989"/>
                  <a:gd name="connsiteX79" fmla="*/ 7029945 w 7149692"/>
                  <a:gd name="connsiteY79" fmla="*/ 3572934 h 4668989"/>
                  <a:gd name="connsiteX80" fmla="*/ 7055345 w 7149692"/>
                  <a:gd name="connsiteY80" fmla="*/ 3479800 h 4668989"/>
                  <a:gd name="connsiteX81" fmla="*/ 7106145 w 7149692"/>
                  <a:gd name="connsiteY81" fmla="*/ 3378200 h 4668989"/>
                  <a:gd name="connsiteX82" fmla="*/ 7140012 w 7149692"/>
                  <a:gd name="connsiteY82" fmla="*/ 3259667 h 4668989"/>
                  <a:gd name="connsiteX83" fmla="*/ 7140012 w 7149692"/>
                  <a:gd name="connsiteY83" fmla="*/ 2937934 h 4668989"/>
                  <a:gd name="connsiteX84" fmla="*/ 7114612 w 7149692"/>
                  <a:gd name="connsiteY84" fmla="*/ 2836334 h 4668989"/>
                  <a:gd name="connsiteX85" fmla="*/ 7063812 w 7149692"/>
                  <a:gd name="connsiteY85" fmla="*/ 2743200 h 4668989"/>
                  <a:gd name="connsiteX86" fmla="*/ 7029945 w 7149692"/>
                  <a:gd name="connsiteY86" fmla="*/ 2641600 h 4668989"/>
                  <a:gd name="connsiteX87" fmla="*/ 7004545 w 7149692"/>
                  <a:gd name="connsiteY87" fmla="*/ 2582334 h 4668989"/>
                  <a:gd name="connsiteX88" fmla="*/ 6953745 w 7149692"/>
                  <a:gd name="connsiteY88" fmla="*/ 2514600 h 4668989"/>
                  <a:gd name="connsiteX89" fmla="*/ 6826745 w 7149692"/>
                  <a:gd name="connsiteY89" fmla="*/ 2421467 h 4668989"/>
                  <a:gd name="connsiteX90" fmla="*/ 6759012 w 7149692"/>
                  <a:gd name="connsiteY90" fmla="*/ 2396067 h 4668989"/>
                  <a:gd name="connsiteX91" fmla="*/ 6657412 w 7149692"/>
                  <a:gd name="connsiteY91" fmla="*/ 2319867 h 4668989"/>
                  <a:gd name="connsiteX92" fmla="*/ 6538879 w 7149692"/>
                  <a:gd name="connsiteY92" fmla="*/ 2294467 h 4668989"/>
                  <a:gd name="connsiteX93" fmla="*/ 6445745 w 7149692"/>
                  <a:gd name="connsiteY93" fmla="*/ 2260600 h 4668989"/>
                  <a:gd name="connsiteX94" fmla="*/ 6132479 w 7149692"/>
                  <a:gd name="connsiteY94" fmla="*/ 2260600 h 4668989"/>
                  <a:gd name="connsiteX95" fmla="*/ 6013945 w 7149692"/>
                  <a:gd name="connsiteY95" fmla="*/ 2302934 h 4668989"/>
                  <a:gd name="connsiteX96" fmla="*/ 5954679 w 7149692"/>
                  <a:gd name="connsiteY96" fmla="*/ 2319867 h 4668989"/>
                  <a:gd name="connsiteX97" fmla="*/ 5929279 w 7149692"/>
                  <a:gd name="connsiteY97" fmla="*/ 2167467 h 4668989"/>
                  <a:gd name="connsiteX98" fmla="*/ 5903879 w 7149692"/>
                  <a:gd name="connsiteY98" fmla="*/ 2091267 h 4668989"/>
                  <a:gd name="connsiteX99" fmla="*/ 5878479 w 7149692"/>
                  <a:gd name="connsiteY99" fmla="*/ 1955800 h 4668989"/>
                  <a:gd name="connsiteX100" fmla="*/ 5853079 w 7149692"/>
                  <a:gd name="connsiteY100" fmla="*/ 1905000 h 4668989"/>
                  <a:gd name="connsiteX101" fmla="*/ 5810745 w 7149692"/>
                  <a:gd name="connsiteY101" fmla="*/ 1811867 h 4668989"/>
                  <a:gd name="connsiteX102" fmla="*/ 5759945 w 7149692"/>
                  <a:gd name="connsiteY102" fmla="*/ 1693334 h 4668989"/>
                  <a:gd name="connsiteX103" fmla="*/ 5726079 w 7149692"/>
                  <a:gd name="connsiteY103" fmla="*/ 1591734 h 4668989"/>
                  <a:gd name="connsiteX104" fmla="*/ 5675279 w 7149692"/>
                  <a:gd name="connsiteY104" fmla="*/ 1507067 h 4668989"/>
                  <a:gd name="connsiteX105" fmla="*/ 5649879 w 7149692"/>
                  <a:gd name="connsiteY105" fmla="*/ 1447800 h 4668989"/>
                  <a:gd name="connsiteX106" fmla="*/ 5616012 w 7149692"/>
                  <a:gd name="connsiteY106" fmla="*/ 1380067 h 4668989"/>
                  <a:gd name="connsiteX107" fmla="*/ 5556745 w 7149692"/>
                  <a:gd name="connsiteY107" fmla="*/ 1270000 h 4668989"/>
                  <a:gd name="connsiteX108" fmla="*/ 5505945 w 7149692"/>
                  <a:gd name="connsiteY108" fmla="*/ 1185334 h 4668989"/>
                  <a:gd name="connsiteX109" fmla="*/ 5446679 w 7149692"/>
                  <a:gd name="connsiteY109" fmla="*/ 1083734 h 4668989"/>
                  <a:gd name="connsiteX110" fmla="*/ 5395879 w 7149692"/>
                  <a:gd name="connsiteY110" fmla="*/ 1024467 h 4668989"/>
                  <a:gd name="connsiteX111" fmla="*/ 5336612 w 7149692"/>
                  <a:gd name="connsiteY111" fmla="*/ 939800 h 4668989"/>
                  <a:gd name="connsiteX112" fmla="*/ 5294279 w 7149692"/>
                  <a:gd name="connsiteY112" fmla="*/ 889000 h 4668989"/>
                  <a:gd name="connsiteX113" fmla="*/ 5226545 w 7149692"/>
                  <a:gd name="connsiteY113" fmla="*/ 838200 h 4668989"/>
                  <a:gd name="connsiteX114" fmla="*/ 5158812 w 7149692"/>
                  <a:gd name="connsiteY114" fmla="*/ 812800 h 4668989"/>
                  <a:gd name="connsiteX115" fmla="*/ 5065679 w 7149692"/>
                  <a:gd name="connsiteY115" fmla="*/ 778934 h 4668989"/>
                  <a:gd name="connsiteX116" fmla="*/ 4955612 w 7149692"/>
                  <a:gd name="connsiteY116" fmla="*/ 753534 h 4668989"/>
                  <a:gd name="connsiteX117" fmla="*/ 4887879 w 7149692"/>
                  <a:gd name="connsiteY117" fmla="*/ 736600 h 4668989"/>
                  <a:gd name="connsiteX118" fmla="*/ 4760879 w 7149692"/>
                  <a:gd name="connsiteY118" fmla="*/ 795867 h 4668989"/>
                  <a:gd name="connsiteX119" fmla="*/ 4667745 w 7149692"/>
                  <a:gd name="connsiteY119" fmla="*/ 872067 h 4668989"/>
                  <a:gd name="connsiteX120" fmla="*/ 4600012 w 7149692"/>
                  <a:gd name="connsiteY120" fmla="*/ 990600 h 4668989"/>
                  <a:gd name="connsiteX121" fmla="*/ 4574612 w 7149692"/>
                  <a:gd name="connsiteY121" fmla="*/ 1066800 h 4668989"/>
                  <a:gd name="connsiteX122" fmla="*/ 4540745 w 7149692"/>
                  <a:gd name="connsiteY122" fmla="*/ 1210734 h 4668989"/>
                  <a:gd name="connsiteX123" fmla="*/ 4489945 w 7149692"/>
                  <a:gd name="connsiteY123" fmla="*/ 1168400 h 4668989"/>
                  <a:gd name="connsiteX124" fmla="*/ 4447612 w 7149692"/>
                  <a:gd name="connsiteY124" fmla="*/ 1049867 h 4668989"/>
                  <a:gd name="connsiteX125" fmla="*/ 4379879 w 7149692"/>
                  <a:gd name="connsiteY125" fmla="*/ 922867 h 4668989"/>
                  <a:gd name="connsiteX126" fmla="*/ 4329079 w 7149692"/>
                  <a:gd name="connsiteY126" fmla="*/ 821267 h 4668989"/>
                  <a:gd name="connsiteX127" fmla="*/ 4269812 w 7149692"/>
                  <a:gd name="connsiteY127" fmla="*/ 711200 h 4668989"/>
                  <a:gd name="connsiteX128" fmla="*/ 4210545 w 7149692"/>
                  <a:gd name="connsiteY128" fmla="*/ 609600 h 4668989"/>
                  <a:gd name="connsiteX129" fmla="*/ 4134345 w 7149692"/>
                  <a:gd name="connsiteY129" fmla="*/ 516467 h 4668989"/>
                  <a:gd name="connsiteX130" fmla="*/ 4100479 w 7149692"/>
                  <a:gd name="connsiteY130" fmla="*/ 448734 h 4668989"/>
                  <a:gd name="connsiteX131" fmla="*/ 4041212 w 7149692"/>
                  <a:gd name="connsiteY131" fmla="*/ 372534 h 4668989"/>
                  <a:gd name="connsiteX132" fmla="*/ 3990412 w 7149692"/>
                  <a:gd name="connsiteY132" fmla="*/ 313267 h 4668989"/>
                  <a:gd name="connsiteX133" fmla="*/ 3939612 w 7149692"/>
                  <a:gd name="connsiteY133" fmla="*/ 254000 h 4668989"/>
                  <a:gd name="connsiteX134" fmla="*/ 3846479 w 7149692"/>
                  <a:gd name="connsiteY134" fmla="*/ 186267 h 4668989"/>
                  <a:gd name="connsiteX135" fmla="*/ 3787212 w 7149692"/>
                  <a:gd name="connsiteY135" fmla="*/ 135467 h 4668989"/>
                  <a:gd name="connsiteX136" fmla="*/ 3694079 w 7149692"/>
                  <a:gd name="connsiteY136" fmla="*/ 101600 h 4668989"/>
                  <a:gd name="connsiteX137" fmla="*/ 3617879 w 7149692"/>
                  <a:gd name="connsiteY137" fmla="*/ 67734 h 4668989"/>
                  <a:gd name="connsiteX138" fmla="*/ 3550145 w 7149692"/>
                  <a:gd name="connsiteY138" fmla="*/ 42334 h 4668989"/>
                  <a:gd name="connsiteX139" fmla="*/ 3431612 w 7149692"/>
                  <a:gd name="connsiteY139" fmla="*/ 8467 h 4668989"/>
                  <a:gd name="connsiteX140" fmla="*/ 3330012 w 7149692"/>
                  <a:gd name="connsiteY140" fmla="*/ 0 h 4668989"/>
                  <a:gd name="connsiteX141" fmla="*/ 3143745 w 7149692"/>
                  <a:gd name="connsiteY141" fmla="*/ 8467 h 4668989"/>
                  <a:gd name="connsiteX142" fmla="*/ 3050612 w 7149692"/>
                  <a:gd name="connsiteY142" fmla="*/ 25400 h 4668989"/>
                  <a:gd name="connsiteX143" fmla="*/ 2991345 w 7149692"/>
                  <a:gd name="connsiteY143" fmla="*/ 42334 h 4668989"/>
                  <a:gd name="connsiteX144" fmla="*/ 2898212 w 7149692"/>
                  <a:gd name="connsiteY144" fmla="*/ 93134 h 4668989"/>
                  <a:gd name="connsiteX145" fmla="*/ 2805079 w 7149692"/>
                  <a:gd name="connsiteY145" fmla="*/ 160867 h 4668989"/>
                  <a:gd name="connsiteX146" fmla="*/ 2745812 w 7149692"/>
                  <a:gd name="connsiteY146" fmla="*/ 203200 h 4668989"/>
                  <a:gd name="connsiteX147" fmla="*/ 2695012 w 7149692"/>
                  <a:gd name="connsiteY147" fmla="*/ 296334 h 4668989"/>
                  <a:gd name="connsiteX148" fmla="*/ 2644212 w 7149692"/>
                  <a:gd name="connsiteY148" fmla="*/ 389467 h 4668989"/>
                  <a:gd name="connsiteX149" fmla="*/ 2610345 w 7149692"/>
                  <a:gd name="connsiteY149" fmla="*/ 541867 h 4668989"/>
                  <a:gd name="connsiteX150" fmla="*/ 2568012 w 7149692"/>
                  <a:gd name="connsiteY150" fmla="*/ 643467 h 4668989"/>
                  <a:gd name="connsiteX151" fmla="*/ 2542612 w 7149692"/>
                  <a:gd name="connsiteY151" fmla="*/ 728134 h 4668989"/>
                  <a:gd name="connsiteX152" fmla="*/ 2551079 w 7149692"/>
                  <a:gd name="connsiteY152" fmla="*/ 880534 h 4668989"/>
                  <a:gd name="connsiteX153" fmla="*/ 2576479 w 7149692"/>
                  <a:gd name="connsiteY153" fmla="*/ 973667 h 4668989"/>
                  <a:gd name="connsiteX154" fmla="*/ 2618812 w 7149692"/>
                  <a:gd name="connsiteY154" fmla="*/ 1066800 h 4668989"/>
                  <a:gd name="connsiteX155" fmla="*/ 2678079 w 7149692"/>
                  <a:gd name="connsiteY155" fmla="*/ 1134534 h 4668989"/>
                  <a:gd name="connsiteX156" fmla="*/ 2703479 w 7149692"/>
                  <a:gd name="connsiteY156" fmla="*/ 1202267 h 4668989"/>
                  <a:gd name="connsiteX157" fmla="*/ 2635745 w 7149692"/>
                  <a:gd name="connsiteY157" fmla="*/ 1193800 h 4668989"/>
                  <a:gd name="connsiteX158" fmla="*/ 2568012 w 7149692"/>
                  <a:gd name="connsiteY158" fmla="*/ 1117600 h 4668989"/>
                  <a:gd name="connsiteX159" fmla="*/ 2508745 w 7149692"/>
                  <a:gd name="connsiteY159" fmla="*/ 1049867 h 4668989"/>
                  <a:gd name="connsiteX160" fmla="*/ 2432545 w 7149692"/>
                  <a:gd name="connsiteY160" fmla="*/ 999067 h 4668989"/>
                  <a:gd name="connsiteX161" fmla="*/ 2305545 w 7149692"/>
                  <a:gd name="connsiteY161" fmla="*/ 889000 h 4668989"/>
                  <a:gd name="connsiteX162" fmla="*/ 2187012 w 7149692"/>
                  <a:gd name="connsiteY162" fmla="*/ 804334 h 4668989"/>
                  <a:gd name="connsiteX163" fmla="*/ 2017679 w 7149692"/>
                  <a:gd name="connsiteY163" fmla="*/ 677334 h 4668989"/>
                  <a:gd name="connsiteX164" fmla="*/ 1873745 w 7149692"/>
                  <a:gd name="connsiteY164" fmla="*/ 575734 h 4668989"/>
                  <a:gd name="connsiteX165" fmla="*/ 1789079 w 7149692"/>
                  <a:gd name="connsiteY165" fmla="*/ 533400 h 4668989"/>
                  <a:gd name="connsiteX166" fmla="*/ 1611279 w 7149692"/>
                  <a:gd name="connsiteY166" fmla="*/ 474134 h 4668989"/>
                  <a:gd name="connsiteX167" fmla="*/ 1501212 w 7149692"/>
                  <a:gd name="connsiteY167" fmla="*/ 465667 h 4668989"/>
                  <a:gd name="connsiteX168" fmla="*/ 1314945 w 7149692"/>
                  <a:gd name="connsiteY168" fmla="*/ 474134 h 4668989"/>
                  <a:gd name="connsiteX169" fmla="*/ 1179479 w 7149692"/>
                  <a:gd name="connsiteY169" fmla="*/ 508000 h 4668989"/>
                  <a:gd name="connsiteX170" fmla="*/ 1111745 w 7149692"/>
                  <a:gd name="connsiteY170" fmla="*/ 524934 h 4668989"/>
                  <a:gd name="connsiteX171" fmla="*/ 1044012 w 7149692"/>
                  <a:gd name="connsiteY171" fmla="*/ 567267 h 4668989"/>
                  <a:gd name="connsiteX172" fmla="*/ 993212 w 7149692"/>
                  <a:gd name="connsiteY172" fmla="*/ 618067 h 4668989"/>
                  <a:gd name="connsiteX173" fmla="*/ 933945 w 7149692"/>
                  <a:gd name="connsiteY173" fmla="*/ 728134 h 4668989"/>
                  <a:gd name="connsiteX174" fmla="*/ 900079 w 7149692"/>
                  <a:gd name="connsiteY174" fmla="*/ 778934 h 4668989"/>
                  <a:gd name="connsiteX175" fmla="*/ 883145 w 7149692"/>
                  <a:gd name="connsiteY175" fmla="*/ 838200 h 4668989"/>
                  <a:gd name="connsiteX176" fmla="*/ 866212 w 7149692"/>
                  <a:gd name="connsiteY176" fmla="*/ 905934 h 4668989"/>
                  <a:gd name="connsiteX177" fmla="*/ 883145 w 7149692"/>
                  <a:gd name="connsiteY177" fmla="*/ 1227667 h 4668989"/>
                  <a:gd name="connsiteX178" fmla="*/ 908545 w 7149692"/>
                  <a:gd name="connsiteY178" fmla="*/ 1320800 h 4668989"/>
                  <a:gd name="connsiteX179" fmla="*/ 967812 w 7149692"/>
                  <a:gd name="connsiteY179" fmla="*/ 1413934 h 4668989"/>
                  <a:gd name="connsiteX180" fmla="*/ 1010145 w 7149692"/>
                  <a:gd name="connsiteY180" fmla="*/ 1490134 h 4668989"/>
                  <a:gd name="connsiteX181" fmla="*/ 1060945 w 7149692"/>
                  <a:gd name="connsiteY181" fmla="*/ 1532467 h 4668989"/>
                  <a:gd name="connsiteX182" fmla="*/ 1145612 w 7149692"/>
                  <a:gd name="connsiteY182" fmla="*/ 1617134 h 4668989"/>
                  <a:gd name="connsiteX183" fmla="*/ 1230279 w 7149692"/>
                  <a:gd name="connsiteY183" fmla="*/ 1710267 h 4668989"/>
                  <a:gd name="connsiteX184" fmla="*/ 1314945 w 7149692"/>
                  <a:gd name="connsiteY184" fmla="*/ 1794934 h 4668989"/>
                  <a:gd name="connsiteX185" fmla="*/ 1391145 w 7149692"/>
                  <a:gd name="connsiteY185" fmla="*/ 1862667 h 4668989"/>
                  <a:gd name="connsiteX186" fmla="*/ 1433479 w 7149692"/>
                  <a:gd name="connsiteY186" fmla="*/ 1921934 h 4668989"/>
                  <a:gd name="connsiteX187" fmla="*/ 1357279 w 7149692"/>
                  <a:gd name="connsiteY187" fmla="*/ 1921934 h 4668989"/>
                  <a:gd name="connsiteX188" fmla="*/ 1298012 w 7149692"/>
                  <a:gd name="connsiteY188" fmla="*/ 1888067 h 4668989"/>
                  <a:gd name="connsiteX189" fmla="*/ 1204879 w 7149692"/>
                  <a:gd name="connsiteY189" fmla="*/ 1845734 h 4668989"/>
                  <a:gd name="connsiteX190" fmla="*/ 1128679 w 7149692"/>
                  <a:gd name="connsiteY190" fmla="*/ 1820334 h 4668989"/>
                  <a:gd name="connsiteX191" fmla="*/ 967812 w 7149692"/>
                  <a:gd name="connsiteY191" fmla="*/ 1811867 h 4668989"/>
                  <a:gd name="connsiteX192" fmla="*/ 866212 w 7149692"/>
                  <a:gd name="connsiteY192" fmla="*/ 1803400 h 4668989"/>
                  <a:gd name="connsiteX193" fmla="*/ 790012 w 7149692"/>
                  <a:gd name="connsiteY193" fmla="*/ 1811867 h 4668989"/>
                  <a:gd name="connsiteX194" fmla="*/ 722279 w 7149692"/>
                  <a:gd name="connsiteY194" fmla="*/ 1837267 h 4668989"/>
                  <a:gd name="connsiteX195" fmla="*/ 654545 w 7149692"/>
                  <a:gd name="connsiteY195" fmla="*/ 1896534 h 4668989"/>
                  <a:gd name="connsiteX196" fmla="*/ 544479 w 7149692"/>
                  <a:gd name="connsiteY196" fmla="*/ 1981200 h 4668989"/>
                  <a:gd name="connsiteX197" fmla="*/ 459812 w 7149692"/>
                  <a:gd name="connsiteY197" fmla="*/ 2032000 h 4668989"/>
                  <a:gd name="connsiteX198" fmla="*/ 400545 w 7149692"/>
                  <a:gd name="connsiteY198" fmla="*/ 2099734 h 4668989"/>
                  <a:gd name="connsiteX199" fmla="*/ 332812 w 7149692"/>
                  <a:gd name="connsiteY199" fmla="*/ 2159000 h 4668989"/>
                  <a:gd name="connsiteX200" fmla="*/ 282012 w 7149692"/>
                  <a:gd name="connsiteY200" fmla="*/ 2235200 h 4668989"/>
                  <a:gd name="connsiteX201" fmla="*/ 205812 w 7149692"/>
                  <a:gd name="connsiteY201" fmla="*/ 2362200 h 4668989"/>
                  <a:gd name="connsiteX202" fmla="*/ 180412 w 7149692"/>
                  <a:gd name="connsiteY202" fmla="*/ 2446867 h 4668989"/>
                  <a:gd name="connsiteX203" fmla="*/ 239679 w 7149692"/>
                  <a:gd name="connsiteY203" fmla="*/ 2573867 h 4668989"/>
                  <a:gd name="connsiteX204" fmla="*/ 315879 w 7149692"/>
                  <a:gd name="connsiteY204" fmla="*/ 2641600 h 4668989"/>
                  <a:gd name="connsiteX205" fmla="*/ 417479 w 7149692"/>
                  <a:gd name="connsiteY205" fmla="*/ 2709334 h 4668989"/>
                  <a:gd name="connsiteX206" fmla="*/ 510612 w 7149692"/>
                  <a:gd name="connsiteY206" fmla="*/ 2768600 h 4668989"/>
                  <a:gd name="connsiteX207" fmla="*/ 561412 w 7149692"/>
                  <a:gd name="connsiteY207" fmla="*/ 2827867 h 4668989"/>
                  <a:gd name="connsiteX208" fmla="*/ 603745 w 7149692"/>
                  <a:gd name="connsiteY208" fmla="*/ 2895600 h 4668989"/>
                  <a:gd name="connsiteX0" fmla="*/ 603745 w 7149692"/>
                  <a:gd name="connsiteY0" fmla="*/ 2895600 h 4701626"/>
                  <a:gd name="connsiteX1" fmla="*/ 383612 w 7149692"/>
                  <a:gd name="connsiteY1" fmla="*/ 2971800 h 4701626"/>
                  <a:gd name="connsiteX2" fmla="*/ 298945 w 7149692"/>
                  <a:gd name="connsiteY2" fmla="*/ 2997200 h 4701626"/>
                  <a:gd name="connsiteX3" fmla="*/ 205812 w 7149692"/>
                  <a:gd name="connsiteY3" fmla="*/ 3064934 h 4701626"/>
                  <a:gd name="connsiteX4" fmla="*/ 129612 w 7149692"/>
                  <a:gd name="connsiteY4" fmla="*/ 3124200 h 4701626"/>
                  <a:gd name="connsiteX5" fmla="*/ 78812 w 7149692"/>
                  <a:gd name="connsiteY5" fmla="*/ 3200400 h 4701626"/>
                  <a:gd name="connsiteX6" fmla="*/ 36479 w 7149692"/>
                  <a:gd name="connsiteY6" fmla="*/ 3310467 h 4701626"/>
                  <a:gd name="connsiteX7" fmla="*/ 19545 w 7149692"/>
                  <a:gd name="connsiteY7" fmla="*/ 3386667 h 4701626"/>
                  <a:gd name="connsiteX8" fmla="*/ 11079 w 7149692"/>
                  <a:gd name="connsiteY8" fmla="*/ 3505200 h 4701626"/>
                  <a:gd name="connsiteX9" fmla="*/ 36479 w 7149692"/>
                  <a:gd name="connsiteY9" fmla="*/ 3784600 h 4701626"/>
                  <a:gd name="connsiteX10" fmla="*/ 87279 w 7149692"/>
                  <a:gd name="connsiteY10" fmla="*/ 3894667 h 4701626"/>
                  <a:gd name="connsiteX11" fmla="*/ 121145 w 7149692"/>
                  <a:gd name="connsiteY11" fmla="*/ 3953934 h 4701626"/>
                  <a:gd name="connsiteX12" fmla="*/ 171945 w 7149692"/>
                  <a:gd name="connsiteY12" fmla="*/ 4030134 h 4701626"/>
                  <a:gd name="connsiteX13" fmla="*/ 239679 w 7149692"/>
                  <a:gd name="connsiteY13" fmla="*/ 4089400 h 4701626"/>
                  <a:gd name="connsiteX14" fmla="*/ 315879 w 7149692"/>
                  <a:gd name="connsiteY14" fmla="*/ 4148667 h 4701626"/>
                  <a:gd name="connsiteX15" fmla="*/ 442879 w 7149692"/>
                  <a:gd name="connsiteY15" fmla="*/ 4233334 h 4701626"/>
                  <a:gd name="connsiteX16" fmla="*/ 510612 w 7149692"/>
                  <a:gd name="connsiteY16" fmla="*/ 4267200 h 4701626"/>
                  <a:gd name="connsiteX17" fmla="*/ 595279 w 7149692"/>
                  <a:gd name="connsiteY17" fmla="*/ 4309534 h 4701626"/>
                  <a:gd name="connsiteX18" fmla="*/ 713812 w 7149692"/>
                  <a:gd name="connsiteY18" fmla="*/ 4360334 h 4701626"/>
                  <a:gd name="connsiteX19" fmla="*/ 764612 w 7149692"/>
                  <a:gd name="connsiteY19" fmla="*/ 4385734 h 4701626"/>
                  <a:gd name="connsiteX20" fmla="*/ 891612 w 7149692"/>
                  <a:gd name="connsiteY20" fmla="*/ 4394200 h 4701626"/>
                  <a:gd name="connsiteX21" fmla="*/ 1060945 w 7149692"/>
                  <a:gd name="connsiteY21" fmla="*/ 4377267 h 4701626"/>
                  <a:gd name="connsiteX22" fmla="*/ 1187945 w 7149692"/>
                  <a:gd name="connsiteY22" fmla="*/ 4326467 h 4701626"/>
                  <a:gd name="connsiteX23" fmla="*/ 1272612 w 7149692"/>
                  <a:gd name="connsiteY23" fmla="*/ 4267200 h 4701626"/>
                  <a:gd name="connsiteX24" fmla="*/ 1348812 w 7149692"/>
                  <a:gd name="connsiteY24" fmla="*/ 4191000 h 4701626"/>
                  <a:gd name="connsiteX25" fmla="*/ 1450412 w 7149692"/>
                  <a:gd name="connsiteY25" fmla="*/ 4123267 h 4701626"/>
                  <a:gd name="connsiteX26" fmla="*/ 1518145 w 7149692"/>
                  <a:gd name="connsiteY26" fmla="*/ 4013200 h 4701626"/>
                  <a:gd name="connsiteX27" fmla="*/ 1594345 w 7149692"/>
                  <a:gd name="connsiteY27" fmla="*/ 4123267 h 4701626"/>
                  <a:gd name="connsiteX28" fmla="*/ 1679012 w 7149692"/>
                  <a:gd name="connsiteY28" fmla="*/ 4241800 h 4701626"/>
                  <a:gd name="connsiteX29" fmla="*/ 1763679 w 7149692"/>
                  <a:gd name="connsiteY29" fmla="*/ 4334934 h 4701626"/>
                  <a:gd name="connsiteX30" fmla="*/ 1831412 w 7149692"/>
                  <a:gd name="connsiteY30" fmla="*/ 4368800 h 4701626"/>
                  <a:gd name="connsiteX31" fmla="*/ 1890679 w 7149692"/>
                  <a:gd name="connsiteY31" fmla="*/ 4411134 h 4701626"/>
                  <a:gd name="connsiteX32" fmla="*/ 2091194 w 7149692"/>
                  <a:gd name="connsiteY32" fmla="*/ 4540240 h 4701626"/>
                  <a:gd name="connsiteX33" fmla="*/ 2296254 w 7149692"/>
                  <a:gd name="connsiteY33" fmla="*/ 4606327 h 4701626"/>
                  <a:gd name="connsiteX34" fmla="*/ 2461561 w 7149692"/>
                  <a:gd name="connsiteY34" fmla="*/ 4624907 h 4701626"/>
                  <a:gd name="connsiteX35" fmla="*/ 2685721 w 7149692"/>
                  <a:gd name="connsiteY35" fmla="*/ 4650077 h 4701626"/>
                  <a:gd name="connsiteX36" fmla="*/ 2851703 w 7149692"/>
                  <a:gd name="connsiteY36" fmla="*/ 4668989 h 4701626"/>
                  <a:gd name="connsiteX37" fmla="*/ 3025212 w 7149692"/>
                  <a:gd name="connsiteY37" fmla="*/ 4631267 h 4701626"/>
                  <a:gd name="connsiteX38" fmla="*/ 3084479 w 7149692"/>
                  <a:gd name="connsiteY38" fmla="*/ 4555067 h 4701626"/>
                  <a:gd name="connsiteX39" fmla="*/ 3160679 w 7149692"/>
                  <a:gd name="connsiteY39" fmla="*/ 4419600 h 4701626"/>
                  <a:gd name="connsiteX40" fmla="*/ 3203012 w 7149692"/>
                  <a:gd name="connsiteY40" fmla="*/ 4351867 h 4701626"/>
                  <a:gd name="connsiteX41" fmla="*/ 3262279 w 7149692"/>
                  <a:gd name="connsiteY41" fmla="*/ 4275667 h 4701626"/>
                  <a:gd name="connsiteX42" fmla="*/ 3287679 w 7149692"/>
                  <a:gd name="connsiteY42" fmla="*/ 4224867 h 4701626"/>
                  <a:gd name="connsiteX43" fmla="*/ 3313079 w 7149692"/>
                  <a:gd name="connsiteY43" fmla="*/ 4123267 h 4701626"/>
                  <a:gd name="connsiteX44" fmla="*/ 3338479 w 7149692"/>
                  <a:gd name="connsiteY44" fmla="*/ 4055534 h 4701626"/>
                  <a:gd name="connsiteX45" fmla="*/ 3355412 w 7149692"/>
                  <a:gd name="connsiteY45" fmla="*/ 3987800 h 4701626"/>
                  <a:gd name="connsiteX46" fmla="*/ 3431612 w 7149692"/>
                  <a:gd name="connsiteY46" fmla="*/ 4047067 h 4701626"/>
                  <a:gd name="connsiteX47" fmla="*/ 3473945 w 7149692"/>
                  <a:gd name="connsiteY47" fmla="*/ 4089400 h 4701626"/>
                  <a:gd name="connsiteX48" fmla="*/ 3541679 w 7149692"/>
                  <a:gd name="connsiteY48" fmla="*/ 4165600 h 4701626"/>
                  <a:gd name="connsiteX49" fmla="*/ 3617879 w 7149692"/>
                  <a:gd name="connsiteY49" fmla="*/ 4233334 h 4701626"/>
                  <a:gd name="connsiteX50" fmla="*/ 3677145 w 7149692"/>
                  <a:gd name="connsiteY50" fmla="*/ 4292600 h 4701626"/>
                  <a:gd name="connsiteX51" fmla="*/ 3736412 w 7149692"/>
                  <a:gd name="connsiteY51" fmla="*/ 4360334 h 4701626"/>
                  <a:gd name="connsiteX52" fmla="*/ 3795679 w 7149692"/>
                  <a:gd name="connsiteY52" fmla="*/ 4402667 h 4701626"/>
                  <a:gd name="connsiteX53" fmla="*/ 3897279 w 7149692"/>
                  <a:gd name="connsiteY53" fmla="*/ 4461934 h 4701626"/>
                  <a:gd name="connsiteX54" fmla="*/ 3998879 w 7149692"/>
                  <a:gd name="connsiteY54" fmla="*/ 4495800 h 4701626"/>
                  <a:gd name="connsiteX55" fmla="*/ 4083545 w 7149692"/>
                  <a:gd name="connsiteY55" fmla="*/ 4512734 h 4701626"/>
                  <a:gd name="connsiteX56" fmla="*/ 4134345 w 7149692"/>
                  <a:gd name="connsiteY56" fmla="*/ 4529667 h 4701626"/>
                  <a:gd name="connsiteX57" fmla="*/ 4210134 w 7149692"/>
                  <a:gd name="connsiteY57" fmla="*/ 4613145 h 4701626"/>
                  <a:gd name="connsiteX58" fmla="*/ 4439253 w 7149692"/>
                  <a:gd name="connsiteY58" fmla="*/ 4636898 h 4701626"/>
                  <a:gd name="connsiteX59" fmla="*/ 4631301 w 7149692"/>
                  <a:gd name="connsiteY59" fmla="*/ 4701566 h 4701626"/>
                  <a:gd name="connsiteX60" fmla="*/ 4857110 w 7149692"/>
                  <a:gd name="connsiteY60" fmla="*/ 4648659 h 4701626"/>
                  <a:gd name="connsiteX61" fmla="*/ 5088394 w 7149692"/>
                  <a:gd name="connsiteY61" fmla="*/ 4650307 h 4701626"/>
                  <a:gd name="connsiteX62" fmla="*/ 5421279 w 7149692"/>
                  <a:gd name="connsiteY62" fmla="*/ 4563534 h 4701626"/>
                  <a:gd name="connsiteX63" fmla="*/ 5497479 w 7149692"/>
                  <a:gd name="connsiteY63" fmla="*/ 4529667 h 4701626"/>
                  <a:gd name="connsiteX64" fmla="*/ 5565212 w 7149692"/>
                  <a:gd name="connsiteY64" fmla="*/ 4461934 h 4701626"/>
                  <a:gd name="connsiteX65" fmla="*/ 5658345 w 7149692"/>
                  <a:gd name="connsiteY65" fmla="*/ 4385734 h 4701626"/>
                  <a:gd name="connsiteX66" fmla="*/ 5717612 w 7149692"/>
                  <a:gd name="connsiteY66" fmla="*/ 4343400 h 4701626"/>
                  <a:gd name="connsiteX67" fmla="*/ 5759945 w 7149692"/>
                  <a:gd name="connsiteY67" fmla="*/ 4292600 h 4701626"/>
                  <a:gd name="connsiteX68" fmla="*/ 5802279 w 7149692"/>
                  <a:gd name="connsiteY68" fmla="*/ 4174067 h 4701626"/>
                  <a:gd name="connsiteX69" fmla="*/ 5827679 w 7149692"/>
                  <a:gd name="connsiteY69" fmla="*/ 4097867 h 4701626"/>
                  <a:gd name="connsiteX70" fmla="*/ 5861545 w 7149692"/>
                  <a:gd name="connsiteY70" fmla="*/ 3987800 h 4701626"/>
                  <a:gd name="connsiteX71" fmla="*/ 5997012 w 7149692"/>
                  <a:gd name="connsiteY71" fmla="*/ 4013200 h 4701626"/>
                  <a:gd name="connsiteX72" fmla="*/ 6327212 w 7149692"/>
                  <a:gd name="connsiteY72" fmla="*/ 4004734 h 4701626"/>
                  <a:gd name="connsiteX73" fmla="*/ 6411879 w 7149692"/>
                  <a:gd name="connsiteY73" fmla="*/ 3996267 h 4701626"/>
                  <a:gd name="connsiteX74" fmla="*/ 6589679 w 7149692"/>
                  <a:gd name="connsiteY74" fmla="*/ 3979334 h 4701626"/>
                  <a:gd name="connsiteX75" fmla="*/ 6784412 w 7149692"/>
                  <a:gd name="connsiteY75" fmla="*/ 3945467 h 4701626"/>
                  <a:gd name="connsiteX76" fmla="*/ 6869079 w 7149692"/>
                  <a:gd name="connsiteY76" fmla="*/ 3869267 h 4701626"/>
                  <a:gd name="connsiteX77" fmla="*/ 6936812 w 7149692"/>
                  <a:gd name="connsiteY77" fmla="*/ 3759200 h 4701626"/>
                  <a:gd name="connsiteX78" fmla="*/ 6987612 w 7149692"/>
                  <a:gd name="connsiteY78" fmla="*/ 3666067 h 4701626"/>
                  <a:gd name="connsiteX79" fmla="*/ 7029945 w 7149692"/>
                  <a:gd name="connsiteY79" fmla="*/ 3572934 h 4701626"/>
                  <a:gd name="connsiteX80" fmla="*/ 7055345 w 7149692"/>
                  <a:gd name="connsiteY80" fmla="*/ 3479800 h 4701626"/>
                  <a:gd name="connsiteX81" fmla="*/ 7106145 w 7149692"/>
                  <a:gd name="connsiteY81" fmla="*/ 3378200 h 4701626"/>
                  <a:gd name="connsiteX82" fmla="*/ 7140012 w 7149692"/>
                  <a:gd name="connsiteY82" fmla="*/ 3259667 h 4701626"/>
                  <a:gd name="connsiteX83" fmla="*/ 7140012 w 7149692"/>
                  <a:gd name="connsiteY83" fmla="*/ 2937934 h 4701626"/>
                  <a:gd name="connsiteX84" fmla="*/ 7114612 w 7149692"/>
                  <a:gd name="connsiteY84" fmla="*/ 2836334 h 4701626"/>
                  <a:gd name="connsiteX85" fmla="*/ 7063812 w 7149692"/>
                  <a:gd name="connsiteY85" fmla="*/ 2743200 h 4701626"/>
                  <a:gd name="connsiteX86" fmla="*/ 7029945 w 7149692"/>
                  <a:gd name="connsiteY86" fmla="*/ 2641600 h 4701626"/>
                  <a:gd name="connsiteX87" fmla="*/ 7004545 w 7149692"/>
                  <a:gd name="connsiteY87" fmla="*/ 2582334 h 4701626"/>
                  <a:gd name="connsiteX88" fmla="*/ 6953745 w 7149692"/>
                  <a:gd name="connsiteY88" fmla="*/ 2514600 h 4701626"/>
                  <a:gd name="connsiteX89" fmla="*/ 6826745 w 7149692"/>
                  <a:gd name="connsiteY89" fmla="*/ 2421467 h 4701626"/>
                  <a:gd name="connsiteX90" fmla="*/ 6759012 w 7149692"/>
                  <a:gd name="connsiteY90" fmla="*/ 2396067 h 4701626"/>
                  <a:gd name="connsiteX91" fmla="*/ 6657412 w 7149692"/>
                  <a:gd name="connsiteY91" fmla="*/ 2319867 h 4701626"/>
                  <a:gd name="connsiteX92" fmla="*/ 6538879 w 7149692"/>
                  <a:gd name="connsiteY92" fmla="*/ 2294467 h 4701626"/>
                  <a:gd name="connsiteX93" fmla="*/ 6445745 w 7149692"/>
                  <a:gd name="connsiteY93" fmla="*/ 2260600 h 4701626"/>
                  <a:gd name="connsiteX94" fmla="*/ 6132479 w 7149692"/>
                  <a:gd name="connsiteY94" fmla="*/ 2260600 h 4701626"/>
                  <a:gd name="connsiteX95" fmla="*/ 6013945 w 7149692"/>
                  <a:gd name="connsiteY95" fmla="*/ 2302934 h 4701626"/>
                  <a:gd name="connsiteX96" fmla="*/ 5954679 w 7149692"/>
                  <a:gd name="connsiteY96" fmla="*/ 2319867 h 4701626"/>
                  <a:gd name="connsiteX97" fmla="*/ 5929279 w 7149692"/>
                  <a:gd name="connsiteY97" fmla="*/ 2167467 h 4701626"/>
                  <a:gd name="connsiteX98" fmla="*/ 5903879 w 7149692"/>
                  <a:gd name="connsiteY98" fmla="*/ 2091267 h 4701626"/>
                  <a:gd name="connsiteX99" fmla="*/ 5878479 w 7149692"/>
                  <a:gd name="connsiteY99" fmla="*/ 1955800 h 4701626"/>
                  <a:gd name="connsiteX100" fmla="*/ 5853079 w 7149692"/>
                  <a:gd name="connsiteY100" fmla="*/ 1905000 h 4701626"/>
                  <a:gd name="connsiteX101" fmla="*/ 5810745 w 7149692"/>
                  <a:gd name="connsiteY101" fmla="*/ 1811867 h 4701626"/>
                  <a:gd name="connsiteX102" fmla="*/ 5759945 w 7149692"/>
                  <a:gd name="connsiteY102" fmla="*/ 1693334 h 4701626"/>
                  <a:gd name="connsiteX103" fmla="*/ 5726079 w 7149692"/>
                  <a:gd name="connsiteY103" fmla="*/ 1591734 h 4701626"/>
                  <a:gd name="connsiteX104" fmla="*/ 5675279 w 7149692"/>
                  <a:gd name="connsiteY104" fmla="*/ 1507067 h 4701626"/>
                  <a:gd name="connsiteX105" fmla="*/ 5649879 w 7149692"/>
                  <a:gd name="connsiteY105" fmla="*/ 1447800 h 4701626"/>
                  <a:gd name="connsiteX106" fmla="*/ 5616012 w 7149692"/>
                  <a:gd name="connsiteY106" fmla="*/ 1380067 h 4701626"/>
                  <a:gd name="connsiteX107" fmla="*/ 5556745 w 7149692"/>
                  <a:gd name="connsiteY107" fmla="*/ 1270000 h 4701626"/>
                  <a:gd name="connsiteX108" fmla="*/ 5505945 w 7149692"/>
                  <a:gd name="connsiteY108" fmla="*/ 1185334 h 4701626"/>
                  <a:gd name="connsiteX109" fmla="*/ 5446679 w 7149692"/>
                  <a:gd name="connsiteY109" fmla="*/ 1083734 h 4701626"/>
                  <a:gd name="connsiteX110" fmla="*/ 5395879 w 7149692"/>
                  <a:gd name="connsiteY110" fmla="*/ 1024467 h 4701626"/>
                  <a:gd name="connsiteX111" fmla="*/ 5336612 w 7149692"/>
                  <a:gd name="connsiteY111" fmla="*/ 939800 h 4701626"/>
                  <a:gd name="connsiteX112" fmla="*/ 5294279 w 7149692"/>
                  <a:gd name="connsiteY112" fmla="*/ 889000 h 4701626"/>
                  <a:gd name="connsiteX113" fmla="*/ 5226545 w 7149692"/>
                  <a:gd name="connsiteY113" fmla="*/ 838200 h 4701626"/>
                  <a:gd name="connsiteX114" fmla="*/ 5158812 w 7149692"/>
                  <a:gd name="connsiteY114" fmla="*/ 812800 h 4701626"/>
                  <a:gd name="connsiteX115" fmla="*/ 5065679 w 7149692"/>
                  <a:gd name="connsiteY115" fmla="*/ 778934 h 4701626"/>
                  <a:gd name="connsiteX116" fmla="*/ 4955612 w 7149692"/>
                  <a:gd name="connsiteY116" fmla="*/ 753534 h 4701626"/>
                  <a:gd name="connsiteX117" fmla="*/ 4887879 w 7149692"/>
                  <a:gd name="connsiteY117" fmla="*/ 736600 h 4701626"/>
                  <a:gd name="connsiteX118" fmla="*/ 4760879 w 7149692"/>
                  <a:gd name="connsiteY118" fmla="*/ 795867 h 4701626"/>
                  <a:gd name="connsiteX119" fmla="*/ 4667745 w 7149692"/>
                  <a:gd name="connsiteY119" fmla="*/ 872067 h 4701626"/>
                  <a:gd name="connsiteX120" fmla="*/ 4600012 w 7149692"/>
                  <a:gd name="connsiteY120" fmla="*/ 990600 h 4701626"/>
                  <a:gd name="connsiteX121" fmla="*/ 4574612 w 7149692"/>
                  <a:gd name="connsiteY121" fmla="*/ 1066800 h 4701626"/>
                  <a:gd name="connsiteX122" fmla="*/ 4540745 w 7149692"/>
                  <a:gd name="connsiteY122" fmla="*/ 1210734 h 4701626"/>
                  <a:gd name="connsiteX123" fmla="*/ 4489945 w 7149692"/>
                  <a:gd name="connsiteY123" fmla="*/ 1168400 h 4701626"/>
                  <a:gd name="connsiteX124" fmla="*/ 4447612 w 7149692"/>
                  <a:gd name="connsiteY124" fmla="*/ 1049867 h 4701626"/>
                  <a:gd name="connsiteX125" fmla="*/ 4379879 w 7149692"/>
                  <a:gd name="connsiteY125" fmla="*/ 922867 h 4701626"/>
                  <a:gd name="connsiteX126" fmla="*/ 4329079 w 7149692"/>
                  <a:gd name="connsiteY126" fmla="*/ 821267 h 4701626"/>
                  <a:gd name="connsiteX127" fmla="*/ 4269812 w 7149692"/>
                  <a:gd name="connsiteY127" fmla="*/ 711200 h 4701626"/>
                  <a:gd name="connsiteX128" fmla="*/ 4210545 w 7149692"/>
                  <a:gd name="connsiteY128" fmla="*/ 609600 h 4701626"/>
                  <a:gd name="connsiteX129" fmla="*/ 4134345 w 7149692"/>
                  <a:gd name="connsiteY129" fmla="*/ 516467 h 4701626"/>
                  <a:gd name="connsiteX130" fmla="*/ 4100479 w 7149692"/>
                  <a:gd name="connsiteY130" fmla="*/ 448734 h 4701626"/>
                  <a:gd name="connsiteX131" fmla="*/ 4041212 w 7149692"/>
                  <a:gd name="connsiteY131" fmla="*/ 372534 h 4701626"/>
                  <a:gd name="connsiteX132" fmla="*/ 3990412 w 7149692"/>
                  <a:gd name="connsiteY132" fmla="*/ 313267 h 4701626"/>
                  <a:gd name="connsiteX133" fmla="*/ 3939612 w 7149692"/>
                  <a:gd name="connsiteY133" fmla="*/ 254000 h 4701626"/>
                  <a:gd name="connsiteX134" fmla="*/ 3846479 w 7149692"/>
                  <a:gd name="connsiteY134" fmla="*/ 186267 h 4701626"/>
                  <a:gd name="connsiteX135" fmla="*/ 3787212 w 7149692"/>
                  <a:gd name="connsiteY135" fmla="*/ 135467 h 4701626"/>
                  <a:gd name="connsiteX136" fmla="*/ 3694079 w 7149692"/>
                  <a:gd name="connsiteY136" fmla="*/ 101600 h 4701626"/>
                  <a:gd name="connsiteX137" fmla="*/ 3617879 w 7149692"/>
                  <a:gd name="connsiteY137" fmla="*/ 67734 h 4701626"/>
                  <a:gd name="connsiteX138" fmla="*/ 3550145 w 7149692"/>
                  <a:gd name="connsiteY138" fmla="*/ 42334 h 4701626"/>
                  <a:gd name="connsiteX139" fmla="*/ 3431612 w 7149692"/>
                  <a:gd name="connsiteY139" fmla="*/ 8467 h 4701626"/>
                  <a:gd name="connsiteX140" fmla="*/ 3330012 w 7149692"/>
                  <a:gd name="connsiteY140" fmla="*/ 0 h 4701626"/>
                  <a:gd name="connsiteX141" fmla="*/ 3143745 w 7149692"/>
                  <a:gd name="connsiteY141" fmla="*/ 8467 h 4701626"/>
                  <a:gd name="connsiteX142" fmla="*/ 3050612 w 7149692"/>
                  <a:gd name="connsiteY142" fmla="*/ 25400 h 4701626"/>
                  <a:gd name="connsiteX143" fmla="*/ 2991345 w 7149692"/>
                  <a:gd name="connsiteY143" fmla="*/ 42334 h 4701626"/>
                  <a:gd name="connsiteX144" fmla="*/ 2898212 w 7149692"/>
                  <a:gd name="connsiteY144" fmla="*/ 93134 h 4701626"/>
                  <a:gd name="connsiteX145" fmla="*/ 2805079 w 7149692"/>
                  <a:gd name="connsiteY145" fmla="*/ 160867 h 4701626"/>
                  <a:gd name="connsiteX146" fmla="*/ 2745812 w 7149692"/>
                  <a:gd name="connsiteY146" fmla="*/ 203200 h 4701626"/>
                  <a:gd name="connsiteX147" fmla="*/ 2695012 w 7149692"/>
                  <a:gd name="connsiteY147" fmla="*/ 296334 h 4701626"/>
                  <a:gd name="connsiteX148" fmla="*/ 2644212 w 7149692"/>
                  <a:gd name="connsiteY148" fmla="*/ 389467 h 4701626"/>
                  <a:gd name="connsiteX149" fmla="*/ 2610345 w 7149692"/>
                  <a:gd name="connsiteY149" fmla="*/ 541867 h 4701626"/>
                  <a:gd name="connsiteX150" fmla="*/ 2568012 w 7149692"/>
                  <a:gd name="connsiteY150" fmla="*/ 643467 h 4701626"/>
                  <a:gd name="connsiteX151" fmla="*/ 2542612 w 7149692"/>
                  <a:gd name="connsiteY151" fmla="*/ 728134 h 4701626"/>
                  <a:gd name="connsiteX152" fmla="*/ 2551079 w 7149692"/>
                  <a:gd name="connsiteY152" fmla="*/ 880534 h 4701626"/>
                  <a:gd name="connsiteX153" fmla="*/ 2576479 w 7149692"/>
                  <a:gd name="connsiteY153" fmla="*/ 973667 h 4701626"/>
                  <a:gd name="connsiteX154" fmla="*/ 2618812 w 7149692"/>
                  <a:gd name="connsiteY154" fmla="*/ 1066800 h 4701626"/>
                  <a:gd name="connsiteX155" fmla="*/ 2678079 w 7149692"/>
                  <a:gd name="connsiteY155" fmla="*/ 1134534 h 4701626"/>
                  <a:gd name="connsiteX156" fmla="*/ 2703479 w 7149692"/>
                  <a:gd name="connsiteY156" fmla="*/ 1202267 h 4701626"/>
                  <a:gd name="connsiteX157" fmla="*/ 2635745 w 7149692"/>
                  <a:gd name="connsiteY157" fmla="*/ 1193800 h 4701626"/>
                  <a:gd name="connsiteX158" fmla="*/ 2568012 w 7149692"/>
                  <a:gd name="connsiteY158" fmla="*/ 1117600 h 4701626"/>
                  <a:gd name="connsiteX159" fmla="*/ 2508745 w 7149692"/>
                  <a:gd name="connsiteY159" fmla="*/ 1049867 h 4701626"/>
                  <a:gd name="connsiteX160" fmla="*/ 2432545 w 7149692"/>
                  <a:gd name="connsiteY160" fmla="*/ 999067 h 4701626"/>
                  <a:gd name="connsiteX161" fmla="*/ 2305545 w 7149692"/>
                  <a:gd name="connsiteY161" fmla="*/ 889000 h 4701626"/>
                  <a:gd name="connsiteX162" fmla="*/ 2187012 w 7149692"/>
                  <a:gd name="connsiteY162" fmla="*/ 804334 h 4701626"/>
                  <a:gd name="connsiteX163" fmla="*/ 2017679 w 7149692"/>
                  <a:gd name="connsiteY163" fmla="*/ 677334 h 4701626"/>
                  <a:gd name="connsiteX164" fmla="*/ 1873745 w 7149692"/>
                  <a:gd name="connsiteY164" fmla="*/ 575734 h 4701626"/>
                  <a:gd name="connsiteX165" fmla="*/ 1789079 w 7149692"/>
                  <a:gd name="connsiteY165" fmla="*/ 533400 h 4701626"/>
                  <a:gd name="connsiteX166" fmla="*/ 1611279 w 7149692"/>
                  <a:gd name="connsiteY166" fmla="*/ 474134 h 4701626"/>
                  <a:gd name="connsiteX167" fmla="*/ 1501212 w 7149692"/>
                  <a:gd name="connsiteY167" fmla="*/ 465667 h 4701626"/>
                  <a:gd name="connsiteX168" fmla="*/ 1314945 w 7149692"/>
                  <a:gd name="connsiteY168" fmla="*/ 474134 h 4701626"/>
                  <a:gd name="connsiteX169" fmla="*/ 1179479 w 7149692"/>
                  <a:gd name="connsiteY169" fmla="*/ 508000 h 4701626"/>
                  <a:gd name="connsiteX170" fmla="*/ 1111745 w 7149692"/>
                  <a:gd name="connsiteY170" fmla="*/ 524934 h 4701626"/>
                  <a:gd name="connsiteX171" fmla="*/ 1044012 w 7149692"/>
                  <a:gd name="connsiteY171" fmla="*/ 567267 h 4701626"/>
                  <a:gd name="connsiteX172" fmla="*/ 993212 w 7149692"/>
                  <a:gd name="connsiteY172" fmla="*/ 618067 h 4701626"/>
                  <a:gd name="connsiteX173" fmla="*/ 933945 w 7149692"/>
                  <a:gd name="connsiteY173" fmla="*/ 728134 h 4701626"/>
                  <a:gd name="connsiteX174" fmla="*/ 900079 w 7149692"/>
                  <a:gd name="connsiteY174" fmla="*/ 778934 h 4701626"/>
                  <a:gd name="connsiteX175" fmla="*/ 883145 w 7149692"/>
                  <a:gd name="connsiteY175" fmla="*/ 838200 h 4701626"/>
                  <a:gd name="connsiteX176" fmla="*/ 866212 w 7149692"/>
                  <a:gd name="connsiteY176" fmla="*/ 905934 h 4701626"/>
                  <a:gd name="connsiteX177" fmla="*/ 883145 w 7149692"/>
                  <a:gd name="connsiteY177" fmla="*/ 1227667 h 4701626"/>
                  <a:gd name="connsiteX178" fmla="*/ 908545 w 7149692"/>
                  <a:gd name="connsiteY178" fmla="*/ 1320800 h 4701626"/>
                  <a:gd name="connsiteX179" fmla="*/ 967812 w 7149692"/>
                  <a:gd name="connsiteY179" fmla="*/ 1413934 h 4701626"/>
                  <a:gd name="connsiteX180" fmla="*/ 1010145 w 7149692"/>
                  <a:gd name="connsiteY180" fmla="*/ 1490134 h 4701626"/>
                  <a:gd name="connsiteX181" fmla="*/ 1060945 w 7149692"/>
                  <a:gd name="connsiteY181" fmla="*/ 1532467 h 4701626"/>
                  <a:gd name="connsiteX182" fmla="*/ 1145612 w 7149692"/>
                  <a:gd name="connsiteY182" fmla="*/ 1617134 h 4701626"/>
                  <a:gd name="connsiteX183" fmla="*/ 1230279 w 7149692"/>
                  <a:gd name="connsiteY183" fmla="*/ 1710267 h 4701626"/>
                  <a:gd name="connsiteX184" fmla="*/ 1314945 w 7149692"/>
                  <a:gd name="connsiteY184" fmla="*/ 1794934 h 4701626"/>
                  <a:gd name="connsiteX185" fmla="*/ 1391145 w 7149692"/>
                  <a:gd name="connsiteY185" fmla="*/ 1862667 h 4701626"/>
                  <a:gd name="connsiteX186" fmla="*/ 1433479 w 7149692"/>
                  <a:gd name="connsiteY186" fmla="*/ 1921934 h 4701626"/>
                  <a:gd name="connsiteX187" fmla="*/ 1357279 w 7149692"/>
                  <a:gd name="connsiteY187" fmla="*/ 1921934 h 4701626"/>
                  <a:gd name="connsiteX188" fmla="*/ 1298012 w 7149692"/>
                  <a:gd name="connsiteY188" fmla="*/ 1888067 h 4701626"/>
                  <a:gd name="connsiteX189" fmla="*/ 1204879 w 7149692"/>
                  <a:gd name="connsiteY189" fmla="*/ 1845734 h 4701626"/>
                  <a:gd name="connsiteX190" fmla="*/ 1128679 w 7149692"/>
                  <a:gd name="connsiteY190" fmla="*/ 1820334 h 4701626"/>
                  <a:gd name="connsiteX191" fmla="*/ 967812 w 7149692"/>
                  <a:gd name="connsiteY191" fmla="*/ 1811867 h 4701626"/>
                  <a:gd name="connsiteX192" fmla="*/ 866212 w 7149692"/>
                  <a:gd name="connsiteY192" fmla="*/ 1803400 h 4701626"/>
                  <a:gd name="connsiteX193" fmla="*/ 790012 w 7149692"/>
                  <a:gd name="connsiteY193" fmla="*/ 1811867 h 4701626"/>
                  <a:gd name="connsiteX194" fmla="*/ 722279 w 7149692"/>
                  <a:gd name="connsiteY194" fmla="*/ 1837267 h 4701626"/>
                  <a:gd name="connsiteX195" fmla="*/ 654545 w 7149692"/>
                  <a:gd name="connsiteY195" fmla="*/ 1896534 h 4701626"/>
                  <a:gd name="connsiteX196" fmla="*/ 544479 w 7149692"/>
                  <a:gd name="connsiteY196" fmla="*/ 1981200 h 4701626"/>
                  <a:gd name="connsiteX197" fmla="*/ 459812 w 7149692"/>
                  <a:gd name="connsiteY197" fmla="*/ 2032000 h 4701626"/>
                  <a:gd name="connsiteX198" fmla="*/ 400545 w 7149692"/>
                  <a:gd name="connsiteY198" fmla="*/ 2099734 h 4701626"/>
                  <a:gd name="connsiteX199" fmla="*/ 332812 w 7149692"/>
                  <a:gd name="connsiteY199" fmla="*/ 2159000 h 4701626"/>
                  <a:gd name="connsiteX200" fmla="*/ 282012 w 7149692"/>
                  <a:gd name="connsiteY200" fmla="*/ 2235200 h 4701626"/>
                  <a:gd name="connsiteX201" fmla="*/ 205812 w 7149692"/>
                  <a:gd name="connsiteY201" fmla="*/ 2362200 h 4701626"/>
                  <a:gd name="connsiteX202" fmla="*/ 180412 w 7149692"/>
                  <a:gd name="connsiteY202" fmla="*/ 2446867 h 4701626"/>
                  <a:gd name="connsiteX203" fmla="*/ 239679 w 7149692"/>
                  <a:gd name="connsiteY203" fmla="*/ 2573867 h 4701626"/>
                  <a:gd name="connsiteX204" fmla="*/ 315879 w 7149692"/>
                  <a:gd name="connsiteY204" fmla="*/ 2641600 h 4701626"/>
                  <a:gd name="connsiteX205" fmla="*/ 417479 w 7149692"/>
                  <a:gd name="connsiteY205" fmla="*/ 2709334 h 4701626"/>
                  <a:gd name="connsiteX206" fmla="*/ 510612 w 7149692"/>
                  <a:gd name="connsiteY206" fmla="*/ 2768600 h 4701626"/>
                  <a:gd name="connsiteX207" fmla="*/ 561412 w 7149692"/>
                  <a:gd name="connsiteY207" fmla="*/ 2827867 h 4701626"/>
                  <a:gd name="connsiteX208" fmla="*/ 603745 w 7149692"/>
                  <a:gd name="connsiteY208" fmla="*/ 2895600 h 4701626"/>
                  <a:gd name="connsiteX0" fmla="*/ 603745 w 7149692"/>
                  <a:gd name="connsiteY0" fmla="*/ 2895600 h 4709740"/>
                  <a:gd name="connsiteX1" fmla="*/ 383612 w 7149692"/>
                  <a:gd name="connsiteY1" fmla="*/ 2971800 h 4709740"/>
                  <a:gd name="connsiteX2" fmla="*/ 298945 w 7149692"/>
                  <a:gd name="connsiteY2" fmla="*/ 2997200 h 4709740"/>
                  <a:gd name="connsiteX3" fmla="*/ 205812 w 7149692"/>
                  <a:gd name="connsiteY3" fmla="*/ 3064934 h 4709740"/>
                  <a:gd name="connsiteX4" fmla="*/ 129612 w 7149692"/>
                  <a:gd name="connsiteY4" fmla="*/ 3124200 h 4709740"/>
                  <a:gd name="connsiteX5" fmla="*/ 78812 w 7149692"/>
                  <a:gd name="connsiteY5" fmla="*/ 3200400 h 4709740"/>
                  <a:gd name="connsiteX6" fmla="*/ 36479 w 7149692"/>
                  <a:gd name="connsiteY6" fmla="*/ 3310467 h 4709740"/>
                  <a:gd name="connsiteX7" fmla="*/ 19545 w 7149692"/>
                  <a:gd name="connsiteY7" fmla="*/ 3386667 h 4709740"/>
                  <a:gd name="connsiteX8" fmla="*/ 11079 w 7149692"/>
                  <a:gd name="connsiteY8" fmla="*/ 3505200 h 4709740"/>
                  <a:gd name="connsiteX9" fmla="*/ 36479 w 7149692"/>
                  <a:gd name="connsiteY9" fmla="*/ 3784600 h 4709740"/>
                  <a:gd name="connsiteX10" fmla="*/ 87279 w 7149692"/>
                  <a:gd name="connsiteY10" fmla="*/ 3894667 h 4709740"/>
                  <a:gd name="connsiteX11" fmla="*/ 121145 w 7149692"/>
                  <a:gd name="connsiteY11" fmla="*/ 3953934 h 4709740"/>
                  <a:gd name="connsiteX12" fmla="*/ 171945 w 7149692"/>
                  <a:gd name="connsiteY12" fmla="*/ 4030134 h 4709740"/>
                  <a:gd name="connsiteX13" fmla="*/ 239679 w 7149692"/>
                  <a:gd name="connsiteY13" fmla="*/ 4089400 h 4709740"/>
                  <a:gd name="connsiteX14" fmla="*/ 315879 w 7149692"/>
                  <a:gd name="connsiteY14" fmla="*/ 4148667 h 4709740"/>
                  <a:gd name="connsiteX15" fmla="*/ 442879 w 7149692"/>
                  <a:gd name="connsiteY15" fmla="*/ 4233334 h 4709740"/>
                  <a:gd name="connsiteX16" fmla="*/ 510612 w 7149692"/>
                  <a:gd name="connsiteY16" fmla="*/ 4267200 h 4709740"/>
                  <a:gd name="connsiteX17" fmla="*/ 595279 w 7149692"/>
                  <a:gd name="connsiteY17" fmla="*/ 4309534 h 4709740"/>
                  <a:gd name="connsiteX18" fmla="*/ 713812 w 7149692"/>
                  <a:gd name="connsiteY18" fmla="*/ 4360334 h 4709740"/>
                  <a:gd name="connsiteX19" fmla="*/ 764612 w 7149692"/>
                  <a:gd name="connsiteY19" fmla="*/ 4385734 h 4709740"/>
                  <a:gd name="connsiteX20" fmla="*/ 891612 w 7149692"/>
                  <a:gd name="connsiteY20" fmla="*/ 4394200 h 4709740"/>
                  <a:gd name="connsiteX21" fmla="*/ 1060945 w 7149692"/>
                  <a:gd name="connsiteY21" fmla="*/ 4377267 h 4709740"/>
                  <a:gd name="connsiteX22" fmla="*/ 1187945 w 7149692"/>
                  <a:gd name="connsiteY22" fmla="*/ 4326467 h 4709740"/>
                  <a:gd name="connsiteX23" fmla="*/ 1272612 w 7149692"/>
                  <a:gd name="connsiteY23" fmla="*/ 4267200 h 4709740"/>
                  <a:gd name="connsiteX24" fmla="*/ 1348812 w 7149692"/>
                  <a:gd name="connsiteY24" fmla="*/ 4191000 h 4709740"/>
                  <a:gd name="connsiteX25" fmla="*/ 1450412 w 7149692"/>
                  <a:gd name="connsiteY25" fmla="*/ 4123267 h 4709740"/>
                  <a:gd name="connsiteX26" fmla="*/ 1518145 w 7149692"/>
                  <a:gd name="connsiteY26" fmla="*/ 4013200 h 4709740"/>
                  <a:gd name="connsiteX27" fmla="*/ 1594345 w 7149692"/>
                  <a:gd name="connsiteY27" fmla="*/ 4123267 h 4709740"/>
                  <a:gd name="connsiteX28" fmla="*/ 1679012 w 7149692"/>
                  <a:gd name="connsiteY28" fmla="*/ 4241800 h 4709740"/>
                  <a:gd name="connsiteX29" fmla="*/ 1763679 w 7149692"/>
                  <a:gd name="connsiteY29" fmla="*/ 4334934 h 4709740"/>
                  <a:gd name="connsiteX30" fmla="*/ 1831412 w 7149692"/>
                  <a:gd name="connsiteY30" fmla="*/ 4368800 h 4709740"/>
                  <a:gd name="connsiteX31" fmla="*/ 1890679 w 7149692"/>
                  <a:gd name="connsiteY31" fmla="*/ 4411134 h 4709740"/>
                  <a:gd name="connsiteX32" fmla="*/ 2091194 w 7149692"/>
                  <a:gd name="connsiteY32" fmla="*/ 4540240 h 4709740"/>
                  <a:gd name="connsiteX33" fmla="*/ 2296254 w 7149692"/>
                  <a:gd name="connsiteY33" fmla="*/ 4606327 h 4709740"/>
                  <a:gd name="connsiteX34" fmla="*/ 2461561 w 7149692"/>
                  <a:gd name="connsiteY34" fmla="*/ 4624907 h 4709740"/>
                  <a:gd name="connsiteX35" fmla="*/ 2685721 w 7149692"/>
                  <a:gd name="connsiteY35" fmla="*/ 4650077 h 4709740"/>
                  <a:gd name="connsiteX36" fmla="*/ 2851703 w 7149692"/>
                  <a:gd name="connsiteY36" fmla="*/ 4668989 h 4709740"/>
                  <a:gd name="connsiteX37" fmla="*/ 3025212 w 7149692"/>
                  <a:gd name="connsiteY37" fmla="*/ 4631267 h 4709740"/>
                  <a:gd name="connsiteX38" fmla="*/ 3084479 w 7149692"/>
                  <a:gd name="connsiteY38" fmla="*/ 4555067 h 4709740"/>
                  <a:gd name="connsiteX39" fmla="*/ 3160679 w 7149692"/>
                  <a:gd name="connsiteY39" fmla="*/ 4419600 h 4709740"/>
                  <a:gd name="connsiteX40" fmla="*/ 3203012 w 7149692"/>
                  <a:gd name="connsiteY40" fmla="*/ 4351867 h 4709740"/>
                  <a:gd name="connsiteX41" fmla="*/ 3262279 w 7149692"/>
                  <a:gd name="connsiteY41" fmla="*/ 4275667 h 4709740"/>
                  <a:gd name="connsiteX42" fmla="*/ 3287679 w 7149692"/>
                  <a:gd name="connsiteY42" fmla="*/ 4224867 h 4709740"/>
                  <a:gd name="connsiteX43" fmla="*/ 3313079 w 7149692"/>
                  <a:gd name="connsiteY43" fmla="*/ 4123267 h 4709740"/>
                  <a:gd name="connsiteX44" fmla="*/ 3338479 w 7149692"/>
                  <a:gd name="connsiteY44" fmla="*/ 4055534 h 4709740"/>
                  <a:gd name="connsiteX45" fmla="*/ 3355412 w 7149692"/>
                  <a:gd name="connsiteY45" fmla="*/ 3987800 h 4709740"/>
                  <a:gd name="connsiteX46" fmla="*/ 3431612 w 7149692"/>
                  <a:gd name="connsiteY46" fmla="*/ 4047067 h 4709740"/>
                  <a:gd name="connsiteX47" fmla="*/ 3473945 w 7149692"/>
                  <a:gd name="connsiteY47" fmla="*/ 4089400 h 4709740"/>
                  <a:gd name="connsiteX48" fmla="*/ 3541679 w 7149692"/>
                  <a:gd name="connsiteY48" fmla="*/ 4165600 h 4709740"/>
                  <a:gd name="connsiteX49" fmla="*/ 3617879 w 7149692"/>
                  <a:gd name="connsiteY49" fmla="*/ 4233334 h 4709740"/>
                  <a:gd name="connsiteX50" fmla="*/ 3677145 w 7149692"/>
                  <a:gd name="connsiteY50" fmla="*/ 4292600 h 4709740"/>
                  <a:gd name="connsiteX51" fmla="*/ 3736412 w 7149692"/>
                  <a:gd name="connsiteY51" fmla="*/ 4360334 h 4709740"/>
                  <a:gd name="connsiteX52" fmla="*/ 3795679 w 7149692"/>
                  <a:gd name="connsiteY52" fmla="*/ 4402667 h 4709740"/>
                  <a:gd name="connsiteX53" fmla="*/ 3897279 w 7149692"/>
                  <a:gd name="connsiteY53" fmla="*/ 4461934 h 4709740"/>
                  <a:gd name="connsiteX54" fmla="*/ 3998879 w 7149692"/>
                  <a:gd name="connsiteY54" fmla="*/ 4495800 h 4709740"/>
                  <a:gd name="connsiteX55" fmla="*/ 4083545 w 7149692"/>
                  <a:gd name="connsiteY55" fmla="*/ 4512734 h 4709740"/>
                  <a:gd name="connsiteX56" fmla="*/ 4134345 w 7149692"/>
                  <a:gd name="connsiteY56" fmla="*/ 4529667 h 4709740"/>
                  <a:gd name="connsiteX57" fmla="*/ 4210134 w 7149692"/>
                  <a:gd name="connsiteY57" fmla="*/ 4613145 h 4709740"/>
                  <a:gd name="connsiteX58" fmla="*/ 4439253 w 7149692"/>
                  <a:gd name="connsiteY58" fmla="*/ 4636898 h 4709740"/>
                  <a:gd name="connsiteX59" fmla="*/ 4631301 w 7149692"/>
                  <a:gd name="connsiteY59" fmla="*/ 4701566 h 4709740"/>
                  <a:gd name="connsiteX60" fmla="*/ 4871360 w 7149692"/>
                  <a:gd name="connsiteY60" fmla="*/ 4703213 h 4709740"/>
                  <a:gd name="connsiteX61" fmla="*/ 5088394 w 7149692"/>
                  <a:gd name="connsiteY61" fmla="*/ 4650307 h 4709740"/>
                  <a:gd name="connsiteX62" fmla="*/ 5421279 w 7149692"/>
                  <a:gd name="connsiteY62" fmla="*/ 4563534 h 4709740"/>
                  <a:gd name="connsiteX63" fmla="*/ 5497479 w 7149692"/>
                  <a:gd name="connsiteY63" fmla="*/ 4529667 h 4709740"/>
                  <a:gd name="connsiteX64" fmla="*/ 5565212 w 7149692"/>
                  <a:gd name="connsiteY64" fmla="*/ 4461934 h 4709740"/>
                  <a:gd name="connsiteX65" fmla="*/ 5658345 w 7149692"/>
                  <a:gd name="connsiteY65" fmla="*/ 4385734 h 4709740"/>
                  <a:gd name="connsiteX66" fmla="*/ 5717612 w 7149692"/>
                  <a:gd name="connsiteY66" fmla="*/ 4343400 h 4709740"/>
                  <a:gd name="connsiteX67" fmla="*/ 5759945 w 7149692"/>
                  <a:gd name="connsiteY67" fmla="*/ 4292600 h 4709740"/>
                  <a:gd name="connsiteX68" fmla="*/ 5802279 w 7149692"/>
                  <a:gd name="connsiteY68" fmla="*/ 4174067 h 4709740"/>
                  <a:gd name="connsiteX69" fmla="*/ 5827679 w 7149692"/>
                  <a:gd name="connsiteY69" fmla="*/ 4097867 h 4709740"/>
                  <a:gd name="connsiteX70" fmla="*/ 5861545 w 7149692"/>
                  <a:gd name="connsiteY70" fmla="*/ 3987800 h 4709740"/>
                  <a:gd name="connsiteX71" fmla="*/ 5997012 w 7149692"/>
                  <a:gd name="connsiteY71" fmla="*/ 4013200 h 4709740"/>
                  <a:gd name="connsiteX72" fmla="*/ 6327212 w 7149692"/>
                  <a:gd name="connsiteY72" fmla="*/ 4004734 h 4709740"/>
                  <a:gd name="connsiteX73" fmla="*/ 6411879 w 7149692"/>
                  <a:gd name="connsiteY73" fmla="*/ 3996267 h 4709740"/>
                  <a:gd name="connsiteX74" fmla="*/ 6589679 w 7149692"/>
                  <a:gd name="connsiteY74" fmla="*/ 3979334 h 4709740"/>
                  <a:gd name="connsiteX75" fmla="*/ 6784412 w 7149692"/>
                  <a:gd name="connsiteY75" fmla="*/ 3945467 h 4709740"/>
                  <a:gd name="connsiteX76" fmla="*/ 6869079 w 7149692"/>
                  <a:gd name="connsiteY76" fmla="*/ 3869267 h 4709740"/>
                  <a:gd name="connsiteX77" fmla="*/ 6936812 w 7149692"/>
                  <a:gd name="connsiteY77" fmla="*/ 3759200 h 4709740"/>
                  <a:gd name="connsiteX78" fmla="*/ 6987612 w 7149692"/>
                  <a:gd name="connsiteY78" fmla="*/ 3666067 h 4709740"/>
                  <a:gd name="connsiteX79" fmla="*/ 7029945 w 7149692"/>
                  <a:gd name="connsiteY79" fmla="*/ 3572934 h 4709740"/>
                  <a:gd name="connsiteX80" fmla="*/ 7055345 w 7149692"/>
                  <a:gd name="connsiteY80" fmla="*/ 3479800 h 4709740"/>
                  <a:gd name="connsiteX81" fmla="*/ 7106145 w 7149692"/>
                  <a:gd name="connsiteY81" fmla="*/ 3378200 h 4709740"/>
                  <a:gd name="connsiteX82" fmla="*/ 7140012 w 7149692"/>
                  <a:gd name="connsiteY82" fmla="*/ 3259667 h 4709740"/>
                  <a:gd name="connsiteX83" fmla="*/ 7140012 w 7149692"/>
                  <a:gd name="connsiteY83" fmla="*/ 2937934 h 4709740"/>
                  <a:gd name="connsiteX84" fmla="*/ 7114612 w 7149692"/>
                  <a:gd name="connsiteY84" fmla="*/ 2836334 h 4709740"/>
                  <a:gd name="connsiteX85" fmla="*/ 7063812 w 7149692"/>
                  <a:gd name="connsiteY85" fmla="*/ 2743200 h 4709740"/>
                  <a:gd name="connsiteX86" fmla="*/ 7029945 w 7149692"/>
                  <a:gd name="connsiteY86" fmla="*/ 2641600 h 4709740"/>
                  <a:gd name="connsiteX87" fmla="*/ 7004545 w 7149692"/>
                  <a:gd name="connsiteY87" fmla="*/ 2582334 h 4709740"/>
                  <a:gd name="connsiteX88" fmla="*/ 6953745 w 7149692"/>
                  <a:gd name="connsiteY88" fmla="*/ 2514600 h 4709740"/>
                  <a:gd name="connsiteX89" fmla="*/ 6826745 w 7149692"/>
                  <a:gd name="connsiteY89" fmla="*/ 2421467 h 4709740"/>
                  <a:gd name="connsiteX90" fmla="*/ 6759012 w 7149692"/>
                  <a:gd name="connsiteY90" fmla="*/ 2396067 h 4709740"/>
                  <a:gd name="connsiteX91" fmla="*/ 6657412 w 7149692"/>
                  <a:gd name="connsiteY91" fmla="*/ 2319867 h 4709740"/>
                  <a:gd name="connsiteX92" fmla="*/ 6538879 w 7149692"/>
                  <a:gd name="connsiteY92" fmla="*/ 2294467 h 4709740"/>
                  <a:gd name="connsiteX93" fmla="*/ 6445745 w 7149692"/>
                  <a:gd name="connsiteY93" fmla="*/ 2260600 h 4709740"/>
                  <a:gd name="connsiteX94" fmla="*/ 6132479 w 7149692"/>
                  <a:gd name="connsiteY94" fmla="*/ 2260600 h 4709740"/>
                  <a:gd name="connsiteX95" fmla="*/ 6013945 w 7149692"/>
                  <a:gd name="connsiteY95" fmla="*/ 2302934 h 4709740"/>
                  <a:gd name="connsiteX96" fmla="*/ 5954679 w 7149692"/>
                  <a:gd name="connsiteY96" fmla="*/ 2319867 h 4709740"/>
                  <a:gd name="connsiteX97" fmla="*/ 5929279 w 7149692"/>
                  <a:gd name="connsiteY97" fmla="*/ 2167467 h 4709740"/>
                  <a:gd name="connsiteX98" fmla="*/ 5903879 w 7149692"/>
                  <a:gd name="connsiteY98" fmla="*/ 2091267 h 4709740"/>
                  <a:gd name="connsiteX99" fmla="*/ 5878479 w 7149692"/>
                  <a:gd name="connsiteY99" fmla="*/ 1955800 h 4709740"/>
                  <a:gd name="connsiteX100" fmla="*/ 5853079 w 7149692"/>
                  <a:gd name="connsiteY100" fmla="*/ 1905000 h 4709740"/>
                  <a:gd name="connsiteX101" fmla="*/ 5810745 w 7149692"/>
                  <a:gd name="connsiteY101" fmla="*/ 1811867 h 4709740"/>
                  <a:gd name="connsiteX102" fmla="*/ 5759945 w 7149692"/>
                  <a:gd name="connsiteY102" fmla="*/ 1693334 h 4709740"/>
                  <a:gd name="connsiteX103" fmla="*/ 5726079 w 7149692"/>
                  <a:gd name="connsiteY103" fmla="*/ 1591734 h 4709740"/>
                  <a:gd name="connsiteX104" fmla="*/ 5675279 w 7149692"/>
                  <a:gd name="connsiteY104" fmla="*/ 1507067 h 4709740"/>
                  <a:gd name="connsiteX105" fmla="*/ 5649879 w 7149692"/>
                  <a:gd name="connsiteY105" fmla="*/ 1447800 h 4709740"/>
                  <a:gd name="connsiteX106" fmla="*/ 5616012 w 7149692"/>
                  <a:gd name="connsiteY106" fmla="*/ 1380067 h 4709740"/>
                  <a:gd name="connsiteX107" fmla="*/ 5556745 w 7149692"/>
                  <a:gd name="connsiteY107" fmla="*/ 1270000 h 4709740"/>
                  <a:gd name="connsiteX108" fmla="*/ 5505945 w 7149692"/>
                  <a:gd name="connsiteY108" fmla="*/ 1185334 h 4709740"/>
                  <a:gd name="connsiteX109" fmla="*/ 5446679 w 7149692"/>
                  <a:gd name="connsiteY109" fmla="*/ 1083734 h 4709740"/>
                  <a:gd name="connsiteX110" fmla="*/ 5395879 w 7149692"/>
                  <a:gd name="connsiteY110" fmla="*/ 1024467 h 4709740"/>
                  <a:gd name="connsiteX111" fmla="*/ 5336612 w 7149692"/>
                  <a:gd name="connsiteY111" fmla="*/ 939800 h 4709740"/>
                  <a:gd name="connsiteX112" fmla="*/ 5294279 w 7149692"/>
                  <a:gd name="connsiteY112" fmla="*/ 889000 h 4709740"/>
                  <a:gd name="connsiteX113" fmla="*/ 5226545 w 7149692"/>
                  <a:gd name="connsiteY113" fmla="*/ 838200 h 4709740"/>
                  <a:gd name="connsiteX114" fmla="*/ 5158812 w 7149692"/>
                  <a:gd name="connsiteY114" fmla="*/ 812800 h 4709740"/>
                  <a:gd name="connsiteX115" fmla="*/ 5065679 w 7149692"/>
                  <a:gd name="connsiteY115" fmla="*/ 778934 h 4709740"/>
                  <a:gd name="connsiteX116" fmla="*/ 4955612 w 7149692"/>
                  <a:gd name="connsiteY116" fmla="*/ 753534 h 4709740"/>
                  <a:gd name="connsiteX117" fmla="*/ 4887879 w 7149692"/>
                  <a:gd name="connsiteY117" fmla="*/ 736600 h 4709740"/>
                  <a:gd name="connsiteX118" fmla="*/ 4760879 w 7149692"/>
                  <a:gd name="connsiteY118" fmla="*/ 795867 h 4709740"/>
                  <a:gd name="connsiteX119" fmla="*/ 4667745 w 7149692"/>
                  <a:gd name="connsiteY119" fmla="*/ 872067 h 4709740"/>
                  <a:gd name="connsiteX120" fmla="*/ 4600012 w 7149692"/>
                  <a:gd name="connsiteY120" fmla="*/ 990600 h 4709740"/>
                  <a:gd name="connsiteX121" fmla="*/ 4574612 w 7149692"/>
                  <a:gd name="connsiteY121" fmla="*/ 1066800 h 4709740"/>
                  <a:gd name="connsiteX122" fmla="*/ 4540745 w 7149692"/>
                  <a:gd name="connsiteY122" fmla="*/ 1210734 h 4709740"/>
                  <a:gd name="connsiteX123" fmla="*/ 4489945 w 7149692"/>
                  <a:gd name="connsiteY123" fmla="*/ 1168400 h 4709740"/>
                  <a:gd name="connsiteX124" fmla="*/ 4447612 w 7149692"/>
                  <a:gd name="connsiteY124" fmla="*/ 1049867 h 4709740"/>
                  <a:gd name="connsiteX125" fmla="*/ 4379879 w 7149692"/>
                  <a:gd name="connsiteY125" fmla="*/ 922867 h 4709740"/>
                  <a:gd name="connsiteX126" fmla="*/ 4329079 w 7149692"/>
                  <a:gd name="connsiteY126" fmla="*/ 821267 h 4709740"/>
                  <a:gd name="connsiteX127" fmla="*/ 4269812 w 7149692"/>
                  <a:gd name="connsiteY127" fmla="*/ 711200 h 4709740"/>
                  <a:gd name="connsiteX128" fmla="*/ 4210545 w 7149692"/>
                  <a:gd name="connsiteY128" fmla="*/ 609600 h 4709740"/>
                  <a:gd name="connsiteX129" fmla="*/ 4134345 w 7149692"/>
                  <a:gd name="connsiteY129" fmla="*/ 516467 h 4709740"/>
                  <a:gd name="connsiteX130" fmla="*/ 4100479 w 7149692"/>
                  <a:gd name="connsiteY130" fmla="*/ 448734 h 4709740"/>
                  <a:gd name="connsiteX131" fmla="*/ 4041212 w 7149692"/>
                  <a:gd name="connsiteY131" fmla="*/ 372534 h 4709740"/>
                  <a:gd name="connsiteX132" fmla="*/ 3990412 w 7149692"/>
                  <a:gd name="connsiteY132" fmla="*/ 313267 h 4709740"/>
                  <a:gd name="connsiteX133" fmla="*/ 3939612 w 7149692"/>
                  <a:gd name="connsiteY133" fmla="*/ 254000 h 4709740"/>
                  <a:gd name="connsiteX134" fmla="*/ 3846479 w 7149692"/>
                  <a:gd name="connsiteY134" fmla="*/ 186267 h 4709740"/>
                  <a:gd name="connsiteX135" fmla="*/ 3787212 w 7149692"/>
                  <a:gd name="connsiteY135" fmla="*/ 135467 h 4709740"/>
                  <a:gd name="connsiteX136" fmla="*/ 3694079 w 7149692"/>
                  <a:gd name="connsiteY136" fmla="*/ 101600 h 4709740"/>
                  <a:gd name="connsiteX137" fmla="*/ 3617879 w 7149692"/>
                  <a:gd name="connsiteY137" fmla="*/ 67734 h 4709740"/>
                  <a:gd name="connsiteX138" fmla="*/ 3550145 w 7149692"/>
                  <a:gd name="connsiteY138" fmla="*/ 42334 h 4709740"/>
                  <a:gd name="connsiteX139" fmla="*/ 3431612 w 7149692"/>
                  <a:gd name="connsiteY139" fmla="*/ 8467 h 4709740"/>
                  <a:gd name="connsiteX140" fmla="*/ 3330012 w 7149692"/>
                  <a:gd name="connsiteY140" fmla="*/ 0 h 4709740"/>
                  <a:gd name="connsiteX141" fmla="*/ 3143745 w 7149692"/>
                  <a:gd name="connsiteY141" fmla="*/ 8467 h 4709740"/>
                  <a:gd name="connsiteX142" fmla="*/ 3050612 w 7149692"/>
                  <a:gd name="connsiteY142" fmla="*/ 25400 h 4709740"/>
                  <a:gd name="connsiteX143" fmla="*/ 2991345 w 7149692"/>
                  <a:gd name="connsiteY143" fmla="*/ 42334 h 4709740"/>
                  <a:gd name="connsiteX144" fmla="*/ 2898212 w 7149692"/>
                  <a:gd name="connsiteY144" fmla="*/ 93134 h 4709740"/>
                  <a:gd name="connsiteX145" fmla="*/ 2805079 w 7149692"/>
                  <a:gd name="connsiteY145" fmla="*/ 160867 h 4709740"/>
                  <a:gd name="connsiteX146" fmla="*/ 2745812 w 7149692"/>
                  <a:gd name="connsiteY146" fmla="*/ 203200 h 4709740"/>
                  <a:gd name="connsiteX147" fmla="*/ 2695012 w 7149692"/>
                  <a:gd name="connsiteY147" fmla="*/ 296334 h 4709740"/>
                  <a:gd name="connsiteX148" fmla="*/ 2644212 w 7149692"/>
                  <a:gd name="connsiteY148" fmla="*/ 389467 h 4709740"/>
                  <a:gd name="connsiteX149" fmla="*/ 2610345 w 7149692"/>
                  <a:gd name="connsiteY149" fmla="*/ 541867 h 4709740"/>
                  <a:gd name="connsiteX150" fmla="*/ 2568012 w 7149692"/>
                  <a:gd name="connsiteY150" fmla="*/ 643467 h 4709740"/>
                  <a:gd name="connsiteX151" fmla="*/ 2542612 w 7149692"/>
                  <a:gd name="connsiteY151" fmla="*/ 728134 h 4709740"/>
                  <a:gd name="connsiteX152" fmla="*/ 2551079 w 7149692"/>
                  <a:gd name="connsiteY152" fmla="*/ 880534 h 4709740"/>
                  <a:gd name="connsiteX153" fmla="*/ 2576479 w 7149692"/>
                  <a:gd name="connsiteY153" fmla="*/ 973667 h 4709740"/>
                  <a:gd name="connsiteX154" fmla="*/ 2618812 w 7149692"/>
                  <a:gd name="connsiteY154" fmla="*/ 1066800 h 4709740"/>
                  <a:gd name="connsiteX155" fmla="*/ 2678079 w 7149692"/>
                  <a:gd name="connsiteY155" fmla="*/ 1134534 h 4709740"/>
                  <a:gd name="connsiteX156" fmla="*/ 2703479 w 7149692"/>
                  <a:gd name="connsiteY156" fmla="*/ 1202267 h 4709740"/>
                  <a:gd name="connsiteX157" fmla="*/ 2635745 w 7149692"/>
                  <a:gd name="connsiteY157" fmla="*/ 1193800 h 4709740"/>
                  <a:gd name="connsiteX158" fmla="*/ 2568012 w 7149692"/>
                  <a:gd name="connsiteY158" fmla="*/ 1117600 h 4709740"/>
                  <a:gd name="connsiteX159" fmla="*/ 2508745 w 7149692"/>
                  <a:gd name="connsiteY159" fmla="*/ 1049867 h 4709740"/>
                  <a:gd name="connsiteX160" fmla="*/ 2432545 w 7149692"/>
                  <a:gd name="connsiteY160" fmla="*/ 999067 h 4709740"/>
                  <a:gd name="connsiteX161" fmla="*/ 2305545 w 7149692"/>
                  <a:gd name="connsiteY161" fmla="*/ 889000 h 4709740"/>
                  <a:gd name="connsiteX162" fmla="*/ 2187012 w 7149692"/>
                  <a:gd name="connsiteY162" fmla="*/ 804334 h 4709740"/>
                  <a:gd name="connsiteX163" fmla="*/ 2017679 w 7149692"/>
                  <a:gd name="connsiteY163" fmla="*/ 677334 h 4709740"/>
                  <a:gd name="connsiteX164" fmla="*/ 1873745 w 7149692"/>
                  <a:gd name="connsiteY164" fmla="*/ 575734 h 4709740"/>
                  <a:gd name="connsiteX165" fmla="*/ 1789079 w 7149692"/>
                  <a:gd name="connsiteY165" fmla="*/ 533400 h 4709740"/>
                  <a:gd name="connsiteX166" fmla="*/ 1611279 w 7149692"/>
                  <a:gd name="connsiteY166" fmla="*/ 474134 h 4709740"/>
                  <a:gd name="connsiteX167" fmla="*/ 1501212 w 7149692"/>
                  <a:gd name="connsiteY167" fmla="*/ 465667 h 4709740"/>
                  <a:gd name="connsiteX168" fmla="*/ 1314945 w 7149692"/>
                  <a:gd name="connsiteY168" fmla="*/ 474134 h 4709740"/>
                  <a:gd name="connsiteX169" fmla="*/ 1179479 w 7149692"/>
                  <a:gd name="connsiteY169" fmla="*/ 508000 h 4709740"/>
                  <a:gd name="connsiteX170" fmla="*/ 1111745 w 7149692"/>
                  <a:gd name="connsiteY170" fmla="*/ 524934 h 4709740"/>
                  <a:gd name="connsiteX171" fmla="*/ 1044012 w 7149692"/>
                  <a:gd name="connsiteY171" fmla="*/ 567267 h 4709740"/>
                  <a:gd name="connsiteX172" fmla="*/ 993212 w 7149692"/>
                  <a:gd name="connsiteY172" fmla="*/ 618067 h 4709740"/>
                  <a:gd name="connsiteX173" fmla="*/ 933945 w 7149692"/>
                  <a:gd name="connsiteY173" fmla="*/ 728134 h 4709740"/>
                  <a:gd name="connsiteX174" fmla="*/ 900079 w 7149692"/>
                  <a:gd name="connsiteY174" fmla="*/ 778934 h 4709740"/>
                  <a:gd name="connsiteX175" fmla="*/ 883145 w 7149692"/>
                  <a:gd name="connsiteY175" fmla="*/ 838200 h 4709740"/>
                  <a:gd name="connsiteX176" fmla="*/ 866212 w 7149692"/>
                  <a:gd name="connsiteY176" fmla="*/ 905934 h 4709740"/>
                  <a:gd name="connsiteX177" fmla="*/ 883145 w 7149692"/>
                  <a:gd name="connsiteY177" fmla="*/ 1227667 h 4709740"/>
                  <a:gd name="connsiteX178" fmla="*/ 908545 w 7149692"/>
                  <a:gd name="connsiteY178" fmla="*/ 1320800 h 4709740"/>
                  <a:gd name="connsiteX179" fmla="*/ 967812 w 7149692"/>
                  <a:gd name="connsiteY179" fmla="*/ 1413934 h 4709740"/>
                  <a:gd name="connsiteX180" fmla="*/ 1010145 w 7149692"/>
                  <a:gd name="connsiteY180" fmla="*/ 1490134 h 4709740"/>
                  <a:gd name="connsiteX181" fmla="*/ 1060945 w 7149692"/>
                  <a:gd name="connsiteY181" fmla="*/ 1532467 h 4709740"/>
                  <a:gd name="connsiteX182" fmla="*/ 1145612 w 7149692"/>
                  <a:gd name="connsiteY182" fmla="*/ 1617134 h 4709740"/>
                  <a:gd name="connsiteX183" fmla="*/ 1230279 w 7149692"/>
                  <a:gd name="connsiteY183" fmla="*/ 1710267 h 4709740"/>
                  <a:gd name="connsiteX184" fmla="*/ 1314945 w 7149692"/>
                  <a:gd name="connsiteY184" fmla="*/ 1794934 h 4709740"/>
                  <a:gd name="connsiteX185" fmla="*/ 1391145 w 7149692"/>
                  <a:gd name="connsiteY185" fmla="*/ 1862667 h 4709740"/>
                  <a:gd name="connsiteX186" fmla="*/ 1433479 w 7149692"/>
                  <a:gd name="connsiteY186" fmla="*/ 1921934 h 4709740"/>
                  <a:gd name="connsiteX187" fmla="*/ 1357279 w 7149692"/>
                  <a:gd name="connsiteY187" fmla="*/ 1921934 h 4709740"/>
                  <a:gd name="connsiteX188" fmla="*/ 1298012 w 7149692"/>
                  <a:gd name="connsiteY188" fmla="*/ 1888067 h 4709740"/>
                  <a:gd name="connsiteX189" fmla="*/ 1204879 w 7149692"/>
                  <a:gd name="connsiteY189" fmla="*/ 1845734 h 4709740"/>
                  <a:gd name="connsiteX190" fmla="*/ 1128679 w 7149692"/>
                  <a:gd name="connsiteY190" fmla="*/ 1820334 h 4709740"/>
                  <a:gd name="connsiteX191" fmla="*/ 967812 w 7149692"/>
                  <a:gd name="connsiteY191" fmla="*/ 1811867 h 4709740"/>
                  <a:gd name="connsiteX192" fmla="*/ 866212 w 7149692"/>
                  <a:gd name="connsiteY192" fmla="*/ 1803400 h 4709740"/>
                  <a:gd name="connsiteX193" fmla="*/ 790012 w 7149692"/>
                  <a:gd name="connsiteY193" fmla="*/ 1811867 h 4709740"/>
                  <a:gd name="connsiteX194" fmla="*/ 722279 w 7149692"/>
                  <a:gd name="connsiteY194" fmla="*/ 1837267 h 4709740"/>
                  <a:gd name="connsiteX195" fmla="*/ 654545 w 7149692"/>
                  <a:gd name="connsiteY195" fmla="*/ 1896534 h 4709740"/>
                  <a:gd name="connsiteX196" fmla="*/ 544479 w 7149692"/>
                  <a:gd name="connsiteY196" fmla="*/ 1981200 h 4709740"/>
                  <a:gd name="connsiteX197" fmla="*/ 459812 w 7149692"/>
                  <a:gd name="connsiteY197" fmla="*/ 2032000 h 4709740"/>
                  <a:gd name="connsiteX198" fmla="*/ 400545 w 7149692"/>
                  <a:gd name="connsiteY198" fmla="*/ 2099734 h 4709740"/>
                  <a:gd name="connsiteX199" fmla="*/ 332812 w 7149692"/>
                  <a:gd name="connsiteY199" fmla="*/ 2159000 h 4709740"/>
                  <a:gd name="connsiteX200" fmla="*/ 282012 w 7149692"/>
                  <a:gd name="connsiteY200" fmla="*/ 2235200 h 4709740"/>
                  <a:gd name="connsiteX201" fmla="*/ 205812 w 7149692"/>
                  <a:gd name="connsiteY201" fmla="*/ 2362200 h 4709740"/>
                  <a:gd name="connsiteX202" fmla="*/ 180412 w 7149692"/>
                  <a:gd name="connsiteY202" fmla="*/ 2446867 h 4709740"/>
                  <a:gd name="connsiteX203" fmla="*/ 239679 w 7149692"/>
                  <a:gd name="connsiteY203" fmla="*/ 2573867 h 4709740"/>
                  <a:gd name="connsiteX204" fmla="*/ 315879 w 7149692"/>
                  <a:gd name="connsiteY204" fmla="*/ 2641600 h 4709740"/>
                  <a:gd name="connsiteX205" fmla="*/ 417479 w 7149692"/>
                  <a:gd name="connsiteY205" fmla="*/ 2709334 h 4709740"/>
                  <a:gd name="connsiteX206" fmla="*/ 510612 w 7149692"/>
                  <a:gd name="connsiteY206" fmla="*/ 2768600 h 4709740"/>
                  <a:gd name="connsiteX207" fmla="*/ 561412 w 7149692"/>
                  <a:gd name="connsiteY207" fmla="*/ 2827867 h 4709740"/>
                  <a:gd name="connsiteX208" fmla="*/ 603745 w 7149692"/>
                  <a:gd name="connsiteY208" fmla="*/ 2895600 h 4709740"/>
                  <a:gd name="connsiteX0" fmla="*/ 603745 w 7149692"/>
                  <a:gd name="connsiteY0" fmla="*/ 2895600 h 4708497"/>
                  <a:gd name="connsiteX1" fmla="*/ 383612 w 7149692"/>
                  <a:gd name="connsiteY1" fmla="*/ 2971800 h 4708497"/>
                  <a:gd name="connsiteX2" fmla="*/ 298945 w 7149692"/>
                  <a:gd name="connsiteY2" fmla="*/ 2997200 h 4708497"/>
                  <a:gd name="connsiteX3" fmla="*/ 205812 w 7149692"/>
                  <a:gd name="connsiteY3" fmla="*/ 3064934 h 4708497"/>
                  <a:gd name="connsiteX4" fmla="*/ 129612 w 7149692"/>
                  <a:gd name="connsiteY4" fmla="*/ 3124200 h 4708497"/>
                  <a:gd name="connsiteX5" fmla="*/ 78812 w 7149692"/>
                  <a:gd name="connsiteY5" fmla="*/ 3200400 h 4708497"/>
                  <a:gd name="connsiteX6" fmla="*/ 36479 w 7149692"/>
                  <a:gd name="connsiteY6" fmla="*/ 3310467 h 4708497"/>
                  <a:gd name="connsiteX7" fmla="*/ 19545 w 7149692"/>
                  <a:gd name="connsiteY7" fmla="*/ 3386667 h 4708497"/>
                  <a:gd name="connsiteX8" fmla="*/ 11079 w 7149692"/>
                  <a:gd name="connsiteY8" fmla="*/ 3505200 h 4708497"/>
                  <a:gd name="connsiteX9" fmla="*/ 36479 w 7149692"/>
                  <a:gd name="connsiteY9" fmla="*/ 3784600 h 4708497"/>
                  <a:gd name="connsiteX10" fmla="*/ 87279 w 7149692"/>
                  <a:gd name="connsiteY10" fmla="*/ 3894667 h 4708497"/>
                  <a:gd name="connsiteX11" fmla="*/ 121145 w 7149692"/>
                  <a:gd name="connsiteY11" fmla="*/ 3953934 h 4708497"/>
                  <a:gd name="connsiteX12" fmla="*/ 171945 w 7149692"/>
                  <a:gd name="connsiteY12" fmla="*/ 4030134 h 4708497"/>
                  <a:gd name="connsiteX13" fmla="*/ 239679 w 7149692"/>
                  <a:gd name="connsiteY13" fmla="*/ 4089400 h 4708497"/>
                  <a:gd name="connsiteX14" fmla="*/ 315879 w 7149692"/>
                  <a:gd name="connsiteY14" fmla="*/ 4148667 h 4708497"/>
                  <a:gd name="connsiteX15" fmla="*/ 442879 w 7149692"/>
                  <a:gd name="connsiteY15" fmla="*/ 4233334 h 4708497"/>
                  <a:gd name="connsiteX16" fmla="*/ 510612 w 7149692"/>
                  <a:gd name="connsiteY16" fmla="*/ 4267200 h 4708497"/>
                  <a:gd name="connsiteX17" fmla="*/ 595279 w 7149692"/>
                  <a:gd name="connsiteY17" fmla="*/ 4309534 h 4708497"/>
                  <a:gd name="connsiteX18" fmla="*/ 713812 w 7149692"/>
                  <a:gd name="connsiteY18" fmla="*/ 4360334 h 4708497"/>
                  <a:gd name="connsiteX19" fmla="*/ 764612 w 7149692"/>
                  <a:gd name="connsiteY19" fmla="*/ 4385734 h 4708497"/>
                  <a:gd name="connsiteX20" fmla="*/ 891612 w 7149692"/>
                  <a:gd name="connsiteY20" fmla="*/ 4394200 h 4708497"/>
                  <a:gd name="connsiteX21" fmla="*/ 1060945 w 7149692"/>
                  <a:gd name="connsiteY21" fmla="*/ 4377267 h 4708497"/>
                  <a:gd name="connsiteX22" fmla="*/ 1187945 w 7149692"/>
                  <a:gd name="connsiteY22" fmla="*/ 4326467 h 4708497"/>
                  <a:gd name="connsiteX23" fmla="*/ 1272612 w 7149692"/>
                  <a:gd name="connsiteY23" fmla="*/ 4267200 h 4708497"/>
                  <a:gd name="connsiteX24" fmla="*/ 1348812 w 7149692"/>
                  <a:gd name="connsiteY24" fmla="*/ 4191000 h 4708497"/>
                  <a:gd name="connsiteX25" fmla="*/ 1450412 w 7149692"/>
                  <a:gd name="connsiteY25" fmla="*/ 4123267 h 4708497"/>
                  <a:gd name="connsiteX26" fmla="*/ 1518145 w 7149692"/>
                  <a:gd name="connsiteY26" fmla="*/ 4013200 h 4708497"/>
                  <a:gd name="connsiteX27" fmla="*/ 1594345 w 7149692"/>
                  <a:gd name="connsiteY27" fmla="*/ 4123267 h 4708497"/>
                  <a:gd name="connsiteX28" fmla="*/ 1679012 w 7149692"/>
                  <a:gd name="connsiteY28" fmla="*/ 4241800 h 4708497"/>
                  <a:gd name="connsiteX29" fmla="*/ 1763679 w 7149692"/>
                  <a:gd name="connsiteY29" fmla="*/ 4334934 h 4708497"/>
                  <a:gd name="connsiteX30" fmla="*/ 1831412 w 7149692"/>
                  <a:gd name="connsiteY30" fmla="*/ 4368800 h 4708497"/>
                  <a:gd name="connsiteX31" fmla="*/ 1890679 w 7149692"/>
                  <a:gd name="connsiteY31" fmla="*/ 4411134 h 4708497"/>
                  <a:gd name="connsiteX32" fmla="*/ 2091194 w 7149692"/>
                  <a:gd name="connsiteY32" fmla="*/ 4540240 h 4708497"/>
                  <a:gd name="connsiteX33" fmla="*/ 2296254 w 7149692"/>
                  <a:gd name="connsiteY33" fmla="*/ 4606327 h 4708497"/>
                  <a:gd name="connsiteX34" fmla="*/ 2461561 w 7149692"/>
                  <a:gd name="connsiteY34" fmla="*/ 4624907 h 4708497"/>
                  <a:gd name="connsiteX35" fmla="*/ 2685721 w 7149692"/>
                  <a:gd name="connsiteY35" fmla="*/ 4650077 h 4708497"/>
                  <a:gd name="connsiteX36" fmla="*/ 2851703 w 7149692"/>
                  <a:gd name="connsiteY36" fmla="*/ 4668989 h 4708497"/>
                  <a:gd name="connsiteX37" fmla="*/ 3025212 w 7149692"/>
                  <a:gd name="connsiteY37" fmla="*/ 4631267 h 4708497"/>
                  <a:gd name="connsiteX38" fmla="*/ 3084479 w 7149692"/>
                  <a:gd name="connsiteY38" fmla="*/ 4555067 h 4708497"/>
                  <a:gd name="connsiteX39" fmla="*/ 3160679 w 7149692"/>
                  <a:gd name="connsiteY39" fmla="*/ 4419600 h 4708497"/>
                  <a:gd name="connsiteX40" fmla="*/ 3203012 w 7149692"/>
                  <a:gd name="connsiteY40" fmla="*/ 4351867 h 4708497"/>
                  <a:gd name="connsiteX41" fmla="*/ 3262279 w 7149692"/>
                  <a:gd name="connsiteY41" fmla="*/ 4275667 h 4708497"/>
                  <a:gd name="connsiteX42" fmla="*/ 3287679 w 7149692"/>
                  <a:gd name="connsiteY42" fmla="*/ 4224867 h 4708497"/>
                  <a:gd name="connsiteX43" fmla="*/ 3313079 w 7149692"/>
                  <a:gd name="connsiteY43" fmla="*/ 4123267 h 4708497"/>
                  <a:gd name="connsiteX44" fmla="*/ 3338479 w 7149692"/>
                  <a:gd name="connsiteY44" fmla="*/ 4055534 h 4708497"/>
                  <a:gd name="connsiteX45" fmla="*/ 3355412 w 7149692"/>
                  <a:gd name="connsiteY45" fmla="*/ 3987800 h 4708497"/>
                  <a:gd name="connsiteX46" fmla="*/ 3431612 w 7149692"/>
                  <a:gd name="connsiteY46" fmla="*/ 4047067 h 4708497"/>
                  <a:gd name="connsiteX47" fmla="*/ 3473945 w 7149692"/>
                  <a:gd name="connsiteY47" fmla="*/ 4089400 h 4708497"/>
                  <a:gd name="connsiteX48" fmla="*/ 3541679 w 7149692"/>
                  <a:gd name="connsiteY48" fmla="*/ 4165600 h 4708497"/>
                  <a:gd name="connsiteX49" fmla="*/ 3617879 w 7149692"/>
                  <a:gd name="connsiteY49" fmla="*/ 4233334 h 4708497"/>
                  <a:gd name="connsiteX50" fmla="*/ 3677145 w 7149692"/>
                  <a:gd name="connsiteY50" fmla="*/ 4292600 h 4708497"/>
                  <a:gd name="connsiteX51" fmla="*/ 3736412 w 7149692"/>
                  <a:gd name="connsiteY51" fmla="*/ 4360334 h 4708497"/>
                  <a:gd name="connsiteX52" fmla="*/ 3795679 w 7149692"/>
                  <a:gd name="connsiteY52" fmla="*/ 4402667 h 4708497"/>
                  <a:gd name="connsiteX53" fmla="*/ 3897279 w 7149692"/>
                  <a:gd name="connsiteY53" fmla="*/ 4461934 h 4708497"/>
                  <a:gd name="connsiteX54" fmla="*/ 3998879 w 7149692"/>
                  <a:gd name="connsiteY54" fmla="*/ 4495800 h 4708497"/>
                  <a:gd name="connsiteX55" fmla="*/ 4083545 w 7149692"/>
                  <a:gd name="connsiteY55" fmla="*/ 4512734 h 4708497"/>
                  <a:gd name="connsiteX56" fmla="*/ 4134345 w 7149692"/>
                  <a:gd name="connsiteY56" fmla="*/ 4529667 h 4708497"/>
                  <a:gd name="connsiteX57" fmla="*/ 4210134 w 7149692"/>
                  <a:gd name="connsiteY57" fmla="*/ 4613145 h 4708497"/>
                  <a:gd name="connsiteX58" fmla="*/ 4439253 w 7149692"/>
                  <a:gd name="connsiteY58" fmla="*/ 4636898 h 4708497"/>
                  <a:gd name="connsiteX59" fmla="*/ 4631301 w 7149692"/>
                  <a:gd name="connsiteY59" fmla="*/ 4701566 h 4708497"/>
                  <a:gd name="connsiteX60" fmla="*/ 4871360 w 7149692"/>
                  <a:gd name="connsiteY60" fmla="*/ 4703213 h 4708497"/>
                  <a:gd name="connsiteX61" fmla="*/ 5145388 w 7149692"/>
                  <a:gd name="connsiteY61" fmla="*/ 4670765 h 4708497"/>
                  <a:gd name="connsiteX62" fmla="*/ 5421279 w 7149692"/>
                  <a:gd name="connsiteY62" fmla="*/ 4563534 h 4708497"/>
                  <a:gd name="connsiteX63" fmla="*/ 5497479 w 7149692"/>
                  <a:gd name="connsiteY63" fmla="*/ 4529667 h 4708497"/>
                  <a:gd name="connsiteX64" fmla="*/ 5565212 w 7149692"/>
                  <a:gd name="connsiteY64" fmla="*/ 4461934 h 4708497"/>
                  <a:gd name="connsiteX65" fmla="*/ 5658345 w 7149692"/>
                  <a:gd name="connsiteY65" fmla="*/ 4385734 h 4708497"/>
                  <a:gd name="connsiteX66" fmla="*/ 5717612 w 7149692"/>
                  <a:gd name="connsiteY66" fmla="*/ 4343400 h 4708497"/>
                  <a:gd name="connsiteX67" fmla="*/ 5759945 w 7149692"/>
                  <a:gd name="connsiteY67" fmla="*/ 4292600 h 4708497"/>
                  <a:gd name="connsiteX68" fmla="*/ 5802279 w 7149692"/>
                  <a:gd name="connsiteY68" fmla="*/ 4174067 h 4708497"/>
                  <a:gd name="connsiteX69" fmla="*/ 5827679 w 7149692"/>
                  <a:gd name="connsiteY69" fmla="*/ 4097867 h 4708497"/>
                  <a:gd name="connsiteX70" fmla="*/ 5861545 w 7149692"/>
                  <a:gd name="connsiteY70" fmla="*/ 3987800 h 4708497"/>
                  <a:gd name="connsiteX71" fmla="*/ 5997012 w 7149692"/>
                  <a:gd name="connsiteY71" fmla="*/ 4013200 h 4708497"/>
                  <a:gd name="connsiteX72" fmla="*/ 6327212 w 7149692"/>
                  <a:gd name="connsiteY72" fmla="*/ 4004734 h 4708497"/>
                  <a:gd name="connsiteX73" fmla="*/ 6411879 w 7149692"/>
                  <a:gd name="connsiteY73" fmla="*/ 3996267 h 4708497"/>
                  <a:gd name="connsiteX74" fmla="*/ 6589679 w 7149692"/>
                  <a:gd name="connsiteY74" fmla="*/ 3979334 h 4708497"/>
                  <a:gd name="connsiteX75" fmla="*/ 6784412 w 7149692"/>
                  <a:gd name="connsiteY75" fmla="*/ 3945467 h 4708497"/>
                  <a:gd name="connsiteX76" fmla="*/ 6869079 w 7149692"/>
                  <a:gd name="connsiteY76" fmla="*/ 3869267 h 4708497"/>
                  <a:gd name="connsiteX77" fmla="*/ 6936812 w 7149692"/>
                  <a:gd name="connsiteY77" fmla="*/ 3759200 h 4708497"/>
                  <a:gd name="connsiteX78" fmla="*/ 6987612 w 7149692"/>
                  <a:gd name="connsiteY78" fmla="*/ 3666067 h 4708497"/>
                  <a:gd name="connsiteX79" fmla="*/ 7029945 w 7149692"/>
                  <a:gd name="connsiteY79" fmla="*/ 3572934 h 4708497"/>
                  <a:gd name="connsiteX80" fmla="*/ 7055345 w 7149692"/>
                  <a:gd name="connsiteY80" fmla="*/ 3479800 h 4708497"/>
                  <a:gd name="connsiteX81" fmla="*/ 7106145 w 7149692"/>
                  <a:gd name="connsiteY81" fmla="*/ 3378200 h 4708497"/>
                  <a:gd name="connsiteX82" fmla="*/ 7140012 w 7149692"/>
                  <a:gd name="connsiteY82" fmla="*/ 3259667 h 4708497"/>
                  <a:gd name="connsiteX83" fmla="*/ 7140012 w 7149692"/>
                  <a:gd name="connsiteY83" fmla="*/ 2937934 h 4708497"/>
                  <a:gd name="connsiteX84" fmla="*/ 7114612 w 7149692"/>
                  <a:gd name="connsiteY84" fmla="*/ 2836334 h 4708497"/>
                  <a:gd name="connsiteX85" fmla="*/ 7063812 w 7149692"/>
                  <a:gd name="connsiteY85" fmla="*/ 2743200 h 4708497"/>
                  <a:gd name="connsiteX86" fmla="*/ 7029945 w 7149692"/>
                  <a:gd name="connsiteY86" fmla="*/ 2641600 h 4708497"/>
                  <a:gd name="connsiteX87" fmla="*/ 7004545 w 7149692"/>
                  <a:gd name="connsiteY87" fmla="*/ 2582334 h 4708497"/>
                  <a:gd name="connsiteX88" fmla="*/ 6953745 w 7149692"/>
                  <a:gd name="connsiteY88" fmla="*/ 2514600 h 4708497"/>
                  <a:gd name="connsiteX89" fmla="*/ 6826745 w 7149692"/>
                  <a:gd name="connsiteY89" fmla="*/ 2421467 h 4708497"/>
                  <a:gd name="connsiteX90" fmla="*/ 6759012 w 7149692"/>
                  <a:gd name="connsiteY90" fmla="*/ 2396067 h 4708497"/>
                  <a:gd name="connsiteX91" fmla="*/ 6657412 w 7149692"/>
                  <a:gd name="connsiteY91" fmla="*/ 2319867 h 4708497"/>
                  <a:gd name="connsiteX92" fmla="*/ 6538879 w 7149692"/>
                  <a:gd name="connsiteY92" fmla="*/ 2294467 h 4708497"/>
                  <a:gd name="connsiteX93" fmla="*/ 6445745 w 7149692"/>
                  <a:gd name="connsiteY93" fmla="*/ 2260600 h 4708497"/>
                  <a:gd name="connsiteX94" fmla="*/ 6132479 w 7149692"/>
                  <a:gd name="connsiteY94" fmla="*/ 2260600 h 4708497"/>
                  <a:gd name="connsiteX95" fmla="*/ 6013945 w 7149692"/>
                  <a:gd name="connsiteY95" fmla="*/ 2302934 h 4708497"/>
                  <a:gd name="connsiteX96" fmla="*/ 5954679 w 7149692"/>
                  <a:gd name="connsiteY96" fmla="*/ 2319867 h 4708497"/>
                  <a:gd name="connsiteX97" fmla="*/ 5929279 w 7149692"/>
                  <a:gd name="connsiteY97" fmla="*/ 2167467 h 4708497"/>
                  <a:gd name="connsiteX98" fmla="*/ 5903879 w 7149692"/>
                  <a:gd name="connsiteY98" fmla="*/ 2091267 h 4708497"/>
                  <a:gd name="connsiteX99" fmla="*/ 5878479 w 7149692"/>
                  <a:gd name="connsiteY99" fmla="*/ 1955800 h 4708497"/>
                  <a:gd name="connsiteX100" fmla="*/ 5853079 w 7149692"/>
                  <a:gd name="connsiteY100" fmla="*/ 1905000 h 4708497"/>
                  <a:gd name="connsiteX101" fmla="*/ 5810745 w 7149692"/>
                  <a:gd name="connsiteY101" fmla="*/ 1811867 h 4708497"/>
                  <a:gd name="connsiteX102" fmla="*/ 5759945 w 7149692"/>
                  <a:gd name="connsiteY102" fmla="*/ 1693334 h 4708497"/>
                  <a:gd name="connsiteX103" fmla="*/ 5726079 w 7149692"/>
                  <a:gd name="connsiteY103" fmla="*/ 1591734 h 4708497"/>
                  <a:gd name="connsiteX104" fmla="*/ 5675279 w 7149692"/>
                  <a:gd name="connsiteY104" fmla="*/ 1507067 h 4708497"/>
                  <a:gd name="connsiteX105" fmla="*/ 5649879 w 7149692"/>
                  <a:gd name="connsiteY105" fmla="*/ 1447800 h 4708497"/>
                  <a:gd name="connsiteX106" fmla="*/ 5616012 w 7149692"/>
                  <a:gd name="connsiteY106" fmla="*/ 1380067 h 4708497"/>
                  <a:gd name="connsiteX107" fmla="*/ 5556745 w 7149692"/>
                  <a:gd name="connsiteY107" fmla="*/ 1270000 h 4708497"/>
                  <a:gd name="connsiteX108" fmla="*/ 5505945 w 7149692"/>
                  <a:gd name="connsiteY108" fmla="*/ 1185334 h 4708497"/>
                  <a:gd name="connsiteX109" fmla="*/ 5446679 w 7149692"/>
                  <a:gd name="connsiteY109" fmla="*/ 1083734 h 4708497"/>
                  <a:gd name="connsiteX110" fmla="*/ 5395879 w 7149692"/>
                  <a:gd name="connsiteY110" fmla="*/ 1024467 h 4708497"/>
                  <a:gd name="connsiteX111" fmla="*/ 5336612 w 7149692"/>
                  <a:gd name="connsiteY111" fmla="*/ 939800 h 4708497"/>
                  <a:gd name="connsiteX112" fmla="*/ 5294279 w 7149692"/>
                  <a:gd name="connsiteY112" fmla="*/ 889000 h 4708497"/>
                  <a:gd name="connsiteX113" fmla="*/ 5226545 w 7149692"/>
                  <a:gd name="connsiteY113" fmla="*/ 838200 h 4708497"/>
                  <a:gd name="connsiteX114" fmla="*/ 5158812 w 7149692"/>
                  <a:gd name="connsiteY114" fmla="*/ 812800 h 4708497"/>
                  <a:gd name="connsiteX115" fmla="*/ 5065679 w 7149692"/>
                  <a:gd name="connsiteY115" fmla="*/ 778934 h 4708497"/>
                  <a:gd name="connsiteX116" fmla="*/ 4955612 w 7149692"/>
                  <a:gd name="connsiteY116" fmla="*/ 753534 h 4708497"/>
                  <a:gd name="connsiteX117" fmla="*/ 4887879 w 7149692"/>
                  <a:gd name="connsiteY117" fmla="*/ 736600 h 4708497"/>
                  <a:gd name="connsiteX118" fmla="*/ 4760879 w 7149692"/>
                  <a:gd name="connsiteY118" fmla="*/ 795867 h 4708497"/>
                  <a:gd name="connsiteX119" fmla="*/ 4667745 w 7149692"/>
                  <a:gd name="connsiteY119" fmla="*/ 872067 h 4708497"/>
                  <a:gd name="connsiteX120" fmla="*/ 4600012 w 7149692"/>
                  <a:gd name="connsiteY120" fmla="*/ 990600 h 4708497"/>
                  <a:gd name="connsiteX121" fmla="*/ 4574612 w 7149692"/>
                  <a:gd name="connsiteY121" fmla="*/ 1066800 h 4708497"/>
                  <a:gd name="connsiteX122" fmla="*/ 4540745 w 7149692"/>
                  <a:gd name="connsiteY122" fmla="*/ 1210734 h 4708497"/>
                  <a:gd name="connsiteX123" fmla="*/ 4489945 w 7149692"/>
                  <a:gd name="connsiteY123" fmla="*/ 1168400 h 4708497"/>
                  <a:gd name="connsiteX124" fmla="*/ 4447612 w 7149692"/>
                  <a:gd name="connsiteY124" fmla="*/ 1049867 h 4708497"/>
                  <a:gd name="connsiteX125" fmla="*/ 4379879 w 7149692"/>
                  <a:gd name="connsiteY125" fmla="*/ 922867 h 4708497"/>
                  <a:gd name="connsiteX126" fmla="*/ 4329079 w 7149692"/>
                  <a:gd name="connsiteY126" fmla="*/ 821267 h 4708497"/>
                  <a:gd name="connsiteX127" fmla="*/ 4269812 w 7149692"/>
                  <a:gd name="connsiteY127" fmla="*/ 711200 h 4708497"/>
                  <a:gd name="connsiteX128" fmla="*/ 4210545 w 7149692"/>
                  <a:gd name="connsiteY128" fmla="*/ 609600 h 4708497"/>
                  <a:gd name="connsiteX129" fmla="*/ 4134345 w 7149692"/>
                  <a:gd name="connsiteY129" fmla="*/ 516467 h 4708497"/>
                  <a:gd name="connsiteX130" fmla="*/ 4100479 w 7149692"/>
                  <a:gd name="connsiteY130" fmla="*/ 448734 h 4708497"/>
                  <a:gd name="connsiteX131" fmla="*/ 4041212 w 7149692"/>
                  <a:gd name="connsiteY131" fmla="*/ 372534 h 4708497"/>
                  <a:gd name="connsiteX132" fmla="*/ 3990412 w 7149692"/>
                  <a:gd name="connsiteY132" fmla="*/ 313267 h 4708497"/>
                  <a:gd name="connsiteX133" fmla="*/ 3939612 w 7149692"/>
                  <a:gd name="connsiteY133" fmla="*/ 254000 h 4708497"/>
                  <a:gd name="connsiteX134" fmla="*/ 3846479 w 7149692"/>
                  <a:gd name="connsiteY134" fmla="*/ 186267 h 4708497"/>
                  <a:gd name="connsiteX135" fmla="*/ 3787212 w 7149692"/>
                  <a:gd name="connsiteY135" fmla="*/ 135467 h 4708497"/>
                  <a:gd name="connsiteX136" fmla="*/ 3694079 w 7149692"/>
                  <a:gd name="connsiteY136" fmla="*/ 101600 h 4708497"/>
                  <a:gd name="connsiteX137" fmla="*/ 3617879 w 7149692"/>
                  <a:gd name="connsiteY137" fmla="*/ 67734 h 4708497"/>
                  <a:gd name="connsiteX138" fmla="*/ 3550145 w 7149692"/>
                  <a:gd name="connsiteY138" fmla="*/ 42334 h 4708497"/>
                  <a:gd name="connsiteX139" fmla="*/ 3431612 w 7149692"/>
                  <a:gd name="connsiteY139" fmla="*/ 8467 h 4708497"/>
                  <a:gd name="connsiteX140" fmla="*/ 3330012 w 7149692"/>
                  <a:gd name="connsiteY140" fmla="*/ 0 h 4708497"/>
                  <a:gd name="connsiteX141" fmla="*/ 3143745 w 7149692"/>
                  <a:gd name="connsiteY141" fmla="*/ 8467 h 4708497"/>
                  <a:gd name="connsiteX142" fmla="*/ 3050612 w 7149692"/>
                  <a:gd name="connsiteY142" fmla="*/ 25400 h 4708497"/>
                  <a:gd name="connsiteX143" fmla="*/ 2991345 w 7149692"/>
                  <a:gd name="connsiteY143" fmla="*/ 42334 h 4708497"/>
                  <a:gd name="connsiteX144" fmla="*/ 2898212 w 7149692"/>
                  <a:gd name="connsiteY144" fmla="*/ 93134 h 4708497"/>
                  <a:gd name="connsiteX145" fmla="*/ 2805079 w 7149692"/>
                  <a:gd name="connsiteY145" fmla="*/ 160867 h 4708497"/>
                  <a:gd name="connsiteX146" fmla="*/ 2745812 w 7149692"/>
                  <a:gd name="connsiteY146" fmla="*/ 203200 h 4708497"/>
                  <a:gd name="connsiteX147" fmla="*/ 2695012 w 7149692"/>
                  <a:gd name="connsiteY147" fmla="*/ 296334 h 4708497"/>
                  <a:gd name="connsiteX148" fmla="*/ 2644212 w 7149692"/>
                  <a:gd name="connsiteY148" fmla="*/ 389467 h 4708497"/>
                  <a:gd name="connsiteX149" fmla="*/ 2610345 w 7149692"/>
                  <a:gd name="connsiteY149" fmla="*/ 541867 h 4708497"/>
                  <a:gd name="connsiteX150" fmla="*/ 2568012 w 7149692"/>
                  <a:gd name="connsiteY150" fmla="*/ 643467 h 4708497"/>
                  <a:gd name="connsiteX151" fmla="*/ 2542612 w 7149692"/>
                  <a:gd name="connsiteY151" fmla="*/ 728134 h 4708497"/>
                  <a:gd name="connsiteX152" fmla="*/ 2551079 w 7149692"/>
                  <a:gd name="connsiteY152" fmla="*/ 880534 h 4708497"/>
                  <a:gd name="connsiteX153" fmla="*/ 2576479 w 7149692"/>
                  <a:gd name="connsiteY153" fmla="*/ 973667 h 4708497"/>
                  <a:gd name="connsiteX154" fmla="*/ 2618812 w 7149692"/>
                  <a:gd name="connsiteY154" fmla="*/ 1066800 h 4708497"/>
                  <a:gd name="connsiteX155" fmla="*/ 2678079 w 7149692"/>
                  <a:gd name="connsiteY155" fmla="*/ 1134534 h 4708497"/>
                  <a:gd name="connsiteX156" fmla="*/ 2703479 w 7149692"/>
                  <a:gd name="connsiteY156" fmla="*/ 1202267 h 4708497"/>
                  <a:gd name="connsiteX157" fmla="*/ 2635745 w 7149692"/>
                  <a:gd name="connsiteY157" fmla="*/ 1193800 h 4708497"/>
                  <a:gd name="connsiteX158" fmla="*/ 2568012 w 7149692"/>
                  <a:gd name="connsiteY158" fmla="*/ 1117600 h 4708497"/>
                  <a:gd name="connsiteX159" fmla="*/ 2508745 w 7149692"/>
                  <a:gd name="connsiteY159" fmla="*/ 1049867 h 4708497"/>
                  <a:gd name="connsiteX160" fmla="*/ 2432545 w 7149692"/>
                  <a:gd name="connsiteY160" fmla="*/ 999067 h 4708497"/>
                  <a:gd name="connsiteX161" fmla="*/ 2305545 w 7149692"/>
                  <a:gd name="connsiteY161" fmla="*/ 889000 h 4708497"/>
                  <a:gd name="connsiteX162" fmla="*/ 2187012 w 7149692"/>
                  <a:gd name="connsiteY162" fmla="*/ 804334 h 4708497"/>
                  <a:gd name="connsiteX163" fmla="*/ 2017679 w 7149692"/>
                  <a:gd name="connsiteY163" fmla="*/ 677334 h 4708497"/>
                  <a:gd name="connsiteX164" fmla="*/ 1873745 w 7149692"/>
                  <a:gd name="connsiteY164" fmla="*/ 575734 h 4708497"/>
                  <a:gd name="connsiteX165" fmla="*/ 1789079 w 7149692"/>
                  <a:gd name="connsiteY165" fmla="*/ 533400 h 4708497"/>
                  <a:gd name="connsiteX166" fmla="*/ 1611279 w 7149692"/>
                  <a:gd name="connsiteY166" fmla="*/ 474134 h 4708497"/>
                  <a:gd name="connsiteX167" fmla="*/ 1501212 w 7149692"/>
                  <a:gd name="connsiteY167" fmla="*/ 465667 h 4708497"/>
                  <a:gd name="connsiteX168" fmla="*/ 1314945 w 7149692"/>
                  <a:gd name="connsiteY168" fmla="*/ 474134 h 4708497"/>
                  <a:gd name="connsiteX169" fmla="*/ 1179479 w 7149692"/>
                  <a:gd name="connsiteY169" fmla="*/ 508000 h 4708497"/>
                  <a:gd name="connsiteX170" fmla="*/ 1111745 w 7149692"/>
                  <a:gd name="connsiteY170" fmla="*/ 524934 h 4708497"/>
                  <a:gd name="connsiteX171" fmla="*/ 1044012 w 7149692"/>
                  <a:gd name="connsiteY171" fmla="*/ 567267 h 4708497"/>
                  <a:gd name="connsiteX172" fmla="*/ 993212 w 7149692"/>
                  <a:gd name="connsiteY172" fmla="*/ 618067 h 4708497"/>
                  <a:gd name="connsiteX173" fmla="*/ 933945 w 7149692"/>
                  <a:gd name="connsiteY173" fmla="*/ 728134 h 4708497"/>
                  <a:gd name="connsiteX174" fmla="*/ 900079 w 7149692"/>
                  <a:gd name="connsiteY174" fmla="*/ 778934 h 4708497"/>
                  <a:gd name="connsiteX175" fmla="*/ 883145 w 7149692"/>
                  <a:gd name="connsiteY175" fmla="*/ 838200 h 4708497"/>
                  <a:gd name="connsiteX176" fmla="*/ 866212 w 7149692"/>
                  <a:gd name="connsiteY176" fmla="*/ 905934 h 4708497"/>
                  <a:gd name="connsiteX177" fmla="*/ 883145 w 7149692"/>
                  <a:gd name="connsiteY177" fmla="*/ 1227667 h 4708497"/>
                  <a:gd name="connsiteX178" fmla="*/ 908545 w 7149692"/>
                  <a:gd name="connsiteY178" fmla="*/ 1320800 h 4708497"/>
                  <a:gd name="connsiteX179" fmla="*/ 967812 w 7149692"/>
                  <a:gd name="connsiteY179" fmla="*/ 1413934 h 4708497"/>
                  <a:gd name="connsiteX180" fmla="*/ 1010145 w 7149692"/>
                  <a:gd name="connsiteY180" fmla="*/ 1490134 h 4708497"/>
                  <a:gd name="connsiteX181" fmla="*/ 1060945 w 7149692"/>
                  <a:gd name="connsiteY181" fmla="*/ 1532467 h 4708497"/>
                  <a:gd name="connsiteX182" fmla="*/ 1145612 w 7149692"/>
                  <a:gd name="connsiteY182" fmla="*/ 1617134 h 4708497"/>
                  <a:gd name="connsiteX183" fmla="*/ 1230279 w 7149692"/>
                  <a:gd name="connsiteY183" fmla="*/ 1710267 h 4708497"/>
                  <a:gd name="connsiteX184" fmla="*/ 1314945 w 7149692"/>
                  <a:gd name="connsiteY184" fmla="*/ 1794934 h 4708497"/>
                  <a:gd name="connsiteX185" fmla="*/ 1391145 w 7149692"/>
                  <a:gd name="connsiteY185" fmla="*/ 1862667 h 4708497"/>
                  <a:gd name="connsiteX186" fmla="*/ 1433479 w 7149692"/>
                  <a:gd name="connsiteY186" fmla="*/ 1921934 h 4708497"/>
                  <a:gd name="connsiteX187" fmla="*/ 1357279 w 7149692"/>
                  <a:gd name="connsiteY187" fmla="*/ 1921934 h 4708497"/>
                  <a:gd name="connsiteX188" fmla="*/ 1298012 w 7149692"/>
                  <a:gd name="connsiteY188" fmla="*/ 1888067 h 4708497"/>
                  <a:gd name="connsiteX189" fmla="*/ 1204879 w 7149692"/>
                  <a:gd name="connsiteY189" fmla="*/ 1845734 h 4708497"/>
                  <a:gd name="connsiteX190" fmla="*/ 1128679 w 7149692"/>
                  <a:gd name="connsiteY190" fmla="*/ 1820334 h 4708497"/>
                  <a:gd name="connsiteX191" fmla="*/ 967812 w 7149692"/>
                  <a:gd name="connsiteY191" fmla="*/ 1811867 h 4708497"/>
                  <a:gd name="connsiteX192" fmla="*/ 866212 w 7149692"/>
                  <a:gd name="connsiteY192" fmla="*/ 1803400 h 4708497"/>
                  <a:gd name="connsiteX193" fmla="*/ 790012 w 7149692"/>
                  <a:gd name="connsiteY193" fmla="*/ 1811867 h 4708497"/>
                  <a:gd name="connsiteX194" fmla="*/ 722279 w 7149692"/>
                  <a:gd name="connsiteY194" fmla="*/ 1837267 h 4708497"/>
                  <a:gd name="connsiteX195" fmla="*/ 654545 w 7149692"/>
                  <a:gd name="connsiteY195" fmla="*/ 1896534 h 4708497"/>
                  <a:gd name="connsiteX196" fmla="*/ 544479 w 7149692"/>
                  <a:gd name="connsiteY196" fmla="*/ 1981200 h 4708497"/>
                  <a:gd name="connsiteX197" fmla="*/ 459812 w 7149692"/>
                  <a:gd name="connsiteY197" fmla="*/ 2032000 h 4708497"/>
                  <a:gd name="connsiteX198" fmla="*/ 400545 w 7149692"/>
                  <a:gd name="connsiteY198" fmla="*/ 2099734 h 4708497"/>
                  <a:gd name="connsiteX199" fmla="*/ 332812 w 7149692"/>
                  <a:gd name="connsiteY199" fmla="*/ 2159000 h 4708497"/>
                  <a:gd name="connsiteX200" fmla="*/ 282012 w 7149692"/>
                  <a:gd name="connsiteY200" fmla="*/ 2235200 h 4708497"/>
                  <a:gd name="connsiteX201" fmla="*/ 205812 w 7149692"/>
                  <a:gd name="connsiteY201" fmla="*/ 2362200 h 4708497"/>
                  <a:gd name="connsiteX202" fmla="*/ 180412 w 7149692"/>
                  <a:gd name="connsiteY202" fmla="*/ 2446867 h 4708497"/>
                  <a:gd name="connsiteX203" fmla="*/ 239679 w 7149692"/>
                  <a:gd name="connsiteY203" fmla="*/ 2573867 h 4708497"/>
                  <a:gd name="connsiteX204" fmla="*/ 315879 w 7149692"/>
                  <a:gd name="connsiteY204" fmla="*/ 2641600 h 4708497"/>
                  <a:gd name="connsiteX205" fmla="*/ 417479 w 7149692"/>
                  <a:gd name="connsiteY205" fmla="*/ 2709334 h 4708497"/>
                  <a:gd name="connsiteX206" fmla="*/ 510612 w 7149692"/>
                  <a:gd name="connsiteY206" fmla="*/ 2768600 h 4708497"/>
                  <a:gd name="connsiteX207" fmla="*/ 561412 w 7149692"/>
                  <a:gd name="connsiteY207" fmla="*/ 2827867 h 4708497"/>
                  <a:gd name="connsiteX208" fmla="*/ 603745 w 7149692"/>
                  <a:gd name="connsiteY208" fmla="*/ 2895600 h 4708497"/>
                  <a:gd name="connsiteX0" fmla="*/ 603745 w 7149692"/>
                  <a:gd name="connsiteY0" fmla="*/ 2895600 h 4706410"/>
                  <a:gd name="connsiteX1" fmla="*/ 383612 w 7149692"/>
                  <a:gd name="connsiteY1" fmla="*/ 2971800 h 4706410"/>
                  <a:gd name="connsiteX2" fmla="*/ 298945 w 7149692"/>
                  <a:gd name="connsiteY2" fmla="*/ 2997200 h 4706410"/>
                  <a:gd name="connsiteX3" fmla="*/ 205812 w 7149692"/>
                  <a:gd name="connsiteY3" fmla="*/ 3064934 h 4706410"/>
                  <a:gd name="connsiteX4" fmla="*/ 129612 w 7149692"/>
                  <a:gd name="connsiteY4" fmla="*/ 3124200 h 4706410"/>
                  <a:gd name="connsiteX5" fmla="*/ 78812 w 7149692"/>
                  <a:gd name="connsiteY5" fmla="*/ 3200400 h 4706410"/>
                  <a:gd name="connsiteX6" fmla="*/ 36479 w 7149692"/>
                  <a:gd name="connsiteY6" fmla="*/ 3310467 h 4706410"/>
                  <a:gd name="connsiteX7" fmla="*/ 19545 w 7149692"/>
                  <a:gd name="connsiteY7" fmla="*/ 3386667 h 4706410"/>
                  <a:gd name="connsiteX8" fmla="*/ 11079 w 7149692"/>
                  <a:gd name="connsiteY8" fmla="*/ 3505200 h 4706410"/>
                  <a:gd name="connsiteX9" fmla="*/ 36479 w 7149692"/>
                  <a:gd name="connsiteY9" fmla="*/ 3784600 h 4706410"/>
                  <a:gd name="connsiteX10" fmla="*/ 87279 w 7149692"/>
                  <a:gd name="connsiteY10" fmla="*/ 3894667 h 4706410"/>
                  <a:gd name="connsiteX11" fmla="*/ 121145 w 7149692"/>
                  <a:gd name="connsiteY11" fmla="*/ 3953934 h 4706410"/>
                  <a:gd name="connsiteX12" fmla="*/ 171945 w 7149692"/>
                  <a:gd name="connsiteY12" fmla="*/ 4030134 h 4706410"/>
                  <a:gd name="connsiteX13" fmla="*/ 239679 w 7149692"/>
                  <a:gd name="connsiteY13" fmla="*/ 4089400 h 4706410"/>
                  <a:gd name="connsiteX14" fmla="*/ 315879 w 7149692"/>
                  <a:gd name="connsiteY14" fmla="*/ 4148667 h 4706410"/>
                  <a:gd name="connsiteX15" fmla="*/ 442879 w 7149692"/>
                  <a:gd name="connsiteY15" fmla="*/ 4233334 h 4706410"/>
                  <a:gd name="connsiteX16" fmla="*/ 510612 w 7149692"/>
                  <a:gd name="connsiteY16" fmla="*/ 4267200 h 4706410"/>
                  <a:gd name="connsiteX17" fmla="*/ 595279 w 7149692"/>
                  <a:gd name="connsiteY17" fmla="*/ 4309534 h 4706410"/>
                  <a:gd name="connsiteX18" fmla="*/ 713812 w 7149692"/>
                  <a:gd name="connsiteY18" fmla="*/ 4360334 h 4706410"/>
                  <a:gd name="connsiteX19" fmla="*/ 764612 w 7149692"/>
                  <a:gd name="connsiteY19" fmla="*/ 4385734 h 4706410"/>
                  <a:gd name="connsiteX20" fmla="*/ 891612 w 7149692"/>
                  <a:gd name="connsiteY20" fmla="*/ 4394200 h 4706410"/>
                  <a:gd name="connsiteX21" fmla="*/ 1060945 w 7149692"/>
                  <a:gd name="connsiteY21" fmla="*/ 4377267 h 4706410"/>
                  <a:gd name="connsiteX22" fmla="*/ 1187945 w 7149692"/>
                  <a:gd name="connsiteY22" fmla="*/ 4326467 h 4706410"/>
                  <a:gd name="connsiteX23" fmla="*/ 1272612 w 7149692"/>
                  <a:gd name="connsiteY23" fmla="*/ 4267200 h 4706410"/>
                  <a:gd name="connsiteX24" fmla="*/ 1348812 w 7149692"/>
                  <a:gd name="connsiteY24" fmla="*/ 4191000 h 4706410"/>
                  <a:gd name="connsiteX25" fmla="*/ 1450412 w 7149692"/>
                  <a:gd name="connsiteY25" fmla="*/ 4123267 h 4706410"/>
                  <a:gd name="connsiteX26" fmla="*/ 1518145 w 7149692"/>
                  <a:gd name="connsiteY26" fmla="*/ 4013200 h 4706410"/>
                  <a:gd name="connsiteX27" fmla="*/ 1594345 w 7149692"/>
                  <a:gd name="connsiteY27" fmla="*/ 4123267 h 4706410"/>
                  <a:gd name="connsiteX28" fmla="*/ 1679012 w 7149692"/>
                  <a:gd name="connsiteY28" fmla="*/ 4241800 h 4706410"/>
                  <a:gd name="connsiteX29" fmla="*/ 1763679 w 7149692"/>
                  <a:gd name="connsiteY29" fmla="*/ 4334934 h 4706410"/>
                  <a:gd name="connsiteX30" fmla="*/ 1831412 w 7149692"/>
                  <a:gd name="connsiteY30" fmla="*/ 4368800 h 4706410"/>
                  <a:gd name="connsiteX31" fmla="*/ 1890679 w 7149692"/>
                  <a:gd name="connsiteY31" fmla="*/ 4411134 h 4706410"/>
                  <a:gd name="connsiteX32" fmla="*/ 2091194 w 7149692"/>
                  <a:gd name="connsiteY32" fmla="*/ 4540240 h 4706410"/>
                  <a:gd name="connsiteX33" fmla="*/ 2296254 w 7149692"/>
                  <a:gd name="connsiteY33" fmla="*/ 4606327 h 4706410"/>
                  <a:gd name="connsiteX34" fmla="*/ 2461561 w 7149692"/>
                  <a:gd name="connsiteY34" fmla="*/ 4624907 h 4706410"/>
                  <a:gd name="connsiteX35" fmla="*/ 2685721 w 7149692"/>
                  <a:gd name="connsiteY35" fmla="*/ 4650077 h 4706410"/>
                  <a:gd name="connsiteX36" fmla="*/ 2851703 w 7149692"/>
                  <a:gd name="connsiteY36" fmla="*/ 4668989 h 4706410"/>
                  <a:gd name="connsiteX37" fmla="*/ 3025212 w 7149692"/>
                  <a:gd name="connsiteY37" fmla="*/ 4631267 h 4706410"/>
                  <a:gd name="connsiteX38" fmla="*/ 3084479 w 7149692"/>
                  <a:gd name="connsiteY38" fmla="*/ 4555067 h 4706410"/>
                  <a:gd name="connsiteX39" fmla="*/ 3160679 w 7149692"/>
                  <a:gd name="connsiteY39" fmla="*/ 4419600 h 4706410"/>
                  <a:gd name="connsiteX40" fmla="*/ 3203012 w 7149692"/>
                  <a:gd name="connsiteY40" fmla="*/ 4351867 h 4706410"/>
                  <a:gd name="connsiteX41" fmla="*/ 3262279 w 7149692"/>
                  <a:gd name="connsiteY41" fmla="*/ 4275667 h 4706410"/>
                  <a:gd name="connsiteX42" fmla="*/ 3287679 w 7149692"/>
                  <a:gd name="connsiteY42" fmla="*/ 4224867 h 4706410"/>
                  <a:gd name="connsiteX43" fmla="*/ 3313079 w 7149692"/>
                  <a:gd name="connsiteY43" fmla="*/ 4123267 h 4706410"/>
                  <a:gd name="connsiteX44" fmla="*/ 3338479 w 7149692"/>
                  <a:gd name="connsiteY44" fmla="*/ 4055534 h 4706410"/>
                  <a:gd name="connsiteX45" fmla="*/ 3355412 w 7149692"/>
                  <a:gd name="connsiteY45" fmla="*/ 3987800 h 4706410"/>
                  <a:gd name="connsiteX46" fmla="*/ 3431612 w 7149692"/>
                  <a:gd name="connsiteY46" fmla="*/ 4047067 h 4706410"/>
                  <a:gd name="connsiteX47" fmla="*/ 3473945 w 7149692"/>
                  <a:gd name="connsiteY47" fmla="*/ 4089400 h 4706410"/>
                  <a:gd name="connsiteX48" fmla="*/ 3541679 w 7149692"/>
                  <a:gd name="connsiteY48" fmla="*/ 4165600 h 4706410"/>
                  <a:gd name="connsiteX49" fmla="*/ 3617879 w 7149692"/>
                  <a:gd name="connsiteY49" fmla="*/ 4233334 h 4706410"/>
                  <a:gd name="connsiteX50" fmla="*/ 3677145 w 7149692"/>
                  <a:gd name="connsiteY50" fmla="*/ 4292600 h 4706410"/>
                  <a:gd name="connsiteX51" fmla="*/ 3736412 w 7149692"/>
                  <a:gd name="connsiteY51" fmla="*/ 4360334 h 4706410"/>
                  <a:gd name="connsiteX52" fmla="*/ 3795679 w 7149692"/>
                  <a:gd name="connsiteY52" fmla="*/ 4402667 h 4706410"/>
                  <a:gd name="connsiteX53" fmla="*/ 3897279 w 7149692"/>
                  <a:gd name="connsiteY53" fmla="*/ 4461934 h 4706410"/>
                  <a:gd name="connsiteX54" fmla="*/ 3998879 w 7149692"/>
                  <a:gd name="connsiteY54" fmla="*/ 4495800 h 4706410"/>
                  <a:gd name="connsiteX55" fmla="*/ 4083545 w 7149692"/>
                  <a:gd name="connsiteY55" fmla="*/ 4512734 h 4706410"/>
                  <a:gd name="connsiteX56" fmla="*/ 4134345 w 7149692"/>
                  <a:gd name="connsiteY56" fmla="*/ 4529667 h 4706410"/>
                  <a:gd name="connsiteX57" fmla="*/ 4210134 w 7149692"/>
                  <a:gd name="connsiteY57" fmla="*/ 4613145 h 4706410"/>
                  <a:gd name="connsiteX58" fmla="*/ 4389384 w 7149692"/>
                  <a:gd name="connsiteY58" fmla="*/ 4670995 h 4706410"/>
                  <a:gd name="connsiteX59" fmla="*/ 4631301 w 7149692"/>
                  <a:gd name="connsiteY59" fmla="*/ 4701566 h 4706410"/>
                  <a:gd name="connsiteX60" fmla="*/ 4871360 w 7149692"/>
                  <a:gd name="connsiteY60" fmla="*/ 4703213 h 4706410"/>
                  <a:gd name="connsiteX61" fmla="*/ 5145388 w 7149692"/>
                  <a:gd name="connsiteY61" fmla="*/ 4670765 h 4706410"/>
                  <a:gd name="connsiteX62" fmla="*/ 5421279 w 7149692"/>
                  <a:gd name="connsiteY62" fmla="*/ 4563534 h 4706410"/>
                  <a:gd name="connsiteX63" fmla="*/ 5497479 w 7149692"/>
                  <a:gd name="connsiteY63" fmla="*/ 4529667 h 4706410"/>
                  <a:gd name="connsiteX64" fmla="*/ 5565212 w 7149692"/>
                  <a:gd name="connsiteY64" fmla="*/ 4461934 h 4706410"/>
                  <a:gd name="connsiteX65" fmla="*/ 5658345 w 7149692"/>
                  <a:gd name="connsiteY65" fmla="*/ 4385734 h 4706410"/>
                  <a:gd name="connsiteX66" fmla="*/ 5717612 w 7149692"/>
                  <a:gd name="connsiteY66" fmla="*/ 4343400 h 4706410"/>
                  <a:gd name="connsiteX67" fmla="*/ 5759945 w 7149692"/>
                  <a:gd name="connsiteY67" fmla="*/ 4292600 h 4706410"/>
                  <a:gd name="connsiteX68" fmla="*/ 5802279 w 7149692"/>
                  <a:gd name="connsiteY68" fmla="*/ 4174067 h 4706410"/>
                  <a:gd name="connsiteX69" fmla="*/ 5827679 w 7149692"/>
                  <a:gd name="connsiteY69" fmla="*/ 4097867 h 4706410"/>
                  <a:gd name="connsiteX70" fmla="*/ 5861545 w 7149692"/>
                  <a:gd name="connsiteY70" fmla="*/ 3987800 h 4706410"/>
                  <a:gd name="connsiteX71" fmla="*/ 5997012 w 7149692"/>
                  <a:gd name="connsiteY71" fmla="*/ 4013200 h 4706410"/>
                  <a:gd name="connsiteX72" fmla="*/ 6327212 w 7149692"/>
                  <a:gd name="connsiteY72" fmla="*/ 4004734 h 4706410"/>
                  <a:gd name="connsiteX73" fmla="*/ 6411879 w 7149692"/>
                  <a:gd name="connsiteY73" fmla="*/ 3996267 h 4706410"/>
                  <a:gd name="connsiteX74" fmla="*/ 6589679 w 7149692"/>
                  <a:gd name="connsiteY74" fmla="*/ 3979334 h 4706410"/>
                  <a:gd name="connsiteX75" fmla="*/ 6784412 w 7149692"/>
                  <a:gd name="connsiteY75" fmla="*/ 3945467 h 4706410"/>
                  <a:gd name="connsiteX76" fmla="*/ 6869079 w 7149692"/>
                  <a:gd name="connsiteY76" fmla="*/ 3869267 h 4706410"/>
                  <a:gd name="connsiteX77" fmla="*/ 6936812 w 7149692"/>
                  <a:gd name="connsiteY77" fmla="*/ 3759200 h 4706410"/>
                  <a:gd name="connsiteX78" fmla="*/ 6987612 w 7149692"/>
                  <a:gd name="connsiteY78" fmla="*/ 3666067 h 4706410"/>
                  <a:gd name="connsiteX79" fmla="*/ 7029945 w 7149692"/>
                  <a:gd name="connsiteY79" fmla="*/ 3572934 h 4706410"/>
                  <a:gd name="connsiteX80" fmla="*/ 7055345 w 7149692"/>
                  <a:gd name="connsiteY80" fmla="*/ 3479800 h 4706410"/>
                  <a:gd name="connsiteX81" fmla="*/ 7106145 w 7149692"/>
                  <a:gd name="connsiteY81" fmla="*/ 3378200 h 4706410"/>
                  <a:gd name="connsiteX82" fmla="*/ 7140012 w 7149692"/>
                  <a:gd name="connsiteY82" fmla="*/ 3259667 h 4706410"/>
                  <a:gd name="connsiteX83" fmla="*/ 7140012 w 7149692"/>
                  <a:gd name="connsiteY83" fmla="*/ 2937934 h 4706410"/>
                  <a:gd name="connsiteX84" fmla="*/ 7114612 w 7149692"/>
                  <a:gd name="connsiteY84" fmla="*/ 2836334 h 4706410"/>
                  <a:gd name="connsiteX85" fmla="*/ 7063812 w 7149692"/>
                  <a:gd name="connsiteY85" fmla="*/ 2743200 h 4706410"/>
                  <a:gd name="connsiteX86" fmla="*/ 7029945 w 7149692"/>
                  <a:gd name="connsiteY86" fmla="*/ 2641600 h 4706410"/>
                  <a:gd name="connsiteX87" fmla="*/ 7004545 w 7149692"/>
                  <a:gd name="connsiteY87" fmla="*/ 2582334 h 4706410"/>
                  <a:gd name="connsiteX88" fmla="*/ 6953745 w 7149692"/>
                  <a:gd name="connsiteY88" fmla="*/ 2514600 h 4706410"/>
                  <a:gd name="connsiteX89" fmla="*/ 6826745 w 7149692"/>
                  <a:gd name="connsiteY89" fmla="*/ 2421467 h 4706410"/>
                  <a:gd name="connsiteX90" fmla="*/ 6759012 w 7149692"/>
                  <a:gd name="connsiteY90" fmla="*/ 2396067 h 4706410"/>
                  <a:gd name="connsiteX91" fmla="*/ 6657412 w 7149692"/>
                  <a:gd name="connsiteY91" fmla="*/ 2319867 h 4706410"/>
                  <a:gd name="connsiteX92" fmla="*/ 6538879 w 7149692"/>
                  <a:gd name="connsiteY92" fmla="*/ 2294467 h 4706410"/>
                  <a:gd name="connsiteX93" fmla="*/ 6445745 w 7149692"/>
                  <a:gd name="connsiteY93" fmla="*/ 2260600 h 4706410"/>
                  <a:gd name="connsiteX94" fmla="*/ 6132479 w 7149692"/>
                  <a:gd name="connsiteY94" fmla="*/ 2260600 h 4706410"/>
                  <a:gd name="connsiteX95" fmla="*/ 6013945 w 7149692"/>
                  <a:gd name="connsiteY95" fmla="*/ 2302934 h 4706410"/>
                  <a:gd name="connsiteX96" fmla="*/ 5954679 w 7149692"/>
                  <a:gd name="connsiteY96" fmla="*/ 2319867 h 4706410"/>
                  <a:gd name="connsiteX97" fmla="*/ 5929279 w 7149692"/>
                  <a:gd name="connsiteY97" fmla="*/ 2167467 h 4706410"/>
                  <a:gd name="connsiteX98" fmla="*/ 5903879 w 7149692"/>
                  <a:gd name="connsiteY98" fmla="*/ 2091267 h 4706410"/>
                  <a:gd name="connsiteX99" fmla="*/ 5878479 w 7149692"/>
                  <a:gd name="connsiteY99" fmla="*/ 1955800 h 4706410"/>
                  <a:gd name="connsiteX100" fmla="*/ 5853079 w 7149692"/>
                  <a:gd name="connsiteY100" fmla="*/ 1905000 h 4706410"/>
                  <a:gd name="connsiteX101" fmla="*/ 5810745 w 7149692"/>
                  <a:gd name="connsiteY101" fmla="*/ 1811867 h 4706410"/>
                  <a:gd name="connsiteX102" fmla="*/ 5759945 w 7149692"/>
                  <a:gd name="connsiteY102" fmla="*/ 1693334 h 4706410"/>
                  <a:gd name="connsiteX103" fmla="*/ 5726079 w 7149692"/>
                  <a:gd name="connsiteY103" fmla="*/ 1591734 h 4706410"/>
                  <a:gd name="connsiteX104" fmla="*/ 5675279 w 7149692"/>
                  <a:gd name="connsiteY104" fmla="*/ 1507067 h 4706410"/>
                  <a:gd name="connsiteX105" fmla="*/ 5649879 w 7149692"/>
                  <a:gd name="connsiteY105" fmla="*/ 1447800 h 4706410"/>
                  <a:gd name="connsiteX106" fmla="*/ 5616012 w 7149692"/>
                  <a:gd name="connsiteY106" fmla="*/ 1380067 h 4706410"/>
                  <a:gd name="connsiteX107" fmla="*/ 5556745 w 7149692"/>
                  <a:gd name="connsiteY107" fmla="*/ 1270000 h 4706410"/>
                  <a:gd name="connsiteX108" fmla="*/ 5505945 w 7149692"/>
                  <a:gd name="connsiteY108" fmla="*/ 1185334 h 4706410"/>
                  <a:gd name="connsiteX109" fmla="*/ 5446679 w 7149692"/>
                  <a:gd name="connsiteY109" fmla="*/ 1083734 h 4706410"/>
                  <a:gd name="connsiteX110" fmla="*/ 5395879 w 7149692"/>
                  <a:gd name="connsiteY110" fmla="*/ 1024467 h 4706410"/>
                  <a:gd name="connsiteX111" fmla="*/ 5336612 w 7149692"/>
                  <a:gd name="connsiteY111" fmla="*/ 939800 h 4706410"/>
                  <a:gd name="connsiteX112" fmla="*/ 5294279 w 7149692"/>
                  <a:gd name="connsiteY112" fmla="*/ 889000 h 4706410"/>
                  <a:gd name="connsiteX113" fmla="*/ 5226545 w 7149692"/>
                  <a:gd name="connsiteY113" fmla="*/ 838200 h 4706410"/>
                  <a:gd name="connsiteX114" fmla="*/ 5158812 w 7149692"/>
                  <a:gd name="connsiteY114" fmla="*/ 812800 h 4706410"/>
                  <a:gd name="connsiteX115" fmla="*/ 5065679 w 7149692"/>
                  <a:gd name="connsiteY115" fmla="*/ 778934 h 4706410"/>
                  <a:gd name="connsiteX116" fmla="*/ 4955612 w 7149692"/>
                  <a:gd name="connsiteY116" fmla="*/ 753534 h 4706410"/>
                  <a:gd name="connsiteX117" fmla="*/ 4887879 w 7149692"/>
                  <a:gd name="connsiteY117" fmla="*/ 736600 h 4706410"/>
                  <a:gd name="connsiteX118" fmla="*/ 4760879 w 7149692"/>
                  <a:gd name="connsiteY118" fmla="*/ 795867 h 4706410"/>
                  <a:gd name="connsiteX119" fmla="*/ 4667745 w 7149692"/>
                  <a:gd name="connsiteY119" fmla="*/ 872067 h 4706410"/>
                  <a:gd name="connsiteX120" fmla="*/ 4600012 w 7149692"/>
                  <a:gd name="connsiteY120" fmla="*/ 990600 h 4706410"/>
                  <a:gd name="connsiteX121" fmla="*/ 4574612 w 7149692"/>
                  <a:gd name="connsiteY121" fmla="*/ 1066800 h 4706410"/>
                  <a:gd name="connsiteX122" fmla="*/ 4540745 w 7149692"/>
                  <a:gd name="connsiteY122" fmla="*/ 1210734 h 4706410"/>
                  <a:gd name="connsiteX123" fmla="*/ 4489945 w 7149692"/>
                  <a:gd name="connsiteY123" fmla="*/ 1168400 h 4706410"/>
                  <a:gd name="connsiteX124" fmla="*/ 4447612 w 7149692"/>
                  <a:gd name="connsiteY124" fmla="*/ 1049867 h 4706410"/>
                  <a:gd name="connsiteX125" fmla="*/ 4379879 w 7149692"/>
                  <a:gd name="connsiteY125" fmla="*/ 922867 h 4706410"/>
                  <a:gd name="connsiteX126" fmla="*/ 4329079 w 7149692"/>
                  <a:gd name="connsiteY126" fmla="*/ 821267 h 4706410"/>
                  <a:gd name="connsiteX127" fmla="*/ 4269812 w 7149692"/>
                  <a:gd name="connsiteY127" fmla="*/ 711200 h 4706410"/>
                  <a:gd name="connsiteX128" fmla="*/ 4210545 w 7149692"/>
                  <a:gd name="connsiteY128" fmla="*/ 609600 h 4706410"/>
                  <a:gd name="connsiteX129" fmla="*/ 4134345 w 7149692"/>
                  <a:gd name="connsiteY129" fmla="*/ 516467 h 4706410"/>
                  <a:gd name="connsiteX130" fmla="*/ 4100479 w 7149692"/>
                  <a:gd name="connsiteY130" fmla="*/ 448734 h 4706410"/>
                  <a:gd name="connsiteX131" fmla="*/ 4041212 w 7149692"/>
                  <a:gd name="connsiteY131" fmla="*/ 372534 h 4706410"/>
                  <a:gd name="connsiteX132" fmla="*/ 3990412 w 7149692"/>
                  <a:gd name="connsiteY132" fmla="*/ 313267 h 4706410"/>
                  <a:gd name="connsiteX133" fmla="*/ 3939612 w 7149692"/>
                  <a:gd name="connsiteY133" fmla="*/ 254000 h 4706410"/>
                  <a:gd name="connsiteX134" fmla="*/ 3846479 w 7149692"/>
                  <a:gd name="connsiteY134" fmla="*/ 186267 h 4706410"/>
                  <a:gd name="connsiteX135" fmla="*/ 3787212 w 7149692"/>
                  <a:gd name="connsiteY135" fmla="*/ 135467 h 4706410"/>
                  <a:gd name="connsiteX136" fmla="*/ 3694079 w 7149692"/>
                  <a:gd name="connsiteY136" fmla="*/ 101600 h 4706410"/>
                  <a:gd name="connsiteX137" fmla="*/ 3617879 w 7149692"/>
                  <a:gd name="connsiteY137" fmla="*/ 67734 h 4706410"/>
                  <a:gd name="connsiteX138" fmla="*/ 3550145 w 7149692"/>
                  <a:gd name="connsiteY138" fmla="*/ 42334 h 4706410"/>
                  <a:gd name="connsiteX139" fmla="*/ 3431612 w 7149692"/>
                  <a:gd name="connsiteY139" fmla="*/ 8467 h 4706410"/>
                  <a:gd name="connsiteX140" fmla="*/ 3330012 w 7149692"/>
                  <a:gd name="connsiteY140" fmla="*/ 0 h 4706410"/>
                  <a:gd name="connsiteX141" fmla="*/ 3143745 w 7149692"/>
                  <a:gd name="connsiteY141" fmla="*/ 8467 h 4706410"/>
                  <a:gd name="connsiteX142" fmla="*/ 3050612 w 7149692"/>
                  <a:gd name="connsiteY142" fmla="*/ 25400 h 4706410"/>
                  <a:gd name="connsiteX143" fmla="*/ 2991345 w 7149692"/>
                  <a:gd name="connsiteY143" fmla="*/ 42334 h 4706410"/>
                  <a:gd name="connsiteX144" fmla="*/ 2898212 w 7149692"/>
                  <a:gd name="connsiteY144" fmla="*/ 93134 h 4706410"/>
                  <a:gd name="connsiteX145" fmla="*/ 2805079 w 7149692"/>
                  <a:gd name="connsiteY145" fmla="*/ 160867 h 4706410"/>
                  <a:gd name="connsiteX146" fmla="*/ 2745812 w 7149692"/>
                  <a:gd name="connsiteY146" fmla="*/ 203200 h 4706410"/>
                  <a:gd name="connsiteX147" fmla="*/ 2695012 w 7149692"/>
                  <a:gd name="connsiteY147" fmla="*/ 296334 h 4706410"/>
                  <a:gd name="connsiteX148" fmla="*/ 2644212 w 7149692"/>
                  <a:gd name="connsiteY148" fmla="*/ 389467 h 4706410"/>
                  <a:gd name="connsiteX149" fmla="*/ 2610345 w 7149692"/>
                  <a:gd name="connsiteY149" fmla="*/ 541867 h 4706410"/>
                  <a:gd name="connsiteX150" fmla="*/ 2568012 w 7149692"/>
                  <a:gd name="connsiteY150" fmla="*/ 643467 h 4706410"/>
                  <a:gd name="connsiteX151" fmla="*/ 2542612 w 7149692"/>
                  <a:gd name="connsiteY151" fmla="*/ 728134 h 4706410"/>
                  <a:gd name="connsiteX152" fmla="*/ 2551079 w 7149692"/>
                  <a:gd name="connsiteY152" fmla="*/ 880534 h 4706410"/>
                  <a:gd name="connsiteX153" fmla="*/ 2576479 w 7149692"/>
                  <a:gd name="connsiteY153" fmla="*/ 973667 h 4706410"/>
                  <a:gd name="connsiteX154" fmla="*/ 2618812 w 7149692"/>
                  <a:gd name="connsiteY154" fmla="*/ 1066800 h 4706410"/>
                  <a:gd name="connsiteX155" fmla="*/ 2678079 w 7149692"/>
                  <a:gd name="connsiteY155" fmla="*/ 1134534 h 4706410"/>
                  <a:gd name="connsiteX156" fmla="*/ 2703479 w 7149692"/>
                  <a:gd name="connsiteY156" fmla="*/ 1202267 h 4706410"/>
                  <a:gd name="connsiteX157" fmla="*/ 2635745 w 7149692"/>
                  <a:gd name="connsiteY157" fmla="*/ 1193800 h 4706410"/>
                  <a:gd name="connsiteX158" fmla="*/ 2568012 w 7149692"/>
                  <a:gd name="connsiteY158" fmla="*/ 1117600 h 4706410"/>
                  <a:gd name="connsiteX159" fmla="*/ 2508745 w 7149692"/>
                  <a:gd name="connsiteY159" fmla="*/ 1049867 h 4706410"/>
                  <a:gd name="connsiteX160" fmla="*/ 2432545 w 7149692"/>
                  <a:gd name="connsiteY160" fmla="*/ 999067 h 4706410"/>
                  <a:gd name="connsiteX161" fmla="*/ 2305545 w 7149692"/>
                  <a:gd name="connsiteY161" fmla="*/ 889000 h 4706410"/>
                  <a:gd name="connsiteX162" fmla="*/ 2187012 w 7149692"/>
                  <a:gd name="connsiteY162" fmla="*/ 804334 h 4706410"/>
                  <a:gd name="connsiteX163" fmla="*/ 2017679 w 7149692"/>
                  <a:gd name="connsiteY163" fmla="*/ 677334 h 4706410"/>
                  <a:gd name="connsiteX164" fmla="*/ 1873745 w 7149692"/>
                  <a:gd name="connsiteY164" fmla="*/ 575734 h 4706410"/>
                  <a:gd name="connsiteX165" fmla="*/ 1789079 w 7149692"/>
                  <a:gd name="connsiteY165" fmla="*/ 533400 h 4706410"/>
                  <a:gd name="connsiteX166" fmla="*/ 1611279 w 7149692"/>
                  <a:gd name="connsiteY166" fmla="*/ 474134 h 4706410"/>
                  <a:gd name="connsiteX167" fmla="*/ 1501212 w 7149692"/>
                  <a:gd name="connsiteY167" fmla="*/ 465667 h 4706410"/>
                  <a:gd name="connsiteX168" fmla="*/ 1314945 w 7149692"/>
                  <a:gd name="connsiteY168" fmla="*/ 474134 h 4706410"/>
                  <a:gd name="connsiteX169" fmla="*/ 1179479 w 7149692"/>
                  <a:gd name="connsiteY169" fmla="*/ 508000 h 4706410"/>
                  <a:gd name="connsiteX170" fmla="*/ 1111745 w 7149692"/>
                  <a:gd name="connsiteY170" fmla="*/ 524934 h 4706410"/>
                  <a:gd name="connsiteX171" fmla="*/ 1044012 w 7149692"/>
                  <a:gd name="connsiteY171" fmla="*/ 567267 h 4706410"/>
                  <a:gd name="connsiteX172" fmla="*/ 993212 w 7149692"/>
                  <a:gd name="connsiteY172" fmla="*/ 618067 h 4706410"/>
                  <a:gd name="connsiteX173" fmla="*/ 933945 w 7149692"/>
                  <a:gd name="connsiteY173" fmla="*/ 728134 h 4706410"/>
                  <a:gd name="connsiteX174" fmla="*/ 900079 w 7149692"/>
                  <a:gd name="connsiteY174" fmla="*/ 778934 h 4706410"/>
                  <a:gd name="connsiteX175" fmla="*/ 883145 w 7149692"/>
                  <a:gd name="connsiteY175" fmla="*/ 838200 h 4706410"/>
                  <a:gd name="connsiteX176" fmla="*/ 866212 w 7149692"/>
                  <a:gd name="connsiteY176" fmla="*/ 905934 h 4706410"/>
                  <a:gd name="connsiteX177" fmla="*/ 883145 w 7149692"/>
                  <a:gd name="connsiteY177" fmla="*/ 1227667 h 4706410"/>
                  <a:gd name="connsiteX178" fmla="*/ 908545 w 7149692"/>
                  <a:gd name="connsiteY178" fmla="*/ 1320800 h 4706410"/>
                  <a:gd name="connsiteX179" fmla="*/ 967812 w 7149692"/>
                  <a:gd name="connsiteY179" fmla="*/ 1413934 h 4706410"/>
                  <a:gd name="connsiteX180" fmla="*/ 1010145 w 7149692"/>
                  <a:gd name="connsiteY180" fmla="*/ 1490134 h 4706410"/>
                  <a:gd name="connsiteX181" fmla="*/ 1060945 w 7149692"/>
                  <a:gd name="connsiteY181" fmla="*/ 1532467 h 4706410"/>
                  <a:gd name="connsiteX182" fmla="*/ 1145612 w 7149692"/>
                  <a:gd name="connsiteY182" fmla="*/ 1617134 h 4706410"/>
                  <a:gd name="connsiteX183" fmla="*/ 1230279 w 7149692"/>
                  <a:gd name="connsiteY183" fmla="*/ 1710267 h 4706410"/>
                  <a:gd name="connsiteX184" fmla="*/ 1314945 w 7149692"/>
                  <a:gd name="connsiteY184" fmla="*/ 1794934 h 4706410"/>
                  <a:gd name="connsiteX185" fmla="*/ 1391145 w 7149692"/>
                  <a:gd name="connsiteY185" fmla="*/ 1862667 h 4706410"/>
                  <a:gd name="connsiteX186" fmla="*/ 1433479 w 7149692"/>
                  <a:gd name="connsiteY186" fmla="*/ 1921934 h 4706410"/>
                  <a:gd name="connsiteX187" fmla="*/ 1357279 w 7149692"/>
                  <a:gd name="connsiteY187" fmla="*/ 1921934 h 4706410"/>
                  <a:gd name="connsiteX188" fmla="*/ 1298012 w 7149692"/>
                  <a:gd name="connsiteY188" fmla="*/ 1888067 h 4706410"/>
                  <a:gd name="connsiteX189" fmla="*/ 1204879 w 7149692"/>
                  <a:gd name="connsiteY189" fmla="*/ 1845734 h 4706410"/>
                  <a:gd name="connsiteX190" fmla="*/ 1128679 w 7149692"/>
                  <a:gd name="connsiteY190" fmla="*/ 1820334 h 4706410"/>
                  <a:gd name="connsiteX191" fmla="*/ 967812 w 7149692"/>
                  <a:gd name="connsiteY191" fmla="*/ 1811867 h 4706410"/>
                  <a:gd name="connsiteX192" fmla="*/ 866212 w 7149692"/>
                  <a:gd name="connsiteY192" fmla="*/ 1803400 h 4706410"/>
                  <a:gd name="connsiteX193" fmla="*/ 790012 w 7149692"/>
                  <a:gd name="connsiteY193" fmla="*/ 1811867 h 4706410"/>
                  <a:gd name="connsiteX194" fmla="*/ 722279 w 7149692"/>
                  <a:gd name="connsiteY194" fmla="*/ 1837267 h 4706410"/>
                  <a:gd name="connsiteX195" fmla="*/ 654545 w 7149692"/>
                  <a:gd name="connsiteY195" fmla="*/ 1896534 h 4706410"/>
                  <a:gd name="connsiteX196" fmla="*/ 544479 w 7149692"/>
                  <a:gd name="connsiteY196" fmla="*/ 1981200 h 4706410"/>
                  <a:gd name="connsiteX197" fmla="*/ 459812 w 7149692"/>
                  <a:gd name="connsiteY197" fmla="*/ 2032000 h 4706410"/>
                  <a:gd name="connsiteX198" fmla="*/ 400545 w 7149692"/>
                  <a:gd name="connsiteY198" fmla="*/ 2099734 h 4706410"/>
                  <a:gd name="connsiteX199" fmla="*/ 332812 w 7149692"/>
                  <a:gd name="connsiteY199" fmla="*/ 2159000 h 4706410"/>
                  <a:gd name="connsiteX200" fmla="*/ 282012 w 7149692"/>
                  <a:gd name="connsiteY200" fmla="*/ 2235200 h 4706410"/>
                  <a:gd name="connsiteX201" fmla="*/ 205812 w 7149692"/>
                  <a:gd name="connsiteY201" fmla="*/ 2362200 h 4706410"/>
                  <a:gd name="connsiteX202" fmla="*/ 180412 w 7149692"/>
                  <a:gd name="connsiteY202" fmla="*/ 2446867 h 4706410"/>
                  <a:gd name="connsiteX203" fmla="*/ 239679 w 7149692"/>
                  <a:gd name="connsiteY203" fmla="*/ 2573867 h 4706410"/>
                  <a:gd name="connsiteX204" fmla="*/ 315879 w 7149692"/>
                  <a:gd name="connsiteY204" fmla="*/ 2641600 h 4706410"/>
                  <a:gd name="connsiteX205" fmla="*/ 417479 w 7149692"/>
                  <a:gd name="connsiteY205" fmla="*/ 2709334 h 4706410"/>
                  <a:gd name="connsiteX206" fmla="*/ 510612 w 7149692"/>
                  <a:gd name="connsiteY206" fmla="*/ 2768600 h 4706410"/>
                  <a:gd name="connsiteX207" fmla="*/ 561412 w 7149692"/>
                  <a:gd name="connsiteY207" fmla="*/ 2827867 h 4706410"/>
                  <a:gd name="connsiteX208" fmla="*/ 603745 w 7149692"/>
                  <a:gd name="connsiteY208" fmla="*/ 2895600 h 4706410"/>
                  <a:gd name="connsiteX0" fmla="*/ 603745 w 7149692"/>
                  <a:gd name="connsiteY0" fmla="*/ 2895600 h 4706410"/>
                  <a:gd name="connsiteX1" fmla="*/ 383612 w 7149692"/>
                  <a:gd name="connsiteY1" fmla="*/ 2971800 h 4706410"/>
                  <a:gd name="connsiteX2" fmla="*/ 298945 w 7149692"/>
                  <a:gd name="connsiteY2" fmla="*/ 2997200 h 4706410"/>
                  <a:gd name="connsiteX3" fmla="*/ 205812 w 7149692"/>
                  <a:gd name="connsiteY3" fmla="*/ 3064934 h 4706410"/>
                  <a:gd name="connsiteX4" fmla="*/ 129612 w 7149692"/>
                  <a:gd name="connsiteY4" fmla="*/ 3124200 h 4706410"/>
                  <a:gd name="connsiteX5" fmla="*/ 78812 w 7149692"/>
                  <a:gd name="connsiteY5" fmla="*/ 3200400 h 4706410"/>
                  <a:gd name="connsiteX6" fmla="*/ 36479 w 7149692"/>
                  <a:gd name="connsiteY6" fmla="*/ 3310467 h 4706410"/>
                  <a:gd name="connsiteX7" fmla="*/ 19545 w 7149692"/>
                  <a:gd name="connsiteY7" fmla="*/ 3386667 h 4706410"/>
                  <a:gd name="connsiteX8" fmla="*/ 11079 w 7149692"/>
                  <a:gd name="connsiteY8" fmla="*/ 3505200 h 4706410"/>
                  <a:gd name="connsiteX9" fmla="*/ 36479 w 7149692"/>
                  <a:gd name="connsiteY9" fmla="*/ 3784600 h 4706410"/>
                  <a:gd name="connsiteX10" fmla="*/ 87279 w 7149692"/>
                  <a:gd name="connsiteY10" fmla="*/ 3894667 h 4706410"/>
                  <a:gd name="connsiteX11" fmla="*/ 121145 w 7149692"/>
                  <a:gd name="connsiteY11" fmla="*/ 3953934 h 4706410"/>
                  <a:gd name="connsiteX12" fmla="*/ 171945 w 7149692"/>
                  <a:gd name="connsiteY12" fmla="*/ 4030134 h 4706410"/>
                  <a:gd name="connsiteX13" fmla="*/ 239679 w 7149692"/>
                  <a:gd name="connsiteY13" fmla="*/ 4089400 h 4706410"/>
                  <a:gd name="connsiteX14" fmla="*/ 315879 w 7149692"/>
                  <a:gd name="connsiteY14" fmla="*/ 4148667 h 4706410"/>
                  <a:gd name="connsiteX15" fmla="*/ 442879 w 7149692"/>
                  <a:gd name="connsiteY15" fmla="*/ 4233334 h 4706410"/>
                  <a:gd name="connsiteX16" fmla="*/ 510612 w 7149692"/>
                  <a:gd name="connsiteY16" fmla="*/ 4267200 h 4706410"/>
                  <a:gd name="connsiteX17" fmla="*/ 595279 w 7149692"/>
                  <a:gd name="connsiteY17" fmla="*/ 4309534 h 4706410"/>
                  <a:gd name="connsiteX18" fmla="*/ 713812 w 7149692"/>
                  <a:gd name="connsiteY18" fmla="*/ 4360334 h 4706410"/>
                  <a:gd name="connsiteX19" fmla="*/ 764612 w 7149692"/>
                  <a:gd name="connsiteY19" fmla="*/ 4385734 h 4706410"/>
                  <a:gd name="connsiteX20" fmla="*/ 891612 w 7149692"/>
                  <a:gd name="connsiteY20" fmla="*/ 4394200 h 4706410"/>
                  <a:gd name="connsiteX21" fmla="*/ 1060945 w 7149692"/>
                  <a:gd name="connsiteY21" fmla="*/ 4377267 h 4706410"/>
                  <a:gd name="connsiteX22" fmla="*/ 1187945 w 7149692"/>
                  <a:gd name="connsiteY22" fmla="*/ 4326467 h 4706410"/>
                  <a:gd name="connsiteX23" fmla="*/ 1272612 w 7149692"/>
                  <a:gd name="connsiteY23" fmla="*/ 4267200 h 4706410"/>
                  <a:gd name="connsiteX24" fmla="*/ 1348812 w 7149692"/>
                  <a:gd name="connsiteY24" fmla="*/ 4191000 h 4706410"/>
                  <a:gd name="connsiteX25" fmla="*/ 1450412 w 7149692"/>
                  <a:gd name="connsiteY25" fmla="*/ 4123267 h 4706410"/>
                  <a:gd name="connsiteX26" fmla="*/ 1518145 w 7149692"/>
                  <a:gd name="connsiteY26" fmla="*/ 4013200 h 4706410"/>
                  <a:gd name="connsiteX27" fmla="*/ 1594345 w 7149692"/>
                  <a:gd name="connsiteY27" fmla="*/ 4123267 h 4706410"/>
                  <a:gd name="connsiteX28" fmla="*/ 1679012 w 7149692"/>
                  <a:gd name="connsiteY28" fmla="*/ 4241800 h 4706410"/>
                  <a:gd name="connsiteX29" fmla="*/ 1763679 w 7149692"/>
                  <a:gd name="connsiteY29" fmla="*/ 4334934 h 4706410"/>
                  <a:gd name="connsiteX30" fmla="*/ 1831412 w 7149692"/>
                  <a:gd name="connsiteY30" fmla="*/ 4368800 h 4706410"/>
                  <a:gd name="connsiteX31" fmla="*/ 1890679 w 7149692"/>
                  <a:gd name="connsiteY31" fmla="*/ 4411134 h 4706410"/>
                  <a:gd name="connsiteX32" fmla="*/ 2091194 w 7149692"/>
                  <a:gd name="connsiteY32" fmla="*/ 4540240 h 4706410"/>
                  <a:gd name="connsiteX33" fmla="*/ 2296254 w 7149692"/>
                  <a:gd name="connsiteY33" fmla="*/ 4606327 h 4706410"/>
                  <a:gd name="connsiteX34" fmla="*/ 2461561 w 7149692"/>
                  <a:gd name="connsiteY34" fmla="*/ 4624907 h 4706410"/>
                  <a:gd name="connsiteX35" fmla="*/ 2685721 w 7149692"/>
                  <a:gd name="connsiteY35" fmla="*/ 4650077 h 4706410"/>
                  <a:gd name="connsiteX36" fmla="*/ 2851703 w 7149692"/>
                  <a:gd name="connsiteY36" fmla="*/ 4668989 h 4706410"/>
                  <a:gd name="connsiteX37" fmla="*/ 3025212 w 7149692"/>
                  <a:gd name="connsiteY37" fmla="*/ 4631267 h 4706410"/>
                  <a:gd name="connsiteX38" fmla="*/ 3084479 w 7149692"/>
                  <a:gd name="connsiteY38" fmla="*/ 4555067 h 4706410"/>
                  <a:gd name="connsiteX39" fmla="*/ 3160679 w 7149692"/>
                  <a:gd name="connsiteY39" fmla="*/ 4419600 h 4706410"/>
                  <a:gd name="connsiteX40" fmla="*/ 3203012 w 7149692"/>
                  <a:gd name="connsiteY40" fmla="*/ 4351867 h 4706410"/>
                  <a:gd name="connsiteX41" fmla="*/ 3262279 w 7149692"/>
                  <a:gd name="connsiteY41" fmla="*/ 4275667 h 4706410"/>
                  <a:gd name="connsiteX42" fmla="*/ 3287679 w 7149692"/>
                  <a:gd name="connsiteY42" fmla="*/ 4224867 h 4706410"/>
                  <a:gd name="connsiteX43" fmla="*/ 3313079 w 7149692"/>
                  <a:gd name="connsiteY43" fmla="*/ 4123267 h 4706410"/>
                  <a:gd name="connsiteX44" fmla="*/ 3338479 w 7149692"/>
                  <a:gd name="connsiteY44" fmla="*/ 4055534 h 4706410"/>
                  <a:gd name="connsiteX45" fmla="*/ 3355412 w 7149692"/>
                  <a:gd name="connsiteY45" fmla="*/ 3987800 h 4706410"/>
                  <a:gd name="connsiteX46" fmla="*/ 3431612 w 7149692"/>
                  <a:gd name="connsiteY46" fmla="*/ 4047067 h 4706410"/>
                  <a:gd name="connsiteX47" fmla="*/ 3473945 w 7149692"/>
                  <a:gd name="connsiteY47" fmla="*/ 4089400 h 4706410"/>
                  <a:gd name="connsiteX48" fmla="*/ 3541679 w 7149692"/>
                  <a:gd name="connsiteY48" fmla="*/ 4165600 h 4706410"/>
                  <a:gd name="connsiteX49" fmla="*/ 3617879 w 7149692"/>
                  <a:gd name="connsiteY49" fmla="*/ 4233334 h 4706410"/>
                  <a:gd name="connsiteX50" fmla="*/ 3677145 w 7149692"/>
                  <a:gd name="connsiteY50" fmla="*/ 4292600 h 4706410"/>
                  <a:gd name="connsiteX51" fmla="*/ 3736412 w 7149692"/>
                  <a:gd name="connsiteY51" fmla="*/ 4360334 h 4706410"/>
                  <a:gd name="connsiteX52" fmla="*/ 3795679 w 7149692"/>
                  <a:gd name="connsiteY52" fmla="*/ 4402667 h 4706410"/>
                  <a:gd name="connsiteX53" fmla="*/ 3897279 w 7149692"/>
                  <a:gd name="connsiteY53" fmla="*/ 4461934 h 4706410"/>
                  <a:gd name="connsiteX54" fmla="*/ 3998879 w 7149692"/>
                  <a:gd name="connsiteY54" fmla="*/ 4495800 h 4706410"/>
                  <a:gd name="connsiteX55" fmla="*/ 4083545 w 7149692"/>
                  <a:gd name="connsiteY55" fmla="*/ 4512734 h 4706410"/>
                  <a:gd name="connsiteX56" fmla="*/ 4210134 w 7149692"/>
                  <a:gd name="connsiteY56" fmla="*/ 4613145 h 4706410"/>
                  <a:gd name="connsiteX57" fmla="*/ 4389384 w 7149692"/>
                  <a:gd name="connsiteY57" fmla="*/ 4670995 h 4706410"/>
                  <a:gd name="connsiteX58" fmla="*/ 4631301 w 7149692"/>
                  <a:gd name="connsiteY58" fmla="*/ 4701566 h 4706410"/>
                  <a:gd name="connsiteX59" fmla="*/ 4871360 w 7149692"/>
                  <a:gd name="connsiteY59" fmla="*/ 4703213 h 4706410"/>
                  <a:gd name="connsiteX60" fmla="*/ 5145388 w 7149692"/>
                  <a:gd name="connsiteY60" fmla="*/ 4670765 h 4706410"/>
                  <a:gd name="connsiteX61" fmla="*/ 5421279 w 7149692"/>
                  <a:gd name="connsiteY61" fmla="*/ 4563534 h 4706410"/>
                  <a:gd name="connsiteX62" fmla="*/ 5497479 w 7149692"/>
                  <a:gd name="connsiteY62" fmla="*/ 4529667 h 4706410"/>
                  <a:gd name="connsiteX63" fmla="*/ 5565212 w 7149692"/>
                  <a:gd name="connsiteY63" fmla="*/ 4461934 h 4706410"/>
                  <a:gd name="connsiteX64" fmla="*/ 5658345 w 7149692"/>
                  <a:gd name="connsiteY64" fmla="*/ 4385734 h 4706410"/>
                  <a:gd name="connsiteX65" fmla="*/ 5717612 w 7149692"/>
                  <a:gd name="connsiteY65" fmla="*/ 4343400 h 4706410"/>
                  <a:gd name="connsiteX66" fmla="*/ 5759945 w 7149692"/>
                  <a:gd name="connsiteY66" fmla="*/ 4292600 h 4706410"/>
                  <a:gd name="connsiteX67" fmla="*/ 5802279 w 7149692"/>
                  <a:gd name="connsiteY67" fmla="*/ 4174067 h 4706410"/>
                  <a:gd name="connsiteX68" fmla="*/ 5827679 w 7149692"/>
                  <a:gd name="connsiteY68" fmla="*/ 4097867 h 4706410"/>
                  <a:gd name="connsiteX69" fmla="*/ 5861545 w 7149692"/>
                  <a:gd name="connsiteY69" fmla="*/ 3987800 h 4706410"/>
                  <a:gd name="connsiteX70" fmla="*/ 5997012 w 7149692"/>
                  <a:gd name="connsiteY70" fmla="*/ 4013200 h 4706410"/>
                  <a:gd name="connsiteX71" fmla="*/ 6327212 w 7149692"/>
                  <a:gd name="connsiteY71" fmla="*/ 4004734 h 4706410"/>
                  <a:gd name="connsiteX72" fmla="*/ 6411879 w 7149692"/>
                  <a:gd name="connsiteY72" fmla="*/ 3996267 h 4706410"/>
                  <a:gd name="connsiteX73" fmla="*/ 6589679 w 7149692"/>
                  <a:gd name="connsiteY73" fmla="*/ 3979334 h 4706410"/>
                  <a:gd name="connsiteX74" fmla="*/ 6784412 w 7149692"/>
                  <a:gd name="connsiteY74" fmla="*/ 3945467 h 4706410"/>
                  <a:gd name="connsiteX75" fmla="*/ 6869079 w 7149692"/>
                  <a:gd name="connsiteY75" fmla="*/ 3869267 h 4706410"/>
                  <a:gd name="connsiteX76" fmla="*/ 6936812 w 7149692"/>
                  <a:gd name="connsiteY76" fmla="*/ 3759200 h 4706410"/>
                  <a:gd name="connsiteX77" fmla="*/ 6987612 w 7149692"/>
                  <a:gd name="connsiteY77" fmla="*/ 3666067 h 4706410"/>
                  <a:gd name="connsiteX78" fmla="*/ 7029945 w 7149692"/>
                  <a:gd name="connsiteY78" fmla="*/ 3572934 h 4706410"/>
                  <a:gd name="connsiteX79" fmla="*/ 7055345 w 7149692"/>
                  <a:gd name="connsiteY79" fmla="*/ 3479800 h 4706410"/>
                  <a:gd name="connsiteX80" fmla="*/ 7106145 w 7149692"/>
                  <a:gd name="connsiteY80" fmla="*/ 3378200 h 4706410"/>
                  <a:gd name="connsiteX81" fmla="*/ 7140012 w 7149692"/>
                  <a:gd name="connsiteY81" fmla="*/ 3259667 h 4706410"/>
                  <a:gd name="connsiteX82" fmla="*/ 7140012 w 7149692"/>
                  <a:gd name="connsiteY82" fmla="*/ 2937934 h 4706410"/>
                  <a:gd name="connsiteX83" fmla="*/ 7114612 w 7149692"/>
                  <a:gd name="connsiteY83" fmla="*/ 2836334 h 4706410"/>
                  <a:gd name="connsiteX84" fmla="*/ 7063812 w 7149692"/>
                  <a:gd name="connsiteY84" fmla="*/ 2743200 h 4706410"/>
                  <a:gd name="connsiteX85" fmla="*/ 7029945 w 7149692"/>
                  <a:gd name="connsiteY85" fmla="*/ 2641600 h 4706410"/>
                  <a:gd name="connsiteX86" fmla="*/ 7004545 w 7149692"/>
                  <a:gd name="connsiteY86" fmla="*/ 2582334 h 4706410"/>
                  <a:gd name="connsiteX87" fmla="*/ 6953745 w 7149692"/>
                  <a:gd name="connsiteY87" fmla="*/ 2514600 h 4706410"/>
                  <a:gd name="connsiteX88" fmla="*/ 6826745 w 7149692"/>
                  <a:gd name="connsiteY88" fmla="*/ 2421467 h 4706410"/>
                  <a:gd name="connsiteX89" fmla="*/ 6759012 w 7149692"/>
                  <a:gd name="connsiteY89" fmla="*/ 2396067 h 4706410"/>
                  <a:gd name="connsiteX90" fmla="*/ 6657412 w 7149692"/>
                  <a:gd name="connsiteY90" fmla="*/ 2319867 h 4706410"/>
                  <a:gd name="connsiteX91" fmla="*/ 6538879 w 7149692"/>
                  <a:gd name="connsiteY91" fmla="*/ 2294467 h 4706410"/>
                  <a:gd name="connsiteX92" fmla="*/ 6445745 w 7149692"/>
                  <a:gd name="connsiteY92" fmla="*/ 2260600 h 4706410"/>
                  <a:gd name="connsiteX93" fmla="*/ 6132479 w 7149692"/>
                  <a:gd name="connsiteY93" fmla="*/ 2260600 h 4706410"/>
                  <a:gd name="connsiteX94" fmla="*/ 6013945 w 7149692"/>
                  <a:gd name="connsiteY94" fmla="*/ 2302934 h 4706410"/>
                  <a:gd name="connsiteX95" fmla="*/ 5954679 w 7149692"/>
                  <a:gd name="connsiteY95" fmla="*/ 2319867 h 4706410"/>
                  <a:gd name="connsiteX96" fmla="*/ 5929279 w 7149692"/>
                  <a:gd name="connsiteY96" fmla="*/ 2167467 h 4706410"/>
                  <a:gd name="connsiteX97" fmla="*/ 5903879 w 7149692"/>
                  <a:gd name="connsiteY97" fmla="*/ 2091267 h 4706410"/>
                  <a:gd name="connsiteX98" fmla="*/ 5878479 w 7149692"/>
                  <a:gd name="connsiteY98" fmla="*/ 1955800 h 4706410"/>
                  <a:gd name="connsiteX99" fmla="*/ 5853079 w 7149692"/>
                  <a:gd name="connsiteY99" fmla="*/ 1905000 h 4706410"/>
                  <a:gd name="connsiteX100" fmla="*/ 5810745 w 7149692"/>
                  <a:gd name="connsiteY100" fmla="*/ 1811867 h 4706410"/>
                  <a:gd name="connsiteX101" fmla="*/ 5759945 w 7149692"/>
                  <a:gd name="connsiteY101" fmla="*/ 1693334 h 4706410"/>
                  <a:gd name="connsiteX102" fmla="*/ 5726079 w 7149692"/>
                  <a:gd name="connsiteY102" fmla="*/ 1591734 h 4706410"/>
                  <a:gd name="connsiteX103" fmla="*/ 5675279 w 7149692"/>
                  <a:gd name="connsiteY103" fmla="*/ 1507067 h 4706410"/>
                  <a:gd name="connsiteX104" fmla="*/ 5649879 w 7149692"/>
                  <a:gd name="connsiteY104" fmla="*/ 1447800 h 4706410"/>
                  <a:gd name="connsiteX105" fmla="*/ 5616012 w 7149692"/>
                  <a:gd name="connsiteY105" fmla="*/ 1380067 h 4706410"/>
                  <a:gd name="connsiteX106" fmla="*/ 5556745 w 7149692"/>
                  <a:gd name="connsiteY106" fmla="*/ 1270000 h 4706410"/>
                  <a:gd name="connsiteX107" fmla="*/ 5505945 w 7149692"/>
                  <a:gd name="connsiteY107" fmla="*/ 1185334 h 4706410"/>
                  <a:gd name="connsiteX108" fmla="*/ 5446679 w 7149692"/>
                  <a:gd name="connsiteY108" fmla="*/ 1083734 h 4706410"/>
                  <a:gd name="connsiteX109" fmla="*/ 5395879 w 7149692"/>
                  <a:gd name="connsiteY109" fmla="*/ 1024467 h 4706410"/>
                  <a:gd name="connsiteX110" fmla="*/ 5336612 w 7149692"/>
                  <a:gd name="connsiteY110" fmla="*/ 939800 h 4706410"/>
                  <a:gd name="connsiteX111" fmla="*/ 5294279 w 7149692"/>
                  <a:gd name="connsiteY111" fmla="*/ 889000 h 4706410"/>
                  <a:gd name="connsiteX112" fmla="*/ 5226545 w 7149692"/>
                  <a:gd name="connsiteY112" fmla="*/ 838200 h 4706410"/>
                  <a:gd name="connsiteX113" fmla="*/ 5158812 w 7149692"/>
                  <a:gd name="connsiteY113" fmla="*/ 812800 h 4706410"/>
                  <a:gd name="connsiteX114" fmla="*/ 5065679 w 7149692"/>
                  <a:gd name="connsiteY114" fmla="*/ 778934 h 4706410"/>
                  <a:gd name="connsiteX115" fmla="*/ 4955612 w 7149692"/>
                  <a:gd name="connsiteY115" fmla="*/ 753534 h 4706410"/>
                  <a:gd name="connsiteX116" fmla="*/ 4887879 w 7149692"/>
                  <a:gd name="connsiteY116" fmla="*/ 736600 h 4706410"/>
                  <a:gd name="connsiteX117" fmla="*/ 4760879 w 7149692"/>
                  <a:gd name="connsiteY117" fmla="*/ 795867 h 4706410"/>
                  <a:gd name="connsiteX118" fmla="*/ 4667745 w 7149692"/>
                  <a:gd name="connsiteY118" fmla="*/ 872067 h 4706410"/>
                  <a:gd name="connsiteX119" fmla="*/ 4600012 w 7149692"/>
                  <a:gd name="connsiteY119" fmla="*/ 990600 h 4706410"/>
                  <a:gd name="connsiteX120" fmla="*/ 4574612 w 7149692"/>
                  <a:gd name="connsiteY120" fmla="*/ 1066800 h 4706410"/>
                  <a:gd name="connsiteX121" fmla="*/ 4540745 w 7149692"/>
                  <a:gd name="connsiteY121" fmla="*/ 1210734 h 4706410"/>
                  <a:gd name="connsiteX122" fmla="*/ 4489945 w 7149692"/>
                  <a:gd name="connsiteY122" fmla="*/ 1168400 h 4706410"/>
                  <a:gd name="connsiteX123" fmla="*/ 4447612 w 7149692"/>
                  <a:gd name="connsiteY123" fmla="*/ 1049867 h 4706410"/>
                  <a:gd name="connsiteX124" fmla="*/ 4379879 w 7149692"/>
                  <a:gd name="connsiteY124" fmla="*/ 922867 h 4706410"/>
                  <a:gd name="connsiteX125" fmla="*/ 4329079 w 7149692"/>
                  <a:gd name="connsiteY125" fmla="*/ 821267 h 4706410"/>
                  <a:gd name="connsiteX126" fmla="*/ 4269812 w 7149692"/>
                  <a:gd name="connsiteY126" fmla="*/ 711200 h 4706410"/>
                  <a:gd name="connsiteX127" fmla="*/ 4210545 w 7149692"/>
                  <a:gd name="connsiteY127" fmla="*/ 609600 h 4706410"/>
                  <a:gd name="connsiteX128" fmla="*/ 4134345 w 7149692"/>
                  <a:gd name="connsiteY128" fmla="*/ 516467 h 4706410"/>
                  <a:gd name="connsiteX129" fmla="*/ 4100479 w 7149692"/>
                  <a:gd name="connsiteY129" fmla="*/ 448734 h 4706410"/>
                  <a:gd name="connsiteX130" fmla="*/ 4041212 w 7149692"/>
                  <a:gd name="connsiteY130" fmla="*/ 372534 h 4706410"/>
                  <a:gd name="connsiteX131" fmla="*/ 3990412 w 7149692"/>
                  <a:gd name="connsiteY131" fmla="*/ 313267 h 4706410"/>
                  <a:gd name="connsiteX132" fmla="*/ 3939612 w 7149692"/>
                  <a:gd name="connsiteY132" fmla="*/ 254000 h 4706410"/>
                  <a:gd name="connsiteX133" fmla="*/ 3846479 w 7149692"/>
                  <a:gd name="connsiteY133" fmla="*/ 186267 h 4706410"/>
                  <a:gd name="connsiteX134" fmla="*/ 3787212 w 7149692"/>
                  <a:gd name="connsiteY134" fmla="*/ 135467 h 4706410"/>
                  <a:gd name="connsiteX135" fmla="*/ 3694079 w 7149692"/>
                  <a:gd name="connsiteY135" fmla="*/ 101600 h 4706410"/>
                  <a:gd name="connsiteX136" fmla="*/ 3617879 w 7149692"/>
                  <a:gd name="connsiteY136" fmla="*/ 67734 h 4706410"/>
                  <a:gd name="connsiteX137" fmla="*/ 3550145 w 7149692"/>
                  <a:gd name="connsiteY137" fmla="*/ 42334 h 4706410"/>
                  <a:gd name="connsiteX138" fmla="*/ 3431612 w 7149692"/>
                  <a:gd name="connsiteY138" fmla="*/ 8467 h 4706410"/>
                  <a:gd name="connsiteX139" fmla="*/ 3330012 w 7149692"/>
                  <a:gd name="connsiteY139" fmla="*/ 0 h 4706410"/>
                  <a:gd name="connsiteX140" fmla="*/ 3143745 w 7149692"/>
                  <a:gd name="connsiteY140" fmla="*/ 8467 h 4706410"/>
                  <a:gd name="connsiteX141" fmla="*/ 3050612 w 7149692"/>
                  <a:gd name="connsiteY141" fmla="*/ 25400 h 4706410"/>
                  <a:gd name="connsiteX142" fmla="*/ 2991345 w 7149692"/>
                  <a:gd name="connsiteY142" fmla="*/ 42334 h 4706410"/>
                  <a:gd name="connsiteX143" fmla="*/ 2898212 w 7149692"/>
                  <a:gd name="connsiteY143" fmla="*/ 93134 h 4706410"/>
                  <a:gd name="connsiteX144" fmla="*/ 2805079 w 7149692"/>
                  <a:gd name="connsiteY144" fmla="*/ 160867 h 4706410"/>
                  <a:gd name="connsiteX145" fmla="*/ 2745812 w 7149692"/>
                  <a:gd name="connsiteY145" fmla="*/ 203200 h 4706410"/>
                  <a:gd name="connsiteX146" fmla="*/ 2695012 w 7149692"/>
                  <a:gd name="connsiteY146" fmla="*/ 296334 h 4706410"/>
                  <a:gd name="connsiteX147" fmla="*/ 2644212 w 7149692"/>
                  <a:gd name="connsiteY147" fmla="*/ 389467 h 4706410"/>
                  <a:gd name="connsiteX148" fmla="*/ 2610345 w 7149692"/>
                  <a:gd name="connsiteY148" fmla="*/ 541867 h 4706410"/>
                  <a:gd name="connsiteX149" fmla="*/ 2568012 w 7149692"/>
                  <a:gd name="connsiteY149" fmla="*/ 643467 h 4706410"/>
                  <a:gd name="connsiteX150" fmla="*/ 2542612 w 7149692"/>
                  <a:gd name="connsiteY150" fmla="*/ 728134 h 4706410"/>
                  <a:gd name="connsiteX151" fmla="*/ 2551079 w 7149692"/>
                  <a:gd name="connsiteY151" fmla="*/ 880534 h 4706410"/>
                  <a:gd name="connsiteX152" fmla="*/ 2576479 w 7149692"/>
                  <a:gd name="connsiteY152" fmla="*/ 973667 h 4706410"/>
                  <a:gd name="connsiteX153" fmla="*/ 2618812 w 7149692"/>
                  <a:gd name="connsiteY153" fmla="*/ 1066800 h 4706410"/>
                  <a:gd name="connsiteX154" fmla="*/ 2678079 w 7149692"/>
                  <a:gd name="connsiteY154" fmla="*/ 1134534 h 4706410"/>
                  <a:gd name="connsiteX155" fmla="*/ 2703479 w 7149692"/>
                  <a:gd name="connsiteY155" fmla="*/ 1202267 h 4706410"/>
                  <a:gd name="connsiteX156" fmla="*/ 2635745 w 7149692"/>
                  <a:gd name="connsiteY156" fmla="*/ 1193800 h 4706410"/>
                  <a:gd name="connsiteX157" fmla="*/ 2568012 w 7149692"/>
                  <a:gd name="connsiteY157" fmla="*/ 1117600 h 4706410"/>
                  <a:gd name="connsiteX158" fmla="*/ 2508745 w 7149692"/>
                  <a:gd name="connsiteY158" fmla="*/ 1049867 h 4706410"/>
                  <a:gd name="connsiteX159" fmla="*/ 2432545 w 7149692"/>
                  <a:gd name="connsiteY159" fmla="*/ 999067 h 4706410"/>
                  <a:gd name="connsiteX160" fmla="*/ 2305545 w 7149692"/>
                  <a:gd name="connsiteY160" fmla="*/ 889000 h 4706410"/>
                  <a:gd name="connsiteX161" fmla="*/ 2187012 w 7149692"/>
                  <a:gd name="connsiteY161" fmla="*/ 804334 h 4706410"/>
                  <a:gd name="connsiteX162" fmla="*/ 2017679 w 7149692"/>
                  <a:gd name="connsiteY162" fmla="*/ 677334 h 4706410"/>
                  <a:gd name="connsiteX163" fmla="*/ 1873745 w 7149692"/>
                  <a:gd name="connsiteY163" fmla="*/ 575734 h 4706410"/>
                  <a:gd name="connsiteX164" fmla="*/ 1789079 w 7149692"/>
                  <a:gd name="connsiteY164" fmla="*/ 533400 h 4706410"/>
                  <a:gd name="connsiteX165" fmla="*/ 1611279 w 7149692"/>
                  <a:gd name="connsiteY165" fmla="*/ 474134 h 4706410"/>
                  <a:gd name="connsiteX166" fmla="*/ 1501212 w 7149692"/>
                  <a:gd name="connsiteY166" fmla="*/ 465667 h 4706410"/>
                  <a:gd name="connsiteX167" fmla="*/ 1314945 w 7149692"/>
                  <a:gd name="connsiteY167" fmla="*/ 474134 h 4706410"/>
                  <a:gd name="connsiteX168" fmla="*/ 1179479 w 7149692"/>
                  <a:gd name="connsiteY168" fmla="*/ 508000 h 4706410"/>
                  <a:gd name="connsiteX169" fmla="*/ 1111745 w 7149692"/>
                  <a:gd name="connsiteY169" fmla="*/ 524934 h 4706410"/>
                  <a:gd name="connsiteX170" fmla="*/ 1044012 w 7149692"/>
                  <a:gd name="connsiteY170" fmla="*/ 567267 h 4706410"/>
                  <a:gd name="connsiteX171" fmla="*/ 993212 w 7149692"/>
                  <a:gd name="connsiteY171" fmla="*/ 618067 h 4706410"/>
                  <a:gd name="connsiteX172" fmla="*/ 933945 w 7149692"/>
                  <a:gd name="connsiteY172" fmla="*/ 728134 h 4706410"/>
                  <a:gd name="connsiteX173" fmla="*/ 900079 w 7149692"/>
                  <a:gd name="connsiteY173" fmla="*/ 778934 h 4706410"/>
                  <a:gd name="connsiteX174" fmla="*/ 883145 w 7149692"/>
                  <a:gd name="connsiteY174" fmla="*/ 838200 h 4706410"/>
                  <a:gd name="connsiteX175" fmla="*/ 866212 w 7149692"/>
                  <a:gd name="connsiteY175" fmla="*/ 905934 h 4706410"/>
                  <a:gd name="connsiteX176" fmla="*/ 883145 w 7149692"/>
                  <a:gd name="connsiteY176" fmla="*/ 1227667 h 4706410"/>
                  <a:gd name="connsiteX177" fmla="*/ 908545 w 7149692"/>
                  <a:gd name="connsiteY177" fmla="*/ 1320800 h 4706410"/>
                  <a:gd name="connsiteX178" fmla="*/ 967812 w 7149692"/>
                  <a:gd name="connsiteY178" fmla="*/ 1413934 h 4706410"/>
                  <a:gd name="connsiteX179" fmla="*/ 1010145 w 7149692"/>
                  <a:gd name="connsiteY179" fmla="*/ 1490134 h 4706410"/>
                  <a:gd name="connsiteX180" fmla="*/ 1060945 w 7149692"/>
                  <a:gd name="connsiteY180" fmla="*/ 1532467 h 4706410"/>
                  <a:gd name="connsiteX181" fmla="*/ 1145612 w 7149692"/>
                  <a:gd name="connsiteY181" fmla="*/ 1617134 h 4706410"/>
                  <a:gd name="connsiteX182" fmla="*/ 1230279 w 7149692"/>
                  <a:gd name="connsiteY182" fmla="*/ 1710267 h 4706410"/>
                  <a:gd name="connsiteX183" fmla="*/ 1314945 w 7149692"/>
                  <a:gd name="connsiteY183" fmla="*/ 1794934 h 4706410"/>
                  <a:gd name="connsiteX184" fmla="*/ 1391145 w 7149692"/>
                  <a:gd name="connsiteY184" fmla="*/ 1862667 h 4706410"/>
                  <a:gd name="connsiteX185" fmla="*/ 1433479 w 7149692"/>
                  <a:gd name="connsiteY185" fmla="*/ 1921934 h 4706410"/>
                  <a:gd name="connsiteX186" fmla="*/ 1357279 w 7149692"/>
                  <a:gd name="connsiteY186" fmla="*/ 1921934 h 4706410"/>
                  <a:gd name="connsiteX187" fmla="*/ 1298012 w 7149692"/>
                  <a:gd name="connsiteY187" fmla="*/ 1888067 h 4706410"/>
                  <a:gd name="connsiteX188" fmla="*/ 1204879 w 7149692"/>
                  <a:gd name="connsiteY188" fmla="*/ 1845734 h 4706410"/>
                  <a:gd name="connsiteX189" fmla="*/ 1128679 w 7149692"/>
                  <a:gd name="connsiteY189" fmla="*/ 1820334 h 4706410"/>
                  <a:gd name="connsiteX190" fmla="*/ 967812 w 7149692"/>
                  <a:gd name="connsiteY190" fmla="*/ 1811867 h 4706410"/>
                  <a:gd name="connsiteX191" fmla="*/ 866212 w 7149692"/>
                  <a:gd name="connsiteY191" fmla="*/ 1803400 h 4706410"/>
                  <a:gd name="connsiteX192" fmla="*/ 790012 w 7149692"/>
                  <a:gd name="connsiteY192" fmla="*/ 1811867 h 4706410"/>
                  <a:gd name="connsiteX193" fmla="*/ 722279 w 7149692"/>
                  <a:gd name="connsiteY193" fmla="*/ 1837267 h 4706410"/>
                  <a:gd name="connsiteX194" fmla="*/ 654545 w 7149692"/>
                  <a:gd name="connsiteY194" fmla="*/ 1896534 h 4706410"/>
                  <a:gd name="connsiteX195" fmla="*/ 544479 w 7149692"/>
                  <a:gd name="connsiteY195" fmla="*/ 1981200 h 4706410"/>
                  <a:gd name="connsiteX196" fmla="*/ 459812 w 7149692"/>
                  <a:gd name="connsiteY196" fmla="*/ 2032000 h 4706410"/>
                  <a:gd name="connsiteX197" fmla="*/ 400545 w 7149692"/>
                  <a:gd name="connsiteY197" fmla="*/ 2099734 h 4706410"/>
                  <a:gd name="connsiteX198" fmla="*/ 332812 w 7149692"/>
                  <a:gd name="connsiteY198" fmla="*/ 2159000 h 4706410"/>
                  <a:gd name="connsiteX199" fmla="*/ 282012 w 7149692"/>
                  <a:gd name="connsiteY199" fmla="*/ 2235200 h 4706410"/>
                  <a:gd name="connsiteX200" fmla="*/ 205812 w 7149692"/>
                  <a:gd name="connsiteY200" fmla="*/ 2362200 h 4706410"/>
                  <a:gd name="connsiteX201" fmla="*/ 180412 w 7149692"/>
                  <a:gd name="connsiteY201" fmla="*/ 2446867 h 4706410"/>
                  <a:gd name="connsiteX202" fmla="*/ 239679 w 7149692"/>
                  <a:gd name="connsiteY202" fmla="*/ 2573867 h 4706410"/>
                  <a:gd name="connsiteX203" fmla="*/ 315879 w 7149692"/>
                  <a:gd name="connsiteY203" fmla="*/ 2641600 h 4706410"/>
                  <a:gd name="connsiteX204" fmla="*/ 417479 w 7149692"/>
                  <a:gd name="connsiteY204" fmla="*/ 2709334 h 4706410"/>
                  <a:gd name="connsiteX205" fmla="*/ 510612 w 7149692"/>
                  <a:gd name="connsiteY205" fmla="*/ 2768600 h 4706410"/>
                  <a:gd name="connsiteX206" fmla="*/ 561412 w 7149692"/>
                  <a:gd name="connsiteY206" fmla="*/ 2827867 h 4706410"/>
                  <a:gd name="connsiteX207" fmla="*/ 603745 w 7149692"/>
                  <a:gd name="connsiteY207" fmla="*/ 2895600 h 4706410"/>
                  <a:gd name="connsiteX0" fmla="*/ 603745 w 7149692"/>
                  <a:gd name="connsiteY0" fmla="*/ 2895600 h 4706410"/>
                  <a:gd name="connsiteX1" fmla="*/ 383612 w 7149692"/>
                  <a:gd name="connsiteY1" fmla="*/ 2971800 h 4706410"/>
                  <a:gd name="connsiteX2" fmla="*/ 298945 w 7149692"/>
                  <a:gd name="connsiteY2" fmla="*/ 2997200 h 4706410"/>
                  <a:gd name="connsiteX3" fmla="*/ 205812 w 7149692"/>
                  <a:gd name="connsiteY3" fmla="*/ 3064934 h 4706410"/>
                  <a:gd name="connsiteX4" fmla="*/ 129612 w 7149692"/>
                  <a:gd name="connsiteY4" fmla="*/ 3124200 h 4706410"/>
                  <a:gd name="connsiteX5" fmla="*/ 78812 w 7149692"/>
                  <a:gd name="connsiteY5" fmla="*/ 3200400 h 4706410"/>
                  <a:gd name="connsiteX6" fmla="*/ 36479 w 7149692"/>
                  <a:gd name="connsiteY6" fmla="*/ 3310467 h 4706410"/>
                  <a:gd name="connsiteX7" fmla="*/ 19545 w 7149692"/>
                  <a:gd name="connsiteY7" fmla="*/ 3386667 h 4706410"/>
                  <a:gd name="connsiteX8" fmla="*/ 11079 w 7149692"/>
                  <a:gd name="connsiteY8" fmla="*/ 3505200 h 4706410"/>
                  <a:gd name="connsiteX9" fmla="*/ 36479 w 7149692"/>
                  <a:gd name="connsiteY9" fmla="*/ 3784600 h 4706410"/>
                  <a:gd name="connsiteX10" fmla="*/ 87279 w 7149692"/>
                  <a:gd name="connsiteY10" fmla="*/ 3894667 h 4706410"/>
                  <a:gd name="connsiteX11" fmla="*/ 121145 w 7149692"/>
                  <a:gd name="connsiteY11" fmla="*/ 3953934 h 4706410"/>
                  <a:gd name="connsiteX12" fmla="*/ 171945 w 7149692"/>
                  <a:gd name="connsiteY12" fmla="*/ 4030134 h 4706410"/>
                  <a:gd name="connsiteX13" fmla="*/ 239679 w 7149692"/>
                  <a:gd name="connsiteY13" fmla="*/ 4089400 h 4706410"/>
                  <a:gd name="connsiteX14" fmla="*/ 315879 w 7149692"/>
                  <a:gd name="connsiteY14" fmla="*/ 4148667 h 4706410"/>
                  <a:gd name="connsiteX15" fmla="*/ 442879 w 7149692"/>
                  <a:gd name="connsiteY15" fmla="*/ 4233334 h 4706410"/>
                  <a:gd name="connsiteX16" fmla="*/ 510612 w 7149692"/>
                  <a:gd name="connsiteY16" fmla="*/ 4267200 h 4706410"/>
                  <a:gd name="connsiteX17" fmla="*/ 595279 w 7149692"/>
                  <a:gd name="connsiteY17" fmla="*/ 4309534 h 4706410"/>
                  <a:gd name="connsiteX18" fmla="*/ 713812 w 7149692"/>
                  <a:gd name="connsiteY18" fmla="*/ 4360334 h 4706410"/>
                  <a:gd name="connsiteX19" fmla="*/ 764612 w 7149692"/>
                  <a:gd name="connsiteY19" fmla="*/ 4385734 h 4706410"/>
                  <a:gd name="connsiteX20" fmla="*/ 891612 w 7149692"/>
                  <a:gd name="connsiteY20" fmla="*/ 4394200 h 4706410"/>
                  <a:gd name="connsiteX21" fmla="*/ 1060945 w 7149692"/>
                  <a:gd name="connsiteY21" fmla="*/ 4377267 h 4706410"/>
                  <a:gd name="connsiteX22" fmla="*/ 1187945 w 7149692"/>
                  <a:gd name="connsiteY22" fmla="*/ 4326467 h 4706410"/>
                  <a:gd name="connsiteX23" fmla="*/ 1272612 w 7149692"/>
                  <a:gd name="connsiteY23" fmla="*/ 4267200 h 4706410"/>
                  <a:gd name="connsiteX24" fmla="*/ 1348812 w 7149692"/>
                  <a:gd name="connsiteY24" fmla="*/ 4191000 h 4706410"/>
                  <a:gd name="connsiteX25" fmla="*/ 1450412 w 7149692"/>
                  <a:gd name="connsiteY25" fmla="*/ 4123267 h 4706410"/>
                  <a:gd name="connsiteX26" fmla="*/ 1518145 w 7149692"/>
                  <a:gd name="connsiteY26" fmla="*/ 4013200 h 4706410"/>
                  <a:gd name="connsiteX27" fmla="*/ 1594345 w 7149692"/>
                  <a:gd name="connsiteY27" fmla="*/ 4123267 h 4706410"/>
                  <a:gd name="connsiteX28" fmla="*/ 1679012 w 7149692"/>
                  <a:gd name="connsiteY28" fmla="*/ 4241800 h 4706410"/>
                  <a:gd name="connsiteX29" fmla="*/ 1763679 w 7149692"/>
                  <a:gd name="connsiteY29" fmla="*/ 4334934 h 4706410"/>
                  <a:gd name="connsiteX30" fmla="*/ 1831412 w 7149692"/>
                  <a:gd name="connsiteY30" fmla="*/ 4368800 h 4706410"/>
                  <a:gd name="connsiteX31" fmla="*/ 1890679 w 7149692"/>
                  <a:gd name="connsiteY31" fmla="*/ 4411134 h 4706410"/>
                  <a:gd name="connsiteX32" fmla="*/ 2091194 w 7149692"/>
                  <a:gd name="connsiteY32" fmla="*/ 4540240 h 4706410"/>
                  <a:gd name="connsiteX33" fmla="*/ 2296254 w 7149692"/>
                  <a:gd name="connsiteY33" fmla="*/ 4606327 h 4706410"/>
                  <a:gd name="connsiteX34" fmla="*/ 2461561 w 7149692"/>
                  <a:gd name="connsiteY34" fmla="*/ 4624907 h 4706410"/>
                  <a:gd name="connsiteX35" fmla="*/ 2685721 w 7149692"/>
                  <a:gd name="connsiteY35" fmla="*/ 4650077 h 4706410"/>
                  <a:gd name="connsiteX36" fmla="*/ 2851703 w 7149692"/>
                  <a:gd name="connsiteY36" fmla="*/ 4668989 h 4706410"/>
                  <a:gd name="connsiteX37" fmla="*/ 3025212 w 7149692"/>
                  <a:gd name="connsiteY37" fmla="*/ 4631267 h 4706410"/>
                  <a:gd name="connsiteX38" fmla="*/ 3084479 w 7149692"/>
                  <a:gd name="connsiteY38" fmla="*/ 4555067 h 4706410"/>
                  <a:gd name="connsiteX39" fmla="*/ 3160679 w 7149692"/>
                  <a:gd name="connsiteY39" fmla="*/ 4419600 h 4706410"/>
                  <a:gd name="connsiteX40" fmla="*/ 3203012 w 7149692"/>
                  <a:gd name="connsiteY40" fmla="*/ 4351867 h 4706410"/>
                  <a:gd name="connsiteX41" fmla="*/ 3262279 w 7149692"/>
                  <a:gd name="connsiteY41" fmla="*/ 4275667 h 4706410"/>
                  <a:gd name="connsiteX42" fmla="*/ 3287679 w 7149692"/>
                  <a:gd name="connsiteY42" fmla="*/ 4224867 h 4706410"/>
                  <a:gd name="connsiteX43" fmla="*/ 3313079 w 7149692"/>
                  <a:gd name="connsiteY43" fmla="*/ 4123267 h 4706410"/>
                  <a:gd name="connsiteX44" fmla="*/ 3338479 w 7149692"/>
                  <a:gd name="connsiteY44" fmla="*/ 4055534 h 4706410"/>
                  <a:gd name="connsiteX45" fmla="*/ 3355412 w 7149692"/>
                  <a:gd name="connsiteY45" fmla="*/ 3987800 h 4706410"/>
                  <a:gd name="connsiteX46" fmla="*/ 3431612 w 7149692"/>
                  <a:gd name="connsiteY46" fmla="*/ 4047067 h 4706410"/>
                  <a:gd name="connsiteX47" fmla="*/ 3473945 w 7149692"/>
                  <a:gd name="connsiteY47" fmla="*/ 4089400 h 4706410"/>
                  <a:gd name="connsiteX48" fmla="*/ 3541679 w 7149692"/>
                  <a:gd name="connsiteY48" fmla="*/ 4165600 h 4706410"/>
                  <a:gd name="connsiteX49" fmla="*/ 3617879 w 7149692"/>
                  <a:gd name="connsiteY49" fmla="*/ 4233334 h 4706410"/>
                  <a:gd name="connsiteX50" fmla="*/ 3677145 w 7149692"/>
                  <a:gd name="connsiteY50" fmla="*/ 4292600 h 4706410"/>
                  <a:gd name="connsiteX51" fmla="*/ 3736412 w 7149692"/>
                  <a:gd name="connsiteY51" fmla="*/ 4360334 h 4706410"/>
                  <a:gd name="connsiteX52" fmla="*/ 3795679 w 7149692"/>
                  <a:gd name="connsiteY52" fmla="*/ 4402667 h 4706410"/>
                  <a:gd name="connsiteX53" fmla="*/ 3897279 w 7149692"/>
                  <a:gd name="connsiteY53" fmla="*/ 4461934 h 4706410"/>
                  <a:gd name="connsiteX54" fmla="*/ 3998879 w 7149692"/>
                  <a:gd name="connsiteY54" fmla="*/ 4495800 h 4706410"/>
                  <a:gd name="connsiteX55" fmla="*/ 4210134 w 7149692"/>
                  <a:gd name="connsiteY55" fmla="*/ 4613145 h 4706410"/>
                  <a:gd name="connsiteX56" fmla="*/ 4389384 w 7149692"/>
                  <a:gd name="connsiteY56" fmla="*/ 4670995 h 4706410"/>
                  <a:gd name="connsiteX57" fmla="*/ 4631301 w 7149692"/>
                  <a:gd name="connsiteY57" fmla="*/ 4701566 h 4706410"/>
                  <a:gd name="connsiteX58" fmla="*/ 4871360 w 7149692"/>
                  <a:gd name="connsiteY58" fmla="*/ 4703213 h 4706410"/>
                  <a:gd name="connsiteX59" fmla="*/ 5145388 w 7149692"/>
                  <a:gd name="connsiteY59" fmla="*/ 4670765 h 4706410"/>
                  <a:gd name="connsiteX60" fmla="*/ 5421279 w 7149692"/>
                  <a:gd name="connsiteY60" fmla="*/ 4563534 h 4706410"/>
                  <a:gd name="connsiteX61" fmla="*/ 5497479 w 7149692"/>
                  <a:gd name="connsiteY61" fmla="*/ 4529667 h 4706410"/>
                  <a:gd name="connsiteX62" fmla="*/ 5565212 w 7149692"/>
                  <a:gd name="connsiteY62" fmla="*/ 4461934 h 4706410"/>
                  <a:gd name="connsiteX63" fmla="*/ 5658345 w 7149692"/>
                  <a:gd name="connsiteY63" fmla="*/ 4385734 h 4706410"/>
                  <a:gd name="connsiteX64" fmla="*/ 5717612 w 7149692"/>
                  <a:gd name="connsiteY64" fmla="*/ 4343400 h 4706410"/>
                  <a:gd name="connsiteX65" fmla="*/ 5759945 w 7149692"/>
                  <a:gd name="connsiteY65" fmla="*/ 4292600 h 4706410"/>
                  <a:gd name="connsiteX66" fmla="*/ 5802279 w 7149692"/>
                  <a:gd name="connsiteY66" fmla="*/ 4174067 h 4706410"/>
                  <a:gd name="connsiteX67" fmla="*/ 5827679 w 7149692"/>
                  <a:gd name="connsiteY67" fmla="*/ 4097867 h 4706410"/>
                  <a:gd name="connsiteX68" fmla="*/ 5861545 w 7149692"/>
                  <a:gd name="connsiteY68" fmla="*/ 3987800 h 4706410"/>
                  <a:gd name="connsiteX69" fmla="*/ 5997012 w 7149692"/>
                  <a:gd name="connsiteY69" fmla="*/ 4013200 h 4706410"/>
                  <a:gd name="connsiteX70" fmla="*/ 6327212 w 7149692"/>
                  <a:gd name="connsiteY70" fmla="*/ 4004734 h 4706410"/>
                  <a:gd name="connsiteX71" fmla="*/ 6411879 w 7149692"/>
                  <a:gd name="connsiteY71" fmla="*/ 3996267 h 4706410"/>
                  <a:gd name="connsiteX72" fmla="*/ 6589679 w 7149692"/>
                  <a:gd name="connsiteY72" fmla="*/ 3979334 h 4706410"/>
                  <a:gd name="connsiteX73" fmla="*/ 6784412 w 7149692"/>
                  <a:gd name="connsiteY73" fmla="*/ 3945467 h 4706410"/>
                  <a:gd name="connsiteX74" fmla="*/ 6869079 w 7149692"/>
                  <a:gd name="connsiteY74" fmla="*/ 3869267 h 4706410"/>
                  <a:gd name="connsiteX75" fmla="*/ 6936812 w 7149692"/>
                  <a:gd name="connsiteY75" fmla="*/ 3759200 h 4706410"/>
                  <a:gd name="connsiteX76" fmla="*/ 6987612 w 7149692"/>
                  <a:gd name="connsiteY76" fmla="*/ 3666067 h 4706410"/>
                  <a:gd name="connsiteX77" fmla="*/ 7029945 w 7149692"/>
                  <a:gd name="connsiteY77" fmla="*/ 3572934 h 4706410"/>
                  <a:gd name="connsiteX78" fmla="*/ 7055345 w 7149692"/>
                  <a:gd name="connsiteY78" fmla="*/ 3479800 h 4706410"/>
                  <a:gd name="connsiteX79" fmla="*/ 7106145 w 7149692"/>
                  <a:gd name="connsiteY79" fmla="*/ 3378200 h 4706410"/>
                  <a:gd name="connsiteX80" fmla="*/ 7140012 w 7149692"/>
                  <a:gd name="connsiteY80" fmla="*/ 3259667 h 4706410"/>
                  <a:gd name="connsiteX81" fmla="*/ 7140012 w 7149692"/>
                  <a:gd name="connsiteY81" fmla="*/ 2937934 h 4706410"/>
                  <a:gd name="connsiteX82" fmla="*/ 7114612 w 7149692"/>
                  <a:gd name="connsiteY82" fmla="*/ 2836334 h 4706410"/>
                  <a:gd name="connsiteX83" fmla="*/ 7063812 w 7149692"/>
                  <a:gd name="connsiteY83" fmla="*/ 2743200 h 4706410"/>
                  <a:gd name="connsiteX84" fmla="*/ 7029945 w 7149692"/>
                  <a:gd name="connsiteY84" fmla="*/ 2641600 h 4706410"/>
                  <a:gd name="connsiteX85" fmla="*/ 7004545 w 7149692"/>
                  <a:gd name="connsiteY85" fmla="*/ 2582334 h 4706410"/>
                  <a:gd name="connsiteX86" fmla="*/ 6953745 w 7149692"/>
                  <a:gd name="connsiteY86" fmla="*/ 2514600 h 4706410"/>
                  <a:gd name="connsiteX87" fmla="*/ 6826745 w 7149692"/>
                  <a:gd name="connsiteY87" fmla="*/ 2421467 h 4706410"/>
                  <a:gd name="connsiteX88" fmla="*/ 6759012 w 7149692"/>
                  <a:gd name="connsiteY88" fmla="*/ 2396067 h 4706410"/>
                  <a:gd name="connsiteX89" fmla="*/ 6657412 w 7149692"/>
                  <a:gd name="connsiteY89" fmla="*/ 2319867 h 4706410"/>
                  <a:gd name="connsiteX90" fmla="*/ 6538879 w 7149692"/>
                  <a:gd name="connsiteY90" fmla="*/ 2294467 h 4706410"/>
                  <a:gd name="connsiteX91" fmla="*/ 6445745 w 7149692"/>
                  <a:gd name="connsiteY91" fmla="*/ 2260600 h 4706410"/>
                  <a:gd name="connsiteX92" fmla="*/ 6132479 w 7149692"/>
                  <a:gd name="connsiteY92" fmla="*/ 2260600 h 4706410"/>
                  <a:gd name="connsiteX93" fmla="*/ 6013945 w 7149692"/>
                  <a:gd name="connsiteY93" fmla="*/ 2302934 h 4706410"/>
                  <a:gd name="connsiteX94" fmla="*/ 5954679 w 7149692"/>
                  <a:gd name="connsiteY94" fmla="*/ 2319867 h 4706410"/>
                  <a:gd name="connsiteX95" fmla="*/ 5929279 w 7149692"/>
                  <a:gd name="connsiteY95" fmla="*/ 2167467 h 4706410"/>
                  <a:gd name="connsiteX96" fmla="*/ 5903879 w 7149692"/>
                  <a:gd name="connsiteY96" fmla="*/ 2091267 h 4706410"/>
                  <a:gd name="connsiteX97" fmla="*/ 5878479 w 7149692"/>
                  <a:gd name="connsiteY97" fmla="*/ 1955800 h 4706410"/>
                  <a:gd name="connsiteX98" fmla="*/ 5853079 w 7149692"/>
                  <a:gd name="connsiteY98" fmla="*/ 1905000 h 4706410"/>
                  <a:gd name="connsiteX99" fmla="*/ 5810745 w 7149692"/>
                  <a:gd name="connsiteY99" fmla="*/ 1811867 h 4706410"/>
                  <a:gd name="connsiteX100" fmla="*/ 5759945 w 7149692"/>
                  <a:gd name="connsiteY100" fmla="*/ 1693334 h 4706410"/>
                  <a:gd name="connsiteX101" fmla="*/ 5726079 w 7149692"/>
                  <a:gd name="connsiteY101" fmla="*/ 1591734 h 4706410"/>
                  <a:gd name="connsiteX102" fmla="*/ 5675279 w 7149692"/>
                  <a:gd name="connsiteY102" fmla="*/ 1507067 h 4706410"/>
                  <a:gd name="connsiteX103" fmla="*/ 5649879 w 7149692"/>
                  <a:gd name="connsiteY103" fmla="*/ 1447800 h 4706410"/>
                  <a:gd name="connsiteX104" fmla="*/ 5616012 w 7149692"/>
                  <a:gd name="connsiteY104" fmla="*/ 1380067 h 4706410"/>
                  <a:gd name="connsiteX105" fmla="*/ 5556745 w 7149692"/>
                  <a:gd name="connsiteY105" fmla="*/ 1270000 h 4706410"/>
                  <a:gd name="connsiteX106" fmla="*/ 5505945 w 7149692"/>
                  <a:gd name="connsiteY106" fmla="*/ 1185334 h 4706410"/>
                  <a:gd name="connsiteX107" fmla="*/ 5446679 w 7149692"/>
                  <a:gd name="connsiteY107" fmla="*/ 1083734 h 4706410"/>
                  <a:gd name="connsiteX108" fmla="*/ 5395879 w 7149692"/>
                  <a:gd name="connsiteY108" fmla="*/ 1024467 h 4706410"/>
                  <a:gd name="connsiteX109" fmla="*/ 5336612 w 7149692"/>
                  <a:gd name="connsiteY109" fmla="*/ 939800 h 4706410"/>
                  <a:gd name="connsiteX110" fmla="*/ 5294279 w 7149692"/>
                  <a:gd name="connsiteY110" fmla="*/ 889000 h 4706410"/>
                  <a:gd name="connsiteX111" fmla="*/ 5226545 w 7149692"/>
                  <a:gd name="connsiteY111" fmla="*/ 838200 h 4706410"/>
                  <a:gd name="connsiteX112" fmla="*/ 5158812 w 7149692"/>
                  <a:gd name="connsiteY112" fmla="*/ 812800 h 4706410"/>
                  <a:gd name="connsiteX113" fmla="*/ 5065679 w 7149692"/>
                  <a:gd name="connsiteY113" fmla="*/ 778934 h 4706410"/>
                  <a:gd name="connsiteX114" fmla="*/ 4955612 w 7149692"/>
                  <a:gd name="connsiteY114" fmla="*/ 753534 h 4706410"/>
                  <a:gd name="connsiteX115" fmla="*/ 4887879 w 7149692"/>
                  <a:gd name="connsiteY115" fmla="*/ 736600 h 4706410"/>
                  <a:gd name="connsiteX116" fmla="*/ 4760879 w 7149692"/>
                  <a:gd name="connsiteY116" fmla="*/ 795867 h 4706410"/>
                  <a:gd name="connsiteX117" fmla="*/ 4667745 w 7149692"/>
                  <a:gd name="connsiteY117" fmla="*/ 872067 h 4706410"/>
                  <a:gd name="connsiteX118" fmla="*/ 4600012 w 7149692"/>
                  <a:gd name="connsiteY118" fmla="*/ 990600 h 4706410"/>
                  <a:gd name="connsiteX119" fmla="*/ 4574612 w 7149692"/>
                  <a:gd name="connsiteY119" fmla="*/ 1066800 h 4706410"/>
                  <a:gd name="connsiteX120" fmla="*/ 4540745 w 7149692"/>
                  <a:gd name="connsiteY120" fmla="*/ 1210734 h 4706410"/>
                  <a:gd name="connsiteX121" fmla="*/ 4489945 w 7149692"/>
                  <a:gd name="connsiteY121" fmla="*/ 1168400 h 4706410"/>
                  <a:gd name="connsiteX122" fmla="*/ 4447612 w 7149692"/>
                  <a:gd name="connsiteY122" fmla="*/ 1049867 h 4706410"/>
                  <a:gd name="connsiteX123" fmla="*/ 4379879 w 7149692"/>
                  <a:gd name="connsiteY123" fmla="*/ 922867 h 4706410"/>
                  <a:gd name="connsiteX124" fmla="*/ 4329079 w 7149692"/>
                  <a:gd name="connsiteY124" fmla="*/ 821267 h 4706410"/>
                  <a:gd name="connsiteX125" fmla="*/ 4269812 w 7149692"/>
                  <a:gd name="connsiteY125" fmla="*/ 711200 h 4706410"/>
                  <a:gd name="connsiteX126" fmla="*/ 4210545 w 7149692"/>
                  <a:gd name="connsiteY126" fmla="*/ 609600 h 4706410"/>
                  <a:gd name="connsiteX127" fmla="*/ 4134345 w 7149692"/>
                  <a:gd name="connsiteY127" fmla="*/ 516467 h 4706410"/>
                  <a:gd name="connsiteX128" fmla="*/ 4100479 w 7149692"/>
                  <a:gd name="connsiteY128" fmla="*/ 448734 h 4706410"/>
                  <a:gd name="connsiteX129" fmla="*/ 4041212 w 7149692"/>
                  <a:gd name="connsiteY129" fmla="*/ 372534 h 4706410"/>
                  <a:gd name="connsiteX130" fmla="*/ 3990412 w 7149692"/>
                  <a:gd name="connsiteY130" fmla="*/ 313267 h 4706410"/>
                  <a:gd name="connsiteX131" fmla="*/ 3939612 w 7149692"/>
                  <a:gd name="connsiteY131" fmla="*/ 254000 h 4706410"/>
                  <a:gd name="connsiteX132" fmla="*/ 3846479 w 7149692"/>
                  <a:gd name="connsiteY132" fmla="*/ 186267 h 4706410"/>
                  <a:gd name="connsiteX133" fmla="*/ 3787212 w 7149692"/>
                  <a:gd name="connsiteY133" fmla="*/ 135467 h 4706410"/>
                  <a:gd name="connsiteX134" fmla="*/ 3694079 w 7149692"/>
                  <a:gd name="connsiteY134" fmla="*/ 101600 h 4706410"/>
                  <a:gd name="connsiteX135" fmla="*/ 3617879 w 7149692"/>
                  <a:gd name="connsiteY135" fmla="*/ 67734 h 4706410"/>
                  <a:gd name="connsiteX136" fmla="*/ 3550145 w 7149692"/>
                  <a:gd name="connsiteY136" fmla="*/ 42334 h 4706410"/>
                  <a:gd name="connsiteX137" fmla="*/ 3431612 w 7149692"/>
                  <a:gd name="connsiteY137" fmla="*/ 8467 h 4706410"/>
                  <a:gd name="connsiteX138" fmla="*/ 3330012 w 7149692"/>
                  <a:gd name="connsiteY138" fmla="*/ 0 h 4706410"/>
                  <a:gd name="connsiteX139" fmla="*/ 3143745 w 7149692"/>
                  <a:gd name="connsiteY139" fmla="*/ 8467 h 4706410"/>
                  <a:gd name="connsiteX140" fmla="*/ 3050612 w 7149692"/>
                  <a:gd name="connsiteY140" fmla="*/ 25400 h 4706410"/>
                  <a:gd name="connsiteX141" fmla="*/ 2991345 w 7149692"/>
                  <a:gd name="connsiteY141" fmla="*/ 42334 h 4706410"/>
                  <a:gd name="connsiteX142" fmla="*/ 2898212 w 7149692"/>
                  <a:gd name="connsiteY142" fmla="*/ 93134 h 4706410"/>
                  <a:gd name="connsiteX143" fmla="*/ 2805079 w 7149692"/>
                  <a:gd name="connsiteY143" fmla="*/ 160867 h 4706410"/>
                  <a:gd name="connsiteX144" fmla="*/ 2745812 w 7149692"/>
                  <a:gd name="connsiteY144" fmla="*/ 203200 h 4706410"/>
                  <a:gd name="connsiteX145" fmla="*/ 2695012 w 7149692"/>
                  <a:gd name="connsiteY145" fmla="*/ 296334 h 4706410"/>
                  <a:gd name="connsiteX146" fmla="*/ 2644212 w 7149692"/>
                  <a:gd name="connsiteY146" fmla="*/ 389467 h 4706410"/>
                  <a:gd name="connsiteX147" fmla="*/ 2610345 w 7149692"/>
                  <a:gd name="connsiteY147" fmla="*/ 541867 h 4706410"/>
                  <a:gd name="connsiteX148" fmla="*/ 2568012 w 7149692"/>
                  <a:gd name="connsiteY148" fmla="*/ 643467 h 4706410"/>
                  <a:gd name="connsiteX149" fmla="*/ 2542612 w 7149692"/>
                  <a:gd name="connsiteY149" fmla="*/ 728134 h 4706410"/>
                  <a:gd name="connsiteX150" fmla="*/ 2551079 w 7149692"/>
                  <a:gd name="connsiteY150" fmla="*/ 880534 h 4706410"/>
                  <a:gd name="connsiteX151" fmla="*/ 2576479 w 7149692"/>
                  <a:gd name="connsiteY151" fmla="*/ 973667 h 4706410"/>
                  <a:gd name="connsiteX152" fmla="*/ 2618812 w 7149692"/>
                  <a:gd name="connsiteY152" fmla="*/ 1066800 h 4706410"/>
                  <a:gd name="connsiteX153" fmla="*/ 2678079 w 7149692"/>
                  <a:gd name="connsiteY153" fmla="*/ 1134534 h 4706410"/>
                  <a:gd name="connsiteX154" fmla="*/ 2703479 w 7149692"/>
                  <a:gd name="connsiteY154" fmla="*/ 1202267 h 4706410"/>
                  <a:gd name="connsiteX155" fmla="*/ 2635745 w 7149692"/>
                  <a:gd name="connsiteY155" fmla="*/ 1193800 h 4706410"/>
                  <a:gd name="connsiteX156" fmla="*/ 2568012 w 7149692"/>
                  <a:gd name="connsiteY156" fmla="*/ 1117600 h 4706410"/>
                  <a:gd name="connsiteX157" fmla="*/ 2508745 w 7149692"/>
                  <a:gd name="connsiteY157" fmla="*/ 1049867 h 4706410"/>
                  <a:gd name="connsiteX158" fmla="*/ 2432545 w 7149692"/>
                  <a:gd name="connsiteY158" fmla="*/ 999067 h 4706410"/>
                  <a:gd name="connsiteX159" fmla="*/ 2305545 w 7149692"/>
                  <a:gd name="connsiteY159" fmla="*/ 889000 h 4706410"/>
                  <a:gd name="connsiteX160" fmla="*/ 2187012 w 7149692"/>
                  <a:gd name="connsiteY160" fmla="*/ 804334 h 4706410"/>
                  <a:gd name="connsiteX161" fmla="*/ 2017679 w 7149692"/>
                  <a:gd name="connsiteY161" fmla="*/ 677334 h 4706410"/>
                  <a:gd name="connsiteX162" fmla="*/ 1873745 w 7149692"/>
                  <a:gd name="connsiteY162" fmla="*/ 575734 h 4706410"/>
                  <a:gd name="connsiteX163" fmla="*/ 1789079 w 7149692"/>
                  <a:gd name="connsiteY163" fmla="*/ 533400 h 4706410"/>
                  <a:gd name="connsiteX164" fmla="*/ 1611279 w 7149692"/>
                  <a:gd name="connsiteY164" fmla="*/ 474134 h 4706410"/>
                  <a:gd name="connsiteX165" fmla="*/ 1501212 w 7149692"/>
                  <a:gd name="connsiteY165" fmla="*/ 465667 h 4706410"/>
                  <a:gd name="connsiteX166" fmla="*/ 1314945 w 7149692"/>
                  <a:gd name="connsiteY166" fmla="*/ 474134 h 4706410"/>
                  <a:gd name="connsiteX167" fmla="*/ 1179479 w 7149692"/>
                  <a:gd name="connsiteY167" fmla="*/ 508000 h 4706410"/>
                  <a:gd name="connsiteX168" fmla="*/ 1111745 w 7149692"/>
                  <a:gd name="connsiteY168" fmla="*/ 524934 h 4706410"/>
                  <a:gd name="connsiteX169" fmla="*/ 1044012 w 7149692"/>
                  <a:gd name="connsiteY169" fmla="*/ 567267 h 4706410"/>
                  <a:gd name="connsiteX170" fmla="*/ 993212 w 7149692"/>
                  <a:gd name="connsiteY170" fmla="*/ 618067 h 4706410"/>
                  <a:gd name="connsiteX171" fmla="*/ 933945 w 7149692"/>
                  <a:gd name="connsiteY171" fmla="*/ 728134 h 4706410"/>
                  <a:gd name="connsiteX172" fmla="*/ 900079 w 7149692"/>
                  <a:gd name="connsiteY172" fmla="*/ 778934 h 4706410"/>
                  <a:gd name="connsiteX173" fmla="*/ 883145 w 7149692"/>
                  <a:gd name="connsiteY173" fmla="*/ 838200 h 4706410"/>
                  <a:gd name="connsiteX174" fmla="*/ 866212 w 7149692"/>
                  <a:gd name="connsiteY174" fmla="*/ 905934 h 4706410"/>
                  <a:gd name="connsiteX175" fmla="*/ 883145 w 7149692"/>
                  <a:gd name="connsiteY175" fmla="*/ 1227667 h 4706410"/>
                  <a:gd name="connsiteX176" fmla="*/ 908545 w 7149692"/>
                  <a:gd name="connsiteY176" fmla="*/ 1320800 h 4706410"/>
                  <a:gd name="connsiteX177" fmla="*/ 967812 w 7149692"/>
                  <a:gd name="connsiteY177" fmla="*/ 1413934 h 4706410"/>
                  <a:gd name="connsiteX178" fmla="*/ 1010145 w 7149692"/>
                  <a:gd name="connsiteY178" fmla="*/ 1490134 h 4706410"/>
                  <a:gd name="connsiteX179" fmla="*/ 1060945 w 7149692"/>
                  <a:gd name="connsiteY179" fmla="*/ 1532467 h 4706410"/>
                  <a:gd name="connsiteX180" fmla="*/ 1145612 w 7149692"/>
                  <a:gd name="connsiteY180" fmla="*/ 1617134 h 4706410"/>
                  <a:gd name="connsiteX181" fmla="*/ 1230279 w 7149692"/>
                  <a:gd name="connsiteY181" fmla="*/ 1710267 h 4706410"/>
                  <a:gd name="connsiteX182" fmla="*/ 1314945 w 7149692"/>
                  <a:gd name="connsiteY182" fmla="*/ 1794934 h 4706410"/>
                  <a:gd name="connsiteX183" fmla="*/ 1391145 w 7149692"/>
                  <a:gd name="connsiteY183" fmla="*/ 1862667 h 4706410"/>
                  <a:gd name="connsiteX184" fmla="*/ 1433479 w 7149692"/>
                  <a:gd name="connsiteY184" fmla="*/ 1921934 h 4706410"/>
                  <a:gd name="connsiteX185" fmla="*/ 1357279 w 7149692"/>
                  <a:gd name="connsiteY185" fmla="*/ 1921934 h 4706410"/>
                  <a:gd name="connsiteX186" fmla="*/ 1298012 w 7149692"/>
                  <a:gd name="connsiteY186" fmla="*/ 1888067 h 4706410"/>
                  <a:gd name="connsiteX187" fmla="*/ 1204879 w 7149692"/>
                  <a:gd name="connsiteY187" fmla="*/ 1845734 h 4706410"/>
                  <a:gd name="connsiteX188" fmla="*/ 1128679 w 7149692"/>
                  <a:gd name="connsiteY188" fmla="*/ 1820334 h 4706410"/>
                  <a:gd name="connsiteX189" fmla="*/ 967812 w 7149692"/>
                  <a:gd name="connsiteY189" fmla="*/ 1811867 h 4706410"/>
                  <a:gd name="connsiteX190" fmla="*/ 866212 w 7149692"/>
                  <a:gd name="connsiteY190" fmla="*/ 1803400 h 4706410"/>
                  <a:gd name="connsiteX191" fmla="*/ 790012 w 7149692"/>
                  <a:gd name="connsiteY191" fmla="*/ 1811867 h 4706410"/>
                  <a:gd name="connsiteX192" fmla="*/ 722279 w 7149692"/>
                  <a:gd name="connsiteY192" fmla="*/ 1837267 h 4706410"/>
                  <a:gd name="connsiteX193" fmla="*/ 654545 w 7149692"/>
                  <a:gd name="connsiteY193" fmla="*/ 1896534 h 4706410"/>
                  <a:gd name="connsiteX194" fmla="*/ 544479 w 7149692"/>
                  <a:gd name="connsiteY194" fmla="*/ 1981200 h 4706410"/>
                  <a:gd name="connsiteX195" fmla="*/ 459812 w 7149692"/>
                  <a:gd name="connsiteY195" fmla="*/ 2032000 h 4706410"/>
                  <a:gd name="connsiteX196" fmla="*/ 400545 w 7149692"/>
                  <a:gd name="connsiteY196" fmla="*/ 2099734 h 4706410"/>
                  <a:gd name="connsiteX197" fmla="*/ 332812 w 7149692"/>
                  <a:gd name="connsiteY197" fmla="*/ 2159000 h 4706410"/>
                  <a:gd name="connsiteX198" fmla="*/ 282012 w 7149692"/>
                  <a:gd name="connsiteY198" fmla="*/ 2235200 h 4706410"/>
                  <a:gd name="connsiteX199" fmla="*/ 205812 w 7149692"/>
                  <a:gd name="connsiteY199" fmla="*/ 2362200 h 4706410"/>
                  <a:gd name="connsiteX200" fmla="*/ 180412 w 7149692"/>
                  <a:gd name="connsiteY200" fmla="*/ 2446867 h 4706410"/>
                  <a:gd name="connsiteX201" fmla="*/ 239679 w 7149692"/>
                  <a:gd name="connsiteY201" fmla="*/ 2573867 h 4706410"/>
                  <a:gd name="connsiteX202" fmla="*/ 315879 w 7149692"/>
                  <a:gd name="connsiteY202" fmla="*/ 2641600 h 4706410"/>
                  <a:gd name="connsiteX203" fmla="*/ 417479 w 7149692"/>
                  <a:gd name="connsiteY203" fmla="*/ 2709334 h 4706410"/>
                  <a:gd name="connsiteX204" fmla="*/ 510612 w 7149692"/>
                  <a:gd name="connsiteY204" fmla="*/ 2768600 h 4706410"/>
                  <a:gd name="connsiteX205" fmla="*/ 561412 w 7149692"/>
                  <a:gd name="connsiteY205" fmla="*/ 2827867 h 4706410"/>
                  <a:gd name="connsiteX206" fmla="*/ 603745 w 7149692"/>
                  <a:gd name="connsiteY206" fmla="*/ 2895600 h 4706410"/>
                  <a:gd name="connsiteX0" fmla="*/ 603745 w 7149692"/>
                  <a:gd name="connsiteY0" fmla="*/ 2895600 h 4706410"/>
                  <a:gd name="connsiteX1" fmla="*/ 383612 w 7149692"/>
                  <a:gd name="connsiteY1" fmla="*/ 2971800 h 4706410"/>
                  <a:gd name="connsiteX2" fmla="*/ 298945 w 7149692"/>
                  <a:gd name="connsiteY2" fmla="*/ 2997200 h 4706410"/>
                  <a:gd name="connsiteX3" fmla="*/ 205812 w 7149692"/>
                  <a:gd name="connsiteY3" fmla="*/ 3064934 h 4706410"/>
                  <a:gd name="connsiteX4" fmla="*/ 129612 w 7149692"/>
                  <a:gd name="connsiteY4" fmla="*/ 3124200 h 4706410"/>
                  <a:gd name="connsiteX5" fmla="*/ 78812 w 7149692"/>
                  <a:gd name="connsiteY5" fmla="*/ 3200400 h 4706410"/>
                  <a:gd name="connsiteX6" fmla="*/ 36479 w 7149692"/>
                  <a:gd name="connsiteY6" fmla="*/ 3310467 h 4706410"/>
                  <a:gd name="connsiteX7" fmla="*/ 19545 w 7149692"/>
                  <a:gd name="connsiteY7" fmla="*/ 3386667 h 4706410"/>
                  <a:gd name="connsiteX8" fmla="*/ 11079 w 7149692"/>
                  <a:gd name="connsiteY8" fmla="*/ 3505200 h 4706410"/>
                  <a:gd name="connsiteX9" fmla="*/ 36479 w 7149692"/>
                  <a:gd name="connsiteY9" fmla="*/ 3784600 h 4706410"/>
                  <a:gd name="connsiteX10" fmla="*/ 87279 w 7149692"/>
                  <a:gd name="connsiteY10" fmla="*/ 3894667 h 4706410"/>
                  <a:gd name="connsiteX11" fmla="*/ 121145 w 7149692"/>
                  <a:gd name="connsiteY11" fmla="*/ 3953934 h 4706410"/>
                  <a:gd name="connsiteX12" fmla="*/ 171945 w 7149692"/>
                  <a:gd name="connsiteY12" fmla="*/ 4030134 h 4706410"/>
                  <a:gd name="connsiteX13" fmla="*/ 239679 w 7149692"/>
                  <a:gd name="connsiteY13" fmla="*/ 4089400 h 4706410"/>
                  <a:gd name="connsiteX14" fmla="*/ 315879 w 7149692"/>
                  <a:gd name="connsiteY14" fmla="*/ 4148667 h 4706410"/>
                  <a:gd name="connsiteX15" fmla="*/ 442879 w 7149692"/>
                  <a:gd name="connsiteY15" fmla="*/ 4233334 h 4706410"/>
                  <a:gd name="connsiteX16" fmla="*/ 510612 w 7149692"/>
                  <a:gd name="connsiteY16" fmla="*/ 4267200 h 4706410"/>
                  <a:gd name="connsiteX17" fmla="*/ 595279 w 7149692"/>
                  <a:gd name="connsiteY17" fmla="*/ 4309534 h 4706410"/>
                  <a:gd name="connsiteX18" fmla="*/ 713812 w 7149692"/>
                  <a:gd name="connsiteY18" fmla="*/ 4360334 h 4706410"/>
                  <a:gd name="connsiteX19" fmla="*/ 764612 w 7149692"/>
                  <a:gd name="connsiteY19" fmla="*/ 4385734 h 4706410"/>
                  <a:gd name="connsiteX20" fmla="*/ 891612 w 7149692"/>
                  <a:gd name="connsiteY20" fmla="*/ 4394200 h 4706410"/>
                  <a:gd name="connsiteX21" fmla="*/ 1060945 w 7149692"/>
                  <a:gd name="connsiteY21" fmla="*/ 4377267 h 4706410"/>
                  <a:gd name="connsiteX22" fmla="*/ 1187945 w 7149692"/>
                  <a:gd name="connsiteY22" fmla="*/ 4326467 h 4706410"/>
                  <a:gd name="connsiteX23" fmla="*/ 1272612 w 7149692"/>
                  <a:gd name="connsiteY23" fmla="*/ 4267200 h 4706410"/>
                  <a:gd name="connsiteX24" fmla="*/ 1348812 w 7149692"/>
                  <a:gd name="connsiteY24" fmla="*/ 4191000 h 4706410"/>
                  <a:gd name="connsiteX25" fmla="*/ 1450412 w 7149692"/>
                  <a:gd name="connsiteY25" fmla="*/ 4123267 h 4706410"/>
                  <a:gd name="connsiteX26" fmla="*/ 1518145 w 7149692"/>
                  <a:gd name="connsiteY26" fmla="*/ 4013200 h 4706410"/>
                  <a:gd name="connsiteX27" fmla="*/ 1594345 w 7149692"/>
                  <a:gd name="connsiteY27" fmla="*/ 4123267 h 4706410"/>
                  <a:gd name="connsiteX28" fmla="*/ 1679012 w 7149692"/>
                  <a:gd name="connsiteY28" fmla="*/ 4241800 h 4706410"/>
                  <a:gd name="connsiteX29" fmla="*/ 1763679 w 7149692"/>
                  <a:gd name="connsiteY29" fmla="*/ 4334934 h 4706410"/>
                  <a:gd name="connsiteX30" fmla="*/ 1831412 w 7149692"/>
                  <a:gd name="connsiteY30" fmla="*/ 4368800 h 4706410"/>
                  <a:gd name="connsiteX31" fmla="*/ 1890679 w 7149692"/>
                  <a:gd name="connsiteY31" fmla="*/ 4411134 h 4706410"/>
                  <a:gd name="connsiteX32" fmla="*/ 2091194 w 7149692"/>
                  <a:gd name="connsiteY32" fmla="*/ 4540240 h 4706410"/>
                  <a:gd name="connsiteX33" fmla="*/ 2296254 w 7149692"/>
                  <a:gd name="connsiteY33" fmla="*/ 4606327 h 4706410"/>
                  <a:gd name="connsiteX34" fmla="*/ 2461561 w 7149692"/>
                  <a:gd name="connsiteY34" fmla="*/ 4624907 h 4706410"/>
                  <a:gd name="connsiteX35" fmla="*/ 2685721 w 7149692"/>
                  <a:gd name="connsiteY35" fmla="*/ 4650077 h 4706410"/>
                  <a:gd name="connsiteX36" fmla="*/ 2851703 w 7149692"/>
                  <a:gd name="connsiteY36" fmla="*/ 4668989 h 4706410"/>
                  <a:gd name="connsiteX37" fmla="*/ 3025212 w 7149692"/>
                  <a:gd name="connsiteY37" fmla="*/ 4631267 h 4706410"/>
                  <a:gd name="connsiteX38" fmla="*/ 3084479 w 7149692"/>
                  <a:gd name="connsiteY38" fmla="*/ 4555067 h 4706410"/>
                  <a:gd name="connsiteX39" fmla="*/ 3160679 w 7149692"/>
                  <a:gd name="connsiteY39" fmla="*/ 4419600 h 4706410"/>
                  <a:gd name="connsiteX40" fmla="*/ 3203012 w 7149692"/>
                  <a:gd name="connsiteY40" fmla="*/ 4351867 h 4706410"/>
                  <a:gd name="connsiteX41" fmla="*/ 3262279 w 7149692"/>
                  <a:gd name="connsiteY41" fmla="*/ 4275667 h 4706410"/>
                  <a:gd name="connsiteX42" fmla="*/ 3287679 w 7149692"/>
                  <a:gd name="connsiteY42" fmla="*/ 4224867 h 4706410"/>
                  <a:gd name="connsiteX43" fmla="*/ 3313079 w 7149692"/>
                  <a:gd name="connsiteY43" fmla="*/ 4123267 h 4706410"/>
                  <a:gd name="connsiteX44" fmla="*/ 3338479 w 7149692"/>
                  <a:gd name="connsiteY44" fmla="*/ 4055534 h 4706410"/>
                  <a:gd name="connsiteX45" fmla="*/ 3355412 w 7149692"/>
                  <a:gd name="connsiteY45" fmla="*/ 3987800 h 4706410"/>
                  <a:gd name="connsiteX46" fmla="*/ 3431612 w 7149692"/>
                  <a:gd name="connsiteY46" fmla="*/ 4047067 h 4706410"/>
                  <a:gd name="connsiteX47" fmla="*/ 3473945 w 7149692"/>
                  <a:gd name="connsiteY47" fmla="*/ 4089400 h 4706410"/>
                  <a:gd name="connsiteX48" fmla="*/ 3541679 w 7149692"/>
                  <a:gd name="connsiteY48" fmla="*/ 4165600 h 4706410"/>
                  <a:gd name="connsiteX49" fmla="*/ 3617879 w 7149692"/>
                  <a:gd name="connsiteY49" fmla="*/ 4233334 h 4706410"/>
                  <a:gd name="connsiteX50" fmla="*/ 3677145 w 7149692"/>
                  <a:gd name="connsiteY50" fmla="*/ 4292600 h 4706410"/>
                  <a:gd name="connsiteX51" fmla="*/ 3736412 w 7149692"/>
                  <a:gd name="connsiteY51" fmla="*/ 4360334 h 4706410"/>
                  <a:gd name="connsiteX52" fmla="*/ 3795679 w 7149692"/>
                  <a:gd name="connsiteY52" fmla="*/ 4402667 h 4706410"/>
                  <a:gd name="connsiteX53" fmla="*/ 3897279 w 7149692"/>
                  <a:gd name="connsiteY53" fmla="*/ 4461934 h 4706410"/>
                  <a:gd name="connsiteX54" fmla="*/ 3991755 w 7149692"/>
                  <a:gd name="connsiteY54" fmla="*/ 4550353 h 4706410"/>
                  <a:gd name="connsiteX55" fmla="*/ 4210134 w 7149692"/>
                  <a:gd name="connsiteY55" fmla="*/ 4613145 h 4706410"/>
                  <a:gd name="connsiteX56" fmla="*/ 4389384 w 7149692"/>
                  <a:gd name="connsiteY56" fmla="*/ 4670995 h 4706410"/>
                  <a:gd name="connsiteX57" fmla="*/ 4631301 w 7149692"/>
                  <a:gd name="connsiteY57" fmla="*/ 4701566 h 4706410"/>
                  <a:gd name="connsiteX58" fmla="*/ 4871360 w 7149692"/>
                  <a:gd name="connsiteY58" fmla="*/ 4703213 h 4706410"/>
                  <a:gd name="connsiteX59" fmla="*/ 5145388 w 7149692"/>
                  <a:gd name="connsiteY59" fmla="*/ 4670765 h 4706410"/>
                  <a:gd name="connsiteX60" fmla="*/ 5421279 w 7149692"/>
                  <a:gd name="connsiteY60" fmla="*/ 4563534 h 4706410"/>
                  <a:gd name="connsiteX61" fmla="*/ 5497479 w 7149692"/>
                  <a:gd name="connsiteY61" fmla="*/ 4529667 h 4706410"/>
                  <a:gd name="connsiteX62" fmla="*/ 5565212 w 7149692"/>
                  <a:gd name="connsiteY62" fmla="*/ 4461934 h 4706410"/>
                  <a:gd name="connsiteX63" fmla="*/ 5658345 w 7149692"/>
                  <a:gd name="connsiteY63" fmla="*/ 4385734 h 4706410"/>
                  <a:gd name="connsiteX64" fmla="*/ 5717612 w 7149692"/>
                  <a:gd name="connsiteY64" fmla="*/ 4343400 h 4706410"/>
                  <a:gd name="connsiteX65" fmla="*/ 5759945 w 7149692"/>
                  <a:gd name="connsiteY65" fmla="*/ 4292600 h 4706410"/>
                  <a:gd name="connsiteX66" fmla="*/ 5802279 w 7149692"/>
                  <a:gd name="connsiteY66" fmla="*/ 4174067 h 4706410"/>
                  <a:gd name="connsiteX67" fmla="*/ 5827679 w 7149692"/>
                  <a:gd name="connsiteY67" fmla="*/ 4097867 h 4706410"/>
                  <a:gd name="connsiteX68" fmla="*/ 5861545 w 7149692"/>
                  <a:gd name="connsiteY68" fmla="*/ 3987800 h 4706410"/>
                  <a:gd name="connsiteX69" fmla="*/ 5997012 w 7149692"/>
                  <a:gd name="connsiteY69" fmla="*/ 4013200 h 4706410"/>
                  <a:gd name="connsiteX70" fmla="*/ 6327212 w 7149692"/>
                  <a:gd name="connsiteY70" fmla="*/ 4004734 h 4706410"/>
                  <a:gd name="connsiteX71" fmla="*/ 6411879 w 7149692"/>
                  <a:gd name="connsiteY71" fmla="*/ 3996267 h 4706410"/>
                  <a:gd name="connsiteX72" fmla="*/ 6589679 w 7149692"/>
                  <a:gd name="connsiteY72" fmla="*/ 3979334 h 4706410"/>
                  <a:gd name="connsiteX73" fmla="*/ 6784412 w 7149692"/>
                  <a:gd name="connsiteY73" fmla="*/ 3945467 h 4706410"/>
                  <a:gd name="connsiteX74" fmla="*/ 6869079 w 7149692"/>
                  <a:gd name="connsiteY74" fmla="*/ 3869267 h 4706410"/>
                  <a:gd name="connsiteX75" fmla="*/ 6936812 w 7149692"/>
                  <a:gd name="connsiteY75" fmla="*/ 3759200 h 4706410"/>
                  <a:gd name="connsiteX76" fmla="*/ 6987612 w 7149692"/>
                  <a:gd name="connsiteY76" fmla="*/ 3666067 h 4706410"/>
                  <a:gd name="connsiteX77" fmla="*/ 7029945 w 7149692"/>
                  <a:gd name="connsiteY77" fmla="*/ 3572934 h 4706410"/>
                  <a:gd name="connsiteX78" fmla="*/ 7055345 w 7149692"/>
                  <a:gd name="connsiteY78" fmla="*/ 3479800 h 4706410"/>
                  <a:gd name="connsiteX79" fmla="*/ 7106145 w 7149692"/>
                  <a:gd name="connsiteY79" fmla="*/ 3378200 h 4706410"/>
                  <a:gd name="connsiteX80" fmla="*/ 7140012 w 7149692"/>
                  <a:gd name="connsiteY80" fmla="*/ 3259667 h 4706410"/>
                  <a:gd name="connsiteX81" fmla="*/ 7140012 w 7149692"/>
                  <a:gd name="connsiteY81" fmla="*/ 2937934 h 4706410"/>
                  <a:gd name="connsiteX82" fmla="*/ 7114612 w 7149692"/>
                  <a:gd name="connsiteY82" fmla="*/ 2836334 h 4706410"/>
                  <a:gd name="connsiteX83" fmla="*/ 7063812 w 7149692"/>
                  <a:gd name="connsiteY83" fmla="*/ 2743200 h 4706410"/>
                  <a:gd name="connsiteX84" fmla="*/ 7029945 w 7149692"/>
                  <a:gd name="connsiteY84" fmla="*/ 2641600 h 4706410"/>
                  <a:gd name="connsiteX85" fmla="*/ 7004545 w 7149692"/>
                  <a:gd name="connsiteY85" fmla="*/ 2582334 h 4706410"/>
                  <a:gd name="connsiteX86" fmla="*/ 6953745 w 7149692"/>
                  <a:gd name="connsiteY86" fmla="*/ 2514600 h 4706410"/>
                  <a:gd name="connsiteX87" fmla="*/ 6826745 w 7149692"/>
                  <a:gd name="connsiteY87" fmla="*/ 2421467 h 4706410"/>
                  <a:gd name="connsiteX88" fmla="*/ 6759012 w 7149692"/>
                  <a:gd name="connsiteY88" fmla="*/ 2396067 h 4706410"/>
                  <a:gd name="connsiteX89" fmla="*/ 6657412 w 7149692"/>
                  <a:gd name="connsiteY89" fmla="*/ 2319867 h 4706410"/>
                  <a:gd name="connsiteX90" fmla="*/ 6538879 w 7149692"/>
                  <a:gd name="connsiteY90" fmla="*/ 2294467 h 4706410"/>
                  <a:gd name="connsiteX91" fmla="*/ 6445745 w 7149692"/>
                  <a:gd name="connsiteY91" fmla="*/ 2260600 h 4706410"/>
                  <a:gd name="connsiteX92" fmla="*/ 6132479 w 7149692"/>
                  <a:gd name="connsiteY92" fmla="*/ 2260600 h 4706410"/>
                  <a:gd name="connsiteX93" fmla="*/ 6013945 w 7149692"/>
                  <a:gd name="connsiteY93" fmla="*/ 2302934 h 4706410"/>
                  <a:gd name="connsiteX94" fmla="*/ 5954679 w 7149692"/>
                  <a:gd name="connsiteY94" fmla="*/ 2319867 h 4706410"/>
                  <a:gd name="connsiteX95" fmla="*/ 5929279 w 7149692"/>
                  <a:gd name="connsiteY95" fmla="*/ 2167467 h 4706410"/>
                  <a:gd name="connsiteX96" fmla="*/ 5903879 w 7149692"/>
                  <a:gd name="connsiteY96" fmla="*/ 2091267 h 4706410"/>
                  <a:gd name="connsiteX97" fmla="*/ 5878479 w 7149692"/>
                  <a:gd name="connsiteY97" fmla="*/ 1955800 h 4706410"/>
                  <a:gd name="connsiteX98" fmla="*/ 5853079 w 7149692"/>
                  <a:gd name="connsiteY98" fmla="*/ 1905000 h 4706410"/>
                  <a:gd name="connsiteX99" fmla="*/ 5810745 w 7149692"/>
                  <a:gd name="connsiteY99" fmla="*/ 1811867 h 4706410"/>
                  <a:gd name="connsiteX100" fmla="*/ 5759945 w 7149692"/>
                  <a:gd name="connsiteY100" fmla="*/ 1693334 h 4706410"/>
                  <a:gd name="connsiteX101" fmla="*/ 5726079 w 7149692"/>
                  <a:gd name="connsiteY101" fmla="*/ 1591734 h 4706410"/>
                  <a:gd name="connsiteX102" fmla="*/ 5675279 w 7149692"/>
                  <a:gd name="connsiteY102" fmla="*/ 1507067 h 4706410"/>
                  <a:gd name="connsiteX103" fmla="*/ 5649879 w 7149692"/>
                  <a:gd name="connsiteY103" fmla="*/ 1447800 h 4706410"/>
                  <a:gd name="connsiteX104" fmla="*/ 5616012 w 7149692"/>
                  <a:gd name="connsiteY104" fmla="*/ 1380067 h 4706410"/>
                  <a:gd name="connsiteX105" fmla="*/ 5556745 w 7149692"/>
                  <a:gd name="connsiteY105" fmla="*/ 1270000 h 4706410"/>
                  <a:gd name="connsiteX106" fmla="*/ 5505945 w 7149692"/>
                  <a:gd name="connsiteY106" fmla="*/ 1185334 h 4706410"/>
                  <a:gd name="connsiteX107" fmla="*/ 5446679 w 7149692"/>
                  <a:gd name="connsiteY107" fmla="*/ 1083734 h 4706410"/>
                  <a:gd name="connsiteX108" fmla="*/ 5395879 w 7149692"/>
                  <a:gd name="connsiteY108" fmla="*/ 1024467 h 4706410"/>
                  <a:gd name="connsiteX109" fmla="*/ 5336612 w 7149692"/>
                  <a:gd name="connsiteY109" fmla="*/ 939800 h 4706410"/>
                  <a:gd name="connsiteX110" fmla="*/ 5294279 w 7149692"/>
                  <a:gd name="connsiteY110" fmla="*/ 889000 h 4706410"/>
                  <a:gd name="connsiteX111" fmla="*/ 5226545 w 7149692"/>
                  <a:gd name="connsiteY111" fmla="*/ 838200 h 4706410"/>
                  <a:gd name="connsiteX112" fmla="*/ 5158812 w 7149692"/>
                  <a:gd name="connsiteY112" fmla="*/ 812800 h 4706410"/>
                  <a:gd name="connsiteX113" fmla="*/ 5065679 w 7149692"/>
                  <a:gd name="connsiteY113" fmla="*/ 778934 h 4706410"/>
                  <a:gd name="connsiteX114" fmla="*/ 4955612 w 7149692"/>
                  <a:gd name="connsiteY114" fmla="*/ 753534 h 4706410"/>
                  <a:gd name="connsiteX115" fmla="*/ 4887879 w 7149692"/>
                  <a:gd name="connsiteY115" fmla="*/ 736600 h 4706410"/>
                  <a:gd name="connsiteX116" fmla="*/ 4760879 w 7149692"/>
                  <a:gd name="connsiteY116" fmla="*/ 795867 h 4706410"/>
                  <a:gd name="connsiteX117" fmla="*/ 4667745 w 7149692"/>
                  <a:gd name="connsiteY117" fmla="*/ 872067 h 4706410"/>
                  <a:gd name="connsiteX118" fmla="*/ 4600012 w 7149692"/>
                  <a:gd name="connsiteY118" fmla="*/ 990600 h 4706410"/>
                  <a:gd name="connsiteX119" fmla="*/ 4574612 w 7149692"/>
                  <a:gd name="connsiteY119" fmla="*/ 1066800 h 4706410"/>
                  <a:gd name="connsiteX120" fmla="*/ 4540745 w 7149692"/>
                  <a:gd name="connsiteY120" fmla="*/ 1210734 h 4706410"/>
                  <a:gd name="connsiteX121" fmla="*/ 4489945 w 7149692"/>
                  <a:gd name="connsiteY121" fmla="*/ 1168400 h 4706410"/>
                  <a:gd name="connsiteX122" fmla="*/ 4447612 w 7149692"/>
                  <a:gd name="connsiteY122" fmla="*/ 1049867 h 4706410"/>
                  <a:gd name="connsiteX123" fmla="*/ 4379879 w 7149692"/>
                  <a:gd name="connsiteY123" fmla="*/ 922867 h 4706410"/>
                  <a:gd name="connsiteX124" fmla="*/ 4329079 w 7149692"/>
                  <a:gd name="connsiteY124" fmla="*/ 821267 h 4706410"/>
                  <a:gd name="connsiteX125" fmla="*/ 4269812 w 7149692"/>
                  <a:gd name="connsiteY125" fmla="*/ 711200 h 4706410"/>
                  <a:gd name="connsiteX126" fmla="*/ 4210545 w 7149692"/>
                  <a:gd name="connsiteY126" fmla="*/ 609600 h 4706410"/>
                  <a:gd name="connsiteX127" fmla="*/ 4134345 w 7149692"/>
                  <a:gd name="connsiteY127" fmla="*/ 516467 h 4706410"/>
                  <a:gd name="connsiteX128" fmla="*/ 4100479 w 7149692"/>
                  <a:gd name="connsiteY128" fmla="*/ 448734 h 4706410"/>
                  <a:gd name="connsiteX129" fmla="*/ 4041212 w 7149692"/>
                  <a:gd name="connsiteY129" fmla="*/ 372534 h 4706410"/>
                  <a:gd name="connsiteX130" fmla="*/ 3990412 w 7149692"/>
                  <a:gd name="connsiteY130" fmla="*/ 313267 h 4706410"/>
                  <a:gd name="connsiteX131" fmla="*/ 3939612 w 7149692"/>
                  <a:gd name="connsiteY131" fmla="*/ 254000 h 4706410"/>
                  <a:gd name="connsiteX132" fmla="*/ 3846479 w 7149692"/>
                  <a:gd name="connsiteY132" fmla="*/ 186267 h 4706410"/>
                  <a:gd name="connsiteX133" fmla="*/ 3787212 w 7149692"/>
                  <a:gd name="connsiteY133" fmla="*/ 135467 h 4706410"/>
                  <a:gd name="connsiteX134" fmla="*/ 3694079 w 7149692"/>
                  <a:gd name="connsiteY134" fmla="*/ 101600 h 4706410"/>
                  <a:gd name="connsiteX135" fmla="*/ 3617879 w 7149692"/>
                  <a:gd name="connsiteY135" fmla="*/ 67734 h 4706410"/>
                  <a:gd name="connsiteX136" fmla="*/ 3550145 w 7149692"/>
                  <a:gd name="connsiteY136" fmla="*/ 42334 h 4706410"/>
                  <a:gd name="connsiteX137" fmla="*/ 3431612 w 7149692"/>
                  <a:gd name="connsiteY137" fmla="*/ 8467 h 4706410"/>
                  <a:gd name="connsiteX138" fmla="*/ 3330012 w 7149692"/>
                  <a:gd name="connsiteY138" fmla="*/ 0 h 4706410"/>
                  <a:gd name="connsiteX139" fmla="*/ 3143745 w 7149692"/>
                  <a:gd name="connsiteY139" fmla="*/ 8467 h 4706410"/>
                  <a:gd name="connsiteX140" fmla="*/ 3050612 w 7149692"/>
                  <a:gd name="connsiteY140" fmla="*/ 25400 h 4706410"/>
                  <a:gd name="connsiteX141" fmla="*/ 2991345 w 7149692"/>
                  <a:gd name="connsiteY141" fmla="*/ 42334 h 4706410"/>
                  <a:gd name="connsiteX142" fmla="*/ 2898212 w 7149692"/>
                  <a:gd name="connsiteY142" fmla="*/ 93134 h 4706410"/>
                  <a:gd name="connsiteX143" fmla="*/ 2805079 w 7149692"/>
                  <a:gd name="connsiteY143" fmla="*/ 160867 h 4706410"/>
                  <a:gd name="connsiteX144" fmla="*/ 2745812 w 7149692"/>
                  <a:gd name="connsiteY144" fmla="*/ 203200 h 4706410"/>
                  <a:gd name="connsiteX145" fmla="*/ 2695012 w 7149692"/>
                  <a:gd name="connsiteY145" fmla="*/ 296334 h 4706410"/>
                  <a:gd name="connsiteX146" fmla="*/ 2644212 w 7149692"/>
                  <a:gd name="connsiteY146" fmla="*/ 389467 h 4706410"/>
                  <a:gd name="connsiteX147" fmla="*/ 2610345 w 7149692"/>
                  <a:gd name="connsiteY147" fmla="*/ 541867 h 4706410"/>
                  <a:gd name="connsiteX148" fmla="*/ 2568012 w 7149692"/>
                  <a:gd name="connsiteY148" fmla="*/ 643467 h 4706410"/>
                  <a:gd name="connsiteX149" fmla="*/ 2542612 w 7149692"/>
                  <a:gd name="connsiteY149" fmla="*/ 728134 h 4706410"/>
                  <a:gd name="connsiteX150" fmla="*/ 2551079 w 7149692"/>
                  <a:gd name="connsiteY150" fmla="*/ 880534 h 4706410"/>
                  <a:gd name="connsiteX151" fmla="*/ 2576479 w 7149692"/>
                  <a:gd name="connsiteY151" fmla="*/ 973667 h 4706410"/>
                  <a:gd name="connsiteX152" fmla="*/ 2618812 w 7149692"/>
                  <a:gd name="connsiteY152" fmla="*/ 1066800 h 4706410"/>
                  <a:gd name="connsiteX153" fmla="*/ 2678079 w 7149692"/>
                  <a:gd name="connsiteY153" fmla="*/ 1134534 h 4706410"/>
                  <a:gd name="connsiteX154" fmla="*/ 2703479 w 7149692"/>
                  <a:gd name="connsiteY154" fmla="*/ 1202267 h 4706410"/>
                  <a:gd name="connsiteX155" fmla="*/ 2635745 w 7149692"/>
                  <a:gd name="connsiteY155" fmla="*/ 1193800 h 4706410"/>
                  <a:gd name="connsiteX156" fmla="*/ 2568012 w 7149692"/>
                  <a:gd name="connsiteY156" fmla="*/ 1117600 h 4706410"/>
                  <a:gd name="connsiteX157" fmla="*/ 2508745 w 7149692"/>
                  <a:gd name="connsiteY157" fmla="*/ 1049867 h 4706410"/>
                  <a:gd name="connsiteX158" fmla="*/ 2432545 w 7149692"/>
                  <a:gd name="connsiteY158" fmla="*/ 999067 h 4706410"/>
                  <a:gd name="connsiteX159" fmla="*/ 2305545 w 7149692"/>
                  <a:gd name="connsiteY159" fmla="*/ 889000 h 4706410"/>
                  <a:gd name="connsiteX160" fmla="*/ 2187012 w 7149692"/>
                  <a:gd name="connsiteY160" fmla="*/ 804334 h 4706410"/>
                  <a:gd name="connsiteX161" fmla="*/ 2017679 w 7149692"/>
                  <a:gd name="connsiteY161" fmla="*/ 677334 h 4706410"/>
                  <a:gd name="connsiteX162" fmla="*/ 1873745 w 7149692"/>
                  <a:gd name="connsiteY162" fmla="*/ 575734 h 4706410"/>
                  <a:gd name="connsiteX163" fmla="*/ 1789079 w 7149692"/>
                  <a:gd name="connsiteY163" fmla="*/ 533400 h 4706410"/>
                  <a:gd name="connsiteX164" fmla="*/ 1611279 w 7149692"/>
                  <a:gd name="connsiteY164" fmla="*/ 474134 h 4706410"/>
                  <a:gd name="connsiteX165" fmla="*/ 1501212 w 7149692"/>
                  <a:gd name="connsiteY165" fmla="*/ 465667 h 4706410"/>
                  <a:gd name="connsiteX166" fmla="*/ 1314945 w 7149692"/>
                  <a:gd name="connsiteY166" fmla="*/ 474134 h 4706410"/>
                  <a:gd name="connsiteX167" fmla="*/ 1179479 w 7149692"/>
                  <a:gd name="connsiteY167" fmla="*/ 508000 h 4706410"/>
                  <a:gd name="connsiteX168" fmla="*/ 1111745 w 7149692"/>
                  <a:gd name="connsiteY168" fmla="*/ 524934 h 4706410"/>
                  <a:gd name="connsiteX169" fmla="*/ 1044012 w 7149692"/>
                  <a:gd name="connsiteY169" fmla="*/ 567267 h 4706410"/>
                  <a:gd name="connsiteX170" fmla="*/ 993212 w 7149692"/>
                  <a:gd name="connsiteY170" fmla="*/ 618067 h 4706410"/>
                  <a:gd name="connsiteX171" fmla="*/ 933945 w 7149692"/>
                  <a:gd name="connsiteY171" fmla="*/ 728134 h 4706410"/>
                  <a:gd name="connsiteX172" fmla="*/ 900079 w 7149692"/>
                  <a:gd name="connsiteY172" fmla="*/ 778934 h 4706410"/>
                  <a:gd name="connsiteX173" fmla="*/ 883145 w 7149692"/>
                  <a:gd name="connsiteY173" fmla="*/ 838200 h 4706410"/>
                  <a:gd name="connsiteX174" fmla="*/ 866212 w 7149692"/>
                  <a:gd name="connsiteY174" fmla="*/ 905934 h 4706410"/>
                  <a:gd name="connsiteX175" fmla="*/ 883145 w 7149692"/>
                  <a:gd name="connsiteY175" fmla="*/ 1227667 h 4706410"/>
                  <a:gd name="connsiteX176" fmla="*/ 908545 w 7149692"/>
                  <a:gd name="connsiteY176" fmla="*/ 1320800 h 4706410"/>
                  <a:gd name="connsiteX177" fmla="*/ 967812 w 7149692"/>
                  <a:gd name="connsiteY177" fmla="*/ 1413934 h 4706410"/>
                  <a:gd name="connsiteX178" fmla="*/ 1010145 w 7149692"/>
                  <a:gd name="connsiteY178" fmla="*/ 1490134 h 4706410"/>
                  <a:gd name="connsiteX179" fmla="*/ 1060945 w 7149692"/>
                  <a:gd name="connsiteY179" fmla="*/ 1532467 h 4706410"/>
                  <a:gd name="connsiteX180" fmla="*/ 1145612 w 7149692"/>
                  <a:gd name="connsiteY180" fmla="*/ 1617134 h 4706410"/>
                  <a:gd name="connsiteX181" fmla="*/ 1230279 w 7149692"/>
                  <a:gd name="connsiteY181" fmla="*/ 1710267 h 4706410"/>
                  <a:gd name="connsiteX182" fmla="*/ 1314945 w 7149692"/>
                  <a:gd name="connsiteY182" fmla="*/ 1794934 h 4706410"/>
                  <a:gd name="connsiteX183" fmla="*/ 1391145 w 7149692"/>
                  <a:gd name="connsiteY183" fmla="*/ 1862667 h 4706410"/>
                  <a:gd name="connsiteX184" fmla="*/ 1433479 w 7149692"/>
                  <a:gd name="connsiteY184" fmla="*/ 1921934 h 4706410"/>
                  <a:gd name="connsiteX185" fmla="*/ 1357279 w 7149692"/>
                  <a:gd name="connsiteY185" fmla="*/ 1921934 h 4706410"/>
                  <a:gd name="connsiteX186" fmla="*/ 1298012 w 7149692"/>
                  <a:gd name="connsiteY186" fmla="*/ 1888067 h 4706410"/>
                  <a:gd name="connsiteX187" fmla="*/ 1204879 w 7149692"/>
                  <a:gd name="connsiteY187" fmla="*/ 1845734 h 4706410"/>
                  <a:gd name="connsiteX188" fmla="*/ 1128679 w 7149692"/>
                  <a:gd name="connsiteY188" fmla="*/ 1820334 h 4706410"/>
                  <a:gd name="connsiteX189" fmla="*/ 967812 w 7149692"/>
                  <a:gd name="connsiteY189" fmla="*/ 1811867 h 4706410"/>
                  <a:gd name="connsiteX190" fmla="*/ 866212 w 7149692"/>
                  <a:gd name="connsiteY190" fmla="*/ 1803400 h 4706410"/>
                  <a:gd name="connsiteX191" fmla="*/ 790012 w 7149692"/>
                  <a:gd name="connsiteY191" fmla="*/ 1811867 h 4706410"/>
                  <a:gd name="connsiteX192" fmla="*/ 722279 w 7149692"/>
                  <a:gd name="connsiteY192" fmla="*/ 1837267 h 4706410"/>
                  <a:gd name="connsiteX193" fmla="*/ 654545 w 7149692"/>
                  <a:gd name="connsiteY193" fmla="*/ 1896534 h 4706410"/>
                  <a:gd name="connsiteX194" fmla="*/ 544479 w 7149692"/>
                  <a:gd name="connsiteY194" fmla="*/ 1981200 h 4706410"/>
                  <a:gd name="connsiteX195" fmla="*/ 459812 w 7149692"/>
                  <a:gd name="connsiteY195" fmla="*/ 2032000 h 4706410"/>
                  <a:gd name="connsiteX196" fmla="*/ 400545 w 7149692"/>
                  <a:gd name="connsiteY196" fmla="*/ 2099734 h 4706410"/>
                  <a:gd name="connsiteX197" fmla="*/ 332812 w 7149692"/>
                  <a:gd name="connsiteY197" fmla="*/ 2159000 h 4706410"/>
                  <a:gd name="connsiteX198" fmla="*/ 282012 w 7149692"/>
                  <a:gd name="connsiteY198" fmla="*/ 2235200 h 4706410"/>
                  <a:gd name="connsiteX199" fmla="*/ 205812 w 7149692"/>
                  <a:gd name="connsiteY199" fmla="*/ 2362200 h 4706410"/>
                  <a:gd name="connsiteX200" fmla="*/ 180412 w 7149692"/>
                  <a:gd name="connsiteY200" fmla="*/ 2446867 h 4706410"/>
                  <a:gd name="connsiteX201" fmla="*/ 239679 w 7149692"/>
                  <a:gd name="connsiteY201" fmla="*/ 2573867 h 4706410"/>
                  <a:gd name="connsiteX202" fmla="*/ 315879 w 7149692"/>
                  <a:gd name="connsiteY202" fmla="*/ 2641600 h 4706410"/>
                  <a:gd name="connsiteX203" fmla="*/ 417479 w 7149692"/>
                  <a:gd name="connsiteY203" fmla="*/ 2709334 h 4706410"/>
                  <a:gd name="connsiteX204" fmla="*/ 510612 w 7149692"/>
                  <a:gd name="connsiteY204" fmla="*/ 2768600 h 4706410"/>
                  <a:gd name="connsiteX205" fmla="*/ 561412 w 7149692"/>
                  <a:gd name="connsiteY205" fmla="*/ 2827867 h 4706410"/>
                  <a:gd name="connsiteX206" fmla="*/ 603745 w 7149692"/>
                  <a:gd name="connsiteY206" fmla="*/ 2895600 h 4706410"/>
                  <a:gd name="connsiteX0" fmla="*/ 603745 w 7149692"/>
                  <a:gd name="connsiteY0" fmla="*/ 2895600 h 4706410"/>
                  <a:gd name="connsiteX1" fmla="*/ 383612 w 7149692"/>
                  <a:gd name="connsiteY1" fmla="*/ 2971800 h 4706410"/>
                  <a:gd name="connsiteX2" fmla="*/ 298945 w 7149692"/>
                  <a:gd name="connsiteY2" fmla="*/ 2997200 h 4706410"/>
                  <a:gd name="connsiteX3" fmla="*/ 205812 w 7149692"/>
                  <a:gd name="connsiteY3" fmla="*/ 3064934 h 4706410"/>
                  <a:gd name="connsiteX4" fmla="*/ 129612 w 7149692"/>
                  <a:gd name="connsiteY4" fmla="*/ 3124200 h 4706410"/>
                  <a:gd name="connsiteX5" fmla="*/ 78812 w 7149692"/>
                  <a:gd name="connsiteY5" fmla="*/ 3200400 h 4706410"/>
                  <a:gd name="connsiteX6" fmla="*/ 36479 w 7149692"/>
                  <a:gd name="connsiteY6" fmla="*/ 3310467 h 4706410"/>
                  <a:gd name="connsiteX7" fmla="*/ 19545 w 7149692"/>
                  <a:gd name="connsiteY7" fmla="*/ 3386667 h 4706410"/>
                  <a:gd name="connsiteX8" fmla="*/ 11079 w 7149692"/>
                  <a:gd name="connsiteY8" fmla="*/ 3505200 h 4706410"/>
                  <a:gd name="connsiteX9" fmla="*/ 36479 w 7149692"/>
                  <a:gd name="connsiteY9" fmla="*/ 3784600 h 4706410"/>
                  <a:gd name="connsiteX10" fmla="*/ 87279 w 7149692"/>
                  <a:gd name="connsiteY10" fmla="*/ 3894667 h 4706410"/>
                  <a:gd name="connsiteX11" fmla="*/ 121145 w 7149692"/>
                  <a:gd name="connsiteY11" fmla="*/ 3953934 h 4706410"/>
                  <a:gd name="connsiteX12" fmla="*/ 171945 w 7149692"/>
                  <a:gd name="connsiteY12" fmla="*/ 4030134 h 4706410"/>
                  <a:gd name="connsiteX13" fmla="*/ 239679 w 7149692"/>
                  <a:gd name="connsiteY13" fmla="*/ 4089400 h 4706410"/>
                  <a:gd name="connsiteX14" fmla="*/ 315879 w 7149692"/>
                  <a:gd name="connsiteY14" fmla="*/ 4148667 h 4706410"/>
                  <a:gd name="connsiteX15" fmla="*/ 442879 w 7149692"/>
                  <a:gd name="connsiteY15" fmla="*/ 4233334 h 4706410"/>
                  <a:gd name="connsiteX16" fmla="*/ 510612 w 7149692"/>
                  <a:gd name="connsiteY16" fmla="*/ 4267200 h 4706410"/>
                  <a:gd name="connsiteX17" fmla="*/ 595279 w 7149692"/>
                  <a:gd name="connsiteY17" fmla="*/ 4309534 h 4706410"/>
                  <a:gd name="connsiteX18" fmla="*/ 713812 w 7149692"/>
                  <a:gd name="connsiteY18" fmla="*/ 4360334 h 4706410"/>
                  <a:gd name="connsiteX19" fmla="*/ 764612 w 7149692"/>
                  <a:gd name="connsiteY19" fmla="*/ 4385734 h 4706410"/>
                  <a:gd name="connsiteX20" fmla="*/ 891612 w 7149692"/>
                  <a:gd name="connsiteY20" fmla="*/ 4394200 h 4706410"/>
                  <a:gd name="connsiteX21" fmla="*/ 1060945 w 7149692"/>
                  <a:gd name="connsiteY21" fmla="*/ 4377267 h 4706410"/>
                  <a:gd name="connsiteX22" fmla="*/ 1187945 w 7149692"/>
                  <a:gd name="connsiteY22" fmla="*/ 4326467 h 4706410"/>
                  <a:gd name="connsiteX23" fmla="*/ 1272612 w 7149692"/>
                  <a:gd name="connsiteY23" fmla="*/ 4267200 h 4706410"/>
                  <a:gd name="connsiteX24" fmla="*/ 1348812 w 7149692"/>
                  <a:gd name="connsiteY24" fmla="*/ 4191000 h 4706410"/>
                  <a:gd name="connsiteX25" fmla="*/ 1450412 w 7149692"/>
                  <a:gd name="connsiteY25" fmla="*/ 4123267 h 4706410"/>
                  <a:gd name="connsiteX26" fmla="*/ 1518145 w 7149692"/>
                  <a:gd name="connsiteY26" fmla="*/ 4013200 h 4706410"/>
                  <a:gd name="connsiteX27" fmla="*/ 1594345 w 7149692"/>
                  <a:gd name="connsiteY27" fmla="*/ 4123267 h 4706410"/>
                  <a:gd name="connsiteX28" fmla="*/ 1679012 w 7149692"/>
                  <a:gd name="connsiteY28" fmla="*/ 4241800 h 4706410"/>
                  <a:gd name="connsiteX29" fmla="*/ 1763679 w 7149692"/>
                  <a:gd name="connsiteY29" fmla="*/ 4334934 h 4706410"/>
                  <a:gd name="connsiteX30" fmla="*/ 1831412 w 7149692"/>
                  <a:gd name="connsiteY30" fmla="*/ 4368800 h 4706410"/>
                  <a:gd name="connsiteX31" fmla="*/ 1890679 w 7149692"/>
                  <a:gd name="connsiteY31" fmla="*/ 4411134 h 4706410"/>
                  <a:gd name="connsiteX32" fmla="*/ 2091194 w 7149692"/>
                  <a:gd name="connsiteY32" fmla="*/ 4540240 h 4706410"/>
                  <a:gd name="connsiteX33" fmla="*/ 2296254 w 7149692"/>
                  <a:gd name="connsiteY33" fmla="*/ 4606327 h 4706410"/>
                  <a:gd name="connsiteX34" fmla="*/ 2461561 w 7149692"/>
                  <a:gd name="connsiteY34" fmla="*/ 4624907 h 4706410"/>
                  <a:gd name="connsiteX35" fmla="*/ 2685721 w 7149692"/>
                  <a:gd name="connsiteY35" fmla="*/ 4650077 h 4706410"/>
                  <a:gd name="connsiteX36" fmla="*/ 2851703 w 7149692"/>
                  <a:gd name="connsiteY36" fmla="*/ 4668989 h 4706410"/>
                  <a:gd name="connsiteX37" fmla="*/ 3025212 w 7149692"/>
                  <a:gd name="connsiteY37" fmla="*/ 4631267 h 4706410"/>
                  <a:gd name="connsiteX38" fmla="*/ 3084479 w 7149692"/>
                  <a:gd name="connsiteY38" fmla="*/ 4555067 h 4706410"/>
                  <a:gd name="connsiteX39" fmla="*/ 3160679 w 7149692"/>
                  <a:gd name="connsiteY39" fmla="*/ 4419600 h 4706410"/>
                  <a:gd name="connsiteX40" fmla="*/ 3203012 w 7149692"/>
                  <a:gd name="connsiteY40" fmla="*/ 4351867 h 4706410"/>
                  <a:gd name="connsiteX41" fmla="*/ 3262279 w 7149692"/>
                  <a:gd name="connsiteY41" fmla="*/ 4275667 h 4706410"/>
                  <a:gd name="connsiteX42" fmla="*/ 3287679 w 7149692"/>
                  <a:gd name="connsiteY42" fmla="*/ 4224867 h 4706410"/>
                  <a:gd name="connsiteX43" fmla="*/ 3313079 w 7149692"/>
                  <a:gd name="connsiteY43" fmla="*/ 4123267 h 4706410"/>
                  <a:gd name="connsiteX44" fmla="*/ 3338479 w 7149692"/>
                  <a:gd name="connsiteY44" fmla="*/ 4055534 h 4706410"/>
                  <a:gd name="connsiteX45" fmla="*/ 3355412 w 7149692"/>
                  <a:gd name="connsiteY45" fmla="*/ 3987800 h 4706410"/>
                  <a:gd name="connsiteX46" fmla="*/ 3431612 w 7149692"/>
                  <a:gd name="connsiteY46" fmla="*/ 4047067 h 4706410"/>
                  <a:gd name="connsiteX47" fmla="*/ 3473945 w 7149692"/>
                  <a:gd name="connsiteY47" fmla="*/ 4089400 h 4706410"/>
                  <a:gd name="connsiteX48" fmla="*/ 3541679 w 7149692"/>
                  <a:gd name="connsiteY48" fmla="*/ 4165600 h 4706410"/>
                  <a:gd name="connsiteX49" fmla="*/ 3617879 w 7149692"/>
                  <a:gd name="connsiteY49" fmla="*/ 4233334 h 4706410"/>
                  <a:gd name="connsiteX50" fmla="*/ 3677145 w 7149692"/>
                  <a:gd name="connsiteY50" fmla="*/ 4292600 h 4706410"/>
                  <a:gd name="connsiteX51" fmla="*/ 3736412 w 7149692"/>
                  <a:gd name="connsiteY51" fmla="*/ 4360334 h 4706410"/>
                  <a:gd name="connsiteX52" fmla="*/ 3795679 w 7149692"/>
                  <a:gd name="connsiteY52" fmla="*/ 4402667 h 4706410"/>
                  <a:gd name="connsiteX53" fmla="*/ 3849093 w 7149692"/>
                  <a:gd name="connsiteY53" fmla="*/ 4471232 h 4706410"/>
                  <a:gd name="connsiteX54" fmla="*/ 3897279 w 7149692"/>
                  <a:gd name="connsiteY54" fmla="*/ 4461934 h 4706410"/>
                  <a:gd name="connsiteX55" fmla="*/ 3991755 w 7149692"/>
                  <a:gd name="connsiteY55" fmla="*/ 4550353 h 4706410"/>
                  <a:gd name="connsiteX56" fmla="*/ 4210134 w 7149692"/>
                  <a:gd name="connsiteY56" fmla="*/ 4613145 h 4706410"/>
                  <a:gd name="connsiteX57" fmla="*/ 4389384 w 7149692"/>
                  <a:gd name="connsiteY57" fmla="*/ 4670995 h 4706410"/>
                  <a:gd name="connsiteX58" fmla="*/ 4631301 w 7149692"/>
                  <a:gd name="connsiteY58" fmla="*/ 4701566 h 4706410"/>
                  <a:gd name="connsiteX59" fmla="*/ 4871360 w 7149692"/>
                  <a:gd name="connsiteY59" fmla="*/ 4703213 h 4706410"/>
                  <a:gd name="connsiteX60" fmla="*/ 5145388 w 7149692"/>
                  <a:gd name="connsiteY60" fmla="*/ 4670765 h 4706410"/>
                  <a:gd name="connsiteX61" fmla="*/ 5421279 w 7149692"/>
                  <a:gd name="connsiteY61" fmla="*/ 4563534 h 4706410"/>
                  <a:gd name="connsiteX62" fmla="*/ 5497479 w 7149692"/>
                  <a:gd name="connsiteY62" fmla="*/ 4529667 h 4706410"/>
                  <a:gd name="connsiteX63" fmla="*/ 5565212 w 7149692"/>
                  <a:gd name="connsiteY63" fmla="*/ 4461934 h 4706410"/>
                  <a:gd name="connsiteX64" fmla="*/ 5658345 w 7149692"/>
                  <a:gd name="connsiteY64" fmla="*/ 4385734 h 4706410"/>
                  <a:gd name="connsiteX65" fmla="*/ 5717612 w 7149692"/>
                  <a:gd name="connsiteY65" fmla="*/ 4343400 h 4706410"/>
                  <a:gd name="connsiteX66" fmla="*/ 5759945 w 7149692"/>
                  <a:gd name="connsiteY66" fmla="*/ 4292600 h 4706410"/>
                  <a:gd name="connsiteX67" fmla="*/ 5802279 w 7149692"/>
                  <a:gd name="connsiteY67" fmla="*/ 4174067 h 4706410"/>
                  <a:gd name="connsiteX68" fmla="*/ 5827679 w 7149692"/>
                  <a:gd name="connsiteY68" fmla="*/ 4097867 h 4706410"/>
                  <a:gd name="connsiteX69" fmla="*/ 5861545 w 7149692"/>
                  <a:gd name="connsiteY69" fmla="*/ 3987800 h 4706410"/>
                  <a:gd name="connsiteX70" fmla="*/ 5997012 w 7149692"/>
                  <a:gd name="connsiteY70" fmla="*/ 4013200 h 4706410"/>
                  <a:gd name="connsiteX71" fmla="*/ 6327212 w 7149692"/>
                  <a:gd name="connsiteY71" fmla="*/ 4004734 h 4706410"/>
                  <a:gd name="connsiteX72" fmla="*/ 6411879 w 7149692"/>
                  <a:gd name="connsiteY72" fmla="*/ 3996267 h 4706410"/>
                  <a:gd name="connsiteX73" fmla="*/ 6589679 w 7149692"/>
                  <a:gd name="connsiteY73" fmla="*/ 3979334 h 4706410"/>
                  <a:gd name="connsiteX74" fmla="*/ 6784412 w 7149692"/>
                  <a:gd name="connsiteY74" fmla="*/ 3945467 h 4706410"/>
                  <a:gd name="connsiteX75" fmla="*/ 6869079 w 7149692"/>
                  <a:gd name="connsiteY75" fmla="*/ 3869267 h 4706410"/>
                  <a:gd name="connsiteX76" fmla="*/ 6936812 w 7149692"/>
                  <a:gd name="connsiteY76" fmla="*/ 3759200 h 4706410"/>
                  <a:gd name="connsiteX77" fmla="*/ 6987612 w 7149692"/>
                  <a:gd name="connsiteY77" fmla="*/ 3666067 h 4706410"/>
                  <a:gd name="connsiteX78" fmla="*/ 7029945 w 7149692"/>
                  <a:gd name="connsiteY78" fmla="*/ 3572934 h 4706410"/>
                  <a:gd name="connsiteX79" fmla="*/ 7055345 w 7149692"/>
                  <a:gd name="connsiteY79" fmla="*/ 3479800 h 4706410"/>
                  <a:gd name="connsiteX80" fmla="*/ 7106145 w 7149692"/>
                  <a:gd name="connsiteY80" fmla="*/ 3378200 h 4706410"/>
                  <a:gd name="connsiteX81" fmla="*/ 7140012 w 7149692"/>
                  <a:gd name="connsiteY81" fmla="*/ 3259667 h 4706410"/>
                  <a:gd name="connsiteX82" fmla="*/ 7140012 w 7149692"/>
                  <a:gd name="connsiteY82" fmla="*/ 2937934 h 4706410"/>
                  <a:gd name="connsiteX83" fmla="*/ 7114612 w 7149692"/>
                  <a:gd name="connsiteY83" fmla="*/ 2836334 h 4706410"/>
                  <a:gd name="connsiteX84" fmla="*/ 7063812 w 7149692"/>
                  <a:gd name="connsiteY84" fmla="*/ 2743200 h 4706410"/>
                  <a:gd name="connsiteX85" fmla="*/ 7029945 w 7149692"/>
                  <a:gd name="connsiteY85" fmla="*/ 2641600 h 4706410"/>
                  <a:gd name="connsiteX86" fmla="*/ 7004545 w 7149692"/>
                  <a:gd name="connsiteY86" fmla="*/ 2582334 h 4706410"/>
                  <a:gd name="connsiteX87" fmla="*/ 6953745 w 7149692"/>
                  <a:gd name="connsiteY87" fmla="*/ 2514600 h 4706410"/>
                  <a:gd name="connsiteX88" fmla="*/ 6826745 w 7149692"/>
                  <a:gd name="connsiteY88" fmla="*/ 2421467 h 4706410"/>
                  <a:gd name="connsiteX89" fmla="*/ 6759012 w 7149692"/>
                  <a:gd name="connsiteY89" fmla="*/ 2396067 h 4706410"/>
                  <a:gd name="connsiteX90" fmla="*/ 6657412 w 7149692"/>
                  <a:gd name="connsiteY90" fmla="*/ 2319867 h 4706410"/>
                  <a:gd name="connsiteX91" fmla="*/ 6538879 w 7149692"/>
                  <a:gd name="connsiteY91" fmla="*/ 2294467 h 4706410"/>
                  <a:gd name="connsiteX92" fmla="*/ 6445745 w 7149692"/>
                  <a:gd name="connsiteY92" fmla="*/ 2260600 h 4706410"/>
                  <a:gd name="connsiteX93" fmla="*/ 6132479 w 7149692"/>
                  <a:gd name="connsiteY93" fmla="*/ 2260600 h 4706410"/>
                  <a:gd name="connsiteX94" fmla="*/ 6013945 w 7149692"/>
                  <a:gd name="connsiteY94" fmla="*/ 2302934 h 4706410"/>
                  <a:gd name="connsiteX95" fmla="*/ 5954679 w 7149692"/>
                  <a:gd name="connsiteY95" fmla="*/ 2319867 h 4706410"/>
                  <a:gd name="connsiteX96" fmla="*/ 5929279 w 7149692"/>
                  <a:gd name="connsiteY96" fmla="*/ 2167467 h 4706410"/>
                  <a:gd name="connsiteX97" fmla="*/ 5903879 w 7149692"/>
                  <a:gd name="connsiteY97" fmla="*/ 2091267 h 4706410"/>
                  <a:gd name="connsiteX98" fmla="*/ 5878479 w 7149692"/>
                  <a:gd name="connsiteY98" fmla="*/ 1955800 h 4706410"/>
                  <a:gd name="connsiteX99" fmla="*/ 5853079 w 7149692"/>
                  <a:gd name="connsiteY99" fmla="*/ 1905000 h 4706410"/>
                  <a:gd name="connsiteX100" fmla="*/ 5810745 w 7149692"/>
                  <a:gd name="connsiteY100" fmla="*/ 1811867 h 4706410"/>
                  <a:gd name="connsiteX101" fmla="*/ 5759945 w 7149692"/>
                  <a:gd name="connsiteY101" fmla="*/ 1693334 h 4706410"/>
                  <a:gd name="connsiteX102" fmla="*/ 5726079 w 7149692"/>
                  <a:gd name="connsiteY102" fmla="*/ 1591734 h 4706410"/>
                  <a:gd name="connsiteX103" fmla="*/ 5675279 w 7149692"/>
                  <a:gd name="connsiteY103" fmla="*/ 1507067 h 4706410"/>
                  <a:gd name="connsiteX104" fmla="*/ 5649879 w 7149692"/>
                  <a:gd name="connsiteY104" fmla="*/ 1447800 h 4706410"/>
                  <a:gd name="connsiteX105" fmla="*/ 5616012 w 7149692"/>
                  <a:gd name="connsiteY105" fmla="*/ 1380067 h 4706410"/>
                  <a:gd name="connsiteX106" fmla="*/ 5556745 w 7149692"/>
                  <a:gd name="connsiteY106" fmla="*/ 1270000 h 4706410"/>
                  <a:gd name="connsiteX107" fmla="*/ 5505945 w 7149692"/>
                  <a:gd name="connsiteY107" fmla="*/ 1185334 h 4706410"/>
                  <a:gd name="connsiteX108" fmla="*/ 5446679 w 7149692"/>
                  <a:gd name="connsiteY108" fmla="*/ 1083734 h 4706410"/>
                  <a:gd name="connsiteX109" fmla="*/ 5395879 w 7149692"/>
                  <a:gd name="connsiteY109" fmla="*/ 1024467 h 4706410"/>
                  <a:gd name="connsiteX110" fmla="*/ 5336612 w 7149692"/>
                  <a:gd name="connsiteY110" fmla="*/ 939800 h 4706410"/>
                  <a:gd name="connsiteX111" fmla="*/ 5294279 w 7149692"/>
                  <a:gd name="connsiteY111" fmla="*/ 889000 h 4706410"/>
                  <a:gd name="connsiteX112" fmla="*/ 5226545 w 7149692"/>
                  <a:gd name="connsiteY112" fmla="*/ 838200 h 4706410"/>
                  <a:gd name="connsiteX113" fmla="*/ 5158812 w 7149692"/>
                  <a:gd name="connsiteY113" fmla="*/ 812800 h 4706410"/>
                  <a:gd name="connsiteX114" fmla="*/ 5065679 w 7149692"/>
                  <a:gd name="connsiteY114" fmla="*/ 778934 h 4706410"/>
                  <a:gd name="connsiteX115" fmla="*/ 4955612 w 7149692"/>
                  <a:gd name="connsiteY115" fmla="*/ 753534 h 4706410"/>
                  <a:gd name="connsiteX116" fmla="*/ 4887879 w 7149692"/>
                  <a:gd name="connsiteY116" fmla="*/ 736600 h 4706410"/>
                  <a:gd name="connsiteX117" fmla="*/ 4760879 w 7149692"/>
                  <a:gd name="connsiteY117" fmla="*/ 795867 h 4706410"/>
                  <a:gd name="connsiteX118" fmla="*/ 4667745 w 7149692"/>
                  <a:gd name="connsiteY118" fmla="*/ 872067 h 4706410"/>
                  <a:gd name="connsiteX119" fmla="*/ 4600012 w 7149692"/>
                  <a:gd name="connsiteY119" fmla="*/ 990600 h 4706410"/>
                  <a:gd name="connsiteX120" fmla="*/ 4574612 w 7149692"/>
                  <a:gd name="connsiteY120" fmla="*/ 1066800 h 4706410"/>
                  <a:gd name="connsiteX121" fmla="*/ 4540745 w 7149692"/>
                  <a:gd name="connsiteY121" fmla="*/ 1210734 h 4706410"/>
                  <a:gd name="connsiteX122" fmla="*/ 4489945 w 7149692"/>
                  <a:gd name="connsiteY122" fmla="*/ 1168400 h 4706410"/>
                  <a:gd name="connsiteX123" fmla="*/ 4447612 w 7149692"/>
                  <a:gd name="connsiteY123" fmla="*/ 1049867 h 4706410"/>
                  <a:gd name="connsiteX124" fmla="*/ 4379879 w 7149692"/>
                  <a:gd name="connsiteY124" fmla="*/ 922867 h 4706410"/>
                  <a:gd name="connsiteX125" fmla="*/ 4329079 w 7149692"/>
                  <a:gd name="connsiteY125" fmla="*/ 821267 h 4706410"/>
                  <a:gd name="connsiteX126" fmla="*/ 4269812 w 7149692"/>
                  <a:gd name="connsiteY126" fmla="*/ 711200 h 4706410"/>
                  <a:gd name="connsiteX127" fmla="*/ 4210545 w 7149692"/>
                  <a:gd name="connsiteY127" fmla="*/ 609600 h 4706410"/>
                  <a:gd name="connsiteX128" fmla="*/ 4134345 w 7149692"/>
                  <a:gd name="connsiteY128" fmla="*/ 516467 h 4706410"/>
                  <a:gd name="connsiteX129" fmla="*/ 4100479 w 7149692"/>
                  <a:gd name="connsiteY129" fmla="*/ 448734 h 4706410"/>
                  <a:gd name="connsiteX130" fmla="*/ 4041212 w 7149692"/>
                  <a:gd name="connsiteY130" fmla="*/ 372534 h 4706410"/>
                  <a:gd name="connsiteX131" fmla="*/ 3990412 w 7149692"/>
                  <a:gd name="connsiteY131" fmla="*/ 313267 h 4706410"/>
                  <a:gd name="connsiteX132" fmla="*/ 3939612 w 7149692"/>
                  <a:gd name="connsiteY132" fmla="*/ 254000 h 4706410"/>
                  <a:gd name="connsiteX133" fmla="*/ 3846479 w 7149692"/>
                  <a:gd name="connsiteY133" fmla="*/ 186267 h 4706410"/>
                  <a:gd name="connsiteX134" fmla="*/ 3787212 w 7149692"/>
                  <a:gd name="connsiteY134" fmla="*/ 135467 h 4706410"/>
                  <a:gd name="connsiteX135" fmla="*/ 3694079 w 7149692"/>
                  <a:gd name="connsiteY135" fmla="*/ 101600 h 4706410"/>
                  <a:gd name="connsiteX136" fmla="*/ 3617879 w 7149692"/>
                  <a:gd name="connsiteY136" fmla="*/ 67734 h 4706410"/>
                  <a:gd name="connsiteX137" fmla="*/ 3550145 w 7149692"/>
                  <a:gd name="connsiteY137" fmla="*/ 42334 h 4706410"/>
                  <a:gd name="connsiteX138" fmla="*/ 3431612 w 7149692"/>
                  <a:gd name="connsiteY138" fmla="*/ 8467 h 4706410"/>
                  <a:gd name="connsiteX139" fmla="*/ 3330012 w 7149692"/>
                  <a:gd name="connsiteY139" fmla="*/ 0 h 4706410"/>
                  <a:gd name="connsiteX140" fmla="*/ 3143745 w 7149692"/>
                  <a:gd name="connsiteY140" fmla="*/ 8467 h 4706410"/>
                  <a:gd name="connsiteX141" fmla="*/ 3050612 w 7149692"/>
                  <a:gd name="connsiteY141" fmla="*/ 25400 h 4706410"/>
                  <a:gd name="connsiteX142" fmla="*/ 2991345 w 7149692"/>
                  <a:gd name="connsiteY142" fmla="*/ 42334 h 4706410"/>
                  <a:gd name="connsiteX143" fmla="*/ 2898212 w 7149692"/>
                  <a:gd name="connsiteY143" fmla="*/ 93134 h 4706410"/>
                  <a:gd name="connsiteX144" fmla="*/ 2805079 w 7149692"/>
                  <a:gd name="connsiteY144" fmla="*/ 160867 h 4706410"/>
                  <a:gd name="connsiteX145" fmla="*/ 2745812 w 7149692"/>
                  <a:gd name="connsiteY145" fmla="*/ 203200 h 4706410"/>
                  <a:gd name="connsiteX146" fmla="*/ 2695012 w 7149692"/>
                  <a:gd name="connsiteY146" fmla="*/ 296334 h 4706410"/>
                  <a:gd name="connsiteX147" fmla="*/ 2644212 w 7149692"/>
                  <a:gd name="connsiteY147" fmla="*/ 389467 h 4706410"/>
                  <a:gd name="connsiteX148" fmla="*/ 2610345 w 7149692"/>
                  <a:gd name="connsiteY148" fmla="*/ 541867 h 4706410"/>
                  <a:gd name="connsiteX149" fmla="*/ 2568012 w 7149692"/>
                  <a:gd name="connsiteY149" fmla="*/ 643467 h 4706410"/>
                  <a:gd name="connsiteX150" fmla="*/ 2542612 w 7149692"/>
                  <a:gd name="connsiteY150" fmla="*/ 728134 h 4706410"/>
                  <a:gd name="connsiteX151" fmla="*/ 2551079 w 7149692"/>
                  <a:gd name="connsiteY151" fmla="*/ 880534 h 4706410"/>
                  <a:gd name="connsiteX152" fmla="*/ 2576479 w 7149692"/>
                  <a:gd name="connsiteY152" fmla="*/ 973667 h 4706410"/>
                  <a:gd name="connsiteX153" fmla="*/ 2618812 w 7149692"/>
                  <a:gd name="connsiteY153" fmla="*/ 1066800 h 4706410"/>
                  <a:gd name="connsiteX154" fmla="*/ 2678079 w 7149692"/>
                  <a:gd name="connsiteY154" fmla="*/ 1134534 h 4706410"/>
                  <a:gd name="connsiteX155" fmla="*/ 2703479 w 7149692"/>
                  <a:gd name="connsiteY155" fmla="*/ 1202267 h 4706410"/>
                  <a:gd name="connsiteX156" fmla="*/ 2635745 w 7149692"/>
                  <a:gd name="connsiteY156" fmla="*/ 1193800 h 4706410"/>
                  <a:gd name="connsiteX157" fmla="*/ 2568012 w 7149692"/>
                  <a:gd name="connsiteY157" fmla="*/ 1117600 h 4706410"/>
                  <a:gd name="connsiteX158" fmla="*/ 2508745 w 7149692"/>
                  <a:gd name="connsiteY158" fmla="*/ 1049867 h 4706410"/>
                  <a:gd name="connsiteX159" fmla="*/ 2432545 w 7149692"/>
                  <a:gd name="connsiteY159" fmla="*/ 999067 h 4706410"/>
                  <a:gd name="connsiteX160" fmla="*/ 2305545 w 7149692"/>
                  <a:gd name="connsiteY160" fmla="*/ 889000 h 4706410"/>
                  <a:gd name="connsiteX161" fmla="*/ 2187012 w 7149692"/>
                  <a:gd name="connsiteY161" fmla="*/ 804334 h 4706410"/>
                  <a:gd name="connsiteX162" fmla="*/ 2017679 w 7149692"/>
                  <a:gd name="connsiteY162" fmla="*/ 677334 h 4706410"/>
                  <a:gd name="connsiteX163" fmla="*/ 1873745 w 7149692"/>
                  <a:gd name="connsiteY163" fmla="*/ 575734 h 4706410"/>
                  <a:gd name="connsiteX164" fmla="*/ 1789079 w 7149692"/>
                  <a:gd name="connsiteY164" fmla="*/ 533400 h 4706410"/>
                  <a:gd name="connsiteX165" fmla="*/ 1611279 w 7149692"/>
                  <a:gd name="connsiteY165" fmla="*/ 474134 h 4706410"/>
                  <a:gd name="connsiteX166" fmla="*/ 1501212 w 7149692"/>
                  <a:gd name="connsiteY166" fmla="*/ 465667 h 4706410"/>
                  <a:gd name="connsiteX167" fmla="*/ 1314945 w 7149692"/>
                  <a:gd name="connsiteY167" fmla="*/ 474134 h 4706410"/>
                  <a:gd name="connsiteX168" fmla="*/ 1179479 w 7149692"/>
                  <a:gd name="connsiteY168" fmla="*/ 508000 h 4706410"/>
                  <a:gd name="connsiteX169" fmla="*/ 1111745 w 7149692"/>
                  <a:gd name="connsiteY169" fmla="*/ 524934 h 4706410"/>
                  <a:gd name="connsiteX170" fmla="*/ 1044012 w 7149692"/>
                  <a:gd name="connsiteY170" fmla="*/ 567267 h 4706410"/>
                  <a:gd name="connsiteX171" fmla="*/ 993212 w 7149692"/>
                  <a:gd name="connsiteY171" fmla="*/ 618067 h 4706410"/>
                  <a:gd name="connsiteX172" fmla="*/ 933945 w 7149692"/>
                  <a:gd name="connsiteY172" fmla="*/ 728134 h 4706410"/>
                  <a:gd name="connsiteX173" fmla="*/ 900079 w 7149692"/>
                  <a:gd name="connsiteY173" fmla="*/ 778934 h 4706410"/>
                  <a:gd name="connsiteX174" fmla="*/ 883145 w 7149692"/>
                  <a:gd name="connsiteY174" fmla="*/ 838200 h 4706410"/>
                  <a:gd name="connsiteX175" fmla="*/ 866212 w 7149692"/>
                  <a:gd name="connsiteY175" fmla="*/ 905934 h 4706410"/>
                  <a:gd name="connsiteX176" fmla="*/ 883145 w 7149692"/>
                  <a:gd name="connsiteY176" fmla="*/ 1227667 h 4706410"/>
                  <a:gd name="connsiteX177" fmla="*/ 908545 w 7149692"/>
                  <a:gd name="connsiteY177" fmla="*/ 1320800 h 4706410"/>
                  <a:gd name="connsiteX178" fmla="*/ 967812 w 7149692"/>
                  <a:gd name="connsiteY178" fmla="*/ 1413934 h 4706410"/>
                  <a:gd name="connsiteX179" fmla="*/ 1010145 w 7149692"/>
                  <a:gd name="connsiteY179" fmla="*/ 1490134 h 4706410"/>
                  <a:gd name="connsiteX180" fmla="*/ 1060945 w 7149692"/>
                  <a:gd name="connsiteY180" fmla="*/ 1532467 h 4706410"/>
                  <a:gd name="connsiteX181" fmla="*/ 1145612 w 7149692"/>
                  <a:gd name="connsiteY181" fmla="*/ 1617134 h 4706410"/>
                  <a:gd name="connsiteX182" fmla="*/ 1230279 w 7149692"/>
                  <a:gd name="connsiteY182" fmla="*/ 1710267 h 4706410"/>
                  <a:gd name="connsiteX183" fmla="*/ 1314945 w 7149692"/>
                  <a:gd name="connsiteY183" fmla="*/ 1794934 h 4706410"/>
                  <a:gd name="connsiteX184" fmla="*/ 1391145 w 7149692"/>
                  <a:gd name="connsiteY184" fmla="*/ 1862667 h 4706410"/>
                  <a:gd name="connsiteX185" fmla="*/ 1433479 w 7149692"/>
                  <a:gd name="connsiteY185" fmla="*/ 1921934 h 4706410"/>
                  <a:gd name="connsiteX186" fmla="*/ 1357279 w 7149692"/>
                  <a:gd name="connsiteY186" fmla="*/ 1921934 h 4706410"/>
                  <a:gd name="connsiteX187" fmla="*/ 1298012 w 7149692"/>
                  <a:gd name="connsiteY187" fmla="*/ 1888067 h 4706410"/>
                  <a:gd name="connsiteX188" fmla="*/ 1204879 w 7149692"/>
                  <a:gd name="connsiteY188" fmla="*/ 1845734 h 4706410"/>
                  <a:gd name="connsiteX189" fmla="*/ 1128679 w 7149692"/>
                  <a:gd name="connsiteY189" fmla="*/ 1820334 h 4706410"/>
                  <a:gd name="connsiteX190" fmla="*/ 967812 w 7149692"/>
                  <a:gd name="connsiteY190" fmla="*/ 1811867 h 4706410"/>
                  <a:gd name="connsiteX191" fmla="*/ 866212 w 7149692"/>
                  <a:gd name="connsiteY191" fmla="*/ 1803400 h 4706410"/>
                  <a:gd name="connsiteX192" fmla="*/ 790012 w 7149692"/>
                  <a:gd name="connsiteY192" fmla="*/ 1811867 h 4706410"/>
                  <a:gd name="connsiteX193" fmla="*/ 722279 w 7149692"/>
                  <a:gd name="connsiteY193" fmla="*/ 1837267 h 4706410"/>
                  <a:gd name="connsiteX194" fmla="*/ 654545 w 7149692"/>
                  <a:gd name="connsiteY194" fmla="*/ 1896534 h 4706410"/>
                  <a:gd name="connsiteX195" fmla="*/ 544479 w 7149692"/>
                  <a:gd name="connsiteY195" fmla="*/ 1981200 h 4706410"/>
                  <a:gd name="connsiteX196" fmla="*/ 459812 w 7149692"/>
                  <a:gd name="connsiteY196" fmla="*/ 2032000 h 4706410"/>
                  <a:gd name="connsiteX197" fmla="*/ 400545 w 7149692"/>
                  <a:gd name="connsiteY197" fmla="*/ 2099734 h 4706410"/>
                  <a:gd name="connsiteX198" fmla="*/ 332812 w 7149692"/>
                  <a:gd name="connsiteY198" fmla="*/ 2159000 h 4706410"/>
                  <a:gd name="connsiteX199" fmla="*/ 282012 w 7149692"/>
                  <a:gd name="connsiteY199" fmla="*/ 2235200 h 4706410"/>
                  <a:gd name="connsiteX200" fmla="*/ 205812 w 7149692"/>
                  <a:gd name="connsiteY200" fmla="*/ 2362200 h 4706410"/>
                  <a:gd name="connsiteX201" fmla="*/ 180412 w 7149692"/>
                  <a:gd name="connsiteY201" fmla="*/ 2446867 h 4706410"/>
                  <a:gd name="connsiteX202" fmla="*/ 239679 w 7149692"/>
                  <a:gd name="connsiteY202" fmla="*/ 2573867 h 4706410"/>
                  <a:gd name="connsiteX203" fmla="*/ 315879 w 7149692"/>
                  <a:gd name="connsiteY203" fmla="*/ 2641600 h 4706410"/>
                  <a:gd name="connsiteX204" fmla="*/ 417479 w 7149692"/>
                  <a:gd name="connsiteY204" fmla="*/ 2709334 h 4706410"/>
                  <a:gd name="connsiteX205" fmla="*/ 510612 w 7149692"/>
                  <a:gd name="connsiteY205" fmla="*/ 2768600 h 4706410"/>
                  <a:gd name="connsiteX206" fmla="*/ 561412 w 7149692"/>
                  <a:gd name="connsiteY206" fmla="*/ 2827867 h 4706410"/>
                  <a:gd name="connsiteX207" fmla="*/ 603745 w 7149692"/>
                  <a:gd name="connsiteY207" fmla="*/ 2895600 h 4706410"/>
                  <a:gd name="connsiteX0" fmla="*/ 603745 w 7149692"/>
                  <a:gd name="connsiteY0" fmla="*/ 2895600 h 4706410"/>
                  <a:gd name="connsiteX1" fmla="*/ 383612 w 7149692"/>
                  <a:gd name="connsiteY1" fmla="*/ 2971800 h 4706410"/>
                  <a:gd name="connsiteX2" fmla="*/ 298945 w 7149692"/>
                  <a:gd name="connsiteY2" fmla="*/ 2997200 h 4706410"/>
                  <a:gd name="connsiteX3" fmla="*/ 205812 w 7149692"/>
                  <a:gd name="connsiteY3" fmla="*/ 3064934 h 4706410"/>
                  <a:gd name="connsiteX4" fmla="*/ 129612 w 7149692"/>
                  <a:gd name="connsiteY4" fmla="*/ 3124200 h 4706410"/>
                  <a:gd name="connsiteX5" fmla="*/ 78812 w 7149692"/>
                  <a:gd name="connsiteY5" fmla="*/ 3200400 h 4706410"/>
                  <a:gd name="connsiteX6" fmla="*/ 36479 w 7149692"/>
                  <a:gd name="connsiteY6" fmla="*/ 3310467 h 4706410"/>
                  <a:gd name="connsiteX7" fmla="*/ 19545 w 7149692"/>
                  <a:gd name="connsiteY7" fmla="*/ 3386667 h 4706410"/>
                  <a:gd name="connsiteX8" fmla="*/ 11079 w 7149692"/>
                  <a:gd name="connsiteY8" fmla="*/ 3505200 h 4706410"/>
                  <a:gd name="connsiteX9" fmla="*/ 36479 w 7149692"/>
                  <a:gd name="connsiteY9" fmla="*/ 3784600 h 4706410"/>
                  <a:gd name="connsiteX10" fmla="*/ 87279 w 7149692"/>
                  <a:gd name="connsiteY10" fmla="*/ 3894667 h 4706410"/>
                  <a:gd name="connsiteX11" fmla="*/ 121145 w 7149692"/>
                  <a:gd name="connsiteY11" fmla="*/ 3953934 h 4706410"/>
                  <a:gd name="connsiteX12" fmla="*/ 171945 w 7149692"/>
                  <a:gd name="connsiteY12" fmla="*/ 4030134 h 4706410"/>
                  <a:gd name="connsiteX13" fmla="*/ 239679 w 7149692"/>
                  <a:gd name="connsiteY13" fmla="*/ 4089400 h 4706410"/>
                  <a:gd name="connsiteX14" fmla="*/ 315879 w 7149692"/>
                  <a:gd name="connsiteY14" fmla="*/ 4148667 h 4706410"/>
                  <a:gd name="connsiteX15" fmla="*/ 442879 w 7149692"/>
                  <a:gd name="connsiteY15" fmla="*/ 4233334 h 4706410"/>
                  <a:gd name="connsiteX16" fmla="*/ 510612 w 7149692"/>
                  <a:gd name="connsiteY16" fmla="*/ 4267200 h 4706410"/>
                  <a:gd name="connsiteX17" fmla="*/ 595279 w 7149692"/>
                  <a:gd name="connsiteY17" fmla="*/ 4309534 h 4706410"/>
                  <a:gd name="connsiteX18" fmla="*/ 713812 w 7149692"/>
                  <a:gd name="connsiteY18" fmla="*/ 4360334 h 4706410"/>
                  <a:gd name="connsiteX19" fmla="*/ 764612 w 7149692"/>
                  <a:gd name="connsiteY19" fmla="*/ 4385734 h 4706410"/>
                  <a:gd name="connsiteX20" fmla="*/ 891612 w 7149692"/>
                  <a:gd name="connsiteY20" fmla="*/ 4394200 h 4706410"/>
                  <a:gd name="connsiteX21" fmla="*/ 1060945 w 7149692"/>
                  <a:gd name="connsiteY21" fmla="*/ 4377267 h 4706410"/>
                  <a:gd name="connsiteX22" fmla="*/ 1187945 w 7149692"/>
                  <a:gd name="connsiteY22" fmla="*/ 4326467 h 4706410"/>
                  <a:gd name="connsiteX23" fmla="*/ 1272612 w 7149692"/>
                  <a:gd name="connsiteY23" fmla="*/ 4267200 h 4706410"/>
                  <a:gd name="connsiteX24" fmla="*/ 1348812 w 7149692"/>
                  <a:gd name="connsiteY24" fmla="*/ 4191000 h 4706410"/>
                  <a:gd name="connsiteX25" fmla="*/ 1450412 w 7149692"/>
                  <a:gd name="connsiteY25" fmla="*/ 4123267 h 4706410"/>
                  <a:gd name="connsiteX26" fmla="*/ 1518145 w 7149692"/>
                  <a:gd name="connsiteY26" fmla="*/ 4013200 h 4706410"/>
                  <a:gd name="connsiteX27" fmla="*/ 1594345 w 7149692"/>
                  <a:gd name="connsiteY27" fmla="*/ 4123267 h 4706410"/>
                  <a:gd name="connsiteX28" fmla="*/ 1679012 w 7149692"/>
                  <a:gd name="connsiteY28" fmla="*/ 4241800 h 4706410"/>
                  <a:gd name="connsiteX29" fmla="*/ 1763679 w 7149692"/>
                  <a:gd name="connsiteY29" fmla="*/ 4334934 h 4706410"/>
                  <a:gd name="connsiteX30" fmla="*/ 1831412 w 7149692"/>
                  <a:gd name="connsiteY30" fmla="*/ 4368800 h 4706410"/>
                  <a:gd name="connsiteX31" fmla="*/ 1890679 w 7149692"/>
                  <a:gd name="connsiteY31" fmla="*/ 4411134 h 4706410"/>
                  <a:gd name="connsiteX32" fmla="*/ 2091194 w 7149692"/>
                  <a:gd name="connsiteY32" fmla="*/ 4540240 h 4706410"/>
                  <a:gd name="connsiteX33" fmla="*/ 2296254 w 7149692"/>
                  <a:gd name="connsiteY33" fmla="*/ 4606327 h 4706410"/>
                  <a:gd name="connsiteX34" fmla="*/ 2461561 w 7149692"/>
                  <a:gd name="connsiteY34" fmla="*/ 4624907 h 4706410"/>
                  <a:gd name="connsiteX35" fmla="*/ 2685721 w 7149692"/>
                  <a:gd name="connsiteY35" fmla="*/ 4650077 h 4706410"/>
                  <a:gd name="connsiteX36" fmla="*/ 2851703 w 7149692"/>
                  <a:gd name="connsiteY36" fmla="*/ 4668989 h 4706410"/>
                  <a:gd name="connsiteX37" fmla="*/ 3025212 w 7149692"/>
                  <a:gd name="connsiteY37" fmla="*/ 4631267 h 4706410"/>
                  <a:gd name="connsiteX38" fmla="*/ 3084479 w 7149692"/>
                  <a:gd name="connsiteY38" fmla="*/ 4555067 h 4706410"/>
                  <a:gd name="connsiteX39" fmla="*/ 3160679 w 7149692"/>
                  <a:gd name="connsiteY39" fmla="*/ 4419600 h 4706410"/>
                  <a:gd name="connsiteX40" fmla="*/ 3203012 w 7149692"/>
                  <a:gd name="connsiteY40" fmla="*/ 4351867 h 4706410"/>
                  <a:gd name="connsiteX41" fmla="*/ 3262279 w 7149692"/>
                  <a:gd name="connsiteY41" fmla="*/ 4275667 h 4706410"/>
                  <a:gd name="connsiteX42" fmla="*/ 3287679 w 7149692"/>
                  <a:gd name="connsiteY42" fmla="*/ 4224867 h 4706410"/>
                  <a:gd name="connsiteX43" fmla="*/ 3313079 w 7149692"/>
                  <a:gd name="connsiteY43" fmla="*/ 4123267 h 4706410"/>
                  <a:gd name="connsiteX44" fmla="*/ 3338479 w 7149692"/>
                  <a:gd name="connsiteY44" fmla="*/ 4055534 h 4706410"/>
                  <a:gd name="connsiteX45" fmla="*/ 3355412 w 7149692"/>
                  <a:gd name="connsiteY45" fmla="*/ 3987800 h 4706410"/>
                  <a:gd name="connsiteX46" fmla="*/ 3431612 w 7149692"/>
                  <a:gd name="connsiteY46" fmla="*/ 4047067 h 4706410"/>
                  <a:gd name="connsiteX47" fmla="*/ 3473945 w 7149692"/>
                  <a:gd name="connsiteY47" fmla="*/ 4089400 h 4706410"/>
                  <a:gd name="connsiteX48" fmla="*/ 3541679 w 7149692"/>
                  <a:gd name="connsiteY48" fmla="*/ 4165600 h 4706410"/>
                  <a:gd name="connsiteX49" fmla="*/ 3617879 w 7149692"/>
                  <a:gd name="connsiteY49" fmla="*/ 4233334 h 4706410"/>
                  <a:gd name="connsiteX50" fmla="*/ 3677145 w 7149692"/>
                  <a:gd name="connsiteY50" fmla="*/ 4292600 h 4706410"/>
                  <a:gd name="connsiteX51" fmla="*/ 3736412 w 7149692"/>
                  <a:gd name="connsiteY51" fmla="*/ 4360334 h 4706410"/>
                  <a:gd name="connsiteX52" fmla="*/ 3795679 w 7149692"/>
                  <a:gd name="connsiteY52" fmla="*/ 4402667 h 4706410"/>
                  <a:gd name="connsiteX53" fmla="*/ 3849093 w 7149692"/>
                  <a:gd name="connsiteY53" fmla="*/ 4471232 h 4706410"/>
                  <a:gd name="connsiteX54" fmla="*/ 3991755 w 7149692"/>
                  <a:gd name="connsiteY54" fmla="*/ 4550353 h 4706410"/>
                  <a:gd name="connsiteX55" fmla="*/ 4210134 w 7149692"/>
                  <a:gd name="connsiteY55" fmla="*/ 4613145 h 4706410"/>
                  <a:gd name="connsiteX56" fmla="*/ 4389384 w 7149692"/>
                  <a:gd name="connsiteY56" fmla="*/ 4670995 h 4706410"/>
                  <a:gd name="connsiteX57" fmla="*/ 4631301 w 7149692"/>
                  <a:gd name="connsiteY57" fmla="*/ 4701566 h 4706410"/>
                  <a:gd name="connsiteX58" fmla="*/ 4871360 w 7149692"/>
                  <a:gd name="connsiteY58" fmla="*/ 4703213 h 4706410"/>
                  <a:gd name="connsiteX59" fmla="*/ 5145388 w 7149692"/>
                  <a:gd name="connsiteY59" fmla="*/ 4670765 h 4706410"/>
                  <a:gd name="connsiteX60" fmla="*/ 5421279 w 7149692"/>
                  <a:gd name="connsiteY60" fmla="*/ 4563534 h 4706410"/>
                  <a:gd name="connsiteX61" fmla="*/ 5497479 w 7149692"/>
                  <a:gd name="connsiteY61" fmla="*/ 4529667 h 4706410"/>
                  <a:gd name="connsiteX62" fmla="*/ 5565212 w 7149692"/>
                  <a:gd name="connsiteY62" fmla="*/ 4461934 h 4706410"/>
                  <a:gd name="connsiteX63" fmla="*/ 5658345 w 7149692"/>
                  <a:gd name="connsiteY63" fmla="*/ 4385734 h 4706410"/>
                  <a:gd name="connsiteX64" fmla="*/ 5717612 w 7149692"/>
                  <a:gd name="connsiteY64" fmla="*/ 4343400 h 4706410"/>
                  <a:gd name="connsiteX65" fmla="*/ 5759945 w 7149692"/>
                  <a:gd name="connsiteY65" fmla="*/ 4292600 h 4706410"/>
                  <a:gd name="connsiteX66" fmla="*/ 5802279 w 7149692"/>
                  <a:gd name="connsiteY66" fmla="*/ 4174067 h 4706410"/>
                  <a:gd name="connsiteX67" fmla="*/ 5827679 w 7149692"/>
                  <a:gd name="connsiteY67" fmla="*/ 4097867 h 4706410"/>
                  <a:gd name="connsiteX68" fmla="*/ 5861545 w 7149692"/>
                  <a:gd name="connsiteY68" fmla="*/ 3987800 h 4706410"/>
                  <a:gd name="connsiteX69" fmla="*/ 5997012 w 7149692"/>
                  <a:gd name="connsiteY69" fmla="*/ 4013200 h 4706410"/>
                  <a:gd name="connsiteX70" fmla="*/ 6327212 w 7149692"/>
                  <a:gd name="connsiteY70" fmla="*/ 4004734 h 4706410"/>
                  <a:gd name="connsiteX71" fmla="*/ 6411879 w 7149692"/>
                  <a:gd name="connsiteY71" fmla="*/ 3996267 h 4706410"/>
                  <a:gd name="connsiteX72" fmla="*/ 6589679 w 7149692"/>
                  <a:gd name="connsiteY72" fmla="*/ 3979334 h 4706410"/>
                  <a:gd name="connsiteX73" fmla="*/ 6784412 w 7149692"/>
                  <a:gd name="connsiteY73" fmla="*/ 3945467 h 4706410"/>
                  <a:gd name="connsiteX74" fmla="*/ 6869079 w 7149692"/>
                  <a:gd name="connsiteY74" fmla="*/ 3869267 h 4706410"/>
                  <a:gd name="connsiteX75" fmla="*/ 6936812 w 7149692"/>
                  <a:gd name="connsiteY75" fmla="*/ 3759200 h 4706410"/>
                  <a:gd name="connsiteX76" fmla="*/ 6987612 w 7149692"/>
                  <a:gd name="connsiteY76" fmla="*/ 3666067 h 4706410"/>
                  <a:gd name="connsiteX77" fmla="*/ 7029945 w 7149692"/>
                  <a:gd name="connsiteY77" fmla="*/ 3572934 h 4706410"/>
                  <a:gd name="connsiteX78" fmla="*/ 7055345 w 7149692"/>
                  <a:gd name="connsiteY78" fmla="*/ 3479800 h 4706410"/>
                  <a:gd name="connsiteX79" fmla="*/ 7106145 w 7149692"/>
                  <a:gd name="connsiteY79" fmla="*/ 3378200 h 4706410"/>
                  <a:gd name="connsiteX80" fmla="*/ 7140012 w 7149692"/>
                  <a:gd name="connsiteY80" fmla="*/ 3259667 h 4706410"/>
                  <a:gd name="connsiteX81" fmla="*/ 7140012 w 7149692"/>
                  <a:gd name="connsiteY81" fmla="*/ 2937934 h 4706410"/>
                  <a:gd name="connsiteX82" fmla="*/ 7114612 w 7149692"/>
                  <a:gd name="connsiteY82" fmla="*/ 2836334 h 4706410"/>
                  <a:gd name="connsiteX83" fmla="*/ 7063812 w 7149692"/>
                  <a:gd name="connsiteY83" fmla="*/ 2743200 h 4706410"/>
                  <a:gd name="connsiteX84" fmla="*/ 7029945 w 7149692"/>
                  <a:gd name="connsiteY84" fmla="*/ 2641600 h 4706410"/>
                  <a:gd name="connsiteX85" fmla="*/ 7004545 w 7149692"/>
                  <a:gd name="connsiteY85" fmla="*/ 2582334 h 4706410"/>
                  <a:gd name="connsiteX86" fmla="*/ 6953745 w 7149692"/>
                  <a:gd name="connsiteY86" fmla="*/ 2514600 h 4706410"/>
                  <a:gd name="connsiteX87" fmla="*/ 6826745 w 7149692"/>
                  <a:gd name="connsiteY87" fmla="*/ 2421467 h 4706410"/>
                  <a:gd name="connsiteX88" fmla="*/ 6759012 w 7149692"/>
                  <a:gd name="connsiteY88" fmla="*/ 2396067 h 4706410"/>
                  <a:gd name="connsiteX89" fmla="*/ 6657412 w 7149692"/>
                  <a:gd name="connsiteY89" fmla="*/ 2319867 h 4706410"/>
                  <a:gd name="connsiteX90" fmla="*/ 6538879 w 7149692"/>
                  <a:gd name="connsiteY90" fmla="*/ 2294467 h 4706410"/>
                  <a:gd name="connsiteX91" fmla="*/ 6445745 w 7149692"/>
                  <a:gd name="connsiteY91" fmla="*/ 2260600 h 4706410"/>
                  <a:gd name="connsiteX92" fmla="*/ 6132479 w 7149692"/>
                  <a:gd name="connsiteY92" fmla="*/ 2260600 h 4706410"/>
                  <a:gd name="connsiteX93" fmla="*/ 6013945 w 7149692"/>
                  <a:gd name="connsiteY93" fmla="*/ 2302934 h 4706410"/>
                  <a:gd name="connsiteX94" fmla="*/ 5954679 w 7149692"/>
                  <a:gd name="connsiteY94" fmla="*/ 2319867 h 4706410"/>
                  <a:gd name="connsiteX95" fmla="*/ 5929279 w 7149692"/>
                  <a:gd name="connsiteY95" fmla="*/ 2167467 h 4706410"/>
                  <a:gd name="connsiteX96" fmla="*/ 5903879 w 7149692"/>
                  <a:gd name="connsiteY96" fmla="*/ 2091267 h 4706410"/>
                  <a:gd name="connsiteX97" fmla="*/ 5878479 w 7149692"/>
                  <a:gd name="connsiteY97" fmla="*/ 1955800 h 4706410"/>
                  <a:gd name="connsiteX98" fmla="*/ 5853079 w 7149692"/>
                  <a:gd name="connsiteY98" fmla="*/ 1905000 h 4706410"/>
                  <a:gd name="connsiteX99" fmla="*/ 5810745 w 7149692"/>
                  <a:gd name="connsiteY99" fmla="*/ 1811867 h 4706410"/>
                  <a:gd name="connsiteX100" fmla="*/ 5759945 w 7149692"/>
                  <a:gd name="connsiteY100" fmla="*/ 1693334 h 4706410"/>
                  <a:gd name="connsiteX101" fmla="*/ 5726079 w 7149692"/>
                  <a:gd name="connsiteY101" fmla="*/ 1591734 h 4706410"/>
                  <a:gd name="connsiteX102" fmla="*/ 5675279 w 7149692"/>
                  <a:gd name="connsiteY102" fmla="*/ 1507067 h 4706410"/>
                  <a:gd name="connsiteX103" fmla="*/ 5649879 w 7149692"/>
                  <a:gd name="connsiteY103" fmla="*/ 1447800 h 4706410"/>
                  <a:gd name="connsiteX104" fmla="*/ 5616012 w 7149692"/>
                  <a:gd name="connsiteY104" fmla="*/ 1380067 h 4706410"/>
                  <a:gd name="connsiteX105" fmla="*/ 5556745 w 7149692"/>
                  <a:gd name="connsiteY105" fmla="*/ 1270000 h 4706410"/>
                  <a:gd name="connsiteX106" fmla="*/ 5505945 w 7149692"/>
                  <a:gd name="connsiteY106" fmla="*/ 1185334 h 4706410"/>
                  <a:gd name="connsiteX107" fmla="*/ 5446679 w 7149692"/>
                  <a:gd name="connsiteY107" fmla="*/ 1083734 h 4706410"/>
                  <a:gd name="connsiteX108" fmla="*/ 5395879 w 7149692"/>
                  <a:gd name="connsiteY108" fmla="*/ 1024467 h 4706410"/>
                  <a:gd name="connsiteX109" fmla="*/ 5336612 w 7149692"/>
                  <a:gd name="connsiteY109" fmla="*/ 939800 h 4706410"/>
                  <a:gd name="connsiteX110" fmla="*/ 5294279 w 7149692"/>
                  <a:gd name="connsiteY110" fmla="*/ 889000 h 4706410"/>
                  <a:gd name="connsiteX111" fmla="*/ 5226545 w 7149692"/>
                  <a:gd name="connsiteY111" fmla="*/ 838200 h 4706410"/>
                  <a:gd name="connsiteX112" fmla="*/ 5158812 w 7149692"/>
                  <a:gd name="connsiteY112" fmla="*/ 812800 h 4706410"/>
                  <a:gd name="connsiteX113" fmla="*/ 5065679 w 7149692"/>
                  <a:gd name="connsiteY113" fmla="*/ 778934 h 4706410"/>
                  <a:gd name="connsiteX114" fmla="*/ 4955612 w 7149692"/>
                  <a:gd name="connsiteY114" fmla="*/ 753534 h 4706410"/>
                  <a:gd name="connsiteX115" fmla="*/ 4887879 w 7149692"/>
                  <a:gd name="connsiteY115" fmla="*/ 736600 h 4706410"/>
                  <a:gd name="connsiteX116" fmla="*/ 4760879 w 7149692"/>
                  <a:gd name="connsiteY116" fmla="*/ 795867 h 4706410"/>
                  <a:gd name="connsiteX117" fmla="*/ 4667745 w 7149692"/>
                  <a:gd name="connsiteY117" fmla="*/ 872067 h 4706410"/>
                  <a:gd name="connsiteX118" fmla="*/ 4600012 w 7149692"/>
                  <a:gd name="connsiteY118" fmla="*/ 990600 h 4706410"/>
                  <a:gd name="connsiteX119" fmla="*/ 4574612 w 7149692"/>
                  <a:gd name="connsiteY119" fmla="*/ 1066800 h 4706410"/>
                  <a:gd name="connsiteX120" fmla="*/ 4540745 w 7149692"/>
                  <a:gd name="connsiteY120" fmla="*/ 1210734 h 4706410"/>
                  <a:gd name="connsiteX121" fmla="*/ 4489945 w 7149692"/>
                  <a:gd name="connsiteY121" fmla="*/ 1168400 h 4706410"/>
                  <a:gd name="connsiteX122" fmla="*/ 4447612 w 7149692"/>
                  <a:gd name="connsiteY122" fmla="*/ 1049867 h 4706410"/>
                  <a:gd name="connsiteX123" fmla="*/ 4379879 w 7149692"/>
                  <a:gd name="connsiteY123" fmla="*/ 922867 h 4706410"/>
                  <a:gd name="connsiteX124" fmla="*/ 4329079 w 7149692"/>
                  <a:gd name="connsiteY124" fmla="*/ 821267 h 4706410"/>
                  <a:gd name="connsiteX125" fmla="*/ 4269812 w 7149692"/>
                  <a:gd name="connsiteY125" fmla="*/ 711200 h 4706410"/>
                  <a:gd name="connsiteX126" fmla="*/ 4210545 w 7149692"/>
                  <a:gd name="connsiteY126" fmla="*/ 609600 h 4706410"/>
                  <a:gd name="connsiteX127" fmla="*/ 4134345 w 7149692"/>
                  <a:gd name="connsiteY127" fmla="*/ 516467 h 4706410"/>
                  <a:gd name="connsiteX128" fmla="*/ 4100479 w 7149692"/>
                  <a:gd name="connsiteY128" fmla="*/ 448734 h 4706410"/>
                  <a:gd name="connsiteX129" fmla="*/ 4041212 w 7149692"/>
                  <a:gd name="connsiteY129" fmla="*/ 372534 h 4706410"/>
                  <a:gd name="connsiteX130" fmla="*/ 3990412 w 7149692"/>
                  <a:gd name="connsiteY130" fmla="*/ 313267 h 4706410"/>
                  <a:gd name="connsiteX131" fmla="*/ 3939612 w 7149692"/>
                  <a:gd name="connsiteY131" fmla="*/ 254000 h 4706410"/>
                  <a:gd name="connsiteX132" fmla="*/ 3846479 w 7149692"/>
                  <a:gd name="connsiteY132" fmla="*/ 186267 h 4706410"/>
                  <a:gd name="connsiteX133" fmla="*/ 3787212 w 7149692"/>
                  <a:gd name="connsiteY133" fmla="*/ 135467 h 4706410"/>
                  <a:gd name="connsiteX134" fmla="*/ 3694079 w 7149692"/>
                  <a:gd name="connsiteY134" fmla="*/ 101600 h 4706410"/>
                  <a:gd name="connsiteX135" fmla="*/ 3617879 w 7149692"/>
                  <a:gd name="connsiteY135" fmla="*/ 67734 h 4706410"/>
                  <a:gd name="connsiteX136" fmla="*/ 3550145 w 7149692"/>
                  <a:gd name="connsiteY136" fmla="*/ 42334 h 4706410"/>
                  <a:gd name="connsiteX137" fmla="*/ 3431612 w 7149692"/>
                  <a:gd name="connsiteY137" fmla="*/ 8467 h 4706410"/>
                  <a:gd name="connsiteX138" fmla="*/ 3330012 w 7149692"/>
                  <a:gd name="connsiteY138" fmla="*/ 0 h 4706410"/>
                  <a:gd name="connsiteX139" fmla="*/ 3143745 w 7149692"/>
                  <a:gd name="connsiteY139" fmla="*/ 8467 h 4706410"/>
                  <a:gd name="connsiteX140" fmla="*/ 3050612 w 7149692"/>
                  <a:gd name="connsiteY140" fmla="*/ 25400 h 4706410"/>
                  <a:gd name="connsiteX141" fmla="*/ 2991345 w 7149692"/>
                  <a:gd name="connsiteY141" fmla="*/ 42334 h 4706410"/>
                  <a:gd name="connsiteX142" fmla="*/ 2898212 w 7149692"/>
                  <a:gd name="connsiteY142" fmla="*/ 93134 h 4706410"/>
                  <a:gd name="connsiteX143" fmla="*/ 2805079 w 7149692"/>
                  <a:gd name="connsiteY143" fmla="*/ 160867 h 4706410"/>
                  <a:gd name="connsiteX144" fmla="*/ 2745812 w 7149692"/>
                  <a:gd name="connsiteY144" fmla="*/ 203200 h 4706410"/>
                  <a:gd name="connsiteX145" fmla="*/ 2695012 w 7149692"/>
                  <a:gd name="connsiteY145" fmla="*/ 296334 h 4706410"/>
                  <a:gd name="connsiteX146" fmla="*/ 2644212 w 7149692"/>
                  <a:gd name="connsiteY146" fmla="*/ 389467 h 4706410"/>
                  <a:gd name="connsiteX147" fmla="*/ 2610345 w 7149692"/>
                  <a:gd name="connsiteY147" fmla="*/ 541867 h 4706410"/>
                  <a:gd name="connsiteX148" fmla="*/ 2568012 w 7149692"/>
                  <a:gd name="connsiteY148" fmla="*/ 643467 h 4706410"/>
                  <a:gd name="connsiteX149" fmla="*/ 2542612 w 7149692"/>
                  <a:gd name="connsiteY149" fmla="*/ 728134 h 4706410"/>
                  <a:gd name="connsiteX150" fmla="*/ 2551079 w 7149692"/>
                  <a:gd name="connsiteY150" fmla="*/ 880534 h 4706410"/>
                  <a:gd name="connsiteX151" fmla="*/ 2576479 w 7149692"/>
                  <a:gd name="connsiteY151" fmla="*/ 973667 h 4706410"/>
                  <a:gd name="connsiteX152" fmla="*/ 2618812 w 7149692"/>
                  <a:gd name="connsiteY152" fmla="*/ 1066800 h 4706410"/>
                  <a:gd name="connsiteX153" fmla="*/ 2678079 w 7149692"/>
                  <a:gd name="connsiteY153" fmla="*/ 1134534 h 4706410"/>
                  <a:gd name="connsiteX154" fmla="*/ 2703479 w 7149692"/>
                  <a:gd name="connsiteY154" fmla="*/ 1202267 h 4706410"/>
                  <a:gd name="connsiteX155" fmla="*/ 2635745 w 7149692"/>
                  <a:gd name="connsiteY155" fmla="*/ 1193800 h 4706410"/>
                  <a:gd name="connsiteX156" fmla="*/ 2568012 w 7149692"/>
                  <a:gd name="connsiteY156" fmla="*/ 1117600 h 4706410"/>
                  <a:gd name="connsiteX157" fmla="*/ 2508745 w 7149692"/>
                  <a:gd name="connsiteY157" fmla="*/ 1049867 h 4706410"/>
                  <a:gd name="connsiteX158" fmla="*/ 2432545 w 7149692"/>
                  <a:gd name="connsiteY158" fmla="*/ 999067 h 4706410"/>
                  <a:gd name="connsiteX159" fmla="*/ 2305545 w 7149692"/>
                  <a:gd name="connsiteY159" fmla="*/ 889000 h 4706410"/>
                  <a:gd name="connsiteX160" fmla="*/ 2187012 w 7149692"/>
                  <a:gd name="connsiteY160" fmla="*/ 804334 h 4706410"/>
                  <a:gd name="connsiteX161" fmla="*/ 2017679 w 7149692"/>
                  <a:gd name="connsiteY161" fmla="*/ 677334 h 4706410"/>
                  <a:gd name="connsiteX162" fmla="*/ 1873745 w 7149692"/>
                  <a:gd name="connsiteY162" fmla="*/ 575734 h 4706410"/>
                  <a:gd name="connsiteX163" fmla="*/ 1789079 w 7149692"/>
                  <a:gd name="connsiteY163" fmla="*/ 533400 h 4706410"/>
                  <a:gd name="connsiteX164" fmla="*/ 1611279 w 7149692"/>
                  <a:gd name="connsiteY164" fmla="*/ 474134 h 4706410"/>
                  <a:gd name="connsiteX165" fmla="*/ 1501212 w 7149692"/>
                  <a:gd name="connsiteY165" fmla="*/ 465667 h 4706410"/>
                  <a:gd name="connsiteX166" fmla="*/ 1314945 w 7149692"/>
                  <a:gd name="connsiteY166" fmla="*/ 474134 h 4706410"/>
                  <a:gd name="connsiteX167" fmla="*/ 1179479 w 7149692"/>
                  <a:gd name="connsiteY167" fmla="*/ 508000 h 4706410"/>
                  <a:gd name="connsiteX168" fmla="*/ 1111745 w 7149692"/>
                  <a:gd name="connsiteY168" fmla="*/ 524934 h 4706410"/>
                  <a:gd name="connsiteX169" fmla="*/ 1044012 w 7149692"/>
                  <a:gd name="connsiteY169" fmla="*/ 567267 h 4706410"/>
                  <a:gd name="connsiteX170" fmla="*/ 993212 w 7149692"/>
                  <a:gd name="connsiteY170" fmla="*/ 618067 h 4706410"/>
                  <a:gd name="connsiteX171" fmla="*/ 933945 w 7149692"/>
                  <a:gd name="connsiteY171" fmla="*/ 728134 h 4706410"/>
                  <a:gd name="connsiteX172" fmla="*/ 900079 w 7149692"/>
                  <a:gd name="connsiteY172" fmla="*/ 778934 h 4706410"/>
                  <a:gd name="connsiteX173" fmla="*/ 883145 w 7149692"/>
                  <a:gd name="connsiteY173" fmla="*/ 838200 h 4706410"/>
                  <a:gd name="connsiteX174" fmla="*/ 866212 w 7149692"/>
                  <a:gd name="connsiteY174" fmla="*/ 905934 h 4706410"/>
                  <a:gd name="connsiteX175" fmla="*/ 883145 w 7149692"/>
                  <a:gd name="connsiteY175" fmla="*/ 1227667 h 4706410"/>
                  <a:gd name="connsiteX176" fmla="*/ 908545 w 7149692"/>
                  <a:gd name="connsiteY176" fmla="*/ 1320800 h 4706410"/>
                  <a:gd name="connsiteX177" fmla="*/ 967812 w 7149692"/>
                  <a:gd name="connsiteY177" fmla="*/ 1413934 h 4706410"/>
                  <a:gd name="connsiteX178" fmla="*/ 1010145 w 7149692"/>
                  <a:gd name="connsiteY178" fmla="*/ 1490134 h 4706410"/>
                  <a:gd name="connsiteX179" fmla="*/ 1060945 w 7149692"/>
                  <a:gd name="connsiteY179" fmla="*/ 1532467 h 4706410"/>
                  <a:gd name="connsiteX180" fmla="*/ 1145612 w 7149692"/>
                  <a:gd name="connsiteY180" fmla="*/ 1617134 h 4706410"/>
                  <a:gd name="connsiteX181" fmla="*/ 1230279 w 7149692"/>
                  <a:gd name="connsiteY181" fmla="*/ 1710267 h 4706410"/>
                  <a:gd name="connsiteX182" fmla="*/ 1314945 w 7149692"/>
                  <a:gd name="connsiteY182" fmla="*/ 1794934 h 4706410"/>
                  <a:gd name="connsiteX183" fmla="*/ 1391145 w 7149692"/>
                  <a:gd name="connsiteY183" fmla="*/ 1862667 h 4706410"/>
                  <a:gd name="connsiteX184" fmla="*/ 1433479 w 7149692"/>
                  <a:gd name="connsiteY184" fmla="*/ 1921934 h 4706410"/>
                  <a:gd name="connsiteX185" fmla="*/ 1357279 w 7149692"/>
                  <a:gd name="connsiteY185" fmla="*/ 1921934 h 4706410"/>
                  <a:gd name="connsiteX186" fmla="*/ 1298012 w 7149692"/>
                  <a:gd name="connsiteY186" fmla="*/ 1888067 h 4706410"/>
                  <a:gd name="connsiteX187" fmla="*/ 1204879 w 7149692"/>
                  <a:gd name="connsiteY187" fmla="*/ 1845734 h 4706410"/>
                  <a:gd name="connsiteX188" fmla="*/ 1128679 w 7149692"/>
                  <a:gd name="connsiteY188" fmla="*/ 1820334 h 4706410"/>
                  <a:gd name="connsiteX189" fmla="*/ 967812 w 7149692"/>
                  <a:gd name="connsiteY189" fmla="*/ 1811867 h 4706410"/>
                  <a:gd name="connsiteX190" fmla="*/ 866212 w 7149692"/>
                  <a:gd name="connsiteY190" fmla="*/ 1803400 h 4706410"/>
                  <a:gd name="connsiteX191" fmla="*/ 790012 w 7149692"/>
                  <a:gd name="connsiteY191" fmla="*/ 1811867 h 4706410"/>
                  <a:gd name="connsiteX192" fmla="*/ 722279 w 7149692"/>
                  <a:gd name="connsiteY192" fmla="*/ 1837267 h 4706410"/>
                  <a:gd name="connsiteX193" fmla="*/ 654545 w 7149692"/>
                  <a:gd name="connsiteY193" fmla="*/ 1896534 h 4706410"/>
                  <a:gd name="connsiteX194" fmla="*/ 544479 w 7149692"/>
                  <a:gd name="connsiteY194" fmla="*/ 1981200 h 4706410"/>
                  <a:gd name="connsiteX195" fmla="*/ 459812 w 7149692"/>
                  <a:gd name="connsiteY195" fmla="*/ 2032000 h 4706410"/>
                  <a:gd name="connsiteX196" fmla="*/ 400545 w 7149692"/>
                  <a:gd name="connsiteY196" fmla="*/ 2099734 h 4706410"/>
                  <a:gd name="connsiteX197" fmla="*/ 332812 w 7149692"/>
                  <a:gd name="connsiteY197" fmla="*/ 2159000 h 4706410"/>
                  <a:gd name="connsiteX198" fmla="*/ 282012 w 7149692"/>
                  <a:gd name="connsiteY198" fmla="*/ 2235200 h 4706410"/>
                  <a:gd name="connsiteX199" fmla="*/ 205812 w 7149692"/>
                  <a:gd name="connsiteY199" fmla="*/ 2362200 h 4706410"/>
                  <a:gd name="connsiteX200" fmla="*/ 180412 w 7149692"/>
                  <a:gd name="connsiteY200" fmla="*/ 2446867 h 4706410"/>
                  <a:gd name="connsiteX201" fmla="*/ 239679 w 7149692"/>
                  <a:gd name="connsiteY201" fmla="*/ 2573867 h 4706410"/>
                  <a:gd name="connsiteX202" fmla="*/ 315879 w 7149692"/>
                  <a:gd name="connsiteY202" fmla="*/ 2641600 h 4706410"/>
                  <a:gd name="connsiteX203" fmla="*/ 417479 w 7149692"/>
                  <a:gd name="connsiteY203" fmla="*/ 2709334 h 4706410"/>
                  <a:gd name="connsiteX204" fmla="*/ 510612 w 7149692"/>
                  <a:gd name="connsiteY204" fmla="*/ 2768600 h 4706410"/>
                  <a:gd name="connsiteX205" fmla="*/ 561412 w 7149692"/>
                  <a:gd name="connsiteY205" fmla="*/ 2827867 h 4706410"/>
                  <a:gd name="connsiteX206" fmla="*/ 603745 w 7149692"/>
                  <a:gd name="connsiteY206" fmla="*/ 2895600 h 4706410"/>
                  <a:gd name="connsiteX0" fmla="*/ 603745 w 7149692"/>
                  <a:gd name="connsiteY0" fmla="*/ 2895600 h 4706410"/>
                  <a:gd name="connsiteX1" fmla="*/ 383612 w 7149692"/>
                  <a:gd name="connsiteY1" fmla="*/ 2971800 h 4706410"/>
                  <a:gd name="connsiteX2" fmla="*/ 298945 w 7149692"/>
                  <a:gd name="connsiteY2" fmla="*/ 2997200 h 4706410"/>
                  <a:gd name="connsiteX3" fmla="*/ 205812 w 7149692"/>
                  <a:gd name="connsiteY3" fmla="*/ 3064934 h 4706410"/>
                  <a:gd name="connsiteX4" fmla="*/ 129612 w 7149692"/>
                  <a:gd name="connsiteY4" fmla="*/ 3124200 h 4706410"/>
                  <a:gd name="connsiteX5" fmla="*/ 78812 w 7149692"/>
                  <a:gd name="connsiteY5" fmla="*/ 3200400 h 4706410"/>
                  <a:gd name="connsiteX6" fmla="*/ 36479 w 7149692"/>
                  <a:gd name="connsiteY6" fmla="*/ 3310467 h 4706410"/>
                  <a:gd name="connsiteX7" fmla="*/ 19545 w 7149692"/>
                  <a:gd name="connsiteY7" fmla="*/ 3386667 h 4706410"/>
                  <a:gd name="connsiteX8" fmla="*/ 11079 w 7149692"/>
                  <a:gd name="connsiteY8" fmla="*/ 3505200 h 4706410"/>
                  <a:gd name="connsiteX9" fmla="*/ 36479 w 7149692"/>
                  <a:gd name="connsiteY9" fmla="*/ 3784600 h 4706410"/>
                  <a:gd name="connsiteX10" fmla="*/ 87279 w 7149692"/>
                  <a:gd name="connsiteY10" fmla="*/ 3894667 h 4706410"/>
                  <a:gd name="connsiteX11" fmla="*/ 121145 w 7149692"/>
                  <a:gd name="connsiteY11" fmla="*/ 3953934 h 4706410"/>
                  <a:gd name="connsiteX12" fmla="*/ 171945 w 7149692"/>
                  <a:gd name="connsiteY12" fmla="*/ 4030134 h 4706410"/>
                  <a:gd name="connsiteX13" fmla="*/ 239679 w 7149692"/>
                  <a:gd name="connsiteY13" fmla="*/ 4089400 h 4706410"/>
                  <a:gd name="connsiteX14" fmla="*/ 315879 w 7149692"/>
                  <a:gd name="connsiteY14" fmla="*/ 4148667 h 4706410"/>
                  <a:gd name="connsiteX15" fmla="*/ 442879 w 7149692"/>
                  <a:gd name="connsiteY15" fmla="*/ 4233334 h 4706410"/>
                  <a:gd name="connsiteX16" fmla="*/ 510612 w 7149692"/>
                  <a:gd name="connsiteY16" fmla="*/ 4267200 h 4706410"/>
                  <a:gd name="connsiteX17" fmla="*/ 595279 w 7149692"/>
                  <a:gd name="connsiteY17" fmla="*/ 4309534 h 4706410"/>
                  <a:gd name="connsiteX18" fmla="*/ 713812 w 7149692"/>
                  <a:gd name="connsiteY18" fmla="*/ 4360334 h 4706410"/>
                  <a:gd name="connsiteX19" fmla="*/ 764612 w 7149692"/>
                  <a:gd name="connsiteY19" fmla="*/ 4385734 h 4706410"/>
                  <a:gd name="connsiteX20" fmla="*/ 891612 w 7149692"/>
                  <a:gd name="connsiteY20" fmla="*/ 4394200 h 4706410"/>
                  <a:gd name="connsiteX21" fmla="*/ 1060945 w 7149692"/>
                  <a:gd name="connsiteY21" fmla="*/ 4377267 h 4706410"/>
                  <a:gd name="connsiteX22" fmla="*/ 1187945 w 7149692"/>
                  <a:gd name="connsiteY22" fmla="*/ 4326467 h 4706410"/>
                  <a:gd name="connsiteX23" fmla="*/ 1272612 w 7149692"/>
                  <a:gd name="connsiteY23" fmla="*/ 4267200 h 4706410"/>
                  <a:gd name="connsiteX24" fmla="*/ 1348812 w 7149692"/>
                  <a:gd name="connsiteY24" fmla="*/ 4191000 h 4706410"/>
                  <a:gd name="connsiteX25" fmla="*/ 1450412 w 7149692"/>
                  <a:gd name="connsiteY25" fmla="*/ 4123267 h 4706410"/>
                  <a:gd name="connsiteX26" fmla="*/ 1518145 w 7149692"/>
                  <a:gd name="connsiteY26" fmla="*/ 4013200 h 4706410"/>
                  <a:gd name="connsiteX27" fmla="*/ 1594345 w 7149692"/>
                  <a:gd name="connsiteY27" fmla="*/ 4123267 h 4706410"/>
                  <a:gd name="connsiteX28" fmla="*/ 1679012 w 7149692"/>
                  <a:gd name="connsiteY28" fmla="*/ 4241800 h 4706410"/>
                  <a:gd name="connsiteX29" fmla="*/ 1763679 w 7149692"/>
                  <a:gd name="connsiteY29" fmla="*/ 4334934 h 4706410"/>
                  <a:gd name="connsiteX30" fmla="*/ 1831412 w 7149692"/>
                  <a:gd name="connsiteY30" fmla="*/ 4368800 h 4706410"/>
                  <a:gd name="connsiteX31" fmla="*/ 1890679 w 7149692"/>
                  <a:gd name="connsiteY31" fmla="*/ 4411134 h 4706410"/>
                  <a:gd name="connsiteX32" fmla="*/ 2091194 w 7149692"/>
                  <a:gd name="connsiteY32" fmla="*/ 4540240 h 4706410"/>
                  <a:gd name="connsiteX33" fmla="*/ 2296254 w 7149692"/>
                  <a:gd name="connsiteY33" fmla="*/ 4606327 h 4706410"/>
                  <a:gd name="connsiteX34" fmla="*/ 2461561 w 7149692"/>
                  <a:gd name="connsiteY34" fmla="*/ 4624907 h 4706410"/>
                  <a:gd name="connsiteX35" fmla="*/ 2685721 w 7149692"/>
                  <a:gd name="connsiteY35" fmla="*/ 4650077 h 4706410"/>
                  <a:gd name="connsiteX36" fmla="*/ 2851703 w 7149692"/>
                  <a:gd name="connsiteY36" fmla="*/ 4668989 h 4706410"/>
                  <a:gd name="connsiteX37" fmla="*/ 3025212 w 7149692"/>
                  <a:gd name="connsiteY37" fmla="*/ 4631267 h 4706410"/>
                  <a:gd name="connsiteX38" fmla="*/ 3084479 w 7149692"/>
                  <a:gd name="connsiteY38" fmla="*/ 4555067 h 4706410"/>
                  <a:gd name="connsiteX39" fmla="*/ 3160679 w 7149692"/>
                  <a:gd name="connsiteY39" fmla="*/ 4419600 h 4706410"/>
                  <a:gd name="connsiteX40" fmla="*/ 3203012 w 7149692"/>
                  <a:gd name="connsiteY40" fmla="*/ 4351867 h 4706410"/>
                  <a:gd name="connsiteX41" fmla="*/ 3262279 w 7149692"/>
                  <a:gd name="connsiteY41" fmla="*/ 4275667 h 4706410"/>
                  <a:gd name="connsiteX42" fmla="*/ 3287679 w 7149692"/>
                  <a:gd name="connsiteY42" fmla="*/ 4224867 h 4706410"/>
                  <a:gd name="connsiteX43" fmla="*/ 3313079 w 7149692"/>
                  <a:gd name="connsiteY43" fmla="*/ 4123267 h 4706410"/>
                  <a:gd name="connsiteX44" fmla="*/ 3338479 w 7149692"/>
                  <a:gd name="connsiteY44" fmla="*/ 4055534 h 4706410"/>
                  <a:gd name="connsiteX45" fmla="*/ 3355412 w 7149692"/>
                  <a:gd name="connsiteY45" fmla="*/ 3987800 h 4706410"/>
                  <a:gd name="connsiteX46" fmla="*/ 3431612 w 7149692"/>
                  <a:gd name="connsiteY46" fmla="*/ 4047067 h 4706410"/>
                  <a:gd name="connsiteX47" fmla="*/ 3473945 w 7149692"/>
                  <a:gd name="connsiteY47" fmla="*/ 4089400 h 4706410"/>
                  <a:gd name="connsiteX48" fmla="*/ 3541679 w 7149692"/>
                  <a:gd name="connsiteY48" fmla="*/ 4165600 h 4706410"/>
                  <a:gd name="connsiteX49" fmla="*/ 3617879 w 7149692"/>
                  <a:gd name="connsiteY49" fmla="*/ 4233334 h 4706410"/>
                  <a:gd name="connsiteX50" fmla="*/ 3677145 w 7149692"/>
                  <a:gd name="connsiteY50" fmla="*/ 4292600 h 4706410"/>
                  <a:gd name="connsiteX51" fmla="*/ 3736412 w 7149692"/>
                  <a:gd name="connsiteY51" fmla="*/ 4360334 h 4706410"/>
                  <a:gd name="connsiteX52" fmla="*/ 3795679 w 7149692"/>
                  <a:gd name="connsiteY52" fmla="*/ 4402667 h 4706410"/>
                  <a:gd name="connsiteX53" fmla="*/ 3849093 w 7149692"/>
                  <a:gd name="connsiteY53" fmla="*/ 4471232 h 4706410"/>
                  <a:gd name="connsiteX54" fmla="*/ 3991755 w 7149692"/>
                  <a:gd name="connsiteY54" fmla="*/ 4550353 h 4706410"/>
                  <a:gd name="connsiteX55" fmla="*/ 4210134 w 7149692"/>
                  <a:gd name="connsiteY55" fmla="*/ 4613145 h 4706410"/>
                  <a:gd name="connsiteX56" fmla="*/ 4389384 w 7149692"/>
                  <a:gd name="connsiteY56" fmla="*/ 4670995 h 4706410"/>
                  <a:gd name="connsiteX57" fmla="*/ 4631301 w 7149692"/>
                  <a:gd name="connsiteY57" fmla="*/ 4701566 h 4706410"/>
                  <a:gd name="connsiteX58" fmla="*/ 4871360 w 7149692"/>
                  <a:gd name="connsiteY58" fmla="*/ 4703213 h 4706410"/>
                  <a:gd name="connsiteX59" fmla="*/ 5145388 w 7149692"/>
                  <a:gd name="connsiteY59" fmla="*/ 4670765 h 4706410"/>
                  <a:gd name="connsiteX60" fmla="*/ 5421279 w 7149692"/>
                  <a:gd name="connsiteY60" fmla="*/ 4563534 h 4706410"/>
                  <a:gd name="connsiteX61" fmla="*/ 5497479 w 7149692"/>
                  <a:gd name="connsiteY61" fmla="*/ 4529667 h 4706410"/>
                  <a:gd name="connsiteX62" fmla="*/ 5565212 w 7149692"/>
                  <a:gd name="connsiteY62" fmla="*/ 4461934 h 4706410"/>
                  <a:gd name="connsiteX63" fmla="*/ 5658345 w 7149692"/>
                  <a:gd name="connsiteY63" fmla="*/ 4385734 h 4706410"/>
                  <a:gd name="connsiteX64" fmla="*/ 5717612 w 7149692"/>
                  <a:gd name="connsiteY64" fmla="*/ 4343400 h 4706410"/>
                  <a:gd name="connsiteX65" fmla="*/ 5759945 w 7149692"/>
                  <a:gd name="connsiteY65" fmla="*/ 4292600 h 4706410"/>
                  <a:gd name="connsiteX66" fmla="*/ 5802279 w 7149692"/>
                  <a:gd name="connsiteY66" fmla="*/ 4174067 h 4706410"/>
                  <a:gd name="connsiteX67" fmla="*/ 5827679 w 7149692"/>
                  <a:gd name="connsiteY67" fmla="*/ 4097867 h 4706410"/>
                  <a:gd name="connsiteX68" fmla="*/ 5861545 w 7149692"/>
                  <a:gd name="connsiteY68" fmla="*/ 3987800 h 4706410"/>
                  <a:gd name="connsiteX69" fmla="*/ 5997012 w 7149692"/>
                  <a:gd name="connsiteY69" fmla="*/ 4013200 h 4706410"/>
                  <a:gd name="connsiteX70" fmla="*/ 6327212 w 7149692"/>
                  <a:gd name="connsiteY70" fmla="*/ 4004734 h 4706410"/>
                  <a:gd name="connsiteX71" fmla="*/ 6411879 w 7149692"/>
                  <a:gd name="connsiteY71" fmla="*/ 3996267 h 4706410"/>
                  <a:gd name="connsiteX72" fmla="*/ 6596803 w 7149692"/>
                  <a:gd name="connsiteY72" fmla="*/ 4033888 h 4706410"/>
                  <a:gd name="connsiteX73" fmla="*/ 6784412 w 7149692"/>
                  <a:gd name="connsiteY73" fmla="*/ 3945467 h 4706410"/>
                  <a:gd name="connsiteX74" fmla="*/ 6869079 w 7149692"/>
                  <a:gd name="connsiteY74" fmla="*/ 3869267 h 4706410"/>
                  <a:gd name="connsiteX75" fmla="*/ 6936812 w 7149692"/>
                  <a:gd name="connsiteY75" fmla="*/ 3759200 h 4706410"/>
                  <a:gd name="connsiteX76" fmla="*/ 6987612 w 7149692"/>
                  <a:gd name="connsiteY76" fmla="*/ 3666067 h 4706410"/>
                  <a:gd name="connsiteX77" fmla="*/ 7029945 w 7149692"/>
                  <a:gd name="connsiteY77" fmla="*/ 3572934 h 4706410"/>
                  <a:gd name="connsiteX78" fmla="*/ 7055345 w 7149692"/>
                  <a:gd name="connsiteY78" fmla="*/ 3479800 h 4706410"/>
                  <a:gd name="connsiteX79" fmla="*/ 7106145 w 7149692"/>
                  <a:gd name="connsiteY79" fmla="*/ 3378200 h 4706410"/>
                  <a:gd name="connsiteX80" fmla="*/ 7140012 w 7149692"/>
                  <a:gd name="connsiteY80" fmla="*/ 3259667 h 4706410"/>
                  <a:gd name="connsiteX81" fmla="*/ 7140012 w 7149692"/>
                  <a:gd name="connsiteY81" fmla="*/ 2937934 h 4706410"/>
                  <a:gd name="connsiteX82" fmla="*/ 7114612 w 7149692"/>
                  <a:gd name="connsiteY82" fmla="*/ 2836334 h 4706410"/>
                  <a:gd name="connsiteX83" fmla="*/ 7063812 w 7149692"/>
                  <a:gd name="connsiteY83" fmla="*/ 2743200 h 4706410"/>
                  <a:gd name="connsiteX84" fmla="*/ 7029945 w 7149692"/>
                  <a:gd name="connsiteY84" fmla="*/ 2641600 h 4706410"/>
                  <a:gd name="connsiteX85" fmla="*/ 7004545 w 7149692"/>
                  <a:gd name="connsiteY85" fmla="*/ 2582334 h 4706410"/>
                  <a:gd name="connsiteX86" fmla="*/ 6953745 w 7149692"/>
                  <a:gd name="connsiteY86" fmla="*/ 2514600 h 4706410"/>
                  <a:gd name="connsiteX87" fmla="*/ 6826745 w 7149692"/>
                  <a:gd name="connsiteY87" fmla="*/ 2421467 h 4706410"/>
                  <a:gd name="connsiteX88" fmla="*/ 6759012 w 7149692"/>
                  <a:gd name="connsiteY88" fmla="*/ 2396067 h 4706410"/>
                  <a:gd name="connsiteX89" fmla="*/ 6657412 w 7149692"/>
                  <a:gd name="connsiteY89" fmla="*/ 2319867 h 4706410"/>
                  <a:gd name="connsiteX90" fmla="*/ 6538879 w 7149692"/>
                  <a:gd name="connsiteY90" fmla="*/ 2294467 h 4706410"/>
                  <a:gd name="connsiteX91" fmla="*/ 6445745 w 7149692"/>
                  <a:gd name="connsiteY91" fmla="*/ 2260600 h 4706410"/>
                  <a:gd name="connsiteX92" fmla="*/ 6132479 w 7149692"/>
                  <a:gd name="connsiteY92" fmla="*/ 2260600 h 4706410"/>
                  <a:gd name="connsiteX93" fmla="*/ 6013945 w 7149692"/>
                  <a:gd name="connsiteY93" fmla="*/ 2302934 h 4706410"/>
                  <a:gd name="connsiteX94" fmla="*/ 5954679 w 7149692"/>
                  <a:gd name="connsiteY94" fmla="*/ 2319867 h 4706410"/>
                  <a:gd name="connsiteX95" fmla="*/ 5929279 w 7149692"/>
                  <a:gd name="connsiteY95" fmla="*/ 2167467 h 4706410"/>
                  <a:gd name="connsiteX96" fmla="*/ 5903879 w 7149692"/>
                  <a:gd name="connsiteY96" fmla="*/ 2091267 h 4706410"/>
                  <a:gd name="connsiteX97" fmla="*/ 5878479 w 7149692"/>
                  <a:gd name="connsiteY97" fmla="*/ 1955800 h 4706410"/>
                  <a:gd name="connsiteX98" fmla="*/ 5853079 w 7149692"/>
                  <a:gd name="connsiteY98" fmla="*/ 1905000 h 4706410"/>
                  <a:gd name="connsiteX99" fmla="*/ 5810745 w 7149692"/>
                  <a:gd name="connsiteY99" fmla="*/ 1811867 h 4706410"/>
                  <a:gd name="connsiteX100" fmla="*/ 5759945 w 7149692"/>
                  <a:gd name="connsiteY100" fmla="*/ 1693334 h 4706410"/>
                  <a:gd name="connsiteX101" fmla="*/ 5726079 w 7149692"/>
                  <a:gd name="connsiteY101" fmla="*/ 1591734 h 4706410"/>
                  <a:gd name="connsiteX102" fmla="*/ 5675279 w 7149692"/>
                  <a:gd name="connsiteY102" fmla="*/ 1507067 h 4706410"/>
                  <a:gd name="connsiteX103" fmla="*/ 5649879 w 7149692"/>
                  <a:gd name="connsiteY103" fmla="*/ 1447800 h 4706410"/>
                  <a:gd name="connsiteX104" fmla="*/ 5616012 w 7149692"/>
                  <a:gd name="connsiteY104" fmla="*/ 1380067 h 4706410"/>
                  <a:gd name="connsiteX105" fmla="*/ 5556745 w 7149692"/>
                  <a:gd name="connsiteY105" fmla="*/ 1270000 h 4706410"/>
                  <a:gd name="connsiteX106" fmla="*/ 5505945 w 7149692"/>
                  <a:gd name="connsiteY106" fmla="*/ 1185334 h 4706410"/>
                  <a:gd name="connsiteX107" fmla="*/ 5446679 w 7149692"/>
                  <a:gd name="connsiteY107" fmla="*/ 1083734 h 4706410"/>
                  <a:gd name="connsiteX108" fmla="*/ 5395879 w 7149692"/>
                  <a:gd name="connsiteY108" fmla="*/ 1024467 h 4706410"/>
                  <a:gd name="connsiteX109" fmla="*/ 5336612 w 7149692"/>
                  <a:gd name="connsiteY109" fmla="*/ 939800 h 4706410"/>
                  <a:gd name="connsiteX110" fmla="*/ 5294279 w 7149692"/>
                  <a:gd name="connsiteY110" fmla="*/ 889000 h 4706410"/>
                  <a:gd name="connsiteX111" fmla="*/ 5226545 w 7149692"/>
                  <a:gd name="connsiteY111" fmla="*/ 838200 h 4706410"/>
                  <a:gd name="connsiteX112" fmla="*/ 5158812 w 7149692"/>
                  <a:gd name="connsiteY112" fmla="*/ 812800 h 4706410"/>
                  <a:gd name="connsiteX113" fmla="*/ 5065679 w 7149692"/>
                  <a:gd name="connsiteY113" fmla="*/ 778934 h 4706410"/>
                  <a:gd name="connsiteX114" fmla="*/ 4955612 w 7149692"/>
                  <a:gd name="connsiteY114" fmla="*/ 753534 h 4706410"/>
                  <a:gd name="connsiteX115" fmla="*/ 4887879 w 7149692"/>
                  <a:gd name="connsiteY115" fmla="*/ 736600 h 4706410"/>
                  <a:gd name="connsiteX116" fmla="*/ 4760879 w 7149692"/>
                  <a:gd name="connsiteY116" fmla="*/ 795867 h 4706410"/>
                  <a:gd name="connsiteX117" fmla="*/ 4667745 w 7149692"/>
                  <a:gd name="connsiteY117" fmla="*/ 872067 h 4706410"/>
                  <a:gd name="connsiteX118" fmla="*/ 4600012 w 7149692"/>
                  <a:gd name="connsiteY118" fmla="*/ 990600 h 4706410"/>
                  <a:gd name="connsiteX119" fmla="*/ 4574612 w 7149692"/>
                  <a:gd name="connsiteY119" fmla="*/ 1066800 h 4706410"/>
                  <a:gd name="connsiteX120" fmla="*/ 4540745 w 7149692"/>
                  <a:gd name="connsiteY120" fmla="*/ 1210734 h 4706410"/>
                  <a:gd name="connsiteX121" fmla="*/ 4489945 w 7149692"/>
                  <a:gd name="connsiteY121" fmla="*/ 1168400 h 4706410"/>
                  <a:gd name="connsiteX122" fmla="*/ 4447612 w 7149692"/>
                  <a:gd name="connsiteY122" fmla="*/ 1049867 h 4706410"/>
                  <a:gd name="connsiteX123" fmla="*/ 4379879 w 7149692"/>
                  <a:gd name="connsiteY123" fmla="*/ 922867 h 4706410"/>
                  <a:gd name="connsiteX124" fmla="*/ 4329079 w 7149692"/>
                  <a:gd name="connsiteY124" fmla="*/ 821267 h 4706410"/>
                  <a:gd name="connsiteX125" fmla="*/ 4269812 w 7149692"/>
                  <a:gd name="connsiteY125" fmla="*/ 711200 h 4706410"/>
                  <a:gd name="connsiteX126" fmla="*/ 4210545 w 7149692"/>
                  <a:gd name="connsiteY126" fmla="*/ 609600 h 4706410"/>
                  <a:gd name="connsiteX127" fmla="*/ 4134345 w 7149692"/>
                  <a:gd name="connsiteY127" fmla="*/ 516467 h 4706410"/>
                  <a:gd name="connsiteX128" fmla="*/ 4100479 w 7149692"/>
                  <a:gd name="connsiteY128" fmla="*/ 448734 h 4706410"/>
                  <a:gd name="connsiteX129" fmla="*/ 4041212 w 7149692"/>
                  <a:gd name="connsiteY129" fmla="*/ 372534 h 4706410"/>
                  <a:gd name="connsiteX130" fmla="*/ 3990412 w 7149692"/>
                  <a:gd name="connsiteY130" fmla="*/ 313267 h 4706410"/>
                  <a:gd name="connsiteX131" fmla="*/ 3939612 w 7149692"/>
                  <a:gd name="connsiteY131" fmla="*/ 254000 h 4706410"/>
                  <a:gd name="connsiteX132" fmla="*/ 3846479 w 7149692"/>
                  <a:gd name="connsiteY132" fmla="*/ 186267 h 4706410"/>
                  <a:gd name="connsiteX133" fmla="*/ 3787212 w 7149692"/>
                  <a:gd name="connsiteY133" fmla="*/ 135467 h 4706410"/>
                  <a:gd name="connsiteX134" fmla="*/ 3694079 w 7149692"/>
                  <a:gd name="connsiteY134" fmla="*/ 101600 h 4706410"/>
                  <a:gd name="connsiteX135" fmla="*/ 3617879 w 7149692"/>
                  <a:gd name="connsiteY135" fmla="*/ 67734 h 4706410"/>
                  <a:gd name="connsiteX136" fmla="*/ 3550145 w 7149692"/>
                  <a:gd name="connsiteY136" fmla="*/ 42334 h 4706410"/>
                  <a:gd name="connsiteX137" fmla="*/ 3431612 w 7149692"/>
                  <a:gd name="connsiteY137" fmla="*/ 8467 h 4706410"/>
                  <a:gd name="connsiteX138" fmla="*/ 3330012 w 7149692"/>
                  <a:gd name="connsiteY138" fmla="*/ 0 h 4706410"/>
                  <a:gd name="connsiteX139" fmla="*/ 3143745 w 7149692"/>
                  <a:gd name="connsiteY139" fmla="*/ 8467 h 4706410"/>
                  <a:gd name="connsiteX140" fmla="*/ 3050612 w 7149692"/>
                  <a:gd name="connsiteY140" fmla="*/ 25400 h 4706410"/>
                  <a:gd name="connsiteX141" fmla="*/ 2991345 w 7149692"/>
                  <a:gd name="connsiteY141" fmla="*/ 42334 h 4706410"/>
                  <a:gd name="connsiteX142" fmla="*/ 2898212 w 7149692"/>
                  <a:gd name="connsiteY142" fmla="*/ 93134 h 4706410"/>
                  <a:gd name="connsiteX143" fmla="*/ 2805079 w 7149692"/>
                  <a:gd name="connsiteY143" fmla="*/ 160867 h 4706410"/>
                  <a:gd name="connsiteX144" fmla="*/ 2745812 w 7149692"/>
                  <a:gd name="connsiteY144" fmla="*/ 203200 h 4706410"/>
                  <a:gd name="connsiteX145" fmla="*/ 2695012 w 7149692"/>
                  <a:gd name="connsiteY145" fmla="*/ 296334 h 4706410"/>
                  <a:gd name="connsiteX146" fmla="*/ 2644212 w 7149692"/>
                  <a:gd name="connsiteY146" fmla="*/ 389467 h 4706410"/>
                  <a:gd name="connsiteX147" fmla="*/ 2610345 w 7149692"/>
                  <a:gd name="connsiteY147" fmla="*/ 541867 h 4706410"/>
                  <a:gd name="connsiteX148" fmla="*/ 2568012 w 7149692"/>
                  <a:gd name="connsiteY148" fmla="*/ 643467 h 4706410"/>
                  <a:gd name="connsiteX149" fmla="*/ 2542612 w 7149692"/>
                  <a:gd name="connsiteY149" fmla="*/ 728134 h 4706410"/>
                  <a:gd name="connsiteX150" fmla="*/ 2551079 w 7149692"/>
                  <a:gd name="connsiteY150" fmla="*/ 880534 h 4706410"/>
                  <a:gd name="connsiteX151" fmla="*/ 2576479 w 7149692"/>
                  <a:gd name="connsiteY151" fmla="*/ 973667 h 4706410"/>
                  <a:gd name="connsiteX152" fmla="*/ 2618812 w 7149692"/>
                  <a:gd name="connsiteY152" fmla="*/ 1066800 h 4706410"/>
                  <a:gd name="connsiteX153" fmla="*/ 2678079 w 7149692"/>
                  <a:gd name="connsiteY153" fmla="*/ 1134534 h 4706410"/>
                  <a:gd name="connsiteX154" fmla="*/ 2703479 w 7149692"/>
                  <a:gd name="connsiteY154" fmla="*/ 1202267 h 4706410"/>
                  <a:gd name="connsiteX155" fmla="*/ 2635745 w 7149692"/>
                  <a:gd name="connsiteY155" fmla="*/ 1193800 h 4706410"/>
                  <a:gd name="connsiteX156" fmla="*/ 2568012 w 7149692"/>
                  <a:gd name="connsiteY156" fmla="*/ 1117600 h 4706410"/>
                  <a:gd name="connsiteX157" fmla="*/ 2508745 w 7149692"/>
                  <a:gd name="connsiteY157" fmla="*/ 1049867 h 4706410"/>
                  <a:gd name="connsiteX158" fmla="*/ 2432545 w 7149692"/>
                  <a:gd name="connsiteY158" fmla="*/ 999067 h 4706410"/>
                  <a:gd name="connsiteX159" fmla="*/ 2305545 w 7149692"/>
                  <a:gd name="connsiteY159" fmla="*/ 889000 h 4706410"/>
                  <a:gd name="connsiteX160" fmla="*/ 2187012 w 7149692"/>
                  <a:gd name="connsiteY160" fmla="*/ 804334 h 4706410"/>
                  <a:gd name="connsiteX161" fmla="*/ 2017679 w 7149692"/>
                  <a:gd name="connsiteY161" fmla="*/ 677334 h 4706410"/>
                  <a:gd name="connsiteX162" fmla="*/ 1873745 w 7149692"/>
                  <a:gd name="connsiteY162" fmla="*/ 575734 h 4706410"/>
                  <a:gd name="connsiteX163" fmla="*/ 1789079 w 7149692"/>
                  <a:gd name="connsiteY163" fmla="*/ 533400 h 4706410"/>
                  <a:gd name="connsiteX164" fmla="*/ 1611279 w 7149692"/>
                  <a:gd name="connsiteY164" fmla="*/ 474134 h 4706410"/>
                  <a:gd name="connsiteX165" fmla="*/ 1501212 w 7149692"/>
                  <a:gd name="connsiteY165" fmla="*/ 465667 h 4706410"/>
                  <a:gd name="connsiteX166" fmla="*/ 1314945 w 7149692"/>
                  <a:gd name="connsiteY166" fmla="*/ 474134 h 4706410"/>
                  <a:gd name="connsiteX167" fmla="*/ 1179479 w 7149692"/>
                  <a:gd name="connsiteY167" fmla="*/ 508000 h 4706410"/>
                  <a:gd name="connsiteX168" fmla="*/ 1111745 w 7149692"/>
                  <a:gd name="connsiteY168" fmla="*/ 524934 h 4706410"/>
                  <a:gd name="connsiteX169" fmla="*/ 1044012 w 7149692"/>
                  <a:gd name="connsiteY169" fmla="*/ 567267 h 4706410"/>
                  <a:gd name="connsiteX170" fmla="*/ 993212 w 7149692"/>
                  <a:gd name="connsiteY170" fmla="*/ 618067 h 4706410"/>
                  <a:gd name="connsiteX171" fmla="*/ 933945 w 7149692"/>
                  <a:gd name="connsiteY171" fmla="*/ 728134 h 4706410"/>
                  <a:gd name="connsiteX172" fmla="*/ 900079 w 7149692"/>
                  <a:gd name="connsiteY172" fmla="*/ 778934 h 4706410"/>
                  <a:gd name="connsiteX173" fmla="*/ 883145 w 7149692"/>
                  <a:gd name="connsiteY173" fmla="*/ 838200 h 4706410"/>
                  <a:gd name="connsiteX174" fmla="*/ 866212 w 7149692"/>
                  <a:gd name="connsiteY174" fmla="*/ 905934 h 4706410"/>
                  <a:gd name="connsiteX175" fmla="*/ 883145 w 7149692"/>
                  <a:gd name="connsiteY175" fmla="*/ 1227667 h 4706410"/>
                  <a:gd name="connsiteX176" fmla="*/ 908545 w 7149692"/>
                  <a:gd name="connsiteY176" fmla="*/ 1320800 h 4706410"/>
                  <a:gd name="connsiteX177" fmla="*/ 967812 w 7149692"/>
                  <a:gd name="connsiteY177" fmla="*/ 1413934 h 4706410"/>
                  <a:gd name="connsiteX178" fmla="*/ 1010145 w 7149692"/>
                  <a:gd name="connsiteY178" fmla="*/ 1490134 h 4706410"/>
                  <a:gd name="connsiteX179" fmla="*/ 1060945 w 7149692"/>
                  <a:gd name="connsiteY179" fmla="*/ 1532467 h 4706410"/>
                  <a:gd name="connsiteX180" fmla="*/ 1145612 w 7149692"/>
                  <a:gd name="connsiteY180" fmla="*/ 1617134 h 4706410"/>
                  <a:gd name="connsiteX181" fmla="*/ 1230279 w 7149692"/>
                  <a:gd name="connsiteY181" fmla="*/ 1710267 h 4706410"/>
                  <a:gd name="connsiteX182" fmla="*/ 1314945 w 7149692"/>
                  <a:gd name="connsiteY182" fmla="*/ 1794934 h 4706410"/>
                  <a:gd name="connsiteX183" fmla="*/ 1391145 w 7149692"/>
                  <a:gd name="connsiteY183" fmla="*/ 1862667 h 4706410"/>
                  <a:gd name="connsiteX184" fmla="*/ 1433479 w 7149692"/>
                  <a:gd name="connsiteY184" fmla="*/ 1921934 h 4706410"/>
                  <a:gd name="connsiteX185" fmla="*/ 1357279 w 7149692"/>
                  <a:gd name="connsiteY185" fmla="*/ 1921934 h 4706410"/>
                  <a:gd name="connsiteX186" fmla="*/ 1298012 w 7149692"/>
                  <a:gd name="connsiteY186" fmla="*/ 1888067 h 4706410"/>
                  <a:gd name="connsiteX187" fmla="*/ 1204879 w 7149692"/>
                  <a:gd name="connsiteY187" fmla="*/ 1845734 h 4706410"/>
                  <a:gd name="connsiteX188" fmla="*/ 1128679 w 7149692"/>
                  <a:gd name="connsiteY188" fmla="*/ 1820334 h 4706410"/>
                  <a:gd name="connsiteX189" fmla="*/ 967812 w 7149692"/>
                  <a:gd name="connsiteY189" fmla="*/ 1811867 h 4706410"/>
                  <a:gd name="connsiteX190" fmla="*/ 866212 w 7149692"/>
                  <a:gd name="connsiteY190" fmla="*/ 1803400 h 4706410"/>
                  <a:gd name="connsiteX191" fmla="*/ 790012 w 7149692"/>
                  <a:gd name="connsiteY191" fmla="*/ 1811867 h 4706410"/>
                  <a:gd name="connsiteX192" fmla="*/ 722279 w 7149692"/>
                  <a:gd name="connsiteY192" fmla="*/ 1837267 h 4706410"/>
                  <a:gd name="connsiteX193" fmla="*/ 654545 w 7149692"/>
                  <a:gd name="connsiteY193" fmla="*/ 1896534 h 4706410"/>
                  <a:gd name="connsiteX194" fmla="*/ 544479 w 7149692"/>
                  <a:gd name="connsiteY194" fmla="*/ 1981200 h 4706410"/>
                  <a:gd name="connsiteX195" fmla="*/ 459812 w 7149692"/>
                  <a:gd name="connsiteY195" fmla="*/ 2032000 h 4706410"/>
                  <a:gd name="connsiteX196" fmla="*/ 400545 w 7149692"/>
                  <a:gd name="connsiteY196" fmla="*/ 2099734 h 4706410"/>
                  <a:gd name="connsiteX197" fmla="*/ 332812 w 7149692"/>
                  <a:gd name="connsiteY197" fmla="*/ 2159000 h 4706410"/>
                  <a:gd name="connsiteX198" fmla="*/ 282012 w 7149692"/>
                  <a:gd name="connsiteY198" fmla="*/ 2235200 h 4706410"/>
                  <a:gd name="connsiteX199" fmla="*/ 205812 w 7149692"/>
                  <a:gd name="connsiteY199" fmla="*/ 2362200 h 4706410"/>
                  <a:gd name="connsiteX200" fmla="*/ 180412 w 7149692"/>
                  <a:gd name="connsiteY200" fmla="*/ 2446867 h 4706410"/>
                  <a:gd name="connsiteX201" fmla="*/ 239679 w 7149692"/>
                  <a:gd name="connsiteY201" fmla="*/ 2573867 h 4706410"/>
                  <a:gd name="connsiteX202" fmla="*/ 315879 w 7149692"/>
                  <a:gd name="connsiteY202" fmla="*/ 2641600 h 4706410"/>
                  <a:gd name="connsiteX203" fmla="*/ 417479 w 7149692"/>
                  <a:gd name="connsiteY203" fmla="*/ 2709334 h 4706410"/>
                  <a:gd name="connsiteX204" fmla="*/ 510612 w 7149692"/>
                  <a:gd name="connsiteY204" fmla="*/ 2768600 h 4706410"/>
                  <a:gd name="connsiteX205" fmla="*/ 561412 w 7149692"/>
                  <a:gd name="connsiteY205" fmla="*/ 2827867 h 4706410"/>
                  <a:gd name="connsiteX206" fmla="*/ 603745 w 7149692"/>
                  <a:gd name="connsiteY206" fmla="*/ 2895600 h 4706410"/>
                  <a:gd name="connsiteX0" fmla="*/ 603745 w 7149692"/>
                  <a:gd name="connsiteY0" fmla="*/ 2895600 h 4706410"/>
                  <a:gd name="connsiteX1" fmla="*/ 383612 w 7149692"/>
                  <a:gd name="connsiteY1" fmla="*/ 2971800 h 4706410"/>
                  <a:gd name="connsiteX2" fmla="*/ 298945 w 7149692"/>
                  <a:gd name="connsiteY2" fmla="*/ 2997200 h 4706410"/>
                  <a:gd name="connsiteX3" fmla="*/ 205812 w 7149692"/>
                  <a:gd name="connsiteY3" fmla="*/ 3064934 h 4706410"/>
                  <a:gd name="connsiteX4" fmla="*/ 129612 w 7149692"/>
                  <a:gd name="connsiteY4" fmla="*/ 3124200 h 4706410"/>
                  <a:gd name="connsiteX5" fmla="*/ 78812 w 7149692"/>
                  <a:gd name="connsiteY5" fmla="*/ 3200400 h 4706410"/>
                  <a:gd name="connsiteX6" fmla="*/ 36479 w 7149692"/>
                  <a:gd name="connsiteY6" fmla="*/ 3310467 h 4706410"/>
                  <a:gd name="connsiteX7" fmla="*/ 19545 w 7149692"/>
                  <a:gd name="connsiteY7" fmla="*/ 3386667 h 4706410"/>
                  <a:gd name="connsiteX8" fmla="*/ 11079 w 7149692"/>
                  <a:gd name="connsiteY8" fmla="*/ 3505200 h 4706410"/>
                  <a:gd name="connsiteX9" fmla="*/ 36479 w 7149692"/>
                  <a:gd name="connsiteY9" fmla="*/ 3784600 h 4706410"/>
                  <a:gd name="connsiteX10" fmla="*/ 87279 w 7149692"/>
                  <a:gd name="connsiteY10" fmla="*/ 3894667 h 4706410"/>
                  <a:gd name="connsiteX11" fmla="*/ 121145 w 7149692"/>
                  <a:gd name="connsiteY11" fmla="*/ 3953934 h 4706410"/>
                  <a:gd name="connsiteX12" fmla="*/ 171945 w 7149692"/>
                  <a:gd name="connsiteY12" fmla="*/ 4030134 h 4706410"/>
                  <a:gd name="connsiteX13" fmla="*/ 239679 w 7149692"/>
                  <a:gd name="connsiteY13" fmla="*/ 4089400 h 4706410"/>
                  <a:gd name="connsiteX14" fmla="*/ 315879 w 7149692"/>
                  <a:gd name="connsiteY14" fmla="*/ 4148667 h 4706410"/>
                  <a:gd name="connsiteX15" fmla="*/ 442879 w 7149692"/>
                  <a:gd name="connsiteY15" fmla="*/ 4233334 h 4706410"/>
                  <a:gd name="connsiteX16" fmla="*/ 510612 w 7149692"/>
                  <a:gd name="connsiteY16" fmla="*/ 4267200 h 4706410"/>
                  <a:gd name="connsiteX17" fmla="*/ 595279 w 7149692"/>
                  <a:gd name="connsiteY17" fmla="*/ 4309534 h 4706410"/>
                  <a:gd name="connsiteX18" fmla="*/ 713812 w 7149692"/>
                  <a:gd name="connsiteY18" fmla="*/ 4360334 h 4706410"/>
                  <a:gd name="connsiteX19" fmla="*/ 764612 w 7149692"/>
                  <a:gd name="connsiteY19" fmla="*/ 4385734 h 4706410"/>
                  <a:gd name="connsiteX20" fmla="*/ 891612 w 7149692"/>
                  <a:gd name="connsiteY20" fmla="*/ 4394200 h 4706410"/>
                  <a:gd name="connsiteX21" fmla="*/ 1060945 w 7149692"/>
                  <a:gd name="connsiteY21" fmla="*/ 4377267 h 4706410"/>
                  <a:gd name="connsiteX22" fmla="*/ 1187945 w 7149692"/>
                  <a:gd name="connsiteY22" fmla="*/ 4326467 h 4706410"/>
                  <a:gd name="connsiteX23" fmla="*/ 1272612 w 7149692"/>
                  <a:gd name="connsiteY23" fmla="*/ 4267200 h 4706410"/>
                  <a:gd name="connsiteX24" fmla="*/ 1348812 w 7149692"/>
                  <a:gd name="connsiteY24" fmla="*/ 4191000 h 4706410"/>
                  <a:gd name="connsiteX25" fmla="*/ 1450412 w 7149692"/>
                  <a:gd name="connsiteY25" fmla="*/ 4123267 h 4706410"/>
                  <a:gd name="connsiteX26" fmla="*/ 1518145 w 7149692"/>
                  <a:gd name="connsiteY26" fmla="*/ 4013200 h 4706410"/>
                  <a:gd name="connsiteX27" fmla="*/ 1594345 w 7149692"/>
                  <a:gd name="connsiteY27" fmla="*/ 4123267 h 4706410"/>
                  <a:gd name="connsiteX28" fmla="*/ 1679012 w 7149692"/>
                  <a:gd name="connsiteY28" fmla="*/ 4241800 h 4706410"/>
                  <a:gd name="connsiteX29" fmla="*/ 1763679 w 7149692"/>
                  <a:gd name="connsiteY29" fmla="*/ 4334934 h 4706410"/>
                  <a:gd name="connsiteX30" fmla="*/ 1831412 w 7149692"/>
                  <a:gd name="connsiteY30" fmla="*/ 4368800 h 4706410"/>
                  <a:gd name="connsiteX31" fmla="*/ 1890679 w 7149692"/>
                  <a:gd name="connsiteY31" fmla="*/ 4411134 h 4706410"/>
                  <a:gd name="connsiteX32" fmla="*/ 2091194 w 7149692"/>
                  <a:gd name="connsiteY32" fmla="*/ 4540240 h 4706410"/>
                  <a:gd name="connsiteX33" fmla="*/ 2296254 w 7149692"/>
                  <a:gd name="connsiteY33" fmla="*/ 4606327 h 4706410"/>
                  <a:gd name="connsiteX34" fmla="*/ 2461561 w 7149692"/>
                  <a:gd name="connsiteY34" fmla="*/ 4624907 h 4706410"/>
                  <a:gd name="connsiteX35" fmla="*/ 2685721 w 7149692"/>
                  <a:gd name="connsiteY35" fmla="*/ 4650077 h 4706410"/>
                  <a:gd name="connsiteX36" fmla="*/ 2851703 w 7149692"/>
                  <a:gd name="connsiteY36" fmla="*/ 4668989 h 4706410"/>
                  <a:gd name="connsiteX37" fmla="*/ 3025212 w 7149692"/>
                  <a:gd name="connsiteY37" fmla="*/ 4631267 h 4706410"/>
                  <a:gd name="connsiteX38" fmla="*/ 3084479 w 7149692"/>
                  <a:gd name="connsiteY38" fmla="*/ 4555067 h 4706410"/>
                  <a:gd name="connsiteX39" fmla="*/ 3160679 w 7149692"/>
                  <a:gd name="connsiteY39" fmla="*/ 4419600 h 4706410"/>
                  <a:gd name="connsiteX40" fmla="*/ 3203012 w 7149692"/>
                  <a:gd name="connsiteY40" fmla="*/ 4351867 h 4706410"/>
                  <a:gd name="connsiteX41" fmla="*/ 3262279 w 7149692"/>
                  <a:gd name="connsiteY41" fmla="*/ 4275667 h 4706410"/>
                  <a:gd name="connsiteX42" fmla="*/ 3287679 w 7149692"/>
                  <a:gd name="connsiteY42" fmla="*/ 4224867 h 4706410"/>
                  <a:gd name="connsiteX43" fmla="*/ 3313079 w 7149692"/>
                  <a:gd name="connsiteY43" fmla="*/ 4123267 h 4706410"/>
                  <a:gd name="connsiteX44" fmla="*/ 3338479 w 7149692"/>
                  <a:gd name="connsiteY44" fmla="*/ 4055534 h 4706410"/>
                  <a:gd name="connsiteX45" fmla="*/ 3355412 w 7149692"/>
                  <a:gd name="connsiteY45" fmla="*/ 3987800 h 4706410"/>
                  <a:gd name="connsiteX46" fmla="*/ 3431612 w 7149692"/>
                  <a:gd name="connsiteY46" fmla="*/ 4047067 h 4706410"/>
                  <a:gd name="connsiteX47" fmla="*/ 3473945 w 7149692"/>
                  <a:gd name="connsiteY47" fmla="*/ 4089400 h 4706410"/>
                  <a:gd name="connsiteX48" fmla="*/ 3541679 w 7149692"/>
                  <a:gd name="connsiteY48" fmla="*/ 4165600 h 4706410"/>
                  <a:gd name="connsiteX49" fmla="*/ 3617879 w 7149692"/>
                  <a:gd name="connsiteY49" fmla="*/ 4233334 h 4706410"/>
                  <a:gd name="connsiteX50" fmla="*/ 3677145 w 7149692"/>
                  <a:gd name="connsiteY50" fmla="*/ 4292600 h 4706410"/>
                  <a:gd name="connsiteX51" fmla="*/ 3736412 w 7149692"/>
                  <a:gd name="connsiteY51" fmla="*/ 4360334 h 4706410"/>
                  <a:gd name="connsiteX52" fmla="*/ 3795679 w 7149692"/>
                  <a:gd name="connsiteY52" fmla="*/ 4402667 h 4706410"/>
                  <a:gd name="connsiteX53" fmla="*/ 3849093 w 7149692"/>
                  <a:gd name="connsiteY53" fmla="*/ 4471232 h 4706410"/>
                  <a:gd name="connsiteX54" fmla="*/ 3991755 w 7149692"/>
                  <a:gd name="connsiteY54" fmla="*/ 4550353 h 4706410"/>
                  <a:gd name="connsiteX55" fmla="*/ 4210134 w 7149692"/>
                  <a:gd name="connsiteY55" fmla="*/ 4613145 h 4706410"/>
                  <a:gd name="connsiteX56" fmla="*/ 4389384 w 7149692"/>
                  <a:gd name="connsiteY56" fmla="*/ 4670995 h 4706410"/>
                  <a:gd name="connsiteX57" fmla="*/ 4631301 w 7149692"/>
                  <a:gd name="connsiteY57" fmla="*/ 4701566 h 4706410"/>
                  <a:gd name="connsiteX58" fmla="*/ 4871360 w 7149692"/>
                  <a:gd name="connsiteY58" fmla="*/ 4703213 h 4706410"/>
                  <a:gd name="connsiteX59" fmla="*/ 5145388 w 7149692"/>
                  <a:gd name="connsiteY59" fmla="*/ 4670765 h 4706410"/>
                  <a:gd name="connsiteX60" fmla="*/ 5421279 w 7149692"/>
                  <a:gd name="connsiteY60" fmla="*/ 4563534 h 4706410"/>
                  <a:gd name="connsiteX61" fmla="*/ 5497479 w 7149692"/>
                  <a:gd name="connsiteY61" fmla="*/ 4529667 h 4706410"/>
                  <a:gd name="connsiteX62" fmla="*/ 5565212 w 7149692"/>
                  <a:gd name="connsiteY62" fmla="*/ 4461934 h 4706410"/>
                  <a:gd name="connsiteX63" fmla="*/ 5658345 w 7149692"/>
                  <a:gd name="connsiteY63" fmla="*/ 4385734 h 4706410"/>
                  <a:gd name="connsiteX64" fmla="*/ 5717612 w 7149692"/>
                  <a:gd name="connsiteY64" fmla="*/ 4343400 h 4706410"/>
                  <a:gd name="connsiteX65" fmla="*/ 5759945 w 7149692"/>
                  <a:gd name="connsiteY65" fmla="*/ 4292600 h 4706410"/>
                  <a:gd name="connsiteX66" fmla="*/ 5802279 w 7149692"/>
                  <a:gd name="connsiteY66" fmla="*/ 4174067 h 4706410"/>
                  <a:gd name="connsiteX67" fmla="*/ 5827679 w 7149692"/>
                  <a:gd name="connsiteY67" fmla="*/ 4097867 h 4706410"/>
                  <a:gd name="connsiteX68" fmla="*/ 5861545 w 7149692"/>
                  <a:gd name="connsiteY68" fmla="*/ 3987800 h 4706410"/>
                  <a:gd name="connsiteX69" fmla="*/ 5997012 w 7149692"/>
                  <a:gd name="connsiteY69" fmla="*/ 4013200 h 4706410"/>
                  <a:gd name="connsiteX70" fmla="*/ 6234598 w 7149692"/>
                  <a:gd name="connsiteY70" fmla="*/ 4086564 h 4706410"/>
                  <a:gd name="connsiteX71" fmla="*/ 6411879 w 7149692"/>
                  <a:gd name="connsiteY71" fmla="*/ 3996267 h 4706410"/>
                  <a:gd name="connsiteX72" fmla="*/ 6596803 w 7149692"/>
                  <a:gd name="connsiteY72" fmla="*/ 4033888 h 4706410"/>
                  <a:gd name="connsiteX73" fmla="*/ 6784412 w 7149692"/>
                  <a:gd name="connsiteY73" fmla="*/ 3945467 h 4706410"/>
                  <a:gd name="connsiteX74" fmla="*/ 6869079 w 7149692"/>
                  <a:gd name="connsiteY74" fmla="*/ 3869267 h 4706410"/>
                  <a:gd name="connsiteX75" fmla="*/ 6936812 w 7149692"/>
                  <a:gd name="connsiteY75" fmla="*/ 3759200 h 4706410"/>
                  <a:gd name="connsiteX76" fmla="*/ 6987612 w 7149692"/>
                  <a:gd name="connsiteY76" fmla="*/ 3666067 h 4706410"/>
                  <a:gd name="connsiteX77" fmla="*/ 7029945 w 7149692"/>
                  <a:gd name="connsiteY77" fmla="*/ 3572934 h 4706410"/>
                  <a:gd name="connsiteX78" fmla="*/ 7055345 w 7149692"/>
                  <a:gd name="connsiteY78" fmla="*/ 3479800 h 4706410"/>
                  <a:gd name="connsiteX79" fmla="*/ 7106145 w 7149692"/>
                  <a:gd name="connsiteY79" fmla="*/ 3378200 h 4706410"/>
                  <a:gd name="connsiteX80" fmla="*/ 7140012 w 7149692"/>
                  <a:gd name="connsiteY80" fmla="*/ 3259667 h 4706410"/>
                  <a:gd name="connsiteX81" fmla="*/ 7140012 w 7149692"/>
                  <a:gd name="connsiteY81" fmla="*/ 2937934 h 4706410"/>
                  <a:gd name="connsiteX82" fmla="*/ 7114612 w 7149692"/>
                  <a:gd name="connsiteY82" fmla="*/ 2836334 h 4706410"/>
                  <a:gd name="connsiteX83" fmla="*/ 7063812 w 7149692"/>
                  <a:gd name="connsiteY83" fmla="*/ 2743200 h 4706410"/>
                  <a:gd name="connsiteX84" fmla="*/ 7029945 w 7149692"/>
                  <a:gd name="connsiteY84" fmla="*/ 2641600 h 4706410"/>
                  <a:gd name="connsiteX85" fmla="*/ 7004545 w 7149692"/>
                  <a:gd name="connsiteY85" fmla="*/ 2582334 h 4706410"/>
                  <a:gd name="connsiteX86" fmla="*/ 6953745 w 7149692"/>
                  <a:gd name="connsiteY86" fmla="*/ 2514600 h 4706410"/>
                  <a:gd name="connsiteX87" fmla="*/ 6826745 w 7149692"/>
                  <a:gd name="connsiteY87" fmla="*/ 2421467 h 4706410"/>
                  <a:gd name="connsiteX88" fmla="*/ 6759012 w 7149692"/>
                  <a:gd name="connsiteY88" fmla="*/ 2396067 h 4706410"/>
                  <a:gd name="connsiteX89" fmla="*/ 6657412 w 7149692"/>
                  <a:gd name="connsiteY89" fmla="*/ 2319867 h 4706410"/>
                  <a:gd name="connsiteX90" fmla="*/ 6538879 w 7149692"/>
                  <a:gd name="connsiteY90" fmla="*/ 2294467 h 4706410"/>
                  <a:gd name="connsiteX91" fmla="*/ 6445745 w 7149692"/>
                  <a:gd name="connsiteY91" fmla="*/ 2260600 h 4706410"/>
                  <a:gd name="connsiteX92" fmla="*/ 6132479 w 7149692"/>
                  <a:gd name="connsiteY92" fmla="*/ 2260600 h 4706410"/>
                  <a:gd name="connsiteX93" fmla="*/ 6013945 w 7149692"/>
                  <a:gd name="connsiteY93" fmla="*/ 2302934 h 4706410"/>
                  <a:gd name="connsiteX94" fmla="*/ 5954679 w 7149692"/>
                  <a:gd name="connsiteY94" fmla="*/ 2319867 h 4706410"/>
                  <a:gd name="connsiteX95" fmla="*/ 5929279 w 7149692"/>
                  <a:gd name="connsiteY95" fmla="*/ 2167467 h 4706410"/>
                  <a:gd name="connsiteX96" fmla="*/ 5903879 w 7149692"/>
                  <a:gd name="connsiteY96" fmla="*/ 2091267 h 4706410"/>
                  <a:gd name="connsiteX97" fmla="*/ 5878479 w 7149692"/>
                  <a:gd name="connsiteY97" fmla="*/ 1955800 h 4706410"/>
                  <a:gd name="connsiteX98" fmla="*/ 5853079 w 7149692"/>
                  <a:gd name="connsiteY98" fmla="*/ 1905000 h 4706410"/>
                  <a:gd name="connsiteX99" fmla="*/ 5810745 w 7149692"/>
                  <a:gd name="connsiteY99" fmla="*/ 1811867 h 4706410"/>
                  <a:gd name="connsiteX100" fmla="*/ 5759945 w 7149692"/>
                  <a:gd name="connsiteY100" fmla="*/ 1693334 h 4706410"/>
                  <a:gd name="connsiteX101" fmla="*/ 5726079 w 7149692"/>
                  <a:gd name="connsiteY101" fmla="*/ 1591734 h 4706410"/>
                  <a:gd name="connsiteX102" fmla="*/ 5675279 w 7149692"/>
                  <a:gd name="connsiteY102" fmla="*/ 1507067 h 4706410"/>
                  <a:gd name="connsiteX103" fmla="*/ 5649879 w 7149692"/>
                  <a:gd name="connsiteY103" fmla="*/ 1447800 h 4706410"/>
                  <a:gd name="connsiteX104" fmla="*/ 5616012 w 7149692"/>
                  <a:gd name="connsiteY104" fmla="*/ 1380067 h 4706410"/>
                  <a:gd name="connsiteX105" fmla="*/ 5556745 w 7149692"/>
                  <a:gd name="connsiteY105" fmla="*/ 1270000 h 4706410"/>
                  <a:gd name="connsiteX106" fmla="*/ 5505945 w 7149692"/>
                  <a:gd name="connsiteY106" fmla="*/ 1185334 h 4706410"/>
                  <a:gd name="connsiteX107" fmla="*/ 5446679 w 7149692"/>
                  <a:gd name="connsiteY107" fmla="*/ 1083734 h 4706410"/>
                  <a:gd name="connsiteX108" fmla="*/ 5395879 w 7149692"/>
                  <a:gd name="connsiteY108" fmla="*/ 1024467 h 4706410"/>
                  <a:gd name="connsiteX109" fmla="*/ 5336612 w 7149692"/>
                  <a:gd name="connsiteY109" fmla="*/ 939800 h 4706410"/>
                  <a:gd name="connsiteX110" fmla="*/ 5294279 w 7149692"/>
                  <a:gd name="connsiteY110" fmla="*/ 889000 h 4706410"/>
                  <a:gd name="connsiteX111" fmla="*/ 5226545 w 7149692"/>
                  <a:gd name="connsiteY111" fmla="*/ 838200 h 4706410"/>
                  <a:gd name="connsiteX112" fmla="*/ 5158812 w 7149692"/>
                  <a:gd name="connsiteY112" fmla="*/ 812800 h 4706410"/>
                  <a:gd name="connsiteX113" fmla="*/ 5065679 w 7149692"/>
                  <a:gd name="connsiteY113" fmla="*/ 778934 h 4706410"/>
                  <a:gd name="connsiteX114" fmla="*/ 4955612 w 7149692"/>
                  <a:gd name="connsiteY114" fmla="*/ 753534 h 4706410"/>
                  <a:gd name="connsiteX115" fmla="*/ 4887879 w 7149692"/>
                  <a:gd name="connsiteY115" fmla="*/ 736600 h 4706410"/>
                  <a:gd name="connsiteX116" fmla="*/ 4760879 w 7149692"/>
                  <a:gd name="connsiteY116" fmla="*/ 795867 h 4706410"/>
                  <a:gd name="connsiteX117" fmla="*/ 4667745 w 7149692"/>
                  <a:gd name="connsiteY117" fmla="*/ 872067 h 4706410"/>
                  <a:gd name="connsiteX118" fmla="*/ 4600012 w 7149692"/>
                  <a:gd name="connsiteY118" fmla="*/ 990600 h 4706410"/>
                  <a:gd name="connsiteX119" fmla="*/ 4574612 w 7149692"/>
                  <a:gd name="connsiteY119" fmla="*/ 1066800 h 4706410"/>
                  <a:gd name="connsiteX120" fmla="*/ 4540745 w 7149692"/>
                  <a:gd name="connsiteY120" fmla="*/ 1210734 h 4706410"/>
                  <a:gd name="connsiteX121" fmla="*/ 4489945 w 7149692"/>
                  <a:gd name="connsiteY121" fmla="*/ 1168400 h 4706410"/>
                  <a:gd name="connsiteX122" fmla="*/ 4447612 w 7149692"/>
                  <a:gd name="connsiteY122" fmla="*/ 1049867 h 4706410"/>
                  <a:gd name="connsiteX123" fmla="*/ 4379879 w 7149692"/>
                  <a:gd name="connsiteY123" fmla="*/ 922867 h 4706410"/>
                  <a:gd name="connsiteX124" fmla="*/ 4329079 w 7149692"/>
                  <a:gd name="connsiteY124" fmla="*/ 821267 h 4706410"/>
                  <a:gd name="connsiteX125" fmla="*/ 4269812 w 7149692"/>
                  <a:gd name="connsiteY125" fmla="*/ 711200 h 4706410"/>
                  <a:gd name="connsiteX126" fmla="*/ 4210545 w 7149692"/>
                  <a:gd name="connsiteY126" fmla="*/ 609600 h 4706410"/>
                  <a:gd name="connsiteX127" fmla="*/ 4134345 w 7149692"/>
                  <a:gd name="connsiteY127" fmla="*/ 516467 h 4706410"/>
                  <a:gd name="connsiteX128" fmla="*/ 4100479 w 7149692"/>
                  <a:gd name="connsiteY128" fmla="*/ 448734 h 4706410"/>
                  <a:gd name="connsiteX129" fmla="*/ 4041212 w 7149692"/>
                  <a:gd name="connsiteY129" fmla="*/ 372534 h 4706410"/>
                  <a:gd name="connsiteX130" fmla="*/ 3990412 w 7149692"/>
                  <a:gd name="connsiteY130" fmla="*/ 313267 h 4706410"/>
                  <a:gd name="connsiteX131" fmla="*/ 3939612 w 7149692"/>
                  <a:gd name="connsiteY131" fmla="*/ 254000 h 4706410"/>
                  <a:gd name="connsiteX132" fmla="*/ 3846479 w 7149692"/>
                  <a:gd name="connsiteY132" fmla="*/ 186267 h 4706410"/>
                  <a:gd name="connsiteX133" fmla="*/ 3787212 w 7149692"/>
                  <a:gd name="connsiteY133" fmla="*/ 135467 h 4706410"/>
                  <a:gd name="connsiteX134" fmla="*/ 3694079 w 7149692"/>
                  <a:gd name="connsiteY134" fmla="*/ 101600 h 4706410"/>
                  <a:gd name="connsiteX135" fmla="*/ 3617879 w 7149692"/>
                  <a:gd name="connsiteY135" fmla="*/ 67734 h 4706410"/>
                  <a:gd name="connsiteX136" fmla="*/ 3550145 w 7149692"/>
                  <a:gd name="connsiteY136" fmla="*/ 42334 h 4706410"/>
                  <a:gd name="connsiteX137" fmla="*/ 3431612 w 7149692"/>
                  <a:gd name="connsiteY137" fmla="*/ 8467 h 4706410"/>
                  <a:gd name="connsiteX138" fmla="*/ 3330012 w 7149692"/>
                  <a:gd name="connsiteY138" fmla="*/ 0 h 4706410"/>
                  <a:gd name="connsiteX139" fmla="*/ 3143745 w 7149692"/>
                  <a:gd name="connsiteY139" fmla="*/ 8467 h 4706410"/>
                  <a:gd name="connsiteX140" fmla="*/ 3050612 w 7149692"/>
                  <a:gd name="connsiteY140" fmla="*/ 25400 h 4706410"/>
                  <a:gd name="connsiteX141" fmla="*/ 2991345 w 7149692"/>
                  <a:gd name="connsiteY141" fmla="*/ 42334 h 4706410"/>
                  <a:gd name="connsiteX142" fmla="*/ 2898212 w 7149692"/>
                  <a:gd name="connsiteY142" fmla="*/ 93134 h 4706410"/>
                  <a:gd name="connsiteX143" fmla="*/ 2805079 w 7149692"/>
                  <a:gd name="connsiteY143" fmla="*/ 160867 h 4706410"/>
                  <a:gd name="connsiteX144" fmla="*/ 2745812 w 7149692"/>
                  <a:gd name="connsiteY144" fmla="*/ 203200 h 4706410"/>
                  <a:gd name="connsiteX145" fmla="*/ 2695012 w 7149692"/>
                  <a:gd name="connsiteY145" fmla="*/ 296334 h 4706410"/>
                  <a:gd name="connsiteX146" fmla="*/ 2644212 w 7149692"/>
                  <a:gd name="connsiteY146" fmla="*/ 389467 h 4706410"/>
                  <a:gd name="connsiteX147" fmla="*/ 2610345 w 7149692"/>
                  <a:gd name="connsiteY147" fmla="*/ 541867 h 4706410"/>
                  <a:gd name="connsiteX148" fmla="*/ 2568012 w 7149692"/>
                  <a:gd name="connsiteY148" fmla="*/ 643467 h 4706410"/>
                  <a:gd name="connsiteX149" fmla="*/ 2542612 w 7149692"/>
                  <a:gd name="connsiteY149" fmla="*/ 728134 h 4706410"/>
                  <a:gd name="connsiteX150" fmla="*/ 2551079 w 7149692"/>
                  <a:gd name="connsiteY150" fmla="*/ 880534 h 4706410"/>
                  <a:gd name="connsiteX151" fmla="*/ 2576479 w 7149692"/>
                  <a:gd name="connsiteY151" fmla="*/ 973667 h 4706410"/>
                  <a:gd name="connsiteX152" fmla="*/ 2618812 w 7149692"/>
                  <a:gd name="connsiteY152" fmla="*/ 1066800 h 4706410"/>
                  <a:gd name="connsiteX153" fmla="*/ 2678079 w 7149692"/>
                  <a:gd name="connsiteY153" fmla="*/ 1134534 h 4706410"/>
                  <a:gd name="connsiteX154" fmla="*/ 2703479 w 7149692"/>
                  <a:gd name="connsiteY154" fmla="*/ 1202267 h 4706410"/>
                  <a:gd name="connsiteX155" fmla="*/ 2635745 w 7149692"/>
                  <a:gd name="connsiteY155" fmla="*/ 1193800 h 4706410"/>
                  <a:gd name="connsiteX156" fmla="*/ 2568012 w 7149692"/>
                  <a:gd name="connsiteY156" fmla="*/ 1117600 h 4706410"/>
                  <a:gd name="connsiteX157" fmla="*/ 2508745 w 7149692"/>
                  <a:gd name="connsiteY157" fmla="*/ 1049867 h 4706410"/>
                  <a:gd name="connsiteX158" fmla="*/ 2432545 w 7149692"/>
                  <a:gd name="connsiteY158" fmla="*/ 999067 h 4706410"/>
                  <a:gd name="connsiteX159" fmla="*/ 2305545 w 7149692"/>
                  <a:gd name="connsiteY159" fmla="*/ 889000 h 4706410"/>
                  <a:gd name="connsiteX160" fmla="*/ 2187012 w 7149692"/>
                  <a:gd name="connsiteY160" fmla="*/ 804334 h 4706410"/>
                  <a:gd name="connsiteX161" fmla="*/ 2017679 w 7149692"/>
                  <a:gd name="connsiteY161" fmla="*/ 677334 h 4706410"/>
                  <a:gd name="connsiteX162" fmla="*/ 1873745 w 7149692"/>
                  <a:gd name="connsiteY162" fmla="*/ 575734 h 4706410"/>
                  <a:gd name="connsiteX163" fmla="*/ 1789079 w 7149692"/>
                  <a:gd name="connsiteY163" fmla="*/ 533400 h 4706410"/>
                  <a:gd name="connsiteX164" fmla="*/ 1611279 w 7149692"/>
                  <a:gd name="connsiteY164" fmla="*/ 474134 h 4706410"/>
                  <a:gd name="connsiteX165" fmla="*/ 1501212 w 7149692"/>
                  <a:gd name="connsiteY165" fmla="*/ 465667 h 4706410"/>
                  <a:gd name="connsiteX166" fmla="*/ 1314945 w 7149692"/>
                  <a:gd name="connsiteY166" fmla="*/ 474134 h 4706410"/>
                  <a:gd name="connsiteX167" fmla="*/ 1179479 w 7149692"/>
                  <a:gd name="connsiteY167" fmla="*/ 508000 h 4706410"/>
                  <a:gd name="connsiteX168" fmla="*/ 1111745 w 7149692"/>
                  <a:gd name="connsiteY168" fmla="*/ 524934 h 4706410"/>
                  <a:gd name="connsiteX169" fmla="*/ 1044012 w 7149692"/>
                  <a:gd name="connsiteY169" fmla="*/ 567267 h 4706410"/>
                  <a:gd name="connsiteX170" fmla="*/ 993212 w 7149692"/>
                  <a:gd name="connsiteY170" fmla="*/ 618067 h 4706410"/>
                  <a:gd name="connsiteX171" fmla="*/ 933945 w 7149692"/>
                  <a:gd name="connsiteY171" fmla="*/ 728134 h 4706410"/>
                  <a:gd name="connsiteX172" fmla="*/ 900079 w 7149692"/>
                  <a:gd name="connsiteY172" fmla="*/ 778934 h 4706410"/>
                  <a:gd name="connsiteX173" fmla="*/ 883145 w 7149692"/>
                  <a:gd name="connsiteY173" fmla="*/ 838200 h 4706410"/>
                  <a:gd name="connsiteX174" fmla="*/ 866212 w 7149692"/>
                  <a:gd name="connsiteY174" fmla="*/ 905934 h 4706410"/>
                  <a:gd name="connsiteX175" fmla="*/ 883145 w 7149692"/>
                  <a:gd name="connsiteY175" fmla="*/ 1227667 h 4706410"/>
                  <a:gd name="connsiteX176" fmla="*/ 908545 w 7149692"/>
                  <a:gd name="connsiteY176" fmla="*/ 1320800 h 4706410"/>
                  <a:gd name="connsiteX177" fmla="*/ 967812 w 7149692"/>
                  <a:gd name="connsiteY177" fmla="*/ 1413934 h 4706410"/>
                  <a:gd name="connsiteX178" fmla="*/ 1010145 w 7149692"/>
                  <a:gd name="connsiteY178" fmla="*/ 1490134 h 4706410"/>
                  <a:gd name="connsiteX179" fmla="*/ 1060945 w 7149692"/>
                  <a:gd name="connsiteY179" fmla="*/ 1532467 h 4706410"/>
                  <a:gd name="connsiteX180" fmla="*/ 1145612 w 7149692"/>
                  <a:gd name="connsiteY180" fmla="*/ 1617134 h 4706410"/>
                  <a:gd name="connsiteX181" fmla="*/ 1230279 w 7149692"/>
                  <a:gd name="connsiteY181" fmla="*/ 1710267 h 4706410"/>
                  <a:gd name="connsiteX182" fmla="*/ 1314945 w 7149692"/>
                  <a:gd name="connsiteY182" fmla="*/ 1794934 h 4706410"/>
                  <a:gd name="connsiteX183" fmla="*/ 1391145 w 7149692"/>
                  <a:gd name="connsiteY183" fmla="*/ 1862667 h 4706410"/>
                  <a:gd name="connsiteX184" fmla="*/ 1433479 w 7149692"/>
                  <a:gd name="connsiteY184" fmla="*/ 1921934 h 4706410"/>
                  <a:gd name="connsiteX185" fmla="*/ 1357279 w 7149692"/>
                  <a:gd name="connsiteY185" fmla="*/ 1921934 h 4706410"/>
                  <a:gd name="connsiteX186" fmla="*/ 1298012 w 7149692"/>
                  <a:gd name="connsiteY186" fmla="*/ 1888067 h 4706410"/>
                  <a:gd name="connsiteX187" fmla="*/ 1204879 w 7149692"/>
                  <a:gd name="connsiteY187" fmla="*/ 1845734 h 4706410"/>
                  <a:gd name="connsiteX188" fmla="*/ 1128679 w 7149692"/>
                  <a:gd name="connsiteY188" fmla="*/ 1820334 h 4706410"/>
                  <a:gd name="connsiteX189" fmla="*/ 967812 w 7149692"/>
                  <a:gd name="connsiteY189" fmla="*/ 1811867 h 4706410"/>
                  <a:gd name="connsiteX190" fmla="*/ 866212 w 7149692"/>
                  <a:gd name="connsiteY190" fmla="*/ 1803400 h 4706410"/>
                  <a:gd name="connsiteX191" fmla="*/ 790012 w 7149692"/>
                  <a:gd name="connsiteY191" fmla="*/ 1811867 h 4706410"/>
                  <a:gd name="connsiteX192" fmla="*/ 722279 w 7149692"/>
                  <a:gd name="connsiteY192" fmla="*/ 1837267 h 4706410"/>
                  <a:gd name="connsiteX193" fmla="*/ 654545 w 7149692"/>
                  <a:gd name="connsiteY193" fmla="*/ 1896534 h 4706410"/>
                  <a:gd name="connsiteX194" fmla="*/ 544479 w 7149692"/>
                  <a:gd name="connsiteY194" fmla="*/ 1981200 h 4706410"/>
                  <a:gd name="connsiteX195" fmla="*/ 459812 w 7149692"/>
                  <a:gd name="connsiteY195" fmla="*/ 2032000 h 4706410"/>
                  <a:gd name="connsiteX196" fmla="*/ 400545 w 7149692"/>
                  <a:gd name="connsiteY196" fmla="*/ 2099734 h 4706410"/>
                  <a:gd name="connsiteX197" fmla="*/ 332812 w 7149692"/>
                  <a:gd name="connsiteY197" fmla="*/ 2159000 h 4706410"/>
                  <a:gd name="connsiteX198" fmla="*/ 282012 w 7149692"/>
                  <a:gd name="connsiteY198" fmla="*/ 2235200 h 4706410"/>
                  <a:gd name="connsiteX199" fmla="*/ 205812 w 7149692"/>
                  <a:gd name="connsiteY199" fmla="*/ 2362200 h 4706410"/>
                  <a:gd name="connsiteX200" fmla="*/ 180412 w 7149692"/>
                  <a:gd name="connsiteY200" fmla="*/ 2446867 h 4706410"/>
                  <a:gd name="connsiteX201" fmla="*/ 239679 w 7149692"/>
                  <a:gd name="connsiteY201" fmla="*/ 2573867 h 4706410"/>
                  <a:gd name="connsiteX202" fmla="*/ 315879 w 7149692"/>
                  <a:gd name="connsiteY202" fmla="*/ 2641600 h 4706410"/>
                  <a:gd name="connsiteX203" fmla="*/ 417479 w 7149692"/>
                  <a:gd name="connsiteY203" fmla="*/ 2709334 h 4706410"/>
                  <a:gd name="connsiteX204" fmla="*/ 510612 w 7149692"/>
                  <a:gd name="connsiteY204" fmla="*/ 2768600 h 4706410"/>
                  <a:gd name="connsiteX205" fmla="*/ 561412 w 7149692"/>
                  <a:gd name="connsiteY205" fmla="*/ 2827867 h 4706410"/>
                  <a:gd name="connsiteX206" fmla="*/ 603745 w 7149692"/>
                  <a:gd name="connsiteY206" fmla="*/ 2895600 h 4706410"/>
                  <a:gd name="connsiteX0" fmla="*/ 603745 w 7149692"/>
                  <a:gd name="connsiteY0" fmla="*/ 2895600 h 4706410"/>
                  <a:gd name="connsiteX1" fmla="*/ 383612 w 7149692"/>
                  <a:gd name="connsiteY1" fmla="*/ 2971800 h 4706410"/>
                  <a:gd name="connsiteX2" fmla="*/ 298945 w 7149692"/>
                  <a:gd name="connsiteY2" fmla="*/ 2997200 h 4706410"/>
                  <a:gd name="connsiteX3" fmla="*/ 205812 w 7149692"/>
                  <a:gd name="connsiteY3" fmla="*/ 3064934 h 4706410"/>
                  <a:gd name="connsiteX4" fmla="*/ 129612 w 7149692"/>
                  <a:gd name="connsiteY4" fmla="*/ 3124200 h 4706410"/>
                  <a:gd name="connsiteX5" fmla="*/ 78812 w 7149692"/>
                  <a:gd name="connsiteY5" fmla="*/ 3200400 h 4706410"/>
                  <a:gd name="connsiteX6" fmla="*/ 36479 w 7149692"/>
                  <a:gd name="connsiteY6" fmla="*/ 3310467 h 4706410"/>
                  <a:gd name="connsiteX7" fmla="*/ 19545 w 7149692"/>
                  <a:gd name="connsiteY7" fmla="*/ 3386667 h 4706410"/>
                  <a:gd name="connsiteX8" fmla="*/ 11079 w 7149692"/>
                  <a:gd name="connsiteY8" fmla="*/ 3505200 h 4706410"/>
                  <a:gd name="connsiteX9" fmla="*/ 36479 w 7149692"/>
                  <a:gd name="connsiteY9" fmla="*/ 3784600 h 4706410"/>
                  <a:gd name="connsiteX10" fmla="*/ 87279 w 7149692"/>
                  <a:gd name="connsiteY10" fmla="*/ 3894667 h 4706410"/>
                  <a:gd name="connsiteX11" fmla="*/ 121145 w 7149692"/>
                  <a:gd name="connsiteY11" fmla="*/ 3953934 h 4706410"/>
                  <a:gd name="connsiteX12" fmla="*/ 171945 w 7149692"/>
                  <a:gd name="connsiteY12" fmla="*/ 4030134 h 4706410"/>
                  <a:gd name="connsiteX13" fmla="*/ 239679 w 7149692"/>
                  <a:gd name="connsiteY13" fmla="*/ 4089400 h 4706410"/>
                  <a:gd name="connsiteX14" fmla="*/ 315879 w 7149692"/>
                  <a:gd name="connsiteY14" fmla="*/ 4148667 h 4706410"/>
                  <a:gd name="connsiteX15" fmla="*/ 442879 w 7149692"/>
                  <a:gd name="connsiteY15" fmla="*/ 4233334 h 4706410"/>
                  <a:gd name="connsiteX16" fmla="*/ 510612 w 7149692"/>
                  <a:gd name="connsiteY16" fmla="*/ 4267200 h 4706410"/>
                  <a:gd name="connsiteX17" fmla="*/ 595279 w 7149692"/>
                  <a:gd name="connsiteY17" fmla="*/ 4309534 h 4706410"/>
                  <a:gd name="connsiteX18" fmla="*/ 713812 w 7149692"/>
                  <a:gd name="connsiteY18" fmla="*/ 4360334 h 4706410"/>
                  <a:gd name="connsiteX19" fmla="*/ 764612 w 7149692"/>
                  <a:gd name="connsiteY19" fmla="*/ 4385734 h 4706410"/>
                  <a:gd name="connsiteX20" fmla="*/ 891612 w 7149692"/>
                  <a:gd name="connsiteY20" fmla="*/ 4394200 h 4706410"/>
                  <a:gd name="connsiteX21" fmla="*/ 1060945 w 7149692"/>
                  <a:gd name="connsiteY21" fmla="*/ 4377267 h 4706410"/>
                  <a:gd name="connsiteX22" fmla="*/ 1187945 w 7149692"/>
                  <a:gd name="connsiteY22" fmla="*/ 4326467 h 4706410"/>
                  <a:gd name="connsiteX23" fmla="*/ 1272612 w 7149692"/>
                  <a:gd name="connsiteY23" fmla="*/ 4267200 h 4706410"/>
                  <a:gd name="connsiteX24" fmla="*/ 1348812 w 7149692"/>
                  <a:gd name="connsiteY24" fmla="*/ 4191000 h 4706410"/>
                  <a:gd name="connsiteX25" fmla="*/ 1450412 w 7149692"/>
                  <a:gd name="connsiteY25" fmla="*/ 4123267 h 4706410"/>
                  <a:gd name="connsiteX26" fmla="*/ 1518145 w 7149692"/>
                  <a:gd name="connsiteY26" fmla="*/ 4013200 h 4706410"/>
                  <a:gd name="connsiteX27" fmla="*/ 1594345 w 7149692"/>
                  <a:gd name="connsiteY27" fmla="*/ 4123267 h 4706410"/>
                  <a:gd name="connsiteX28" fmla="*/ 1679012 w 7149692"/>
                  <a:gd name="connsiteY28" fmla="*/ 4241800 h 4706410"/>
                  <a:gd name="connsiteX29" fmla="*/ 1763679 w 7149692"/>
                  <a:gd name="connsiteY29" fmla="*/ 4334934 h 4706410"/>
                  <a:gd name="connsiteX30" fmla="*/ 1831412 w 7149692"/>
                  <a:gd name="connsiteY30" fmla="*/ 4368800 h 4706410"/>
                  <a:gd name="connsiteX31" fmla="*/ 1890679 w 7149692"/>
                  <a:gd name="connsiteY31" fmla="*/ 4411134 h 4706410"/>
                  <a:gd name="connsiteX32" fmla="*/ 2091194 w 7149692"/>
                  <a:gd name="connsiteY32" fmla="*/ 4540240 h 4706410"/>
                  <a:gd name="connsiteX33" fmla="*/ 2296254 w 7149692"/>
                  <a:gd name="connsiteY33" fmla="*/ 4606327 h 4706410"/>
                  <a:gd name="connsiteX34" fmla="*/ 2461561 w 7149692"/>
                  <a:gd name="connsiteY34" fmla="*/ 4624907 h 4706410"/>
                  <a:gd name="connsiteX35" fmla="*/ 2685721 w 7149692"/>
                  <a:gd name="connsiteY35" fmla="*/ 4650077 h 4706410"/>
                  <a:gd name="connsiteX36" fmla="*/ 2851703 w 7149692"/>
                  <a:gd name="connsiteY36" fmla="*/ 4668989 h 4706410"/>
                  <a:gd name="connsiteX37" fmla="*/ 3025212 w 7149692"/>
                  <a:gd name="connsiteY37" fmla="*/ 4631267 h 4706410"/>
                  <a:gd name="connsiteX38" fmla="*/ 3084479 w 7149692"/>
                  <a:gd name="connsiteY38" fmla="*/ 4555067 h 4706410"/>
                  <a:gd name="connsiteX39" fmla="*/ 3160679 w 7149692"/>
                  <a:gd name="connsiteY39" fmla="*/ 4419600 h 4706410"/>
                  <a:gd name="connsiteX40" fmla="*/ 3203012 w 7149692"/>
                  <a:gd name="connsiteY40" fmla="*/ 4351867 h 4706410"/>
                  <a:gd name="connsiteX41" fmla="*/ 3262279 w 7149692"/>
                  <a:gd name="connsiteY41" fmla="*/ 4275667 h 4706410"/>
                  <a:gd name="connsiteX42" fmla="*/ 3287679 w 7149692"/>
                  <a:gd name="connsiteY42" fmla="*/ 4224867 h 4706410"/>
                  <a:gd name="connsiteX43" fmla="*/ 3313079 w 7149692"/>
                  <a:gd name="connsiteY43" fmla="*/ 4123267 h 4706410"/>
                  <a:gd name="connsiteX44" fmla="*/ 3338479 w 7149692"/>
                  <a:gd name="connsiteY44" fmla="*/ 4055534 h 4706410"/>
                  <a:gd name="connsiteX45" fmla="*/ 3355412 w 7149692"/>
                  <a:gd name="connsiteY45" fmla="*/ 3987800 h 4706410"/>
                  <a:gd name="connsiteX46" fmla="*/ 3431612 w 7149692"/>
                  <a:gd name="connsiteY46" fmla="*/ 4047067 h 4706410"/>
                  <a:gd name="connsiteX47" fmla="*/ 3473945 w 7149692"/>
                  <a:gd name="connsiteY47" fmla="*/ 4089400 h 4706410"/>
                  <a:gd name="connsiteX48" fmla="*/ 3541679 w 7149692"/>
                  <a:gd name="connsiteY48" fmla="*/ 4165600 h 4706410"/>
                  <a:gd name="connsiteX49" fmla="*/ 3617879 w 7149692"/>
                  <a:gd name="connsiteY49" fmla="*/ 4233334 h 4706410"/>
                  <a:gd name="connsiteX50" fmla="*/ 3677145 w 7149692"/>
                  <a:gd name="connsiteY50" fmla="*/ 4292600 h 4706410"/>
                  <a:gd name="connsiteX51" fmla="*/ 3736412 w 7149692"/>
                  <a:gd name="connsiteY51" fmla="*/ 4360334 h 4706410"/>
                  <a:gd name="connsiteX52" fmla="*/ 3795679 w 7149692"/>
                  <a:gd name="connsiteY52" fmla="*/ 4402667 h 4706410"/>
                  <a:gd name="connsiteX53" fmla="*/ 3849093 w 7149692"/>
                  <a:gd name="connsiteY53" fmla="*/ 4471232 h 4706410"/>
                  <a:gd name="connsiteX54" fmla="*/ 3991755 w 7149692"/>
                  <a:gd name="connsiteY54" fmla="*/ 4550353 h 4706410"/>
                  <a:gd name="connsiteX55" fmla="*/ 4210134 w 7149692"/>
                  <a:gd name="connsiteY55" fmla="*/ 4613145 h 4706410"/>
                  <a:gd name="connsiteX56" fmla="*/ 4389384 w 7149692"/>
                  <a:gd name="connsiteY56" fmla="*/ 4670995 h 4706410"/>
                  <a:gd name="connsiteX57" fmla="*/ 4631301 w 7149692"/>
                  <a:gd name="connsiteY57" fmla="*/ 4701566 h 4706410"/>
                  <a:gd name="connsiteX58" fmla="*/ 4871360 w 7149692"/>
                  <a:gd name="connsiteY58" fmla="*/ 4703213 h 4706410"/>
                  <a:gd name="connsiteX59" fmla="*/ 5145388 w 7149692"/>
                  <a:gd name="connsiteY59" fmla="*/ 4670765 h 4706410"/>
                  <a:gd name="connsiteX60" fmla="*/ 5421279 w 7149692"/>
                  <a:gd name="connsiteY60" fmla="*/ 4563534 h 4706410"/>
                  <a:gd name="connsiteX61" fmla="*/ 5497479 w 7149692"/>
                  <a:gd name="connsiteY61" fmla="*/ 4529667 h 4706410"/>
                  <a:gd name="connsiteX62" fmla="*/ 5565212 w 7149692"/>
                  <a:gd name="connsiteY62" fmla="*/ 4461934 h 4706410"/>
                  <a:gd name="connsiteX63" fmla="*/ 5658345 w 7149692"/>
                  <a:gd name="connsiteY63" fmla="*/ 4385734 h 4706410"/>
                  <a:gd name="connsiteX64" fmla="*/ 5717612 w 7149692"/>
                  <a:gd name="connsiteY64" fmla="*/ 4343400 h 4706410"/>
                  <a:gd name="connsiteX65" fmla="*/ 5759945 w 7149692"/>
                  <a:gd name="connsiteY65" fmla="*/ 4292600 h 4706410"/>
                  <a:gd name="connsiteX66" fmla="*/ 5802279 w 7149692"/>
                  <a:gd name="connsiteY66" fmla="*/ 4174067 h 4706410"/>
                  <a:gd name="connsiteX67" fmla="*/ 5827679 w 7149692"/>
                  <a:gd name="connsiteY67" fmla="*/ 4097867 h 4706410"/>
                  <a:gd name="connsiteX68" fmla="*/ 5861545 w 7149692"/>
                  <a:gd name="connsiteY68" fmla="*/ 3987800 h 4706410"/>
                  <a:gd name="connsiteX69" fmla="*/ 5997012 w 7149692"/>
                  <a:gd name="connsiteY69" fmla="*/ 4013200 h 4706410"/>
                  <a:gd name="connsiteX70" fmla="*/ 6234598 w 7149692"/>
                  <a:gd name="connsiteY70" fmla="*/ 4086564 h 4706410"/>
                  <a:gd name="connsiteX71" fmla="*/ 6404754 w 7149692"/>
                  <a:gd name="connsiteY71" fmla="*/ 4091736 h 4706410"/>
                  <a:gd name="connsiteX72" fmla="*/ 6596803 w 7149692"/>
                  <a:gd name="connsiteY72" fmla="*/ 4033888 h 4706410"/>
                  <a:gd name="connsiteX73" fmla="*/ 6784412 w 7149692"/>
                  <a:gd name="connsiteY73" fmla="*/ 3945467 h 4706410"/>
                  <a:gd name="connsiteX74" fmla="*/ 6869079 w 7149692"/>
                  <a:gd name="connsiteY74" fmla="*/ 3869267 h 4706410"/>
                  <a:gd name="connsiteX75" fmla="*/ 6936812 w 7149692"/>
                  <a:gd name="connsiteY75" fmla="*/ 3759200 h 4706410"/>
                  <a:gd name="connsiteX76" fmla="*/ 6987612 w 7149692"/>
                  <a:gd name="connsiteY76" fmla="*/ 3666067 h 4706410"/>
                  <a:gd name="connsiteX77" fmla="*/ 7029945 w 7149692"/>
                  <a:gd name="connsiteY77" fmla="*/ 3572934 h 4706410"/>
                  <a:gd name="connsiteX78" fmla="*/ 7055345 w 7149692"/>
                  <a:gd name="connsiteY78" fmla="*/ 3479800 h 4706410"/>
                  <a:gd name="connsiteX79" fmla="*/ 7106145 w 7149692"/>
                  <a:gd name="connsiteY79" fmla="*/ 3378200 h 4706410"/>
                  <a:gd name="connsiteX80" fmla="*/ 7140012 w 7149692"/>
                  <a:gd name="connsiteY80" fmla="*/ 3259667 h 4706410"/>
                  <a:gd name="connsiteX81" fmla="*/ 7140012 w 7149692"/>
                  <a:gd name="connsiteY81" fmla="*/ 2937934 h 4706410"/>
                  <a:gd name="connsiteX82" fmla="*/ 7114612 w 7149692"/>
                  <a:gd name="connsiteY82" fmla="*/ 2836334 h 4706410"/>
                  <a:gd name="connsiteX83" fmla="*/ 7063812 w 7149692"/>
                  <a:gd name="connsiteY83" fmla="*/ 2743200 h 4706410"/>
                  <a:gd name="connsiteX84" fmla="*/ 7029945 w 7149692"/>
                  <a:gd name="connsiteY84" fmla="*/ 2641600 h 4706410"/>
                  <a:gd name="connsiteX85" fmla="*/ 7004545 w 7149692"/>
                  <a:gd name="connsiteY85" fmla="*/ 2582334 h 4706410"/>
                  <a:gd name="connsiteX86" fmla="*/ 6953745 w 7149692"/>
                  <a:gd name="connsiteY86" fmla="*/ 2514600 h 4706410"/>
                  <a:gd name="connsiteX87" fmla="*/ 6826745 w 7149692"/>
                  <a:gd name="connsiteY87" fmla="*/ 2421467 h 4706410"/>
                  <a:gd name="connsiteX88" fmla="*/ 6759012 w 7149692"/>
                  <a:gd name="connsiteY88" fmla="*/ 2396067 h 4706410"/>
                  <a:gd name="connsiteX89" fmla="*/ 6657412 w 7149692"/>
                  <a:gd name="connsiteY89" fmla="*/ 2319867 h 4706410"/>
                  <a:gd name="connsiteX90" fmla="*/ 6538879 w 7149692"/>
                  <a:gd name="connsiteY90" fmla="*/ 2294467 h 4706410"/>
                  <a:gd name="connsiteX91" fmla="*/ 6445745 w 7149692"/>
                  <a:gd name="connsiteY91" fmla="*/ 2260600 h 4706410"/>
                  <a:gd name="connsiteX92" fmla="*/ 6132479 w 7149692"/>
                  <a:gd name="connsiteY92" fmla="*/ 2260600 h 4706410"/>
                  <a:gd name="connsiteX93" fmla="*/ 6013945 w 7149692"/>
                  <a:gd name="connsiteY93" fmla="*/ 2302934 h 4706410"/>
                  <a:gd name="connsiteX94" fmla="*/ 5954679 w 7149692"/>
                  <a:gd name="connsiteY94" fmla="*/ 2319867 h 4706410"/>
                  <a:gd name="connsiteX95" fmla="*/ 5929279 w 7149692"/>
                  <a:gd name="connsiteY95" fmla="*/ 2167467 h 4706410"/>
                  <a:gd name="connsiteX96" fmla="*/ 5903879 w 7149692"/>
                  <a:gd name="connsiteY96" fmla="*/ 2091267 h 4706410"/>
                  <a:gd name="connsiteX97" fmla="*/ 5878479 w 7149692"/>
                  <a:gd name="connsiteY97" fmla="*/ 1955800 h 4706410"/>
                  <a:gd name="connsiteX98" fmla="*/ 5853079 w 7149692"/>
                  <a:gd name="connsiteY98" fmla="*/ 1905000 h 4706410"/>
                  <a:gd name="connsiteX99" fmla="*/ 5810745 w 7149692"/>
                  <a:gd name="connsiteY99" fmla="*/ 1811867 h 4706410"/>
                  <a:gd name="connsiteX100" fmla="*/ 5759945 w 7149692"/>
                  <a:gd name="connsiteY100" fmla="*/ 1693334 h 4706410"/>
                  <a:gd name="connsiteX101" fmla="*/ 5726079 w 7149692"/>
                  <a:gd name="connsiteY101" fmla="*/ 1591734 h 4706410"/>
                  <a:gd name="connsiteX102" fmla="*/ 5675279 w 7149692"/>
                  <a:gd name="connsiteY102" fmla="*/ 1507067 h 4706410"/>
                  <a:gd name="connsiteX103" fmla="*/ 5649879 w 7149692"/>
                  <a:gd name="connsiteY103" fmla="*/ 1447800 h 4706410"/>
                  <a:gd name="connsiteX104" fmla="*/ 5616012 w 7149692"/>
                  <a:gd name="connsiteY104" fmla="*/ 1380067 h 4706410"/>
                  <a:gd name="connsiteX105" fmla="*/ 5556745 w 7149692"/>
                  <a:gd name="connsiteY105" fmla="*/ 1270000 h 4706410"/>
                  <a:gd name="connsiteX106" fmla="*/ 5505945 w 7149692"/>
                  <a:gd name="connsiteY106" fmla="*/ 1185334 h 4706410"/>
                  <a:gd name="connsiteX107" fmla="*/ 5446679 w 7149692"/>
                  <a:gd name="connsiteY107" fmla="*/ 1083734 h 4706410"/>
                  <a:gd name="connsiteX108" fmla="*/ 5395879 w 7149692"/>
                  <a:gd name="connsiteY108" fmla="*/ 1024467 h 4706410"/>
                  <a:gd name="connsiteX109" fmla="*/ 5336612 w 7149692"/>
                  <a:gd name="connsiteY109" fmla="*/ 939800 h 4706410"/>
                  <a:gd name="connsiteX110" fmla="*/ 5294279 w 7149692"/>
                  <a:gd name="connsiteY110" fmla="*/ 889000 h 4706410"/>
                  <a:gd name="connsiteX111" fmla="*/ 5226545 w 7149692"/>
                  <a:gd name="connsiteY111" fmla="*/ 838200 h 4706410"/>
                  <a:gd name="connsiteX112" fmla="*/ 5158812 w 7149692"/>
                  <a:gd name="connsiteY112" fmla="*/ 812800 h 4706410"/>
                  <a:gd name="connsiteX113" fmla="*/ 5065679 w 7149692"/>
                  <a:gd name="connsiteY113" fmla="*/ 778934 h 4706410"/>
                  <a:gd name="connsiteX114" fmla="*/ 4955612 w 7149692"/>
                  <a:gd name="connsiteY114" fmla="*/ 753534 h 4706410"/>
                  <a:gd name="connsiteX115" fmla="*/ 4887879 w 7149692"/>
                  <a:gd name="connsiteY115" fmla="*/ 736600 h 4706410"/>
                  <a:gd name="connsiteX116" fmla="*/ 4760879 w 7149692"/>
                  <a:gd name="connsiteY116" fmla="*/ 795867 h 4706410"/>
                  <a:gd name="connsiteX117" fmla="*/ 4667745 w 7149692"/>
                  <a:gd name="connsiteY117" fmla="*/ 872067 h 4706410"/>
                  <a:gd name="connsiteX118" fmla="*/ 4600012 w 7149692"/>
                  <a:gd name="connsiteY118" fmla="*/ 990600 h 4706410"/>
                  <a:gd name="connsiteX119" fmla="*/ 4574612 w 7149692"/>
                  <a:gd name="connsiteY119" fmla="*/ 1066800 h 4706410"/>
                  <a:gd name="connsiteX120" fmla="*/ 4540745 w 7149692"/>
                  <a:gd name="connsiteY120" fmla="*/ 1210734 h 4706410"/>
                  <a:gd name="connsiteX121" fmla="*/ 4489945 w 7149692"/>
                  <a:gd name="connsiteY121" fmla="*/ 1168400 h 4706410"/>
                  <a:gd name="connsiteX122" fmla="*/ 4447612 w 7149692"/>
                  <a:gd name="connsiteY122" fmla="*/ 1049867 h 4706410"/>
                  <a:gd name="connsiteX123" fmla="*/ 4379879 w 7149692"/>
                  <a:gd name="connsiteY123" fmla="*/ 922867 h 4706410"/>
                  <a:gd name="connsiteX124" fmla="*/ 4329079 w 7149692"/>
                  <a:gd name="connsiteY124" fmla="*/ 821267 h 4706410"/>
                  <a:gd name="connsiteX125" fmla="*/ 4269812 w 7149692"/>
                  <a:gd name="connsiteY125" fmla="*/ 711200 h 4706410"/>
                  <a:gd name="connsiteX126" fmla="*/ 4210545 w 7149692"/>
                  <a:gd name="connsiteY126" fmla="*/ 609600 h 4706410"/>
                  <a:gd name="connsiteX127" fmla="*/ 4134345 w 7149692"/>
                  <a:gd name="connsiteY127" fmla="*/ 516467 h 4706410"/>
                  <a:gd name="connsiteX128" fmla="*/ 4100479 w 7149692"/>
                  <a:gd name="connsiteY128" fmla="*/ 448734 h 4706410"/>
                  <a:gd name="connsiteX129" fmla="*/ 4041212 w 7149692"/>
                  <a:gd name="connsiteY129" fmla="*/ 372534 h 4706410"/>
                  <a:gd name="connsiteX130" fmla="*/ 3990412 w 7149692"/>
                  <a:gd name="connsiteY130" fmla="*/ 313267 h 4706410"/>
                  <a:gd name="connsiteX131" fmla="*/ 3939612 w 7149692"/>
                  <a:gd name="connsiteY131" fmla="*/ 254000 h 4706410"/>
                  <a:gd name="connsiteX132" fmla="*/ 3846479 w 7149692"/>
                  <a:gd name="connsiteY132" fmla="*/ 186267 h 4706410"/>
                  <a:gd name="connsiteX133" fmla="*/ 3787212 w 7149692"/>
                  <a:gd name="connsiteY133" fmla="*/ 135467 h 4706410"/>
                  <a:gd name="connsiteX134" fmla="*/ 3694079 w 7149692"/>
                  <a:gd name="connsiteY134" fmla="*/ 101600 h 4706410"/>
                  <a:gd name="connsiteX135" fmla="*/ 3617879 w 7149692"/>
                  <a:gd name="connsiteY135" fmla="*/ 67734 h 4706410"/>
                  <a:gd name="connsiteX136" fmla="*/ 3550145 w 7149692"/>
                  <a:gd name="connsiteY136" fmla="*/ 42334 h 4706410"/>
                  <a:gd name="connsiteX137" fmla="*/ 3431612 w 7149692"/>
                  <a:gd name="connsiteY137" fmla="*/ 8467 h 4706410"/>
                  <a:gd name="connsiteX138" fmla="*/ 3330012 w 7149692"/>
                  <a:gd name="connsiteY138" fmla="*/ 0 h 4706410"/>
                  <a:gd name="connsiteX139" fmla="*/ 3143745 w 7149692"/>
                  <a:gd name="connsiteY139" fmla="*/ 8467 h 4706410"/>
                  <a:gd name="connsiteX140" fmla="*/ 3050612 w 7149692"/>
                  <a:gd name="connsiteY140" fmla="*/ 25400 h 4706410"/>
                  <a:gd name="connsiteX141" fmla="*/ 2991345 w 7149692"/>
                  <a:gd name="connsiteY141" fmla="*/ 42334 h 4706410"/>
                  <a:gd name="connsiteX142" fmla="*/ 2898212 w 7149692"/>
                  <a:gd name="connsiteY142" fmla="*/ 93134 h 4706410"/>
                  <a:gd name="connsiteX143" fmla="*/ 2805079 w 7149692"/>
                  <a:gd name="connsiteY143" fmla="*/ 160867 h 4706410"/>
                  <a:gd name="connsiteX144" fmla="*/ 2745812 w 7149692"/>
                  <a:gd name="connsiteY144" fmla="*/ 203200 h 4706410"/>
                  <a:gd name="connsiteX145" fmla="*/ 2695012 w 7149692"/>
                  <a:gd name="connsiteY145" fmla="*/ 296334 h 4706410"/>
                  <a:gd name="connsiteX146" fmla="*/ 2644212 w 7149692"/>
                  <a:gd name="connsiteY146" fmla="*/ 389467 h 4706410"/>
                  <a:gd name="connsiteX147" fmla="*/ 2610345 w 7149692"/>
                  <a:gd name="connsiteY147" fmla="*/ 541867 h 4706410"/>
                  <a:gd name="connsiteX148" fmla="*/ 2568012 w 7149692"/>
                  <a:gd name="connsiteY148" fmla="*/ 643467 h 4706410"/>
                  <a:gd name="connsiteX149" fmla="*/ 2542612 w 7149692"/>
                  <a:gd name="connsiteY149" fmla="*/ 728134 h 4706410"/>
                  <a:gd name="connsiteX150" fmla="*/ 2551079 w 7149692"/>
                  <a:gd name="connsiteY150" fmla="*/ 880534 h 4706410"/>
                  <a:gd name="connsiteX151" fmla="*/ 2576479 w 7149692"/>
                  <a:gd name="connsiteY151" fmla="*/ 973667 h 4706410"/>
                  <a:gd name="connsiteX152" fmla="*/ 2618812 w 7149692"/>
                  <a:gd name="connsiteY152" fmla="*/ 1066800 h 4706410"/>
                  <a:gd name="connsiteX153" fmla="*/ 2678079 w 7149692"/>
                  <a:gd name="connsiteY153" fmla="*/ 1134534 h 4706410"/>
                  <a:gd name="connsiteX154" fmla="*/ 2703479 w 7149692"/>
                  <a:gd name="connsiteY154" fmla="*/ 1202267 h 4706410"/>
                  <a:gd name="connsiteX155" fmla="*/ 2635745 w 7149692"/>
                  <a:gd name="connsiteY155" fmla="*/ 1193800 h 4706410"/>
                  <a:gd name="connsiteX156" fmla="*/ 2568012 w 7149692"/>
                  <a:gd name="connsiteY156" fmla="*/ 1117600 h 4706410"/>
                  <a:gd name="connsiteX157" fmla="*/ 2508745 w 7149692"/>
                  <a:gd name="connsiteY157" fmla="*/ 1049867 h 4706410"/>
                  <a:gd name="connsiteX158" fmla="*/ 2432545 w 7149692"/>
                  <a:gd name="connsiteY158" fmla="*/ 999067 h 4706410"/>
                  <a:gd name="connsiteX159" fmla="*/ 2305545 w 7149692"/>
                  <a:gd name="connsiteY159" fmla="*/ 889000 h 4706410"/>
                  <a:gd name="connsiteX160" fmla="*/ 2187012 w 7149692"/>
                  <a:gd name="connsiteY160" fmla="*/ 804334 h 4706410"/>
                  <a:gd name="connsiteX161" fmla="*/ 2017679 w 7149692"/>
                  <a:gd name="connsiteY161" fmla="*/ 677334 h 4706410"/>
                  <a:gd name="connsiteX162" fmla="*/ 1873745 w 7149692"/>
                  <a:gd name="connsiteY162" fmla="*/ 575734 h 4706410"/>
                  <a:gd name="connsiteX163" fmla="*/ 1789079 w 7149692"/>
                  <a:gd name="connsiteY163" fmla="*/ 533400 h 4706410"/>
                  <a:gd name="connsiteX164" fmla="*/ 1611279 w 7149692"/>
                  <a:gd name="connsiteY164" fmla="*/ 474134 h 4706410"/>
                  <a:gd name="connsiteX165" fmla="*/ 1501212 w 7149692"/>
                  <a:gd name="connsiteY165" fmla="*/ 465667 h 4706410"/>
                  <a:gd name="connsiteX166" fmla="*/ 1314945 w 7149692"/>
                  <a:gd name="connsiteY166" fmla="*/ 474134 h 4706410"/>
                  <a:gd name="connsiteX167" fmla="*/ 1179479 w 7149692"/>
                  <a:gd name="connsiteY167" fmla="*/ 508000 h 4706410"/>
                  <a:gd name="connsiteX168" fmla="*/ 1111745 w 7149692"/>
                  <a:gd name="connsiteY168" fmla="*/ 524934 h 4706410"/>
                  <a:gd name="connsiteX169" fmla="*/ 1044012 w 7149692"/>
                  <a:gd name="connsiteY169" fmla="*/ 567267 h 4706410"/>
                  <a:gd name="connsiteX170" fmla="*/ 993212 w 7149692"/>
                  <a:gd name="connsiteY170" fmla="*/ 618067 h 4706410"/>
                  <a:gd name="connsiteX171" fmla="*/ 933945 w 7149692"/>
                  <a:gd name="connsiteY171" fmla="*/ 728134 h 4706410"/>
                  <a:gd name="connsiteX172" fmla="*/ 900079 w 7149692"/>
                  <a:gd name="connsiteY172" fmla="*/ 778934 h 4706410"/>
                  <a:gd name="connsiteX173" fmla="*/ 883145 w 7149692"/>
                  <a:gd name="connsiteY173" fmla="*/ 838200 h 4706410"/>
                  <a:gd name="connsiteX174" fmla="*/ 866212 w 7149692"/>
                  <a:gd name="connsiteY174" fmla="*/ 905934 h 4706410"/>
                  <a:gd name="connsiteX175" fmla="*/ 883145 w 7149692"/>
                  <a:gd name="connsiteY175" fmla="*/ 1227667 h 4706410"/>
                  <a:gd name="connsiteX176" fmla="*/ 908545 w 7149692"/>
                  <a:gd name="connsiteY176" fmla="*/ 1320800 h 4706410"/>
                  <a:gd name="connsiteX177" fmla="*/ 967812 w 7149692"/>
                  <a:gd name="connsiteY177" fmla="*/ 1413934 h 4706410"/>
                  <a:gd name="connsiteX178" fmla="*/ 1010145 w 7149692"/>
                  <a:gd name="connsiteY178" fmla="*/ 1490134 h 4706410"/>
                  <a:gd name="connsiteX179" fmla="*/ 1060945 w 7149692"/>
                  <a:gd name="connsiteY179" fmla="*/ 1532467 h 4706410"/>
                  <a:gd name="connsiteX180" fmla="*/ 1145612 w 7149692"/>
                  <a:gd name="connsiteY180" fmla="*/ 1617134 h 4706410"/>
                  <a:gd name="connsiteX181" fmla="*/ 1230279 w 7149692"/>
                  <a:gd name="connsiteY181" fmla="*/ 1710267 h 4706410"/>
                  <a:gd name="connsiteX182" fmla="*/ 1314945 w 7149692"/>
                  <a:gd name="connsiteY182" fmla="*/ 1794934 h 4706410"/>
                  <a:gd name="connsiteX183" fmla="*/ 1391145 w 7149692"/>
                  <a:gd name="connsiteY183" fmla="*/ 1862667 h 4706410"/>
                  <a:gd name="connsiteX184" fmla="*/ 1433479 w 7149692"/>
                  <a:gd name="connsiteY184" fmla="*/ 1921934 h 4706410"/>
                  <a:gd name="connsiteX185" fmla="*/ 1357279 w 7149692"/>
                  <a:gd name="connsiteY185" fmla="*/ 1921934 h 4706410"/>
                  <a:gd name="connsiteX186" fmla="*/ 1298012 w 7149692"/>
                  <a:gd name="connsiteY186" fmla="*/ 1888067 h 4706410"/>
                  <a:gd name="connsiteX187" fmla="*/ 1204879 w 7149692"/>
                  <a:gd name="connsiteY187" fmla="*/ 1845734 h 4706410"/>
                  <a:gd name="connsiteX188" fmla="*/ 1128679 w 7149692"/>
                  <a:gd name="connsiteY188" fmla="*/ 1820334 h 4706410"/>
                  <a:gd name="connsiteX189" fmla="*/ 967812 w 7149692"/>
                  <a:gd name="connsiteY189" fmla="*/ 1811867 h 4706410"/>
                  <a:gd name="connsiteX190" fmla="*/ 866212 w 7149692"/>
                  <a:gd name="connsiteY190" fmla="*/ 1803400 h 4706410"/>
                  <a:gd name="connsiteX191" fmla="*/ 790012 w 7149692"/>
                  <a:gd name="connsiteY191" fmla="*/ 1811867 h 4706410"/>
                  <a:gd name="connsiteX192" fmla="*/ 722279 w 7149692"/>
                  <a:gd name="connsiteY192" fmla="*/ 1837267 h 4706410"/>
                  <a:gd name="connsiteX193" fmla="*/ 654545 w 7149692"/>
                  <a:gd name="connsiteY193" fmla="*/ 1896534 h 4706410"/>
                  <a:gd name="connsiteX194" fmla="*/ 544479 w 7149692"/>
                  <a:gd name="connsiteY194" fmla="*/ 1981200 h 4706410"/>
                  <a:gd name="connsiteX195" fmla="*/ 459812 w 7149692"/>
                  <a:gd name="connsiteY195" fmla="*/ 2032000 h 4706410"/>
                  <a:gd name="connsiteX196" fmla="*/ 400545 w 7149692"/>
                  <a:gd name="connsiteY196" fmla="*/ 2099734 h 4706410"/>
                  <a:gd name="connsiteX197" fmla="*/ 332812 w 7149692"/>
                  <a:gd name="connsiteY197" fmla="*/ 2159000 h 4706410"/>
                  <a:gd name="connsiteX198" fmla="*/ 282012 w 7149692"/>
                  <a:gd name="connsiteY198" fmla="*/ 2235200 h 4706410"/>
                  <a:gd name="connsiteX199" fmla="*/ 205812 w 7149692"/>
                  <a:gd name="connsiteY199" fmla="*/ 2362200 h 4706410"/>
                  <a:gd name="connsiteX200" fmla="*/ 180412 w 7149692"/>
                  <a:gd name="connsiteY200" fmla="*/ 2446867 h 4706410"/>
                  <a:gd name="connsiteX201" fmla="*/ 239679 w 7149692"/>
                  <a:gd name="connsiteY201" fmla="*/ 2573867 h 4706410"/>
                  <a:gd name="connsiteX202" fmla="*/ 315879 w 7149692"/>
                  <a:gd name="connsiteY202" fmla="*/ 2641600 h 4706410"/>
                  <a:gd name="connsiteX203" fmla="*/ 417479 w 7149692"/>
                  <a:gd name="connsiteY203" fmla="*/ 2709334 h 4706410"/>
                  <a:gd name="connsiteX204" fmla="*/ 510612 w 7149692"/>
                  <a:gd name="connsiteY204" fmla="*/ 2768600 h 4706410"/>
                  <a:gd name="connsiteX205" fmla="*/ 561412 w 7149692"/>
                  <a:gd name="connsiteY205" fmla="*/ 2827867 h 4706410"/>
                  <a:gd name="connsiteX206" fmla="*/ 603745 w 7149692"/>
                  <a:gd name="connsiteY206" fmla="*/ 2895600 h 4706410"/>
                  <a:gd name="connsiteX0" fmla="*/ 598208 w 7144155"/>
                  <a:gd name="connsiteY0" fmla="*/ 2895600 h 4706410"/>
                  <a:gd name="connsiteX1" fmla="*/ 378075 w 7144155"/>
                  <a:gd name="connsiteY1" fmla="*/ 2971800 h 4706410"/>
                  <a:gd name="connsiteX2" fmla="*/ 293408 w 7144155"/>
                  <a:gd name="connsiteY2" fmla="*/ 2997200 h 4706410"/>
                  <a:gd name="connsiteX3" fmla="*/ 200275 w 7144155"/>
                  <a:gd name="connsiteY3" fmla="*/ 3064934 h 4706410"/>
                  <a:gd name="connsiteX4" fmla="*/ 124075 w 7144155"/>
                  <a:gd name="connsiteY4" fmla="*/ 3124200 h 4706410"/>
                  <a:gd name="connsiteX5" fmla="*/ 73275 w 7144155"/>
                  <a:gd name="connsiteY5" fmla="*/ 3200400 h 4706410"/>
                  <a:gd name="connsiteX6" fmla="*/ 30942 w 7144155"/>
                  <a:gd name="connsiteY6" fmla="*/ 3310467 h 4706410"/>
                  <a:gd name="connsiteX7" fmla="*/ 14008 w 7144155"/>
                  <a:gd name="connsiteY7" fmla="*/ 3386667 h 4706410"/>
                  <a:gd name="connsiteX8" fmla="*/ 5542 w 7144155"/>
                  <a:gd name="connsiteY8" fmla="*/ 3505200 h 4706410"/>
                  <a:gd name="connsiteX9" fmla="*/ 30942 w 7144155"/>
                  <a:gd name="connsiteY9" fmla="*/ 3784600 h 4706410"/>
                  <a:gd name="connsiteX10" fmla="*/ 81742 w 7144155"/>
                  <a:gd name="connsiteY10" fmla="*/ 3894667 h 4706410"/>
                  <a:gd name="connsiteX11" fmla="*/ 115608 w 7144155"/>
                  <a:gd name="connsiteY11" fmla="*/ 3953934 h 4706410"/>
                  <a:gd name="connsiteX12" fmla="*/ 166408 w 7144155"/>
                  <a:gd name="connsiteY12" fmla="*/ 4030134 h 4706410"/>
                  <a:gd name="connsiteX13" fmla="*/ 234142 w 7144155"/>
                  <a:gd name="connsiteY13" fmla="*/ 4089400 h 4706410"/>
                  <a:gd name="connsiteX14" fmla="*/ 310342 w 7144155"/>
                  <a:gd name="connsiteY14" fmla="*/ 4148667 h 4706410"/>
                  <a:gd name="connsiteX15" fmla="*/ 437342 w 7144155"/>
                  <a:gd name="connsiteY15" fmla="*/ 4233334 h 4706410"/>
                  <a:gd name="connsiteX16" fmla="*/ 505075 w 7144155"/>
                  <a:gd name="connsiteY16" fmla="*/ 4267200 h 4706410"/>
                  <a:gd name="connsiteX17" fmla="*/ 589742 w 7144155"/>
                  <a:gd name="connsiteY17" fmla="*/ 4309534 h 4706410"/>
                  <a:gd name="connsiteX18" fmla="*/ 708275 w 7144155"/>
                  <a:gd name="connsiteY18" fmla="*/ 4360334 h 4706410"/>
                  <a:gd name="connsiteX19" fmla="*/ 759075 w 7144155"/>
                  <a:gd name="connsiteY19" fmla="*/ 4385734 h 4706410"/>
                  <a:gd name="connsiteX20" fmla="*/ 886075 w 7144155"/>
                  <a:gd name="connsiteY20" fmla="*/ 4394200 h 4706410"/>
                  <a:gd name="connsiteX21" fmla="*/ 1055408 w 7144155"/>
                  <a:gd name="connsiteY21" fmla="*/ 4377267 h 4706410"/>
                  <a:gd name="connsiteX22" fmla="*/ 1182408 w 7144155"/>
                  <a:gd name="connsiteY22" fmla="*/ 4326467 h 4706410"/>
                  <a:gd name="connsiteX23" fmla="*/ 1267075 w 7144155"/>
                  <a:gd name="connsiteY23" fmla="*/ 4267200 h 4706410"/>
                  <a:gd name="connsiteX24" fmla="*/ 1343275 w 7144155"/>
                  <a:gd name="connsiteY24" fmla="*/ 4191000 h 4706410"/>
                  <a:gd name="connsiteX25" fmla="*/ 1444875 w 7144155"/>
                  <a:gd name="connsiteY25" fmla="*/ 4123267 h 4706410"/>
                  <a:gd name="connsiteX26" fmla="*/ 1512608 w 7144155"/>
                  <a:gd name="connsiteY26" fmla="*/ 4013200 h 4706410"/>
                  <a:gd name="connsiteX27" fmla="*/ 1588808 w 7144155"/>
                  <a:gd name="connsiteY27" fmla="*/ 4123267 h 4706410"/>
                  <a:gd name="connsiteX28" fmla="*/ 1673475 w 7144155"/>
                  <a:gd name="connsiteY28" fmla="*/ 4241800 h 4706410"/>
                  <a:gd name="connsiteX29" fmla="*/ 1758142 w 7144155"/>
                  <a:gd name="connsiteY29" fmla="*/ 4334934 h 4706410"/>
                  <a:gd name="connsiteX30" fmla="*/ 1825875 w 7144155"/>
                  <a:gd name="connsiteY30" fmla="*/ 4368800 h 4706410"/>
                  <a:gd name="connsiteX31" fmla="*/ 1885142 w 7144155"/>
                  <a:gd name="connsiteY31" fmla="*/ 4411134 h 4706410"/>
                  <a:gd name="connsiteX32" fmla="*/ 2085657 w 7144155"/>
                  <a:gd name="connsiteY32" fmla="*/ 4540240 h 4706410"/>
                  <a:gd name="connsiteX33" fmla="*/ 2290717 w 7144155"/>
                  <a:gd name="connsiteY33" fmla="*/ 4606327 h 4706410"/>
                  <a:gd name="connsiteX34" fmla="*/ 2456024 w 7144155"/>
                  <a:gd name="connsiteY34" fmla="*/ 4624907 h 4706410"/>
                  <a:gd name="connsiteX35" fmla="*/ 2680184 w 7144155"/>
                  <a:gd name="connsiteY35" fmla="*/ 4650077 h 4706410"/>
                  <a:gd name="connsiteX36" fmla="*/ 2846166 w 7144155"/>
                  <a:gd name="connsiteY36" fmla="*/ 4668989 h 4706410"/>
                  <a:gd name="connsiteX37" fmla="*/ 3019675 w 7144155"/>
                  <a:gd name="connsiteY37" fmla="*/ 4631267 h 4706410"/>
                  <a:gd name="connsiteX38" fmla="*/ 3078942 w 7144155"/>
                  <a:gd name="connsiteY38" fmla="*/ 4555067 h 4706410"/>
                  <a:gd name="connsiteX39" fmla="*/ 3155142 w 7144155"/>
                  <a:gd name="connsiteY39" fmla="*/ 4419600 h 4706410"/>
                  <a:gd name="connsiteX40" fmla="*/ 3197475 w 7144155"/>
                  <a:gd name="connsiteY40" fmla="*/ 4351867 h 4706410"/>
                  <a:gd name="connsiteX41" fmla="*/ 3256742 w 7144155"/>
                  <a:gd name="connsiteY41" fmla="*/ 4275667 h 4706410"/>
                  <a:gd name="connsiteX42" fmla="*/ 3282142 w 7144155"/>
                  <a:gd name="connsiteY42" fmla="*/ 4224867 h 4706410"/>
                  <a:gd name="connsiteX43" fmla="*/ 3307542 w 7144155"/>
                  <a:gd name="connsiteY43" fmla="*/ 4123267 h 4706410"/>
                  <a:gd name="connsiteX44" fmla="*/ 3332942 w 7144155"/>
                  <a:gd name="connsiteY44" fmla="*/ 4055534 h 4706410"/>
                  <a:gd name="connsiteX45" fmla="*/ 3349875 w 7144155"/>
                  <a:gd name="connsiteY45" fmla="*/ 3987800 h 4706410"/>
                  <a:gd name="connsiteX46" fmla="*/ 3426075 w 7144155"/>
                  <a:gd name="connsiteY46" fmla="*/ 4047067 h 4706410"/>
                  <a:gd name="connsiteX47" fmla="*/ 3468408 w 7144155"/>
                  <a:gd name="connsiteY47" fmla="*/ 4089400 h 4706410"/>
                  <a:gd name="connsiteX48" fmla="*/ 3536142 w 7144155"/>
                  <a:gd name="connsiteY48" fmla="*/ 4165600 h 4706410"/>
                  <a:gd name="connsiteX49" fmla="*/ 3612342 w 7144155"/>
                  <a:gd name="connsiteY49" fmla="*/ 4233334 h 4706410"/>
                  <a:gd name="connsiteX50" fmla="*/ 3671608 w 7144155"/>
                  <a:gd name="connsiteY50" fmla="*/ 4292600 h 4706410"/>
                  <a:gd name="connsiteX51" fmla="*/ 3730875 w 7144155"/>
                  <a:gd name="connsiteY51" fmla="*/ 4360334 h 4706410"/>
                  <a:gd name="connsiteX52" fmla="*/ 3790142 w 7144155"/>
                  <a:gd name="connsiteY52" fmla="*/ 4402667 h 4706410"/>
                  <a:gd name="connsiteX53" fmla="*/ 3843556 w 7144155"/>
                  <a:gd name="connsiteY53" fmla="*/ 4471232 h 4706410"/>
                  <a:gd name="connsiteX54" fmla="*/ 3986218 w 7144155"/>
                  <a:gd name="connsiteY54" fmla="*/ 4550353 h 4706410"/>
                  <a:gd name="connsiteX55" fmla="*/ 4204597 w 7144155"/>
                  <a:gd name="connsiteY55" fmla="*/ 4613145 h 4706410"/>
                  <a:gd name="connsiteX56" fmla="*/ 4383847 w 7144155"/>
                  <a:gd name="connsiteY56" fmla="*/ 4670995 h 4706410"/>
                  <a:gd name="connsiteX57" fmla="*/ 4625764 w 7144155"/>
                  <a:gd name="connsiteY57" fmla="*/ 4701566 h 4706410"/>
                  <a:gd name="connsiteX58" fmla="*/ 4865823 w 7144155"/>
                  <a:gd name="connsiteY58" fmla="*/ 4703213 h 4706410"/>
                  <a:gd name="connsiteX59" fmla="*/ 5139851 w 7144155"/>
                  <a:gd name="connsiteY59" fmla="*/ 4670765 h 4706410"/>
                  <a:gd name="connsiteX60" fmla="*/ 5415742 w 7144155"/>
                  <a:gd name="connsiteY60" fmla="*/ 4563534 h 4706410"/>
                  <a:gd name="connsiteX61" fmla="*/ 5491942 w 7144155"/>
                  <a:gd name="connsiteY61" fmla="*/ 4529667 h 4706410"/>
                  <a:gd name="connsiteX62" fmla="*/ 5559675 w 7144155"/>
                  <a:gd name="connsiteY62" fmla="*/ 4461934 h 4706410"/>
                  <a:gd name="connsiteX63" fmla="*/ 5652808 w 7144155"/>
                  <a:gd name="connsiteY63" fmla="*/ 4385734 h 4706410"/>
                  <a:gd name="connsiteX64" fmla="*/ 5712075 w 7144155"/>
                  <a:gd name="connsiteY64" fmla="*/ 4343400 h 4706410"/>
                  <a:gd name="connsiteX65" fmla="*/ 5754408 w 7144155"/>
                  <a:gd name="connsiteY65" fmla="*/ 4292600 h 4706410"/>
                  <a:gd name="connsiteX66" fmla="*/ 5796742 w 7144155"/>
                  <a:gd name="connsiteY66" fmla="*/ 4174067 h 4706410"/>
                  <a:gd name="connsiteX67" fmla="*/ 5822142 w 7144155"/>
                  <a:gd name="connsiteY67" fmla="*/ 4097867 h 4706410"/>
                  <a:gd name="connsiteX68" fmla="*/ 5856008 w 7144155"/>
                  <a:gd name="connsiteY68" fmla="*/ 3987800 h 4706410"/>
                  <a:gd name="connsiteX69" fmla="*/ 5991475 w 7144155"/>
                  <a:gd name="connsiteY69" fmla="*/ 4013200 h 4706410"/>
                  <a:gd name="connsiteX70" fmla="*/ 6229061 w 7144155"/>
                  <a:gd name="connsiteY70" fmla="*/ 4086564 h 4706410"/>
                  <a:gd name="connsiteX71" fmla="*/ 6399217 w 7144155"/>
                  <a:gd name="connsiteY71" fmla="*/ 4091736 h 4706410"/>
                  <a:gd name="connsiteX72" fmla="*/ 6591266 w 7144155"/>
                  <a:gd name="connsiteY72" fmla="*/ 4033888 h 4706410"/>
                  <a:gd name="connsiteX73" fmla="*/ 6778875 w 7144155"/>
                  <a:gd name="connsiteY73" fmla="*/ 3945467 h 4706410"/>
                  <a:gd name="connsiteX74" fmla="*/ 6863542 w 7144155"/>
                  <a:gd name="connsiteY74" fmla="*/ 3869267 h 4706410"/>
                  <a:gd name="connsiteX75" fmla="*/ 6931275 w 7144155"/>
                  <a:gd name="connsiteY75" fmla="*/ 3759200 h 4706410"/>
                  <a:gd name="connsiteX76" fmla="*/ 6982075 w 7144155"/>
                  <a:gd name="connsiteY76" fmla="*/ 3666067 h 4706410"/>
                  <a:gd name="connsiteX77" fmla="*/ 7024408 w 7144155"/>
                  <a:gd name="connsiteY77" fmla="*/ 3572934 h 4706410"/>
                  <a:gd name="connsiteX78" fmla="*/ 7049808 w 7144155"/>
                  <a:gd name="connsiteY78" fmla="*/ 3479800 h 4706410"/>
                  <a:gd name="connsiteX79" fmla="*/ 7100608 w 7144155"/>
                  <a:gd name="connsiteY79" fmla="*/ 3378200 h 4706410"/>
                  <a:gd name="connsiteX80" fmla="*/ 7134475 w 7144155"/>
                  <a:gd name="connsiteY80" fmla="*/ 3259667 h 4706410"/>
                  <a:gd name="connsiteX81" fmla="*/ 7134475 w 7144155"/>
                  <a:gd name="connsiteY81" fmla="*/ 2937934 h 4706410"/>
                  <a:gd name="connsiteX82" fmla="*/ 7109075 w 7144155"/>
                  <a:gd name="connsiteY82" fmla="*/ 2836334 h 4706410"/>
                  <a:gd name="connsiteX83" fmla="*/ 7058275 w 7144155"/>
                  <a:gd name="connsiteY83" fmla="*/ 2743200 h 4706410"/>
                  <a:gd name="connsiteX84" fmla="*/ 7024408 w 7144155"/>
                  <a:gd name="connsiteY84" fmla="*/ 2641600 h 4706410"/>
                  <a:gd name="connsiteX85" fmla="*/ 6999008 w 7144155"/>
                  <a:gd name="connsiteY85" fmla="*/ 2582334 h 4706410"/>
                  <a:gd name="connsiteX86" fmla="*/ 6948208 w 7144155"/>
                  <a:gd name="connsiteY86" fmla="*/ 2514600 h 4706410"/>
                  <a:gd name="connsiteX87" fmla="*/ 6821208 w 7144155"/>
                  <a:gd name="connsiteY87" fmla="*/ 2421467 h 4706410"/>
                  <a:gd name="connsiteX88" fmla="*/ 6753475 w 7144155"/>
                  <a:gd name="connsiteY88" fmla="*/ 2396067 h 4706410"/>
                  <a:gd name="connsiteX89" fmla="*/ 6651875 w 7144155"/>
                  <a:gd name="connsiteY89" fmla="*/ 2319867 h 4706410"/>
                  <a:gd name="connsiteX90" fmla="*/ 6533342 w 7144155"/>
                  <a:gd name="connsiteY90" fmla="*/ 2294467 h 4706410"/>
                  <a:gd name="connsiteX91" fmla="*/ 6440208 w 7144155"/>
                  <a:gd name="connsiteY91" fmla="*/ 2260600 h 4706410"/>
                  <a:gd name="connsiteX92" fmla="*/ 6126942 w 7144155"/>
                  <a:gd name="connsiteY92" fmla="*/ 2260600 h 4706410"/>
                  <a:gd name="connsiteX93" fmla="*/ 6008408 w 7144155"/>
                  <a:gd name="connsiteY93" fmla="*/ 2302934 h 4706410"/>
                  <a:gd name="connsiteX94" fmla="*/ 5949142 w 7144155"/>
                  <a:gd name="connsiteY94" fmla="*/ 2319867 h 4706410"/>
                  <a:gd name="connsiteX95" fmla="*/ 5923742 w 7144155"/>
                  <a:gd name="connsiteY95" fmla="*/ 2167467 h 4706410"/>
                  <a:gd name="connsiteX96" fmla="*/ 5898342 w 7144155"/>
                  <a:gd name="connsiteY96" fmla="*/ 2091267 h 4706410"/>
                  <a:gd name="connsiteX97" fmla="*/ 5872942 w 7144155"/>
                  <a:gd name="connsiteY97" fmla="*/ 1955800 h 4706410"/>
                  <a:gd name="connsiteX98" fmla="*/ 5847542 w 7144155"/>
                  <a:gd name="connsiteY98" fmla="*/ 1905000 h 4706410"/>
                  <a:gd name="connsiteX99" fmla="*/ 5805208 w 7144155"/>
                  <a:gd name="connsiteY99" fmla="*/ 1811867 h 4706410"/>
                  <a:gd name="connsiteX100" fmla="*/ 5754408 w 7144155"/>
                  <a:gd name="connsiteY100" fmla="*/ 1693334 h 4706410"/>
                  <a:gd name="connsiteX101" fmla="*/ 5720542 w 7144155"/>
                  <a:gd name="connsiteY101" fmla="*/ 1591734 h 4706410"/>
                  <a:gd name="connsiteX102" fmla="*/ 5669742 w 7144155"/>
                  <a:gd name="connsiteY102" fmla="*/ 1507067 h 4706410"/>
                  <a:gd name="connsiteX103" fmla="*/ 5644342 w 7144155"/>
                  <a:gd name="connsiteY103" fmla="*/ 1447800 h 4706410"/>
                  <a:gd name="connsiteX104" fmla="*/ 5610475 w 7144155"/>
                  <a:gd name="connsiteY104" fmla="*/ 1380067 h 4706410"/>
                  <a:gd name="connsiteX105" fmla="*/ 5551208 w 7144155"/>
                  <a:gd name="connsiteY105" fmla="*/ 1270000 h 4706410"/>
                  <a:gd name="connsiteX106" fmla="*/ 5500408 w 7144155"/>
                  <a:gd name="connsiteY106" fmla="*/ 1185334 h 4706410"/>
                  <a:gd name="connsiteX107" fmla="*/ 5441142 w 7144155"/>
                  <a:gd name="connsiteY107" fmla="*/ 1083734 h 4706410"/>
                  <a:gd name="connsiteX108" fmla="*/ 5390342 w 7144155"/>
                  <a:gd name="connsiteY108" fmla="*/ 1024467 h 4706410"/>
                  <a:gd name="connsiteX109" fmla="*/ 5331075 w 7144155"/>
                  <a:gd name="connsiteY109" fmla="*/ 939800 h 4706410"/>
                  <a:gd name="connsiteX110" fmla="*/ 5288742 w 7144155"/>
                  <a:gd name="connsiteY110" fmla="*/ 889000 h 4706410"/>
                  <a:gd name="connsiteX111" fmla="*/ 5221008 w 7144155"/>
                  <a:gd name="connsiteY111" fmla="*/ 838200 h 4706410"/>
                  <a:gd name="connsiteX112" fmla="*/ 5153275 w 7144155"/>
                  <a:gd name="connsiteY112" fmla="*/ 812800 h 4706410"/>
                  <a:gd name="connsiteX113" fmla="*/ 5060142 w 7144155"/>
                  <a:gd name="connsiteY113" fmla="*/ 778934 h 4706410"/>
                  <a:gd name="connsiteX114" fmla="*/ 4950075 w 7144155"/>
                  <a:gd name="connsiteY114" fmla="*/ 753534 h 4706410"/>
                  <a:gd name="connsiteX115" fmla="*/ 4882342 w 7144155"/>
                  <a:gd name="connsiteY115" fmla="*/ 736600 h 4706410"/>
                  <a:gd name="connsiteX116" fmla="*/ 4755342 w 7144155"/>
                  <a:gd name="connsiteY116" fmla="*/ 795867 h 4706410"/>
                  <a:gd name="connsiteX117" fmla="*/ 4662208 w 7144155"/>
                  <a:gd name="connsiteY117" fmla="*/ 872067 h 4706410"/>
                  <a:gd name="connsiteX118" fmla="*/ 4594475 w 7144155"/>
                  <a:gd name="connsiteY118" fmla="*/ 990600 h 4706410"/>
                  <a:gd name="connsiteX119" fmla="*/ 4569075 w 7144155"/>
                  <a:gd name="connsiteY119" fmla="*/ 1066800 h 4706410"/>
                  <a:gd name="connsiteX120" fmla="*/ 4535208 w 7144155"/>
                  <a:gd name="connsiteY120" fmla="*/ 1210734 h 4706410"/>
                  <a:gd name="connsiteX121" fmla="*/ 4484408 w 7144155"/>
                  <a:gd name="connsiteY121" fmla="*/ 1168400 h 4706410"/>
                  <a:gd name="connsiteX122" fmla="*/ 4442075 w 7144155"/>
                  <a:gd name="connsiteY122" fmla="*/ 1049867 h 4706410"/>
                  <a:gd name="connsiteX123" fmla="*/ 4374342 w 7144155"/>
                  <a:gd name="connsiteY123" fmla="*/ 922867 h 4706410"/>
                  <a:gd name="connsiteX124" fmla="*/ 4323542 w 7144155"/>
                  <a:gd name="connsiteY124" fmla="*/ 821267 h 4706410"/>
                  <a:gd name="connsiteX125" fmla="*/ 4264275 w 7144155"/>
                  <a:gd name="connsiteY125" fmla="*/ 711200 h 4706410"/>
                  <a:gd name="connsiteX126" fmla="*/ 4205008 w 7144155"/>
                  <a:gd name="connsiteY126" fmla="*/ 609600 h 4706410"/>
                  <a:gd name="connsiteX127" fmla="*/ 4128808 w 7144155"/>
                  <a:gd name="connsiteY127" fmla="*/ 516467 h 4706410"/>
                  <a:gd name="connsiteX128" fmla="*/ 4094942 w 7144155"/>
                  <a:gd name="connsiteY128" fmla="*/ 448734 h 4706410"/>
                  <a:gd name="connsiteX129" fmla="*/ 4035675 w 7144155"/>
                  <a:gd name="connsiteY129" fmla="*/ 372534 h 4706410"/>
                  <a:gd name="connsiteX130" fmla="*/ 3984875 w 7144155"/>
                  <a:gd name="connsiteY130" fmla="*/ 313267 h 4706410"/>
                  <a:gd name="connsiteX131" fmla="*/ 3934075 w 7144155"/>
                  <a:gd name="connsiteY131" fmla="*/ 254000 h 4706410"/>
                  <a:gd name="connsiteX132" fmla="*/ 3840942 w 7144155"/>
                  <a:gd name="connsiteY132" fmla="*/ 186267 h 4706410"/>
                  <a:gd name="connsiteX133" fmla="*/ 3781675 w 7144155"/>
                  <a:gd name="connsiteY133" fmla="*/ 135467 h 4706410"/>
                  <a:gd name="connsiteX134" fmla="*/ 3688542 w 7144155"/>
                  <a:gd name="connsiteY134" fmla="*/ 101600 h 4706410"/>
                  <a:gd name="connsiteX135" fmla="*/ 3612342 w 7144155"/>
                  <a:gd name="connsiteY135" fmla="*/ 67734 h 4706410"/>
                  <a:gd name="connsiteX136" fmla="*/ 3544608 w 7144155"/>
                  <a:gd name="connsiteY136" fmla="*/ 42334 h 4706410"/>
                  <a:gd name="connsiteX137" fmla="*/ 3426075 w 7144155"/>
                  <a:gd name="connsiteY137" fmla="*/ 8467 h 4706410"/>
                  <a:gd name="connsiteX138" fmla="*/ 3324475 w 7144155"/>
                  <a:gd name="connsiteY138" fmla="*/ 0 h 4706410"/>
                  <a:gd name="connsiteX139" fmla="*/ 3138208 w 7144155"/>
                  <a:gd name="connsiteY139" fmla="*/ 8467 h 4706410"/>
                  <a:gd name="connsiteX140" fmla="*/ 3045075 w 7144155"/>
                  <a:gd name="connsiteY140" fmla="*/ 25400 h 4706410"/>
                  <a:gd name="connsiteX141" fmla="*/ 2985808 w 7144155"/>
                  <a:gd name="connsiteY141" fmla="*/ 42334 h 4706410"/>
                  <a:gd name="connsiteX142" fmla="*/ 2892675 w 7144155"/>
                  <a:gd name="connsiteY142" fmla="*/ 93134 h 4706410"/>
                  <a:gd name="connsiteX143" fmla="*/ 2799542 w 7144155"/>
                  <a:gd name="connsiteY143" fmla="*/ 160867 h 4706410"/>
                  <a:gd name="connsiteX144" fmla="*/ 2740275 w 7144155"/>
                  <a:gd name="connsiteY144" fmla="*/ 203200 h 4706410"/>
                  <a:gd name="connsiteX145" fmla="*/ 2689475 w 7144155"/>
                  <a:gd name="connsiteY145" fmla="*/ 296334 h 4706410"/>
                  <a:gd name="connsiteX146" fmla="*/ 2638675 w 7144155"/>
                  <a:gd name="connsiteY146" fmla="*/ 389467 h 4706410"/>
                  <a:gd name="connsiteX147" fmla="*/ 2604808 w 7144155"/>
                  <a:gd name="connsiteY147" fmla="*/ 541867 h 4706410"/>
                  <a:gd name="connsiteX148" fmla="*/ 2562475 w 7144155"/>
                  <a:gd name="connsiteY148" fmla="*/ 643467 h 4706410"/>
                  <a:gd name="connsiteX149" fmla="*/ 2537075 w 7144155"/>
                  <a:gd name="connsiteY149" fmla="*/ 728134 h 4706410"/>
                  <a:gd name="connsiteX150" fmla="*/ 2545542 w 7144155"/>
                  <a:gd name="connsiteY150" fmla="*/ 880534 h 4706410"/>
                  <a:gd name="connsiteX151" fmla="*/ 2570942 w 7144155"/>
                  <a:gd name="connsiteY151" fmla="*/ 973667 h 4706410"/>
                  <a:gd name="connsiteX152" fmla="*/ 2613275 w 7144155"/>
                  <a:gd name="connsiteY152" fmla="*/ 1066800 h 4706410"/>
                  <a:gd name="connsiteX153" fmla="*/ 2672542 w 7144155"/>
                  <a:gd name="connsiteY153" fmla="*/ 1134534 h 4706410"/>
                  <a:gd name="connsiteX154" fmla="*/ 2697942 w 7144155"/>
                  <a:gd name="connsiteY154" fmla="*/ 1202267 h 4706410"/>
                  <a:gd name="connsiteX155" fmla="*/ 2630208 w 7144155"/>
                  <a:gd name="connsiteY155" fmla="*/ 1193800 h 4706410"/>
                  <a:gd name="connsiteX156" fmla="*/ 2562475 w 7144155"/>
                  <a:gd name="connsiteY156" fmla="*/ 1117600 h 4706410"/>
                  <a:gd name="connsiteX157" fmla="*/ 2503208 w 7144155"/>
                  <a:gd name="connsiteY157" fmla="*/ 1049867 h 4706410"/>
                  <a:gd name="connsiteX158" fmla="*/ 2427008 w 7144155"/>
                  <a:gd name="connsiteY158" fmla="*/ 999067 h 4706410"/>
                  <a:gd name="connsiteX159" fmla="*/ 2300008 w 7144155"/>
                  <a:gd name="connsiteY159" fmla="*/ 889000 h 4706410"/>
                  <a:gd name="connsiteX160" fmla="*/ 2181475 w 7144155"/>
                  <a:gd name="connsiteY160" fmla="*/ 804334 h 4706410"/>
                  <a:gd name="connsiteX161" fmla="*/ 2012142 w 7144155"/>
                  <a:gd name="connsiteY161" fmla="*/ 677334 h 4706410"/>
                  <a:gd name="connsiteX162" fmla="*/ 1868208 w 7144155"/>
                  <a:gd name="connsiteY162" fmla="*/ 575734 h 4706410"/>
                  <a:gd name="connsiteX163" fmla="*/ 1783542 w 7144155"/>
                  <a:gd name="connsiteY163" fmla="*/ 533400 h 4706410"/>
                  <a:gd name="connsiteX164" fmla="*/ 1605742 w 7144155"/>
                  <a:gd name="connsiteY164" fmla="*/ 474134 h 4706410"/>
                  <a:gd name="connsiteX165" fmla="*/ 1495675 w 7144155"/>
                  <a:gd name="connsiteY165" fmla="*/ 465667 h 4706410"/>
                  <a:gd name="connsiteX166" fmla="*/ 1309408 w 7144155"/>
                  <a:gd name="connsiteY166" fmla="*/ 474134 h 4706410"/>
                  <a:gd name="connsiteX167" fmla="*/ 1173942 w 7144155"/>
                  <a:gd name="connsiteY167" fmla="*/ 508000 h 4706410"/>
                  <a:gd name="connsiteX168" fmla="*/ 1106208 w 7144155"/>
                  <a:gd name="connsiteY168" fmla="*/ 524934 h 4706410"/>
                  <a:gd name="connsiteX169" fmla="*/ 1038475 w 7144155"/>
                  <a:gd name="connsiteY169" fmla="*/ 567267 h 4706410"/>
                  <a:gd name="connsiteX170" fmla="*/ 987675 w 7144155"/>
                  <a:gd name="connsiteY170" fmla="*/ 618067 h 4706410"/>
                  <a:gd name="connsiteX171" fmla="*/ 928408 w 7144155"/>
                  <a:gd name="connsiteY171" fmla="*/ 728134 h 4706410"/>
                  <a:gd name="connsiteX172" fmla="*/ 894542 w 7144155"/>
                  <a:gd name="connsiteY172" fmla="*/ 778934 h 4706410"/>
                  <a:gd name="connsiteX173" fmla="*/ 877608 w 7144155"/>
                  <a:gd name="connsiteY173" fmla="*/ 838200 h 4706410"/>
                  <a:gd name="connsiteX174" fmla="*/ 860675 w 7144155"/>
                  <a:gd name="connsiteY174" fmla="*/ 905934 h 4706410"/>
                  <a:gd name="connsiteX175" fmla="*/ 877608 w 7144155"/>
                  <a:gd name="connsiteY175" fmla="*/ 1227667 h 4706410"/>
                  <a:gd name="connsiteX176" fmla="*/ 903008 w 7144155"/>
                  <a:gd name="connsiteY176" fmla="*/ 1320800 h 4706410"/>
                  <a:gd name="connsiteX177" fmla="*/ 962275 w 7144155"/>
                  <a:gd name="connsiteY177" fmla="*/ 1413934 h 4706410"/>
                  <a:gd name="connsiteX178" fmla="*/ 1004608 w 7144155"/>
                  <a:gd name="connsiteY178" fmla="*/ 1490134 h 4706410"/>
                  <a:gd name="connsiteX179" fmla="*/ 1055408 w 7144155"/>
                  <a:gd name="connsiteY179" fmla="*/ 1532467 h 4706410"/>
                  <a:gd name="connsiteX180" fmla="*/ 1140075 w 7144155"/>
                  <a:gd name="connsiteY180" fmla="*/ 1617134 h 4706410"/>
                  <a:gd name="connsiteX181" fmla="*/ 1224742 w 7144155"/>
                  <a:gd name="connsiteY181" fmla="*/ 1710267 h 4706410"/>
                  <a:gd name="connsiteX182" fmla="*/ 1309408 w 7144155"/>
                  <a:gd name="connsiteY182" fmla="*/ 1794934 h 4706410"/>
                  <a:gd name="connsiteX183" fmla="*/ 1385608 w 7144155"/>
                  <a:gd name="connsiteY183" fmla="*/ 1862667 h 4706410"/>
                  <a:gd name="connsiteX184" fmla="*/ 1427942 w 7144155"/>
                  <a:gd name="connsiteY184" fmla="*/ 1921934 h 4706410"/>
                  <a:gd name="connsiteX185" fmla="*/ 1351742 w 7144155"/>
                  <a:gd name="connsiteY185" fmla="*/ 1921934 h 4706410"/>
                  <a:gd name="connsiteX186" fmla="*/ 1292475 w 7144155"/>
                  <a:gd name="connsiteY186" fmla="*/ 1888067 h 4706410"/>
                  <a:gd name="connsiteX187" fmla="*/ 1199342 w 7144155"/>
                  <a:gd name="connsiteY187" fmla="*/ 1845734 h 4706410"/>
                  <a:gd name="connsiteX188" fmla="*/ 1123142 w 7144155"/>
                  <a:gd name="connsiteY188" fmla="*/ 1820334 h 4706410"/>
                  <a:gd name="connsiteX189" fmla="*/ 962275 w 7144155"/>
                  <a:gd name="connsiteY189" fmla="*/ 1811867 h 4706410"/>
                  <a:gd name="connsiteX190" fmla="*/ 860675 w 7144155"/>
                  <a:gd name="connsiteY190" fmla="*/ 1803400 h 4706410"/>
                  <a:gd name="connsiteX191" fmla="*/ 784475 w 7144155"/>
                  <a:gd name="connsiteY191" fmla="*/ 1811867 h 4706410"/>
                  <a:gd name="connsiteX192" fmla="*/ 716742 w 7144155"/>
                  <a:gd name="connsiteY192" fmla="*/ 1837267 h 4706410"/>
                  <a:gd name="connsiteX193" fmla="*/ 649008 w 7144155"/>
                  <a:gd name="connsiteY193" fmla="*/ 1896534 h 4706410"/>
                  <a:gd name="connsiteX194" fmla="*/ 538942 w 7144155"/>
                  <a:gd name="connsiteY194" fmla="*/ 1981200 h 4706410"/>
                  <a:gd name="connsiteX195" fmla="*/ 454275 w 7144155"/>
                  <a:gd name="connsiteY195" fmla="*/ 2032000 h 4706410"/>
                  <a:gd name="connsiteX196" fmla="*/ 395008 w 7144155"/>
                  <a:gd name="connsiteY196" fmla="*/ 2099734 h 4706410"/>
                  <a:gd name="connsiteX197" fmla="*/ 327275 w 7144155"/>
                  <a:gd name="connsiteY197" fmla="*/ 2159000 h 4706410"/>
                  <a:gd name="connsiteX198" fmla="*/ 276475 w 7144155"/>
                  <a:gd name="connsiteY198" fmla="*/ 2235200 h 4706410"/>
                  <a:gd name="connsiteX199" fmla="*/ 200275 w 7144155"/>
                  <a:gd name="connsiteY199" fmla="*/ 2362200 h 4706410"/>
                  <a:gd name="connsiteX200" fmla="*/ 174875 w 7144155"/>
                  <a:gd name="connsiteY200" fmla="*/ 2446867 h 4706410"/>
                  <a:gd name="connsiteX201" fmla="*/ 234142 w 7144155"/>
                  <a:gd name="connsiteY201" fmla="*/ 2573867 h 4706410"/>
                  <a:gd name="connsiteX202" fmla="*/ 310342 w 7144155"/>
                  <a:gd name="connsiteY202" fmla="*/ 2641600 h 4706410"/>
                  <a:gd name="connsiteX203" fmla="*/ 411942 w 7144155"/>
                  <a:gd name="connsiteY203" fmla="*/ 2709334 h 4706410"/>
                  <a:gd name="connsiteX204" fmla="*/ 505075 w 7144155"/>
                  <a:gd name="connsiteY204" fmla="*/ 2768600 h 4706410"/>
                  <a:gd name="connsiteX205" fmla="*/ 555875 w 7144155"/>
                  <a:gd name="connsiteY205" fmla="*/ 2827867 h 4706410"/>
                  <a:gd name="connsiteX206" fmla="*/ 598208 w 7144155"/>
                  <a:gd name="connsiteY206" fmla="*/ 2895600 h 4706410"/>
                  <a:gd name="connsiteX0" fmla="*/ 601021 w 7146968"/>
                  <a:gd name="connsiteY0" fmla="*/ 2895600 h 4706410"/>
                  <a:gd name="connsiteX1" fmla="*/ 380888 w 7146968"/>
                  <a:gd name="connsiteY1" fmla="*/ 2971800 h 4706410"/>
                  <a:gd name="connsiteX2" fmla="*/ 296221 w 7146968"/>
                  <a:gd name="connsiteY2" fmla="*/ 2997200 h 4706410"/>
                  <a:gd name="connsiteX3" fmla="*/ 203088 w 7146968"/>
                  <a:gd name="connsiteY3" fmla="*/ 3064934 h 4706410"/>
                  <a:gd name="connsiteX4" fmla="*/ 126888 w 7146968"/>
                  <a:gd name="connsiteY4" fmla="*/ 3124200 h 4706410"/>
                  <a:gd name="connsiteX5" fmla="*/ 76088 w 7146968"/>
                  <a:gd name="connsiteY5" fmla="*/ 3200400 h 4706410"/>
                  <a:gd name="connsiteX6" fmla="*/ 33755 w 7146968"/>
                  <a:gd name="connsiteY6" fmla="*/ 3310467 h 4706410"/>
                  <a:gd name="connsiteX7" fmla="*/ 16821 w 7146968"/>
                  <a:gd name="connsiteY7" fmla="*/ 3386667 h 4706410"/>
                  <a:gd name="connsiteX8" fmla="*/ 8355 w 7146968"/>
                  <a:gd name="connsiteY8" fmla="*/ 3505200 h 4706410"/>
                  <a:gd name="connsiteX9" fmla="*/ 33755 w 7146968"/>
                  <a:gd name="connsiteY9" fmla="*/ 3784600 h 4706410"/>
                  <a:gd name="connsiteX10" fmla="*/ 84555 w 7146968"/>
                  <a:gd name="connsiteY10" fmla="*/ 3894667 h 4706410"/>
                  <a:gd name="connsiteX11" fmla="*/ 118421 w 7146968"/>
                  <a:gd name="connsiteY11" fmla="*/ 3953934 h 4706410"/>
                  <a:gd name="connsiteX12" fmla="*/ 169221 w 7146968"/>
                  <a:gd name="connsiteY12" fmla="*/ 4030134 h 4706410"/>
                  <a:gd name="connsiteX13" fmla="*/ 236955 w 7146968"/>
                  <a:gd name="connsiteY13" fmla="*/ 4089400 h 4706410"/>
                  <a:gd name="connsiteX14" fmla="*/ 313155 w 7146968"/>
                  <a:gd name="connsiteY14" fmla="*/ 4148667 h 4706410"/>
                  <a:gd name="connsiteX15" fmla="*/ 440155 w 7146968"/>
                  <a:gd name="connsiteY15" fmla="*/ 4233334 h 4706410"/>
                  <a:gd name="connsiteX16" fmla="*/ 507888 w 7146968"/>
                  <a:gd name="connsiteY16" fmla="*/ 4267200 h 4706410"/>
                  <a:gd name="connsiteX17" fmla="*/ 592555 w 7146968"/>
                  <a:gd name="connsiteY17" fmla="*/ 4309534 h 4706410"/>
                  <a:gd name="connsiteX18" fmla="*/ 711088 w 7146968"/>
                  <a:gd name="connsiteY18" fmla="*/ 4360334 h 4706410"/>
                  <a:gd name="connsiteX19" fmla="*/ 761888 w 7146968"/>
                  <a:gd name="connsiteY19" fmla="*/ 4385734 h 4706410"/>
                  <a:gd name="connsiteX20" fmla="*/ 888888 w 7146968"/>
                  <a:gd name="connsiteY20" fmla="*/ 4394200 h 4706410"/>
                  <a:gd name="connsiteX21" fmla="*/ 1058221 w 7146968"/>
                  <a:gd name="connsiteY21" fmla="*/ 4377267 h 4706410"/>
                  <a:gd name="connsiteX22" fmla="*/ 1185221 w 7146968"/>
                  <a:gd name="connsiteY22" fmla="*/ 4326467 h 4706410"/>
                  <a:gd name="connsiteX23" fmla="*/ 1269888 w 7146968"/>
                  <a:gd name="connsiteY23" fmla="*/ 4267200 h 4706410"/>
                  <a:gd name="connsiteX24" fmla="*/ 1346088 w 7146968"/>
                  <a:gd name="connsiteY24" fmla="*/ 4191000 h 4706410"/>
                  <a:gd name="connsiteX25" fmla="*/ 1447688 w 7146968"/>
                  <a:gd name="connsiteY25" fmla="*/ 4123267 h 4706410"/>
                  <a:gd name="connsiteX26" fmla="*/ 1515421 w 7146968"/>
                  <a:gd name="connsiteY26" fmla="*/ 4013200 h 4706410"/>
                  <a:gd name="connsiteX27" fmla="*/ 1591621 w 7146968"/>
                  <a:gd name="connsiteY27" fmla="*/ 4123267 h 4706410"/>
                  <a:gd name="connsiteX28" fmla="*/ 1676288 w 7146968"/>
                  <a:gd name="connsiteY28" fmla="*/ 4241800 h 4706410"/>
                  <a:gd name="connsiteX29" fmla="*/ 1760955 w 7146968"/>
                  <a:gd name="connsiteY29" fmla="*/ 4334934 h 4706410"/>
                  <a:gd name="connsiteX30" fmla="*/ 1828688 w 7146968"/>
                  <a:gd name="connsiteY30" fmla="*/ 4368800 h 4706410"/>
                  <a:gd name="connsiteX31" fmla="*/ 1887955 w 7146968"/>
                  <a:gd name="connsiteY31" fmla="*/ 4411134 h 4706410"/>
                  <a:gd name="connsiteX32" fmla="*/ 2088470 w 7146968"/>
                  <a:gd name="connsiteY32" fmla="*/ 4540240 h 4706410"/>
                  <a:gd name="connsiteX33" fmla="*/ 2293530 w 7146968"/>
                  <a:gd name="connsiteY33" fmla="*/ 4606327 h 4706410"/>
                  <a:gd name="connsiteX34" fmla="*/ 2458837 w 7146968"/>
                  <a:gd name="connsiteY34" fmla="*/ 4624907 h 4706410"/>
                  <a:gd name="connsiteX35" fmla="*/ 2682997 w 7146968"/>
                  <a:gd name="connsiteY35" fmla="*/ 4650077 h 4706410"/>
                  <a:gd name="connsiteX36" fmla="*/ 2848979 w 7146968"/>
                  <a:gd name="connsiteY36" fmla="*/ 4668989 h 4706410"/>
                  <a:gd name="connsiteX37" fmla="*/ 3022488 w 7146968"/>
                  <a:gd name="connsiteY37" fmla="*/ 4631267 h 4706410"/>
                  <a:gd name="connsiteX38" fmla="*/ 3081755 w 7146968"/>
                  <a:gd name="connsiteY38" fmla="*/ 4555067 h 4706410"/>
                  <a:gd name="connsiteX39" fmla="*/ 3157955 w 7146968"/>
                  <a:gd name="connsiteY39" fmla="*/ 4419600 h 4706410"/>
                  <a:gd name="connsiteX40" fmla="*/ 3200288 w 7146968"/>
                  <a:gd name="connsiteY40" fmla="*/ 4351867 h 4706410"/>
                  <a:gd name="connsiteX41" fmla="*/ 3259555 w 7146968"/>
                  <a:gd name="connsiteY41" fmla="*/ 4275667 h 4706410"/>
                  <a:gd name="connsiteX42" fmla="*/ 3284955 w 7146968"/>
                  <a:gd name="connsiteY42" fmla="*/ 4224867 h 4706410"/>
                  <a:gd name="connsiteX43" fmla="*/ 3310355 w 7146968"/>
                  <a:gd name="connsiteY43" fmla="*/ 4123267 h 4706410"/>
                  <a:gd name="connsiteX44" fmla="*/ 3335755 w 7146968"/>
                  <a:gd name="connsiteY44" fmla="*/ 4055534 h 4706410"/>
                  <a:gd name="connsiteX45" fmla="*/ 3352688 w 7146968"/>
                  <a:gd name="connsiteY45" fmla="*/ 3987800 h 4706410"/>
                  <a:gd name="connsiteX46" fmla="*/ 3428888 w 7146968"/>
                  <a:gd name="connsiteY46" fmla="*/ 4047067 h 4706410"/>
                  <a:gd name="connsiteX47" fmla="*/ 3471221 w 7146968"/>
                  <a:gd name="connsiteY47" fmla="*/ 4089400 h 4706410"/>
                  <a:gd name="connsiteX48" fmla="*/ 3538955 w 7146968"/>
                  <a:gd name="connsiteY48" fmla="*/ 4165600 h 4706410"/>
                  <a:gd name="connsiteX49" fmla="*/ 3615155 w 7146968"/>
                  <a:gd name="connsiteY49" fmla="*/ 4233334 h 4706410"/>
                  <a:gd name="connsiteX50" fmla="*/ 3674421 w 7146968"/>
                  <a:gd name="connsiteY50" fmla="*/ 4292600 h 4706410"/>
                  <a:gd name="connsiteX51" fmla="*/ 3733688 w 7146968"/>
                  <a:gd name="connsiteY51" fmla="*/ 4360334 h 4706410"/>
                  <a:gd name="connsiteX52" fmla="*/ 3792955 w 7146968"/>
                  <a:gd name="connsiteY52" fmla="*/ 4402667 h 4706410"/>
                  <a:gd name="connsiteX53" fmla="*/ 3846369 w 7146968"/>
                  <a:gd name="connsiteY53" fmla="*/ 4471232 h 4706410"/>
                  <a:gd name="connsiteX54" fmla="*/ 3989031 w 7146968"/>
                  <a:gd name="connsiteY54" fmla="*/ 4550353 h 4706410"/>
                  <a:gd name="connsiteX55" fmla="*/ 4207410 w 7146968"/>
                  <a:gd name="connsiteY55" fmla="*/ 4613145 h 4706410"/>
                  <a:gd name="connsiteX56" fmla="*/ 4386660 w 7146968"/>
                  <a:gd name="connsiteY56" fmla="*/ 4670995 h 4706410"/>
                  <a:gd name="connsiteX57" fmla="*/ 4628577 w 7146968"/>
                  <a:gd name="connsiteY57" fmla="*/ 4701566 h 4706410"/>
                  <a:gd name="connsiteX58" fmla="*/ 4868636 w 7146968"/>
                  <a:gd name="connsiteY58" fmla="*/ 4703213 h 4706410"/>
                  <a:gd name="connsiteX59" fmla="*/ 5142664 w 7146968"/>
                  <a:gd name="connsiteY59" fmla="*/ 4670765 h 4706410"/>
                  <a:gd name="connsiteX60" fmla="*/ 5418555 w 7146968"/>
                  <a:gd name="connsiteY60" fmla="*/ 4563534 h 4706410"/>
                  <a:gd name="connsiteX61" fmla="*/ 5494755 w 7146968"/>
                  <a:gd name="connsiteY61" fmla="*/ 4529667 h 4706410"/>
                  <a:gd name="connsiteX62" fmla="*/ 5562488 w 7146968"/>
                  <a:gd name="connsiteY62" fmla="*/ 4461934 h 4706410"/>
                  <a:gd name="connsiteX63" fmla="*/ 5655621 w 7146968"/>
                  <a:gd name="connsiteY63" fmla="*/ 4385734 h 4706410"/>
                  <a:gd name="connsiteX64" fmla="*/ 5714888 w 7146968"/>
                  <a:gd name="connsiteY64" fmla="*/ 4343400 h 4706410"/>
                  <a:gd name="connsiteX65" fmla="*/ 5757221 w 7146968"/>
                  <a:gd name="connsiteY65" fmla="*/ 4292600 h 4706410"/>
                  <a:gd name="connsiteX66" fmla="*/ 5799555 w 7146968"/>
                  <a:gd name="connsiteY66" fmla="*/ 4174067 h 4706410"/>
                  <a:gd name="connsiteX67" fmla="*/ 5824955 w 7146968"/>
                  <a:gd name="connsiteY67" fmla="*/ 4097867 h 4706410"/>
                  <a:gd name="connsiteX68" fmla="*/ 5858821 w 7146968"/>
                  <a:gd name="connsiteY68" fmla="*/ 3987800 h 4706410"/>
                  <a:gd name="connsiteX69" fmla="*/ 5994288 w 7146968"/>
                  <a:gd name="connsiteY69" fmla="*/ 4013200 h 4706410"/>
                  <a:gd name="connsiteX70" fmla="*/ 6231874 w 7146968"/>
                  <a:gd name="connsiteY70" fmla="*/ 4086564 h 4706410"/>
                  <a:gd name="connsiteX71" fmla="*/ 6402030 w 7146968"/>
                  <a:gd name="connsiteY71" fmla="*/ 4091736 h 4706410"/>
                  <a:gd name="connsiteX72" fmla="*/ 6594079 w 7146968"/>
                  <a:gd name="connsiteY72" fmla="*/ 4033888 h 4706410"/>
                  <a:gd name="connsiteX73" fmla="*/ 6781688 w 7146968"/>
                  <a:gd name="connsiteY73" fmla="*/ 3945467 h 4706410"/>
                  <a:gd name="connsiteX74" fmla="*/ 6866355 w 7146968"/>
                  <a:gd name="connsiteY74" fmla="*/ 3869267 h 4706410"/>
                  <a:gd name="connsiteX75" fmla="*/ 6934088 w 7146968"/>
                  <a:gd name="connsiteY75" fmla="*/ 3759200 h 4706410"/>
                  <a:gd name="connsiteX76" fmla="*/ 6984888 w 7146968"/>
                  <a:gd name="connsiteY76" fmla="*/ 3666067 h 4706410"/>
                  <a:gd name="connsiteX77" fmla="*/ 7027221 w 7146968"/>
                  <a:gd name="connsiteY77" fmla="*/ 3572934 h 4706410"/>
                  <a:gd name="connsiteX78" fmla="*/ 7052621 w 7146968"/>
                  <a:gd name="connsiteY78" fmla="*/ 3479800 h 4706410"/>
                  <a:gd name="connsiteX79" fmla="*/ 7103421 w 7146968"/>
                  <a:gd name="connsiteY79" fmla="*/ 3378200 h 4706410"/>
                  <a:gd name="connsiteX80" fmla="*/ 7137288 w 7146968"/>
                  <a:gd name="connsiteY80" fmla="*/ 3259667 h 4706410"/>
                  <a:gd name="connsiteX81" fmla="*/ 7137288 w 7146968"/>
                  <a:gd name="connsiteY81" fmla="*/ 2937934 h 4706410"/>
                  <a:gd name="connsiteX82" fmla="*/ 7111888 w 7146968"/>
                  <a:gd name="connsiteY82" fmla="*/ 2836334 h 4706410"/>
                  <a:gd name="connsiteX83" fmla="*/ 7061088 w 7146968"/>
                  <a:gd name="connsiteY83" fmla="*/ 2743200 h 4706410"/>
                  <a:gd name="connsiteX84" fmla="*/ 7027221 w 7146968"/>
                  <a:gd name="connsiteY84" fmla="*/ 2641600 h 4706410"/>
                  <a:gd name="connsiteX85" fmla="*/ 7001821 w 7146968"/>
                  <a:gd name="connsiteY85" fmla="*/ 2582334 h 4706410"/>
                  <a:gd name="connsiteX86" fmla="*/ 6951021 w 7146968"/>
                  <a:gd name="connsiteY86" fmla="*/ 2514600 h 4706410"/>
                  <a:gd name="connsiteX87" fmla="*/ 6824021 w 7146968"/>
                  <a:gd name="connsiteY87" fmla="*/ 2421467 h 4706410"/>
                  <a:gd name="connsiteX88" fmla="*/ 6756288 w 7146968"/>
                  <a:gd name="connsiteY88" fmla="*/ 2396067 h 4706410"/>
                  <a:gd name="connsiteX89" fmla="*/ 6654688 w 7146968"/>
                  <a:gd name="connsiteY89" fmla="*/ 2319867 h 4706410"/>
                  <a:gd name="connsiteX90" fmla="*/ 6536155 w 7146968"/>
                  <a:gd name="connsiteY90" fmla="*/ 2294467 h 4706410"/>
                  <a:gd name="connsiteX91" fmla="*/ 6443021 w 7146968"/>
                  <a:gd name="connsiteY91" fmla="*/ 2260600 h 4706410"/>
                  <a:gd name="connsiteX92" fmla="*/ 6129755 w 7146968"/>
                  <a:gd name="connsiteY92" fmla="*/ 2260600 h 4706410"/>
                  <a:gd name="connsiteX93" fmla="*/ 6011221 w 7146968"/>
                  <a:gd name="connsiteY93" fmla="*/ 2302934 h 4706410"/>
                  <a:gd name="connsiteX94" fmla="*/ 5951955 w 7146968"/>
                  <a:gd name="connsiteY94" fmla="*/ 2319867 h 4706410"/>
                  <a:gd name="connsiteX95" fmla="*/ 5926555 w 7146968"/>
                  <a:gd name="connsiteY95" fmla="*/ 2167467 h 4706410"/>
                  <a:gd name="connsiteX96" fmla="*/ 5901155 w 7146968"/>
                  <a:gd name="connsiteY96" fmla="*/ 2091267 h 4706410"/>
                  <a:gd name="connsiteX97" fmla="*/ 5875755 w 7146968"/>
                  <a:gd name="connsiteY97" fmla="*/ 1955800 h 4706410"/>
                  <a:gd name="connsiteX98" fmla="*/ 5850355 w 7146968"/>
                  <a:gd name="connsiteY98" fmla="*/ 1905000 h 4706410"/>
                  <a:gd name="connsiteX99" fmla="*/ 5808021 w 7146968"/>
                  <a:gd name="connsiteY99" fmla="*/ 1811867 h 4706410"/>
                  <a:gd name="connsiteX100" fmla="*/ 5757221 w 7146968"/>
                  <a:gd name="connsiteY100" fmla="*/ 1693334 h 4706410"/>
                  <a:gd name="connsiteX101" fmla="*/ 5723355 w 7146968"/>
                  <a:gd name="connsiteY101" fmla="*/ 1591734 h 4706410"/>
                  <a:gd name="connsiteX102" fmla="*/ 5672555 w 7146968"/>
                  <a:gd name="connsiteY102" fmla="*/ 1507067 h 4706410"/>
                  <a:gd name="connsiteX103" fmla="*/ 5647155 w 7146968"/>
                  <a:gd name="connsiteY103" fmla="*/ 1447800 h 4706410"/>
                  <a:gd name="connsiteX104" fmla="*/ 5613288 w 7146968"/>
                  <a:gd name="connsiteY104" fmla="*/ 1380067 h 4706410"/>
                  <a:gd name="connsiteX105" fmla="*/ 5554021 w 7146968"/>
                  <a:gd name="connsiteY105" fmla="*/ 1270000 h 4706410"/>
                  <a:gd name="connsiteX106" fmla="*/ 5503221 w 7146968"/>
                  <a:gd name="connsiteY106" fmla="*/ 1185334 h 4706410"/>
                  <a:gd name="connsiteX107" fmla="*/ 5443955 w 7146968"/>
                  <a:gd name="connsiteY107" fmla="*/ 1083734 h 4706410"/>
                  <a:gd name="connsiteX108" fmla="*/ 5393155 w 7146968"/>
                  <a:gd name="connsiteY108" fmla="*/ 1024467 h 4706410"/>
                  <a:gd name="connsiteX109" fmla="*/ 5333888 w 7146968"/>
                  <a:gd name="connsiteY109" fmla="*/ 939800 h 4706410"/>
                  <a:gd name="connsiteX110" fmla="*/ 5291555 w 7146968"/>
                  <a:gd name="connsiteY110" fmla="*/ 889000 h 4706410"/>
                  <a:gd name="connsiteX111" fmla="*/ 5223821 w 7146968"/>
                  <a:gd name="connsiteY111" fmla="*/ 838200 h 4706410"/>
                  <a:gd name="connsiteX112" fmla="*/ 5156088 w 7146968"/>
                  <a:gd name="connsiteY112" fmla="*/ 812800 h 4706410"/>
                  <a:gd name="connsiteX113" fmla="*/ 5062955 w 7146968"/>
                  <a:gd name="connsiteY113" fmla="*/ 778934 h 4706410"/>
                  <a:gd name="connsiteX114" fmla="*/ 4952888 w 7146968"/>
                  <a:gd name="connsiteY114" fmla="*/ 753534 h 4706410"/>
                  <a:gd name="connsiteX115" fmla="*/ 4885155 w 7146968"/>
                  <a:gd name="connsiteY115" fmla="*/ 736600 h 4706410"/>
                  <a:gd name="connsiteX116" fmla="*/ 4758155 w 7146968"/>
                  <a:gd name="connsiteY116" fmla="*/ 795867 h 4706410"/>
                  <a:gd name="connsiteX117" fmla="*/ 4665021 w 7146968"/>
                  <a:gd name="connsiteY117" fmla="*/ 872067 h 4706410"/>
                  <a:gd name="connsiteX118" fmla="*/ 4597288 w 7146968"/>
                  <a:gd name="connsiteY118" fmla="*/ 990600 h 4706410"/>
                  <a:gd name="connsiteX119" fmla="*/ 4571888 w 7146968"/>
                  <a:gd name="connsiteY119" fmla="*/ 1066800 h 4706410"/>
                  <a:gd name="connsiteX120" fmla="*/ 4538021 w 7146968"/>
                  <a:gd name="connsiteY120" fmla="*/ 1210734 h 4706410"/>
                  <a:gd name="connsiteX121" fmla="*/ 4487221 w 7146968"/>
                  <a:gd name="connsiteY121" fmla="*/ 1168400 h 4706410"/>
                  <a:gd name="connsiteX122" fmla="*/ 4444888 w 7146968"/>
                  <a:gd name="connsiteY122" fmla="*/ 1049867 h 4706410"/>
                  <a:gd name="connsiteX123" fmla="*/ 4377155 w 7146968"/>
                  <a:gd name="connsiteY123" fmla="*/ 922867 h 4706410"/>
                  <a:gd name="connsiteX124" fmla="*/ 4326355 w 7146968"/>
                  <a:gd name="connsiteY124" fmla="*/ 821267 h 4706410"/>
                  <a:gd name="connsiteX125" fmla="*/ 4267088 w 7146968"/>
                  <a:gd name="connsiteY125" fmla="*/ 711200 h 4706410"/>
                  <a:gd name="connsiteX126" fmla="*/ 4207821 w 7146968"/>
                  <a:gd name="connsiteY126" fmla="*/ 609600 h 4706410"/>
                  <a:gd name="connsiteX127" fmla="*/ 4131621 w 7146968"/>
                  <a:gd name="connsiteY127" fmla="*/ 516467 h 4706410"/>
                  <a:gd name="connsiteX128" fmla="*/ 4097755 w 7146968"/>
                  <a:gd name="connsiteY128" fmla="*/ 448734 h 4706410"/>
                  <a:gd name="connsiteX129" fmla="*/ 4038488 w 7146968"/>
                  <a:gd name="connsiteY129" fmla="*/ 372534 h 4706410"/>
                  <a:gd name="connsiteX130" fmla="*/ 3987688 w 7146968"/>
                  <a:gd name="connsiteY130" fmla="*/ 313267 h 4706410"/>
                  <a:gd name="connsiteX131" fmla="*/ 3936888 w 7146968"/>
                  <a:gd name="connsiteY131" fmla="*/ 254000 h 4706410"/>
                  <a:gd name="connsiteX132" fmla="*/ 3843755 w 7146968"/>
                  <a:gd name="connsiteY132" fmla="*/ 186267 h 4706410"/>
                  <a:gd name="connsiteX133" fmla="*/ 3784488 w 7146968"/>
                  <a:gd name="connsiteY133" fmla="*/ 135467 h 4706410"/>
                  <a:gd name="connsiteX134" fmla="*/ 3691355 w 7146968"/>
                  <a:gd name="connsiteY134" fmla="*/ 101600 h 4706410"/>
                  <a:gd name="connsiteX135" fmla="*/ 3615155 w 7146968"/>
                  <a:gd name="connsiteY135" fmla="*/ 67734 h 4706410"/>
                  <a:gd name="connsiteX136" fmla="*/ 3547421 w 7146968"/>
                  <a:gd name="connsiteY136" fmla="*/ 42334 h 4706410"/>
                  <a:gd name="connsiteX137" fmla="*/ 3428888 w 7146968"/>
                  <a:gd name="connsiteY137" fmla="*/ 8467 h 4706410"/>
                  <a:gd name="connsiteX138" fmla="*/ 3327288 w 7146968"/>
                  <a:gd name="connsiteY138" fmla="*/ 0 h 4706410"/>
                  <a:gd name="connsiteX139" fmla="*/ 3141021 w 7146968"/>
                  <a:gd name="connsiteY139" fmla="*/ 8467 h 4706410"/>
                  <a:gd name="connsiteX140" fmla="*/ 3047888 w 7146968"/>
                  <a:gd name="connsiteY140" fmla="*/ 25400 h 4706410"/>
                  <a:gd name="connsiteX141" fmla="*/ 2988621 w 7146968"/>
                  <a:gd name="connsiteY141" fmla="*/ 42334 h 4706410"/>
                  <a:gd name="connsiteX142" fmla="*/ 2895488 w 7146968"/>
                  <a:gd name="connsiteY142" fmla="*/ 93134 h 4706410"/>
                  <a:gd name="connsiteX143" fmla="*/ 2802355 w 7146968"/>
                  <a:gd name="connsiteY143" fmla="*/ 160867 h 4706410"/>
                  <a:gd name="connsiteX144" fmla="*/ 2743088 w 7146968"/>
                  <a:gd name="connsiteY144" fmla="*/ 203200 h 4706410"/>
                  <a:gd name="connsiteX145" fmla="*/ 2692288 w 7146968"/>
                  <a:gd name="connsiteY145" fmla="*/ 296334 h 4706410"/>
                  <a:gd name="connsiteX146" fmla="*/ 2641488 w 7146968"/>
                  <a:gd name="connsiteY146" fmla="*/ 389467 h 4706410"/>
                  <a:gd name="connsiteX147" fmla="*/ 2607621 w 7146968"/>
                  <a:gd name="connsiteY147" fmla="*/ 541867 h 4706410"/>
                  <a:gd name="connsiteX148" fmla="*/ 2565288 w 7146968"/>
                  <a:gd name="connsiteY148" fmla="*/ 643467 h 4706410"/>
                  <a:gd name="connsiteX149" fmla="*/ 2539888 w 7146968"/>
                  <a:gd name="connsiteY149" fmla="*/ 728134 h 4706410"/>
                  <a:gd name="connsiteX150" fmla="*/ 2548355 w 7146968"/>
                  <a:gd name="connsiteY150" fmla="*/ 880534 h 4706410"/>
                  <a:gd name="connsiteX151" fmla="*/ 2573755 w 7146968"/>
                  <a:gd name="connsiteY151" fmla="*/ 973667 h 4706410"/>
                  <a:gd name="connsiteX152" fmla="*/ 2616088 w 7146968"/>
                  <a:gd name="connsiteY152" fmla="*/ 1066800 h 4706410"/>
                  <a:gd name="connsiteX153" fmla="*/ 2675355 w 7146968"/>
                  <a:gd name="connsiteY153" fmla="*/ 1134534 h 4706410"/>
                  <a:gd name="connsiteX154" fmla="*/ 2700755 w 7146968"/>
                  <a:gd name="connsiteY154" fmla="*/ 1202267 h 4706410"/>
                  <a:gd name="connsiteX155" fmla="*/ 2633021 w 7146968"/>
                  <a:gd name="connsiteY155" fmla="*/ 1193800 h 4706410"/>
                  <a:gd name="connsiteX156" fmla="*/ 2565288 w 7146968"/>
                  <a:gd name="connsiteY156" fmla="*/ 1117600 h 4706410"/>
                  <a:gd name="connsiteX157" fmla="*/ 2506021 w 7146968"/>
                  <a:gd name="connsiteY157" fmla="*/ 1049867 h 4706410"/>
                  <a:gd name="connsiteX158" fmla="*/ 2429821 w 7146968"/>
                  <a:gd name="connsiteY158" fmla="*/ 999067 h 4706410"/>
                  <a:gd name="connsiteX159" fmla="*/ 2302821 w 7146968"/>
                  <a:gd name="connsiteY159" fmla="*/ 889000 h 4706410"/>
                  <a:gd name="connsiteX160" fmla="*/ 2184288 w 7146968"/>
                  <a:gd name="connsiteY160" fmla="*/ 804334 h 4706410"/>
                  <a:gd name="connsiteX161" fmla="*/ 2014955 w 7146968"/>
                  <a:gd name="connsiteY161" fmla="*/ 677334 h 4706410"/>
                  <a:gd name="connsiteX162" fmla="*/ 1871021 w 7146968"/>
                  <a:gd name="connsiteY162" fmla="*/ 575734 h 4706410"/>
                  <a:gd name="connsiteX163" fmla="*/ 1786355 w 7146968"/>
                  <a:gd name="connsiteY163" fmla="*/ 533400 h 4706410"/>
                  <a:gd name="connsiteX164" fmla="*/ 1608555 w 7146968"/>
                  <a:gd name="connsiteY164" fmla="*/ 474134 h 4706410"/>
                  <a:gd name="connsiteX165" fmla="*/ 1498488 w 7146968"/>
                  <a:gd name="connsiteY165" fmla="*/ 465667 h 4706410"/>
                  <a:gd name="connsiteX166" fmla="*/ 1312221 w 7146968"/>
                  <a:gd name="connsiteY166" fmla="*/ 474134 h 4706410"/>
                  <a:gd name="connsiteX167" fmla="*/ 1176755 w 7146968"/>
                  <a:gd name="connsiteY167" fmla="*/ 508000 h 4706410"/>
                  <a:gd name="connsiteX168" fmla="*/ 1109021 w 7146968"/>
                  <a:gd name="connsiteY168" fmla="*/ 524934 h 4706410"/>
                  <a:gd name="connsiteX169" fmla="*/ 1041288 w 7146968"/>
                  <a:gd name="connsiteY169" fmla="*/ 567267 h 4706410"/>
                  <a:gd name="connsiteX170" fmla="*/ 990488 w 7146968"/>
                  <a:gd name="connsiteY170" fmla="*/ 618067 h 4706410"/>
                  <a:gd name="connsiteX171" fmla="*/ 931221 w 7146968"/>
                  <a:gd name="connsiteY171" fmla="*/ 728134 h 4706410"/>
                  <a:gd name="connsiteX172" fmla="*/ 897355 w 7146968"/>
                  <a:gd name="connsiteY172" fmla="*/ 778934 h 4706410"/>
                  <a:gd name="connsiteX173" fmla="*/ 880421 w 7146968"/>
                  <a:gd name="connsiteY173" fmla="*/ 838200 h 4706410"/>
                  <a:gd name="connsiteX174" fmla="*/ 863488 w 7146968"/>
                  <a:gd name="connsiteY174" fmla="*/ 905934 h 4706410"/>
                  <a:gd name="connsiteX175" fmla="*/ 880421 w 7146968"/>
                  <a:gd name="connsiteY175" fmla="*/ 1227667 h 4706410"/>
                  <a:gd name="connsiteX176" fmla="*/ 905821 w 7146968"/>
                  <a:gd name="connsiteY176" fmla="*/ 1320800 h 4706410"/>
                  <a:gd name="connsiteX177" fmla="*/ 965088 w 7146968"/>
                  <a:gd name="connsiteY177" fmla="*/ 1413934 h 4706410"/>
                  <a:gd name="connsiteX178" fmla="*/ 1007421 w 7146968"/>
                  <a:gd name="connsiteY178" fmla="*/ 1490134 h 4706410"/>
                  <a:gd name="connsiteX179" fmla="*/ 1058221 w 7146968"/>
                  <a:gd name="connsiteY179" fmla="*/ 1532467 h 4706410"/>
                  <a:gd name="connsiteX180" fmla="*/ 1142888 w 7146968"/>
                  <a:gd name="connsiteY180" fmla="*/ 1617134 h 4706410"/>
                  <a:gd name="connsiteX181" fmla="*/ 1227555 w 7146968"/>
                  <a:gd name="connsiteY181" fmla="*/ 1710267 h 4706410"/>
                  <a:gd name="connsiteX182" fmla="*/ 1312221 w 7146968"/>
                  <a:gd name="connsiteY182" fmla="*/ 1794934 h 4706410"/>
                  <a:gd name="connsiteX183" fmla="*/ 1388421 w 7146968"/>
                  <a:gd name="connsiteY183" fmla="*/ 1862667 h 4706410"/>
                  <a:gd name="connsiteX184" fmla="*/ 1430755 w 7146968"/>
                  <a:gd name="connsiteY184" fmla="*/ 1921934 h 4706410"/>
                  <a:gd name="connsiteX185" fmla="*/ 1354555 w 7146968"/>
                  <a:gd name="connsiteY185" fmla="*/ 1921934 h 4706410"/>
                  <a:gd name="connsiteX186" fmla="*/ 1295288 w 7146968"/>
                  <a:gd name="connsiteY186" fmla="*/ 1888067 h 4706410"/>
                  <a:gd name="connsiteX187" fmla="*/ 1202155 w 7146968"/>
                  <a:gd name="connsiteY187" fmla="*/ 1845734 h 4706410"/>
                  <a:gd name="connsiteX188" fmla="*/ 1125955 w 7146968"/>
                  <a:gd name="connsiteY188" fmla="*/ 1820334 h 4706410"/>
                  <a:gd name="connsiteX189" fmla="*/ 965088 w 7146968"/>
                  <a:gd name="connsiteY189" fmla="*/ 1811867 h 4706410"/>
                  <a:gd name="connsiteX190" fmla="*/ 863488 w 7146968"/>
                  <a:gd name="connsiteY190" fmla="*/ 1803400 h 4706410"/>
                  <a:gd name="connsiteX191" fmla="*/ 787288 w 7146968"/>
                  <a:gd name="connsiteY191" fmla="*/ 1811867 h 4706410"/>
                  <a:gd name="connsiteX192" fmla="*/ 719555 w 7146968"/>
                  <a:gd name="connsiteY192" fmla="*/ 1837267 h 4706410"/>
                  <a:gd name="connsiteX193" fmla="*/ 651821 w 7146968"/>
                  <a:gd name="connsiteY193" fmla="*/ 1896534 h 4706410"/>
                  <a:gd name="connsiteX194" fmla="*/ 541755 w 7146968"/>
                  <a:gd name="connsiteY194" fmla="*/ 1981200 h 4706410"/>
                  <a:gd name="connsiteX195" fmla="*/ 457088 w 7146968"/>
                  <a:gd name="connsiteY195" fmla="*/ 2032000 h 4706410"/>
                  <a:gd name="connsiteX196" fmla="*/ 397821 w 7146968"/>
                  <a:gd name="connsiteY196" fmla="*/ 2099734 h 4706410"/>
                  <a:gd name="connsiteX197" fmla="*/ 330088 w 7146968"/>
                  <a:gd name="connsiteY197" fmla="*/ 2159000 h 4706410"/>
                  <a:gd name="connsiteX198" fmla="*/ 279288 w 7146968"/>
                  <a:gd name="connsiteY198" fmla="*/ 2235200 h 4706410"/>
                  <a:gd name="connsiteX199" fmla="*/ 203088 w 7146968"/>
                  <a:gd name="connsiteY199" fmla="*/ 2362200 h 4706410"/>
                  <a:gd name="connsiteX200" fmla="*/ 177688 w 7146968"/>
                  <a:gd name="connsiteY200" fmla="*/ 2446867 h 4706410"/>
                  <a:gd name="connsiteX201" fmla="*/ 236955 w 7146968"/>
                  <a:gd name="connsiteY201" fmla="*/ 2573867 h 4706410"/>
                  <a:gd name="connsiteX202" fmla="*/ 313155 w 7146968"/>
                  <a:gd name="connsiteY202" fmla="*/ 2641600 h 4706410"/>
                  <a:gd name="connsiteX203" fmla="*/ 414755 w 7146968"/>
                  <a:gd name="connsiteY203" fmla="*/ 2709334 h 4706410"/>
                  <a:gd name="connsiteX204" fmla="*/ 507888 w 7146968"/>
                  <a:gd name="connsiteY204" fmla="*/ 2768600 h 4706410"/>
                  <a:gd name="connsiteX205" fmla="*/ 558688 w 7146968"/>
                  <a:gd name="connsiteY205" fmla="*/ 2827867 h 4706410"/>
                  <a:gd name="connsiteX206" fmla="*/ 601021 w 7146968"/>
                  <a:gd name="connsiteY206" fmla="*/ 2895600 h 4706410"/>
                  <a:gd name="connsiteX0" fmla="*/ 601021 w 7146968"/>
                  <a:gd name="connsiteY0" fmla="*/ 2895600 h 4706410"/>
                  <a:gd name="connsiteX1" fmla="*/ 380888 w 7146968"/>
                  <a:gd name="connsiteY1" fmla="*/ 2971800 h 4706410"/>
                  <a:gd name="connsiteX2" fmla="*/ 296221 w 7146968"/>
                  <a:gd name="connsiteY2" fmla="*/ 2997200 h 4706410"/>
                  <a:gd name="connsiteX3" fmla="*/ 203088 w 7146968"/>
                  <a:gd name="connsiteY3" fmla="*/ 3064934 h 4706410"/>
                  <a:gd name="connsiteX4" fmla="*/ 126888 w 7146968"/>
                  <a:gd name="connsiteY4" fmla="*/ 3124200 h 4706410"/>
                  <a:gd name="connsiteX5" fmla="*/ 76088 w 7146968"/>
                  <a:gd name="connsiteY5" fmla="*/ 3200400 h 4706410"/>
                  <a:gd name="connsiteX6" fmla="*/ 33755 w 7146968"/>
                  <a:gd name="connsiteY6" fmla="*/ 3310467 h 4706410"/>
                  <a:gd name="connsiteX7" fmla="*/ 16821 w 7146968"/>
                  <a:gd name="connsiteY7" fmla="*/ 3386667 h 4706410"/>
                  <a:gd name="connsiteX8" fmla="*/ 8355 w 7146968"/>
                  <a:gd name="connsiteY8" fmla="*/ 3505200 h 4706410"/>
                  <a:gd name="connsiteX9" fmla="*/ 33755 w 7146968"/>
                  <a:gd name="connsiteY9" fmla="*/ 3784600 h 4706410"/>
                  <a:gd name="connsiteX10" fmla="*/ 84555 w 7146968"/>
                  <a:gd name="connsiteY10" fmla="*/ 3894667 h 4706410"/>
                  <a:gd name="connsiteX11" fmla="*/ 118421 w 7146968"/>
                  <a:gd name="connsiteY11" fmla="*/ 3953934 h 4706410"/>
                  <a:gd name="connsiteX12" fmla="*/ 169221 w 7146968"/>
                  <a:gd name="connsiteY12" fmla="*/ 4030134 h 4706410"/>
                  <a:gd name="connsiteX13" fmla="*/ 236955 w 7146968"/>
                  <a:gd name="connsiteY13" fmla="*/ 4089400 h 4706410"/>
                  <a:gd name="connsiteX14" fmla="*/ 313155 w 7146968"/>
                  <a:gd name="connsiteY14" fmla="*/ 4148667 h 4706410"/>
                  <a:gd name="connsiteX15" fmla="*/ 440155 w 7146968"/>
                  <a:gd name="connsiteY15" fmla="*/ 4233334 h 4706410"/>
                  <a:gd name="connsiteX16" fmla="*/ 507888 w 7146968"/>
                  <a:gd name="connsiteY16" fmla="*/ 4267200 h 4706410"/>
                  <a:gd name="connsiteX17" fmla="*/ 592555 w 7146968"/>
                  <a:gd name="connsiteY17" fmla="*/ 4309534 h 4706410"/>
                  <a:gd name="connsiteX18" fmla="*/ 711088 w 7146968"/>
                  <a:gd name="connsiteY18" fmla="*/ 4360334 h 4706410"/>
                  <a:gd name="connsiteX19" fmla="*/ 761888 w 7146968"/>
                  <a:gd name="connsiteY19" fmla="*/ 4385734 h 4706410"/>
                  <a:gd name="connsiteX20" fmla="*/ 888888 w 7146968"/>
                  <a:gd name="connsiteY20" fmla="*/ 4394200 h 4706410"/>
                  <a:gd name="connsiteX21" fmla="*/ 1058221 w 7146968"/>
                  <a:gd name="connsiteY21" fmla="*/ 4377267 h 4706410"/>
                  <a:gd name="connsiteX22" fmla="*/ 1185221 w 7146968"/>
                  <a:gd name="connsiteY22" fmla="*/ 4326467 h 4706410"/>
                  <a:gd name="connsiteX23" fmla="*/ 1269888 w 7146968"/>
                  <a:gd name="connsiteY23" fmla="*/ 4267200 h 4706410"/>
                  <a:gd name="connsiteX24" fmla="*/ 1346088 w 7146968"/>
                  <a:gd name="connsiteY24" fmla="*/ 4191000 h 4706410"/>
                  <a:gd name="connsiteX25" fmla="*/ 1447688 w 7146968"/>
                  <a:gd name="connsiteY25" fmla="*/ 4123267 h 4706410"/>
                  <a:gd name="connsiteX26" fmla="*/ 1515421 w 7146968"/>
                  <a:gd name="connsiteY26" fmla="*/ 4013200 h 4706410"/>
                  <a:gd name="connsiteX27" fmla="*/ 1591621 w 7146968"/>
                  <a:gd name="connsiteY27" fmla="*/ 4123267 h 4706410"/>
                  <a:gd name="connsiteX28" fmla="*/ 1676288 w 7146968"/>
                  <a:gd name="connsiteY28" fmla="*/ 4241800 h 4706410"/>
                  <a:gd name="connsiteX29" fmla="*/ 1760955 w 7146968"/>
                  <a:gd name="connsiteY29" fmla="*/ 4334934 h 4706410"/>
                  <a:gd name="connsiteX30" fmla="*/ 1828688 w 7146968"/>
                  <a:gd name="connsiteY30" fmla="*/ 4368800 h 4706410"/>
                  <a:gd name="connsiteX31" fmla="*/ 1887955 w 7146968"/>
                  <a:gd name="connsiteY31" fmla="*/ 4411134 h 4706410"/>
                  <a:gd name="connsiteX32" fmla="*/ 2088470 w 7146968"/>
                  <a:gd name="connsiteY32" fmla="*/ 4540240 h 4706410"/>
                  <a:gd name="connsiteX33" fmla="*/ 2293530 w 7146968"/>
                  <a:gd name="connsiteY33" fmla="*/ 4606327 h 4706410"/>
                  <a:gd name="connsiteX34" fmla="*/ 2458837 w 7146968"/>
                  <a:gd name="connsiteY34" fmla="*/ 4624907 h 4706410"/>
                  <a:gd name="connsiteX35" fmla="*/ 2682997 w 7146968"/>
                  <a:gd name="connsiteY35" fmla="*/ 4650077 h 4706410"/>
                  <a:gd name="connsiteX36" fmla="*/ 2848979 w 7146968"/>
                  <a:gd name="connsiteY36" fmla="*/ 4668989 h 4706410"/>
                  <a:gd name="connsiteX37" fmla="*/ 3022488 w 7146968"/>
                  <a:gd name="connsiteY37" fmla="*/ 4631267 h 4706410"/>
                  <a:gd name="connsiteX38" fmla="*/ 3081755 w 7146968"/>
                  <a:gd name="connsiteY38" fmla="*/ 4555067 h 4706410"/>
                  <a:gd name="connsiteX39" fmla="*/ 3157955 w 7146968"/>
                  <a:gd name="connsiteY39" fmla="*/ 4419600 h 4706410"/>
                  <a:gd name="connsiteX40" fmla="*/ 3200288 w 7146968"/>
                  <a:gd name="connsiteY40" fmla="*/ 4351867 h 4706410"/>
                  <a:gd name="connsiteX41" fmla="*/ 3259555 w 7146968"/>
                  <a:gd name="connsiteY41" fmla="*/ 4275667 h 4706410"/>
                  <a:gd name="connsiteX42" fmla="*/ 3284955 w 7146968"/>
                  <a:gd name="connsiteY42" fmla="*/ 4224867 h 4706410"/>
                  <a:gd name="connsiteX43" fmla="*/ 3310355 w 7146968"/>
                  <a:gd name="connsiteY43" fmla="*/ 4123267 h 4706410"/>
                  <a:gd name="connsiteX44" fmla="*/ 3335755 w 7146968"/>
                  <a:gd name="connsiteY44" fmla="*/ 4055534 h 4706410"/>
                  <a:gd name="connsiteX45" fmla="*/ 3352688 w 7146968"/>
                  <a:gd name="connsiteY45" fmla="*/ 3987800 h 4706410"/>
                  <a:gd name="connsiteX46" fmla="*/ 3428888 w 7146968"/>
                  <a:gd name="connsiteY46" fmla="*/ 4047067 h 4706410"/>
                  <a:gd name="connsiteX47" fmla="*/ 3471221 w 7146968"/>
                  <a:gd name="connsiteY47" fmla="*/ 4089400 h 4706410"/>
                  <a:gd name="connsiteX48" fmla="*/ 3538955 w 7146968"/>
                  <a:gd name="connsiteY48" fmla="*/ 4165600 h 4706410"/>
                  <a:gd name="connsiteX49" fmla="*/ 3615155 w 7146968"/>
                  <a:gd name="connsiteY49" fmla="*/ 4233334 h 4706410"/>
                  <a:gd name="connsiteX50" fmla="*/ 3674421 w 7146968"/>
                  <a:gd name="connsiteY50" fmla="*/ 4292600 h 4706410"/>
                  <a:gd name="connsiteX51" fmla="*/ 3733688 w 7146968"/>
                  <a:gd name="connsiteY51" fmla="*/ 4360334 h 4706410"/>
                  <a:gd name="connsiteX52" fmla="*/ 3792955 w 7146968"/>
                  <a:gd name="connsiteY52" fmla="*/ 4402667 h 4706410"/>
                  <a:gd name="connsiteX53" fmla="*/ 3846369 w 7146968"/>
                  <a:gd name="connsiteY53" fmla="*/ 4471232 h 4706410"/>
                  <a:gd name="connsiteX54" fmla="*/ 3989031 w 7146968"/>
                  <a:gd name="connsiteY54" fmla="*/ 4550353 h 4706410"/>
                  <a:gd name="connsiteX55" fmla="*/ 4207410 w 7146968"/>
                  <a:gd name="connsiteY55" fmla="*/ 4613145 h 4706410"/>
                  <a:gd name="connsiteX56" fmla="*/ 4386660 w 7146968"/>
                  <a:gd name="connsiteY56" fmla="*/ 4670995 h 4706410"/>
                  <a:gd name="connsiteX57" fmla="*/ 4628577 w 7146968"/>
                  <a:gd name="connsiteY57" fmla="*/ 4701566 h 4706410"/>
                  <a:gd name="connsiteX58" fmla="*/ 4868636 w 7146968"/>
                  <a:gd name="connsiteY58" fmla="*/ 4703213 h 4706410"/>
                  <a:gd name="connsiteX59" fmla="*/ 5142664 w 7146968"/>
                  <a:gd name="connsiteY59" fmla="*/ 4670765 h 4706410"/>
                  <a:gd name="connsiteX60" fmla="*/ 5418555 w 7146968"/>
                  <a:gd name="connsiteY60" fmla="*/ 4563534 h 4706410"/>
                  <a:gd name="connsiteX61" fmla="*/ 5494755 w 7146968"/>
                  <a:gd name="connsiteY61" fmla="*/ 4529667 h 4706410"/>
                  <a:gd name="connsiteX62" fmla="*/ 5562488 w 7146968"/>
                  <a:gd name="connsiteY62" fmla="*/ 4461934 h 4706410"/>
                  <a:gd name="connsiteX63" fmla="*/ 5655621 w 7146968"/>
                  <a:gd name="connsiteY63" fmla="*/ 4385734 h 4706410"/>
                  <a:gd name="connsiteX64" fmla="*/ 5714888 w 7146968"/>
                  <a:gd name="connsiteY64" fmla="*/ 4343400 h 4706410"/>
                  <a:gd name="connsiteX65" fmla="*/ 5757221 w 7146968"/>
                  <a:gd name="connsiteY65" fmla="*/ 4292600 h 4706410"/>
                  <a:gd name="connsiteX66" fmla="*/ 5799555 w 7146968"/>
                  <a:gd name="connsiteY66" fmla="*/ 4174067 h 4706410"/>
                  <a:gd name="connsiteX67" fmla="*/ 5824955 w 7146968"/>
                  <a:gd name="connsiteY67" fmla="*/ 4097867 h 4706410"/>
                  <a:gd name="connsiteX68" fmla="*/ 5858821 w 7146968"/>
                  <a:gd name="connsiteY68" fmla="*/ 3987800 h 4706410"/>
                  <a:gd name="connsiteX69" fmla="*/ 5994288 w 7146968"/>
                  <a:gd name="connsiteY69" fmla="*/ 4013200 h 4706410"/>
                  <a:gd name="connsiteX70" fmla="*/ 6231874 w 7146968"/>
                  <a:gd name="connsiteY70" fmla="*/ 4086564 h 4706410"/>
                  <a:gd name="connsiteX71" fmla="*/ 6402030 w 7146968"/>
                  <a:gd name="connsiteY71" fmla="*/ 4091736 h 4706410"/>
                  <a:gd name="connsiteX72" fmla="*/ 6594079 w 7146968"/>
                  <a:gd name="connsiteY72" fmla="*/ 4033888 h 4706410"/>
                  <a:gd name="connsiteX73" fmla="*/ 6781688 w 7146968"/>
                  <a:gd name="connsiteY73" fmla="*/ 3945467 h 4706410"/>
                  <a:gd name="connsiteX74" fmla="*/ 6866355 w 7146968"/>
                  <a:gd name="connsiteY74" fmla="*/ 3869267 h 4706410"/>
                  <a:gd name="connsiteX75" fmla="*/ 6934088 w 7146968"/>
                  <a:gd name="connsiteY75" fmla="*/ 3759200 h 4706410"/>
                  <a:gd name="connsiteX76" fmla="*/ 6984888 w 7146968"/>
                  <a:gd name="connsiteY76" fmla="*/ 3666067 h 4706410"/>
                  <a:gd name="connsiteX77" fmla="*/ 7027221 w 7146968"/>
                  <a:gd name="connsiteY77" fmla="*/ 3572934 h 4706410"/>
                  <a:gd name="connsiteX78" fmla="*/ 7052621 w 7146968"/>
                  <a:gd name="connsiteY78" fmla="*/ 3479800 h 4706410"/>
                  <a:gd name="connsiteX79" fmla="*/ 7103421 w 7146968"/>
                  <a:gd name="connsiteY79" fmla="*/ 3378200 h 4706410"/>
                  <a:gd name="connsiteX80" fmla="*/ 7137288 w 7146968"/>
                  <a:gd name="connsiteY80" fmla="*/ 3259667 h 4706410"/>
                  <a:gd name="connsiteX81" fmla="*/ 7137288 w 7146968"/>
                  <a:gd name="connsiteY81" fmla="*/ 2937934 h 4706410"/>
                  <a:gd name="connsiteX82" fmla="*/ 7111888 w 7146968"/>
                  <a:gd name="connsiteY82" fmla="*/ 2836334 h 4706410"/>
                  <a:gd name="connsiteX83" fmla="*/ 7061088 w 7146968"/>
                  <a:gd name="connsiteY83" fmla="*/ 2743200 h 4706410"/>
                  <a:gd name="connsiteX84" fmla="*/ 7027221 w 7146968"/>
                  <a:gd name="connsiteY84" fmla="*/ 2641600 h 4706410"/>
                  <a:gd name="connsiteX85" fmla="*/ 7001821 w 7146968"/>
                  <a:gd name="connsiteY85" fmla="*/ 2582334 h 4706410"/>
                  <a:gd name="connsiteX86" fmla="*/ 6951021 w 7146968"/>
                  <a:gd name="connsiteY86" fmla="*/ 2514600 h 4706410"/>
                  <a:gd name="connsiteX87" fmla="*/ 6824021 w 7146968"/>
                  <a:gd name="connsiteY87" fmla="*/ 2421467 h 4706410"/>
                  <a:gd name="connsiteX88" fmla="*/ 6756288 w 7146968"/>
                  <a:gd name="connsiteY88" fmla="*/ 2396067 h 4706410"/>
                  <a:gd name="connsiteX89" fmla="*/ 6654688 w 7146968"/>
                  <a:gd name="connsiteY89" fmla="*/ 2319867 h 4706410"/>
                  <a:gd name="connsiteX90" fmla="*/ 6536155 w 7146968"/>
                  <a:gd name="connsiteY90" fmla="*/ 2294467 h 4706410"/>
                  <a:gd name="connsiteX91" fmla="*/ 6443021 w 7146968"/>
                  <a:gd name="connsiteY91" fmla="*/ 2260600 h 4706410"/>
                  <a:gd name="connsiteX92" fmla="*/ 6129755 w 7146968"/>
                  <a:gd name="connsiteY92" fmla="*/ 2260600 h 4706410"/>
                  <a:gd name="connsiteX93" fmla="*/ 6011221 w 7146968"/>
                  <a:gd name="connsiteY93" fmla="*/ 2302934 h 4706410"/>
                  <a:gd name="connsiteX94" fmla="*/ 5951955 w 7146968"/>
                  <a:gd name="connsiteY94" fmla="*/ 2319867 h 4706410"/>
                  <a:gd name="connsiteX95" fmla="*/ 5926555 w 7146968"/>
                  <a:gd name="connsiteY95" fmla="*/ 2167467 h 4706410"/>
                  <a:gd name="connsiteX96" fmla="*/ 5901155 w 7146968"/>
                  <a:gd name="connsiteY96" fmla="*/ 2091267 h 4706410"/>
                  <a:gd name="connsiteX97" fmla="*/ 5875755 w 7146968"/>
                  <a:gd name="connsiteY97" fmla="*/ 1955800 h 4706410"/>
                  <a:gd name="connsiteX98" fmla="*/ 5850355 w 7146968"/>
                  <a:gd name="connsiteY98" fmla="*/ 1905000 h 4706410"/>
                  <a:gd name="connsiteX99" fmla="*/ 5808021 w 7146968"/>
                  <a:gd name="connsiteY99" fmla="*/ 1811867 h 4706410"/>
                  <a:gd name="connsiteX100" fmla="*/ 5757221 w 7146968"/>
                  <a:gd name="connsiteY100" fmla="*/ 1693334 h 4706410"/>
                  <a:gd name="connsiteX101" fmla="*/ 5723355 w 7146968"/>
                  <a:gd name="connsiteY101" fmla="*/ 1591734 h 4706410"/>
                  <a:gd name="connsiteX102" fmla="*/ 5672555 w 7146968"/>
                  <a:gd name="connsiteY102" fmla="*/ 1507067 h 4706410"/>
                  <a:gd name="connsiteX103" fmla="*/ 5647155 w 7146968"/>
                  <a:gd name="connsiteY103" fmla="*/ 1447800 h 4706410"/>
                  <a:gd name="connsiteX104" fmla="*/ 5613288 w 7146968"/>
                  <a:gd name="connsiteY104" fmla="*/ 1380067 h 4706410"/>
                  <a:gd name="connsiteX105" fmla="*/ 5554021 w 7146968"/>
                  <a:gd name="connsiteY105" fmla="*/ 1270000 h 4706410"/>
                  <a:gd name="connsiteX106" fmla="*/ 5503221 w 7146968"/>
                  <a:gd name="connsiteY106" fmla="*/ 1185334 h 4706410"/>
                  <a:gd name="connsiteX107" fmla="*/ 5443955 w 7146968"/>
                  <a:gd name="connsiteY107" fmla="*/ 1083734 h 4706410"/>
                  <a:gd name="connsiteX108" fmla="*/ 5393155 w 7146968"/>
                  <a:gd name="connsiteY108" fmla="*/ 1024467 h 4706410"/>
                  <a:gd name="connsiteX109" fmla="*/ 5333888 w 7146968"/>
                  <a:gd name="connsiteY109" fmla="*/ 939800 h 4706410"/>
                  <a:gd name="connsiteX110" fmla="*/ 5291555 w 7146968"/>
                  <a:gd name="connsiteY110" fmla="*/ 889000 h 4706410"/>
                  <a:gd name="connsiteX111" fmla="*/ 5223821 w 7146968"/>
                  <a:gd name="connsiteY111" fmla="*/ 838200 h 4706410"/>
                  <a:gd name="connsiteX112" fmla="*/ 5156088 w 7146968"/>
                  <a:gd name="connsiteY112" fmla="*/ 812800 h 4706410"/>
                  <a:gd name="connsiteX113" fmla="*/ 5062955 w 7146968"/>
                  <a:gd name="connsiteY113" fmla="*/ 778934 h 4706410"/>
                  <a:gd name="connsiteX114" fmla="*/ 4952888 w 7146968"/>
                  <a:gd name="connsiteY114" fmla="*/ 753534 h 4706410"/>
                  <a:gd name="connsiteX115" fmla="*/ 4885155 w 7146968"/>
                  <a:gd name="connsiteY115" fmla="*/ 736600 h 4706410"/>
                  <a:gd name="connsiteX116" fmla="*/ 4758155 w 7146968"/>
                  <a:gd name="connsiteY116" fmla="*/ 795867 h 4706410"/>
                  <a:gd name="connsiteX117" fmla="*/ 4665021 w 7146968"/>
                  <a:gd name="connsiteY117" fmla="*/ 872067 h 4706410"/>
                  <a:gd name="connsiteX118" fmla="*/ 4597288 w 7146968"/>
                  <a:gd name="connsiteY118" fmla="*/ 990600 h 4706410"/>
                  <a:gd name="connsiteX119" fmla="*/ 4571888 w 7146968"/>
                  <a:gd name="connsiteY119" fmla="*/ 1066800 h 4706410"/>
                  <a:gd name="connsiteX120" fmla="*/ 4538021 w 7146968"/>
                  <a:gd name="connsiteY120" fmla="*/ 1210734 h 4706410"/>
                  <a:gd name="connsiteX121" fmla="*/ 4487221 w 7146968"/>
                  <a:gd name="connsiteY121" fmla="*/ 1168400 h 4706410"/>
                  <a:gd name="connsiteX122" fmla="*/ 4444888 w 7146968"/>
                  <a:gd name="connsiteY122" fmla="*/ 1049867 h 4706410"/>
                  <a:gd name="connsiteX123" fmla="*/ 4377155 w 7146968"/>
                  <a:gd name="connsiteY123" fmla="*/ 922867 h 4706410"/>
                  <a:gd name="connsiteX124" fmla="*/ 4326355 w 7146968"/>
                  <a:gd name="connsiteY124" fmla="*/ 821267 h 4706410"/>
                  <a:gd name="connsiteX125" fmla="*/ 4267088 w 7146968"/>
                  <a:gd name="connsiteY125" fmla="*/ 711200 h 4706410"/>
                  <a:gd name="connsiteX126" fmla="*/ 4207821 w 7146968"/>
                  <a:gd name="connsiteY126" fmla="*/ 609600 h 4706410"/>
                  <a:gd name="connsiteX127" fmla="*/ 4131621 w 7146968"/>
                  <a:gd name="connsiteY127" fmla="*/ 516467 h 4706410"/>
                  <a:gd name="connsiteX128" fmla="*/ 4097755 w 7146968"/>
                  <a:gd name="connsiteY128" fmla="*/ 448734 h 4706410"/>
                  <a:gd name="connsiteX129" fmla="*/ 4038488 w 7146968"/>
                  <a:gd name="connsiteY129" fmla="*/ 372534 h 4706410"/>
                  <a:gd name="connsiteX130" fmla="*/ 3987688 w 7146968"/>
                  <a:gd name="connsiteY130" fmla="*/ 313267 h 4706410"/>
                  <a:gd name="connsiteX131" fmla="*/ 3936888 w 7146968"/>
                  <a:gd name="connsiteY131" fmla="*/ 254000 h 4706410"/>
                  <a:gd name="connsiteX132" fmla="*/ 3843755 w 7146968"/>
                  <a:gd name="connsiteY132" fmla="*/ 186267 h 4706410"/>
                  <a:gd name="connsiteX133" fmla="*/ 3784488 w 7146968"/>
                  <a:gd name="connsiteY133" fmla="*/ 135467 h 4706410"/>
                  <a:gd name="connsiteX134" fmla="*/ 3691355 w 7146968"/>
                  <a:gd name="connsiteY134" fmla="*/ 101600 h 4706410"/>
                  <a:gd name="connsiteX135" fmla="*/ 3615155 w 7146968"/>
                  <a:gd name="connsiteY135" fmla="*/ 67734 h 4706410"/>
                  <a:gd name="connsiteX136" fmla="*/ 3547421 w 7146968"/>
                  <a:gd name="connsiteY136" fmla="*/ 42334 h 4706410"/>
                  <a:gd name="connsiteX137" fmla="*/ 3428888 w 7146968"/>
                  <a:gd name="connsiteY137" fmla="*/ 8467 h 4706410"/>
                  <a:gd name="connsiteX138" fmla="*/ 3327288 w 7146968"/>
                  <a:gd name="connsiteY138" fmla="*/ 0 h 4706410"/>
                  <a:gd name="connsiteX139" fmla="*/ 3141021 w 7146968"/>
                  <a:gd name="connsiteY139" fmla="*/ 8467 h 4706410"/>
                  <a:gd name="connsiteX140" fmla="*/ 3047888 w 7146968"/>
                  <a:gd name="connsiteY140" fmla="*/ 25400 h 4706410"/>
                  <a:gd name="connsiteX141" fmla="*/ 2988621 w 7146968"/>
                  <a:gd name="connsiteY141" fmla="*/ 42334 h 4706410"/>
                  <a:gd name="connsiteX142" fmla="*/ 2895488 w 7146968"/>
                  <a:gd name="connsiteY142" fmla="*/ 93134 h 4706410"/>
                  <a:gd name="connsiteX143" fmla="*/ 2802355 w 7146968"/>
                  <a:gd name="connsiteY143" fmla="*/ 160867 h 4706410"/>
                  <a:gd name="connsiteX144" fmla="*/ 2743088 w 7146968"/>
                  <a:gd name="connsiteY144" fmla="*/ 203200 h 4706410"/>
                  <a:gd name="connsiteX145" fmla="*/ 2692288 w 7146968"/>
                  <a:gd name="connsiteY145" fmla="*/ 296334 h 4706410"/>
                  <a:gd name="connsiteX146" fmla="*/ 2641488 w 7146968"/>
                  <a:gd name="connsiteY146" fmla="*/ 389467 h 4706410"/>
                  <a:gd name="connsiteX147" fmla="*/ 2607621 w 7146968"/>
                  <a:gd name="connsiteY147" fmla="*/ 541867 h 4706410"/>
                  <a:gd name="connsiteX148" fmla="*/ 2565288 w 7146968"/>
                  <a:gd name="connsiteY148" fmla="*/ 643467 h 4706410"/>
                  <a:gd name="connsiteX149" fmla="*/ 2539888 w 7146968"/>
                  <a:gd name="connsiteY149" fmla="*/ 728134 h 4706410"/>
                  <a:gd name="connsiteX150" fmla="*/ 2548355 w 7146968"/>
                  <a:gd name="connsiteY150" fmla="*/ 880534 h 4706410"/>
                  <a:gd name="connsiteX151" fmla="*/ 2573755 w 7146968"/>
                  <a:gd name="connsiteY151" fmla="*/ 973667 h 4706410"/>
                  <a:gd name="connsiteX152" fmla="*/ 2616088 w 7146968"/>
                  <a:gd name="connsiteY152" fmla="*/ 1066800 h 4706410"/>
                  <a:gd name="connsiteX153" fmla="*/ 2675355 w 7146968"/>
                  <a:gd name="connsiteY153" fmla="*/ 1134534 h 4706410"/>
                  <a:gd name="connsiteX154" fmla="*/ 2700755 w 7146968"/>
                  <a:gd name="connsiteY154" fmla="*/ 1202267 h 4706410"/>
                  <a:gd name="connsiteX155" fmla="*/ 2633021 w 7146968"/>
                  <a:gd name="connsiteY155" fmla="*/ 1193800 h 4706410"/>
                  <a:gd name="connsiteX156" fmla="*/ 2565288 w 7146968"/>
                  <a:gd name="connsiteY156" fmla="*/ 1117600 h 4706410"/>
                  <a:gd name="connsiteX157" fmla="*/ 2506021 w 7146968"/>
                  <a:gd name="connsiteY157" fmla="*/ 1049867 h 4706410"/>
                  <a:gd name="connsiteX158" fmla="*/ 2429821 w 7146968"/>
                  <a:gd name="connsiteY158" fmla="*/ 999067 h 4706410"/>
                  <a:gd name="connsiteX159" fmla="*/ 2302821 w 7146968"/>
                  <a:gd name="connsiteY159" fmla="*/ 889000 h 4706410"/>
                  <a:gd name="connsiteX160" fmla="*/ 2184288 w 7146968"/>
                  <a:gd name="connsiteY160" fmla="*/ 804334 h 4706410"/>
                  <a:gd name="connsiteX161" fmla="*/ 2014955 w 7146968"/>
                  <a:gd name="connsiteY161" fmla="*/ 677334 h 4706410"/>
                  <a:gd name="connsiteX162" fmla="*/ 1871021 w 7146968"/>
                  <a:gd name="connsiteY162" fmla="*/ 575734 h 4706410"/>
                  <a:gd name="connsiteX163" fmla="*/ 1786355 w 7146968"/>
                  <a:gd name="connsiteY163" fmla="*/ 533400 h 4706410"/>
                  <a:gd name="connsiteX164" fmla="*/ 1608555 w 7146968"/>
                  <a:gd name="connsiteY164" fmla="*/ 474134 h 4706410"/>
                  <a:gd name="connsiteX165" fmla="*/ 1498488 w 7146968"/>
                  <a:gd name="connsiteY165" fmla="*/ 465667 h 4706410"/>
                  <a:gd name="connsiteX166" fmla="*/ 1312221 w 7146968"/>
                  <a:gd name="connsiteY166" fmla="*/ 474134 h 4706410"/>
                  <a:gd name="connsiteX167" fmla="*/ 1176755 w 7146968"/>
                  <a:gd name="connsiteY167" fmla="*/ 508000 h 4706410"/>
                  <a:gd name="connsiteX168" fmla="*/ 1109021 w 7146968"/>
                  <a:gd name="connsiteY168" fmla="*/ 524934 h 4706410"/>
                  <a:gd name="connsiteX169" fmla="*/ 990488 w 7146968"/>
                  <a:gd name="connsiteY169" fmla="*/ 618067 h 4706410"/>
                  <a:gd name="connsiteX170" fmla="*/ 931221 w 7146968"/>
                  <a:gd name="connsiteY170" fmla="*/ 728134 h 4706410"/>
                  <a:gd name="connsiteX171" fmla="*/ 897355 w 7146968"/>
                  <a:gd name="connsiteY171" fmla="*/ 778934 h 4706410"/>
                  <a:gd name="connsiteX172" fmla="*/ 880421 w 7146968"/>
                  <a:gd name="connsiteY172" fmla="*/ 838200 h 4706410"/>
                  <a:gd name="connsiteX173" fmla="*/ 863488 w 7146968"/>
                  <a:gd name="connsiteY173" fmla="*/ 905934 h 4706410"/>
                  <a:gd name="connsiteX174" fmla="*/ 880421 w 7146968"/>
                  <a:gd name="connsiteY174" fmla="*/ 1227667 h 4706410"/>
                  <a:gd name="connsiteX175" fmla="*/ 905821 w 7146968"/>
                  <a:gd name="connsiteY175" fmla="*/ 1320800 h 4706410"/>
                  <a:gd name="connsiteX176" fmla="*/ 965088 w 7146968"/>
                  <a:gd name="connsiteY176" fmla="*/ 1413934 h 4706410"/>
                  <a:gd name="connsiteX177" fmla="*/ 1007421 w 7146968"/>
                  <a:gd name="connsiteY177" fmla="*/ 1490134 h 4706410"/>
                  <a:gd name="connsiteX178" fmla="*/ 1058221 w 7146968"/>
                  <a:gd name="connsiteY178" fmla="*/ 1532467 h 4706410"/>
                  <a:gd name="connsiteX179" fmla="*/ 1142888 w 7146968"/>
                  <a:gd name="connsiteY179" fmla="*/ 1617134 h 4706410"/>
                  <a:gd name="connsiteX180" fmla="*/ 1227555 w 7146968"/>
                  <a:gd name="connsiteY180" fmla="*/ 1710267 h 4706410"/>
                  <a:gd name="connsiteX181" fmla="*/ 1312221 w 7146968"/>
                  <a:gd name="connsiteY181" fmla="*/ 1794934 h 4706410"/>
                  <a:gd name="connsiteX182" fmla="*/ 1388421 w 7146968"/>
                  <a:gd name="connsiteY182" fmla="*/ 1862667 h 4706410"/>
                  <a:gd name="connsiteX183" fmla="*/ 1430755 w 7146968"/>
                  <a:gd name="connsiteY183" fmla="*/ 1921934 h 4706410"/>
                  <a:gd name="connsiteX184" fmla="*/ 1354555 w 7146968"/>
                  <a:gd name="connsiteY184" fmla="*/ 1921934 h 4706410"/>
                  <a:gd name="connsiteX185" fmla="*/ 1295288 w 7146968"/>
                  <a:gd name="connsiteY185" fmla="*/ 1888067 h 4706410"/>
                  <a:gd name="connsiteX186" fmla="*/ 1202155 w 7146968"/>
                  <a:gd name="connsiteY186" fmla="*/ 1845734 h 4706410"/>
                  <a:gd name="connsiteX187" fmla="*/ 1125955 w 7146968"/>
                  <a:gd name="connsiteY187" fmla="*/ 1820334 h 4706410"/>
                  <a:gd name="connsiteX188" fmla="*/ 965088 w 7146968"/>
                  <a:gd name="connsiteY188" fmla="*/ 1811867 h 4706410"/>
                  <a:gd name="connsiteX189" fmla="*/ 863488 w 7146968"/>
                  <a:gd name="connsiteY189" fmla="*/ 1803400 h 4706410"/>
                  <a:gd name="connsiteX190" fmla="*/ 787288 w 7146968"/>
                  <a:gd name="connsiteY190" fmla="*/ 1811867 h 4706410"/>
                  <a:gd name="connsiteX191" fmla="*/ 719555 w 7146968"/>
                  <a:gd name="connsiteY191" fmla="*/ 1837267 h 4706410"/>
                  <a:gd name="connsiteX192" fmla="*/ 651821 w 7146968"/>
                  <a:gd name="connsiteY192" fmla="*/ 1896534 h 4706410"/>
                  <a:gd name="connsiteX193" fmla="*/ 541755 w 7146968"/>
                  <a:gd name="connsiteY193" fmla="*/ 1981200 h 4706410"/>
                  <a:gd name="connsiteX194" fmla="*/ 457088 w 7146968"/>
                  <a:gd name="connsiteY194" fmla="*/ 2032000 h 4706410"/>
                  <a:gd name="connsiteX195" fmla="*/ 397821 w 7146968"/>
                  <a:gd name="connsiteY195" fmla="*/ 2099734 h 4706410"/>
                  <a:gd name="connsiteX196" fmla="*/ 330088 w 7146968"/>
                  <a:gd name="connsiteY196" fmla="*/ 2159000 h 4706410"/>
                  <a:gd name="connsiteX197" fmla="*/ 279288 w 7146968"/>
                  <a:gd name="connsiteY197" fmla="*/ 2235200 h 4706410"/>
                  <a:gd name="connsiteX198" fmla="*/ 203088 w 7146968"/>
                  <a:gd name="connsiteY198" fmla="*/ 2362200 h 4706410"/>
                  <a:gd name="connsiteX199" fmla="*/ 177688 w 7146968"/>
                  <a:gd name="connsiteY199" fmla="*/ 2446867 h 4706410"/>
                  <a:gd name="connsiteX200" fmla="*/ 236955 w 7146968"/>
                  <a:gd name="connsiteY200" fmla="*/ 2573867 h 4706410"/>
                  <a:gd name="connsiteX201" fmla="*/ 313155 w 7146968"/>
                  <a:gd name="connsiteY201" fmla="*/ 2641600 h 4706410"/>
                  <a:gd name="connsiteX202" fmla="*/ 414755 w 7146968"/>
                  <a:gd name="connsiteY202" fmla="*/ 2709334 h 4706410"/>
                  <a:gd name="connsiteX203" fmla="*/ 507888 w 7146968"/>
                  <a:gd name="connsiteY203" fmla="*/ 2768600 h 4706410"/>
                  <a:gd name="connsiteX204" fmla="*/ 558688 w 7146968"/>
                  <a:gd name="connsiteY204" fmla="*/ 2827867 h 4706410"/>
                  <a:gd name="connsiteX205" fmla="*/ 601021 w 7146968"/>
                  <a:gd name="connsiteY205" fmla="*/ 2895600 h 4706410"/>
                  <a:gd name="connsiteX0" fmla="*/ 601021 w 7146968"/>
                  <a:gd name="connsiteY0" fmla="*/ 2895600 h 4706410"/>
                  <a:gd name="connsiteX1" fmla="*/ 380888 w 7146968"/>
                  <a:gd name="connsiteY1" fmla="*/ 2971800 h 4706410"/>
                  <a:gd name="connsiteX2" fmla="*/ 296221 w 7146968"/>
                  <a:gd name="connsiteY2" fmla="*/ 2997200 h 4706410"/>
                  <a:gd name="connsiteX3" fmla="*/ 203088 w 7146968"/>
                  <a:gd name="connsiteY3" fmla="*/ 3064934 h 4706410"/>
                  <a:gd name="connsiteX4" fmla="*/ 126888 w 7146968"/>
                  <a:gd name="connsiteY4" fmla="*/ 3124200 h 4706410"/>
                  <a:gd name="connsiteX5" fmla="*/ 76088 w 7146968"/>
                  <a:gd name="connsiteY5" fmla="*/ 3200400 h 4706410"/>
                  <a:gd name="connsiteX6" fmla="*/ 33755 w 7146968"/>
                  <a:gd name="connsiteY6" fmla="*/ 3310467 h 4706410"/>
                  <a:gd name="connsiteX7" fmla="*/ 16821 w 7146968"/>
                  <a:gd name="connsiteY7" fmla="*/ 3386667 h 4706410"/>
                  <a:gd name="connsiteX8" fmla="*/ 8355 w 7146968"/>
                  <a:gd name="connsiteY8" fmla="*/ 3505200 h 4706410"/>
                  <a:gd name="connsiteX9" fmla="*/ 33755 w 7146968"/>
                  <a:gd name="connsiteY9" fmla="*/ 3784600 h 4706410"/>
                  <a:gd name="connsiteX10" fmla="*/ 84555 w 7146968"/>
                  <a:gd name="connsiteY10" fmla="*/ 3894667 h 4706410"/>
                  <a:gd name="connsiteX11" fmla="*/ 118421 w 7146968"/>
                  <a:gd name="connsiteY11" fmla="*/ 3953934 h 4706410"/>
                  <a:gd name="connsiteX12" fmla="*/ 169221 w 7146968"/>
                  <a:gd name="connsiteY12" fmla="*/ 4030134 h 4706410"/>
                  <a:gd name="connsiteX13" fmla="*/ 236955 w 7146968"/>
                  <a:gd name="connsiteY13" fmla="*/ 4089400 h 4706410"/>
                  <a:gd name="connsiteX14" fmla="*/ 313155 w 7146968"/>
                  <a:gd name="connsiteY14" fmla="*/ 4148667 h 4706410"/>
                  <a:gd name="connsiteX15" fmla="*/ 440155 w 7146968"/>
                  <a:gd name="connsiteY15" fmla="*/ 4233334 h 4706410"/>
                  <a:gd name="connsiteX16" fmla="*/ 507888 w 7146968"/>
                  <a:gd name="connsiteY16" fmla="*/ 4267200 h 4706410"/>
                  <a:gd name="connsiteX17" fmla="*/ 592555 w 7146968"/>
                  <a:gd name="connsiteY17" fmla="*/ 4309534 h 4706410"/>
                  <a:gd name="connsiteX18" fmla="*/ 711088 w 7146968"/>
                  <a:gd name="connsiteY18" fmla="*/ 4360334 h 4706410"/>
                  <a:gd name="connsiteX19" fmla="*/ 761888 w 7146968"/>
                  <a:gd name="connsiteY19" fmla="*/ 4385734 h 4706410"/>
                  <a:gd name="connsiteX20" fmla="*/ 888888 w 7146968"/>
                  <a:gd name="connsiteY20" fmla="*/ 4394200 h 4706410"/>
                  <a:gd name="connsiteX21" fmla="*/ 1058221 w 7146968"/>
                  <a:gd name="connsiteY21" fmla="*/ 4377267 h 4706410"/>
                  <a:gd name="connsiteX22" fmla="*/ 1185221 w 7146968"/>
                  <a:gd name="connsiteY22" fmla="*/ 4326467 h 4706410"/>
                  <a:gd name="connsiteX23" fmla="*/ 1269888 w 7146968"/>
                  <a:gd name="connsiteY23" fmla="*/ 4267200 h 4706410"/>
                  <a:gd name="connsiteX24" fmla="*/ 1346088 w 7146968"/>
                  <a:gd name="connsiteY24" fmla="*/ 4191000 h 4706410"/>
                  <a:gd name="connsiteX25" fmla="*/ 1447688 w 7146968"/>
                  <a:gd name="connsiteY25" fmla="*/ 4123267 h 4706410"/>
                  <a:gd name="connsiteX26" fmla="*/ 1515421 w 7146968"/>
                  <a:gd name="connsiteY26" fmla="*/ 4013200 h 4706410"/>
                  <a:gd name="connsiteX27" fmla="*/ 1591621 w 7146968"/>
                  <a:gd name="connsiteY27" fmla="*/ 4123267 h 4706410"/>
                  <a:gd name="connsiteX28" fmla="*/ 1676288 w 7146968"/>
                  <a:gd name="connsiteY28" fmla="*/ 4241800 h 4706410"/>
                  <a:gd name="connsiteX29" fmla="*/ 1760955 w 7146968"/>
                  <a:gd name="connsiteY29" fmla="*/ 4334934 h 4706410"/>
                  <a:gd name="connsiteX30" fmla="*/ 1828688 w 7146968"/>
                  <a:gd name="connsiteY30" fmla="*/ 4368800 h 4706410"/>
                  <a:gd name="connsiteX31" fmla="*/ 1887955 w 7146968"/>
                  <a:gd name="connsiteY31" fmla="*/ 4411134 h 4706410"/>
                  <a:gd name="connsiteX32" fmla="*/ 2088470 w 7146968"/>
                  <a:gd name="connsiteY32" fmla="*/ 4540240 h 4706410"/>
                  <a:gd name="connsiteX33" fmla="*/ 2293530 w 7146968"/>
                  <a:gd name="connsiteY33" fmla="*/ 4606327 h 4706410"/>
                  <a:gd name="connsiteX34" fmla="*/ 2458837 w 7146968"/>
                  <a:gd name="connsiteY34" fmla="*/ 4624907 h 4706410"/>
                  <a:gd name="connsiteX35" fmla="*/ 2682997 w 7146968"/>
                  <a:gd name="connsiteY35" fmla="*/ 4650077 h 4706410"/>
                  <a:gd name="connsiteX36" fmla="*/ 2848979 w 7146968"/>
                  <a:gd name="connsiteY36" fmla="*/ 4668989 h 4706410"/>
                  <a:gd name="connsiteX37" fmla="*/ 3022488 w 7146968"/>
                  <a:gd name="connsiteY37" fmla="*/ 4631267 h 4706410"/>
                  <a:gd name="connsiteX38" fmla="*/ 3081755 w 7146968"/>
                  <a:gd name="connsiteY38" fmla="*/ 4555067 h 4706410"/>
                  <a:gd name="connsiteX39" fmla="*/ 3157955 w 7146968"/>
                  <a:gd name="connsiteY39" fmla="*/ 4419600 h 4706410"/>
                  <a:gd name="connsiteX40" fmla="*/ 3200288 w 7146968"/>
                  <a:gd name="connsiteY40" fmla="*/ 4351867 h 4706410"/>
                  <a:gd name="connsiteX41" fmla="*/ 3259555 w 7146968"/>
                  <a:gd name="connsiteY41" fmla="*/ 4275667 h 4706410"/>
                  <a:gd name="connsiteX42" fmla="*/ 3284955 w 7146968"/>
                  <a:gd name="connsiteY42" fmla="*/ 4224867 h 4706410"/>
                  <a:gd name="connsiteX43" fmla="*/ 3310355 w 7146968"/>
                  <a:gd name="connsiteY43" fmla="*/ 4123267 h 4706410"/>
                  <a:gd name="connsiteX44" fmla="*/ 3335755 w 7146968"/>
                  <a:gd name="connsiteY44" fmla="*/ 4055534 h 4706410"/>
                  <a:gd name="connsiteX45" fmla="*/ 3352688 w 7146968"/>
                  <a:gd name="connsiteY45" fmla="*/ 3987800 h 4706410"/>
                  <a:gd name="connsiteX46" fmla="*/ 3428888 w 7146968"/>
                  <a:gd name="connsiteY46" fmla="*/ 4047067 h 4706410"/>
                  <a:gd name="connsiteX47" fmla="*/ 3471221 w 7146968"/>
                  <a:gd name="connsiteY47" fmla="*/ 4089400 h 4706410"/>
                  <a:gd name="connsiteX48" fmla="*/ 3538955 w 7146968"/>
                  <a:gd name="connsiteY48" fmla="*/ 4165600 h 4706410"/>
                  <a:gd name="connsiteX49" fmla="*/ 3615155 w 7146968"/>
                  <a:gd name="connsiteY49" fmla="*/ 4233334 h 4706410"/>
                  <a:gd name="connsiteX50" fmla="*/ 3674421 w 7146968"/>
                  <a:gd name="connsiteY50" fmla="*/ 4292600 h 4706410"/>
                  <a:gd name="connsiteX51" fmla="*/ 3733688 w 7146968"/>
                  <a:gd name="connsiteY51" fmla="*/ 4360334 h 4706410"/>
                  <a:gd name="connsiteX52" fmla="*/ 3792955 w 7146968"/>
                  <a:gd name="connsiteY52" fmla="*/ 4402667 h 4706410"/>
                  <a:gd name="connsiteX53" fmla="*/ 3846369 w 7146968"/>
                  <a:gd name="connsiteY53" fmla="*/ 4471232 h 4706410"/>
                  <a:gd name="connsiteX54" fmla="*/ 3989031 w 7146968"/>
                  <a:gd name="connsiteY54" fmla="*/ 4550353 h 4706410"/>
                  <a:gd name="connsiteX55" fmla="*/ 4207410 w 7146968"/>
                  <a:gd name="connsiteY55" fmla="*/ 4613145 h 4706410"/>
                  <a:gd name="connsiteX56" fmla="*/ 4386660 w 7146968"/>
                  <a:gd name="connsiteY56" fmla="*/ 4670995 h 4706410"/>
                  <a:gd name="connsiteX57" fmla="*/ 4628577 w 7146968"/>
                  <a:gd name="connsiteY57" fmla="*/ 4701566 h 4706410"/>
                  <a:gd name="connsiteX58" fmla="*/ 4868636 w 7146968"/>
                  <a:gd name="connsiteY58" fmla="*/ 4703213 h 4706410"/>
                  <a:gd name="connsiteX59" fmla="*/ 5142664 w 7146968"/>
                  <a:gd name="connsiteY59" fmla="*/ 4670765 h 4706410"/>
                  <a:gd name="connsiteX60" fmla="*/ 5418555 w 7146968"/>
                  <a:gd name="connsiteY60" fmla="*/ 4563534 h 4706410"/>
                  <a:gd name="connsiteX61" fmla="*/ 5494755 w 7146968"/>
                  <a:gd name="connsiteY61" fmla="*/ 4529667 h 4706410"/>
                  <a:gd name="connsiteX62" fmla="*/ 5562488 w 7146968"/>
                  <a:gd name="connsiteY62" fmla="*/ 4461934 h 4706410"/>
                  <a:gd name="connsiteX63" fmla="*/ 5655621 w 7146968"/>
                  <a:gd name="connsiteY63" fmla="*/ 4385734 h 4706410"/>
                  <a:gd name="connsiteX64" fmla="*/ 5714888 w 7146968"/>
                  <a:gd name="connsiteY64" fmla="*/ 4343400 h 4706410"/>
                  <a:gd name="connsiteX65" fmla="*/ 5757221 w 7146968"/>
                  <a:gd name="connsiteY65" fmla="*/ 4292600 h 4706410"/>
                  <a:gd name="connsiteX66" fmla="*/ 5799555 w 7146968"/>
                  <a:gd name="connsiteY66" fmla="*/ 4174067 h 4706410"/>
                  <a:gd name="connsiteX67" fmla="*/ 5824955 w 7146968"/>
                  <a:gd name="connsiteY67" fmla="*/ 4097867 h 4706410"/>
                  <a:gd name="connsiteX68" fmla="*/ 5858821 w 7146968"/>
                  <a:gd name="connsiteY68" fmla="*/ 3987800 h 4706410"/>
                  <a:gd name="connsiteX69" fmla="*/ 5994288 w 7146968"/>
                  <a:gd name="connsiteY69" fmla="*/ 4013200 h 4706410"/>
                  <a:gd name="connsiteX70" fmla="*/ 6231874 w 7146968"/>
                  <a:gd name="connsiteY70" fmla="*/ 4086564 h 4706410"/>
                  <a:gd name="connsiteX71" fmla="*/ 6402030 w 7146968"/>
                  <a:gd name="connsiteY71" fmla="*/ 4091736 h 4706410"/>
                  <a:gd name="connsiteX72" fmla="*/ 6594079 w 7146968"/>
                  <a:gd name="connsiteY72" fmla="*/ 4033888 h 4706410"/>
                  <a:gd name="connsiteX73" fmla="*/ 6781688 w 7146968"/>
                  <a:gd name="connsiteY73" fmla="*/ 3945467 h 4706410"/>
                  <a:gd name="connsiteX74" fmla="*/ 6866355 w 7146968"/>
                  <a:gd name="connsiteY74" fmla="*/ 3869267 h 4706410"/>
                  <a:gd name="connsiteX75" fmla="*/ 6934088 w 7146968"/>
                  <a:gd name="connsiteY75" fmla="*/ 3759200 h 4706410"/>
                  <a:gd name="connsiteX76" fmla="*/ 6984888 w 7146968"/>
                  <a:gd name="connsiteY76" fmla="*/ 3666067 h 4706410"/>
                  <a:gd name="connsiteX77" fmla="*/ 7027221 w 7146968"/>
                  <a:gd name="connsiteY77" fmla="*/ 3572934 h 4706410"/>
                  <a:gd name="connsiteX78" fmla="*/ 7052621 w 7146968"/>
                  <a:gd name="connsiteY78" fmla="*/ 3479800 h 4706410"/>
                  <a:gd name="connsiteX79" fmla="*/ 7103421 w 7146968"/>
                  <a:gd name="connsiteY79" fmla="*/ 3378200 h 4706410"/>
                  <a:gd name="connsiteX80" fmla="*/ 7137288 w 7146968"/>
                  <a:gd name="connsiteY80" fmla="*/ 3259667 h 4706410"/>
                  <a:gd name="connsiteX81" fmla="*/ 7137288 w 7146968"/>
                  <a:gd name="connsiteY81" fmla="*/ 2937934 h 4706410"/>
                  <a:gd name="connsiteX82" fmla="*/ 7111888 w 7146968"/>
                  <a:gd name="connsiteY82" fmla="*/ 2836334 h 4706410"/>
                  <a:gd name="connsiteX83" fmla="*/ 7061088 w 7146968"/>
                  <a:gd name="connsiteY83" fmla="*/ 2743200 h 4706410"/>
                  <a:gd name="connsiteX84" fmla="*/ 7027221 w 7146968"/>
                  <a:gd name="connsiteY84" fmla="*/ 2641600 h 4706410"/>
                  <a:gd name="connsiteX85" fmla="*/ 7001821 w 7146968"/>
                  <a:gd name="connsiteY85" fmla="*/ 2582334 h 4706410"/>
                  <a:gd name="connsiteX86" fmla="*/ 6951021 w 7146968"/>
                  <a:gd name="connsiteY86" fmla="*/ 2514600 h 4706410"/>
                  <a:gd name="connsiteX87" fmla="*/ 6824021 w 7146968"/>
                  <a:gd name="connsiteY87" fmla="*/ 2421467 h 4706410"/>
                  <a:gd name="connsiteX88" fmla="*/ 6756288 w 7146968"/>
                  <a:gd name="connsiteY88" fmla="*/ 2396067 h 4706410"/>
                  <a:gd name="connsiteX89" fmla="*/ 6654688 w 7146968"/>
                  <a:gd name="connsiteY89" fmla="*/ 2319867 h 4706410"/>
                  <a:gd name="connsiteX90" fmla="*/ 6536155 w 7146968"/>
                  <a:gd name="connsiteY90" fmla="*/ 2294467 h 4706410"/>
                  <a:gd name="connsiteX91" fmla="*/ 6443021 w 7146968"/>
                  <a:gd name="connsiteY91" fmla="*/ 2260600 h 4706410"/>
                  <a:gd name="connsiteX92" fmla="*/ 6129755 w 7146968"/>
                  <a:gd name="connsiteY92" fmla="*/ 2260600 h 4706410"/>
                  <a:gd name="connsiteX93" fmla="*/ 6011221 w 7146968"/>
                  <a:gd name="connsiteY93" fmla="*/ 2302934 h 4706410"/>
                  <a:gd name="connsiteX94" fmla="*/ 5951955 w 7146968"/>
                  <a:gd name="connsiteY94" fmla="*/ 2319867 h 4706410"/>
                  <a:gd name="connsiteX95" fmla="*/ 5926555 w 7146968"/>
                  <a:gd name="connsiteY95" fmla="*/ 2167467 h 4706410"/>
                  <a:gd name="connsiteX96" fmla="*/ 5901155 w 7146968"/>
                  <a:gd name="connsiteY96" fmla="*/ 2091267 h 4706410"/>
                  <a:gd name="connsiteX97" fmla="*/ 5875755 w 7146968"/>
                  <a:gd name="connsiteY97" fmla="*/ 1955800 h 4706410"/>
                  <a:gd name="connsiteX98" fmla="*/ 5850355 w 7146968"/>
                  <a:gd name="connsiteY98" fmla="*/ 1905000 h 4706410"/>
                  <a:gd name="connsiteX99" fmla="*/ 5808021 w 7146968"/>
                  <a:gd name="connsiteY99" fmla="*/ 1811867 h 4706410"/>
                  <a:gd name="connsiteX100" fmla="*/ 5757221 w 7146968"/>
                  <a:gd name="connsiteY100" fmla="*/ 1693334 h 4706410"/>
                  <a:gd name="connsiteX101" fmla="*/ 5723355 w 7146968"/>
                  <a:gd name="connsiteY101" fmla="*/ 1591734 h 4706410"/>
                  <a:gd name="connsiteX102" fmla="*/ 5672555 w 7146968"/>
                  <a:gd name="connsiteY102" fmla="*/ 1507067 h 4706410"/>
                  <a:gd name="connsiteX103" fmla="*/ 5647155 w 7146968"/>
                  <a:gd name="connsiteY103" fmla="*/ 1447800 h 4706410"/>
                  <a:gd name="connsiteX104" fmla="*/ 5613288 w 7146968"/>
                  <a:gd name="connsiteY104" fmla="*/ 1380067 h 4706410"/>
                  <a:gd name="connsiteX105" fmla="*/ 5554021 w 7146968"/>
                  <a:gd name="connsiteY105" fmla="*/ 1270000 h 4706410"/>
                  <a:gd name="connsiteX106" fmla="*/ 5503221 w 7146968"/>
                  <a:gd name="connsiteY106" fmla="*/ 1185334 h 4706410"/>
                  <a:gd name="connsiteX107" fmla="*/ 5443955 w 7146968"/>
                  <a:gd name="connsiteY107" fmla="*/ 1083734 h 4706410"/>
                  <a:gd name="connsiteX108" fmla="*/ 5393155 w 7146968"/>
                  <a:gd name="connsiteY108" fmla="*/ 1024467 h 4706410"/>
                  <a:gd name="connsiteX109" fmla="*/ 5333888 w 7146968"/>
                  <a:gd name="connsiteY109" fmla="*/ 939800 h 4706410"/>
                  <a:gd name="connsiteX110" fmla="*/ 5291555 w 7146968"/>
                  <a:gd name="connsiteY110" fmla="*/ 889000 h 4706410"/>
                  <a:gd name="connsiteX111" fmla="*/ 5223821 w 7146968"/>
                  <a:gd name="connsiteY111" fmla="*/ 838200 h 4706410"/>
                  <a:gd name="connsiteX112" fmla="*/ 5156088 w 7146968"/>
                  <a:gd name="connsiteY112" fmla="*/ 812800 h 4706410"/>
                  <a:gd name="connsiteX113" fmla="*/ 5062955 w 7146968"/>
                  <a:gd name="connsiteY113" fmla="*/ 778934 h 4706410"/>
                  <a:gd name="connsiteX114" fmla="*/ 4952888 w 7146968"/>
                  <a:gd name="connsiteY114" fmla="*/ 753534 h 4706410"/>
                  <a:gd name="connsiteX115" fmla="*/ 4885155 w 7146968"/>
                  <a:gd name="connsiteY115" fmla="*/ 736600 h 4706410"/>
                  <a:gd name="connsiteX116" fmla="*/ 4758155 w 7146968"/>
                  <a:gd name="connsiteY116" fmla="*/ 795867 h 4706410"/>
                  <a:gd name="connsiteX117" fmla="*/ 4665021 w 7146968"/>
                  <a:gd name="connsiteY117" fmla="*/ 872067 h 4706410"/>
                  <a:gd name="connsiteX118" fmla="*/ 4597288 w 7146968"/>
                  <a:gd name="connsiteY118" fmla="*/ 990600 h 4706410"/>
                  <a:gd name="connsiteX119" fmla="*/ 4571888 w 7146968"/>
                  <a:gd name="connsiteY119" fmla="*/ 1066800 h 4706410"/>
                  <a:gd name="connsiteX120" fmla="*/ 4538021 w 7146968"/>
                  <a:gd name="connsiteY120" fmla="*/ 1210734 h 4706410"/>
                  <a:gd name="connsiteX121" fmla="*/ 4487221 w 7146968"/>
                  <a:gd name="connsiteY121" fmla="*/ 1168400 h 4706410"/>
                  <a:gd name="connsiteX122" fmla="*/ 4444888 w 7146968"/>
                  <a:gd name="connsiteY122" fmla="*/ 1049867 h 4706410"/>
                  <a:gd name="connsiteX123" fmla="*/ 4377155 w 7146968"/>
                  <a:gd name="connsiteY123" fmla="*/ 922867 h 4706410"/>
                  <a:gd name="connsiteX124" fmla="*/ 4326355 w 7146968"/>
                  <a:gd name="connsiteY124" fmla="*/ 821267 h 4706410"/>
                  <a:gd name="connsiteX125" fmla="*/ 4267088 w 7146968"/>
                  <a:gd name="connsiteY125" fmla="*/ 711200 h 4706410"/>
                  <a:gd name="connsiteX126" fmla="*/ 4207821 w 7146968"/>
                  <a:gd name="connsiteY126" fmla="*/ 609600 h 4706410"/>
                  <a:gd name="connsiteX127" fmla="*/ 4131621 w 7146968"/>
                  <a:gd name="connsiteY127" fmla="*/ 516467 h 4706410"/>
                  <a:gd name="connsiteX128" fmla="*/ 4097755 w 7146968"/>
                  <a:gd name="connsiteY128" fmla="*/ 448734 h 4706410"/>
                  <a:gd name="connsiteX129" fmla="*/ 4038488 w 7146968"/>
                  <a:gd name="connsiteY129" fmla="*/ 372534 h 4706410"/>
                  <a:gd name="connsiteX130" fmla="*/ 3987688 w 7146968"/>
                  <a:gd name="connsiteY130" fmla="*/ 313267 h 4706410"/>
                  <a:gd name="connsiteX131" fmla="*/ 3936888 w 7146968"/>
                  <a:gd name="connsiteY131" fmla="*/ 254000 h 4706410"/>
                  <a:gd name="connsiteX132" fmla="*/ 3843755 w 7146968"/>
                  <a:gd name="connsiteY132" fmla="*/ 186267 h 4706410"/>
                  <a:gd name="connsiteX133" fmla="*/ 3784488 w 7146968"/>
                  <a:gd name="connsiteY133" fmla="*/ 135467 h 4706410"/>
                  <a:gd name="connsiteX134" fmla="*/ 3691355 w 7146968"/>
                  <a:gd name="connsiteY134" fmla="*/ 101600 h 4706410"/>
                  <a:gd name="connsiteX135" fmla="*/ 3615155 w 7146968"/>
                  <a:gd name="connsiteY135" fmla="*/ 67734 h 4706410"/>
                  <a:gd name="connsiteX136" fmla="*/ 3547421 w 7146968"/>
                  <a:gd name="connsiteY136" fmla="*/ 42334 h 4706410"/>
                  <a:gd name="connsiteX137" fmla="*/ 3428888 w 7146968"/>
                  <a:gd name="connsiteY137" fmla="*/ 8467 h 4706410"/>
                  <a:gd name="connsiteX138" fmla="*/ 3327288 w 7146968"/>
                  <a:gd name="connsiteY138" fmla="*/ 0 h 4706410"/>
                  <a:gd name="connsiteX139" fmla="*/ 3141021 w 7146968"/>
                  <a:gd name="connsiteY139" fmla="*/ 8467 h 4706410"/>
                  <a:gd name="connsiteX140" fmla="*/ 3047888 w 7146968"/>
                  <a:gd name="connsiteY140" fmla="*/ 25400 h 4706410"/>
                  <a:gd name="connsiteX141" fmla="*/ 2988621 w 7146968"/>
                  <a:gd name="connsiteY141" fmla="*/ 42334 h 4706410"/>
                  <a:gd name="connsiteX142" fmla="*/ 2895488 w 7146968"/>
                  <a:gd name="connsiteY142" fmla="*/ 93134 h 4706410"/>
                  <a:gd name="connsiteX143" fmla="*/ 2802355 w 7146968"/>
                  <a:gd name="connsiteY143" fmla="*/ 160867 h 4706410"/>
                  <a:gd name="connsiteX144" fmla="*/ 2743088 w 7146968"/>
                  <a:gd name="connsiteY144" fmla="*/ 203200 h 4706410"/>
                  <a:gd name="connsiteX145" fmla="*/ 2692288 w 7146968"/>
                  <a:gd name="connsiteY145" fmla="*/ 296334 h 4706410"/>
                  <a:gd name="connsiteX146" fmla="*/ 2641488 w 7146968"/>
                  <a:gd name="connsiteY146" fmla="*/ 389467 h 4706410"/>
                  <a:gd name="connsiteX147" fmla="*/ 2607621 w 7146968"/>
                  <a:gd name="connsiteY147" fmla="*/ 541867 h 4706410"/>
                  <a:gd name="connsiteX148" fmla="*/ 2565288 w 7146968"/>
                  <a:gd name="connsiteY148" fmla="*/ 643467 h 4706410"/>
                  <a:gd name="connsiteX149" fmla="*/ 2539888 w 7146968"/>
                  <a:gd name="connsiteY149" fmla="*/ 728134 h 4706410"/>
                  <a:gd name="connsiteX150" fmla="*/ 2548355 w 7146968"/>
                  <a:gd name="connsiteY150" fmla="*/ 880534 h 4706410"/>
                  <a:gd name="connsiteX151" fmla="*/ 2573755 w 7146968"/>
                  <a:gd name="connsiteY151" fmla="*/ 973667 h 4706410"/>
                  <a:gd name="connsiteX152" fmla="*/ 2616088 w 7146968"/>
                  <a:gd name="connsiteY152" fmla="*/ 1066800 h 4706410"/>
                  <a:gd name="connsiteX153" fmla="*/ 2675355 w 7146968"/>
                  <a:gd name="connsiteY153" fmla="*/ 1134534 h 4706410"/>
                  <a:gd name="connsiteX154" fmla="*/ 2700755 w 7146968"/>
                  <a:gd name="connsiteY154" fmla="*/ 1202267 h 4706410"/>
                  <a:gd name="connsiteX155" fmla="*/ 2633021 w 7146968"/>
                  <a:gd name="connsiteY155" fmla="*/ 1193800 h 4706410"/>
                  <a:gd name="connsiteX156" fmla="*/ 2565288 w 7146968"/>
                  <a:gd name="connsiteY156" fmla="*/ 1117600 h 4706410"/>
                  <a:gd name="connsiteX157" fmla="*/ 2506021 w 7146968"/>
                  <a:gd name="connsiteY157" fmla="*/ 1049867 h 4706410"/>
                  <a:gd name="connsiteX158" fmla="*/ 2429821 w 7146968"/>
                  <a:gd name="connsiteY158" fmla="*/ 999067 h 4706410"/>
                  <a:gd name="connsiteX159" fmla="*/ 2302821 w 7146968"/>
                  <a:gd name="connsiteY159" fmla="*/ 889000 h 4706410"/>
                  <a:gd name="connsiteX160" fmla="*/ 2184288 w 7146968"/>
                  <a:gd name="connsiteY160" fmla="*/ 804334 h 4706410"/>
                  <a:gd name="connsiteX161" fmla="*/ 2014955 w 7146968"/>
                  <a:gd name="connsiteY161" fmla="*/ 677334 h 4706410"/>
                  <a:gd name="connsiteX162" fmla="*/ 1871021 w 7146968"/>
                  <a:gd name="connsiteY162" fmla="*/ 575734 h 4706410"/>
                  <a:gd name="connsiteX163" fmla="*/ 1786355 w 7146968"/>
                  <a:gd name="connsiteY163" fmla="*/ 533400 h 4706410"/>
                  <a:gd name="connsiteX164" fmla="*/ 1608555 w 7146968"/>
                  <a:gd name="connsiteY164" fmla="*/ 474134 h 4706410"/>
                  <a:gd name="connsiteX165" fmla="*/ 1498488 w 7146968"/>
                  <a:gd name="connsiteY165" fmla="*/ 465667 h 4706410"/>
                  <a:gd name="connsiteX166" fmla="*/ 1312221 w 7146968"/>
                  <a:gd name="connsiteY166" fmla="*/ 474134 h 4706410"/>
                  <a:gd name="connsiteX167" fmla="*/ 1176755 w 7146968"/>
                  <a:gd name="connsiteY167" fmla="*/ 508000 h 4706410"/>
                  <a:gd name="connsiteX168" fmla="*/ 1109021 w 7146968"/>
                  <a:gd name="connsiteY168" fmla="*/ 524934 h 4706410"/>
                  <a:gd name="connsiteX169" fmla="*/ 931221 w 7146968"/>
                  <a:gd name="connsiteY169" fmla="*/ 728134 h 4706410"/>
                  <a:gd name="connsiteX170" fmla="*/ 897355 w 7146968"/>
                  <a:gd name="connsiteY170" fmla="*/ 778934 h 4706410"/>
                  <a:gd name="connsiteX171" fmla="*/ 880421 w 7146968"/>
                  <a:gd name="connsiteY171" fmla="*/ 838200 h 4706410"/>
                  <a:gd name="connsiteX172" fmla="*/ 863488 w 7146968"/>
                  <a:gd name="connsiteY172" fmla="*/ 905934 h 4706410"/>
                  <a:gd name="connsiteX173" fmla="*/ 880421 w 7146968"/>
                  <a:gd name="connsiteY173" fmla="*/ 1227667 h 4706410"/>
                  <a:gd name="connsiteX174" fmla="*/ 905821 w 7146968"/>
                  <a:gd name="connsiteY174" fmla="*/ 1320800 h 4706410"/>
                  <a:gd name="connsiteX175" fmla="*/ 965088 w 7146968"/>
                  <a:gd name="connsiteY175" fmla="*/ 1413934 h 4706410"/>
                  <a:gd name="connsiteX176" fmla="*/ 1007421 w 7146968"/>
                  <a:gd name="connsiteY176" fmla="*/ 1490134 h 4706410"/>
                  <a:gd name="connsiteX177" fmla="*/ 1058221 w 7146968"/>
                  <a:gd name="connsiteY177" fmla="*/ 1532467 h 4706410"/>
                  <a:gd name="connsiteX178" fmla="*/ 1142888 w 7146968"/>
                  <a:gd name="connsiteY178" fmla="*/ 1617134 h 4706410"/>
                  <a:gd name="connsiteX179" fmla="*/ 1227555 w 7146968"/>
                  <a:gd name="connsiteY179" fmla="*/ 1710267 h 4706410"/>
                  <a:gd name="connsiteX180" fmla="*/ 1312221 w 7146968"/>
                  <a:gd name="connsiteY180" fmla="*/ 1794934 h 4706410"/>
                  <a:gd name="connsiteX181" fmla="*/ 1388421 w 7146968"/>
                  <a:gd name="connsiteY181" fmla="*/ 1862667 h 4706410"/>
                  <a:gd name="connsiteX182" fmla="*/ 1430755 w 7146968"/>
                  <a:gd name="connsiteY182" fmla="*/ 1921934 h 4706410"/>
                  <a:gd name="connsiteX183" fmla="*/ 1354555 w 7146968"/>
                  <a:gd name="connsiteY183" fmla="*/ 1921934 h 4706410"/>
                  <a:gd name="connsiteX184" fmla="*/ 1295288 w 7146968"/>
                  <a:gd name="connsiteY184" fmla="*/ 1888067 h 4706410"/>
                  <a:gd name="connsiteX185" fmla="*/ 1202155 w 7146968"/>
                  <a:gd name="connsiteY185" fmla="*/ 1845734 h 4706410"/>
                  <a:gd name="connsiteX186" fmla="*/ 1125955 w 7146968"/>
                  <a:gd name="connsiteY186" fmla="*/ 1820334 h 4706410"/>
                  <a:gd name="connsiteX187" fmla="*/ 965088 w 7146968"/>
                  <a:gd name="connsiteY187" fmla="*/ 1811867 h 4706410"/>
                  <a:gd name="connsiteX188" fmla="*/ 863488 w 7146968"/>
                  <a:gd name="connsiteY188" fmla="*/ 1803400 h 4706410"/>
                  <a:gd name="connsiteX189" fmla="*/ 787288 w 7146968"/>
                  <a:gd name="connsiteY189" fmla="*/ 1811867 h 4706410"/>
                  <a:gd name="connsiteX190" fmla="*/ 719555 w 7146968"/>
                  <a:gd name="connsiteY190" fmla="*/ 1837267 h 4706410"/>
                  <a:gd name="connsiteX191" fmla="*/ 651821 w 7146968"/>
                  <a:gd name="connsiteY191" fmla="*/ 1896534 h 4706410"/>
                  <a:gd name="connsiteX192" fmla="*/ 541755 w 7146968"/>
                  <a:gd name="connsiteY192" fmla="*/ 1981200 h 4706410"/>
                  <a:gd name="connsiteX193" fmla="*/ 457088 w 7146968"/>
                  <a:gd name="connsiteY193" fmla="*/ 2032000 h 4706410"/>
                  <a:gd name="connsiteX194" fmla="*/ 397821 w 7146968"/>
                  <a:gd name="connsiteY194" fmla="*/ 2099734 h 4706410"/>
                  <a:gd name="connsiteX195" fmla="*/ 330088 w 7146968"/>
                  <a:gd name="connsiteY195" fmla="*/ 2159000 h 4706410"/>
                  <a:gd name="connsiteX196" fmla="*/ 279288 w 7146968"/>
                  <a:gd name="connsiteY196" fmla="*/ 2235200 h 4706410"/>
                  <a:gd name="connsiteX197" fmla="*/ 203088 w 7146968"/>
                  <a:gd name="connsiteY197" fmla="*/ 2362200 h 4706410"/>
                  <a:gd name="connsiteX198" fmla="*/ 177688 w 7146968"/>
                  <a:gd name="connsiteY198" fmla="*/ 2446867 h 4706410"/>
                  <a:gd name="connsiteX199" fmla="*/ 236955 w 7146968"/>
                  <a:gd name="connsiteY199" fmla="*/ 2573867 h 4706410"/>
                  <a:gd name="connsiteX200" fmla="*/ 313155 w 7146968"/>
                  <a:gd name="connsiteY200" fmla="*/ 2641600 h 4706410"/>
                  <a:gd name="connsiteX201" fmla="*/ 414755 w 7146968"/>
                  <a:gd name="connsiteY201" fmla="*/ 2709334 h 4706410"/>
                  <a:gd name="connsiteX202" fmla="*/ 507888 w 7146968"/>
                  <a:gd name="connsiteY202" fmla="*/ 2768600 h 4706410"/>
                  <a:gd name="connsiteX203" fmla="*/ 558688 w 7146968"/>
                  <a:gd name="connsiteY203" fmla="*/ 2827867 h 4706410"/>
                  <a:gd name="connsiteX204" fmla="*/ 601021 w 7146968"/>
                  <a:gd name="connsiteY204" fmla="*/ 2895600 h 4706410"/>
                  <a:gd name="connsiteX0" fmla="*/ 601021 w 7146968"/>
                  <a:gd name="connsiteY0" fmla="*/ 2895600 h 4706410"/>
                  <a:gd name="connsiteX1" fmla="*/ 380888 w 7146968"/>
                  <a:gd name="connsiteY1" fmla="*/ 2971800 h 4706410"/>
                  <a:gd name="connsiteX2" fmla="*/ 296221 w 7146968"/>
                  <a:gd name="connsiteY2" fmla="*/ 2997200 h 4706410"/>
                  <a:gd name="connsiteX3" fmla="*/ 203088 w 7146968"/>
                  <a:gd name="connsiteY3" fmla="*/ 3064934 h 4706410"/>
                  <a:gd name="connsiteX4" fmla="*/ 126888 w 7146968"/>
                  <a:gd name="connsiteY4" fmla="*/ 3124200 h 4706410"/>
                  <a:gd name="connsiteX5" fmla="*/ 76088 w 7146968"/>
                  <a:gd name="connsiteY5" fmla="*/ 3200400 h 4706410"/>
                  <a:gd name="connsiteX6" fmla="*/ 33755 w 7146968"/>
                  <a:gd name="connsiteY6" fmla="*/ 3310467 h 4706410"/>
                  <a:gd name="connsiteX7" fmla="*/ 16821 w 7146968"/>
                  <a:gd name="connsiteY7" fmla="*/ 3386667 h 4706410"/>
                  <a:gd name="connsiteX8" fmla="*/ 8355 w 7146968"/>
                  <a:gd name="connsiteY8" fmla="*/ 3505200 h 4706410"/>
                  <a:gd name="connsiteX9" fmla="*/ 33755 w 7146968"/>
                  <a:gd name="connsiteY9" fmla="*/ 3784600 h 4706410"/>
                  <a:gd name="connsiteX10" fmla="*/ 84555 w 7146968"/>
                  <a:gd name="connsiteY10" fmla="*/ 3894667 h 4706410"/>
                  <a:gd name="connsiteX11" fmla="*/ 118421 w 7146968"/>
                  <a:gd name="connsiteY11" fmla="*/ 3953934 h 4706410"/>
                  <a:gd name="connsiteX12" fmla="*/ 169221 w 7146968"/>
                  <a:gd name="connsiteY12" fmla="*/ 4030134 h 4706410"/>
                  <a:gd name="connsiteX13" fmla="*/ 236955 w 7146968"/>
                  <a:gd name="connsiteY13" fmla="*/ 4089400 h 4706410"/>
                  <a:gd name="connsiteX14" fmla="*/ 313155 w 7146968"/>
                  <a:gd name="connsiteY14" fmla="*/ 4148667 h 4706410"/>
                  <a:gd name="connsiteX15" fmla="*/ 440155 w 7146968"/>
                  <a:gd name="connsiteY15" fmla="*/ 4233334 h 4706410"/>
                  <a:gd name="connsiteX16" fmla="*/ 507888 w 7146968"/>
                  <a:gd name="connsiteY16" fmla="*/ 4267200 h 4706410"/>
                  <a:gd name="connsiteX17" fmla="*/ 592555 w 7146968"/>
                  <a:gd name="connsiteY17" fmla="*/ 4309534 h 4706410"/>
                  <a:gd name="connsiteX18" fmla="*/ 711088 w 7146968"/>
                  <a:gd name="connsiteY18" fmla="*/ 4360334 h 4706410"/>
                  <a:gd name="connsiteX19" fmla="*/ 761888 w 7146968"/>
                  <a:gd name="connsiteY19" fmla="*/ 4385734 h 4706410"/>
                  <a:gd name="connsiteX20" fmla="*/ 888888 w 7146968"/>
                  <a:gd name="connsiteY20" fmla="*/ 4394200 h 4706410"/>
                  <a:gd name="connsiteX21" fmla="*/ 1058221 w 7146968"/>
                  <a:gd name="connsiteY21" fmla="*/ 4377267 h 4706410"/>
                  <a:gd name="connsiteX22" fmla="*/ 1185221 w 7146968"/>
                  <a:gd name="connsiteY22" fmla="*/ 4326467 h 4706410"/>
                  <a:gd name="connsiteX23" fmla="*/ 1269888 w 7146968"/>
                  <a:gd name="connsiteY23" fmla="*/ 4267200 h 4706410"/>
                  <a:gd name="connsiteX24" fmla="*/ 1346088 w 7146968"/>
                  <a:gd name="connsiteY24" fmla="*/ 4191000 h 4706410"/>
                  <a:gd name="connsiteX25" fmla="*/ 1447688 w 7146968"/>
                  <a:gd name="connsiteY25" fmla="*/ 4123267 h 4706410"/>
                  <a:gd name="connsiteX26" fmla="*/ 1515421 w 7146968"/>
                  <a:gd name="connsiteY26" fmla="*/ 4013200 h 4706410"/>
                  <a:gd name="connsiteX27" fmla="*/ 1591621 w 7146968"/>
                  <a:gd name="connsiteY27" fmla="*/ 4123267 h 4706410"/>
                  <a:gd name="connsiteX28" fmla="*/ 1676288 w 7146968"/>
                  <a:gd name="connsiteY28" fmla="*/ 4241800 h 4706410"/>
                  <a:gd name="connsiteX29" fmla="*/ 1760955 w 7146968"/>
                  <a:gd name="connsiteY29" fmla="*/ 4334934 h 4706410"/>
                  <a:gd name="connsiteX30" fmla="*/ 1828688 w 7146968"/>
                  <a:gd name="connsiteY30" fmla="*/ 4368800 h 4706410"/>
                  <a:gd name="connsiteX31" fmla="*/ 1887955 w 7146968"/>
                  <a:gd name="connsiteY31" fmla="*/ 4411134 h 4706410"/>
                  <a:gd name="connsiteX32" fmla="*/ 2088470 w 7146968"/>
                  <a:gd name="connsiteY32" fmla="*/ 4540240 h 4706410"/>
                  <a:gd name="connsiteX33" fmla="*/ 2293530 w 7146968"/>
                  <a:gd name="connsiteY33" fmla="*/ 4606327 h 4706410"/>
                  <a:gd name="connsiteX34" fmla="*/ 2458837 w 7146968"/>
                  <a:gd name="connsiteY34" fmla="*/ 4624907 h 4706410"/>
                  <a:gd name="connsiteX35" fmla="*/ 2682997 w 7146968"/>
                  <a:gd name="connsiteY35" fmla="*/ 4650077 h 4706410"/>
                  <a:gd name="connsiteX36" fmla="*/ 2848979 w 7146968"/>
                  <a:gd name="connsiteY36" fmla="*/ 4668989 h 4706410"/>
                  <a:gd name="connsiteX37" fmla="*/ 3022488 w 7146968"/>
                  <a:gd name="connsiteY37" fmla="*/ 4631267 h 4706410"/>
                  <a:gd name="connsiteX38" fmla="*/ 3081755 w 7146968"/>
                  <a:gd name="connsiteY38" fmla="*/ 4555067 h 4706410"/>
                  <a:gd name="connsiteX39" fmla="*/ 3157955 w 7146968"/>
                  <a:gd name="connsiteY39" fmla="*/ 4419600 h 4706410"/>
                  <a:gd name="connsiteX40" fmla="*/ 3200288 w 7146968"/>
                  <a:gd name="connsiteY40" fmla="*/ 4351867 h 4706410"/>
                  <a:gd name="connsiteX41" fmla="*/ 3259555 w 7146968"/>
                  <a:gd name="connsiteY41" fmla="*/ 4275667 h 4706410"/>
                  <a:gd name="connsiteX42" fmla="*/ 3284955 w 7146968"/>
                  <a:gd name="connsiteY42" fmla="*/ 4224867 h 4706410"/>
                  <a:gd name="connsiteX43" fmla="*/ 3310355 w 7146968"/>
                  <a:gd name="connsiteY43" fmla="*/ 4123267 h 4706410"/>
                  <a:gd name="connsiteX44" fmla="*/ 3335755 w 7146968"/>
                  <a:gd name="connsiteY44" fmla="*/ 4055534 h 4706410"/>
                  <a:gd name="connsiteX45" fmla="*/ 3352688 w 7146968"/>
                  <a:gd name="connsiteY45" fmla="*/ 3987800 h 4706410"/>
                  <a:gd name="connsiteX46" fmla="*/ 3428888 w 7146968"/>
                  <a:gd name="connsiteY46" fmla="*/ 4047067 h 4706410"/>
                  <a:gd name="connsiteX47" fmla="*/ 3471221 w 7146968"/>
                  <a:gd name="connsiteY47" fmla="*/ 4089400 h 4706410"/>
                  <a:gd name="connsiteX48" fmla="*/ 3538955 w 7146968"/>
                  <a:gd name="connsiteY48" fmla="*/ 4165600 h 4706410"/>
                  <a:gd name="connsiteX49" fmla="*/ 3615155 w 7146968"/>
                  <a:gd name="connsiteY49" fmla="*/ 4233334 h 4706410"/>
                  <a:gd name="connsiteX50" fmla="*/ 3674421 w 7146968"/>
                  <a:gd name="connsiteY50" fmla="*/ 4292600 h 4706410"/>
                  <a:gd name="connsiteX51" fmla="*/ 3733688 w 7146968"/>
                  <a:gd name="connsiteY51" fmla="*/ 4360334 h 4706410"/>
                  <a:gd name="connsiteX52" fmla="*/ 3792955 w 7146968"/>
                  <a:gd name="connsiteY52" fmla="*/ 4402667 h 4706410"/>
                  <a:gd name="connsiteX53" fmla="*/ 3846369 w 7146968"/>
                  <a:gd name="connsiteY53" fmla="*/ 4471232 h 4706410"/>
                  <a:gd name="connsiteX54" fmla="*/ 3989031 w 7146968"/>
                  <a:gd name="connsiteY54" fmla="*/ 4550353 h 4706410"/>
                  <a:gd name="connsiteX55" fmla="*/ 4207410 w 7146968"/>
                  <a:gd name="connsiteY55" fmla="*/ 4613145 h 4706410"/>
                  <a:gd name="connsiteX56" fmla="*/ 4386660 w 7146968"/>
                  <a:gd name="connsiteY56" fmla="*/ 4670995 h 4706410"/>
                  <a:gd name="connsiteX57" fmla="*/ 4628577 w 7146968"/>
                  <a:gd name="connsiteY57" fmla="*/ 4701566 h 4706410"/>
                  <a:gd name="connsiteX58" fmla="*/ 4868636 w 7146968"/>
                  <a:gd name="connsiteY58" fmla="*/ 4703213 h 4706410"/>
                  <a:gd name="connsiteX59" fmla="*/ 5142664 w 7146968"/>
                  <a:gd name="connsiteY59" fmla="*/ 4670765 h 4706410"/>
                  <a:gd name="connsiteX60" fmla="*/ 5418555 w 7146968"/>
                  <a:gd name="connsiteY60" fmla="*/ 4563534 h 4706410"/>
                  <a:gd name="connsiteX61" fmla="*/ 5494755 w 7146968"/>
                  <a:gd name="connsiteY61" fmla="*/ 4529667 h 4706410"/>
                  <a:gd name="connsiteX62" fmla="*/ 5562488 w 7146968"/>
                  <a:gd name="connsiteY62" fmla="*/ 4461934 h 4706410"/>
                  <a:gd name="connsiteX63" fmla="*/ 5655621 w 7146968"/>
                  <a:gd name="connsiteY63" fmla="*/ 4385734 h 4706410"/>
                  <a:gd name="connsiteX64" fmla="*/ 5714888 w 7146968"/>
                  <a:gd name="connsiteY64" fmla="*/ 4343400 h 4706410"/>
                  <a:gd name="connsiteX65" fmla="*/ 5757221 w 7146968"/>
                  <a:gd name="connsiteY65" fmla="*/ 4292600 h 4706410"/>
                  <a:gd name="connsiteX66" fmla="*/ 5799555 w 7146968"/>
                  <a:gd name="connsiteY66" fmla="*/ 4174067 h 4706410"/>
                  <a:gd name="connsiteX67" fmla="*/ 5824955 w 7146968"/>
                  <a:gd name="connsiteY67" fmla="*/ 4097867 h 4706410"/>
                  <a:gd name="connsiteX68" fmla="*/ 5858821 w 7146968"/>
                  <a:gd name="connsiteY68" fmla="*/ 3987800 h 4706410"/>
                  <a:gd name="connsiteX69" fmla="*/ 5994288 w 7146968"/>
                  <a:gd name="connsiteY69" fmla="*/ 4013200 h 4706410"/>
                  <a:gd name="connsiteX70" fmla="*/ 6231874 w 7146968"/>
                  <a:gd name="connsiteY70" fmla="*/ 4086564 h 4706410"/>
                  <a:gd name="connsiteX71" fmla="*/ 6402030 w 7146968"/>
                  <a:gd name="connsiteY71" fmla="*/ 4091736 h 4706410"/>
                  <a:gd name="connsiteX72" fmla="*/ 6594079 w 7146968"/>
                  <a:gd name="connsiteY72" fmla="*/ 4033888 h 4706410"/>
                  <a:gd name="connsiteX73" fmla="*/ 6781688 w 7146968"/>
                  <a:gd name="connsiteY73" fmla="*/ 3945467 h 4706410"/>
                  <a:gd name="connsiteX74" fmla="*/ 6866355 w 7146968"/>
                  <a:gd name="connsiteY74" fmla="*/ 3869267 h 4706410"/>
                  <a:gd name="connsiteX75" fmla="*/ 6934088 w 7146968"/>
                  <a:gd name="connsiteY75" fmla="*/ 3759200 h 4706410"/>
                  <a:gd name="connsiteX76" fmla="*/ 6984888 w 7146968"/>
                  <a:gd name="connsiteY76" fmla="*/ 3666067 h 4706410"/>
                  <a:gd name="connsiteX77" fmla="*/ 7027221 w 7146968"/>
                  <a:gd name="connsiteY77" fmla="*/ 3572934 h 4706410"/>
                  <a:gd name="connsiteX78" fmla="*/ 7052621 w 7146968"/>
                  <a:gd name="connsiteY78" fmla="*/ 3479800 h 4706410"/>
                  <a:gd name="connsiteX79" fmla="*/ 7103421 w 7146968"/>
                  <a:gd name="connsiteY79" fmla="*/ 3378200 h 4706410"/>
                  <a:gd name="connsiteX80" fmla="*/ 7137288 w 7146968"/>
                  <a:gd name="connsiteY80" fmla="*/ 3259667 h 4706410"/>
                  <a:gd name="connsiteX81" fmla="*/ 7137288 w 7146968"/>
                  <a:gd name="connsiteY81" fmla="*/ 2937934 h 4706410"/>
                  <a:gd name="connsiteX82" fmla="*/ 7111888 w 7146968"/>
                  <a:gd name="connsiteY82" fmla="*/ 2836334 h 4706410"/>
                  <a:gd name="connsiteX83" fmla="*/ 7061088 w 7146968"/>
                  <a:gd name="connsiteY83" fmla="*/ 2743200 h 4706410"/>
                  <a:gd name="connsiteX84" fmla="*/ 7027221 w 7146968"/>
                  <a:gd name="connsiteY84" fmla="*/ 2641600 h 4706410"/>
                  <a:gd name="connsiteX85" fmla="*/ 7001821 w 7146968"/>
                  <a:gd name="connsiteY85" fmla="*/ 2582334 h 4706410"/>
                  <a:gd name="connsiteX86" fmla="*/ 6951021 w 7146968"/>
                  <a:gd name="connsiteY86" fmla="*/ 2514600 h 4706410"/>
                  <a:gd name="connsiteX87" fmla="*/ 6824021 w 7146968"/>
                  <a:gd name="connsiteY87" fmla="*/ 2421467 h 4706410"/>
                  <a:gd name="connsiteX88" fmla="*/ 6756288 w 7146968"/>
                  <a:gd name="connsiteY88" fmla="*/ 2396067 h 4706410"/>
                  <a:gd name="connsiteX89" fmla="*/ 6654688 w 7146968"/>
                  <a:gd name="connsiteY89" fmla="*/ 2319867 h 4706410"/>
                  <a:gd name="connsiteX90" fmla="*/ 6536155 w 7146968"/>
                  <a:gd name="connsiteY90" fmla="*/ 2294467 h 4706410"/>
                  <a:gd name="connsiteX91" fmla="*/ 6443021 w 7146968"/>
                  <a:gd name="connsiteY91" fmla="*/ 2260600 h 4706410"/>
                  <a:gd name="connsiteX92" fmla="*/ 6129755 w 7146968"/>
                  <a:gd name="connsiteY92" fmla="*/ 2260600 h 4706410"/>
                  <a:gd name="connsiteX93" fmla="*/ 6011221 w 7146968"/>
                  <a:gd name="connsiteY93" fmla="*/ 2302934 h 4706410"/>
                  <a:gd name="connsiteX94" fmla="*/ 5951955 w 7146968"/>
                  <a:gd name="connsiteY94" fmla="*/ 2319867 h 4706410"/>
                  <a:gd name="connsiteX95" fmla="*/ 5926555 w 7146968"/>
                  <a:gd name="connsiteY95" fmla="*/ 2167467 h 4706410"/>
                  <a:gd name="connsiteX96" fmla="*/ 5901155 w 7146968"/>
                  <a:gd name="connsiteY96" fmla="*/ 2091267 h 4706410"/>
                  <a:gd name="connsiteX97" fmla="*/ 5875755 w 7146968"/>
                  <a:gd name="connsiteY97" fmla="*/ 1955800 h 4706410"/>
                  <a:gd name="connsiteX98" fmla="*/ 5850355 w 7146968"/>
                  <a:gd name="connsiteY98" fmla="*/ 1905000 h 4706410"/>
                  <a:gd name="connsiteX99" fmla="*/ 5808021 w 7146968"/>
                  <a:gd name="connsiteY99" fmla="*/ 1811867 h 4706410"/>
                  <a:gd name="connsiteX100" fmla="*/ 5757221 w 7146968"/>
                  <a:gd name="connsiteY100" fmla="*/ 1693334 h 4706410"/>
                  <a:gd name="connsiteX101" fmla="*/ 5723355 w 7146968"/>
                  <a:gd name="connsiteY101" fmla="*/ 1591734 h 4706410"/>
                  <a:gd name="connsiteX102" fmla="*/ 5672555 w 7146968"/>
                  <a:gd name="connsiteY102" fmla="*/ 1507067 h 4706410"/>
                  <a:gd name="connsiteX103" fmla="*/ 5647155 w 7146968"/>
                  <a:gd name="connsiteY103" fmla="*/ 1447800 h 4706410"/>
                  <a:gd name="connsiteX104" fmla="*/ 5613288 w 7146968"/>
                  <a:gd name="connsiteY104" fmla="*/ 1380067 h 4706410"/>
                  <a:gd name="connsiteX105" fmla="*/ 5554021 w 7146968"/>
                  <a:gd name="connsiteY105" fmla="*/ 1270000 h 4706410"/>
                  <a:gd name="connsiteX106" fmla="*/ 5503221 w 7146968"/>
                  <a:gd name="connsiteY106" fmla="*/ 1185334 h 4706410"/>
                  <a:gd name="connsiteX107" fmla="*/ 5443955 w 7146968"/>
                  <a:gd name="connsiteY107" fmla="*/ 1083734 h 4706410"/>
                  <a:gd name="connsiteX108" fmla="*/ 5393155 w 7146968"/>
                  <a:gd name="connsiteY108" fmla="*/ 1024467 h 4706410"/>
                  <a:gd name="connsiteX109" fmla="*/ 5333888 w 7146968"/>
                  <a:gd name="connsiteY109" fmla="*/ 939800 h 4706410"/>
                  <a:gd name="connsiteX110" fmla="*/ 5291555 w 7146968"/>
                  <a:gd name="connsiteY110" fmla="*/ 889000 h 4706410"/>
                  <a:gd name="connsiteX111" fmla="*/ 5223821 w 7146968"/>
                  <a:gd name="connsiteY111" fmla="*/ 838200 h 4706410"/>
                  <a:gd name="connsiteX112" fmla="*/ 5156088 w 7146968"/>
                  <a:gd name="connsiteY112" fmla="*/ 812800 h 4706410"/>
                  <a:gd name="connsiteX113" fmla="*/ 5062955 w 7146968"/>
                  <a:gd name="connsiteY113" fmla="*/ 778934 h 4706410"/>
                  <a:gd name="connsiteX114" fmla="*/ 4952888 w 7146968"/>
                  <a:gd name="connsiteY114" fmla="*/ 753534 h 4706410"/>
                  <a:gd name="connsiteX115" fmla="*/ 4885155 w 7146968"/>
                  <a:gd name="connsiteY115" fmla="*/ 736600 h 4706410"/>
                  <a:gd name="connsiteX116" fmla="*/ 4758155 w 7146968"/>
                  <a:gd name="connsiteY116" fmla="*/ 795867 h 4706410"/>
                  <a:gd name="connsiteX117" fmla="*/ 4665021 w 7146968"/>
                  <a:gd name="connsiteY117" fmla="*/ 872067 h 4706410"/>
                  <a:gd name="connsiteX118" fmla="*/ 4597288 w 7146968"/>
                  <a:gd name="connsiteY118" fmla="*/ 990600 h 4706410"/>
                  <a:gd name="connsiteX119" fmla="*/ 4571888 w 7146968"/>
                  <a:gd name="connsiteY119" fmla="*/ 1066800 h 4706410"/>
                  <a:gd name="connsiteX120" fmla="*/ 4538021 w 7146968"/>
                  <a:gd name="connsiteY120" fmla="*/ 1210734 h 4706410"/>
                  <a:gd name="connsiteX121" fmla="*/ 4487221 w 7146968"/>
                  <a:gd name="connsiteY121" fmla="*/ 1168400 h 4706410"/>
                  <a:gd name="connsiteX122" fmla="*/ 4444888 w 7146968"/>
                  <a:gd name="connsiteY122" fmla="*/ 1049867 h 4706410"/>
                  <a:gd name="connsiteX123" fmla="*/ 4377155 w 7146968"/>
                  <a:gd name="connsiteY123" fmla="*/ 922867 h 4706410"/>
                  <a:gd name="connsiteX124" fmla="*/ 4326355 w 7146968"/>
                  <a:gd name="connsiteY124" fmla="*/ 821267 h 4706410"/>
                  <a:gd name="connsiteX125" fmla="*/ 4267088 w 7146968"/>
                  <a:gd name="connsiteY125" fmla="*/ 711200 h 4706410"/>
                  <a:gd name="connsiteX126" fmla="*/ 4207821 w 7146968"/>
                  <a:gd name="connsiteY126" fmla="*/ 609600 h 4706410"/>
                  <a:gd name="connsiteX127" fmla="*/ 4131621 w 7146968"/>
                  <a:gd name="connsiteY127" fmla="*/ 516467 h 4706410"/>
                  <a:gd name="connsiteX128" fmla="*/ 4097755 w 7146968"/>
                  <a:gd name="connsiteY128" fmla="*/ 448734 h 4706410"/>
                  <a:gd name="connsiteX129" fmla="*/ 4038488 w 7146968"/>
                  <a:gd name="connsiteY129" fmla="*/ 372534 h 4706410"/>
                  <a:gd name="connsiteX130" fmla="*/ 3987688 w 7146968"/>
                  <a:gd name="connsiteY130" fmla="*/ 313267 h 4706410"/>
                  <a:gd name="connsiteX131" fmla="*/ 3936888 w 7146968"/>
                  <a:gd name="connsiteY131" fmla="*/ 254000 h 4706410"/>
                  <a:gd name="connsiteX132" fmla="*/ 3843755 w 7146968"/>
                  <a:gd name="connsiteY132" fmla="*/ 186267 h 4706410"/>
                  <a:gd name="connsiteX133" fmla="*/ 3784488 w 7146968"/>
                  <a:gd name="connsiteY133" fmla="*/ 135467 h 4706410"/>
                  <a:gd name="connsiteX134" fmla="*/ 3691355 w 7146968"/>
                  <a:gd name="connsiteY134" fmla="*/ 101600 h 4706410"/>
                  <a:gd name="connsiteX135" fmla="*/ 3615155 w 7146968"/>
                  <a:gd name="connsiteY135" fmla="*/ 67734 h 4706410"/>
                  <a:gd name="connsiteX136" fmla="*/ 3547421 w 7146968"/>
                  <a:gd name="connsiteY136" fmla="*/ 42334 h 4706410"/>
                  <a:gd name="connsiteX137" fmla="*/ 3428888 w 7146968"/>
                  <a:gd name="connsiteY137" fmla="*/ 8467 h 4706410"/>
                  <a:gd name="connsiteX138" fmla="*/ 3327288 w 7146968"/>
                  <a:gd name="connsiteY138" fmla="*/ 0 h 4706410"/>
                  <a:gd name="connsiteX139" fmla="*/ 3141021 w 7146968"/>
                  <a:gd name="connsiteY139" fmla="*/ 8467 h 4706410"/>
                  <a:gd name="connsiteX140" fmla="*/ 3047888 w 7146968"/>
                  <a:gd name="connsiteY140" fmla="*/ 25400 h 4706410"/>
                  <a:gd name="connsiteX141" fmla="*/ 2988621 w 7146968"/>
                  <a:gd name="connsiteY141" fmla="*/ 42334 h 4706410"/>
                  <a:gd name="connsiteX142" fmla="*/ 2895488 w 7146968"/>
                  <a:gd name="connsiteY142" fmla="*/ 93134 h 4706410"/>
                  <a:gd name="connsiteX143" fmla="*/ 2802355 w 7146968"/>
                  <a:gd name="connsiteY143" fmla="*/ 160867 h 4706410"/>
                  <a:gd name="connsiteX144" fmla="*/ 2743088 w 7146968"/>
                  <a:gd name="connsiteY144" fmla="*/ 203200 h 4706410"/>
                  <a:gd name="connsiteX145" fmla="*/ 2692288 w 7146968"/>
                  <a:gd name="connsiteY145" fmla="*/ 296334 h 4706410"/>
                  <a:gd name="connsiteX146" fmla="*/ 2641488 w 7146968"/>
                  <a:gd name="connsiteY146" fmla="*/ 389467 h 4706410"/>
                  <a:gd name="connsiteX147" fmla="*/ 2607621 w 7146968"/>
                  <a:gd name="connsiteY147" fmla="*/ 541867 h 4706410"/>
                  <a:gd name="connsiteX148" fmla="*/ 2565288 w 7146968"/>
                  <a:gd name="connsiteY148" fmla="*/ 643467 h 4706410"/>
                  <a:gd name="connsiteX149" fmla="*/ 2539888 w 7146968"/>
                  <a:gd name="connsiteY149" fmla="*/ 728134 h 4706410"/>
                  <a:gd name="connsiteX150" fmla="*/ 2548355 w 7146968"/>
                  <a:gd name="connsiteY150" fmla="*/ 880534 h 4706410"/>
                  <a:gd name="connsiteX151" fmla="*/ 2573755 w 7146968"/>
                  <a:gd name="connsiteY151" fmla="*/ 973667 h 4706410"/>
                  <a:gd name="connsiteX152" fmla="*/ 2616088 w 7146968"/>
                  <a:gd name="connsiteY152" fmla="*/ 1066800 h 4706410"/>
                  <a:gd name="connsiteX153" fmla="*/ 2675355 w 7146968"/>
                  <a:gd name="connsiteY153" fmla="*/ 1134534 h 4706410"/>
                  <a:gd name="connsiteX154" fmla="*/ 2700755 w 7146968"/>
                  <a:gd name="connsiteY154" fmla="*/ 1202267 h 4706410"/>
                  <a:gd name="connsiteX155" fmla="*/ 2633021 w 7146968"/>
                  <a:gd name="connsiteY155" fmla="*/ 1193800 h 4706410"/>
                  <a:gd name="connsiteX156" fmla="*/ 2565288 w 7146968"/>
                  <a:gd name="connsiteY156" fmla="*/ 1117600 h 4706410"/>
                  <a:gd name="connsiteX157" fmla="*/ 2506021 w 7146968"/>
                  <a:gd name="connsiteY157" fmla="*/ 1049867 h 4706410"/>
                  <a:gd name="connsiteX158" fmla="*/ 2429821 w 7146968"/>
                  <a:gd name="connsiteY158" fmla="*/ 999067 h 4706410"/>
                  <a:gd name="connsiteX159" fmla="*/ 2302821 w 7146968"/>
                  <a:gd name="connsiteY159" fmla="*/ 889000 h 4706410"/>
                  <a:gd name="connsiteX160" fmla="*/ 2184288 w 7146968"/>
                  <a:gd name="connsiteY160" fmla="*/ 804334 h 4706410"/>
                  <a:gd name="connsiteX161" fmla="*/ 2014955 w 7146968"/>
                  <a:gd name="connsiteY161" fmla="*/ 677334 h 4706410"/>
                  <a:gd name="connsiteX162" fmla="*/ 1871021 w 7146968"/>
                  <a:gd name="connsiteY162" fmla="*/ 575734 h 4706410"/>
                  <a:gd name="connsiteX163" fmla="*/ 1786355 w 7146968"/>
                  <a:gd name="connsiteY163" fmla="*/ 533400 h 4706410"/>
                  <a:gd name="connsiteX164" fmla="*/ 1608555 w 7146968"/>
                  <a:gd name="connsiteY164" fmla="*/ 474134 h 4706410"/>
                  <a:gd name="connsiteX165" fmla="*/ 1498488 w 7146968"/>
                  <a:gd name="connsiteY165" fmla="*/ 465667 h 4706410"/>
                  <a:gd name="connsiteX166" fmla="*/ 1176755 w 7146968"/>
                  <a:gd name="connsiteY166" fmla="*/ 508000 h 4706410"/>
                  <a:gd name="connsiteX167" fmla="*/ 1109021 w 7146968"/>
                  <a:gd name="connsiteY167" fmla="*/ 524934 h 4706410"/>
                  <a:gd name="connsiteX168" fmla="*/ 931221 w 7146968"/>
                  <a:gd name="connsiteY168" fmla="*/ 728134 h 4706410"/>
                  <a:gd name="connsiteX169" fmla="*/ 897355 w 7146968"/>
                  <a:gd name="connsiteY169" fmla="*/ 778934 h 4706410"/>
                  <a:gd name="connsiteX170" fmla="*/ 880421 w 7146968"/>
                  <a:gd name="connsiteY170" fmla="*/ 838200 h 4706410"/>
                  <a:gd name="connsiteX171" fmla="*/ 863488 w 7146968"/>
                  <a:gd name="connsiteY171" fmla="*/ 905934 h 4706410"/>
                  <a:gd name="connsiteX172" fmla="*/ 880421 w 7146968"/>
                  <a:gd name="connsiteY172" fmla="*/ 1227667 h 4706410"/>
                  <a:gd name="connsiteX173" fmla="*/ 905821 w 7146968"/>
                  <a:gd name="connsiteY173" fmla="*/ 1320800 h 4706410"/>
                  <a:gd name="connsiteX174" fmla="*/ 965088 w 7146968"/>
                  <a:gd name="connsiteY174" fmla="*/ 1413934 h 4706410"/>
                  <a:gd name="connsiteX175" fmla="*/ 1007421 w 7146968"/>
                  <a:gd name="connsiteY175" fmla="*/ 1490134 h 4706410"/>
                  <a:gd name="connsiteX176" fmla="*/ 1058221 w 7146968"/>
                  <a:gd name="connsiteY176" fmla="*/ 1532467 h 4706410"/>
                  <a:gd name="connsiteX177" fmla="*/ 1142888 w 7146968"/>
                  <a:gd name="connsiteY177" fmla="*/ 1617134 h 4706410"/>
                  <a:gd name="connsiteX178" fmla="*/ 1227555 w 7146968"/>
                  <a:gd name="connsiteY178" fmla="*/ 1710267 h 4706410"/>
                  <a:gd name="connsiteX179" fmla="*/ 1312221 w 7146968"/>
                  <a:gd name="connsiteY179" fmla="*/ 1794934 h 4706410"/>
                  <a:gd name="connsiteX180" fmla="*/ 1388421 w 7146968"/>
                  <a:gd name="connsiteY180" fmla="*/ 1862667 h 4706410"/>
                  <a:gd name="connsiteX181" fmla="*/ 1430755 w 7146968"/>
                  <a:gd name="connsiteY181" fmla="*/ 1921934 h 4706410"/>
                  <a:gd name="connsiteX182" fmla="*/ 1354555 w 7146968"/>
                  <a:gd name="connsiteY182" fmla="*/ 1921934 h 4706410"/>
                  <a:gd name="connsiteX183" fmla="*/ 1295288 w 7146968"/>
                  <a:gd name="connsiteY183" fmla="*/ 1888067 h 4706410"/>
                  <a:gd name="connsiteX184" fmla="*/ 1202155 w 7146968"/>
                  <a:gd name="connsiteY184" fmla="*/ 1845734 h 4706410"/>
                  <a:gd name="connsiteX185" fmla="*/ 1125955 w 7146968"/>
                  <a:gd name="connsiteY185" fmla="*/ 1820334 h 4706410"/>
                  <a:gd name="connsiteX186" fmla="*/ 965088 w 7146968"/>
                  <a:gd name="connsiteY186" fmla="*/ 1811867 h 4706410"/>
                  <a:gd name="connsiteX187" fmla="*/ 863488 w 7146968"/>
                  <a:gd name="connsiteY187" fmla="*/ 1803400 h 4706410"/>
                  <a:gd name="connsiteX188" fmla="*/ 787288 w 7146968"/>
                  <a:gd name="connsiteY188" fmla="*/ 1811867 h 4706410"/>
                  <a:gd name="connsiteX189" fmla="*/ 719555 w 7146968"/>
                  <a:gd name="connsiteY189" fmla="*/ 1837267 h 4706410"/>
                  <a:gd name="connsiteX190" fmla="*/ 651821 w 7146968"/>
                  <a:gd name="connsiteY190" fmla="*/ 1896534 h 4706410"/>
                  <a:gd name="connsiteX191" fmla="*/ 541755 w 7146968"/>
                  <a:gd name="connsiteY191" fmla="*/ 1981200 h 4706410"/>
                  <a:gd name="connsiteX192" fmla="*/ 457088 w 7146968"/>
                  <a:gd name="connsiteY192" fmla="*/ 2032000 h 4706410"/>
                  <a:gd name="connsiteX193" fmla="*/ 397821 w 7146968"/>
                  <a:gd name="connsiteY193" fmla="*/ 2099734 h 4706410"/>
                  <a:gd name="connsiteX194" fmla="*/ 330088 w 7146968"/>
                  <a:gd name="connsiteY194" fmla="*/ 2159000 h 4706410"/>
                  <a:gd name="connsiteX195" fmla="*/ 279288 w 7146968"/>
                  <a:gd name="connsiteY195" fmla="*/ 2235200 h 4706410"/>
                  <a:gd name="connsiteX196" fmla="*/ 203088 w 7146968"/>
                  <a:gd name="connsiteY196" fmla="*/ 2362200 h 4706410"/>
                  <a:gd name="connsiteX197" fmla="*/ 177688 w 7146968"/>
                  <a:gd name="connsiteY197" fmla="*/ 2446867 h 4706410"/>
                  <a:gd name="connsiteX198" fmla="*/ 236955 w 7146968"/>
                  <a:gd name="connsiteY198" fmla="*/ 2573867 h 4706410"/>
                  <a:gd name="connsiteX199" fmla="*/ 313155 w 7146968"/>
                  <a:gd name="connsiteY199" fmla="*/ 2641600 h 4706410"/>
                  <a:gd name="connsiteX200" fmla="*/ 414755 w 7146968"/>
                  <a:gd name="connsiteY200" fmla="*/ 2709334 h 4706410"/>
                  <a:gd name="connsiteX201" fmla="*/ 507888 w 7146968"/>
                  <a:gd name="connsiteY201" fmla="*/ 2768600 h 4706410"/>
                  <a:gd name="connsiteX202" fmla="*/ 558688 w 7146968"/>
                  <a:gd name="connsiteY202" fmla="*/ 2827867 h 4706410"/>
                  <a:gd name="connsiteX203" fmla="*/ 601021 w 7146968"/>
                  <a:gd name="connsiteY203" fmla="*/ 2895600 h 4706410"/>
                  <a:gd name="connsiteX0" fmla="*/ 601021 w 7146968"/>
                  <a:gd name="connsiteY0" fmla="*/ 2895600 h 4706410"/>
                  <a:gd name="connsiteX1" fmla="*/ 380888 w 7146968"/>
                  <a:gd name="connsiteY1" fmla="*/ 2971800 h 4706410"/>
                  <a:gd name="connsiteX2" fmla="*/ 296221 w 7146968"/>
                  <a:gd name="connsiteY2" fmla="*/ 2997200 h 4706410"/>
                  <a:gd name="connsiteX3" fmla="*/ 203088 w 7146968"/>
                  <a:gd name="connsiteY3" fmla="*/ 3064934 h 4706410"/>
                  <a:gd name="connsiteX4" fmla="*/ 126888 w 7146968"/>
                  <a:gd name="connsiteY4" fmla="*/ 3124200 h 4706410"/>
                  <a:gd name="connsiteX5" fmla="*/ 76088 w 7146968"/>
                  <a:gd name="connsiteY5" fmla="*/ 3200400 h 4706410"/>
                  <a:gd name="connsiteX6" fmla="*/ 33755 w 7146968"/>
                  <a:gd name="connsiteY6" fmla="*/ 3310467 h 4706410"/>
                  <a:gd name="connsiteX7" fmla="*/ 16821 w 7146968"/>
                  <a:gd name="connsiteY7" fmla="*/ 3386667 h 4706410"/>
                  <a:gd name="connsiteX8" fmla="*/ 8355 w 7146968"/>
                  <a:gd name="connsiteY8" fmla="*/ 3505200 h 4706410"/>
                  <a:gd name="connsiteX9" fmla="*/ 33755 w 7146968"/>
                  <a:gd name="connsiteY9" fmla="*/ 3784600 h 4706410"/>
                  <a:gd name="connsiteX10" fmla="*/ 84555 w 7146968"/>
                  <a:gd name="connsiteY10" fmla="*/ 3894667 h 4706410"/>
                  <a:gd name="connsiteX11" fmla="*/ 118421 w 7146968"/>
                  <a:gd name="connsiteY11" fmla="*/ 3953934 h 4706410"/>
                  <a:gd name="connsiteX12" fmla="*/ 169221 w 7146968"/>
                  <a:gd name="connsiteY12" fmla="*/ 4030134 h 4706410"/>
                  <a:gd name="connsiteX13" fmla="*/ 236955 w 7146968"/>
                  <a:gd name="connsiteY13" fmla="*/ 4089400 h 4706410"/>
                  <a:gd name="connsiteX14" fmla="*/ 313155 w 7146968"/>
                  <a:gd name="connsiteY14" fmla="*/ 4148667 h 4706410"/>
                  <a:gd name="connsiteX15" fmla="*/ 440155 w 7146968"/>
                  <a:gd name="connsiteY15" fmla="*/ 4233334 h 4706410"/>
                  <a:gd name="connsiteX16" fmla="*/ 507888 w 7146968"/>
                  <a:gd name="connsiteY16" fmla="*/ 4267200 h 4706410"/>
                  <a:gd name="connsiteX17" fmla="*/ 592555 w 7146968"/>
                  <a:gd name="connsiteY17" fmla="*/ 4309534 h 4706410"/>
                  <a:gd name="connsiteX18" fmla="*/ 711088 w 7146968"/>
                  <a:gd name="connsiteY18" fmla="*/ 4360334 h 4706410"/>
                  <a:gd name="connsiteX19" fmla="*/ 761888 w 7146968"/>
                  <a:gd name="connsiteY19" fmla="*/ 4385734 h 4706410"/>
                  <a:gd name="connsiteX20" fmla="*/ 888888 w 7146968"/>
                  <a:gd name="connsiteY20" fmla="*/ 4394200 h 4706410"/>
                  <a:gd name="connsiteX21" fmla="*/ 1058221 w 7146968"/>
                  <a:gd name="connsiteY21" fmla="*/ 4377267 h 4706410"/>
                  <a:gd name="connsiteX22" fmla="*/ 1185221 w 7146968"/>
                  <a:gd name="connsiteY22" fmla="*/ 4326467 h 4706410"/>
                  <a:gd name="connsiteX23" fmla="*/ 1269888 w 7146968"/>
                  <a:gd name="connsiteY23" fmla="*/ 4267200 h 4706410"/>
                  <a:gd name="connsiteX24" fmla="*/ 1346088 w 7146968"/>
                  <a:gd name="connsiteY24" fmla="*/ 4191000 h 4706410"/>
                  <a:gd name="connsiteX25" fmla="*/ 1447688 w 7146968"/>
                  <a:gd name="connsiteY25" fmla="*/ 4123267 h 4706410"/>
                  <a:gd name="connsiteX26" fmla="*/ 1515421 w 7146968"/>
                  <a:gd name="connsiteY26" fmla="*/ 4013200 h 4706410"/>
                  <a:gd name="connsiteX27" fmla="*/ 1591621 w 7146968"/>
                  <a:gd name="connsiteY27" fmla="*/ 4123267 h 4706410"/>
                  <a:gd name="connsiteX28" fmla="*/ 1676288 w 7146968"/>
                  <a:gd name="connsiteY28" fmla="*/ 4241800 h 4706410"/>
                  <a:gd name="connsiteX29" fmla="*/ 1760955 w 7146968"/>
                  <a:gd name="connsiteY29" fmla="*/ 4334934 h 4706410"/>
                  <a:gd name="connsiteX30" fmla="*/ 1828688 w 7146968"/>
                  <a:gd name="connsiteY30" fmla="*/ 4368800 h 4706410"/>
                  <a:gd name="connsiteX31" fmla="*/ 1887955 w 7146968"/>
                  <a:gd name="connsiteY31" fmla="*/ 4411134 h 4706410"/>
                  <a:gd name="connsiteX32" fmla="*/ 2088470 w 7146968"/>
                  <a:gd name="connsiteY32" fmla="*/ 4540240 h 4706410"/>
                  <a:gd name="connsiteX33" fmla="*/ 2293530 w 7146968"/>
                  <a:gd name="connsiteY33" fmla="*/ 4606327 h 4706410"/>
                  <a:gd name="connsiteX34" fmla="*/ 2458837 w 7146968"/>
                  <a:gd name="connsiteY34" fmla="*/ 4624907 h 4706410"/>
                  <a:gd name="connsiteX35" fmla="*/ 2682997 w 7146968"/>
                  <a:gd name="connsiteY35" fmla="*/ 4650077 h 4706410"/>
                  <a:gd name="connsiteX36" fmla="*/ 2848979 w 7146968"/>
                  <a:gd name="connsiteY36" fmla="*/ 4668989 h 4706410"/>
                  <a:gd name="connsiteX37" fmla="*/ 3022488 w 7146968"/>
                  <a:gd name="connsiteY37" fmla="*/ 4631267 h 4706410"/>
                  <a:gd name="connsiteX38" fmla="*/ 3081755 w 7146968"/>
                  <a:gd name="connsiteY38" fmla="*/ 4555067 h 4706410"/>
                  <a:gd name="connsiteX39" fmla="*/ 3157955 w 7146968"/>
                  <a:gd name="connsiteY39" fmla="*/ 4419600 h 4706410"/>
                  <a:gd name="connsiteX40" fmla="*/ 3200288 w 7146968"/>
                  <a:gd name="connsiteY40" fmla="*/ 4351867 h 4706410"/>
                  <a:gd name="connsiteX41" fmla="*/ 3259555 w 7146968"/>
                  <a:gd name="connsiteY41" fmla="*/ 4275667 h 4706410"/>
                  <a:gd name="connsiteX42" fmla="*/ 3284955 w 7146968"/>
                  <a:gd name="connsiteY42" fmla="*/ 4224867 h 4706410"/>
                  <a:gd name="connsiteX43" fmla="*/ 3310355 w 7146968"/>
                  <a:gd name="connsiteY43" fmla="*/ 4123267 h 4706410"/>
                  <a:gd name="connsiteX44" fmla="*/ 3335755 w 7146968"/>
                  <a:gd name="connsiteY44" fmla="*/ 4055534 h 4706410"/>
                  <a:gd name="connsiteX45" fmla="*/ 3352688 w 7146968"/>
                  <a:gd name="connsiteY45" fmla="*/ 3987800 h 4706410"/>
                  <a:gd name="connsiteX46" fmla="*/ 3428888 w 7146968"/>
                  <a:gd name="connsiteY46" fmla="*/ 4047067 h 4706410"/>
                  <a:gd name="connsiteX47" fmla="*/ 3471221 w 7146968"/>
                  <a:gd name="connsiteY47" fmla="*/ 4089400 h 4706410"/>
                  <a:gd name="connsiteX48" fmla="*/ 3538955 w 7146968"/>
                  <a:gd name="connsiteY48" fmla="*/ 4165600 h 4706410"/>
                  <a:gd name="connsiteX49" fmla="*/ 3615155 w 7146968"/>
                  <a:gd name="connsiteY49" fmla="*/ 4233334 h 4706410"/>
                  <a:gd name="connsiteX50" fmla="*/ 3674421 w 7146968"/>
                  <a:gd name="connsiteY50" fmla="*/ 4292600 h 4706410"/>
                  <a:gd name="connsiteX51" fmla="*/ 3733688 w 7146968"/>
                  <a:gd name="connsiteY51" fmla="*/ 4360334 h 4706410"/>
                  <a:gd name="connsiteX52" fmla="*/ 3792955 w 7146968"/>
                  <a:gd name="connsiteY52" fmla="*/ 4402667 h 4706410"/>
                  <a:gd name="connsiteX53" fmla="*/ 3846369 w 7146968"/>
                  <a:gd name="connsiteY53" fmla="*/ 4471232 h 4706410"/>
                  <a:gd name="connsiteX54" fmla="*/ 3989031 w 7146968"/>
                  <a:gd name="connsiteY54" fmla="*/ 4550353 h 4706410"/>
                  <a:gd name="connsiteX55" fmla="*/ 4207410 w 7146968"/>
                  <a:gd name="connsiteY55" fmla="*/ 4613145 h 4706410"/>
                  <a:gd name="connsiteX56" fmla="*/ 4386660 w 7146968"/>
                  <a:gd name="connsiteY56" fmla="*/ 4670995 h 4706410"/>
                  <a:gd name="connsiteX57" fmla="*/ 4628577 w 7146968"/>
                  <a:gd name="connsiteY57" fmla="*/ 4701566 h 4706410"/>
                  <a:gd name="connsiteX58" fmla="*/ 4868636 w 7146968"/>
                  <a:gd name="connsiteY58" fmla="*/ 4703213 h 4706410"/>
                  <a:gd name="connsiteX59" fmla="*/ 5142664 w 7146968"/>
                  <a:gd name="connsiteY59" fmla="*/ 4670765 h 4706410"/>
                  <a:gd name="connsiteX60" fmla="*/ 5418555 w 7146968"/>
                  <a:gd name="connsiteY60" fmla="*/ 4563534 h 4706410"/>
                  <a:gd name="connsiteX61" fmla="*/ 5494755 w 7146968"/>
                  <a:gd name="connsiteY61" fmla="*/ 4529667 h 4706410"/>
                  <a:gd name="connsiteX62" fmla="*/ 5562488 w 7146968"/>
                  <a:gd name="connsiteY62" fmla="*/ 4461934 h 4706410"/>
                  <a:gd name="connsiteX63" fmla="*/ 5655621 w 7146968"/>
                  <a:gd name="connsiteY63" fmla="*/ 4385734 h 4706410"/>
                  <a:gd name="connsiteX64" fmla="*/ 5714888 w 7146968"/>
                  <a:gd name="connsiteY64" fmla="*/ 4343400 h 4706410"/>
                  <a:gd name="connsiteX65" fmla="*/ 5757221 w 7146968"/>
                  <a:gd name="connsiteY65" fmla="*/ 4292600 h 4706410"/>
                  <a:gd name="connsiteX66" fmla="*/ 5799555 w 7146968"/>
                  <a:gd name="connsiteY66" fmla="*/ 4174067 h 4706410"/>
                  <a:gd name="connsiteX67" fmla="*/ 5824955 w 7146968"/>
                  <a:gd name="connsiteY67" fmla="*/ 4097867 h 4706410"/>
                  <a:gd name="connsiteX68" fmla="*/ 5858821 w 7146968"/>
                  <a:gd name="connsiteY68" fmla="*/ 3987800 h 4706410"/>
                  <a:gd name="connsiteX69" fmla="*/ 5994288 w 7146968"/>
                  <a:gd name="connsiteY69" fmla="*/ 4013200 h 4706410"/>
                  <a:gd name="connsiteX70" fmla="*/ 6231874 w 7146968"/>
                  <a:gd name="connsiteY70" fmla="*/ 4086564 h 4706410"/>
                  <a:gd name="connsiteX71" fmla="*/ 6402030 w 7146968"/>
                  <a:gd name="connsiteY71" fmla="*/ 4091736 h 4706410"/>
                  <a:gd name="connsiteX72" fmla="*/ 6594079 w 7146968"/>
                  <a:gd name="connsiteY72" fmla="*/ 4033888 h 4706410"/>
                  <a:gd name="connsiteX73" fmla="*/ 6781688 w 7146968"/>
                  <a:gd name="connsiteY73" fmla="*/ 3945467 h 4706410"/>
                  <a:gd name="connsiteX74" fmla="*/ 6866355 w 7146968"/>
                  <a:gd name="connsiteY74" fmla="*/ 3869267 h 4706410"/>
                  <a:gd name="connsiteX75" fmla="*/ 6934088 w 7146968"/>
                  <a:gd name="connsiteY75" fmla="*/ 3759200 h 4706410"/>
                  <a:gd name="connsiteX76" fmla="*/ 6984888 w 7146968"/>
                  <a:gd name="connsiteY76" fmla="*/ 3666067 h 4706410"/>
                  <a:gd name="connsiteX77" fmla="*/ 7027221 w 7146968"/>
                  <a:gd name="connsiteY77" fmla="*/ 3572934 h 4706410"/>
                  <a:gd name="connsiteX78" fmla="*/ 7052621 w 7146968"/>
                  <a:gd name="connsiteY78" fmla="*/ 3479800 h 4706410"/>
                  <a:gd name="connsiteX79" fmla="*/ 7103421 w 7146968"/>
                  <a:gd name="connsiteY79" fmla="*/ 3378200 h 4706410"/>
                  <a:gd name="connsiteX80" fmla="*/ 7137288 w 7146968"/>
                  <a:gd name="connsiteY80" fmla="*/ 3259667 h 4706410"/>
                  <a:gd name="connsiteX81" fmla="*/ 7137288 w 7146968"/>
                  <a:gd name="connsiteY81" fmla="*/ 2937934 h 4706410"/>
                  <a:gd name="connsiteX82" fmla="*/ 7111888 w 7146968"/>
                  <a:gd name="connsiteY82" fmla="*/ 2836334 h 4706410"/>
                  <a:gd name="connsiteX83" fmla="*/ 7061088 w 7146968"/>
                  <a:gd name="connsiteY83" fmla="*/ 2743200 h 4706410"/>
                  <a:gd name="connsiteX84" fmla="*/ 7027221 w 7146968"/>
                  <a:gd name="connsiteY84" fmla="*/ 2641600 h 4706410"/>
                  <a:gd name="connsiteX85" fmla="*/ 7001821 w 7146968"/>
                  <a:gd name="connsiteY85" fmla="*/ 2582334 h 4706410"/>
                  <a:gd name="connsiteX86" fmla="*/ 6951021 w 7146968"/>
                  <a:gd name="connsiteY86" fmla="*/ 2514600 h 4706410"/>
                  <a:gd name="connsiteX87" fmla="*/ 6824021 w 7146968"/>
                  <a:gd name="connsiteY87" fmla="*/ 2421467 h 4706410"/>
                  <a:gd name="connsiteX88" fmla="*/ 6756288 w 7146968"/>
                  <a:gd name="connsiteY88" fmla="*/ 2396067 h 4706410"/>
                  <a:gd name="connsiteX89" fmla="*/ 6654688 w 7146968"/>
                  <a:gd name="connsiteY89" fmla="*/ 2319867 h 4706410"/>
                  <a:gd name="connsiteX90" fmla="*/ 6536155 w 7146968"/>
                  <a:gd name="connsiteY90" fmla="*/ 2294467 h 4706410"/>
                  <a:gd name="connsiteX91" fmla="*/ 6443021 w 7146968"/>
                  <a:gd name="connsiteY91" fmla="*/ 2260600 h 4706410"/>
                  <a:gd name="connsiteX92" fmla="*/ 6129755 w 7146968"/>
                  <a:gd name="connsiteY92" fmla="*/ 2260600 h 4706410"/>
                  <a:gd name="connsiteX93" fmla="*/ 6011221 w 7146968"/>
                  <a:gd name="connsiteY93" fmla="*/ 2302934 h 4706410"/>
                  <a:gd name="connsiteX94" fmla="*/ 5951955 w 7146968"/>
                  <a:gd name="connsiteY94" fmla="*/ 2319867 h 4706410"/>
                  <a:gd name="connsiteX95" fmla="*/ 5926555 w 7146968"/>
                  <a:gd name="connsiteY95" fmla="*/ 2167467 h 4706410"/>
                  <a:gd name="connsiteX96" fmla="*/ 5901155 w 7146968"/>
                  <a:gd name="connsiteY96" fmla="*/ 2091267 h 4706410"/>
                  <a:gd name="connsiteX97" fmla="*/ 5875755 w 7146968"/>
                  <a:gd name="connsiteY97" fmla="*/ 1955800 h 4706410"/>
                  <a:gd name="connsiteX98" fmla="*/ 5850355 w 7146968"/>
                  <a:gd name="connsiteY98" fmla="*/ 1905000 h 4706410"/>
                  <a:gd name="connsiteX99" fmla="*/ 5808021 w 7146968"/>
                  <a:gd name="connsiteY99" fmla="*/ 1811867 h 4706410"/>
                  <a:gd name="connsiteX100" fmla="*/ 5757221 w 7146968"/>
                  <a:gd name="connsiteY100" fmla="*/ 1693334 h 4706410"/>
                  <a:gd name="connsiteX101" fmla="*/ 5723355 w 7146968"/>
                  <a:gd name="connsiteY101" fmla="*/ 1591734 h 4706410"/>
                  <a:gd name="connsiteX102" fmla="*/ 5672555 w 7146968"/>
                  <a:gd name="connsiteY102" fmla="*/ 1507067 h 4706410"/>
                  <a:gd name="connsiteX103" fmla="*/ 5647155 w 7146968"/>
                  <a:gd name="connsiteY103" fmla="*/ 1447800 h 4706410"/>
                  <a:gd name="connsiteX104" fmla="*/ 5613288 w 7146968"/>
                  <a:gd name="connsiteY104" fmla="*/ 1380067 h 4706410"/>
                  <a:gd name="connsiteX105" fmla="*/ 5554021 w 7146968"/>
                  <a:gd name="connsiteY105" fmla="*/ 1270000 h 4706410"/>
                  <a:gd name="connsiteX106" fmla="*/ 5503221 w 7146968"/>
                  <a:gd name="connsiteY106" fmla="*/ 1185334 h 4706410"/>
                  <a:gd name="connsiteX107" fmla="*/ 5443955 w 7146968"/>
                  <a:gd name="connsiteY107" fmla="*/ 1083734 h 4706410"/>
                  <a:gd name="connsiteX108" fmla="*/ 5393155 w 7146968"/>
                  <a:gd name="connsiteY108" fmla="*/ 1024467 h 4706410"/>
                  <a:gd name="connsiteX109" fmla="*/ 5333888 w 7146968"/>
                  <a:gd name="connsiteY109" fmla="*/ 939800 h 4706410"/>
                  <a:gd name="connsiteX110" fmla="*/ 5291555 w 7146968"/>
                  <a:gd name="connsiteY110" fmla="*/ 889000 h 4706410"/>
                  <a:gd name="connsiteX111" fmla="*/ 5223821 w 7146968"/>
                  <a:gd name="connsiteY111" fmla="*/ 838200 h 4706410"/>
                  <a:gd name="connsiteX112" fmla="*/ 5156088 w 7146968"/>
                  <a:gd name="connsiteY112" fmla="*/ 812800 h 4706410"/>
                  <a:gd name="connsiteX113" fmla="*/ 5062955 w 7146968"/>
                  <a:gd name="connsiteY113" fmla="*/ 778934 h 4706410"/>
                  <a:gd name="connsiteX114" fmla="*/ 4952888 w 7146968"/>
                  <a:gd name="connsiteY114" fmla="*/ 753534 h 4706410"/>
                  <a:gd name="connsiteX115" fmla="*/ 4885155 w 7146968"/>
                  <a:gd name="connsiteY115" fmla="*/ 736600 h 4706410"/>
                  <a:gd name="connsiteX116" fmla="*/ 4758155 w 7146968"/>
                  <a:gd name="connsiteY116" fmla="*/ 795867 h 4706410"/>
                  <a:gd name="connsiteX117" fmla="*/ 4665021 w 7146968"/>
                  <a:gd name="connsiteY117" fmla="*/ 872067 h 4706410"/>
                  <a:gd name="connsiteX118" fmla="*/ 4597288 w 7146968"/>
                  <a:gd name="connsiteY118" fmla="*/ 990600 h 4706410"/>
                  <a:gd name="connsiteX119" fmla="*/ 4571888 w 7146968"/>
                  <a:gd name="connsiteY119" fmla="*/ 1066800 h 4706410"/>
                  <a:gd name="connsiteX120" fmla="*/ 4538021 w 7146968"/>
                  <a:gd name="connsiteY120" fmla="*/ 1210734 h 4706410"/>
                  <a:gd name="connsiteX121" fmla="*/ 4487221 w 7146968"/>
                  <a:gd name="connsiteY121" fmla="*/ 1168400 h 4706410"/>
                  <a:gd name="connsiteX122" fmla="*/ 4444888 w 7146968"/>
                  <a:gd name="connsiteY122" fmla="*/ 1049867 h 4706410"/>
                  <a:gd name="connsiteX123" fmla="*/ 4377155 w 7146968"/>
                  <a:gd name="connsiteY123" fmla="*/ 922867 h 4706410"/>
                  <a:gd name="connsiteX124" fmla="*/ 4326355 w 7146968"/>
                  <a:gd name="connsiteY124" fmla="*/ 821267 h 4706410"/>
                  <a:gd name="connsiteX125" fmla="*/ 4267088 w 7146968"/>
                  <a:gd name="connsiteY125" fmla="*/ 711200 h 4706410"/>
                  <a:gd name="connsiteX126" fmla="*/ 4207821 w 7146968"/>
                  <a:gd name="connsiteY126" fmla="*/ 609600 h 4706410"/>
                  <a:gd name="connsiteX127" fmla="*/ 4131621 w 7146968"/>
                  <a:gd name="connsiteY127" fmla="*/ 516467 h 4706410"/>
                  <a:gd name="connsiteX128" fmla="*/ 4097755 w 7146968"/>
                  <a:gd name="connsiteY128" fmla="*/ 448734 h 4706410"/>
                  <a:gd name="connsiteX129" fmla="*/ 4038488 w 7146968"/>
                  <a:gd name="connsiteY129" fmla="*/ 372534 h 4706410"/>
                  <a:gd name="connsiteX130" fmla="*/ 3987688 w 7146968"/>
                  <a:gd name="connsiteY130" fmla="*/ 313267 h 4706410"/>
                  <a:gd name="connsiteX131" fmla="*/ 3936888 w 7146968"/>
                  <a:gd name="connsiteY131" fmla="*/ 254000 h 4706410"/>
                  <a:gd name="connsiteX132" fmla="*/ 3843755 w 7146968"/>
                  <a:gd name="connsiteY132" fmla="*/ 186267 h 4706410"/>
                  <a:gd name="connsiteX133" fmla="*/ 3784488 w 7146968"/>
                  <a:gd name="connsiteY133" fmla="*/ 135467 h 4706410"/>
                  <a:gd name="connsiteX134" fmla="*/ 3691355 w 7146968"/>
                  <a:gd name="connsiteY134" fmla="*/ 101600 h 4706410"/>
                  <a:gd name="connsiteX135" fmla="*/ 3615155 w 7146968"/>
                  <a:gd name="connsiteY135" fmla="*/ 67734 h 4706410"/>
                  <a:gd name="connsiteX136" fmla="*/ 3547421 w 7146968"/>
                  <a:gd name="connsiteY136" fmla="*/ 42334 h 4706410"/>
                  <a:gd name="connsiteX137" fmla="*/ 3428888 w 7146968"/>
                  <a:gd name="connsiteY137" fmla="*/ 8467 h 4706410"/>
                  <a:gd name="connsiteX138" fmla="*/ 3327288 w 7146968"/>
                  <a:gd name="connsiteY138" fmla="*/ 0 h 4706410"/>
                  <a:gd name="connsiteX139" fmla="*/ 3141021 w 7146968"/>
                  <a:gd name="connsiteY139" fmla="*/ 8467 h 4706410"/>
                  <a:gd name="connsiteX140" fmla="*/ 3047888 w 7146968"/>
                  <a:gd name="connsiteY140" fmla="*/ 25400 h 4706410"/>
                  <a:gd name="connsiteX141" fmla="*/ 2988621 w 7146968"/>
                  <a:gd name="connsiteY141" fmla="*/ 42334 h 4706410"/>
                  <a:gd name="connsiteX142" fmla="*/ 2895488 w 7146968"/>
                  <a:gd name="connsiteY142" fmla="*/ 93134 h 4706410"/>
                  <a:gd name="connsiteX143" fmla="*/ 2802355 w 7146968"/>
                  <a:gd name="connsiteY143" fmla="*/ 160867 h 4706410"/>
                  <a:gd name="connsiteX144" fmla="*/ 2743088 w 7146968"/>
                  <a:gd name="connsiteY144" fmla="*/ 203200 h 4706410"/>
                  <a:gd name="connsiteX145" fmla="*/ 2692288 w 7146968"/>
                  <a:gd name="connsiteY145" fmla="*/ 296334 h 4706410"/>
                  <a:gd name="connsiteX146" fmla="*/ 2641488 w 7146968"/>
                  <a:gd name="connsiteY146" fmla="*/ 389467 h 4706410"/>
                  <a:gd name="connsiteX147" fmla="*/ 2607621 w 7146968"/>
                  <a:gd name="connsiteY147" fmla="*/ 541867 h 4706410"/>
                  <a:gd name="connsiteX148" fmla="*/ 2565288 w 7146968"/>
                  <a:gd name="connsiteY148" fmla="*/ 643467 h 4706410"/>
                  <a:gd name="connsiteX149" fmla="*/ 2539888 w 7146968"/>
                  <a:gd name="connsiteY149" fmla="*/ 728134 h 4706410"/>
                  <a:gd name="connsiteX150" fmla="*/ 2548355 w 7146968"/>
                  <a:gd name="connsiteY150" fmla="*/ 880534 h 4706410"/>
                  <a:gd name="connsiteX151" fmla="*/ 2573755 w 7146968"/>
                  <a:gd name="connsiteY151" fmla="*/ 973667 h 4706410"/>
                  <a:gd name="connsiteX152" fmla="*/ 2616088 w 7146968"/>
                  <a:gd name="connsiteY152" fmla="*/ 1066800 h 4706410"/>
                  <a:gd name="connsiteX153" fmla="*/ 2675355 w 7146968"/>
                  <a:gd name="connsiteY153" fmla="*/ 1134534 h 4706410"/>
                  <a:gd name="connsiteX154" fmla="*/ 2700755 w 7146968"/>
                  <a:gd name="connsiteY154" fmla="*/ 1202267 h 4706410"/>
                  <a:gd name="connsiteX155" fmla="*/ 2633021 w 7146968"/>
                  <a:gd name="connsiteY155" fmla="*/ 1193800 h 4706410"/>
                  <a:gd name="connsiteX156" fmla="*/ 2565288 w 7146968"/>
                  <a:gd name="connsiteY156" fmla="*/ 1117600 h 4706410"/>
                  <a:gd name="connsiteX157" fmla="*/ 2506021 w 7146968"/>
                  <a:gd name="connsiteY157" fmla="*/ 1049867 h 4706410"/>
                  <a:gd name="connsiteX158" fmla="*/ 2429821 w 7146968"/>
                  <a:gd name="connsiteY158" fmla="*/ 999067 h 4706410"/>
                  <a:gd name="connsiteX159" fmla="*/ 2302821 w 7146968"/>
                  <a:gd name="connsiteY159" fmla="*/ 889000 h 4706410"/>
                  <a:gd name="connsiteX160" fmla="*/ 2184288 w 7146968"/>
                  <a:gd name="connsiteY160" fmla="*/ 804334 h 4706410"/>
                  <a:gd name="connsiteX161" fmla="*/ 2014955 w 7146968"/>
                  <a:gd name="connsiteY161" fmla="*/ 677334 h 4706410"/>
                  <a:gd name="connsiteX162" fmla="*/ 1871021 w 7146968"/>
                  <a:gd name="connsiteY162" fmla="*/ 575734 h 4706410"/>
                  <a:gd name="connsiteX163" fmla="*/ 1786355 w 7146968"/>
                  <a:gd name="connsiteY163" fmla="*/ 533400 h 4706410"/>
                  <a:gd name="connsiteX164" fmla="*/ 1608555 w 7146968"/>
                  <a:gd name="connsiteY164" fmla="*/ 474134 h 4706410"/>
                  <a:gd name="connsiteX165" fmla="*/ 1498488 w 7146968"/>
                  <a:gd name="connsiteY165" fmla="*/ 465667 h 4706410"/>
                  <a:gd name="connsiteX166" fmla="*/ 1176755 w 7146968"/>
                  <a:gd name="connsiteY166" fmla="*/ 508000 h 4706410"/>
                  <a:gd name="connsiteX167" fmla="*/ 931221 w 7146968"/>
                  <a:gd name="connsiteY167" fmla="*/ 728134 h 4706410"/>
                  <a:gd name="connsiteX168" fmla="*/ 897355 w 7146968"/>
                  <a:gd name="connsiteY168" fmla="*/ 778934 h 4706410"/>
                  <a:gd name="connsiteX169" fmla="*/ 880421 w 7146968"/>
                  <a:gd name="connsiteY169" fmla="*/ 838200 h 4706410"/>
                  <a:gd name="connsiteX170" fmla="*/ 863488 w 7146968"/>
                  <a:gd name="connsiteY170" fmla="*/ 905934 h 4706410"/>
                  <a:gd name="connsiteX171" fmla="*/ 880421 w 7146968"/>
                  <a:gd name="connsiteY171" fmla="*/ 1227667 h 4706410"/>
                  <a:gd name="connsiteX172" fmla="*/ 905821 w 7146968"/>
                  <a:gd name="connsiteY172" fmla="*/ 1320800 h 4706410"/>
                  <a:gd name="connsiteX173" fmla="*/ 965088 w 7146968"/>
                  <a:gd name="connsiteY173" fmla="*/ 1413934 h 4706410"/>
                  <a:gd name="connsiteX174" fmla="*/ 1007421 w 7146968"/>
                  <a:gd name="connsiteY174" fmla="*/ 1490134 h 4706410"/>
                  <a:gd name="connsiteX175" fmla="*/ 1058221 w 7146968"/>
                  <a:gd name="connsiteY175" fmla="*/ 1532467 h 4706410"/>
                  <a:gd name="connsiteX176" fmla="*/ 1142888 w 7146968"/>
                  <a:gd name="connsiteY176" fmla="*/ 1617134 h 4706410"/>
                  <a:gd name="connsiteX177" fmla="*/ 1227555 w 7146968"/>
                  <a:gd name="connsiteY177" fmla="*/ 1710267 h 4706410"/>
                  <a:gd name="connsiteX178" fmla="*/ 1312221 w 7146968"/>
                  <a:gd name="connsiteY178" fmla="*/ 1794934 h 4706410"/>
                  <a:gd name="connsiteX179" fmla="*/ 1388421 w 7146968"/>
                  <a:gd name="connsiteY179" fmla="*/ 1862667 h 4706410"/>
                  <a:gd name="connsiteX180" fmla="*/ 1430755 w 7146968"/>
                  <a:gd name="connsiteY180" fmla="*/ 1921934 h 4706410"/>
                  <a:gd name="connsiteX181" fmla="*/ 1354555 w 7146968"/>
                  <a:gd name="connsiteY181" fmla="*/ 1921934 h 4706410"/>
                  <a:gd name="connsiteX182" fmla="*/ 1295288 w 7146968"/>
                  <a:gd name="connsiteY182" fmla="*/ 1888067 h 4706410"/>
                  <a:gd name="connsiteX183" fmla="*/ 1202155 w 7146968"/>
                  <a:gd name="connsiteY183" fmla="*/ 1845734 h 4706410"/>
                  <a:gd name="connsiteX184" fmla="*/ 1125955 w 7146968"/>
                  <a:gd name="connsiteY184" fmla="*/ 1820334 h 4706410"/>
                  <a:gd name="connsiteX185" fmla="*/ 965088 w 7146968"/>
                  <a:gd name="connsiteY185" fmla="*/ 1811867 h 4706410"/>
                  <a:gd name="connsiteX186" fmla="*/ 863488 w 7146968"/>
                  <a:gd name="connsiteY186" fmla="*/ 1803400 h 4706410"/>
                  <a:gd name="connsiteX187" fmla="*/ 787288 w 7146968"/>
                  <a:gd name="connsiteY187" fmla="*/ 1811867 h 4706410"/>
                  <a:gd name="connsiteX188" fmla="*/ 719555 w 7146968"/>
                  <a:gd name="connsiteY188" fmla="*/ 1837267 h 4706410"/>
                  <a:gd name="connsiteX189" fmla="*/ 651821 w 7146968"/>
                  <a:gd name="connsiteY189" fmla="*/ 1896534 h 4706410"/>
                  <a:gd name="connsiteX190" fmla="*/ 541755 w 7146968"/>
                  <a:gd name="connsiteY190" fmla="*/ 1981200 h 4706410"/>
                  <a:gd name="connsiteX191" fmla="*/ 457088 w 7146968"/>
                  <a:gd name="connsiteY191" fmla="*/ 2032000 h 4706410"/>
                  <a:gd name="connsiteX192" fmla="*/ 397821 w 7146968"/>
                  <a:gd name="connsiteY192" fmla="*/ 2099734 h 4706410"/>
                  <a:gd name="connsiteX193" fmla="*/ 330088 w 7146968"/>
                  <a:gd name="connsiteY193" fmla="*/ 2159000 h 4706410"/>
                  <a:gd name="connsiteX194" fmla="*/ 279288 w 7146968"/>
                  <a:gd name="connsiteY194" fmla="*/ 2235200 h 4706410"/>
                  <a:gd name="connsiteX195" fmla="*/ 203088 w 7146968"/>
                  <a:gd name="connsiteY195" fmla="*/ 2362200 h 4706410"/>
                  <a:gd name="connsiteX196" fmla="*/ 177688 w 7146968"/>
                  <a:gd name="connsiteY196" fmla="*/ 2446867 h 4706410"/>
                  <a:gd name="connsiteX197" fmla="*/ 236955 w 7146968"/>
                  <a:gd name="connsiteY197" fmla="*/ 2573867 h 4706410"/>
                  <a:gd name="connsiteX198" fmla="*/ 313155 w 7146968"/>
                  <a:gd name="connsiteY198" fmla="*/ 2641600 h 4706410"/>
                  <a:gd name="connsiteX199" fmla="*/ 414755 w 7146968"/>
                  <a:gd name="connsiteY199" fmla="*/ 2709334 h 4706410"/>
                  <a:gd name="connsiteX200" fmla="*/ 507888 w 7146968"/>
                  <a:gd name="connsiteY200" fmla="*/ 2768600 h 4706410"/>
                  <a:gd name="connsiteX201" fmla="*/ 558688 w 7146968"/>
                  <a:gd name="connsiteY201" fmla="*/ 2827867 h 4706410"/>
                  <a:gd name="connsiteX202" fmla="*/ 601021 w 7146968"/>
                  <a:gd name="connsiteY202" fmla="*/ 2895600 h 4706410"/>
                  <a:gd name="connsiteX0" fmla="*/ 601021 w 7146968"/>
                  <a:gd name="connsiteY0" fmla="*/ 2895600 h 4706410"/>
                  <a:gd name="connsiteX1" fmla="*/ 380888 w 7146968"/>
                  <a:gd name="connsiteY1" fmla="*/ 2971800 h 4706410"/>
                  <a:gd name="connsiteX2" fmla="*/ 296221 w 7146968"/>
                  <a:gd name="connsiteY2" fmla="*/ 2997200 h 4706410"/>
                  <a:gd name="connsiteX3" fmla="*/ 203088 w 7146968"/>
                  <a:gd name="connsiteY3" fmla="*/ 3064934 h 4706410"/>
                  <a:gd name="connsiteX4" fmla="*/ 126888 w 7146968"/>
                  <a:gd name="connsiteY4" fmla="*/ 3124200 h 4706410"/>
                  <a:gd name="connsiteX5" fmla="*/ 76088 w 7146968"/>
                  <a:gd name="connsiteY5" fmla="*/ 3200400 h 4706410"/>
                  <a:gd name="connsiteX6" fmla="*/ 33755 w 7146968"/>
                  <a:gd name="connsiteY6" fmla="*/ 3310467 h 4706410"/>
                  <a:gd name="connsiteX7" fmla="*/ 16821 w 7146968"/>
                  <a:gd name="connsiteY7" fmla="*/ 3386667 h 4706410"/>
                  <a:gd name="connsiteX8" fmla="*/ 8355 w 7146968"/>
                  <a:gd name="connsiteY8" fmla="*/ 3505200 h 4706410"/>
                  <a:gd name="connsiteX9" fmla="*/ 33755 w 7146968"/>
                  <a:gd name="connsiteY9" fmla="*/ 3784600 h 4706410"/>
                  <a:gd name="connsiteX10" fmla="*/ 84555 w 7146968"/>
                  <a:gd name="connsiteY10" fmla="*/ 3894667 h 4706410"/>
                  <a:gd name="connsiteX11" fmla="*/ 118421 w 7146968"/>
                  <a:gd name="connsiteY11" fmla="*/ 3953934 h 4706410"/>
                  <a:gd name="connsiteX12" fmla="*/ 169221 w 7146968"/>
                  <a:gd name="connsiteY12" fmla="*/ 4030134 h 4706410"/>
                  <a:gd name="connsiteX13" fmla="*/ 236955 w 7146968"/>
                  <a:gd name="connsiteY13" fmla="*/ 4089400 h 4706410"/>
                  <a:gd name="connsiteX14" fmla="*/ 313155 w 7146968"/>
                  <a:gd name="connsiteY14" fmla="*/ 4148667 h 4706410"/>
                  <a:gd name="connsiteX15" fmla="*/ 440155 w 7146968"/>
                  <a:gd name="connsiteY15" fmla="*/ 4233334 h 4706410"/>
                  <a:gd name="connsiteX16" fmla="*/ 507888 w 7146968"/>
                  <a:gd name="connsiteY16" fmla="*/ 4267200 h 4706410"/>
                  <a:gd name="connsiteX17" fmla="*/ 592555 w 7146968"/>
                  <a:gd name="connsiteY17" fmla="*/ 4309534 h 4706410"/>
                  <a:gd name="connsiteX18" fmla="*/ 711088 w 7146968"/>
                  <a:gd name="connsiteY18" fmla="*/ 4360334 h 4706410"/>
                  <a:gd name="connsiteX19" fmla="*/ 761888 w 7146968"/>
                  <a:gd name="connsiteY19" fmla="*/ 4385734 h 4706410"/>
                  <a:gd name="connsiteX20" fmla="*/ 888888 w 7146968"/>
                  <a:gd name="connsiteY20" fmla="*/ 4394200 h 4706410"/>
                  <a:gd name="connsiteX21" fmla="*/ 1058221 w 7146968"/>
                  <a:gd name="connsiteY21" fmla="*/ 4377267 h 4706410"/>
                  <a:gd name="connsiteX22" fmla="*/ 1185221 w 7146968"/>
                  <a:gd name="connsiteY22" fmla="*/ 4326467 h 4706410"/>
                  <a:gd name="connsiteX23" fmla="*/ 1269888 w 7146968"/>
                  <a:gd name="connsiteY23" fmla="*/ 4267200 h 4706410"/>
                  <a:gd name="connsiteX24" fmla="*/ 1346088 w 7146968"/>
                  <a:gd name="connsiteY24" fmla="*/ 4191000 h 4706410"/>
                  <a:gd name="connsiteX25" fmla="*/ 1447688 w 7146968"/>
                  <a:gd name="connsiteY25" fmla="*/ 4123267 h 4706410"/>
                  <a:gd name="connsiteX26" fmla="*/ 1515421 w 7146968"/>
                  <a:gd name="connsiteY26" fmla="*/ 4013200 h 4706410"/>
                  <a:gd name="connsiteX27" fmla="*/ 1591621 w 7146968"/>
                  <a:gd name="connsiteY27" fmla="*/ 4123267 h 4706410"/>
                  <a:gd name="connsiteX28" fmla="*/ 1676288 w 7146968"/>
                  <a:gd name="connsiteY28" fmla="*/ 4241800 h 4706410"/>
                  <a:gd name="connsiteX29" fmla="*/ 1760955 w 7146968"/>
                  <a:gd name="connsiteY29" fmla="*/ 4334934 h 4706410"/>
                  <a:gd name="connsiteX30" fmla="*/ 1828688 w 7146968"/>
                  <a:gd name="connsiteY30" fmla="*/ 4368800 h 4706410"/>
                  <a:gd name="connsiteX31" fmla="*/ 1887955 w 7146968"/>
                  <a:gd name="connsiteY31" fmla="*/ 4411134 h 4706410"/>
                  <a:gd name="connsiteX32" fmla="*/ 2088470 w 7146968"/>
                  <a:gd name="connsiteY32" fmla="*/ 4540240 h 4706410"/>
                  <a:gd name="connsiteX33" fmla="*/ 2293530 w 7146968"/>
                  <a:gd name="connsiteY33" fmla="*/ 4606327 h 4706410"/>
                  <a:gd name="connsiteX34" fmla="*/ 2458837 w 7146968"/>
                  <a:gd name="connsiteY34" fmla="*/ 4624907 h 4706410"/>
                  <a:gd name="connsiteX35" fmla="*/ 2682997 w 7146968"/>
                  <a:gd name="connsiteY35" fmla="*/ 4650077 h 4706410"/>
                  <a:gd name="connsiteX36" fmla="*/ 2848979 w 7146968"/>
                  <a:gd name="connsiteY36" fmla="*/ 4668989 h 4706410"/>
                  <a:gd name="connsiteX37" fmla="*/ 3022488 w 7146968"/>
                  <a:gd name="connsiteY37" fmla="*/ 4631267 h 4706410"/>
                  <a:gd name="connsiteX38" fmla="*/ 3081755 w 7146968"/>
                  <a:gd name="connsiteY38" fmla="*/ 4555067 h 4706410"/>
                  <a:gd name="connsiteX39" fmla="*/ 3157955 w 7146968"/>
                  <a:gd name="connsiteY39" fmla="*/ 4419600 h 4706410"/>
                  <a:gd name="connsiteX40" fmla="*/ 3200288 w 7146968"/>
                  <a:gd name="connsiteY40" fmla="*/ 4351867 h 4706410"/>
                  <a:gd name="connsiteX41" fmla="*/ 3259555 w 7146968"/>
                  <a:gd name="connsiteY41" fmla="*/ 4275667 h 4706410"/>
                  <a:gd name="connsiteX42" fmla="*/ 3284955 w 7146968"/>
                  <a:gd name="connsiteY42" fmla="*/ 4224867 h 4706410"/>
                  <a:gd name="connsiteX43" fmla="*/ 3310355 w 7146968"/>
                  <a:gd name="connsiteY43" fmla="*/ 4123267 h 4706410"/>
                  <a:gd name="connsiteX44" fmla="*/ 3335755 w 7146968"/>
                  <a:gd name="connsiteY44" fmla="*/ 4055534 h 4706410"/>
                  <a:gd name="connsiteX45" fmla="*/ 3352688 w 7146968"/>
                  <a:gd name="connsiteY45" fmla="*/ 3987800 h 4706410"/>
                  <a:gd name="connsiteX46" fmla="*/ 3428888 w 7146968"/>
                  <a:gd name="connsiteY46" fmla="*/ 4047067 h 4706410"/>
                  <a:gd name="connsiteX47" fmla="*/ 3471221 w 7146968"/>
                  <a:gd name="connsiteY47" fmla="*/ 4089400 h 4706410"/>
                  <a:gd name="connsiteX48" fmla="*/ 3538955 w 7146968"/>
                  <a:gd name="connsiteY48" fmla="*/ 4165600 h 4706410"/>
                  <a:gd name="connsiteX49" fmla="*/ 3615155 w 7146968"/>
                  <a:gd name="connsiteY49" fmla="*/ 4233334 h 4706410"/>
                  <a:gd name="connsiteX50" fmla="*/ 3674421 w 7146968"/>
                  <a:gd name="connsiteY50" fmla="*/ 4292600 h 4706410"/>
                  <a:gd name="connsiteX51" fmla="*/ 3733688 w 7146968"/>
                  <a:gd name="connsiteY51" fmla="*/ 4360334 h 4706410"/>
                  <a:gd name="connsiteX52" fmla="*/ 3792955 w 7146968"/>
                  <a:gd name="connsiteY52" fmla="*/ 4402667 h 4706410"/>
                  <a:gd name="connsiteX53" fmla="*/ 3846369 w 7146968"/>
                  <a:gd name="connsiteY53" fmla="*/ 4471232 h 4706410"/>
                  <a:gd name="connsiteX54" fmla="*/ 3989031 w 7146968"/>
                  <a:gd name="connsiteY54" fmla="*/ 4550353 h 4706410"/>
                  <a:gd name="connsiteX55" fmla="*/ 4207410 w 7146968"/>
                  <a:gd name="connsiteY55" fmla="*/ 4613145 h 4706410"/>
                  <a:gd name="connsiteX56" fmla="*/ 4386660 w 7146968"/>
                  <a:gd name="connsiteY56" fmla="*/ 4670995 h 4706410"/>
                  <a:gd name="connsiteX57" fmla="*/ 4628577 w 7146968"/>
                  <a:gd name="connsiteY57" fmla="*/ 4701566 h 4706410"/>
                  <a:gd name="connsiteX58" fmla="*/ 4868636 w 7146968"/>
                  <a:gd name="connsiteY58" fmla="*/ 4703213 h 4706410"/>
                  <a:gd name="connsiteX59" fmla="*/ 5142664 w 7146968"/>
                  <a:gd name="connsiteY59" fmla="*/ 4670765 h 4706410"/>
                  <a:gd name="connsiteX60" fmla="*/ 5418555 w 7146968"/>
                  <a:gd name="connsiteY60" fmla="*/ 4563534 h 4706410"/>
                  <a:gd name="connsiteX61" fmla="*/ 5494755 w 7146968"/>
                  <a:gd name="connsiteY61" fmla="*/ 4529667 h 4706410"/>
                  <a:gd name="connsiteX62" fmla="*/ 5562488 w 7146968"/>
                  <a:gd name="connsiteY62" fmla="*/ 4461934 h 4706410"/>
                  <a:gd name="connsiteX63" fmla="*/ 5655621 w 7146968"/>
                  <a:gd name="connsiteY63" fmla="*/ 4385734 h 4706410"/>
                  <a:gd name="connsiteX64" fmla="*/ 5714888 w 7146968"/>
                  <a:gd name="connsiteY64" fmla="*/ 4343400 h 4706410"/>
                  <a:gd name="connsiteX65" fmla="*/ 5757221 w 7146968"/>
                  <a:gd name="connsiteY65" fmla="*/ 4292600 h 4706410"/>
                  <a:gd name="connsiteX66" fmla="*/ 5799555 w 7146968"/>
                  <a:gd name="connsiteY66" fmla="*/ 4174067 h 4706410"/>
                  <a:gd name="connsiteX67" fmla="*/ 5824955 w 7146968"/>
                  <a:gd name="connsiteY67" fmla="*/ 4097867 h 4706410"/>
                  <a:gd name="connsiteX68" fmla="*/ 5858821 w 7146968"/>
                  <a:gd name="connsiteY68" fmla="*/ 3987800 h 4706410"/>
                  <a:gd name="connsiteX69" fmla="*/ 5994288 w 7146968"/>
                  <a:gd name="connsiteY69" fmla="*/ 4013200 h 4706410"/>
                  <a:gd name="connsiteX70" fmla="*/ 6231874 w 7146968"/>
                  <a:gd name="connsiteY70" fmla="*/ 4086564 h 4706410"/>
                  <a:gd name="connsiteX71" fmla="*/ 6402030 w 7146968"/>
                  <a:gd name="connsiteY71" fmla="*/ 4091736 h 4706410"/>
                  <a:gd name="connsiteX72" fmla="*/ 6594079 w 7146968"/>
                  <a:gd name="connsiteY72" fmla="*/ 4033888 h 4706410"/>
                  <a:gd name="connsiteX73" fmla="*/ 6781688 w 7146968"/>
                  <a:gd name="connsiteY73" fmla="*/ 3945467 h 4706410"/>
                  <a:gd name="connsiteX74" fmla="*/ 6866355 w 7146968"/>
                  <a:gd name="connsiteY74" fmla="*/ 3869267 h 4706410"/>
                  <a:gd name="connsiteX75" fmla="*/ 6934088 w 7146968"/>
                  <a:gd name="connsiteY75" fmla="*/ 3759200 h 4706410"/>
                  <a:gd name="connsiteX76" fmla="*/ 6984888 w 7146968"/>
                  <a:gd name="connsiteY76" fmla="*/ 3666067 h 4706410"/>
                  <a:gd name="connsiteX77" fmla="*/ 7027221 w 7146968"/>
                  <a:gd name="connsiteY77" fmla="*/ 3572934 h 4706410"/>
                  <a:gd name="connsiteX78" fmla="*/ 7052621 w 7146968"/>
                  <a:gd name="connsiteY78" fmla="*/ 3479800 h 4706410"/>
                  <a:gd name="connsiteX79" fmla="*/ 7103421 w 7146968"/>
                  <a:gd name="connsiteY79" fmla="*/ 3378200 h 4706410"/>
                  <a:gd name="connsiteX80" fmla="*/ 7137288 w 7146968"/>
                  <a:gd name="connsiteY80" fmla="*/ 3259667 h 4706410"/>
                  <a:gd name="connsiteX81" fmla="*/ 7137288 w 7146968"/>
                  <a:gd name="connsiteY81" fmla="*/ 2937934 h 4706410"/>
                  <a:gd name="connsiteX82" fmla="*/ 7111888 w 7146968"/>
                  <a:gd name="connsiteY82" fmla="*/ 2836334 h 4706410"/>
                  <a:gd name="connsiteX83" fmla="*/ 7061088 w 7146968"/>
                  <a:gd name="connsiteY83" fmla="*/ 2743200 h 4706410"/>
                  <a:gd name="connsiteX84" fmla="*/ 7027221 w 7146968"/>
                  <a:gd name="connsiteY84" fmla="*/ 2641600 h 4706410"/>
                  <a:gd name="connsiteX85" fmla="*/ 7001821 w 7146968"/>
                  <a:gd name="connsiteY85" fmla="*/ 2582334 h 4706410"/>
                  <a:gd name="connsiteX86" fmla="*/ 6951021 w 7146968"/>
                  <a:gd name="connsiteY86" fmla="*/ 2514600 h 4706410"/>
                  <a:gd name="connsiteX87" fmla="*/ 6824021 w 7146968"/>
                  <a:gd name="connsiteY87" fmla="*/ 2421467 h 4706410"/>
                  <a:gd name="connsiteX88" fmla="*/ 6756288 w 7146968"/>
                  <a:gd name="connsiteY88" fmla="*/ 2396067 h 4706410"/>
                  <a:gd name="connsiteX89" fmla="*/ 6654688 w 7146968"/>
                  <a:gd name="connsiteY89" fmla="*/ 2319867 h 4706410"/>
                  <a:gd name="connsiteX90" fmla="*/ 6536155 w 7146968"/>
                  <a:gd name="connsiteY90" fmla="*/ 2294467 h 4706410"/>
                  <a:gd name="connsiteX91" fmla="*/ 6443021 w 7146968"/>
                  <a:gd name="connsiteY91" fmla="*/ 2260600 h 4706410"/>
                  <a:gd name="connsiteX92" fmla="*/ 6129755 w 7146968"/>
                  <a:gd name="connsiteY92" fmla="*/ 2260600 h 4706410"/>
                  <a:gd name="connsiteX93" fmla="*/ 6011221 w 7146968"/>
                  <a:gd name="connsiteY93" fmla="*/ 2302934 h 4706410"/>
                  <a:gd name="connsiteX94" fmla="*/ 5951955 w 7146968"/>
                  <a:gd name="connsiteY94" fmla="*/ 2319867 h 4706410"/>
                  <a:gd name="connsiteX95" fmla="*/ 5926555 w 7146968"/>
                  <a:gd name="connsiteY95" fmla="*/ 2167467 h 4706410"/>
                  <a:gd name="connsiteX96" fmla="*/ 5901155 w 7146968"/>
                  <a:gd name="connsiteY96" fmla="*/ 2091267 h 4706410"/>
                  <a:gd name="connsiteX97" fmla="*/ 5875755 w 7146968"/>
                  <a:gd name="connsiteY97" fmla="*/ 1955800 h 4706410"/>
                  <a:gd name="connsiteX98" fmla="*/ 5850355 w 7146968"/>
                  <a:gd name="connsiteY98" fmla="*/ 1905000 h 4706410"/>
                  <a:gd name="connsiteX99" fmla="*/ 5808021 w 7146968"/>
                  <a:gd name="connsiteY99" fmla="*/ 1811867 h 4706410"/>
                  <a:gd name="connsiteX100" fmla="*/ 5757221 w 7146968"/>
                  <a:gd name="connsiteY100" fmla="*/ 1693334 h 4706410"/>
                  <a:gd name="connsiteX101" fmla="*/ 5723355 w 7146968"/>
                  <a:gd name="connsiteY101" fmla="*/ 1591734 h 4706410"/>
                  <a:gd name="connsiteX102" fmla="*/ 5672555 w 7146968"/>
                  <a:gd name="connsiteY102" fmla="*/ 1507067 h 4706410"/>
                  <a:gd name="connsiteX103" fmla="*/ 5647155 w 7146968"/>
                  <a:gd name="connsiteY103" fmla="*/ 1447800 h 4706410"/>
                  <a:gd name="connsiteX104" fmla="*/ 5613288 w 7146968"/>
                  <a:gd name="connsiteY104" fmla="*/ 1380067 h 4706410"/>
                  <a:gd name="connsiteX105" fmla="*/ 5554021 w 7146968"/>
                  <a:gd name="connsiteY105" fmla="*/ 1270000 h 4706410"/>
                  <a:gd name="connsiteX106" fmla="*/ 5503221 w 7146968"/>
                  <a:gd name="connsiteY106" fmla="*/ 1185334 h 4706410"/>
                  <a:gd name="connsiteX107" fmla="*/ 5443955 w 7146968"/>
                  <a:gd name="connsiteY107" fmla="*/ 1083734 h 4706410"/>
                  <a:gd name="connsiteX108" fmla="*/ 5393155 w 7146968"/>
                  <a:gd name="connsiteY108" fmla="*/ 1024467 h 4706410"/>
                  <a:gd name="connsiteX109" fmla="*/ 5333888 w 7146968"/>
                  <a:gd name="connsiteY109" fmla="*/ 939800 h 4706410"/>
                  <a:gd name="connsiteX110" fmla="*/ 5291555 w 7146968"/>
                  <a:gd name="connsiteY110" fmla="*/ 889000 h 4706410"/>
                  <a:gd name="connsiteX111" fmla="*/ 5223821 w 7146968"/>
                  <a:gd name="connsiteY111" fmla="*/ 838200 h 4706410"/>
                  <a:gd name="connsiteX112" fmla="*/ 5156088 w 7146968"/>
                  <a:gd name="connsiteY112" fmla="*/ 812800 h 4706410"/>
                  <a:gd name="connsiteX113" fmla="*/ 5062955 w 7146968"/>
                  <a:gd name="connsiteY113" fmla="*/ 778934 h 4706410"/>
                  <a:gd name="connsiteX114" fmla="*/ 4952888 w 7146968"/>
                  <a:gd name="connsiteY114" fmla="*/ 753534 h 4706410"/>
                  <a:gd name="connsiteX115" fmla="*/ 4885155 w 7146968"/>
                  <a:gd name="connsiteY115" fmla="*/ 736600 h 4706410"/>
                  <a:gd name="connsiteX116" fmla="*/ 4758155 w 7146968"/>
                  <a:gd name="connsiteY116" fmla="*/ 795867 h 4706410"/>
                  <a:gd name="connsiteX117" fmla="*/ 4665021 w 7146968"/>
                  <a:gd name="connsiteY117" fmla="*/ 872067 h 4706410"/>
                  <a:gd name="connsiteX118" fmla="*/ 4597288 w 7146968"/>
                  <a:gd name="connsiteY118" fmla="*/ 990600 h 4706410"/>
                  <a:gd name="connsiteX119" fmla="*/ 4571888 w 7146968"/>
                  <a:gd name="connsiteY119" fmla="*/ 1066800 h 4706410"/>
                  <a:gd name="connsiteX120" fmla="*/ 4538021 w 7146968"/>
                  <a:gd name="connsiteY120" fmla="*/ 1210734 h 4706410"/>
                  <a:gd name="connsiteX121" fmla="*/ 4487221 w 7146968"/>
                  <a:gd name="connsiteY121" fmla="*/ 1168400 h 4706410"/>
                  <a:gd name="connsiteX122" fmla="*/ 4444888 w 7146968"/>
                  <a:gd name="connsiteY122" fmla="*/ 1049867 h 4706410"/>
                  <a:gd name="connsiteX123" fmla="*/ 4377155 w 7146968"/>
                  <a:gd name="connsiteY123" fmla="*/ 922867 h 4706410"/>
                  <a:gd name="connsiteX124" fmla="*/ 4326355 w 7146968"/>
                  <a:gd name="connsiteY124" fmla="*/ 821267 h 4706410"/>
                  <a:gd name="connsiteX125" fmla="*/ 4267088 w 7146968"/>
                  <a:gd name="connsiteY125" fmla="*/ 711200 h 4706410"/>
                  <a:gd name="connsiteX126" fmla="*/ 4207821 w 7146968"/>
                  <a:gd name="connsiteY126" fmla="*/ 609600 h 4706410"/>
                  <a:gd name="connsiteX127" fmla="*/ 4131621 w 7146968"/>
                  <a:gd name="connsiteY127" fmla="*/ 516467 h 4706410"/>
                  <a:gd name="connsiteX128" fmla="*/ 4097755 w 7146968"/>
                  <a:gd name="connsiteY128" fmla="*/ 448734 h 4706410"/>
                  <a:gd name="connsiteX129" fmla="*/ 4038488 w 7146968"/>
                  <a:gd name="connsiteY129" fmla="*/ 372534 h 4706410"/>
                  <a:gd name="connsiteX130" fmla="*/ 3987688 w 7146968"/>
                  <a:gd name="connsiteY130" fmla="*/ 313267 h 4706410"/>
                  <a:gd name="connsiteX131" fmla="*/ 3936888 w 7146968"/>
                  <a:gd name="connsiteY131" fmla="*/ 254000 h 4706410"/>
                  <a:gd name="connsiteX132" fmla="*/ 3843755 w 7146968"/>
                  <a:gd name="connsiteY132" fmla="*/ 186267 h 4706410"/>
                  <a:gd name="connsiteX133" fmla="*/ 3784488 w 7146968"/>
                  <a:gd name="connsiteY133" fmla="*/ 135467 h 4706410"/>
                  <a:gd name="connsiteX134" fmla="*/ 3691355 w 7146968"/>
                  <a:gd name="connsiteY134" fmla="*/ 101600 h 4706410"/>
                  <a:gd name="connsiteX135" fmla="*/ 3615155 w 7146968"/>
                  <a:gd name="connsiteY135" fmla="*/ 67734 h 4706410"/>
                  <a:gd name="connsiteX136" fmla="*/ 3547421 w 7146968"/>
                  <a:gd name="connsiteY136" fmla="*/ 42334 h 4706410"/>
                  <a:gd name="connsiteX137" fmla="*/ 3428888 w 7146968"/>
                  <a:gd name="connsiteY137" fmla="*/ 8467 h 4706410"/>
                  <a:gd name="connsiteX138" fmla="*/ 3327288 w 7146968"/>
                  <a:gd name="connsiteY138" fmla="*/ 0 h 4706410"/>
                  <a:gd name="connsiteX139" fmla="*/ 3141021 w 7146968"/>
                  <a:gd name="connsiteY139" fmla="*/ 8467 h 4706410"/>
                  <a:gd name="connsiteX140" fmla="*/ 3047888 w 7146968"/>
                  <a:gd name="connsiteY140" fmla="*/ 25400 h 4706410"/>
                  <a:gd name="connsiteX141" fmla="*/ 2988621 w 7146968"/>
                  <a:gd name="connsiteY141" fmla="*/ 42334 h 4706410"/>
                  <a:gd name="connsiteX142" fmla="*/ 2895488 w 7146968"/>
                  <a:gd name="connsiteY142" fmla="*/ 93134 h 4706410"/>
                  <a:gd name="connsiteX143" fmla="*/ 2802355 w 7146968"/>
                  <a:gd name="connsiteY143" fmla="*/ 160867 h 4706410"/>
                  <a:gd name="connsiteX144" fmla="*/ 2743088 w 7146968"/>
                  <a:gd name="connsiteY144" fmla="*/ 203200 h 4706410"/>
                  <a:gd name="connsiteX145" fmla="*/ 2692288 w 7146968"/>
                  <a:gd name="connsiteY145" fmla="*/ 296334 h 4706410"/>
                  <a:gd name="connsiteX146" fmla="*/ 2641488 w 7146968"/>
                  <a:gd name="connsiteY146" fmla="*/ 389467 h 4706410"/>
                  <a:gd name="connsiteX147" fmla="*/ 2607621 w 7146968"/>
                  <a:gd name="connsiteY147" fmla="*/ 541867 h 4706410"/>
                  <a:gd name="connsiteX148" fmla="*/ 2565288 w 7146968"/>
                  <a:gd name="connsiteY148" fmla="*/ 643467 h 4706410"/>
                  <a:gd name="connsiteX149" fmla="*/ 2539888 w 7146968"/>
                  <a:gd name="connsiteY149" fmla="*/ 728134 h 4706410"/>
                  <a:gd name="connsiteX150" fmla="*/ 2548355 w 7146968"/>
                  <a:gd name="connsiteY150" fmla="*/ 880534 h 4706410"/>
                  <a:gd name="connsiteX151" fmla="*/ 2573755 w 7146968"/>
                  <a:gd name="connsiteY151" fmla="*/ 973667 h 4706410"/>
                  <a:gd name="connsiteX152" fmla="*/ 2616088 w 7146968"/>
                  <a:gd name="connsiteY152" fmla="*/ 1066800 h 4706410"/>
                  <a:gd name="connsiteX153" fmla="*/ 2675355 w 7146968"/>
                  <a:gd name="connsiteY153" fmla="*/ 1134534 h 4706410"/>
                  <a:gd name="connsiteX154" fmla="*/ 2700755 w 7146968"/>
                  <a:gd name="connsiteY154" fmla="*/ 1202267 h 4706410"/>
                  <a:gd name="connsiteX155" fmla="*/ 2633021 w 7146968"/>
                  <a:gd name="connsiteY155" fmla="*/ 1193800 h 4706410"/>
                  <a:gd name="connsiteX156" fmla="*/ 2565288 w 7146968"/>
                  <a:gd name="connsiteY156" fmla="*/ 1117600 h 4706410"/>
                  <a:gd name="connsiteX157" fmla="*/ 2506021 w 7146968"/>
                  <a:gd name="connsiteY157" fmla="*/ 1049867 h 4706410"/>
                  <a:gd name="connsiteX158" fmla="*/ 2429821 w 7146968"/>
                  <a:gd name="connsiteY158" fmla="*/ 999067 h 4706410"/>
                  <a:gd name="connsiteX159" fmla="*/ 2302821 w 7146968"/>
                  <a:gd name="connsiteY159" fmla="*/ 889000 h 4706410"/>
                  <a:gd name="connsiteX160" fmla="*/ 2184288 w 7146968"/>
                  <a:gd name="connsiteY160" fmla="*/ 804334 h 4706410"/>
                  <a:gd name="connsiteX161" fmla="*/ 2014955 w 7146968"/>
                  <a:gd name="connsiteY161" fmla="*/ 677334 h 4706410"/>
                  <a:gd name="connsiteX162" fmla="*/ 1871021 w 7146968"/>
                  <a:gd name="connsiteY162" fmla="*/ 575734 h 4706410"/>
                  <a:gd name="connsiteX163" fmla="*/ 1786355 w 7146968"/>
                  <a:gd name="connsiteY163" fmla="*/ 533400 h 4706410"/>
                  <a:gd name="connsiteX164" fmla="*/ 1608555 w 7146968"/>
                  <a:gd name="connsiteY164" fmla="*/ 474134 h 4706410"/>
                  <a:gd name="connsiteX165" fmla="*/ 1498488 w 7146968"/>
                  <a:gd name="connsiteY165" fmla="*/ 465667 h 4706410"/>
                  <a:gd name="connsiteX166" fmla="*/ 1176755 w 7146968"/>
                  <a:gd name="connsiteY166" fmla="*/ 508000 h 4706410"/>
                  <a:gd name="connsiteX167" fmla="*/ 931221 w 7146968"/>
                  <a:gd name="connsiteY167" fmla="*/ 728134 h 4706410"/>
                  <a:gd name="connsiteX168" fmla="*/ 897355 w 7146968"/>
                  <a:gd name="connsiteY168" fmla="*/ 778934 h 4706410"/>
                  <a:gd name="connsiteX169" fmla="*/ 880421 w 7146968"/>
                  <a:gd name="connsiteY169" fmla="*/ 838200 h 4706410"/>
                  <a:gd name="connsiteX170" fmla="*/ 863488 w 7146968"/>
                  <a:gd name="connsiteY170" fmla="*/ 905934 h 4706410"/>
                  <a:gd name="connsiteX171" fmla="*/ 880421 w 7146968"/>
                  <a:gd name="connsiteY171" fmla="*/ 1227667 h 4706410"/>
                  <a:gd name="connsiteX172" fmla="*/ 905821 w 7146968"/>
                  <a:gd name="connsiteY172" fmla="*/ 1320800 h 4706410"/>
                  <a:gd name="connsiteX173" fmla="*/ 965088 w 7146968"/>
                  <a:gd name="connsiteY173" fmla="*/ 1413934 h 4706410"/>
                  <a:gd name="connsiteX174" fmla="*/ 1007421 w 7146968"/>
                  <a:gd name="connsiteY174" fmla="*/ 1490134 h 4706410"/>
                  <a:gd name="connsiteX175" fmla="*/ 1058221 w 7146968"/>
                  <a:gd name="connsiteY175" fmla="*/ 1532467 h 4706410"/>
                  <a:gd name="connsiteX176" fmla="*/ 1142888 w 7146968"/>
                  <a:gd name="connsiteY176" fmla="*/ 1617134 h 4706410"/>
                  <a:gd name="connsiteX177" fmla="*/ 1227555 w 7146968"/>
                  <a:gd name="connsiteY177" fmla="*/ 1710267 h 4706410"/>
                  <a:gd name="connsiteX178" fmla="*/ 1312221 w 7146968"/>
                  <a:gd name="connsiteY178" fmla="*/ 1794934 h 4706410"/>
                  <a:gd name="connsiteX179" fmla="*/ 1388421 w 7146968"/>
                  <a:gd name="connsiteY179" fmla="*/ 1862667 h 4706410"/>
                  <a:gd name="connsiteX180" fmla="*/ 1430755 w 7146968"/>
                  <a:gd name="connsiteY180" fmla="*/ 1921934 h 4706410"/>
                  <a:gd name="connsiteX181" fmla="*/ 1354555 w 7146968"/>
                  <a:gd name="connsiteY181" fmla="*/ 1921934 h 4706410"/>
                  <a:gd name="connsiteX182" fmla="*/ 1295288 w 7146968"/>
                  <a:gd name="connsiteY182" fmla="*/ 1888067 h 4706410"/>
                  <a:gd name="connsiteX183" fmla="*/ 1202155 w 7146968"/>
                  <a:gd name="connsiteY183" fmla="*/ 1845734 h 4706410"/>
                  <a:gd name="connsiteX184" fmla="*/ 1125955 w 7146968"/>
                  <a:gd name="connsiteY184" fmla="*/ 1820334 h 4706410"/>
                  <a:gd name="connsiteX185" fmla="*/ 965088 w 7146968"/>
                  <a:gd name="connsiteY185" fmla="*/ 1811867 h 4706410"/>
                  <a:gd name="connsiteX186" fmla="*/ 863488 w 7146968"/>
                  <a:gd name="connsiteY186" fmla="*/ 1803400 h 4706410"/>
                  <a:gd name="connsiteX187" fmla="*/ 787288 w 7146968"/>
                  <a:gd name="connsiteY187" fmla="*/ 1811867 h 4706410"/>
                  <a:gd name="connsiteX188" fmla="*/ 719555 w 7146968"/>
                  <a:gd name="connsiteY188" fmla="*/ 1837267 h 4706410"/>
                  <a:gd name="connsiteX189" fmla="*/ 651821 w 7146968"/>
                  <a:gd name="connsiteY189" fmla="*/ 1896534 h 4706410"/>
                  <a:gd name="connsiteX190" fmla="*/ 541755 w 7146968"/>
                  <a:gd name="connsiteY190" fmla="*/ 1981200 h 4706410"/>
                  <a:gd name="connsiteX191" fmla="*/ 397821 w 7146968"/>
                  <a:gd name="connsiteY191" fmla="*/ 2099734 h 4706410"/>
                  <a:gd name="connsiteX192" fmla="*/ 330088 w 7146968"/>
                  <a:gd name="connsiteY192" fmla="*/ 2159000 h 4706410"/>
                  <a:gd name="connsiteX193" fmla="*/ 279288 w 7146968"/>
                  <a:gd name="connsiteY193" fmla="*/ 2235200 h 4706410"/>
                  <a:gd name="connsiteX194" fmla="*/ 203088 w 7146968"/>
                  <a:gd name="connsiteY194" fmla="*/ 2362200 h 4706410"/>
                  <a:gd name="connsiteX195" fmla="*/ 177688 w 7146968"/>
                  <a:gd name="connsiteY195" fmla="*/ 2446867 h 4706410"/>
                  <a:gd name="connsiteX196" fmla="*/ 236955 w 7146968"/>
                  <a:gd name="connsiteY196" fmla="*/ 2573867 h 4706410"/>
                  <a:gd name="connsiteX197" fmla="*/ 313155 w 7146968"/>
                  <a:gd name="connsiteY197" fmla="*/ 2641600 h 4706410"/>
                  <a:gd name="connsiteX198" fmla="*/ 414755 w 7146968"/>
                  <a:gd name="connsiteY198" fmla="*/ 2709334 h 4706410"/>
                  <a:gd name="connsiteX199" fmla="*/ 507888 w 7146968"/>
                  <a:gd name="connsiteY199" fmla="*/ 2768600 h 4706410"/>
                  <a:gd name="connsiteX200" fmla="*/ 558688 w 7146968"/>
                  <a:gd name="connsiteY200" fmla="*/ 2827867 h 4706410"/>
                  <a:gd name="connsiteX201" fmla="*/ 601021 w 7146968"/>
                  <a:gd name="connsiteY201" fmla="*/ 2895600 h 4706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</a:cxnLst>
                <a:rect l="l" t="t" r="r" b="b"/>
                <a:pathLst>
                  <a:path w="7146968" h="4706410">
                    <a:moveTo>
                      <a:pt x="601021" y="2895600"/>
                    </a:moveTo>
                    <a:cubicBezTo>
                      <a:pt x="571388" y="2919589"/>
                      <a:pt x="431688" y="2954867"/>
                      <a:pt x="380888" y="2971800"/>
                    </a:cubicBezTo>
                    <a:cubicBezTo>
                      <a:pt x="330088" y="2988733"/>
                      <a:pt x="325854" y="2981678"/>
                      <a:pt x="296221" y="2997200"/>
                    </a:cubicBezTo>
                    <a:cubicBezTo>
                      <a:pt x="266588" y="3012722"/>
                      <a:pt x="231310" y="3043767"/>
                      <a:pt x="203088" y="3064934"/>
                    </a:cubicBezTo>
                    <a:cubicBezTo>
                      <a:pt x="174866" y="3086101"/>
                      <a:pt x="148055" y="3101622"/>
                      <a:pt x="126888" y="3124200"/>
                    </a:cubicBezTo>
                    <a:cubicBezTo>
                      <a:pt x="105721" y="3146778"/>
                      <a:pt x="93021" y="3175000"/>
                      <a:pt x="76088" y="3200400"/>
                    </a:cubicBezTo>
                    <a:cubicBezTo>
                      <a:pt x="66210" y="3222978"/>
                      <a:pt x="43633" y="3279423"/>
                      <a:pt x="33755" y="3310467"/>
                    </a:cubicBezTo>
                    <a:cubicBezTo>
                      <a:pt x="23877" y="3341511"/>
                      <a:pt x="37171" y="3325619"/>
                      <a:pt x="16821" y="3386667"/>
                    </a:cubicBezTo>
                    <a:cubicBezTo>
                      <a:pt x="13999" y="3426178"/>
                      <a:pt x="10168" y="3465630"/>
                      <a:pt x="8355" y="3505200"/>
                    </a:cubicBezTo>
                    <a:cubicBezTo>
                      <a:pt x="1230" y="3660693"/>
                      <a:pt x="-14864" y="3656205"/>
                      <a:pt x="33755" y="3784600"/>
                    </a:cubicBezTo>
                    <a:cubicBezTo>
                      <a:pt x="46455" y="3849511"/>
                      <a:pt x="70444" y="3866445"/>
                      <a:pt x="84555" y="3894667"/>
                    </a:cubicBezTo>
                    <a:cubicBezTo>
                      <a:pt x="98666" y="3922889"/>
                      <a:pt x="104310" y="3931356"/>
                      <a:pt x="118421" y="3953934"/>
                    </a:cubicBezTo>
                    <a:cubicBezTo>
                      <a:pt x="132532" y="3976512"/>
                      <a:pt x="149465" y="4007556"/>
                      <a:pt x="169221" y="4030134"/>
                    </a:cubicBezTo>
                    <a:cubicBezTo>
                      <a:pt x="188977" y="4052712"/>
                      <a:pt x="212966" y="4069645"/>
                      <a:pt x="236955" y="4089400"/>
                    </a:cubicBezTo>
                    <a:cubicBezTo>
                      <a:pt x="260944" y="4109155"/>
                      <a:pt x="279288" y="4124678"/>
                      <a:pt x="313155" y="4148667"/>
                    </a:cubicBezTo>
                    <a:cubicBezTo>
                      <a:pt x="347022" y="4172656"/>
                      <a:pt x="407700" y="4213579"/>
                      <a:pt x="440155" y="4233334"/>
                    </a:cubicBezTo>
                    <a:cubicBezTo>
                      <a:pt x="472610" y="4253089"/>
                      <a:pt x="482488" y="4254500"/>
                      <a:pt x="507888" y="4267200"/>
                    </a:cubicBezTo>
                    <a:cubicBezTo>
                      <a:pt x="533288" y="4279900"/>
                      <a:pt x="558688" y="4294012"/>
                      <a:pt x="592555" y="4309534"/>
                    </a:cubicBezTo>
                    <a:cubicBezTo>
                      <a:pt x="626422" y="4325056"/>
                      <a:pt x="688755" y="4354751"/>
                      <a:pt x="711088" y="4360334"/>
                    </a:cubicBezTo>
                    <a:cubicBezTo>
                      <a:pt x="728021" y="4368801"/>
                      <a:pt x="732255" y="4380090"/>
                      <a:pt x="761888" y="4385734"/>
                    </a:cubicBezTo>
                    <a:cubicBezTo>
                      <a:pt x="791521" y="4391378"/>
                      <a:pt x="839499" y="4395611"/>
                      <a:pt x="888888" y="4394200"/>
                    </a:cubicBezTo>
                    <a:cubicBezTo>
                      <a:pt x="938277" y="4392789"/>
                      <a:pt x="1008832" y="4388556"/>
                      <a:pt x="1058221" y="4377267"/>
                    </a:cubicBezTo>
                    <a:cubicBezTo>
                      <a:pt x="1107610" y="4365978"/>
                      <a:pt x="1149943" y="4344811"/>
                      <a:pt x="1185221" y="4326467"/>
                    </a:cubicBezTo>
                    <a:cubicBezTo>
                      <a:pt x="1220499" y="4308123"/>
                      <a:pt x="1243077" y="4289778"/>
                      <a:pt x="1269888" y="4267200"/>
                    </a:cubicBezTo>
                    <a:lnTo>
                      <a:pt x="1346088" y="4191000"/>
                    </a:lnTo>
                    <a:lnTo>
                      <a:pt x="1447688" y="4123267"/>
                    </a:lnTo>
                    <a:cubicBezTo>
                      <a:pt x="1467443" y="4099278"/>
                      <a:pt x="1491432" y="4013200"/>
                      <a:pt x="1515421" y="4013200"/>
                    </a:cubicBezTo>
                    <a:cubicBezTo>
                      <a:pt x="1539410" y="4013200"/>
                      <a:pt x="1564810" y="4085167"/>
                      <a:pt x="1591621" y="4123267"/>
                    </a:cubicBezTo>
                    <a:cubicBezTo>
                      <a:pt x="1618432" y="4161367"/>
                      <a:pt x="1648066" y="4206522"/>
                      <a:pt x="1676288" y="4241800"/>
                    </a:cubicBezTo>
                    <a:cubicBezTo>
                      <a:pt x="1704510" y="4277078"/>
                      <a:pt x="1735555" y="4313767"/>
                      <a:pt x="1760955" y="4334934"/>
                    </a:cubicBezTo>
                    <a:cubicBezTo>
                      <a:pt x="1786355" y="4356101"/>
                      <a:pt x="1804433" y="4356672"/>
                      <a:pt x="1828688" y="4368800"/>
                    </a:cubicBezTo>
                    <a:cubicBezTo>
                      <a:pt x="1860414" y="4384663"/>
                      <a:pt x="1844658" y="4382561"/>
                      <a:pt x="1887955" y="4411134"/>
                    </a:cubicBezTo>
                    <a:cubicBezTo>
                      <a:pt x="1931252" y="4439707"/>
                      <a:pt x="2020874" y="4507708"/>
                      <a:pt x="2088470" y="4540240"/>
                    </a:cubicBezTo>
                    <a:cubicBezTo>
                      <a:pt x="2156066" y="4572772"/>
                      <a:pt x="2231802" y="4592216"/>
                      <a:pt x="2293530" y="4606327"/>
                    </a:cubicBezTo>
                    <a:cubicBezTo>
                      <a:pt x="2355258" y="4620438"/>
                      <a:pt x="2393926" y="4617615"/>
                      <a:pt x="2458837" y="4624907"/>
                    </a:cubicBezTo>
                    <a:lnTo>
                      <a:pt x="2682997" y="4650077"/>
                    </a:lnTo>
                    <a:lnTo>
                      <a:pt x="2848979" y="4668989"/>
                    </a:lnTo>
                    <a:cubicBezTo>
                      <a:pt x="2905561" y="4665854"/>
                      <a:pt x="2983692" y="4650254"/>
                      <a:pt x="3022488" y="4631267"/>
                    </a:cubicBezTo>
                    <a:cubicBezTo>
                      <a:pt x="3061284" y="4612280"/>
                      <a:pt x="3059177" y="4590345"/>
                      <a:pt x="3081755" y="4555067"/>
                    </a:cubicBezTo>
                    <a:cubicBezTo>
                      <a:pt x="3104333" y="4519789"/>
                      <a:pt x="3138200" y="4453467"/>
                      <a:pt x="3157955" y="4419600"/>
                    </a:cubicBezTo>
                    <a:cubicBezTo>
                      <a:pt x="3177710" y="4385733"/>
                      <a:pt x="3183355" y="4375856"/>
                      <a:pt x="3200288" y="4351867"/>
                    </a:cubicBezTo>
                    <a:cubicBezTo>
                      <a:pt x="3217221" y="4327878"/>
                      <a:pt x="3248266" y="4292600"/>
                      <a:pt x="3259555" y="4275667"/>
                    </a:cubicBezTo>
                    <a:cubicBezTo>
                      <a:pt x="3273666" y="4254500"/>
                      <a:pt x="3276488" y="4250267"/>
                      <a:pt x="3284955" y="4224867"/>
                    </a:cubicBezTo>
                    <a:cubicBezTo>
                      <a:pt x="3293422" y="4199467"/>
                      <a:pt x="3301888" y="4151489"/>
                      <a:pt x="3310355" y="4123267"/>
                    </a:cubicBezTo>
                    <a:cubicBezTo>
                      <a:pt x="3318822" y="4095045"/>
                      <a:pt x="3330111" y="4073878"/>
                      <a:pt x="3335755" y="4055534"/>
                    </a:cubicBezTo>
                    <a:cubicBezTo>
                      <a:pt x="3342811" y="4032956"/>
                      <a:pt x="3337166" y="3989211"/>
                      <a:pt x="3352688" y="3987800"/>
                    </a:cubicBezTo>
                    <a:cubicBezTo>
                      <a:pt x="3368210" y="3986389"/>
                      <a:pt x="3409133" y="4030134"/>
                      <a:pt x="3428888" y="4047067"/>
                    </a:cubicBezTo>
                    <a:cubicBezTo>
                      <a:pt x="3448643" y="4064000"/>
                      <a:pt x="3384070" y="4045824"/>
                      <a:pt x="3471221" y="4089400"/>
                    </a:cubicBezTo>
                    <a:cubicBezTo>
                      <a:pt x="3508597" y="4139236"/>
                      <a:pt x="3514966" y="4141611"/>
                      <a:pt x="3538955" y="4165600"/>
                    </a:cubicBezTo>
                    <a:cubicBezTo>
                      <a:pt x="3562944" y="4189589"/>
                      <a:pt x="3592577" y="4212167"/>
                      <a:pt x="3615155" y="4233334"/>
                    </a:cubicBezTo>
                    <a:cubicBezTo>
                      <a:pt x="3637733" y="4254501"/>
                      <a:pt x="3654666" y="4271433"/>
                      <a:pt x="3674421" y="4292600"/>
                    </a:cubicBezTo>
                    <a:cubicBezTo>
                      <a:pt x="3694176" y="4313767"/>
                      <a:pt x="3713932" y="4341990"/>
                      <a:pt x="3733688" y="4360334"/>
                    </a:cubicBezTo>
                    <a:cubicBezTo>
                      <a:pt x="3753444" y="4378679"/>
                      <a:pt x="3774175" y="4384184"/>
                      <a:pt x="3792955" y="4402667"/>
                    </a:cubicBezTo>
                    <a:cubicBezTo>
                      <a:pt x="3811735" y="4421150"/>
                      <a:pt x="3813690" y="4446618"/>
                      <a:pt x="3846369" y="4471232"/>
                    </a:cubicBezTo>
                    <a:cubicBezTo>
                      <a:pt x="3879048" y="4495846"/>
                      <a:pt x="3928858" y="4526701"/>
                      <a:pt x="3989031" y="4550353"/>
                    </a:cubicBezTo>
                    <a:cubicBezTo>
                      <a:pt x="4049205" y="4574005"/>
                      <a:pt x="4141139" y="4593038"/>
                      <a:pt x="4207410" y="4613145"/>
                    </a:cubicBezTo>
                    <a:cubicBezTo>
                      <a:pt x="4273681" y="4633252"/>
                      <a:pt x="4318840" y="4655122"/>
                      <a:pt x="4386660" y="4670995"/>
                    </a:cubicBezTo>
                    <a:cubicBezTo>
                      <a:pt x="4454480" y="4686868"/>
                      <a:pt x="4548248" y="4696196"/>
                      <a:pt x="4628577" y="4701566"/>
                    </a:cubicBezTo>
                    <a:cubicBezTo>
                      <a:pt x="4708906" y="4706936"/>
                      <a:pt x="4782955" y="4708346"/>
                      <a:pt x="4868636" y="4703213"/>
                    </a:cubicBezTo>
                    <a:cubicBezTo>
                      <a:pt x="4954317" y="4698080"/>
                      <a:pt x="5060820" y="4667943"/>
                      <a:pt x="5142664" y="4670765"/>
                    </a:cubicBezTo>
                    <a:cubicBezTo>
                      <a:pt x="5241442" y="4667943"/>
                      <a:pt x="5359873" y="4587050"/>
                      <a:pt x="5418555" y="4563534"/>
                    </a:cubicBezTo>
                    <a:cubicBezTo>
                      <a:pt x="5477237" y="4540018"/>
                      <a:pt x="5470766" y="4546600"/>
                      <a:pt x="5494755" y="4529667"/>
                    </a:cubicBezTo>
                    <a:cubicBezTo>
                      <a:pt x="5518744" y="4512734"/>
                      <a:pt x="5535677" y="4485923"/>
                      <a:pt x="5562488" y="4461934"/>
                    </a:cubicBezTo>
                    <a:cubicBezTo>
                      <a:pt x="5589299" y="4437945"/>
                      <a:pt x="5630221" y="4405490"/>
                      <a:pt x="5655621" y="4385734"/>
                    </a:cubicBezTo>
                    <a:cubicBezTo>
                      <a:pt x="5681021" y="4365978"/>
                      <a:pt x="5695925" y="4356042"/>
                      <a:pt x="5714888" y="4343400"/>
                    </a:cubicBezTo>
                    <a:cubicBezTo>
                      <a:pt x="5731821" y="4327878"/>
                      <a:pt x="5743110" y="4320822"/>
                      <a:pt x="5757221" y="4292600"/>
                    </a:cubicBezTo>
                    <a:cubicBezTo>
                      <a:pt x="5771332" y="4264378"/>
                      <a:pt x="5788266" y="4206523"/>
                      <a:pt x="5799555" y="4174067"/>
                    </a:cubicBezTo>
                    <a:cubicBezTo>
                      <a:pt x="5799563" y="4174039"/>
                      <a:pt x="5820717" y="4110580"/>
                      <a:pt x="5824955" y="4097867"/>
                    </a:cubicBezTo>
                    <a:cubicBezTo>
                      <a:pt x="5836244" y="4061178"/>
                      <a:pt x="5830599" y="4001911"/>
                      <a:pt x="5858821" y="3987800"/>
                    </a:cubicBezTo>
                    <a:cubicBezTo>
                      <a:pt x="5887043" y="3973689"/>
                      <a:pt x="5916677" y="4010378"/>
                      <a:pt x="5994288" y="4013200"/>
                    </a:cubicBezTo>
                    <a:cubicBezTo>
                      <a:pt x="6073483" y="4037655"/>
                      <a:pt x="6163917" y="4073475"/>
                      <a:pt x="6231874" y="4086564"/>
                    </a:cubicBezTo>
                    <a:cubicBezTo>
                      <a:pt x="6299831" y="4099653"/>
                      <a:pt x="6341663" y="4100515"/>
                      <a:pt x="6402030" y="4091736"/>
                    </a:cubicBezTo>
                    <a:cubicBezTo>
                      <a:pt x="6462398" y="4082957"/>
                      <a:pt x="6530803" y="4058266"/>
                      <a:pt x="6594079" y="4033888"/>
                    </a:cubicBezTo>
                    <a:cubicBezTo>
                      <a:pt x="6657355" y="4009510"/>
                      <a:pt x="6736309" y="3972904"/>
                      <a:pt x="6781688" y="3945467"/>
                    </a:cubicBezTo>
                    <a:cubicBezTo>
                      <a:pt x="6827067" y="3918030"/>
                      <a:pt x="6840955" y="3900311"/>
                      <a:pt x="6866355" y="3869267"/>
                    </a:cubicBezTo>
                    <a:cubicBezTo>
                      <a:pt x="6891755" y="3838223"/>
                      <a:pt x="6914333" y="3793067"/>
                      <a:pt x="6934088" y="3759200"/>
                    </a:cubicBezTo>
                    <a:cubicBezTo>
                      <a:pt x="6953843" y="3725333"/>
                      <a:pt x="6969366" y="3697111"/>
                      <a:pt x="6984888" y="3666067"/>
                    </a:cubicBezTo>
                    <a:cubicBezTo>
                      <a:pt x="7000410" y="3635023"/>
                      <a:pt x="7015932" y="3603978"/>
                      <a:pt x="7027221" y="3572934"/>
                    </a:cubicBezTo>
                    <a:cubicBezTo>
                      <a:pt x="7038510" y="3541890"/>
                      <a:pt x="7039921" y="3512256"/>
                      <a:pt x="7052621" y="3479800"/>
                    </a:cubicBezTo>
                    <a:cubicBezTo>
                      <a:pt x="7065321" y="3447344"/>
                      <a:pt x="7089310" y="3414889"/>
                      <a:pt x="7103421" y="3378200"/>
                    </a:cubicBezTo>
                    <a:cubicBezTo>
                      <a:pt x="7117532" y="3341511"/>
                      <a:pt x="7131643" y="3333045"/>
                      <a:pt x="7137288" y="3259667"/>
                    </a:cubicBezTo>
                    <a:cubicBezTo>
                      <a:pt x="7146038" y="3128427"/>
                      <a:pt x="7153784" y="3082271"/>
                      <a:pt x="7137288" y="2937934"/>
                    </a:cubicBezTo>
                    <a:cubicBezTo>
                      <a:pt x="7133324" y="2903251"/>
                      <a:pt x="7124588" y="2868790"/>
                      <a:pt x="7111888" y="2836334"/>
                    </a:cubicBezTo>
                    <a:cubicBezTo>
                      <a:pt x="7099188" y="2803878"/>
                      <a:pt x="7075199" y="2775656"/>
                      <a:pt x="7061088" y="2743200"/>
                    </a:cubicBezTo>
                    <a:cubicBezTo>
                      <a:pt x="7046977" y="2710744"/>
                      <a:pt x="7037099" y="2668411"/>
                      <a:pt x="7027221" y="2641600"/>
                    </a:cubicBezTo>
                    <a:cubicBezTo>
                      <a:pt x="7017560" y="2602954"/>
                      <a:pt x="7024097" y="2612963"/>
                      <a:pt x="7001821" y="2582334"/>
                    </a:cubicBezTo>
                    <a:cubicBezTo>
                      <a:pt x="6985221" y="2559510"/>
                      <a:pt x="6980654" y="2541411"/>
                      <a:pt x="6951021" y="2514600"/>
                    </a:cubicBezTo>
                    <a:cubicBezTo>
                      <a:pt x="6921388" y="2487789"/>
                      <a:pt x="6856476" y="2441222"/>
                      <a:pt x="6824021" y="2421467"/>
                    </a:cubicBezTo>
                    <a:cubicBezTo>
                      <a:pt x="6791566" y="2401712"/>
                      <a:pt x="6808599" y="2406530"/>
                      <a:pt x="6756288" y="2396067"/>
                    </a:cubicBezTo>
                    <a:cubicBezTo>
                      <a:pt x="6728066" y="2379134"/>
                      <a:pt x="6691377" y="2336800"/>
                      <a:pt x="6654688" y="2319867"/>
                    </a:cubicBezTo>
                    <a:cubicBezTo>
                      <a:pt x="6617999" y="2302934"/>
                      <a:pt x="6571433" y="2304345"/>
                      <a:pt x="6536155" y="2294467"/>
                    </a:cubicBezTo>
                    <a:cubicBezTo>
                      <a:pt x="6500877" y="2284589"/>
                      <a:pt x="6549714" y="2296164"/>
                      <a:pt x="6443021" y="2260600"/>
                    </a:cubicBezTo>
                    <a:cubicBezTo>
                      <a:pt x="6338599" y="2260600"/>
                      <a:pt x="6201722" y="2253544"/>
                      <a:pt x="6129755" y="2260600"/>
                    </a:cubicBezTo>
                    <a:cubicBezTo>
                      <a:pt x="6057788" y="2267656"/>
                      <a:pt x="6040854" y="2293056"/>
                      <a:pt x="6011221" y="2302934"/>
                    </a:cubicBezTo>
                    <a:cubicBezTo>
                      <a:pt x="5981588" y="2312812"/>
                      <a:pt x="5988394" y="2307720"/>
                      <a:pt x="5951955" y="2319867"/>
                    </a:cubicBezTo>
                    <a:cubicBezTo>
                      <a:pt x="5900091" y="2268006"/>
                      <a:pt x="5952168" y="2327549"/>
                      <a:pt x="5926555" y="2167467"/>
                    </a:cubicBezTo>
                    <a:cubicBezTo>
                      <a:pt x="5922325" y="2141029"/>
                      <a:pt x="5905557" y="2117677"/>
                      <a:pt x="5901155" y="2091267"/>
                    </a:cubicBezTo>
                    <a:cubicBezTo>
                      <a:pt x="5897374" y="2068584"/>
                      <a:pt x="5880265" y="1962564"/>
                      <a:pt x="5875755" y="1955800"/>
                    </a:cubicBezTo>
                    <a:cubicBezTo>
                      <a:pt x="5867288" y="1938867"/>
                      <a:pt x="5861644" y="1928989"/>
                      <a:pt x="5850355" y="1905000"/>
                    </a:cubicBezTo>
                    <a:cubicBezTo>
                      <a:pt x="5839066" y="1881011"/>
                      <a:pt x="5819310" y="1838678"/>
                      <a:pt x="5808021" y="1811867"/>
                    </a:cubicBezTo>
                    <a:cubicBezTo>
                      <a:pt x="5792499" y="1776589"/>
                      <a:pt x="5769921" y="1725790"/>
                      <a:pt x="5757221" y="1693334"/>
                    </a:cubicBezTo>
                    <a:cubicBezTo>
                      <a:pt x="5743110" y="1656645"/>
                      <a:pt x="5737466" y="1622778"/>
                      <a:pt x="5723355" y="1591734"/>
                    </a:cubicBezTo>
                    <a:cubicBezTo>
                      <a:pt x="5709244" y="1560690"/>
                      <a:pt x="5685255" y="1531056"/>
                      <a:pt x="5672555" y="1507067"/>
                    </a:cubicBezTo>
                    <a:cubicBezTo>
                      <a:pt x="5659855" y="1483078"/>
                      <a:pt x="5657033" y="1468967"/>
                      <a:pt x="5647155" y="1447800"/>
                    </a:cubicBezTo>
                    <a:cubicBezTo>
                      <a:pt x="5637277" y="1426633"/>
                      <a:pt x="5628810" y="1409700"/>
                      <a:pt x="5613288" y="1380067"/>
                    </a:cubicBezTo>
                    <a:cubicBezTo>
                      <a:pt x="5597766" y="1350434"/>
                      <a:pt x="5572366" y="1302456"/>
                      <a:pt x="5554021" y="1270000"/>
                    </a:cubicBezTo>
                    <a:cubicBezTo>
                      <a:pt x="5535676" y="1237544"/>
                      <a:pt x="5521565" y="1216378"/>
                      <a:pt x="5503221" y="1185334"/>
                    </a:cubicBezTo>
                    <a:cubicBezTo>
                      <a:pt x="5484877" y="1154290"/>
                      <a:pt x="5462299" y="1110545"/>
                      <a:pt x="5443955" y="1083734"/>
                    </a:cubicBezTo>
                    <a:cubicBezTo>
                      <a:pt x="5425611" y="1056923"/>
                      <a:pt x="5411499" y="1048456"/>
                      <a:pt x="5393155" y="1024467"/>
                    </a:cubicBezTo>
                    <a:cubicBezTo>
                      <a:pt x="5374811" y="1000478"/>
                      <a:pt x="5350821" y="962378"/>
                      <a:pt x="5333888" y="939800"/>
                    </a:cubicBezTo>
                    <a:cubicBezTo>
                      <a:pt x="5316955" y="917222"/>
                      <a:pt x="5309899" y="905933"/>
                      <a:pt x="5291555" y="889000"/>
                    </a:cubicBezTo>
                    <a:cubicBezTo>
                      <a:pt x="5273211" y="872067"/>
                      <a:pt x="5246399" y="850900"/>
                      <a:pt x="5223821" y="838200"/>
                    </a:cubicBezTo>
                    <a:cubicBezTo>
                      <a:pt x="5201243" y="825500"/>
                      <a:pt x="5182899" y="822678"/>
                      <a:pt x="5156088" y="812800"/>
                    </a:cubicBezTo>
                    <a:cubicBezTo>
                      <a:pt x="5129277" y="802922"/>
                      <a:pt x="5096822" y="788812"/>
                      <a:pt x="5062955" y="778934"/>
                    </a:cubicBezTo>
                    <a:cubicBezTo>
                      <a:pt x="5029088" y="769056"/>
                      <a:pt x="4982521" y="760590"/>
                      <a:pt x="4952888" y="753534"/>
                    </a:cubicBezTo>
                    <a:cubicBezTo>
                      <a:pt x="4923255" y="746478"/>
                      <a:pt x="4930538" y="751728"/>
                      <a:pt x="4885155" y="736600"/>
                    </a:cubicBezTo>
                    <a:cubicBezTo>
                      <a:pt x="4852700" y="743655"/>
                      <a:pt x="4787788" y="780345"/>
                      <a:pt x="4758155" y="795867"/>
                    </a:cubicBezTo>
                    <a:cubicBezTo>
                      <a:pt x="4721466" y="818445"/>
                      <a:pt x="4691832" y="839612"/>
                      <a:pt x="4665021" y="872067"/>
                    </a:cubicBezTo>
                    <a:cubicBezTo>
                      <a:pt x="4638210" y="904522"/>
                      <a:pt x="4612810" y="958145"/>
                      <a:pt x="4597288" y="990600"/>
                    </a:cubicBezTo>
                    <a:cubicBezTo>
                      <a:pt x="4581766" y="1023055"/>
                      <a:pt x="4577532" y="1049867"/>
                      <a:pt x="4571888" y="1066800"/>
                    </a:cubicBezTo>
                    <a:cubicBezTo>
                      <a:pt x="4562010" y="1103489"/>
                      <a:pt x="4552132" y="1193801"/>
                      <a:pt x="4538021" y="1210734"/>
                    </a:cubicBezTo>
                    <a:cubicBezTo>
                      <a:pt x="4521088" y="1196623"/>
                      <a:pt x="4501865" y="1184875"/>
                      <a:pt x="4487221" y="1168400"/>
                    </a:cubicBezTo>
                    <a:cubicBezTo>
                      <a:pt x="4468952" y="1147847"/>
                      <a:pt x="4463232" y="1090789"/>
                      <a:pt x="4444888" y="1049867"/>
                    </a:cubicBezTo>
                    <a:cubicBezTo>
                      <a:pt x="4426544" y="1008945"/>
                      <a:pt x="4396910" y="960967"/>
                      <a:pt x="4377155" y="922867"/>
                    </a:cubicBezTo>
                    <a:cubicBezTo>
                      <a:pt x="4339087" y="770602"/>
                      <a:pt x="4344699" y="856545"/>
                      <a:pt x="4326355" y="821267"/>
                    </a:cubicBezTo>
                    <a:cubicBezTo>
                      <a:pt x="4308011" y="785989"/>
                      <a:pt x="4286844" y="746478"/>
                      <a:pt x="4267088" y="711200"/>
                    </a:cubicBezTo>
                    <a:cubicBezTo>
                      <a:pt x="4247332" y="675922"/>
                      <a:pt x="4257268" y="674261"/>
                      <a:pt x="4207821" y="609600"/>
                    </a:cubicBezTo>
                    <a:cubicBezTo>
                      <a:pt x="4183455" y="577737"/>
                      <a:pt x="4149559" y="552344"/>
                      <a:pt x="4131621" y="516467"/>
                    </a:cubicBezTo>
                    <a:cubicBezTo>
                      <a:pt x="4120332" y="493889"/>
                      <a:pt x="4113277" y="472723"/>
                      <a:pt x="4097755" y="448734"/>
                    </a:cubicBezTo>
                    <a:cubicBezTo>
                      <a:pt x="4082233" y="424745"/>
                      <a:pt x="4056833" y="395112"/>
                      <a:pt x="4038488" y="372534"/>
                    </a:cubicBezTo>
                    <a:cubicBezTo>
                      <a:pt x="4020144" y="349956"/>
                      <a:pt x="4004621" y="333023"/>
                      <a:pt x="3987688" y="313267"/>
                    </a:cubicBezTo>
                    <a:cubicBezTo>
                      <a:pt x="3970755" y="293511"/>
                      <a:pt x="3960877" y="275167"/>
                      <a:pt x="3936888" y="254000"/>
                    </a:cubicBezTo>
                    <a:cubicBezTo>
                      <a:pt x="3912899" y="232833"/>
                      <a:pt x="3869155" y="206023"/>
                      <a:pt x="3843755" y="186267"/>
                    </a:cubicBezTo>
                    <a:cubicBezTo>
                      <a:pt x="3818355" y="166512"/>
                      <a:pt x="3809888" y="149578"/>
                      <a:pt x="3784488" y="135467"/>
                    </a:cubicBezTo>
                    <a:cubicBezTo>
                      <a:pt x="3759088" y="121356"/>
                      <a:pt x="3732893" y="109908"/>
                      <a:pt x="3691355" y="101600"/>
                    </a:cubicBezTo>
                    <a:cubicBezTo>
                      <a:pt x="3661850" y="86848"/>
                      <a:pt x="3639144" y="77612"/>
                      <a:pt x="3615155" y="67734"/>
                    </a:cubicBezTo>
                    <a:cubicBezTo>
                      <a:pt x="3591166" y="57856"/>
                      <a:pt x="3578465" y="52212"/>
                      <a:pt x="3547421" y="42334"/>
                    </a:cubicBezTo>
                    <a:cubicBezTo>
                      <a:pt x="3516377" y="32456"/>
                      <a:pt x="3465577" y="15523"/>
                      <a:pt x="3428888" y="8467"/>
                    </a:cubicBezTo>
                    <a:cubicBezTo>
                      <a:pt x="3392199" y="1411"/>
                      <a:pt x="3361155" y="2822"/>
                      <a:pt x="3327288" y="0"/>
                    </a:cubicBezTo>
                    <a:cubicBezTo>
                      <a:pt x="3265199" y="2822"/>
                      <a:pt x="3203016" y="4039"/>
                      <a:pt x="3141021" y="8467"/>
                    </a:cubicBezTo>
                    <a:cubicBezTo>
                      <a:pt x="3127486" y="9434"/>
                      <a:pt x="3063918" y="21838"/>
                      <a:pt x="3047888" y="25400"/>
                    </a:cubicBezTo>
                    <a:cubicBezTo>
                      <a:pt x="3026051" y="30253"/>
                      <a:pt x="3014021" y="31045"/>
                      <a:pt x="2988621" y="42334"/>
                    </a:cubicBezTo>
                    <a:cubicBezTo>
                      <a:pt x="2963221" y="53623"/>
                      <a:pt x="2926532" y="73379"/>
                      <a:pt x="2895488" y="93134"/>
                    </a:cubicBezTo>
                    <a:cubicBezTo>
                      <a:pt x="2864444" y="112889"/>
                      <a:pt x="2827755" y="142523"/>
                      <a:pt x="2802355" y="160867"/>
                    </a:cubicBezTo>
                    <a:cubicBezTo>
                      <a:pt x="2776955" y="179211"/>
                      <a:pt x="2802948" y="163294"/>
                      <a:pt x="2743088" y="203200"/>
                    </a:cubicBezTo>
                    <a:cubicBezTo>
                      <a:pt x="2724744" y="225778"/>
                      <a:pt x="2709221" y="265290"/>
                      <a:pt x="2692288" y="296334"/>
                    </a:cubicBezTo>
                    <a:cubicBezTo>
                      <a:pt x="2675717" y="346046"/>
                      <a:pt x="2655599" y="348545"/>
                      <a:pt x="2641488" y="389467"/>
                    </a:cubicBezTo>
                    <a:cubicBezTo>
                      <a:pt x="2627377" y="430389"/>
                      <a:pt x="2620321" y="499534"/>
                      <a:pt x="2607621" y="541867"/>
                    </a:cubicBezTo>
                    <a:cubicBezTo>
                      <a:pt x="2594921" y="584200"/>
                      <a:pt x="2576577" y="612423"/>
                      <a:pt x="2565288" y="643467"/>
                    </a:cubicBezTo>
                    <a:cubicBezTo>
                      <a:pt x="2553999" y="674511"/>
                      <a:pt x="2548204" y="694870"/>
                      <a:pt x="2539888" y="728134"/>
                    </a:cubicBezTo>
                    <a:cubicBezTo>
                      <a:pt x="2542710" y="778934"/>
                      <a:pt x="2542523" y="829991"/>
                      <a:pt x="2548355" y="880534"/>
                    </a:cubicBezTo>
                    <a:cubicBezTo>
                      <a:pt x="2551726" y="909747"/>
                      <a:pt x="2563959" y="944281"/>
                      <a:pt x="2573755" y="973667"/>
                    </a:cubicBezTo>
                    <a:cubicBezTo>
                      <a:pt x="2585044" y="1004711"/>
                      <a:pt x="2599155" y="1039989"/>
                      <a:pt x="2616088" y="1066800"/>
                    </a:cubicBezTo>
                    <a:cubicBezTo>
                      <a:pt x="2633021" y="1093611"/>
                      <a:pt x="2661244" y="1111956"/>
                      <a:pt x="2675355" y="1134534"/>
                    </a:cubicBezTo>
                    <a:cubicBezTo>
                      <a:pt x="2689466" y="1157112"/>
                      <a:pt x="2707811" y="1192389"/>
                      <a:pt x="2700755" y="1202267"/>
                    </a:cubicBezTo>
                    <a:cubicBezTo>
                      <a:pt x="2693699" y="1212145"/>
                      <a:pt x="2654024" y="1202551"/>
                      <a:pt x="2633021" y="1193800"/>
                    </a:cubicBezTo>
                    <a:cubicBezTo>
                      <a:pt x="2619580" y="1188200"/>
                      <a:pt x="2586455" y="1141589"/>
                      <a:pt x="2565288" y="1117600"/>
                    </a:cubicBezTo>
                    <a:cubicBezTo>
                      <a:pt x="2544121" y="1093611"/>
                      <a:pt x="2528599" y="1069623"/>
                      <a:pt x="2506021" y="1049867"/>
                    </a:cubicBezTo>
                    <a:cubicBezTo>
                      <a:pt x="2483443" y="1030111"/>
                      <a:pt x="2463688" y="1025878"/>
                      <a:pt x="2429821" y="999067"/>
                    </a:cubicBezTo>
                    <a:cubicBezTo>
                      <a:pt x="2395954" y="972256"/>
                      <a:pt x="2432100" y="981341"/>
                      <a:pt x="2302821" y="889000"/>
                    </a:cubicBezTo>
                    <a:cubicBezTo>
                      <a:pt x="2263310" y="860778"/>
                      <a:pt x="2232266" y="839612"/>
                      <a:pt x="2184288" y="804334"/>
                    </a:cubicBezTo>
                    <a:cubicBezTo>
                      <a:pt x="2136310" y="769056"/>
                      <a:pt x="2067166" y="715434"/>
                      <a:pt x="2014955" y="677334"/>
                    </a:cubicBezTo>
                    <a:cubicBezTo>
                      <a:pt x="1962744" y="639234"/>
                      <a:pt x="1909121" y="599723"/>
                      <a:pt x="1871021" y="575734"/>
                    </a:cubicBezTo>
                    <a:cubicBezTo>
                      <a:pt x="1832921" y="551745"/>
                      <a:pt x="1830099" y="550333"/>
                      <a:pt x="1786355" y="533400"/>
                    </a:cubicBezTo>
                    <a:cubicBezTo>
                      <a:pt x="1742611" y="516467"/>
                      <a:pt x="1656533" y="485423"/>
                      <a:pt x="1608555" y="474134"/>
                    </a:cubicBezTo>
                    <a:cubicBezTo>
                      <a:pt x="1560577" y="462845"/>
                      <a:pt x="1535177" y="468489"/>
                      <a:pt x="1498488" y="465667"/>
                    </a:cubicBezTo>
                    <a:cubicBezTo>
                      <a:pt x="1426521" y="471311"/>
                      <a:pt x="1241666" y="498122"/>
                      <a:pt x="1176755" y="508000"/>
                    </a:cubicBezTo>
                    <a:cubicBezTo>
                      <a:pt x="1082211" y="551744"/>
                      <a:pt x="977788" y="682978"/>
                      <a:pt x="931221" y="728134"/>
                    </a:cubicBezTo>
                    <a:cubicBezTo>
                      <a:pt x="884654" y="773290"/>
                      <a:pt x="923212" y="753075"/>
                      <a:pt x="897355" y="778934"/>
                    </a:cubicBezTo>
                    <a:cubicBezTo>
                      <a:pt x="887928" y="807215"/>
                      <a:pt x="887507" y="806313"/>
                      <a:pt x="880421" y="838200"/>
                    </a:cubicBezTo>
                    <a:cubicBezTo>
                      <a:pt x="866797" y="899508"/>
                      <a:pt x="878619" y="860542"/>
                      <a:pt x="863488" y="905934"/>
                    </a:cubicBezTo>
                    <a:cubicBezTo>
                      <a:pt x="864519" y="939957"/>
                      <a:pt x="873366" y="1158523"/>
                      <a:pt x="880421" y="1227667"/>
                    </a:cubicBezTo>
                    <a:cubicBezTo>
                      <a:pt x="887476" y="1296811"/>
                      <a:pt x="891710" y="1289756"/>
                      <a:pt x="905821" y="1320800"/>
                    </a:cubicBezTo>
                    <a:cubicBezTo>
                      <a:pt x="919932" y="1351845"/>
                      <a:pt x="948155" y="1385712"/>
                      <a:pt x="965088" y="1413934"/>
                    </a:cubicBezTo>
                    <a:cubicBezTo>
                      <a:pt x="982021" y="1442156"/>
                      <a:pt x="967884" y="1437418"/>
                      <a:pt x="1007421" y="1490134"/>
                    </a:cubicBezTo>
                    <a:cubicBezTo>
                      <a:pt x="1023719" y="1511864"/>
                      <a:pt x="1036708" y="1518126"/>
                      <a:pt x="1058221" y="1532467"/>
                    </a:cubicBezTo>
                    <a:cubicBezTo>
                      <a:pt x="1080799" y="1553634"/>
                      <a:pt x="1114666" y="1587501"/>
                      <a:pt x="1142888" y="1617134"/>
                    </a:cubicBezTo>
                    <a:cubicBezTo>
                      <a:pt x="1171110" y="1646767"/>
                      <a:pt x="1199333" y="1680634"/>
                      <a:pt x="1227555" y="1710267"/>
                    </a:cubicBezTo>
                    <a:cubicBezTo>
                      <a:pt x="1255777" y="1739900"/>
                      <a:pt x="1285410" y="1769534"/>
                      <a:pt x="1312221" y="1794934"/>
                    </a:cubicBezTo>
                    <a:cubicBezTo>
                      <a:pt x="1339032" y="1820334"/>
                      <a:pt x="1368665" y="1841500"/>
                      <a:pt x="1388421" y="1862667"/>
                    </a:cubicBezTo>
                    <a:cubicBezTo>
                      <a:pt x="1408177" y="1883834"/>
                      <a:pt x="1436399" y="1912056"/>
                      <a:pt x="1430755" y="1921934"/>
                    </a:cubicBezTo>
                    <a:cubicBezTo>
                      <a:pt x="1425111" y="1931812"/>
                      <a:pt x="1377133" y="1927578"/>
                      <a:pt x="1354555" y="1921934"/>
                    </a:cubicBezTo>
                    <a:cubicBezTo>
                      <a:pt x="1331977" y="1916290"/>
                      <a:pt x="1320688" y="1900767"/>
                      <a:pt x="1295288" y="1888067"/>
                    </a:cubicBezTo>
                    <a:cubicBezTo>
                      <a:pt x="1269888" y="1875367"/>
                      <a:pt x="1230377" y="1857023"/>
                      <a:pt x="1202155" y="1845734"/>
                    </a:cubicBezTo>
                    <a:cubicBezTo>
                      <a:pt x="1173029" y="1816608"/>
                      <a:pt x="1188326" y="1825132"/>
                      <a:pt x="1125955" y="1820334"/>
                    </a:cubicBezTo>
                    <a:cubicBezTo>
                      <a:pt x="1072417" y="1816216"/>
                      <a:pt x="1018673" y="1815324"/>
                      <a:pt x="965088" y="1811867"/>
                    </a:cubicBezTo>
                    <a:cubicBezTo>
                      <a:pt x="931174" y="1809679"/>
                      <a:pt x="897355" y="1806222"/>
                      <a:pt x="863488" y="1803400"/>
                    </a:cubicBezTo>
                    <a:cubicBezTo>
                      <a:pt x="838088" y="1806222"/>
                      <a:pt x="812497" y="1807665"/>
                      <a:pt x="787288" y="1811867"/>
                    </a:cubicBezTo>
                    <a:cubicBezTo>
                      <a:pt x="775914" y="1813763"/>
                      <a:pt x="721737" y="1836394"/>
                      <a:pt x="719555" y="1837267"/>
                    </a:cubicBezTo>
                    <a:cubicBezTo>
                      <a:pt x="696977" y="1851378"/>
                      <a:pt x="681454" y="1872545"/>
                      <a:pt x="651821" y="1896534"/>
                    </a:cubicBezTo>
                    <a:cubicBezTo>
                      <a:pt x="622188" y="1920523"/>
                      <a:pt x="584088" y="1947333"/>
                      <a:pt x="541755" y="1981200"/>
                    </a:cubicBezTo>
                    <a:cubicBezTo>
                      <a:pt x="499422" y="2015067"/>
                      <a:pt x="433099" y="2070101"/>
                      <a:pt x="397821" y="2099734"/>
                    </a:cubicBezTo>
                    <a:cubicBezTo>
                      <a:pt x="362543" y="2129367"/>
                      <a:pt x="376255" y="2099643"/>
                      <a:pt x="330088" y="2159000"/>
                    </a:cubicBezTo>
                    <a:cubicBezTo>
                      <a:pt x="301867" y="2195283"/>
                      <a:pt x="300455" y="2201333"/>
                      <a:pt x="279288" y="2235200"/>
                    </a:cubicBezTo>
                    <a:cubicBezTo>
                      <a:pt x="258121" y="2269067"/>
                      <a:pt x="220021" y="2326922"/>
                      <a:pt x="203088" y="2362200"/>
                    </a:cubicBezTo>
                    <a:cubicBezTo>
                      <a:pt x="186155" y="2397478"/>
                      <a:pt x="172044" y="2411589"/>
                      <a:pt x="177688" y="2446867"/>
                    </a:cubicBezTo>
                    <a:cubicBezTo>
                      <a:pt x="183332" y="2482145"/>
                      <a:pt x="214377" y="2541412"/>
                      <a:pt x="236955" y="2573867"/>
                    </a:cubicBezTo>
                    <a:cubicBezTo>
                      <a:pt x="259533" y="2606322"/>
                      <a:pt x="283522" y="2619022"/>
                      <a:pt x="313155" y="2641600"/>
                    </a:cubicBezTo>
                    <a:cubicBezTo>
                      <a:pt x="342788" y="2664178"/>
                      <a:pt x="382300" y="2688167"/>
                      <a:pt x="414755" y="2709334"/>
                    </a:cubicBezTo>
                    <a:cubicBezTo>
                      <a:pt x="447210" y="2730501"/>
                      <a:pt x="451909" y="2749942"/>
                      <a:pt x="507888" y="2768600"/>
                    </a:cubicBezTo>
                    <a:cubicBezTo>
                      <a:pt x="531877" y="2788355"/>
                      <a:pt x="543166" y="2806700"/>
                      <a:pt x="558688" y="2827867"/>
                    </a:cubicBezTo>
                    <a:cubicBezTo>
                      <a:pt x="578839" y="2888320"/>
                      <a:pt x="560769" y="2868766"/>
                      <a:pt x="601021" y="289560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5" name="Gruppieren 54"/>
          <p:cNvGrpSpPr/>
          <p:nvPr/>
        </p:nvGrpSpPr>
        <p:grpSpPr>
          <a:xfrm>
            <a:off x="3755199" y="3637747"/>
            <a:ext cx="1623599" cy="1044264"/>
            <a:chOff x="3236433" y="5307594"/>
            <a:chExt cx="1623599" cy="1392350"/>
          </a:xfrm>
        </p:grpSpPr>
        <p:sp>
          <p:nvSpPr>
            <p:cNvPr id="56" name="Freeform 9"/>
            <p:cNvSpPr/>
            <p:nvPr/>
          </p:nvSpPr>
          <p:spPr>
            <a:xfrm>
              <a:off x="3574475" y="5669707"/>
              <a:ext cx="1096445" cy="665008"/>
            </a:xfrm>
            <a:custGeom>
              <a:avLst/>
              <a:gdLst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1500996 w 1500996"/>
                <a:gd name="connsiteY3" fmla="*/ 948905 h 1017917"/>
                <a:gd name="connsiteX4" fmla="*/ 1112808 w 1500996"/>
                <a:gd name="connsiteY4" fmla="*/ 940279 h 1017917"/>
                <a:gd name="connsiteX5" fmla="*/ 586596 w 1500996"/>
                <a:gd name="connsiteY5" fmla="*/ 905773 h 1017917"/>
                <a:gd name="connsiteX6" fmla="*/ 319178 w 1500996"/>
                <a:gd name="connsiteY6" fmla="*/ 819509 h 1017917"/>
                <a:gd name="connsiteX7" fmla="*/ 155276 w 1500996"/>
                <a:gd name="connsiteY7" fmla="*/ 586596 h 1017917"/>
                <a:gd name="connsiteX8" fmla="*/ 34506 w 1500996"/>
                <a:gd name="connsiteY8" fmla="*/ 207034 h 1017917"/>
                <a:gd name="connsiteX9" fmla="*/ 0 w 1500996"/>
                <a:gd name="connsiteY9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1500996 w 1500996"/>
                <a:gd name="connsiteY3" fmla="*/ 948905 h 1017917"/>
                <a:gd name="connsiteX4" fmla="*/ 1112808 w 1500996"/>
                <a:gd name="connsiteY4" fmla="*/ 940279 h 1017917"/>
                <a:gd name="connsiteX5" fmla="*/ 586596 w 1500996"/>
                <a:gd name="connsiteY5" fmla="*/ 905773 h 1017917"/>
                <a:gd name="connsiteX6" fmla="*/ 319178 w 1500996"/>
                <a:gd name="connsiteY6" fmla="*/ 819509 h 1017917"/>
                <a:gd name="connsiteX7" fmla="*/ 148087 w 1500996"/>
                <a:gd name="connsiteY7" fmla="*/ 635479 h 1017917"/>
                <a:gd name="connsiteX8" fmla="*/ 34506 w 1500996"/>
                <a:gd name="connsiteY8" fmla="*/ 207034 h 1017917"/>
                <a:gd name="connsiteX9" fmla="*/ 0 w 1500996"/>
                <a:gd name="connsiteY9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1500996 w 1500996"/>
                <a:gd name="connsiteY3" fmla="*/ 948905 h 1017917"/>
                <a:gd name="connsiteX4" fmla="*/ 1112808 w 1500996"/>
                <a:gd name="connsiteY4" fmla="*/ 940279 h 1017917"/>
                <a:gd name="connsiteX5" fmla="*/ 586596 w 1500996"/>
                <a:gd name="connsiteY5" fmla="*/ 905773 h 1017917"/>
                <a:gd name="connsiteX6" fmla="*/ 300487 w 1500996"/>
                <a:gd name="connsiteY6" fmla="*/ 864079 h 1017917"/>
                <a:gd name="connsiteX7" fmla="*/ 148087 w 1500996"/>
                <a:gd name="connsiteY7" fmla="*/ 635479 h 1017917"/>
                <a:gd name="connsiteX8" fmla="*/ 34506 w 1500996"/>
                <a:gd name="connsiteY8" fmla="*/ 207034 h 1017917"/>
                <a:gd name="connsiteX9" fmla="*/ 0 w 1500996"/>
                <a:gd name="connsiteY9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1500996 w 1500996"/>
                <a:gd name="connsiteY3" fmla="*/ 948905 h 1017917"/>
                <a:gd name="connsiteX4" fmla="*/ 1112808 w 1500996"/>
                <a:gd name="connsiteY4" fmla="*/ 940279 h 1017917"/>
                <a:gd name="connsiteX5" fmla="*/ 605287 w 1500996"/>
                <a:gd name="connsiteY5" fmla="*/ 940279 h 1017917"/>
                <a:gd name="connsiteX6" fmla="*/ 300487 w 1500996"/>
                <a:gd name="connsiteY6" fmla="*/ 864079 h 1017917"/>
                <a:gd name="connsiteX7" fmla="*/ 148087 w 1500996"/>
                <a:gd name="connsiteY7" fmla="*/ 635479 h 1017917"/>
                <a:gd name="connsiteX8" fmla="*/ 34506 w 1500996"/>
                <a:gd name="connsiteY8" fmla="*/ 207034 h 1017917"/>
                <a:gd name="connsiteX9" fmla="*/ 0 w 1500996"/>
                <a:gd name="connsiteY9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1112808 w 1500996"/>
                <a:gd name="connsiteY3" fmla="*/ 940279 h 1017917"/>
                <a:gd name="connsiteX4" fmla="*/ 605287 w 1500996"/>
                <a:gd name="connsiteY4" fmla="*/ 940279 h 1017917"/>
                <a:gd name="connsiteX5" fmla="*/ 300487 w 1500996"/>
                <a:gd name="connsiteY5" fmla="*/ 864079 h 1017917"/>
                <a:gd name="connsiteX6" fmla="*/ 148087 w 1500996"/>
                <a:gd name="connsiteY6" fmla="*/ 635479 h 1017917"/>
                <a:gd name="connsiteX7" fmla="*/ 34506 w 1500996"/>
                <a:gd name="connsiteY7" fmla="*/ 207034 h 1017917"/>
                <a:gd name="connsiteX8" fmla="*/ 0 w 1500996"/>
                <a:gd name="connsiteY8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605287 w 1500996"/>
                <a:gd name="connsiteY3" fmla="*/ 940279 h 1017917"/>
                <a:gd name="connsiteX4" fmla="*/ 300487 w 1500996"/>
                <a:gd name="connsiteY4" fmla="*/ 864079 h 1017917"/>
                <a:gd name="connsiteX5" fmla="*/ 148087 w 1500996"/>
                <a:gd name="connsiteY5" fmla="*/ 635479 h 1017917"/>
                <a:gd name="connsiteX6" fmla="*/ 34506 w 1500996"/>
                <a:gd name="connsiteY6" fmla="*/ 207034 h 1017917"/>
                <a:gd name="connsiteX7" fmla="*/ 0 w 1500996"/>
                <a:gd name="connsiteY7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605287 w 1500996"/>
                <a:gd name="connsiteY3" fmla="*/ 940279 h 1017917"/>
                <a:gd name="connsiteX4" fmla="*/ 300487 w 1500996"/>
                <a:gd name="connsiteY4" fmla="*/ 864079 h 1017917"/>
                <a:gd name="connsiteX5" fmla="*/ 229860 w 1500996"/>
                <a:gd name="connsiteY5" fmla="*/ 625251 h 1017917"/>
                <a:gd name="connsiteX6" fmla="*/ 34506 w 1500996"/>
                <a:gd name="connsiteY6" fmla="*/ 207034 h 1017917"/>
                <a:gd name="connsiteX7" fmla="*/ 0 w 1500996"/>
                <a:gd name="connsiteY7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605287 w 1500996"/>
                <a:gd name="connsiteY3" fmla="*/ 940279 h 1017917"/>
                <a:gd name="connsiteX4" fmla="*/ 464031 w 1500996"/>
                <a:gd name="connsiteY4" fmla="*/ 792477 h 1017917"/>
                <a:gd name="connsiteX5" fmla="*/ 229860 w 1500996"/>
                <a:gd name="connsiteY5" fmla="*/ 625251 h 1017917"/>
                <a:gd name="connsiteX6" fmla="*/ 34506 w 1500996"/>
                <a:gd name="connsiteY6" fmla="*/ 207034 h 1017917"/>
                <a:gd name="connsiteX7" fmla="*/ 0 w 1500996"/>
                <a:gd name="connsiteY7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707502 w 1500996"/>
                <a:gd name="connsiteY3" fmla="*/ 878907 h 1017917"/>
                <a:gd name="connsiteX4" fmla="*/ 464031 w 1500996"/>
                <a:gd name="connsiteY4" fmla="*/ 792477 h 1017917"/>
                <a:gd name="connsiteX5" fmla="*/ 229860 w 1500996"/>
                <a:gd name="connsiteY5" fmla="*/ 625251 h 1017917"/>
                <a:gd name="connsiteX6" fmla="*/ 34506 w 1500996"/>
                <a:gd name="connsiteY6" fmla="*/ 207034 h 1017917"/>
                <a:gd name="connsiteX7" fmla="*/ 0 w 1500996"/>
                <a:gd name="connsiteY7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707502 w 1500996"/>
                <a:gd name="connsiteY3" fmla="*/ 878907 h 1017917"/>
                <a:gd name="connsiteX4" fmla="*/ 464031 w 1500996"/>
                <a:gd name="connsiteY4" fmla="*/ 792477 h 1017917"/>
                <a:gd name="connsiteX5" fmla="*/ 229860 w 1500996"/>
                <a:gd name="connsiteY5" fmla="*/ 625251 h 1017917"/>
                <a:gd name="connsiteX6" fmla="*/ 127870 w 1500996"/>
                <a:gd name="connsiteY6" fmla="*/ 397689 h 1017917"/>
                <a:gd name="connsiteX7" fmla="*/ 34506 w 1500996"/>
                <a:gd name="connsiteY7" fmla="*/ 207034 h 1017917"/>
                <a:gd name="connsiteX8" fmla="*/ 0 w 1500996"/>
                <a:gd name="connsiteY8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707502 w 1500996"/>
                <a:gd name="connsiteY3" fmla="*/ 878907 h 1017917"/>
                <a:gd name="connsiteX4" fmla="*/ 464031 w 1500996"/>
                <a:gd name="connsiteY4" fmla="*/ 792477 h 1017917"/>
                <a:gd name="connsiteX5" fmla="*/ 229860 w 1500996"/>
                <a:gd name="connsiteY5" fmla="*/ 625251 h 1017917"/>
                <a:gd name="connsiteX6" fmla="*/ 127870 w 1500996"/>
                <a:gd name="connsiteY6" fmla="*/ 397689 h 1017917"/>
                <a:gd name="connsiteX7" fmla="*/ 3298 w 1500996"/>
                <a:gd name="connsiteY7" fmla="*/ 552054 h 1017917"/>
                <a:gd name="connsiteX8" fmla="*/ 0 w 1500996"/>
                <a:gd name="connsiteY8" fmla="*/ 0 h 1017917"/>
                <a:gd name="connsiteX0" fmla="*/ 118215 w 1615913"/>
                <a:gd name="connsiteY0" fmla="*/ 154365 h 620228"/>
                <a:gd name="connsiteX1" fmla="*/ 114917 w 1615913"/>
                <a:gd name="connsiteY1" fmla="*/ 620228 h 620228"/>
                <a:gd name="connsiteX2" fmla="*/ 1615913 w 1615913"/>
                <a:gd name="connsiteY2" fmla="*/ 620228 h 620228"/>
                <a:gd name="connsiteX3" fmla="*/ 822419 w 1615913"/>
                <a:gd name="connsiteY3" fmla="*/ 481218 h 620228"/>
                <a:gd name="connsiteX4" fmla="*/ 578948 w 1615913"/>
                <a:gd name="connsiteY4" fmla="*/ 394788 h 620228"/>
                <a:gd name="connsiteX5" fmla="*/ 344777 w 1615913"/>
                <a:gd name="connsiteY5" fmla="*/ 227562 h 620228"/>
                <a:gd name="connsiteX6" fmla="*/ 242787 w 1615913"/>
                <a:gd name="connsiteY6" fmla="*/ 0 h 620228"/>
                <a:gd name="connsiteX7" fmla="*/ 118215 w 1615913"/>
                <a:gd name="connsiteY7" fmla="*/ 154365 h 620228"/>
                <a:gd name="connsiteX0" fmla="*/ 118215 w 1615913"/>
                <a:gd name="connsiteY0" fmla="*/ 155864 h 621727"/>
                <a:gd name="connsiteX1" fmla="*/ 114917 w 1615913"/>
                <a:gd name="connsiteY1" fmla="*/ 621727 h 621727"/>
                <a:gd name="connsiteX2" fmla="*/ 1615913 w 1615913"/>
                <a:gd name="connsiteY2" fmla="*/ 621727 h 621727"/>
                <a:gd name="connsiteX3" fmla="*/ 822419 w 1615913"/>
                <a:gd name="connsiteY3" fmla="*/ 482717 h 621727"/>
                <a:gd name="connsiteX4" fmla="*/ 578948 w 1615913"/>
                <a:gd name="connsiteY4" fmla="*/ 396287 h 621727"/>
                <a:gd name="connsiteX5" fmla="*/ 344777 w 1615913"/>
                <a:gd name="connsiteY5" fmla="*/ 229061 h 621727"/>
                <a:gd name="connsiteX6" fmla="*/ 242787 w 1615913"/>
                <a:gd name="connsiteY6" fmla="*/ 1499 h 621727"/>
                <a:gd name="connsiteX7" fmla="*/ 118215 w 1615913"/>
                <a:gd name="connsiteY7" fmla="*/ 155864 h 621727"/>
                <a:gd name="connsiteX0" fmla="*/ 118215 w 1615913"/>
                <a:gd name="connsiteY0" fmla="*/ 155664 h 621527"/>
                <a:gd name="connsiteX1" fmla="*/ 114917 w 1615913"/>
                <a:gd name="connsiteY1" fmla="*/ 621527 h 621527"/>
                <a:gd name="connsiteX2" fmla="*/ 1615913 w 1615913"/>
                <a:gd name="connsiteY2" fmla="*/ 621527 h 621527"/>
                <a:gd name="connsiteX3" fmla="*/ 822419 w 1615913"/>
                <a:gd name="connsiteY3" fmla="*/ 482517 h 621527"/>
                <a:gd name="connsiteX4" fmla="*/ 578948 w 1615913"/>
                <a:gd name="connsiteY4" fmla="*/ 396087 h 621527"/>
                <a:gd name="connsiteX5" fmla="*/ 367069 w 1615913"/>
                <a:gd name="connsiteY5" fmla="*/ 222913 h 621527"/>
                <a:gd name="connsiteX6" fmla="*/ 242787 w 1615913"/>
                <a:gd name="connsiteY6" fmla="*/ 1299 h 621527"/>
                <a:gd name="connsiteX7" fmla="*/ 118215 w 1615913"/>
                <a:gd name="connsiteY7" fmla="*/ 155664 h 621527"/>
                <a:gd name="connsiteX0" fmla="*/ 118215 w 1615913"/>
                <a:gd name="connsiteY0" fmla="*/ 155664 h 621527"/>
                <a:gd name="connsiteX1" fmla="*/ 114917 w 1615913"/>
                <a:gd name="connsiteY1" fmla="*/ 621527 h 621527"/>
                <a:gd name="connsiteX2" fmla="*/ 1615913 w 1615913"/>
                <a:gd name="connsiteY2" fmla="*/ 621527 h 621527"/>
                <a:gd name="connsiteX3" fmla="*/ 822419 w 1615913"/>
                <a:gd name="connsiteY3" fmla="*/ 482517 h 621527"/>
                <a:gd name="connsiteX4" fmla="*/ 578948 w 1615913"/>
                <a:gd name="connsiteY4" fmla="*/ 396087 h 621527"/>
                <a:gd name="connsiteX5" fmla="*/ 367069 w 1615913"/>
                <a:gd name="connsiteY5" fmla="*/ 222913 h 621527"/>
                <a:gd name="connsiteX6" fmla="*/ 242787 w 1615913"/>
                <a:gd name="connsiteY6" fmla="*/ 1299 h 621527"/>
                <a:gd name="connsiteX7" fmla="*/ 118215 w 1615913"/>
                <a:gd name="connsiteY7" fmla="*/ 155664 h 621527"/>
                <a:gd name="connsiteX0" fmla="*/ 118215 w 1615913"/>
                <a:gd name="connsiteY0" fmla="*/ 155664 h 621527"/>
                <a:gd name="connsiteX1" fmla="*/ 114917 w 1615913"/>
                <a:gd name="connsiteY1" fmla="*/ 621527 h 621527"/>
                <a:gd name="connsiteX2" fmla="*/ 1615913 w 1615913"/>
                <a:gd name="connsiteY2" fmla="*/ 621527 h 621527"/>
                <a:gd name="connsiteX3" fmla="*/ 822419 w 1615913"/>
                <a:gd name="connsiteY3" fmla="*/ 482517 h 621527"/>
                <a:gd name="connsiteX4" fmla="*/ 578948 w 1615913"/>
                <a:gd name="connsiteY4" fmla="*/ 396087 h 621527"/>
                <a:gd name="connsiteX5" fmla="*/ 367069 w 1615913"/>
                <a:gd name="connsiteY5" fmla="*/ 222913 h 621527"/>
                <a:gd name="connsiteX6" fmla="*/ 242787 w 1615913"/>
                <a:gd name="connsiteY6" fmla="*/ 1299 h 621527"/>
                <a:gd name="connsiteX7" fmla="*/ 118215 w 1615913"/>
                <a:gd name="connsiteY7" fmla="*/ 155664 h 621527"/>
                <a:gd name="connsiteX0" fmla="*/ 118215 w 1628597"/>
                <a:gd name="connsiteY0" fmla="*/ 155664 h 621527"/>
                <a:gd name="connsiteX1" fmla="*/ 114917 w 1628597"/>
                <a:gd name="connsiteY1" fmla="*/ 621527 h 621527"/>
                <a:gd name="connsiteX2" fmla="*/ 1615913 w 1628597"/>
                <a:gd name="connsiteY2" fmla="*/ 621527 h 621527"/>
                <a:gd name="connsiteX3" fmla="*/ 822419 w 1628597"/>
                <a:gd name="connsiteY3" fmla="*/ 482517 h 621527"/>
                <a:gd name="connsiteX4" fmla="*/ 578948 w 1628597"/>
                <a:gd name="connsiteY4" fmla="*/ 396087 h 621527"/>
                <a:gd name="connsiteX5" fmla="*/ 367069 w 1628597"/>
                <a:gd name="connsiteY5" fmla="*/ 222913 h 621527"/>
                <a:gd name="connsiteX6" fmla="*/ 242787 w 1628597"/>
                <a:gd name="connsiteY6" fmla="*/ 1299 h 621527"/>
                <a:gd name="connsiteX7" fmla="*/ 118215 w 1628597"/>
                <a:gd name="connsiteY7" fmla="*/ 155664 h 621527"/>
                <a:gd name="connsiteX0" fmla="*/ 9840 w 1520222"/>
                <a:gd name="connsiteY0" fmla="*/ 155664 h 621527"/>
                <a:gd name="connsiteX1" fmla="*/ 6542 w 1520222"/>
                <a:gd name="connsiteY1" fmla="*/ 621527 h 621527"/>
                <a:gd name="connsiteX2" fmla="*/ 1507538 w 1520222"/>
                <a:gd name="connsiteY2" fmla="*/ 621527 h 621527"/>
                <a:gd name="connsiteX3" fmla="*/ 714044 w 1520222"/>
                <a:gd name="connsiteY3" fmla="*/ 482517 h 621527"/>
                <a:gd name="connsiteX4" fmla="*/ 470573 w 1520222"/>
                <a:gd name="connsiteY4" fmla="*/ 396087 h 621527"/>
                <a:gd name="connsiteX5" fmla="*/ 258694 w 1520222"/>
                <a:gd name="connsiteY5" fmla="*/ 222913 h 621527"/>
                <a:gd name="connsiteX6" fmla="*/ 134412 w 1520222"/>
                <a:gd name="connsiteY6" fmla="*/ 1299 h 621527"/>
                <a:gd name="connsiteX7" fmla="*/ 9840 w 1520222"/>
                <a:gd name="connsiteY7" fmla="*/ 155664 h 621527"/>
                <a:gd name="connsiteX0" fmla="*/ 9840 w 1520222"/>
                <a:gd name="connsiteY0" fmla="*/ 279768 h 745631"/>
                <a:gd name="connsiteX1" fmla="*/ 6542 w 1520222"/>
                <a:gd name="connsiteY1" fmla="*/ 745631 h 745631"/>
                <a:gd name="connsiteX2" fmla="*/ 1507538 w 1520222"/>
                <a:gd name="connsiteY2" fmla="*/ 745631 h 745631"/>
                <a:gd name="connsiteX3" fmla="*/ 714044 w 1520222"/>
                <a:gd name="connsiteY3" fmla="*/ 606621 h 745631"/>
                <a:gd name="connsiteX4" fmla="*/ 470573 w 1520222"/>
                <a:gd name="connsiteY4" fmla="*/ 520191 h 745631"/>
                <a:gd name="connsiteX5" fmla="*/ 258694 w 1520222"/>
                <a:gd name="connsiteY5" fmla="*/ 347017 h 745631"/>
                <a:gd name="connsiteX6" fmla="*/ 163392 w 1520222"/>
                <a:gd name="connsiteY6" fmla="*/ 481 h 745631"/>
                <a:gd name="connsiteX7" fmla="*/ 9840 w 1520222"/>
                <a:gd name="connsiteY7" fmla="*/ 279768 h 745631"/>
                <a:gd name="connsiteX0" fmla="*/ 9840 w 1520222"/>
                <a:gd name="connsiteY0" fmla="*/ 280359 h 746222"/>
                <a:gd name="connsiteX1" fmla="*/ 6542 w 1520222"/>
                <a:gd name="connsiteY1" fmla="*/ 746222 h 746222"/>
                <a:gd name="connsiteX2" fmla="*/ 1507538 w 1520222"/>
                <a:gd name="connsiteY2" fmla="*/ 746222 h 746222"/>
                <a:gd name="connsiteX3" fmla="*/ 714044 w 1520222"/>
                <a:gd name="connsiteY3" fmla="*/ 607212 h 746222"/>
                <a:gd name="connsiteX4" fmla="*/ 470573 w 1520222"/>
                <a:gd name="connsiteY4" fmla="*/ 520782 h 746222"/>
                <a:gd name="connsiteX5" fmla="*/ 303276 w 1520222"/>
                <a:gd name="connsiteY5" fmla="*/ 383299 h 746222"/>
                <a:gd name="connsiteX6" fmla="*/ 163392 w 1520222"/>
                <a:gd name="connsiteY6" fmla="*/ 1072 h 746222"/>
                <a:gd name="connsiteX7" fmla="*/ 9840 w 1520222"/>
                <a:gd name="connsiteY7" fmla="*/ 280359 h 746222"/>
                <a:gd name="connsiteX0" fmla="*/ 9840 w 1520227"/>
                <a:gd name="connsiteY0" fmla="*/ 280359 h 746222"/>
                <a:gd name="connsiteX1" fmla="*/ 6542 w 1520227"/>
                <a:gd name="connsiteY1" fmla="*/ 746222 h 746222"/>
                <a:gd name="connsiteX2" fmla="*/ 1507538 w 1520227"/>
                <a:gd name="connsiteY2" fmla="*/ 746222 h 746222"/>
                <a:gd name="connsiteX3" fmla="*/ 714044 w 1520227"/>
                <a:gd name="connsiteY3" fmla="*/ 607212 h 746222"/>
                <a:gd name="connsiteX4" fmla="*/ 468345 w 1520227"/>
                <a:gd name="connsiteY4" fmla="*/ 532680 h 746222"/>
                <a:gd name="connsiteX5" fmla="*/ 303276 w 1520227"/>
                <a:gd name="connsiteY5" fmla="*/ 383299 h 746222"/>
                <a:gd name="connsiteX6" fmla="*/ 163392 w 1520227"/>
                <a:gd name="connsiteY6" fmla="*/ 1072 h 746222"/>
                <a:gd name="connsiteX7" fmla="*/ 9840 w 1520227"/>
                <a:gd name="connsiteY7" fmla="*/ 280359 h 746222"/>
                <a:gd name="connsiteX0" fmla="*/ 9840 w 1523019"/>
                <a:gd name="connsiteY0" fmla="*/ 280359 h 746222"/>
                <a:gd name="connsiteX1" fmla="*/ 6542 w 1523019"/>
                <a:gd name="connsiteY1" fmla="*/ 746222 h 746222"/>
                <a:gd name="connsiteX2" fmla="*/ 1507538 w 1523019"/>
                <a:gd name="connsiteY2" fmla="*/ 746222 h 746222"/>
                <a:gd name="connsiteX3" fmla="*/ 863396 w 1523019"/>
                <a:gd name="connsiteY3" fmla="*/ 654801 h 746222"/>
                <a:gd name="connsiteX4" fmla="*/ 468345 w 1523019"/>
                <a:gd name="connsiteY4" fmla="*/ 532680 h 746222"/>
                <a:gd name="connsiteX5" fmla="*/ 303276 w 1523019"/>
                <a:gd name="connsiteY5" fmla="*/ 383299 h 746222"/>
                <a:gd name="connsiteX6" fmla="*/ 163392 w 1523019"/>
                <a:gd name="connsiteY6" fmla="*/ 1072 h 746222"/>
                <a:gd name="connsiteX7" fmla="*/ 9840 w 1523019"/>
                <a:gd name="connsiteY7" fmla="*/ 280359 h 746222"/>
                <a:gd name="connsiteX0" fmla="*/ 9840 w 1523525"/>
                <a:gd name="connsiteY0" fmla="*/ 280359 h 746222"/>
                <a:gd name="connsiteX1" fmla="*/ 6542 w 1523525"/>
                <a:gd name="connsiteY1" fmla="*/ 746222 h 746222"/>
                <a:gd name="connsiteX2" fmla="*/ 1507538 w 1523525"/>
                <a:gd name="connsiteY2" fmla="*/ 746222 h 746222"/>
                <a:gd name="connsiteX3" fmla="*/ 863396 w 1523525"/>
                <a:gd name="connsiteY3" fmla="*/ 654801 h 746222"/>
                <a:gd name="connsiteX4" fmla="*/ 468345 w 1523525"/>
                <a:gd name="connsiteY4" fmla="*/ 532680 h 746222"/>
                <a:gd name="connsiteX5" fmla="*/ 303276 w 1523525"/>
                <a:gd name="connsiteY5" fmla="*/ 383299 h 746222"/>
                <a:gd name="connsiteX6" fmla="*/ 163392 w 1523525"/>
                <a:gd name="connsiteY6" fmla="*/ 1072 h 746222"/>
                <a:gd name="connsiteX7" fmla="*/ 9840 w 1523525"/>
                <a:gd name="connsiteY7" fmla="*/ 280359 h 746222"/>
                <a:gd name="connsiteX0" fmla="*/ 9840 w 1507539"/>
                <a:gd name="connsiteY0" fmla="*/ 280359 h 746222"/>
                <a:gd name="connsiteX1" fmla="*/ 6542 w 1507539"/>
                <a:gd name="connsiteY1" fmla="*/ 746222 h 746222"/>
                <a:gd name="connsiteX2" fmla="*/ 1507538 w 1507539"/>
                <a:gd name="connsiteY2" fmla="*/ 746222 h 746222"/>
                <a:gd name="connsiteX3" fmla="*/ 863396 w 1507539"/>
                <a:gd name="connsiteY3" fmla="*/ 654801 h 746222"/>
                <a:gd name="connsiteX4" fmla="*/ 468345 w 1507539"/>
                <a:gd name="connsiteY4" fmla="*/ 532680 h 746222"/>
                <a:gd name="connsiteX5" fmla="*/ 303276 w 1507539"/>
                <a:gd name="connsiteY5" fmla="*/ 383299 h 746222"/>
                <a:gd name="connsiteX6" fmla="*/ 163392 w 1507539"/>
                <a:gd name="connsiteY6" fmla="*/ 1072 h 746222"/>
                <a:gd name="connsiteX7" fmla="*/ 9840 w 1507539"/>
                <a:gd name="connsiteY7" fmla="*/ 280359 h 746222"/>
                <a:gd name="connsiteX0" fmla="*/ 9840 w 1507538"/>
                <a:gd name="connsiteY0" fmla="*/ 280359 h 746222"/>
                <a:gd name="connsiteX1" fmla="*/ 6542 w 1507538"/>
                <a:gd name="connsiteY1" fmla="*/ 746222 h 746222"/>
                <a:gd name="connsiteX2" fmla="*/ 1507538 w 1507538"/>
                <a:gd name="connsiteY2" fmla="*/ 746222 h 746222"/>
                <a:gd name="connsiteX3" fmla="*/ 863396 w 1507538"/>
                <a:gd name="connsiteY3" fmla="*/ 654801 h 746222"/>
                <a:gd name="connsiteX4" fmla="*/ 468345 w 1507538"/>
                <a:gd name="connsiteY4" fmla="*/ 532680 h 746222"/>
                <a:gd name="connsiteX5" fmla="*/ 303276 w 1507538"/>
                <a:gd name="connsiteY5" fmla="*/ 383299 h 746222"/>
                <a:gd name="connsiteX6" fmla="*/ 163392 w 1507538"/>
                <a:gd name="connsiteY6" fmla="*/ 1072 h 746222"/>
                <a:gd name="connsiteX7" fmla="*/ 9840 w 1507538"/>
                <a:gd name="connsiteY7" fmla="*/ 280359 h 746222"/>
                <a:gd name="connsiteX0" fmla="*/ 9840 w 1507538"/>
                <a:gd name="connsiteY0" fmla="*/ 449411 h 915274"/>
                <a:gd name="connsiteX1" fmla="*/ 6542 w 1507538"/>
                <a:gd name="connsiteY1" fmla="*/ 915274 h 915274"/>
                <a:gd name="connsiteX2" fmla="*/ 1507538 w 1507538"/>
                <a:gd name="connsiteY2" fmla="*/ 915274 h 915274"/>
                <a:gd name="connsiteX3" fmla="*/ 863396 w 1507538"/>
                <a:gd name="connsiteY3" fmla="*/ 823853 h 915274"/>
                <a:gd name="connsiteX4" fmla="*/ 468345 w 1507538"/>
                <a:gd name="connsiteY4" fmla="*/ 701732 h 915274"/>
                <a:gd name="connsiteX5" fmla="*/ 303276 w 1507538"/>
                <a:gd name="connsiteY5" fmla="*/ 552351 h 915274"/>
                <a:gd name="connsiteX6" fmla="*/ 156704 w 1507538"/>
                <a:gd name="connsiteY6" fmla="*/ 588 h 915274"/>
                <a:gd name="connsiteX7" fmla="*/ 9840 w 1507538"/>
                <a:gd name="connsiteY7" fmla="*/ 449411 h 915274"/>
                <a:gd name="connsiteX0" fmla="*/ 9840 w 1507538"/>
                <a:gd name="connsiteY0" fmla="*/ 452000 h 917863"/>
                <a:gd name="connsiteX1" fmla="*/ 6542 w 1507538"/>
                <a:gd name="connsiteY1" fmla="*/ 917863 h 917863"/>
                <a:gd name="connsiteX2" fmla="*/ 1507538 w 1507538"/>
                <a:gd name="connsiteY2" fmla="*/ 917863 h 917863"/>
                <a:gd name="connsiteX3" fmla="*/ 863396 w 1507538"/>
                <a:gd name="connsiteY3" fmla="*/ 826442 h 917863"/>
                <a:gd name="connsiteX4" fmla="*/ 468345 w 1507538"/>
                <a:gd name="connsiteY4" fmla="*/ 704321 h 917863"/>
                <a:gd name="connsiteX5" fmla="*/ 156704 w 1507538"/>
                <a:gd name="connsiteY5" fmla="*/ 3177 h 917863"/>
                <a:gd name="connsiteX6" fmla="*/ 9840 w 1507538"/>
                <a:gd name="connsiteY6" fmla="*/ 452000 h 917863"/>
                <a:gd name="connsiteX0" fmla="*/ 9840 w 1507538"/>
                <a:gd name="connsiteY0" fmla="*/ 449134 h 914997"/>
                <a:gd name="connsiteX1" fmla="*/ 6542 w 1507538"/>
                <a:gd name="connsiteY1" fmla="*/ 914997 h 914997"/>
                <a:gd name="connsiteX2" fmla="*/ 1507538 w 1507538"/>
                <a:gd name="connsiteY2" fmla="*/ 914997 h 914997"/>
                <a:gd name="connsiteX3" fmla="*/ 863396 w 1507538"/>
                <a:gd name="connsiteY3" fmla="*/ 823576 h 914997"/>
                <a:gd name="connsiteX4" fmla="*/ 423762 w 1507538"/>
                <a:gd name="connsiteY4" fmla="*/ 522997 h 914997"/>
                <a:gd name="connsiteX5" fmla="*/ 156704 w 1507538"/>
                <a:gd name="connsiteY5" fmla="*/ 311 h 914997"/>
                <a:gd name="connsiteX6" fmla="*/ 9840 w 1507538"/>
                <a:gd name="connsiteY6" fmla="*/ 449134 h 914997"/>
                <a:gd name="connsiteX0" fmla="*/ 9840 w 1507538"/>
                <a:gd name="connsiteY0" fmla="*/ 449134 h 914997"/>
                <a:gd name="connsiteX1" fmla="*/ 6542 w 1507538"/>
                <a:gd name="connsiteY1" fmla="*/ 914997 h 914997"/>
                <a:gd name="connsiteX2" fmla="*/ 1507538 w 1507538"/>
                <a:gd name="connsiteY2" fmla="*/ 914997 h 914997"/>
                <a:gd name="connsiteX3" fmla="*/ 910208 w 1507538"/>
                <a:gd name="connsiteY3" fmla="*/ 841422 h 914997"/>
                <a:gd name="connsiteX4" fmla="*/ 423762 w 1507538"/>
                <a:gd name="connsiteY4" fmla="*/ 522997 h 914997"/>
                <a:gd name="connsiteX5" fmla="*/ 156704 w 1507538"/>
                <a:gd name="connsiteY5" fmla="*/ 311 h 914997"/>
                <a:gd name="connsiteX6" fmla="*/ 9840 w 1507538"/>
                <a:gd name="connsiteY6" fmla="*/ 449134 h 914997"/>
                <a:gd name="connsiteX0" fmla="*/ 9840 w 1507538"/>
                <a:gd name="connsiteY0" fmla="*/ 449134 h 914997"/>
                <a:gd name="connsiteX1" fmla="*/ 6542 w 1507538"/>
                <a:gd name="connsiteY1" fmla="*/ 914997 h 914997"/>
                <a:gd name="connsiteX2" fmla="*/ 1507538 w 1507538"/>
                <a:gd name="connsiteY2" fmla="*/ 914997 h 914997"/>
                <a:gd name="connsiteX3" fmla="*/ 910208 w 1507538"/>
                <a:gd name="connsiteY3" fmla="*/ 841422 h 914997"/>
                <a:gd name="connsiteX4" fmla="*/ 423762 w 1507538"/>
                <a:gd name="connsiteY4" fmla="*/ 522997 h 914997"/>
                <a:gd name="connsiteX5" fmla="*/ 156704 w 1507538"/>
                <a:gd name="connsiteY5" fmla="*/ 311 h 914997"/>
                <a:gd name="connsiteX6" fmla="*/ 9840 w 1507538"/>
                <a:gd name="connsiteY6" fmla="*/ 449134 h 914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7538" h="914997">
                  <a:moveTo>
                    <a:pt x="9840" y="449134"/>
                  </a:moveTo>
                  <a:cubicBezTo>
                    <a:pt x="-11472" y="552505"/>
                    <a:pt x="8819" y="644022"/>
                    <a:pt x="6542" y="914997"/>
                  </a:cubicBezTo>
                  <a:lnTo>
                    <a:pt x="1507538" y="914997"/>
                  </a:lnTo>
                  <a:cubicBezTo>
                    <a:pt x="1145342" y="881182"/>
                    <a:pt x="1126503" y="897831"/>
                    <a:pt x="910208" y="841422"/>
                  </a:cubicBezTo>
                  <a:cubicBezTo>
                    <a:pt x="724343" y="792949"/>
                    <a:pt x="549346" y="663182"/>
                    <a:pt x="423762" y="522997"/>
                  </a:cubicBezTo>
                  <a:cubicBezTo>
                    <a:pt x="298178" y="382812"/>
                    <a:pt x="225691" y="12621"/>
                    <a:pt x="156704" y="311"/>
                  </a:cubicBezTo>
                  <a:cubicBezTo>
                    <a:pt x="87717" y="-11999"/>
                    <a:pt x="31152" y="345763"/>
                    <a:pt x="9840" y="449134"/>
                  </a:cubicBezTo>
                  <a:close/>
                </a:path>
              </a:pathLst>
            </a:custGeom>
            <a:gradFill flip="none" rotWithShape="1">
              <a:gsLst>
                <a:gs pos="65000">
                  <a:srgbClr val="FFC000"/>
                </a:gs>
                <a:gs pos="0">
                  <a:srgbClr val="FFFF00"/>
                </a:gs>
                <a:gs pos="83000">
                  <a:srgbClr val="FF0000"/>
                </a:gs>
                <a:gs pos="97000">
                  <a:srgbClr val="00B0F0"/>
                </a:gs>
                <a:gs pos="100000">
                  <a:srgbClr val="00B0F0"/>
                </a:gs>
              </a:gsLst>
              <a:lin ang="10800000" scaled="1"/>
              <a:tileRect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uppieren 56"/>
            <p:cNvGrpSpPr/>
            <p:nvPr/>
          </p:nvGrpSpPr>
          <p:grpSpPr>
            <a:xfrm>
              <a:off x="3236433" y="5307594"/>
              <a:ext cx="1623599" cy="1392350"/>
              <a:chOff x="5296000" y="1608819"/>
              <a:chExt cx="1623599" cy="1392350"/>
            </a:xfrm>
          </p:grpSpPr>
          <p:grpSp>
            <p:nvGrpSpPr>
              <p:cNvPr id="58" name="Gruppieren 57"/>
              <p:cNvGrpSpPr/>
              <p:nvPr/>
            </p:nvGrpSpPr>
            <p:grpSpPr>
              <a:xfrm>
                <a:off x="5638800" y="1673548"/>
                <a:ext cx="1280799" cy="977646"/>
                <a:chOff x="6857203" y="3276600"/>
                <a:chExt cx="1677197" cy="1316736"/>
              </a:xfrm>
            </p:grpSpPr>
            <p:cxnSp>
              <p:nvCxnSpPr>
                <p:cNvPr id="61" name="Straight Arrow Connector 21"/>
                <p:cNvCxnSpPr/>
                <p:nvPr/>
              </p:nvCxnSpPr>
              <p:spPr>
                <a:xfrm>
                  <a:off x="6858000" y="4571206"/>
                  <a:ext cx="1676400" cy="1588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19"/>
                <p:cNvCxnSpPr/>
                <p:nvPr/>
              </p:nvCxnSpPr>
              <p:spPr>
                <a:xfrm rot="5400000" flipH="1" flipV="1">
                  <a:off x="6199630" y="3934173"/>
                  <a:ext cx="1316736" cy="1589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" name="Textfeld 58"/>
              <p:cNvSpPr txBox="1"/>
              <p:nvPr/>
            </p:nvSpPr>
            <p:spPr>
              <a:xfrm>
                <a:off x="5867400" y="2590800"/>
                <a:ext cx="681567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smtClean="0">
                    <a:solidFill>
                      <a:schemeClr val="bg1"/>
                    </a:solidFill>
                  </a:rPr>
                  <a:t>Time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 rot="16200000">
                <a:off x="4849725" y="2055094"/>
                <a:ext cx="12003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 err="1" smtClean="0">
                    <a:solidFill>
                      <a:schemeClr val="bg1"/>
                    </a:solidFill>
                  </a:rPr>
                  <a:t>Mass</a:t>
                </a:r>
                <a:r>
                  <a:rPr lang="de-DE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chemeClr val="bg1"/>
                    </a:solidFill>
                  </a:rPr>
                  <a:t>flux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3" name="Group 82"/>
          <p:cNvGrpSpPr/>
          <p:nvPr/>
        </p:nvGrpSpPr>
        <p:grpSpPr>
          <a:xfrm>
            <a:off x="2627784" y="3075806"/>
            <a:ext cx="1339189" cy="571500"/>
            <a:chOff x="4833011" y="4648200"/>
            <a:chExt cx="1339189" cy="762000"/>
          </a:xfrm>
        </p:grpSpPr>
        <p:sp>
          <p:nvSpPr>
            <p:cNvPr id="64" name="Freeform 83"/>
            <p:cNvSpPr/>
            <p:nvPr/>
          </p:nvSpPr>
          <p:spPr>
            <a:xfrm>
              <a:off x="4854326" y="4749445"/>
              <a:ext cx="724699" cy="658091"/>
            </a:xfrm>
            <a:custGeom>
              <a:avLst/>
              <a:gdLst>
                <a:gd name="connsiteX0" fmla="*/ 0 w 4692769"/>
                <a:gd name="connsiteY0" fmla="*/ 0 h 4261450"/>
                <a:gd name="connsiteX1" fmla="*/ 526211 w 4692769"/>
                <a:gd name="connsiteY1" fmla="*/ 431321 h 4261450"/>
                <a:gd name="connsiteX2" fmla="*/ 1199071 w 4692769"/>
                <a:gd name="connsiteY2" fmla="*/ 983412 h 4261450"/>
                <a:gd name="connsiteX3" fmla="*/ 1509622 w 4692769"/>
                <a:gd name="connsiteY3" fmla="*/ 1388853 h 4261450"/>
                <a:gd name="connsiteX4" fmla="*/ 983411 w 4692769"/>
                <a:gd name="connsiteY4" fmla="*/ 1466491 h 4261450"/>
                <a:gd name="connsiteX5" fmla="*/ 992037 w 4692769"/>
                <a:gd name="connsiteY5" fmla="*/ 1708031 h 4261450"/>
                <a:gd name="connsiteX6" fmla="*/ 992037 w 4692769"/>
                <a:gd name="connsiteY6" fmla="*/ 1794295 h 4261450"/>
                <a:gd name="connsiteX7" fmla="*/ 1095554 w 4692769"/>
                <a:gd name="connsiteY7" fmla="*/ 1846053 h 4261450"/>
                <a:gd name="connsiteX8" fmla="*/ 1121433 w 4692769"/>
                <a:gd name="connsiteY8" fmla="*/ 1863306 h 4261450"/>
                <a:gd name="connsiteX9" fmla="*/ 1155939 w 4692769"/>
                <a:gd name="connsiteY9" fmla="*/ 1871933 h 4261450"/>
                <a:gd name="connsiteX10" fmla="*/ 1173192 w 4692769"/>
                <a:gd name="connsiteY10" fmla="*/ 1923691 h 4261450"/>
                <a:gd name="connsiteX11" fmla="*/ 1181818 w 4692769"/>
                <a:gd name="connsiteY11" fmla="*/ 1966823 h 4261450"/>
                <a:gd name="connsiteX12" fmla="*/ 1216324 w 4692769"/>
                <a:gd name="connsiteY12" fmla="*/ 1984076 h 4261450"/>
                <a:gd name="connsiteX13" fmla="*/ 1449237 w 4692769"/>
                <a:gd name="connsiteY13" fmla="*/ 1984076 h 4261450"/>
                <a:gd name="connsiteX14" fmla="*/ 1500996 w 4692769"/>
                <a:gd name="connsiteY14" fmla="*/ 2001329 h 4261450"/>
                <a:gd name="connsiteX15" fmla="*/ 1526875 w 4692769"/>
                <a:gd name="connsiteY15" fmla="*/ 2009955 h 4261450"/>
                <a:gd name="connsiteX16" fmla="*/ 1595886 w 4692769"/>
                <a:gd name="connsiteY16" fmla="*/ 2087593 h 4261450"/>
                <a:gd name="connsiteX17" fmla="*/ 1604513 w 4692769"/>
                <a:gd name="connsiteY17" fmla="*/ 2113472 h 4261450"/>
                <a:gd name="connsiteX18" fmla="*/ 1613139 w 4692769"/>
                <a:gd name="connsiteY18" fmla="*/ 2268748 h 4261450"/>
                <a:gd name="connsiteX19" fmla="*/ 1630392 w 4692769"/>
                <a:gd name="connsiteY19" fmla="*/ 2363638 h 4261450"/>
                <a:gd name="connsiteX20" fmla="*/ 1639018 w 4692769"/>
                <a:gd name="connsiteY20" fmla="*/ 2398144 h 4261450"/>
                <a:gd name="connsiteX21" fmla="*/ 1682150 w 4692769"/>
                <a:gd name="connsiteY21" fmla="*/ 2510287 h 4261450"/>
                <a:gd name="connsiteX22" fmla="*/ 1759788 w 4692769"/>
                <a:gd name="connsiteY22" fmla="*/ 2501661 h 4261450"/>
                <a:gd name="connsiteX23" fmla="*/ 1846052 w 4692769"/>
                <a:gd name="connsiteY23" fmla="*/ 2415397 h 4261450"/>
                <a:gd name="connsiteX24" fmla="*/ 1958196 w 4692769"/>
                <a:gd name="connsiteY24" fmla="*/ 2398144 h 4261450"/>
                <a:gd name="connsiteX25" fmla="*/ 2009954 w 4692769"/>
                <a:gd name="connsiteY25" fmla="*/ 2380891 h 4261450"/>
                <a:gd name="connsiteX26" fmla="*/ 2044460 w 4692769"/>
                <a:gd name="connsiteY26" fmla="*/ 2372265 h 4261450"/>
                <a:gd name="connsiteX27" fmla="*/ 2096218 w 4692769"/>
                <a:gd name="connsiteY27" fmla="*/ 2355012 h 4261450"/>
                <a:gd name="connsiteX28" fmla="*/ 2122098 w 4692769"/>
                <a:gd name="connsiteY28" fmla="*/ 2346385 h 4261450"/>
                <a:gd name="connsiteX29" fmla="*/ 2199735 w 4692769"/>
                <a:gd name="connsiteY29" fmla="*/ 2406770 h 4261450"/>
                <a:gd name="connsiteX30" fmla="*/ 2216988 w 4692769"/>
                <a:gd name="connsiteY30" fmla="*/ 2432650 h 4261450"/>
                <a:gd name="connsiteX31" fmla="*/ 2242867 w 4692769"/>
                <a:gd name="connsiteY31" fmla="*/ 2518914 h 4261450"/>
                <a:gd name="connsiteX32" fmla="*/ 2268747 w 4692769"/>
                <a:gd name="connsiteY32" fmla="*/ 2570672 h 4261450"/>
                <a:gd name="connsiteX33" fmla="*/ 2294626 w 4692769"/>
                <a:gd name="connsiteY33" fmla="*/ 2587925 h 4261450"/>
                <a:gd name="connsiteX34" fmla="*/ 2346384 w 4692769"/>
                <a:gd name="connsiteY34" fmla="*/ 2605178 h 4261450"/>
                <a:gd name="connsiteX35" fmla="*/ 2398143 w 4692769"/>
                <a:gd name="connsiteY35" fmla="*/ 2596551 h 4261450"/>
                <a:gd name="connsiteX36" fmla="*/ 2449901 w 4692769"/>
                <a:gd name="connsiteY36" fmla="*/ 2579299 h 4261450"/>
                <a:gd name="connsiteX37" fmla="*/ 2475781 w 4692769"/>
                <a:gd name="connsiteY37" fmla="*/ 2570672 h 4261450"/>
                <a:gd name="connsiteX38" fmla="*/ 2510286 w 4692769"/>
                <a:gd name="connsiteY38" fmla="*/ 2562046 h 4261450"/>
                <a:gd name="connsiteX39" fmla="*/ 2536166 w 4692769"/>
                <a:gd name="connsiteY39" fmla="*/ 2587925 h 4261450"/>
                <a:gd name="connsiteX40" fmla="*/ 2553418 w 4692769"/>
                <a:gd name="connsiteY40" fmla="*/ 2665563 h 4261450"/>
                <a:gd name="connsiteX41" fmla="*/ 2570671 w 4692769"/>
                <a:gd name="connsiteY41" fmla="*/ 2691442 h 4261450"/>
                <a:gd name="connsiteX42" fmla="*/ 2622430 w 4692769"/>
                <a:gd name="connsiteY42" fmla="*/ 2708695 h 4261450"/>
                <a:gd name="connsiteX43" fmla="*/ 2725947 w 4692769"/>
                <a:gd name="connsiteY43" fmla="*/ 2734574 h 4261450"/>
                <a:gd name="connsiteX44" fmla="*/ 2734573 w 4692769"/>
                <a:gd name="connsiteY44" fmla="*/ 2786333 h 4261450"/>
                <a:gd name="connsiteX45" fmla="*/ 2743200 w 4692769"/>
                <a:gd name="connsiteY45" fmla="*/ 2812212 h 4261450"/>
                <a:gd name="connsiteX46" fmla="*/ 2769079 w 4692769"/>
                <a:gd name="connsiteY46" fmla="*/ 2820838 h 4261450"/>
                <a:gd name="connsiteX47" fmla="*/ 2915728 w 4692769"/>
                <a:gd name="connsiteY47" fmla="*/ 2829465 h 4261450"/>
                <a:gd name="connsiteX48" fmla="*/ 2924354 w 4692769"/>
                <a:gd name="connsiteY48" fmla="*/ 2907102 h 4261450"/>
                <a:gd name="connsiteX49" fmla="*/ 2932981 w 4692769"/>
                <a:gd name="connsiteY49" fmla="*/ 2932982 h 4261450"/>
                <a:gd name="connsiteX50" fmla="*/ 2958860 w 4692769"/>
                <a:gd name="connsiteY50" fmla="*/ 2958861 h 4261450"/>
                <a:gd name="connsiteX51" fmla="*/ 2984739 w 4692769"/>
                <a:gd name="connsiteY51" fmla="*/ 2967487 h 4261450"/>
                <a:gd name="connsiteX52" fmla="*/ 3053750 w 4692769"/>
                <a:gd name="connsiteY52" fmla="*/ 2993367 h 4261450"/>
                <a:gd name="connsiteX53" fmla="*/ 3105509 w 4692769"/>
                <a:gd name="connsiteY53" fmla="*/ 3010619 h 4261450"/>
                <a:gd name="connsiteX54" fmla="*/ 3131388 w 4692769"/>
                <a:gd name="connsiteY54" fmla="*/ 3019246 h 4261450"/>
                <a:gd name="connsiteX55" fmla="*/ 3157267 w 4692769"/>
                <a:gd name="connsiteY55" fmla="*/ 3036499 h 4261450"/>
                <a:gd name="connsiteX56" fmla="*/ 3165894 w 4692769"/>
                <a:gd name="connsiteY56" fmla="*/ 3071004 h 4261450"/>
                <a:gd name="connsiteX57" fmla="*/ 3191773 w 4692769"/>
                <a:gd name="connsiteY57" fmla="*/ 3079631 h 4261450"/>
                <a:gd name="connsiteX58" fmla="*/ 3200400 w 4692769"/>
                <a:gd name="connsiteY58" fmla="*/ 3174521 h 4261450"/>
                <a:gd name="connsiteX59" fmla="*/ 3226279 w 4692769"/>
                <a:gd name="connsiteY59" fmla="*/ 3191774 h 4261450"/>
                <a:gd name="connsiteX60" fmla="*/ 3278037 w 4692769"/>
                <a:gd name="connsiteY60" fmla="*/ 3209027 h 4261450"/>
                <a:gd name="connsiteX61" fmla="*/ 3329796 w 4692769"/>
                <a:gd name="connsiteY61" fmla="*/ 3226280 h 4261450"/>
                <a:gd name="connsiteX62" fmla="*/ 3355675 w 4692769"/>
                <a:gd name="connsiteY62" fmla="*/ 3234906 h 4261450"/>
                <a:gd name="connsiteX63" fmla="*/ 3398807 w 4692769"/>
                <a:gd name="connsiteY63" fmla="*/ 3243533 h 4261450"/>
                <a:gd name="connsiteX64" fmla="*/ 3424686 w 4692769"/>
                <a:gd name="connsiteY64" fmla="*/ 3260785 h 4261450"/>
                <a:gd name="connsiteX65" fmla="*/ 3433313 w 4692769"/>
                <a:gd name="connsiteY65" fmla="*/ 3329797 h 4261450"/>
                <a:gd name="connsiteX66" fmla="*/ 3459192 w 4692769"/>
                <a:gd name="connsiteY66" fmla="*/ 3381555 h 4261450"/>
                <a:gd name="connsiteX67" fmla="*/ 3485071 w 4692769"/>
                <a:gd name="connsiteY67" fmla="*/ 3398808 h 4261450"/>
                <a:gd name="connsiteX68" fmla="*/ 3510950 w 4692769"/>
                <a:gd name="connsiteY68" fmla="*/ 3407434 h 4261450"/>
                <a:gd name="connsiteX69" fmla="*/ 3631720 w 4692769"/>
                <a:gd name="connsiteY69" fmla="*/ 3416061 h 4261450"/>
                <a:gd name="connsiteX70" fmla="*/ 3640347 w 4692769"/>
                <a:gd name="connsiteY70" fmla="*/ 3441940 h 4261450"/>
                <a:gd name="connsiteX71" fmla="*/ 3700732 w 4692769"/>
                <a:gd name="connsiteY71" fmla="*/ 3485072 h 4261450"/>
                <a:gd name="connsiteX72" fmla="*/ 3726611 w 4692769"/>
                <a:gd name="connsiteY72" fmla="*/ 3493699 h 4261450"/>
                <a:gd name="connsiteX73" fmla="*/ 3752490 w 4692769"/>
                <a:gd name="connsiteY73" fmla="*/ 3519578 h 4261450"/>
                <a:gd name="connsiteX74" fmla="*/ 3778369 w 4692769"/>
                <a:gd name="connsiteY74" fmla="*/ 3536831 h 4261450"/>
                <a:gd name="connsiteX75" fmla="*/ 3786996 w 4692769"/>
                <a:gd name="connsiteY75" fmla="*/ 3562710 h 4261450"/>
                <a:gd name="connsiteX76" fmla="*/ 3804249 w 4692769"/>
                <a:gd name="connsiteY76" fmla="*/ 3588589 h 4261450"/>
                <a:gd name="connsiteX77" fmla="*/ 3821501 w 4692769"/>
                <a:gd name="connsiteY77" fmla="*/ 3640348 h 4261450"/>
                <a:gd name="connsiteX78" fmla="*/ 3830128 w 4692769"/>
                <a:gd name="connsiteY78" fmla="*/ 3674853 h 4261450"/>
                <a:gd name="connsiteX79" fmla="*/ 3856007 w 4692769"/>
                <a:gd name="connsiteY79" fmla="*/ 3683480 h 4261450"/>
                <a:gd name="connsiteX80" fmla="*/ 3925018 w 4692769"/>
                <a:gd name="connsiteY80" fmla="*/ 3709359 h 4261450"/>
                <a:gd name="connsiteX81" fmla="*/ 3959524 w 4692769"/>
                <a:gd name="connsiteY81" fmla="*/ 3717985 h 4261450"/>
                <a:gd name="connsiteX82" fmla="*/ 4045788 w 4692769"/>
                <a:gd name="connsiteY82" fmla="*/ 3735238 h 4261450"/>
                <a:gd name="connsiteX83" fmla="*/ 4071667 w 4692769"/>
                <a:gd name="connsiteY83" fmla="*/ 3743865 h 4261450"/>
                <a:gd name="connsiteX84" fmla="*/ 4123426 w 4692769"/>
                <a:gd name="connsiteY84" fmla="*/ 3769744 h 4261450"/>
                <a:gd name="connsiteX85" fmla="*/ 4140679 w 4692769"/>
                <a:gd name="connsiteY85" fmla="*/ 3795623 h 4261450"/>
                <a:gd name="connsiteX86" fmla="*/ 4149305 w 4692769"/>
                <a:gd name="connsiteY86" fmla="*/ 3856008 h 4261450"/>
                <a:gd name="connsiteX87" fmla="*/ 4157932 w 4692769"/>
                <a:gd name="connsiteY87" fmla="*/ 3881887 h 4261450"/>
                <a:gd name="connsiteX88" fmla="*/ 4183811 w 4692769"/>
                <a:gd name="connsiteY88" fmla="*/ 3899140 h 4261450"/>
                <a:gd name="connsiteX89" fmla="*/ 4209690 w 4692769"/>
                <a:gd name="connsiteY89" fmla="*/ 3907767 h 4261450"/>
                <a:gd name="connsiteX90" fmla="*/ 4270075 w 4692769"/>
                <a:gd name="connsiteY90" fmla="*/ 3933646 h 4261450"/>
                <a:gd name="connsiteX91" fmla="*/ 4321833 w 4692769"/>
                <a:gd name="connsiteY91" fmla="*/ 3950899 h 4261450"/>
                <a:gd name="connsiteX92" fmla="*/ 4347713 w 4692769"/>
                <a:gd name="connsiteY92" fmla="*/ 3959525 h 4261450"/>
                <a:gd name="connsiteX93" fmla="*/ 4373592 w 4692769"/>
                <a:gd name="connsiteY93" fmla="*/ 3976778 h 4261450"/>
                <a:gd name="connsiteX94" fmla="*/ 4408098 w 4692769"/>
                <a:gd name="connsiteY94" fmla="*/ 4028536 h 4261450"/>
                <a:gd name="connsiteX95" fmla="*/ 4433977 w 4692769"/>
                <a:gd name="connsiteY95" fmla="*/ 4080295 h 4261450"/>
                <a:gd name="connsiteX96" fmla="*/ 4459856 w 4692769"/>
                <a:gd name="connsiteY96" fmla="*/ 4132053 h 4261450"/>
                <a:gd name="connsiteX97" fmla="*/ 4537494 w 4692769"/>
                <a:gd name="connsiteY97" fmla="*/ 4149306 h 4261450"/>
                <a:gd name="connsiteX98" fmla="*/ 4572000 w 4692769"/>
                <a:gd name="connsiteY98" fmla="*/ 4157933 h 4261450"/>
                <a:gd name="connsiteX99" fmla="*/ 4623758 w 4692769"/>
                <a:gd name="connsiteY99" fmla="*/ 4175185 h 4261450"/>
                <a:gd name="connsiteX100" fmla="*/ 4675516 w 4692769"/>
                <a:gd name="connsiteY100" fmla="*/ 4218317 h 4261450"/>
                <a:gd name="connsiteX101" fmla="*/ 4692769 w 4692769"/>
                <a:gd name="connsiteY101" fmla="*/ 4244197 h 4261450"/>
                <a:gd name="connsiteX102" fmla="*/ 3830128 w 4692769"/>
                <a:gd name="connsiteY102" fmla="*/ 4261450 h 4261450"/>
                <a:gd name="connsiteX103" fmla="*/ 3735237 w 4692769"/>
                <a:gd name="connsiteY103" fmla="*/ 4201065 h 4261450"/>
                <a:gd name="connsiteX104" fmla="*/ 3709358 w 4692769"/>
                <a:gd name="connsiteY104" fmla="*/ 4114800 h 4261450"/>
                <a:gd name="connsiteX105" fmla="*/ 3692105 w 4692769"/>
                <a:gd name="connsiteY105" fmla="*/ 4071668 h 4261450"/>
                <a:gd name="connsiteX106" fmla="*/ 3674852 w 4692769"/>
                <a:gd name="connsiteY106" fmla="*/ 4019910 h 4261450"/>
                <a:gd name="connsiteX107" fmla="*/ 3648973 w 4692769"/>
                <a:gd name="connsiteY107" fmla="*/ 4002657 h 4261450"/>
                <a:gd name="connsiteX108" fmla="*/ 3631720 w 4692769"/>
                <a:gd name="connsiteY108" fmla="*/ 3976778 h 4261450"/>
                <a:gd name="connsiteX109" fmla="*/ 3579962 w 4692769"/>
                <a:gd name="connsiteY109" fmla="*/ 3959525 h 4261450"/>
                <a:gd name="connsiteX110" fmla="*/ 3554083 w 4692769"/>
                <a:gd name="connsiteY110" fmla="*/ 3950899 h 4261450"/>
                <a:gd name="connsiteX111" fmla="*/ 3528203 w 4692769"/>
                <a:gd name="connsiteY111" fmla="*/ 3942272 h 4261450"/>
                <a:gd name="connsiteX112" fmla="*/ 3493698 w 4692769"/>
                <a:gd name="connsiteY112" fmla="*/ 3933646 h 4261450"/>
                <a:gd name="connsiteX113" fmla="*/ 3278037 w 4692769"/>
                <a:gd name="connsiteY113" fmla="*/ 3942272 h 4261450"/>
                <a:gd name="connsiteX114" fmla="*/ 3191773 w 4692769"/>
                <a:gd name="connsiteY114" fmla="*/ 3968151 h 4261450"/>
                <a:gd name="connsiteX115" fmla="*/ 3140015 w 4692769"/>
                <a:gd name="connsiteY115" fmla="*/ 3976778 h 4261450"/>
                <a:gd name="connsiteX116" fmla="*/ 3062377 w 4692769"/>
                <a:gd name="connsiteY116" fmla="*/ 3968151 h 4261450"/>
                <a:gd name="connsiteX117" fmla="*/ 2993366 w 4692769"/>
                <a:gd name="connsiteY117" fmla="*/ 3950899 h 4261450"/>
                <a:gd name="connsiteX118" fmla="*/ 2958860 w 4692769"/>
                <a:gd name="connsiteY118" fmla="*/ 3933646 h 4261450"/>
                <a:gd name="connsiteX119" fmla="*/ 2889849 w 4692769"/>
                <a:gd name="connsiteY119" fmla="*/ 3881887 h 4261450"/>
                <a:gd name="connsiteX120" fmla="*/ 2838090 w 4692769"/>
                <a:gd name="connsiteY120" fmla="*/ 3847382 h 4261450"/>
                <a:gd name="connsiteX121" fmla="*/ 2812211 w 4692769"/>
                <a:gd name="connsiteY121" fmla="*/ 3830129 h 4261450"/>
                <a:gd name="connsiteX122" fmla="*/ 2786332 w 4692769"/>
                <a:gd name="connsiteY122" fmla="*/ 3821502 h 4261450"/>
                <a:gd name="connsiteX123" fmla="*/ 2751826 w 4692769"/>
                <a:gd name="connsiteY123" fmla="*/ 3804250 h 4261450"/>
                <a:gd name="connsiteX124" fmla="*/ 2708694 w 4692769"/>
                <a:gd name="connsiteY124" fmla="*/ 3795623 h 4261450"/>
                <a:gd name="connsiteX125" fmla="*/ 2631056 w 4692769"/>
                <a:gd name="connsiteY125" fmla="*/ 3743865 h 4261450"/>
                <a:gd name="connsiteX126" fmla="*/ 2605177 w 4692769"/>
                <a:gd name="connsiteY126" fmla="*/ 3726612 h 4261450"/>
                <a:gd name="connsiteX127" fmla="*/ 2570671 w 4692769"/>
                <a:gd name="connsiteY127" fmla="*/ 3674853 h 4261450"/>
                <a:gd name="connsiteX128" fmla="*/ 2544792 w 4692769"/>
                <a:gd name="connsiteY128" fmla="*/ 3631721 h 4261450"/>
                <a:gd name="connsiteX129" fmla="*/ 2493033 w 4692769"/>
                <a:gd name="connsiteY129" fmla="*/ 3579963 h 4261450"/>
                <a:gd name="connsiteX130" fmla="*/ 2467154 w 4692769"/>
                <a:gd name="connsiteY130" fmla="*/ 3545457 h 4261450"/>
                <a:gd name="connsiteX131" fmla="*/ 2449901 w 4692769"/>
                <a:gd name="connsiteY131" fmla="*/ 3519578 h 4261450"/>
                <a:gd name="connsiteX132" fmla="*/ 2424022 w 4692769"/>
                <a:gd name="connsiteY132" fmla="*/ 3493699 h 4261450"/>
                <a:gd name="connsiteX133" fmla="*/ 2372264 w 4692769"/>
                <a:gd name="connsiteY133" fmla="*/ 3476446 h 4261450"/>
                <a:gd name="connsiteX134" fmla="*/ 2268747 w 4692769"/>
                <a:gd name="connsiteY134" fmla="*/ 3493699 h 4261450"/>
                <a:gd name="connsiteX135" fmla="*/ 2242867 w 4692769"/>
                <a:gd name="connsiteY135" fmla="*/ 3510951 h 4261450"/>
                <a:gd name="connsiteX136" fmla="*/ 2208362 w 4692769"/>
                <a:gd name="connsiteY136" fmla="*/ 3519578 h 4261450"/>
                <a:gd name="connsiteX137" fmla="*/ 2156603 w 4692769"/>
                <a:gd name="connsiteY137" fmla="*/ 3536831 h 4261450"/>
                <a:gd name="connsiteX138" fmla="*/ 2130724 w 4692769"/>
                <a:gd name="connsiteY138" fmla="*/ 3545457 h 4261450"/>
                <a:gd name="connsiteX139" fmla="*/ 2053086 w 4692769"/>
                <a:gd name="connsiteY139" fmla="*/ 3588589 h 4261450"/>
                <a:gd name="connsiteX140" fmla="*/ 1958196 w 4692769"/>
                <a:gd name="connsiteY140" fmla="*/ 3623095 h 4261450"/>
                <a:gd name="connsiteX141" fmla="*/ 1897811 w 4692769"/>
                <a:gd name="connsiteY141" fmla="*/ 3640348 h 4261450"/>
                <a:gd name="connsiteX142" fmla="*/ 1871932 w 4692769"/>
                <a:gd name="connsiteY142" fmla="*/ 3648974 h 4261450"/>
                <a:gd name="connsiteX143" fmla="*/ 1768415 w 4692769"/>
                <a:gd name="connsiteY143" fmla="*/ 3657600 h 4261450"/>
                <a:gd name="connsiteX144" fmla="*/ 1656271 w 4692769"/>
                <a:gd name="connsiteY144" fmla="*/ 3648974 h 4261450"/>
                <a:gd name="connsiteX145" fmla="*/ 1613139 w 4692769"/>
                <a:gd name="connsiteY145" fmla="*/ 3605842 h 4261450"/>
                <a:gd name="connsiteX146" fmla="*/ 1587260 w 4692769"/>
                <a:gd name="connsiteY146" fmla="*/ 3588589 h 4261450"/>
                <a:gd name="connsiteX147" fmla="*/ 1570007 w 4692769"/>
                <a:gd name="connsiteY147" fmla="*/ 3554084 h 4261450"/>
                <a:gd name="connsiteX148" fmla="*/ 1552754 w 4692769"/>
                <a:gd name="connsiteY148" fmla="*/ 3493699 h 4261450"/>
                <a:gd name="connsiteX149" fmla="*/ 1535501 w 4692769"/>
                <a:gd name="connsiteY149" fmla="*/ 3441940 h 4261450"/>
                <a:gd name="connsiteX150" fmla="*/ 1526875 w 4692769"/>
                <a:gd name="connsiteY150" fmla="*/ 3114136 h 4261450"/>
                <a:gd name="connsiteX151" fmla="*/ 1509622 w 4692769"/>
                <a:gd name="connsiteY151" fmla="*/ 3088257 h 4261450"/>
                <a:gd name="connsiteX152" fmla="*/ 1500996 w 4692769"/>
                <a:gd name="connsiteY152" fmla="*/ 3045125 h 4261450"/>
                <a:gd name="connsiteX153" fmla="*/ 1483743 w 4692769"/>
                <a:gd name="connsiteY153" fmla="*/ 3010619 h 4261450"/>
                <a:gd name="connsiteX154" fmla="*/ 1475116 w 4692769"/>
                <a:gd name="connsiteY154" fmla="*/ 2984740 h 4261450"/>
                <a:gd name="connsiteX155" fmla="*/ 1440611 w 4692769"/>
                <a:gd name="connsiteY155" fmla="*/ 2932982 h 4261450"/>
                <a:gd name="connsiteX156" fmla="*/ 1431984 w 4692769"/>
                <a:gd name="connsiteY156" fmla="*/ 2907102 h 4261450"/>
                <a:gd name="connsiteX157" fmla="*/ 1397479 w 4692769"/>
                <a:gd name="connsiteY157" fmla="*/ 2855344 h 4261450"/>
                <a:gd name="connsiteX158" fmla="*/ 1371600 w 4692769"/>
                <a:gd name="connsiteY158" fmla="*/ 2803585 h 4261450"/>
                <a:gd name="connsiteX159" fmla="*/ 1354347 w 4692769"/>
                <a:gd name="connsiteY159" fmla="*/ 2725948 h 4261450"/>
                <a:gd name="connsiteX160" fmla="*/ 1337094 w 4692769"/>
                <a:gd name="connsiteY160" fmla="*/ 2527540 h 4261450"/>
                <a:gd name="connsiteX161" fmla="*/ 1319841 w 4692769"/>
                <a:gd name="connsiteY161" fmla="*/ 2475782 h 4261450"/>
                <a:gd name="connsiteX162" fmla="*/ 1302588 w 4692769"/>
                <a:gd name="connsiteY162" fmla="*/ 2449902 h 4261450"/>
                <a:gd name="connsiteX163" fmla="*/ 1268083 w 4692769"/>
                <a:gd name="connsiteY163" fmla="*/ 2398144 h 4261450"/>
                <a:gd name="connsiteX164" fmla="*/ 1242203 w 4692769"/>
                <a:gd name="connsiteY164" fmla="*/ 2363638 h 4261450"/>
                <a:gd name="connsiteX165" fmla="*/ 1190445 w 4692769"/>
                <a:gd name="connsiteY165" fmla="*/ 2329133 h 4261450"/>
                <a:gd name="connsiteX166" fmla="*/ 1155939 w 4692769"/>
                <a:gd name="connsiteY166" fmla="*/ 2303253 h 4261450"/>
                <a:gd name="connsiteX167" fmla="*/ 1130060 w 4692769"/>
                <a:gd name="connsiteY167" fmla="*/ 2277374 h 4261450"/>
                <a:gd name="connsiteX168" fmla="*/ 1069675 w 4692769"/>
                <a:gd name="connsiteY168" fmla="*/ 2242868 h 4261450"/>
                <a:gd name="connsiteX169" fmla="*/ 1017916 w 4692769"/>
                <a:gd name="connsiteY169" fmla="*/ 2208363 h 4261450"/>
                <a:gd name="connsiteX170" fmla="*/ 923026 w 4692769"/>
                <a:gd name="connsiteY170" fmla="*/ 2165231 h 4261450"/>
                <a:gd name="connsiteX171" fmla="*/ 897147 w 4692769"/>
                <a:gd name="connsiteY171" fmla="*/ 2147978 h 4261450"/>
                <a:gd name="connsiteX172" fmla="*/ 819509 w 4692769"/>
                <a:gd name="connsiteY172" fmla="*/ 2104846 h 4261450"/>
                <a:gd name="connsiteX173" fmla="*/ 767750 w 4692769"/>
                <a:gd name="connsiteY173" fmla="*/ 2070340 h 4261450"/>
                <a:gd name="connsiteX174" fmla="*/ 733245 w 4692769"/>
                <a:gd name="connsiteY174" fmla="*/ 2018582 h 4261450"/>
                <a:gd name="connsiteX175" fmla="*/ 715992 w 4692769"/>
                <a:gd name="connsiteY175" fmla="*/ 1992702 h 4261450"/>
                <a:gd name="connsiteX176" fmla="*/ 707366 w 4692769"/>
                <a:gd name="connsiteY176" fmla="*/ 1958197 h 4261450"/>
                <a:gd name="connsiteX177" fmla="*/ 690113 w 4692769"/>
                <a:gd name="connsiteY177" fmla="*/ 1906438 h 4261450"/>
                <a:gd name="connsiteX178" fmla="*/ 664233 w 4692769"/>
                <a:gd name="connsiteY178" fmla="*/ 1828800 h 4261450"/>
                <a:gd name="connsiteX179" fmla="*/ 655607 w 4692769"/>
                <a:gd name="connsiteY179" fmla="*/ 1802921 h 4261450"/>
                <a:gd name="connsiteX180" fmla="*/ 646981 w 4692769"/>
                <a:gd name="connsiteY180" fmla="*/ 1777042 h 4261450"/>
                <a:gd name="connsiteX181" fmla="*/ 638354 w 4692769"/>
                <a:gd name="connsiteY181" fmla="*/ 1742536 h 4261450"/>
                <a:gd name="connsiteX182" fmla="*/ 621101 w 4692769"/>
                <a:gd name="connsiteY182" fmla="*/ 1604514 h 4261450"/>
                <a:gd name="connsiteX183" fmla="*/ 612475 w 4692769"/>
                <a:gd name="connsiteY183" fmla="*/ 1578634 h 4261450"/>
                <a:gd name="connsiteX184" fmla="*/ 603849 w 4692769"/>
                <a:gd name="connsiteY184" fmla="*/ 1544129 h 4261450"/>
                <a:gd name="connsiteX185" fmla="*/ 586596 w 4692769"/>
                <a:gd name="connsiteY185" fmla="*/ 1492370 h 4261450"/>
                <a:gd name="connsiteX186" fmla="*/ 569343 w 4692769"/>
                <a:gd name="connsiteY186" fmla="*/ 1466491 h 4261450"/>
                <a:gd name="connsiteX187" fmla="*/ 552090 w 4692769"/>
                <a:gd name="connsiteY187" fmla="*/ 1414733 h 4261450"/>
                <a:gd name="connsiteX188" fmla="*/ 543464 w 4692769"/>
                <a:gd name="connsiteY188" fmla="*/ 1388853 h 4261450"/>
                <a:gd name="connsiteX189" fmla="*/ 526211 w 4692769"/>
                <a:gd name="connsiteY189" fmla="*/ 1354348 h 4261450"/>
                <a:gd name="connsiteX190" fmla="*/ 517584 w 4692769"/>
                <a:gd name="connsiteY190" fmla="*/ 1319842 h 4261450"/>
                <a:gd name="connsiteX191" fmla="*/ 500332 w 4692769"/>
                <a:gd name="connsiteY191" fmla="*/ 1293963 h 4261450"/>
                <a:gd name="connsiteX192" fmla="*/ 483079 w 4692769"/>
                <a:gd name="connsiteY192" fmla="*/ 1259457 h 4261450"/>
                <a:gd name="connsiteX193" fmla="*/ 474452 w 4692769"/>
                <a:gd name="connsiteY193" fmla="*/ 1224951 h 4261450"/>
                <a:gd name="connsiteX194" fmla="*/ 457200 w 4692769"/>
                <a:gd name="connsiteY194" fmla="*/ 1173193 h 4261450"/>
                <a:gd name="connsiteX195" fmla="*/ 439947 w 4692769"/>
                <a:gd name="connsiteY195" fmla="*/ 1121434 h 4261450"/>
                <a:gd name="connsiteX196" fmla="*/ 431320 w 4692769"/>
                <a:gd name="connsiteY196" fmla="*/ 1095555 h 4261450"/>
                <a:gd name="connsiteX197" fmla="*/ 422694 w 4692769"/>
                <a:gd name="connsiteY197" fmla="*/ 1052423 h 4261450"/>
                <a:gd name="connsiteX198" fmla="*/ 396815 w 4692769"/>
                <a:gd name="connsiteY198" fmla="*/ 974785 h 4261450"/>
                <a:gd name="connsiteX199" fmla="*/ 388188 w 4692769"/>
                <a:gd name="connsiteY199" fmla="*/ 948906 h 4261450"/>
                <a:gd name="connsiteX200" fmla="*/ 379562 w 4692769"/>
                <a:gd name="connsiteY200" fmla="*/ 897148 h 4261450"/>
                <a:gd name="connsiteX201" fmla="*/ 362309 w 4692769"/>
                <a:gd name="connsiteY201" fmla="*/ 845389 h 4261450"/>
                <a:gd name="connsiteX202" fmla="*/ 353683 w 4692769"/>
                <a:gd name="connsiteY202" fmla="*/ 819510 h 4261450"/>
                <a:gd name="connsiteX203" fmla="*/ 336430 w 4692769"/>
                <a:gd name="connsiteY203" fmla="*/ 767751 h 4261450"/>
                <a:gd name="connsiteX204" fmla="*/ 327803 w 4692769"/>
                <a:gd name="connsiteY204" fmla="*/ 741872 h 4261450"/>
                <a:gd name="connsiteX205" fmla="*/ 310550 w 4692769"/>
                <a:gd name="connsiteY205" fmla="*/ 715993 h 4261450"/>
                <a:gd name="connsiteX206" fmla="*/ 276045 w 4692769"/>
                <a:gd name="connsiteY206" fmla="*/ 664234 h 4261450"/>
                <a:gd name="connsiteX207" fmla="*/ 258792 w 4692769"/>
                <a:gd name="connsiteY207" fmla="*/ 638355 h 4261450"/>
                <a:gd name="connsiteX208" fmla="*/ 232913 w 4692769"/>
                <a:gd name="connsiteY208" fmla="*/ 603850 h 4261450"/>
                <a:gd name="connsiteX209" fmla="*/ 207033 w 4692769"/>
                <a:gd name="connsiteY209" fmla="*/ 552091 h 4261450"/>
                <a:gd name="connsiteX210" fmla="*/ 181154 w 4692769"/>
                <a:gd name="connsiteY210" fmla="*/ 500333 h 4261450"/>
                <a:gd name="connsiteX211" fmla="*/ 163901 w 4692769"/>
                <a:gd name="connsiteY211" fmla="*/ 439948 h 4261450"/>
                <a:gd name="connsiteX212" fmla="*/ 155275 w 4692769"/>
                <a:gd name="connsiteY212" fmla="*/ 405442 h 4261450"/>
                <a:gd name="connsiteX213" fmla="*/ 120769 w 4692769"/>
                <a:gd name="connsiteY213" fmla="*/ 353684 h 4261450"/>
                <a:gd name="connsiteX214" fmla="*/ 86264 w 4692769"/>
                <a:gd name="connsiteY214" fmla="*/ 232914 h 4261450"/>
                <a:gd name="connsiteX215" fmla="*/ 77637 w 4692769"/>
                <a:gd name="connsiteY215" fmla="*/ 207034 h 4261450"/>
                <a:gd name="connsiteX216" fmla="*/ 60384 w 4692769"/>
                <a:gd name="connsiteY216" fmla="*/ 181155 h 4261450"/>
                <a:gd name="connsiteX217" fmla="*/ 43132 w 4692769"/>
                <a:gd name="connsiteY217" fmla="*/ 129397 h 4261450"/>
                <a:gd name="connsiteX218" fmla="*/ 25879 w 4692769"/>
                <a:gd name="connsiteY218" fmla="*/ 103517 h 4261450"/>
                <a:gd name="connsiteX219" fmla="*/ 8626 w 4692769"/>
                <a:gd name="connsiteY219" fmla="*/ 43133 h 4261450"/>
                <a:gd name="connsiteX220" fmla="*/ 0 w 4692769"/>
                <a:gd name="connsiteY220" fmla="*/ 0 h 426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</a:cxnLst>
              <a:rect l="l" t="t" r="r" b="b"/>
              <a:pathLst>
                <a:path w="4692769" h="4261450">
                  <a:moveTo>
                    <a:pt x="0" y="0"/>
                  </a:moveTo>
                  <a:lnTo>
                    <a:pt x="526211" y="431321"/>
                  </a:lnTo>
                  <a:lnTo>
                    <a:pt x="1199071" y="983412"/>
                  </a:lnTo>
                  <a:lnTo>
                    <a:pt x="1509622" y="1388853"/>
                  </a:lnTo>
                  <a:lnTo>
                    <a:pt x="983411" y="1466491"/>
                  </a:lnTo>
                  <a:lnTo>
                    <a:pt x="992037" y="1708031"/>
                  </a:lnTo>
                  <a:lnTo>
                    <a:pt x="992037" y="1794295"/>
                  </a:lnTo>
                  <a:cubicBezTo>
                    <a:pt x="1026543" y="1811548"/>
                    <a:pt x="1063455" y="1824653"/>
                    <a:pt x="1095554" y="1846053"/>
                  </a:cubicBezTo>
                  <a:cubicBezTo>
                    <a:pt x="1104180" y="1851804"/>
                    <a:pt x="1111904" y="1859222"/>
                    <a:pt x="1121433" y="1863306"/>
                  </a:cubicBezTo>
                  <a:cubicBezTo>
                    <a:pt x="1132330" y="1867976"/>
                    <a:pt x="1144437" y="1869057"/>
                    <a:pt x="1155939" y="1871933"/>
                  </a:cubicBezTo>
                  <a:cubicBezTo>
                    <a:pt x="1161690" y="1889186"/>
                    <a:pt x="1169626" y="1905858"/>
                    <a:pt x="1173192" y="1923691"/>
                  </a:cubicBezTo>
                  <a:cubicBezTo>
                    <a:pt x="1176067" y="1938068"/>
                    <a:pt x="1173296" y="1954892"/>
                    <a:pt x="1181818" y="1966823"/>
                  </a:cubicBezTo>
                  <a:cubicBezTo>
                    <a:pt x="1189292" y="1977287"/>
                    <a:pt x="1204822" y="1978325"/>
                    <a:pt x="1216324" y="1984076"/>
                  </a:cubicBezTo>
                  <a:cubicBezTo>
                    <a:pt x="1317832" y="1976268"/>
                    <a:pt x="1345838" y="1968566"/>
                    <a:pt x="1449237" y="1984076"/>
                  </a:cubicBezTo>
                  <a:cubicBezTo>
                    <a:pt x="1467222" y="1986774"/>
                    <a:pt x="1483743" y="1995578"/>
                    <a:pt x="1500996" y="2001329"/>
                  </a:cubicBezTo>
                  <a:lnTo>
                    <a:pt x="1526875" y="2009955"/>
                  </a:lnTo>
                  <a:cubicBezTo>
                    <a:pt x="1549736" y="2032817"/>
                    <a:pt x="1580492" y="2056807"/>
                    <a:pt x="1595886" y="2087593"/>
                  </a:cubicBezTo>
                  <a:cubicBezTo>
                    <a:pt x="1599953" y="2095726"/>
                    <a:pt x="1601637" y="2104846"/>
                    <a:pt x="1604513" y="2113472"/>
                  </a:cubicBezTo>
                  <a:cubicBezTo>
                    <a:pt x="1607388" y="2165231"/>
                    <a:pt x="1608834" y="2217089"/>
                    <a:pt x="1613139" y="2268748"/>
                  </a:cubicBezTo>
                  <a:cubicBezTo>
                    <a:pt x="1614387" y="2283721"/>
                    <a:pt x="1626543" y="2346315"/>
                    <a:pt x="1630392" y="2363638"/>
                  </a:cubicBezTo>
                  <a:cubicBezTo>
                    <a:pt x="1632964" y="2375212"/>
                    <a:pt x="1636693" y="2386518"/>
                    <a:pt x="1639018" y="2398144"/>
                  </a:cubicBezTo>
                  <a:cubicBezTo>
                    <a:pt x="1660330" y="2504704"/>
                    <a:pt x="1628811" y="2474727"/>
                    <a:pt x="1682150" y="2510287"/>
                  </a:cubicBezTo>
                  <a:cubicBezTo>
                    <a:pt x="1708029" y="2507412"/>
                    <a:pt x="1736862" y="2514006"/>
                    <a:pt x="1759788" y="2501661"/>
                  </a:cubicBezTo>
                  <a:cubicBezTo>
                    <a:pt x="1831975" y="2462791"/>
                    <a:pt x="1750862" y="2431263"/>
                    <a:pt x="1846052" y="2415397"/>
                  </a:cubicBezTo>
                  <a:cubicBezTo>
                    <a:pt x="1917867" y="2403427"/>
                    <a:pt x="1880496" y="2409243"/>
                    <a:pt x="1958196" y="2398144"/>
                  </a:cubicBezTo>
                  <a:cubicBezTo>
                    <a:pt x="1975449" y="2392393"/>
                    <a:pt x="1992311" y="2385301"/>
                    <a:pt x="2009954" y="2380891"/>
                  </a:cubicBezTo>
                  <a:cubicBezTo>
                    <a:pt x="2021456" y="2378016"/>
                    <a:pt x="2033104" y="2375672"/>
                    <a:pt x="2044460" y="2372265"/>
                  </a:cubicBezTo>
                  <a:cubicBezTo>
                    <a:pt x="2061879" y="2367039"/>
                    <a:pt x="2078965" y="2360763"/>
                    <a:pt x="2096218" y="2355012"/>
                  </a:cubicBezTo>
                  <a:lnTo>
                    <a:pt x="2122098" y="2346385"/>
                  </a:lnTo>
                  <a:cubicBezTo>
                    <a:pt x="2185562" y="2359079"/>
                    <a:pt x="2157097" y="2342812"/>
                    <a:pt x="2199735" y="2406770"/>
                  </a:cubicBezTo>
                  <a:lnTo>
                    <a:pt x="2216988" y="2432650"/>
                  </a:lnTo>
                  <a:cubicBezTo>
                    <a:pt x="2230024" y="2484791"/>
                    <a:pt x="2221869" y="2455919"/>
                    <a:pt x="2242867" y="2518914"/>
                  </a:cubicBezTo>
                  <a:cubicBezTo>
                    <a:pt x="2249883" y="2539961"/>
                    <a:pt x="2252026" y="2553951"/>
                    <a:pt x="2268747" y="2570672"/>
                  </a:cubicBezTo>
                  <a:cubicBezTo>
                    <a:pt x="2276078" y="2578003"/>
                    <a:pt x="2285152" y="2583714"/>
                    <a:pt x="2294626" y="2587925"/>
                  </a:cubicBezTo>
                  <a:cubicBezTo>
                    <a:pt x="2311244" y="2595311"/>
                    <a:pt x="2346384" y="2605178"/>
                    <a:pt x="2346384" y="2605178"/>
                  </a:cubicBezTo>
                  <a:cubicBezTo>
                    <a:pt x="2363637" y="2602302"/>
                    <a:pt x="2381174" y="2600793"/>
                    <a:pt x="2398143" y="2596551"/>
                  </a:cubicBezTo>
                  <a:cubicBezTo>
                    <a:pt x="2415786" y="2592140"/>
                    <a:pt x="2432648" y="2585050"/>
                    <a:pt x="2449901" y="2579299"/>
                  </a:cubicBezTo>
                  <a:cubicBezTo>
                    <a:pt x="2458528" y="2576423"/>
                    <a:pt x="2466959" y="2572877"/>
                    <a:pt x="2475781" y="2570672"/>
                  </a:cubicBezTo>
                  <a:lnTo>
                    <a:pt x="2510286" y="2562046"/>
                  </a:lnTo>
                  <a:cubicBezTo>
                    <a:pt x="2518913" y="2570672"/>
                    <a:pt x="2531211" y="2576777"/>
                    <a:pt x="2536166" y="2587925"/>
                  </a:cubicBezTo>
                  <a:cubicBezTo>
                    <a:pt x="2589175" y="2707195"/>
                    <a:pt x="2516965" y="2592657"/>
                    <a:pt x="2553418" y="2665563"/>
                  </a:cubicBezTo>
                  <a:cubicBezTo>
                    <a:pt x="2558055" y="2674836"/>
                    <a:pt x="2561879" y="2685947"/>
                    <a:pt x="2570671" y="2691442"/>
                  </a:cubicBezTo>
                  <a:cubicBezTo>
                    <a:pt x="2586093" y="2701081"/>
                    <a:pt x="2605177" y="2702944"/>
                    <a:pt x="2622430" y="2708695"/>
                  </a:cubicBezTo>
                  <a:cubicBezTo>
                    <a:pt x="2673455" y="2725703"/>
                    <a:pt x="2639444" y="2715351"/>
                    <a:pt x="2725947" y="2734574"/>
                  </a:cubicBezTo>
                  <a:cubicBezTo>
                    <a:pt x="2728822" y="2751827"/>
                    <a:pt x="2730779" y="2769259"/>
                    <a:pt x="2734573" y="2786333"/>
                  </a:cubicBezTo>
                  <a:cubicBezTo>
                    <a:pt x="2736546" y="2795209"/>
                    <a:pt x="2736770" y="2805782"/>
                    <a:pt x="2743200" y="2812212"/>
                  </a:cubicBezTo>
                  <a:cubicBezTo>
                    <a:pt x="2749630" y="2818642"/>
                    <a:pt x="2760031" y="2819933"/>
                    <a:pt x="2769079" y="2820838"/>
                  </a:cubicBezTo>
                  <a:cubicBezTo>
                    <a:pt x="2817803" y="2825711"/>
                    <a:pt x="2866845" y="2826589"/>
                    <a:pt x="2915728" y="2829465"/>
                  </a:cubicBezTo>
                  <a:cubicBezTo>
                    <a:pt x="2918603" y="2855344"/>
                    <a:pt x="2920073" y="2881418"/>
                    <a:pt x="2924354" y="2907102"/>
                  </a:cubicBezTo>
                  <a:cubicBezTo>
                    <a:pt x="2925849" y="2916072"/>
                    <a:pt x="2927937" y="2925416"/>
                    <a:pt x="2932981" y="2932982"/>
                  </a:cubicBezTo>
                  <a:cubicBezTo>
                    <a:pt x="2939748" y="2943133"/>
                    <a:pt x="2948709" y="2952094"/>
                    <a:pt x="2958860" y="2958861"/>
                  </a:cubicBezTo>
                  <a:cubicBezTo>
                    <a:pt x="2966426" y="2963905"/>
                    <a:pt x="2976113" y="2964612"/>
                    <a:pt x="2984739" y="2967487"/>
                  </a:cubicBezTo>
                  <a:cubicBezTo>
                    <a:pt x="3029773" y="2997510"/>
                    <a:pt x="2990615" y="2976149"/>
                    <a:pt x="3053750" y="2993367"/>
                  </a:cubicBezTo>
                  <a:cubicBezTo>
                    <a:pt x="3071295" y="2998152"/>
                    <a:pt x="3088256" y="3004868"/>
                    <a:pt x="3105509" y="3010619"/>
                  </a:cubicBezTo>
                  <a:cubicBezTo>
                    <a:pt x="3114135" y="3013494"/>
                    <a:pt x="3123822" y="3014202"/>
                    <a:pt x="3131388" y="3019246"/>
                  </a:cubicBezTo>
                  <a:lnTo>
                    <a:pt x="3157267" y="3036499"/>
                  </a:lnTo>
                  <a:cubicBezTo>
                    <a:pt x="3160143" y="3048001"/>
                    <a:pt x="3158488" y="3061746"/>
                    <a:pt x="3165894" y="3071004"/>
                  </a:cubicBezTo>
                  <a:cubicBezTo>
                    <a:pt x="3171574" y="3078104"/>
                    <a:pt x="3188898" y="3071005"/>
                    <a:pt x="3191773" y="3079631"/>
                  </a:cubicBezTo>
                  <a:cubicBezTo>
                    <a:pt x="3201817" y="3109762"/>
                    <a:pt x="3191060" y="3144165"/>
                    <a:pt x="3200400" y="3174521"/>
                  </a:cubicBezTo>
                  <a:cubicBezTo>
                    <a:pt x="3203449" y="3184430"/>
                    <a:pt x="3216805" y="3187563"/>
                    <a:pt x="3226279" y="3191774"/>
                  </a:cubicBezTo>
                  <a:cubicBezTo>
                    <a:pt x="3242897" y="3199160"/>
                    <a:pt x="3260784" y="3203276"/>
                    <a:pt x="3278037" y="3209027"/>
                  </a:cubicBezTo>
                  <a:lnTo>
                    <a:pt x="3329796" y="3226280"/>
                  </a:lnTo>
                  <a:cubicBezTo>
                    <a:pt x="3338422" y="3229155"/>
                    <a:pt x="3346759" y="3233123"/>
                    <a:pt x="3355675" y="3234906"/>
                  </a:cubicBezTo>
                  <a:lnTo>
                    <a:pt x="3398807" y="3243533"/>
                  </a:lnTo>
                  <a:cubicBezTo>
                    <a:pt x="3407433" y="3249284"/>
                    <a:pt x="3420836" y="3251159"/>
                    <a:pt x="3424686" y="3260785"/>
                  </a:cubicBezTo>
                  <a:cubicBezTo>
                    <a:pt x="3433296" y="3282310"/>
                    <a:pt x="3429166" y="3306988"/>
                    <a:pt x="3433313" y="3329797"/>
                  </a:cubicBezTo>
                  <a:cubicBezTo>
                    <a:pt x="3436431" y="3346949"/>
                    <a:pt x="3446913" y="3369276"/>
                    <a:pt x="3459192" y="3381555"/>
                  </a:cubicBezTo>
                  <a:cubicBezTo>
                    <a:pt x="3466523" y="3388886"/>
                    <a:pt x="3475798" y="3394171"/>
                    <a:pt x="3485071" y="3398808"/>
                  </a:cubicBezTo>
                  <a:cubicBezTo>
                    <a:pt x="3493204" y="3402874"/>
                    <a:pt x="3501919" y="3406372"/>
                    <a:pt x="3510950" y="3407434"/>
                  </a:cubicBezTo>
                  <a:cubicBezTo>
                    <a:pt x="3551033" y="3412150"/>
                    <a:pt x="3591463" y="3413185"/>
                    <a:pt x="3631720" y="3416061"/>
                  </a:cubicBezTo>
                  <a:cubicBezTo>
                    <a:pt x="3634596" y="3424687"/>
                    <a:pt x="3635303" y="3434374"/>
                    <a:pt x="3640347" y="3441940"/>
                  </a:cubicBezTo>
                  <a:cubicBezTo>
                    <a:pt x="3656127" y="3465610"/>
                    <a:pt x="3675545" y="3474277"/>
                    <a:pt x="3700732" y="3485072"/>
                  </a:cubicBezTo>
                  <a:cubicBezTo>
                    <a:pt x="3709090" y="3488654"/>
                    <a:pt x="3717985" y="3490823"/>
                    <a:pt x="3726611" y="3493699"/>
                  </a:cubicBezTo>
                  <a:cubicBezTo>
                    <a:pt x="3735237" y="3502325"/>
                    <a:pt x="3743118" y="3511768"/>
                    <a:pt x="3752490" y="3519578"/>
                  </a:cubicBezTo>
                  <a:cubicBezTo>
                    <a:pt x="3760455" y="3526215"/>
                    <a:pt x="3771892" y="3528735"/>
                    <a:pt x="3778369" y="3536831"/>
                  </a:cubicBezTo>
                  <a:cubicBezTo>
                    <a:pt x="3784049" y="3543931"/>
                    <a:pt x="3782929" y="3554577"/>
                    <a:pt x="3786996" y="3562710"/>
                  </a:cubicBezTo>
                  <a:cubicBezTo>
                    <a:pt x="3791633" y="3571983"/>
                    <a:pt x="3798498" y="3579963"/>
                    <a:pt x="3804249" y="3588589"/>
                  </a:cubicBezTo>
                  <a:cubicBezTo>
                    <a:pt x="3810000" y="3605842"/>
                    <a:pt x="3817090" y="3622705"/>
                    <a:pt x="3821501" y="3640348"/>
                  </a:cubicBezTo>
                  <a:cubicBezTo>
                    <a:pt x="3824377" y="3651850"/>
                    <a:pt x="3822722" y="3665595"/>
                    <a:pt x="3830128" y="3674853"/>
                  </a:cubicBezTo>
                  <a:cubicBezTo>
                    <a:pt x="3835808" y="3681953"/>
                    <a:pt x="3847874" y="3679413"/>
                    <a:pt x="3856007" y="3683480"/>
                  </a:cubicBezTo>
                  <a:cubicBezTo>
                    <a:pt x="3919944" y="3715450"/>
                    <a:pt x="3835151" y="3689390"/>
                    <a:pt x="3925018" y="3709359"/>
                  </a:cubicBezTo>
                  <a:cubicBezTo>
                    <a:pt x="3936592" y="3711931"/>
                    <a:pt x="3947898" y="3715660"/>
                    <a:pt x="3959524" y="3717985"/>
                  </a:cubicBezTo>
                  <a:cubicBezTo>
                    <a:pt x="4015992" y="3729279"/>
                    <a:pt x="3999049" y="3721884"/>
                    <a:pt x="4045788" y="3735238"/>
                  </a:cubicBezTo>
                  <a:cubicBezTo>
                    <a:pt x="4054531" y="3737736"/>
                    <a:pt x="4063534" y="3739799"/>
                    <a:pt x="4071667" y="3743865"/>
                  </a:cubicBezTo>
                  <a:cubicBezTo>
                    <a:pt x="4138558" y="3777310"/>
                    <a:pt x="4058379" y="3748060"/>
                    <a:pt x="4123426" y="3769744"/>
                  </a:cubicBezTo>
                  <a:cubicBezTo>
                    <a:pt x="4129177" y="3778370"/>
                    <a:pt x="4137700" y="3785693"/>
                    <a:pt x="4140679" y="3795623"/>
                  </a:cubicBezTo>
                  <a:cubicBezTo>
                    <a:pt x="4146522" y="3815098"/>
                    <a:pt x="4145317" y="3836070"/>
                    <a:pt x="4149305" y="3856008"/>
                  </a:cubicBezTo>
                  <a:cubicBezTo>
                    <a:pt x="4151088" y="3864924"/>
                    <a:pt x="4152252" y="3874787"/>
                    <a:pt x="4157932" y="3881887"/>
                  </a:cubicBezTo>
                  <a:cubicBezTo>
                    <a:pt x="4164409" y="3889983"/>
                    <a:pt x="4174538" y="3894503"/>
                    <a:pt x="4183811" y="3899140"/>
                  </a:cubicBezTo>
                  <a:cubicBezTo>
                    <a:pt x="4191944" y="3903207"/>
                    <a:pt x="4201557" y="3903700"/>
                    <a:pt x="4209690" y="3907767"/>
                  </a:cubicBezTo>
                  <a:cubicBezTo>
                    <a:pt x="4284959" y="3945401"/>
                    <a:pt x="4180311" y="3906716"/>
                    <a:pt x="4270075" y="3933646"/>
                  </a:cubicBezTo>
                  <a:cubicBezTo>
                    <a:pt x="4287494" y="3938872"/>
                    <a:pt x="4304580" y="3945148"/>
                    <a:pt x="4321833" y="3950899"/>
                  </a:cubicBezTo>
                  <a:lnTo>
                    <a:pt x="4347713" y="3959525"/>
                  </a:lnTo>
                  <a:cubicBezTo>
                    <a:pt x="4356339" y="3965276"/>
                    <a:pt x="4366765" y="3968976"/>
                    <a:pt x="4373592" y="3976778"/>
                  </a:cubicBezTo>
                  <a:cubicBezTo>
                    <a:pt x="4387246" y="3992383"/>
                    <a:pt x="4408098" y="4028536"/>
                    <a:pt x="4408098" y="4028536"/>
                  </a:cubicBezTo>
                  <a:cubicBezTo>
                    <a:pt x="4429779" y="4093583"/>
                    <a:pt x="4400533" y="4013408"/>
                    <a:pt x="4433977" y="4080295"/>
                  </a:cubicBezTo>
                  <a:cubicBezTo>
                    <a:pt x="4444396" y="4101133"/>
                    <a:pt x="4439253" y="4115570"/>
                    <a:pt x="4459856" y="4132053"/>
                  </a:cubicBezTo>
                  <a:cubicBezTo>
                    <a:pt x="4471050" y="4141009"/>
                    <a:pt x="4536930" y="4149193"/>
                    <a:pt x="4537494" y="4149306"/>
                  </a:cubicBezTo>
                  <a:cubicBezTo>
                    <a:pt x="4549120" y="4151631"/>
                    <a:pt x="4560644" y="4154526"/>
                    <a:pt x="4572000" y="4157933"/>
                  </a:cubicBezTo>
                  <a:cubicBezTo>
                    <a:pt x="4589419" y="4163159"/>
                    <a:pt x="4623758" y="4175185"/>
                    <a:pt x="4623758" y="4175185"/>
                  </a:cubicBezTo>
                  <a:cubicBezTo>
                    <a:pt x="4649203" y="4192149"/>
                    <a:pt x="4654761" y="4193410"/>
                    <a:pt x="4675516" y="4218317"/>
                  </a:cubicBezTo>
                  <a:cubicBezTo>
                    <a:pt x="4682153" y="4226282"/>
                    <a:pt x="4692769" y="4244197"/>
                    <a:pt x="4692769" y="4244197"/>
                  </a:cubicBezTo>
                  <a:lnTo>
                    <a:pt x="3830128" y="4261450"/>
                  </a:lnTo>
                  <a:cubicBezTo>
                    <a:pt x="3807374" y="4250073"/>
                    <a:pt x="3752185" y="4231572"/>
                    <a:pt x="3735237" y="4201065"/>
                  </a:cubicBezTo>
                  <a:cubicBezTo>
                    <a:pt x="3718569" y="4171063"/>
                    <a:pt x="3719569" y="4145433"/>
                    <a:pt x="3709358" y="4114800"/>
                  </a:cubicBezTo>
                  <a:cubicBezTo>
                    <a:pt x="3704461" y="4100110"/>
                    <a:pt x="3697397" y="4086221"/>
                    <a:pt x="3692105" y="4071668"/>
                  </a:cubicBezTo>
                  <a:cubicBezTo>
                    <a:pt x="3685890" y="4054577"/>
                    <a:pt x="3689984" y="4029998"/>
                    <a:pt x="3674852" y="4019910"/>
                  </a:cubicBezTo>
                  <a:lnTo>
                    <a:pt x="3648973" y="4002657"/>
                  </a:lnTo>
                  <a:cubicBezTo>
                    <a:pt x="3643222" y="3994031"/>
                    <a:pt x="3640512" y="3982273"/>
                    <a:pt x="3631720" y="3976778"/>
                  </a:cubicBezTo>
                  <a:cubicBezTo>
                    <a:pt x="3616298" y="3967139"/>
                    <a:pt x="3597215" y="3965276"/>
                    <a:pt x="3579962" y="3959525"/>
                  </a:cubicBezTo>
                  <a:lnTo>
                    <a:pt x="3554083" y="3950899"/>
                  </a:lnTo>
                  <a:cubicBezTo>
                    <a:pt x="3545456" y="3948023"/>
                    <a:pt x="3537025" y="3944477"/>
                    <a:pt x="3528203" y="3942272"/>
                  </a:cubicBezTo>
                  <a:lnTo>
                    <a:pt x="3493698" y="3933646"/>
                  </a:lnTo>
                  <a:cubicBezTo>
                    <a:pt x="3421811" y="3936521"/>
                    <a:pt x="3349811" y="3937322"/>
                    <a:pt x="3278037" y="3942272"/>
                  </a:cubicBezTo>
                  <a:cubicBezTo>
                    <a:pt x="3252470" y="3944035"/>
                    <a:pt x="3214006" y="3964445"/>
                    <a:pt x="3191773" y="3968151"/>
                  </a:cubicBezTo>
                  <a:lnTo>
                    <a:pt x="3140015" y="3976778"/>
                  </a:lnTo>
                  <a:cubicBezTo>
                    <a:pt x="3114136" y="3973902"/>
                    <a:pt x="3088154" y="3971833"/>
                    <a:pt x="3062377" y="3968151"/>
                  </a:cubicBezTo>
                  <a:cubicBezTo>
                    <a:pt x="3042125" y="3965258"/>
                    <a:pt x="3013436" y="3959500"/>
                    <a:pt x="2993366" y="3950899"/>
                  </a:cubicBezTo>
                  <a:cubicBezTo>
                    <a:pt x="2981546" y="3945833"/>
                    <a:pt x="2969560" y="3940779"/>
                    <a:pt x="2958860" y="3933646"/>
                  </a:cubicBezTo>
                  <a:cubicBezTo>
                    <a:pt x="2934935" y="3917696"/>
                    <a:pt x="2913775" y="3897837"/>
                    <a:pt x="2889849" y="3881887"/>
                  </a:cubicBezTo>
                  <a:lnTo>
                    <a:pt x="2838090" y="3847382"/>
                  </a:lnTo>
                  <a:cubicBezTo>
                    <a:pt x="2829464" y="3841631"/>
                    <a:pt x="2822047" y="3833408"/>
                    <a:pt x="2812211" y="3830129"/>
                  </a:cubicBezTo>
                  <a:cubicBezTo>
                    <a:pt x="2803585" y="3827253"/>
                    <a:pt x="2794690" y="3825084"/>
                    <a:pt x="2786332" y="3821502"/>
                  </a:cubicBezTo>
                  <a:cubicBezTo>
                    <a:pt x="2774512" y="3816436"/>
                    <a:pt x="2764026" y="3808316"/>
                    <a:pt x="2751826" y="3804250"/>
                  </a:cubicBezTo>
                  <a:cubicBezTo>
                    <a:pt x="2737916" y="3799613"/>
                    <a:pt x="2723071" y="3798499"/>
                    <a:pt x="2708694" y="3795623"/>
                  </a:cubicBezTo>
                  <a:lnTo>
                    <a:pt x="2631056" y="3743865"/>
                  </a:lnTo>
                  <a:lnTo>
                    <a:pt x="2605177" y="3726612"/>
                  </a:lnTo>
                  <a:cubicBezTo>
                    <a:pt x="2587875" y="3674710"/>
                    <a:pt x="2609442" y="3726549"/>
                    <a:pt x="2570671" y="3674853"/>
                  </a:cubicBezTo>
                  <a:cubicBezTo>
                    <a:pt x="2560611" y="3661440"/>
                    <a:pt x="2555409" y="3644698"/>
                    <a:pt x="2544792" y="3631721"/>
                  </a:cubicBezTo>
                  <a:cubicBezTo>
                    <a:pt x="2529341" y="3612837"/>
                    <a:pt x="2507672" y="3599482"/>
                    <a:pt x="2493033" y="3579963"/>
                  </a:cubicBezTo>
                  <a:cubicBezTo>
                    <a:pt x="2484407" y="3568461"/>
                    <a:pt x="2475511" y="3557156"/>
                    <a:pt x="2467154" y="3545457"/>
                  </a:cubicBezTo>
                  <a:cubicBezTo>
                    <a:pt x="2461128" y="3537021"/>
                    <a:pt x="2456538" y="3527543"/>
                    <a:pt x="2449901" y="3519578"/>
                  </a:cubicBezTo>
                  <a:cubicBezTo>
                    <a:pt x="2442091" y="3510206"/>
                    <a:pt x="2434686" y="3499624"/>
                    <a:pt x="2424022" y="3493699"/>
                  </a:cubicBezTo>
                  <a:cubicBezTo>
                    <a:pt x="2408125" y="3484867"/>
                    <a:pt x="2372264" y="3476446"/>
                    <a:pt x="2372264" y="3476446"/>
                  </a:cubicBezTo>
                  <a:cubicBezTo>
                    <a:pt x="2363289" y="3477728"/>
                    <a:pt x="2284278" y="3487875"/>
                    <a:pt x="2268747" y="3493699"/>
                  </a:cubicBezTo>
                  <a:cubicBezTo>
                    <a:pt x="2259039" y="3497339"/>
                    <a:pt x="2252396" y="3506867"/>
                    <a:pt x="2242867" y="3510951"/>
                  </a:cubicBezTo>
                  <a:cubicBezTo>
                    <a:pt x="2231970" y="3515621"/>
                    <a:pt x="2219718" y="3516171"/>
                    <a:pt x="2208362" y="3519578"/>
                  </a:cubicBezTo>
                  <a:cubicBezTo>
                    <a:pt x="2190943" y="3524804"/>
                    <a:pt x="2173856" y="3531080"/>
                    <a:pt x="2156603" y="3536831"/>
                  </a:cubicBezTo>
                  <a:lnTo>
                    <a:pt x="2130724" y="3545457"/>
                  </a:lnTo>
                  <a:cubicBezTo>
                    <a:pt x="2071400" y="3585007"/>
                    <a:pt x="2098637" y="3573406"/>
                    <a:pt x="2053086" y="3588589"/>
                  </a:cubicBezTo>
                  <a:cubicBezTo>
                    <a:pt x="1998839" y="3624754"/>
                    <a:pt x="2057023" y="3590155"/>
                    <a:pt x="1958196" y="3623095"/>
                  </a:cubicBezTo>
                  <a:cubicBezTo>
                    <a:pt x="1896138" y="3643779"/>
                    <a:pt x="1973642" y="3618682"/>
                    <a:pt x="1897811" y="3640348"/>
                  </a:cubicBezTo>
                  <a:cubicBezTo>
                    <a:pt x="1889068" y="3642846"/>
                    <a:pt x="1880945" y="3647772"/>
                    <a:pt x="1871932" y="3648974"/>
                  </a:cubicBezTo>
                  <a:cubicBezTo>
                    <a:pt x="1837610" y="3653550"/>
                    <a:pt x="1802921" y="3654725"/>
                    <a:pt x="1768415" y="3657600"/>
                  </a:cubicBezTo>
                  <a:cubicBezTo>
                    <a:pt x="1731034" y="3654725"/>
                    <a:pt x="1693121" y="3655883"/>
                    <a:pt x="1656271" y="3648974"/>
                  </a:cubicBezTo>
                  <a:cubicBezTo>
                    <a:pt x="1627960" y="3643666"/>
                    <a:pt x="1629949" y="3622652"/>
                    <a:pt x="1613139" y="3605842"/>
                  </a:cubicBezTo>
                  <a:cubicBezTo>
                    <a:pt x="1605808" y="3598511"/>
                    <a:pt x="1595886" y="3594340"/>
                    <a:pt x="1587260" y="3588589"/>
                  </a:cubicBezTo>
                  <a:cubicBezTo>
                    <a:pt x="1581509" y="3577087"/>
                    <a:pt x="1575072" y="3565904"/>
                    <a:pt x="1570007" y="3554084"/>
                  </a:cubicBezTo>
                  <a:cubicBezTo>
                    <a:pt x="1560348" y="3531546"/>
                    <a:pt x="1560046" y="3518004"/>
                    <a:pt x="1552754" y="3493699"/>
                  </a:cubicBezTo>
                  <a:cubicBezTo>
                    <a:pt x="1547528" y="3476280"/>
                    <a:pt x="1535501" y="3441940"/>
                    <a:pt x="1535501" y="3441940"/>
                  </a:cubicBezTo>
                  <a:cubicBezTo>
                    <a:pt x="1532626" y="3332672"/>
                    <a:pt x="1534852" y="3223150"/>
                    <a:pt x="1526875" y="3114136"/>
                  </a:cubicBezTo>
                  <a:cubicBezTo>
                    <a:pt x="1526118" y="3103796"/>
                    <a:pt x="1513262" y="3097965"/>
                    <a:pt x="1509622" y="3088257"/>
                  </a:cubicBezTo>
                  <a:cubicBezTo>
                    <a:pt x="1504474" y="3074529"/>
                    <a:pt x="1505632" y="3059035"/>
                    <a:pt x="1500996" y="3045125"/>
                  </a:cubicBezTo>
                  <a:cubicBezTo>
                    <a:pt x="1496929" y="3032925"/>
                    <a:pt x="1488809" y="3022439"/>
                    <a:pt x="1483743" y="3010619"/>
                  </a:cubicBezTo>
                  <a:cubicBezTo>
                    <a:pt x="1480161" y="3002261"/>
                    <a:pt x="1479532" y="2992689"/>
                    <a:pt x="1475116" y="2984740"/>
                  </a:cubicBezTo>
                  <a:cubicBezTo>
                    <a:pt x="1465046" y="2966614"/>
                    <a:pt x="1447168" y="2952653"/>
                    <a:pt x="1440611" y="2932982"/>
                  </a:cubicBezTo>
                  <a:cubicBezTo>
                    <a:pt x="1437735" y="2924355"/>
                    <a:pt x="1436400" y="2915051"/>
                    <a:pt x="1431984" y="2907102"/>
                  </a:cubicBezTo>
                  <a:cubicBezTo>
                    <a:pt x="1421914" y="2888976"/>
                    <a:pt x="1404036" y="2875015"/>
                    <a:pt x="1397479" y="2855344"/>
                  </a:cubicBezTo>
                  <a:cubicBezTo>
                    <a:pt x="1385573" y="2819629"/>
                    <a:pt x="1393896" y="2837031"/>
                    <a:pt x="1371600" y="2803585"/>
                  </a:cubicBezTo>
                  <a:cubicBezTo>
                    <a:pt x="1366661" y="2783830"/>
                    <a:pt x="1356339" y="2744873"/>
                    <a:pt x="1354347" y="2725948"/>
                  </a:cubicBezTo>
                  <a:cubicBezTo>
                    <a:pt x="1351411" y="2698059"/>
                    <a:pt x="1345308" y="2568610"/>
                    <a:pt x="1337094" y="2527540"/>
                  </a:cubicBezTo>
                  <a:cubicBezTo>
                    <a:pt x="1333527" y="2509707"/>
                    <a:pt x="1329929" y="2490914"/>
                    <a:pt x="1319841" y="2475782"/>
                  </a:cubicBezTo>
                  <a:lnTo>
                    <a:pt x="1302588" y="2449902"/>
                  </a:lnTo>
                  <a:cubicBezTo>
                    <a:pt x="1287915" y="2405882"/>
                    <a:pt x="1303328" y="2439263"/>
                    <a:pt x="1268083" y="2398144"/>
                  </a:cubicBezTo>
                  <a:cubicBezTo>
                    <a:pt x="1258726" y="2387228"/>
                    <a:pt x="1252949" y="2373190"/>
                    <a:pt x="1242203" y="2363638"/>
                  </a:cubicBezTo>
                  <a:cubicBezTo>
                    <a:pt x="1226705" y="2349862"/>
                    <a:pt x="1207033" y="2341574"/>
                    <a:pt x="1190445" y="2329133"/>
                  </a:cubicBezTo>
                  <a:cubicBezTo>
                    <a:pt x="1178943" y="2320506"/>
                    <a:pt x="1166855" y="2312610"/>
                    <a:pt x="1155939" y="2303253"/>
                  </a:cubicBezTo>
                  <a:cubicBezTo>
                    <a:pt x="1146676" y="2295314"/>
                    <a:pt x="1139432" y="2285184"/>
                    <a:pt x="1130060" y="2277374"/>
                  </a:cubicBezTo>
                  <a:cubicBezTo>
                    <a:pt x="1104482" y="2256059"/>
                    <a:pt x="1099809" y="2260948"/>
                    <a:pt x="1069675" y="2242868"/>
                  </a:cubicBezTo>
                  <a:cubicBezTo>
                    <a:pt x="1051895" y="2232200"/>
                    <a:pt x="1036462" y="2217636"/>
                    <a:pt x="1017916" y="2208363"/>
                  </a:cubicBezTo>
                  <a:cubicBezTo>
                    <a:pt x="940772" y="2169790"/>
                    <a:pt x="973304" y="2181990"/>
                    <a:pt x="923026" y="2165231"/>
                  </a:cubicBezTo>
                  <a:cubicBezTo>
                    <a:pt x="914400" y="2159480"/>
                    <a:pt x="906420" y="2152615"/>
                    <a:pt x="897147" y="2147978"/>
                  </a:cubicBezTo>
                  <a:cubicBezTo>
                    <a:pt x="853757" y="2126283"/>
                    <a:pt x="873905" y="2159242"/>
                    <a:pt x="819509" y="2104846"/>
                  </a:cubicBezTo>
                  <a:cubicBezTo>
                    <a:pt x="787200" y="2072537"/>
                    <a:pt x="805203" y="2082825"/>
                    <a:pt x="767750" y="2070340"/>
                  </a:cubicBezTo>
                  <a:lnTo>
                    <a:pt x="733245" y="2018582"/>
                  </a:lnTo>
                  <a:lnTo>
                    <a:pt x="715992" y="1992702"/>
                  </a:lnTo>
                  <a:cubicBezTo>
                    <a:pt x="713117" y="1981200"/>
                    <a:pt x="710773" y="1969553"/>
                    <a:pt x="707366" y="1958197"/>
                  </a:cubicBezTo>
                  <a:cubicBezTo>
                    <a:pt x="702140" y="1940778"/>
                    <a:pt x="695864" y="1923691"/>
                    <a:pt x="690113" y="1906438"/>
                  </a:cubicBezTo>
                  <a:lnTo>
                    <a:pt x="664233" y="1828800"/>
                  </a:lnTo>
                  <a:lnTo>
                    <a:pt x="655607" y="1802921"/>
                  </a:lnTo>
                  <a:cubicBezTo>
                    <a:pt x="652732" y="1794295"/>
                    <a:pt x="649186" y="1785863"/>
                    <a:pt x="646981" y="1777042"/>
                  </a:cubicBezTo>
                  <a:lnTo>
                    <a:pt x="638354" y="1742536"/>
                  </a:lnTo>
                  <a:cubicBezTo>
                    <a:pt x="634014" y="1699130"/>
                    <a:pt x="630832" y="1648303"/>
                    <a:pt x="621101" y="1604514"/>
                  </a:cubicBezTo>
                  <a:cubicBezTo>
                    <a:pt x="619128" y="1595637"/>
                    <a:pt x="614973" y="1587377"/>
                    <a:pt x="612475" y="1578634"/>
                  </a:cubicBezTo>
                  <a:cubicBezTo>
                    <a:pt x="609218" y="1567234"/>
                    <a:pt x="607256" y="1555485"/>
                    <a:pt x="603849" y="1544129"/>
                  </a:cubicBezTo>
                  <a:cubicBezTo>
                    <a:pt x="598623" y="1526710"/>
                    <a:pt x="596684" y="1507502"/>
                    <a:pt x="586596" y="1492370"/>
                  </a:cubicBezTo>
                  <a:cubicBezTo>
                    <a:pt x="580845" y="1483744"/>
                    <a:pt x="573554" y="1475965"/>
                    <a:pt x="569343" y="1466491"/>
                  </a:cubicBezTo>
                  <a:cubicBezTo>
                    <a:pt x="561957" y="1449873"/>
                    <a:pt x="557841" y="1431986"/>
                    <a:pt x="552090" y="1414733"/>
                  </a:cubicBezTo>
                  <a:cubicBezTo>
                    <a:pt x="549214" y="1406106"/>
                    <a:pt x="547531" y="1396986"/>
                    <a:pt x="543464" y="1388853"/>
                  </a:cubicBezTo>
                  <a:cubicBezTo>
                    <a:pt x="537713" y="1377351"/>
                    <a:pt x="530726" y="1366389"/>
                    <a:pt x="526211" y="1354348"/>
                  </a:cubicBezTo>
                  <a:cubicBezTo>
                    <a:pt x="522048" y="1343247"/>
                    <a:pt x="522254" y="1330739"/>
                    <a:pt x="517584" y="1319842"/>
                  </a:cubicBezTo>
                  <a:cubicBezTo>
                    <a:pt x="513500" y="1310313"/>
                    <a:pt x="505476" y="1302965"/>
                    <a:pt x="500332" y="1293963"/>
                  </a:cubicBezTo>
                  <a:cubicBezTo>
                    <a:pt x="493952" y="1282798"/>
                    <a:pt x="487594" y="1271498"/>
                    <a:pt x="483079" y="1259457"/>
                  </a:cubicBezTo>
                  <a:cubicBezTo>
                    <a:pt x="478916" y="1248356"/>
                    <a:pt x="477859" y="1236307"/>
                    <a:pt x="474452" y="1224951"/>
                  </a:cubicBezTo>
                  <a:cubicBezTo>
                    <a:pt x="469226" y="1207532"/>
                    <a:pt x="462951" y="1190446"/>
                    <a:pt x="457200" y="1173193"/>
                  </a:cubicBezTo>
                  <a:lnTo>
                    <a:pt x="439947" y="1121434"/>
                  </a:lnTo>
                  <a:cubicBezTo>
                    <a:pt x="437072" y="1112808"/>
                    <a:pt x="433103" y="1104471"/>
                    <a:pt x="431320" y="1095555"/>
                  </a:cubicBezTo>
                  <a:cubicBezTo>
                    <a:pt x="428445" y="1081178"/>
                    <a:pt x="426722" y="1066521"/>
                    <a:pt x="422694" y="1052423"/>
                  </a:cubicBezTo>
                  <a:cubicBezTo>
                    <a:pt x="415200" y="1026193"/>
                    <a:pt x="405442" y="1000664"/>
                    <a:pt x="396815" y="974785"/>
                  </a:cubicBezTo>
                  <a:lnTo>
                    <a:pt x="388188" y="948906"/>
                  </a:lnTo>
                  <a:cubicBezTo>
                    <a:pt x="385313" y="931653"/>
                    <a:pt x="383804" y="914116"/>
                    <a:pt x="379562" y="897148"/>
                  </a:cubicBezTo>
                  <a:cubicBezTo>
                    <a:pt x="375151" y="879505"/>
                    <a:pt x="368060" y="862642"/>
                    <a:pt x="362309" y="845389"/>
                  </a:cubicBezTo>
                  <a:lnTo>
                    <a:pt x="353683" y="819510"/>
                  </a:lnTo>
                  <a:lnTo>
                    <a:pt x="336430" y="767751"/>
                  </a:lnTo>
                  <a:cubicBezTo>
                    <a:pt x="333555" y="759125"/>
                    <a:pt x="332847" y="749438"/>
                    <a:pt x="327803" y="741872"/>
                  </a:cubicBezTo>
                  <a:lnTo>
                    <a:pt x="310550" y="715993"/>
                  </a:lnTo>
                  <a:cubicBezTo>
                    <a:pt x="295391" y="670514"/>
                    <a:pt x="311943" y="707312"/>
                    <a:pt x="276045" y="664234"/>
                  </a:cubicBezTo>
                  <a:cubicBezTo>
                    <a:pt x="269408" y="656269"/>
                    <a:pt x="264818" y="646791"/>
                    <a:pt x="258792" y="638355"/>
                  </a:cubicBezTo>
                  <a:cubicBezTo>
                    <a:pt x="250435" y="626656"/>
                    <a:pt x="241539" y="615352"/>
                    <a:pt x="232913" y="603850"/>
                  </a:cubicBezTo>
                  <a:cubicBezTo>
                    <a:pt x="211227" y="538796"/>
                    <a:pt x="240481" y="618986"/>
                    <a:pt x="207033" y="552091"/>
                  </a:cubicBezTo>
                  <a:cubicBezTo>
                    <a:pt x="171318" y="480662"/>
                    <a:pt x="230599" y="574499"/>
                    <a:pt x="181154" y="500333"/>
                  </a:cubicBezTo>
                  <a:cubicBezTo>
                    <a:pt x="154188" y="392461"/>
                    <a:pt x="188652" y="526577"/>
                    <a:pt x="163901" y="439948"/>
                  </a:cubicBezTo>
                  <a:cubicBezTo>
                    <a:pt x="160644" y="428548"/>
                    <a:pt x="160577" y="416046"/>
                    <a:pt x="155275" y="405442"/>
                  </a:cubicBezTo>
                  <a:cubicBezTo>
                    <a:pt x="146002" y="386896"/>
                    <a:pt x="120769" y="353684"/>
                    <a:pt x="120769" y="353684"/>
                  </a:cubicBezTo>
                  <a:cubicBezTo>
                    <a:pt x="99108" y="267039"/>
                    <a:pt x="111012" y="307160"/>
                    <a:pt x="86264" y="232914"/>
                  </a:cubicBezTo>
                  <a:cubicBezTo>
                    <a:pt x="83388" y="224287"/>
                    <a:pt x="82681" y="214600"/>
                    <a:pt x="77637" y="207034"/>
                  </a:cubicBezTo>
                  <a:lnTo>
                    <a:pt x="60384" y="181155"/>
                  </a:lnTo>
                  <a:cubicBezTo>
                    <a:pt x="54633" y="163902"/>
                    <a:pt x="53220" y="144529"/>
                    <a:pt x="43132" y="129397"/>
                  </a:cubicBezTo>
                  <a:cubicBezTo>
                    <a:pt x="37381" y="120770"/>
                    <a:pt x="30516" y="112790"/>
                    <a:pt x="25879" y="103517"/>
                  </a:cubicBezTo>
                  <a:cubicBezTo>
                    <a:pt x="18982" y="89724"/>
                    <a:pt x="12313" y="56037"/>
                    <a:pt x="8626" y="43133"/>
                  </a:cubicBezTo>
                  <a:cubicBezTo>
                    <a:pt x="1519" y="18257"/>
                    <a:pt x="1555" y="20363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84"/>
            <p:cNvSpPr/>
            <p:nvPr/>
          </p:nvSpPr>
          <p:spPr>
            <a:xfrm>
              <a:off x="5308595" y="5138438"/>
              <a:ext cx="856583" cy="271762"/>
            </a:xfrm>
            <a:custGeom>
              <a:avLst/>
              <a:gdLst>
                <a:gd name="connsiteX0" fmla="*/ 422694 w 5546785"/>
                <a:gd name="connsiteY0" fmla="*/ 86264 h 1759788"/>
                <a:gd name="connsiteX1" fmla="*/ 224287 w 5546785"/>
                <a:gd name="connsiteY1" fmla="*/ 77637 h 1759788"/>
                <a:gd name="connsiteX2" fmla="*/ 232913 w 5546785"/>
                <a:gd name="connsiteY2" fmla="*/ 284671 h 1759788"/>
                <a:gd name="connsiteX3" fmla="*/ 0 w 5546785"/>
                <a:gd name="connsiteY3" fmla="*/ 336430 h 1759788"/>
                <a:gd name="connsiteX4" fmla="*/ 0 w 5546785"/>
                <a:gd name="connsiteY4" fmla="*/ 336430 h 1759788"/>
                <a:gd name="connsiteX5" fmla="*/ 86264 w 5546785"/>
                <a:gd name="connsiteY5" fmla="*/ 500332 h 1759788"/>
                <a:gd name="connsiteX6" fmla="*/ 474453 w 5546785"/>
                <a:gd name="connsiteY6" fmla="*/ 733245 h 1759788"/>
                <a:gd name="connsiteX7" fmla="*/ 750498 w 5546785"/>
                <a:gd name="connsiteY7" fmla="*/ 983411 h 1759788"/>
                <a:gd name="connsiteX8" fmla="*/ 1199072 w 5546785"/>
                <a:gd name="connsiteY8" fmla="*/ 1276709 h 1759788"/>
                <a:gd name="connsiteX9" fmla="*/ 1518249 w 5546785"/>
                <a:gd name="connsiteY9" fmla="*/ 1578634 h 1759788"/>
                <a:gd name="connsiteX10" fmla="*/ 1742536 w 5546785"/>
                <a:gd name="connsiteY10" fmla="*/ 1742536 h 1759788"/>
                <a:gd name="connsiteX11" fmla="*/ 5546785 w 5546785"/>
                <a:gd name="connsiteY11" fmla="*/ 1759788 h 1759788"/>
                <a:gd name="connsiteX12" fmla="*/ 4580626 w 5546785"/>
                <a:gd name="connsiteY12" fmla="*/ 1233577 h 1759788"/>
                <a:gd name="connsiteX13" fmla="*/ 3976777 w 5546785"/>
                <a:gd name="connsiteY13" fmla="*/ 828136 h 1759788"/>
                <a:gd name="connsiteX14" fmla="*/ 3165894 w 5546785"/>
                <a:gd name="connsiteY14" fmla="*/ 353683 h 1759788"/>
                <a:gd name="connsiteX15" fmla="*/ 2674189 w 5546785"/>
                <a:gd name="connsiteY15" fmla="*/ 0 h 1759788"/>
                <a:gd name="connsiteX16" fmla="*/ 2889849 w 5546785"/>
                <a:gd name="connsiteY16" fmla="*/ 353683 h 1759788"/>
                <a:gd name="connsiteX17" fmla="*/ 2889849 w 5546785"/>
                <a:gd name="connsiteY17" fmla="*/ 362309 h 1759788"/>
                <a:gd name="connsiteX18" fmla="*/ 2820838 w 5546785"/>
                <a:gd name="connsiteY18" fmla="*/ 388188 h 1759788"/>
                <a:gd name="connsiteX19" fmla="*/ 2794959 w 5546785"/>
                <a:gd name="connsiteY19" fmla="*/ 405441 h 1759788"/>
                <a:gd name="connsiteX20" fmla="*/ 2743200 w 5546785"/>
                <a:gd name="connsiteY20" fmla="*/ 431320 h 1759788"/>
                <a:gd name="connsiteX21" fmla="*/ 2725947 w 5546785"/>
                <a:gd name="connsiteY21" fmla="*/ 457200 h 1759788"/>
                <a:gd name="connsiteX22" fmla="*/ 2700068 w 5546785"/>
                <a:gd name="connsiteY22" fmla="*/ 517585 h 1759788"/>
                <a:gd name="connsiteX23" fmla="*/ 2674189 w 5546785"/>
                <a:gd name="connsiteY23" fmla="*/ 534837 h 1759788"/>
                <a:gd name="connsiteX24" fmla="*/ 2656936 w 5546785"/>
                <a:gd name="connsiteY24" fmla="*/ 560717 h 1759788"/>
                <a:gd name="connsiteX25" fmla="*/ 2570672 w 5546785"/>
                <a:gd name="connsiteY25" fmla="*/ 543464 h 1759788"/>
                <a:gd name="connsiteX26" fmla="*/ 2553419 w 5546785"/>
                <a:gd name="connsiteY26" fmla="*/ 517585 h 1759788"/>
                <a:gd name="connsiteX27" fmla="*/ 2484408 w 5546785"/>
                <a:gd name="connsiteY27" fmla="*/ 534837 h 1759788"/>
                <a:gd name="connsiteX28" fmla="*/ 2432649 w 5546785"/>
                <a:gd name="connsiteY28" fmla="*/ 569343 h 1759788"/>
                <a:gd name="connsiteX29" fmla="*/ 2415396 w 5546785"/>
                <a:gd name="connsiteY29" fmla="*/ 595222 h 1759788"/>
                <a:gd name="connsiteX30" fmla="*/ 2389517 w 5546785"/>
                <a:gd name="connsiteY30" fmla="*/ 603849 h 1759788"/>
                <a:gd name="connsiteX31" fmla="*/ 2363638 w 5546785"/>
                <a:gd name="connsiteY31" fmla="*/ 621102 h 1759788"/>
                <a:gd name="connsiteX32" fmla="*/ 2337759 w 5546785"/>
                <a:gd name="connsiteY32" fmla="*/ 698739 h 1759788"/>
                <a:gd name="connsiteX33" fmla="*/ 2329132 w 5546785"/>
                <a:gd name="connsiteY33" fmla="*/ 724619 h 1759788"/>
                <a:gd name="connsiteX34" fmla="*/ 2303253 w 5546785"/>
                <a:gd name="connsiteY34" fmla="*/ 741871 h 1759788"/>
                <a:gd name="connsiteX35" fmla="*/ 2225615 w 5546785"/>
                <a:gd name="connsiteY35" fmla="*/ 733245 h 1759788"/>
                <a:gd name="connsiteX36" fmla="*/ 2173857 w 5546785"/>
                <a:gd name="connsiteY36" fmla="*/ 715992 h 1759788"/>
                <a:gd name="connsiteX37" fmla="*/ 2156604 w 5546785"/>
                <a:gd name="connsiteY37" fmla="*/ 690113 h 1759788"/>
                <a:gd name="connsiteX38" fmla="*/ 2087593 w 5546785"/>
                <a:gd name="connsiteY38" fmla="*/ 672860 h 1759788"/>
                <a:gd name="connsiteX39" fmla="*/ 1975449 w 5546785"/>
                <a:gd name="connsiteY39" fmla="*/ 690113 h 1759788"/>
                <a:gd name="connsiteX40" fmla="*/ 1949570 w 5546785"/>
                <a:gd name="connsiteY40" fmla="*/ 707366 h 1759788"/>
                <a:gd name="connsiteX41" fmla="*/ 1932317 w 5546785"/>
                <a:gd name="connsiteY41" fmla="*/ 733245 h 1759788"/>
                <a:gd name="connsiteX42" fmla="*/ 1923691 w 5546785"/>
                <a:gd name="connsiteY42" fmla="*/ 759124 h 1759788"/>
                <a:gd name="connsiteX43" fmla="*/ 1889185 w 5546785"/>
                <a:gd name="connsiteY43" fmla="*/ 810883 h 1759788"/>
                <a:gd name="connsiteX44" fmla="*/ 1820174 w 5546785"/>
                <a:gd name="connsiteY44" fmla="*/ 793630 h 1759788"/>
                <a:gd name="connsiteX45" fmla="*/ 1742536 w 5546785"/>
                <a:gd name="connsiteY45" fmla="*/ 733245 h 1759788"/>
                <a:gd name="connsiteX46" fmla="*/ 1664898 w 5546785"/>
                <a:gd name="connsiteY46" fmla="*/ 707366 h 1759788"/>
                <a:gd name="connsiteX47" fmla="*/ 1639019 w 5546785"/>
                <a:gd name="connsiteY47" fmla="*/ 698739 h 1759788"/>
                <a:gd name="connsiteX48" fmla="*/ 1604513 w 5546785"/>
                <a:gd name="connsiteY48" fmla="*/ 690113 h 1759788"/>
                <a:gd name="connsiteX49" fmla="*/ 1483743 w 5546785"/>
                <a:gd name="connsiteY49" fmla="*/ 698739 h 1759788"/>
                <a:gd name="connsiteX50" fmla="*/ 1431985 w 5546785"/>
                <a:gd name="connsiteY50" fmla="*/ 733245 h 1759788"/>
                <a:gd name="connsiteX51" fmla="*/ 1406106 w 5546785"/>
                <a:gd name="connsiteY51" fmla="*/ 785003 h 1759788"/>
                <a:gd name="connsiteX52" fmla="*/ 1380226 w 5546785"/>
                <a:gd name="connsiteY52" fmla="*/ 793630 h 1759788"/>
                <a:gd name="connsiteX53" fmla="*/ 1311215 w 5546785"/>
                <a:gd name="connsiteY53" fmla="*/ 776377 h 1759788"/>
                <a:gd name="connsiteX54" fmla="*/ 1259457 w 5546785"/>
                <a:gd name="connsiteY54" fmla="*/ 741871 h 1759788"/>
                <a:gd name="connsiteX55" fmla="*/ 1181819 w 5546785"/>
                <a:gd name="connsiteY55" fmla="*/ 724619 h 1759788"/>
                <a:gd name="connsiteX56" fmla="*/ 1121434 w 5546785"/>
                <a:gd name="connsiteY56" fmla="*/ 741871 h 1759788"/>
                <a:gd name="connsiteX57" fmla="*/ 1069676 w 5546785"/>
                <a:gd name="connsiteY57" fmla="*/ 776377 h 1759788"/>
                <a:gd name="connsiteX58" fmla="*/ 1052423 w 5546785"/>
                <a:gd name="connsiteY58" fmla="*/ 750498 h 1759788"/>
                <a:gd name="connsiteX59" fmla="*/ 1043796 w 5546785"/>
                <a:gd name="connsiteY59" fmla="*/ 724619 h 1759788"/>
                <a:gd name="connsiteX60" fmla="*/ 983411 w 5546785"/>
                <a:gd name="connsiteY60" fmla="*/ 707366 h 1759788"/>
                <a:gd name="connsiteX61" fmla="*/ 914400 w 5546785"/>
                <a:gd name="connsiteY61" fmla="*/ 715992 h 1759788"/>
                <a:gd name="connsiteX62" fmla="*/ 897147 w 5546785"/>
                <a:gd name="connsiteY62" fmla="*/ 741871 h 1759788"/>
                <a:gd name="connsiteX63" fmla="*/ 845389 w 5546785"/>
                <a:gd name="connsiteY63" fmla="*/ 785003 h 1759788"/>
                <a:gd name="connsiteX64" fmla="*/ 819509 w 5546785"/>
                <a:gd name="connsiteY64" fmla="*/ 767751 h 1759788"/>
                <a:gd name="connsiteX65" fmla="*/ 802257 w 5546785"/>
                <a:gd name="connsiteY65" fmla="*/ 741871 h 1759788"/>
                <a:gd name="connsiteX66" fmla="*/ 776377 w 5546785"/>
                <a:gd name="connsiteY66" fmla="*/ 707366 h 1759788"/>
                <a:gd name="connsiteX67" fmla="*/ 759125 w 5546785"/>
                <a:gd name="connsiteY67" fmla="*/ 681486 h 1759788"/>
                <a:gd name="connsiteX68" fmla="*/ 733245 w 5546785"/>
                <a:gd name="connsiteY68" fmla="*/ 664234 h 1759788"/>
                <a:gd name="connsiteX69" fmla="*/ 724619 w 5546785"/>
                <a:gd name="connsiteY69" fmla="*/ 638354 h 1759788"/>
                <a:gd name="connsiteX70" fmla="*/ 664234 w 5546785"/>
                <a:gd name="connsiteY70" fmla="*/ 655607 h 1759788"/>
                <a:gd name="connsiteX71" fmla="*/ 629728 w 5546785"/>
                <a:gd name="connsiteY71" fmla="*/ 646981 h 1759788"/>
                <a:gd name="connsiteX72" fmla="*/ 595223 w 5546785"/>
                <a:gd name="connsiteY72" fmla="*/ 595222 h 1759788"/>
                <a:gd name="connsiteX73" fmla="*/ 586596 w 5546785"/>
                <a:gd name="connsiteY73" fmla="*/ 569343 h 1759788"/>
                <a:gd name="connsiteX74" fmla="*/ 543464 w 5546785"/>
                <a:gd name="connsiteY74" fmla="*/ 508958 h 1759788"/>
                <a:gd name="connsiteX75" fmla="*/ 517585 w 5546785"/>
                <a:gd name="connsiteY75" fmla="*/ 500332 h 1759788"/>
                <a:gd name="connsiteX76" fmla="*/ 439947 w 5546785"/>
                <a:gd name="connsiteY76" fmla="*/ 508958 h 1759788"/>
                <a:gd name="connsiteX77" fmla="*/ 422694 w 5546785"/>
                <a:gd name="connsiteY77" fmla="*/ 86264 h 175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5546785" h="1759788">
                  <a:moveTo>
                    <a:pt x="422694" y="86264"/>
                  </a:moveTo>
                  <a:lnTo>
                    <a:pt x="224287" y="77637"/>
                  </a:lnTo>
                  <a:lnTo>
                    <a:pt x="232913" y="284671"/>
                  </a:lnTo>
                  <a:lnTo>
                    <a:pt x="0" y="336430"/>
                  </a:lnTo>
                  <a:lnTo>
                    <a:pt x="0" y="336430"/>
                  </a:lnTo>
                  <a:lnTo>
                    <a:pt x="86264" y="500332"/>
                  </a:lnTo>
                  <a:lnTo>
                    <a:pt x="474453" y="733245"/>
                  </a:lnTo>
                  <a:lnTo>
                    <a:pt x="750498" y="983411"/>
                  </a:lnTo>
                  <a:lnTo>
                    <a:pt x="1199072" y="1276709"/>
                  </a:lnTo>
                  <a:lnTo>
                    <a:pt x="1518249" y="1578634"/>
                  </a:lnTo>
                  <a:lnTo>
                    <a:pt x="1742536" y="1742536"/>
                  </a:lnTo>
                  <a:lnTo>
                    <a:pt x="5546785" y="1759788"/>
                  </a:lnTo>
                  <a:lnTo>
                    <a:pt x="4580626" y="1233577"/>
                  </a:lnTo>
                  <a:lnTo>
                    <a:pt x="3976777" y="828136"/>
                  </a:lnTo>
                  <a:lnTo>
                    <a:pt x="3165894" y="353683"/>
                  </a:lnTo>
                  <a:lnTo>
                    <a:pt x="2674189" y="0"/>
                  </a:lnTo>
                  <a:lnTo>
                    <a:pt x="2889849" y="353683"/>
                  </a:lnTo>
                  <a:lnTo>
                    <a:pt x="2889849" y="362309"/>
                  </a:lnTo>
                  <a:cubicBezTo>
                    <a:pt x="2866845" y="370935"/>
                    <a:pt x="2843204" y="378022"/>
                    <a:pt x="2820838" y="388188"/>
                  </a:cubicBezTo>
                  <a:cubicBezTo>
                    <a:pt x="2811400" y="392478"/>
                    <a:pt x="2804232" y="400804"/>
                    <a:pt x="2794959" y="405441"/>
                  </a:cubicBezTo>
                  <a:cubicBezTo>
                    <a:pt x="2723521" y="441161"/>
                    <a:pt x="2817373" y="381873"/>
                    <a:pt x="2743200" y="431320"/>
                  </a:cubicBezTo>
                  <a:cubicBezTo>
                    <a:pt x="2737449" y="439947"/>
                    <a:pt x="2730584" y="447927"/>
                    <a:pt x="2725947" y="457200"/>
                  </a:cubicBezTo>
                  <a:cubicBezTo>
                    <a:pt x="2712463" y="484169"/>
                    <a:pt x="2722507" y="490658"/>
                    <a:pt x="2700068" y="517585"/>
                  </a:cubicBezTo>
                  <a:cubicBezTo>
                    <a:pt x="2693431" y="525549"/>
                    <a:pt x="2682815" y="529086"/>
                    <a:pt x="2674189" y="534837"/>
                  </a:cubicBezTo>
                  <a:cubicBezTo>
                    <a:pt x="2668438" y="543464"/>
                    <a:pt x="2667057" y="558468"/>
                    <a:pt x="2656936" y="560717"/>
                  </a:cubicBezTo>
                  <a:cubicBezTo>
                    <a:pt x="2633149" y="566003"/>
                    <a:pt x="2595448" y="551722"/>
                    <a:pt x="2570672" y="543464"/>
                  </a:cubicBezTo>
                  <a:cubicBezTo>
                    <a:pt x="2564921" y="534838"/>
                    <a:pt x="2563735" y="518617"/>
                    <a:pt x="2553419" y="517585"/>
                  </a:cubicBezTo>
                  <a:cubicBezTo>
                    <a:pt x="2529825" y="515225"/>
                    <a:pt x="2484408" y="534837"/>
                    <a:pt x="2484408" y="534837"/>
                  </a:cubicBezTo>
                  <a:cubicBezTo>
                    <a:pt x="2467155" y="546339"/>
                    <a:pt x="2444151" y="552090"/>
                    <a:pt x="2432649" y="569343"/>
                  </a:cubicBezTo>
                  <a:cubicBezTo>
                    <a:pt x="2426898" y="577969"/>
                    <a:pt x="2423492" y="588745"/>
                    <a:pt x="2415396" y="595222"/>
                  </a:cubicBezTo>
                  <a:cubicBezTo>
                    <a:pt x="2408296" y="600902"/>
                    <a:pt x="2397650" y="599782"/>
                    <a:pt x="2389517" y="603849"/>
                  </a:cubicBezTo>
                  <a:cubicBezTo>
                    <a:pt x="2380244" y="608486"/>
                    <a:pt x="2372264" y="615351"/>
                    <a:pt x="2363638" y="621102"/>
                  </a:cubicBezTo>
                  <a:lnTo>
                    <a:pt x="2337759" y="698739"/>
                  </a:lnTo>
                  <a:cubicBezTo>
                    <a:pt x="2334883" y="707366"/>
                    <a:pt x="2336698" y="719575"/>
                    <a:pt x="2329132" y="724619"/>
                  </a:cubicBezTo>
                  <a:lnTo>
                    <a:pt x="2303253" y="741871"/>
                  </a:lnTo>
                  <a:cubicBezTo>
                    <a:pt x="2277374" y="738996"/>
                    <a:pt x="2251148" y="738352"/>
                    <a:pt x="2225615" y="733245"/>
                  </a:cubicBezTo>
                  <a:cubicBezTo>
                    <a:pt x="2207782" y="729678"/>
                    <a:pt x="2173857" y="715992"/>
                    <a:pt x="2173857" y="715992"/>
                  </a:cubicBezTo>
                  <a:cubicBezTo>
                    <a:pt x="2168106" y="707366"/>
                    <a:pt x="2164700" y="696590"/>
                    <a:pt x="2156604" y="690113"/>
                  </a:cubicBezTo>
                  <a:cubicBezTo>
                    <a:pt x="2147760" y="683038"/>
                    <a:pt x="2089745" y="673290"/>
                    <a:pt x="2087593" y="672860"/>
                  </a:cubicBezTo>
                  <a:cubicBezTo>
                    <a:pt x="2062845" y="675335"/>
                    <a:pt x="2006540" y="674567"/>
                    <a:pt x="1975449" y="690113"/>
                  </a:cubicBezTo>
                  <a:cubicBezTo>
                    <a:pt x="1966176" y="694750"/>
                    <a:pt x="1958196" y="701615"/>
                    <a:pt x="1949570" y="707366"/>
                  </a:cubicBezTo>
                  <a:cubicBezTo>
                    <a:pt x="1943819" y="715992"/>
                    <a:pt x="1936954" y="723972"/>
                    <a:pt x="1932317" y="733245"/>
                  </a:cubicBezTo>
                  <a:cubicBezTo>
                    <a:pt x="1928251" y="741378"/>
                    <a:pt x="1928107" y="751175"/>
                    <a:pt x="1923691" y="759124"/>
                  </a:cubicBezTo>
                  <a:cubicBezTo>
                    <a:pt x="1913621" y="777250"/>
                    <a:pt x="1889185" y="810883"/>
                    <a:pt x="1889185" y="810883"/>
                  </a:cubicBezTo>
                  <a:cubicBezTo>
                    <a:pt x="1882966" y="809639"/>
                    <a:pt x="1831541" y="801208"/>
                    <a:pt x="1820174" y="793630"/>
                  </a:cubicBezTo>
                  <a:cubicBezTo>
                    <a:pt x="1775517" y="763860"/>
                    <a:pt x="1811438" y="756212"/>
                    <a:pt x="1742536" y="733245"/>
                  </a:cubicBezTo>
                  <a:lnTo>
                    <a:pt x="1664898" y="707366"/>
                  </a:lnTo>
                  <a:cubicBezTo>
                    <a:pt x="1656272" y="704490"/>
                    <a:pt x="1647841" y="700944"/>
                    <a:pt x="1639019" y="698739"/>
                  </a:cubicBezTo>
                  <a:lnTo>
                    <a:pt x="1604513" y="690113"/>
                  </a:lnTo>
                  <a:cubicBezTo>
                    <a:pt x="1564256" y="692988"/>
                    <a:pt x="1522897" y="688950"/>
                    <a:pt x="1483743" y="698739"/>
                  </a:cubicBezTo>
                  <a:cubicBezTo>
                    <a:pt x="1463627" y="703768"/>
                    <a:pt x="1431985" y="733245"/>
                    <a:pt x="1431985" y="733245"/>
                  </a:cubicBezTo>
                  <a:cubicBezTo>
                    <a:pt x="1426302" y="750294"/>
                    <a:pt x="1421309" y="772841"/>
                    <a:pt x="1406106" y="785003"/>
                  </a:cubicBezTo>
                  <a:cubicBezTo>
                    <a:pt x="1399005" y="790684"/>
                    <a:pt x="1388853" y="790754"/>
                    <a:pt x="1380226" y="793630"/>
                  </a:cubicBezTo>
                  <a:cubicBezTo>
                    <a:pt x="1368281" y="791241"/>
                    <a:pt x="1326133" y="784665"/>
                    <a:pt x="1311215" y="776377"/>
                  </a:cubicBezTo>
                  <a:cubicBezTo>
                    <a:pt x="1293089" y="766307"/>
                    <a:pt x="1279790" y="745937"/>
                    <a:pt x="1259457" y="741871"/>
                  </a:cubicBezTo>
                  <a:cubicBezTo>
                    <a:pt x="1204699" y="730920"/>
                    <a:pt x="1230549" y="736801"/>
                    <a:pt x="1181819" y="724619"/>
                  </a:cubicBezTo>
                  <a:cubicBezTo>
                    <a:pt x="1173698" y="726649"/>
                    <a:pt x="1131559" y="736246"/>
                    <a:pt x="1121434" y="741871"/>
                  </a:cubicBezTo>
                  <a:cubicBezTo>
                    <a:pt x="1103308" y="751941"/>
                    <a:pt x="1069676" y="776377"/>
                    <a:pt x="1069676" y="776377"/>
                  </a:cubicBezTo>
                  <a:cubicBezTo>
                    <a:pt x="1063925" y="767751"/>
                    <a:pt x="1057060" y="759771"/>
                    <a:pt x="1052423" y="750498"/>
                  </a:cubicBezTo>
                  <a:cubicBezTo>
                    <a:pt x="1048356" y="742365"/>
                    <a:pt x="1050226" y="731049"/>
                    <a:pt x="1043796" y="724619"/>
                  </a:cubicBezTo>
                  <a:cubicBezTo>
                    <a:pt x="1039669" y="720492"/>
                    <a:pt x="983712" y="707441"/>
                    <a:pt x="983411" y="707366"/>
                  </a:cubicBezTo>
                  <a:cubicBezTo>
                    <a:pt x="960407" y="710241"/>
                    <a:pt x="935925" y="707382"/>
                    <a:pt x="914400" y="715992"/>
                  </a:cubicBezTo>
                  <a:cubicBezTo>
                    <a:pt x="904774" y="719842"/>
                    <a:pt x="903784" y="733906"/>
                    <a:pt x="897147" y="741871"/>
                  </a:cubicBezTo>
                  <a:cubicBezTo>
                    <a:pt x="876388" y="766782"/>
                    <a:pt x="870838" y="768038"/>
                    <a:pt x="845389" y="785003"/>
                  </a:cubicBezTo>
                  <a:cubicBezTo>
                    <a:pt x="836762" y="779252"/>
                    <a:pt x="826840" y="775082"/>
                    <a:pt x="819509" y="767751"/>
                  </a:cubicBezTo>
                  <a:cubicBezTo>
                    <a:pt x="812178" y="760420"/>
                    <a:pt x="808283" y="750308"/>
                    <a:pt x="802257" y="741871"/>
                  </a:cubicBezTo>
                  <a:cubicBezTo>
                    <a:pt x="793900" y="730172"/>
                    <a:pt x="784734" y="719065"/>
                    <a:pt x="776377" y="707366"/>
                  </a:cubicBezTo>
                  <a:cubicBezTo>
                    <a:pt x="770351" y="698929"/>
                    <a:pt x="766456" y="688817"/>
                    <a:pt x="759125" y="681486"/>
                  </a:cubicBezTo>
                  <a:cubicBezTo>
                    <a:pt x="751794" y="674155"/>
                    <a:pt x="741872" y="669985"/>
                    <a:pt x="733245" y="664234"/>
                  </a:cubicBezTo>
                  <a:cubicBezTo>
                    <a:pt x="730370" y="655607"/>
                    <a:pt x="733062" y="641731"/>
                    <a:pt x="724619" y="638354"/>
                  </a:cubicBezTo>
                  <a:cubicBezTo>
                    <a:pt x="719697" y="636385"/>
                    <a:pt x="671906" y="653050"/>
                    <a:pt x="664234" y="655607"/>
                  </a:cubicBezTo>
                  <a:cubicBezTo>
                    <a:pt x="652732" y="652732"/>
                    <a:pt x="638650" y="654788"/>
                    <a:pt x="629728" y="646981"/>
                  </a:cubicBezTo>
                  <a:cubicBezTo>
                    <a:pt x="614123" y="633327"/>
                    <a:pt x="601781" y="614893"/>
                    <a:pt x="595223" y="595222"/>
                  </a:cubicBezTo>
                  <a:cubicBezTo>
                    <a:pt x="592347" y="586596"/>
                    <a:pt x="590178" y="577701"/>
                    <a:pt x="586596" y="569343"/>
                  </a:cubicBezTo>
                  <a:cubicBezTo>
                    <a:pt x="575802" y="544157"/>
                    <a:pt x="567133" y="524737"/>
                    <a:pt x="543464" y="508958"/>
                  </a:cubicBezTo>
                  <a:cubicBezTo>
                    <a:pt x="535898" y="503914"/>
                    <a:pt x="526211" y="503207"/>
                    <a:pt x="517585" y="500332"/>
                  </a:cubicBezTo>
                  <a:cubicBezTo>
                    <a:pt x="475338" y="514414"/>
                    <a:pt x="500799" y="508958"/>
                    <a:pt x="439947" y="508958"/>
                  </a:cubicBezTo>
                  <a:lnTo>
                    <a:pt x="422694" y="86264"/>
                  </a:lnTo>
                  <a:close/>
                </a:path>
              </a:pathLst>
            </a:cu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85"/>
            <p:cNvSpPr/>
            <p:nvPr/>
          </p:nvSpPr>
          <p:spPr>
            <a:xfrm>
              <a:off x="5008857" y="4853354"/>
              <a:ext cx="851255" cy="342367"/>
            </a:xfrm>
            <a:custGeom>
              <a:avLst/>
              <a:gdLst>
                <a:gd name="connsiteX0" fmla="*/ 0 w 5512279"/>
                <a:gd name="connsiteY0" fmla="*/ 767751 h 2216989"/>
                <a:gd name="connsiteX1" fmla="*/ 2061713 w 5512279"/>
                <a:gd name="connsiteY1" fmla="*/ 491706 h 2216989"/>
                <a:gd name="connsiteX2" fmla="*/ 2191109 w 5512279"/>
                <a:gd name="connsiteY2" fmla="*/ 621102 h 2216989"/>
                <a:gd name="connsiteX3" fmla="*/ 2191109 w 5512279"/>
                <a:gd name="connsiteY3" fmla="*/ 1190445 h 2216989"/>
                <a:gd name="connsiteX4" fmla="*/ 3700732 w 5512279"/>
                <a:gd name="connsiteY4" fmla="*/ 957532 h 2216989"/>
                <a:gd name="connsiteX5" fmla="*/ 3683479 w 5512279"/>
                <a:gd name="connsiteY5" fmla="*/ 284672 h 2216989"/>
                <a:gd name="connsiteX6" fmla="*/ 5391509 w 5512279"/>
                <a:gd name="connsiteY6" fmla="*/ 0 h 2216989"/>
                <a:gd name="connsiteX7" fmla="*/ 5512279 w 5512279"/>
                <a:gd name="connsiteY7" fmla="*/ 120770 h 2216989"/>
                <a:gd name="connsiteX8" fmla="*/ 5477773 w 5512279"/>
                <a:gd name="connsiteY8" fmla="*/ 474453 h 2216989"/>
                <a:gd name="connsiteX9" fmla="*/ 5201728 w 5512279"/>
                <a:gd name="connsiteY9" fmla="*/ 828136 h 2216989"/>
                <a:gd name="connsiteX10" fmla="*/ 4684143 w 5512279"/>
                <a:gd name="connsiteY10" fmla="*/ 1061049 h 2216989"/>
                <a:gd name="connsiteX11" fmla="*/ 4390845 w 5512279"/>
                <a:gd name="connsiteY11" fmla="*/ 1328468 h 2216989"/>
                <a:gd name="connsiteX12" fmla="*/ 4304581 w 5512279"/>
                <a:gd name="connsiteY12" fmla="*/ 1518249 h 2216989"/>
                <a:gd name="connsiteX13" fmla="*/ 2147977 w 5512279"/>
                <a:gd name="connsiteY13" fmla="*/ 1958196 h 2216989"/>
                <a:gd name="connsiteX14" fmla="*/ 2156603 w 5512279"/>
                <a:gd name="connsiteY14" fmla="*/ 2182483 h 2216989"/>
                <a:gd name="connsiteX15" fmla="*/ 1984075 w 5512279"/>
                <a:gd name="connsiteY15" fmla="*/ 2216989 h 2216989"/>
                <a:gd name="connsiteX16" fmla="*/ 1751162 w 5512279"/>
                <a:gd name="connsiteY16" fmla="*/ 2035834 h 2216989"/>
                <a:gd name="connsiteX17" fmla="*/ 1285336 w 5512279"/>
                <a:gd name="connsiteY17" fmla="*/ 1871932 h 2216989"/>
                <a:gd name="connsiteX18" fmla="*/ 940279 w 5512279"/>
                <a:gd name="connsiteY18" fmla="*/ 1682151 h 2216989"/>
                <a:gd name="connsiteX19" fmla="*/ 552090 w 5512279"/>
                <a:gd name="connsiteY19" fmla="*/ 1613139 h 2216989"/>
                <a:gd name="connsiteX20" fmla="*/ 388188 w 5512279"/>
                <a:gd name="connsiteY20" fmla="*/ 1285336 h 2216989"/>
                <a:gd name="connsiteX21" fmla="*/ 112143 w 5512279"/>
                <a:gd name="connsiteY21" fmla="*/ 1250830 h 2216989"/>
                <a:gd name="connsiteX22" fmla="*/ 0 w 5512279"/>
                <a:gd name="connsiteY22" fmla="*/ 1104181 h 2216989"/>
                <a:gd name="connsiteX23" fmla="*/ 0 w 5512279"/>
                <a:gd name="connsiteY23" fmla="*/ 767751 h 221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512279" h="2216989">
                  <a:moveTo>
                    <a:pt x="0" y="767751"/>
                  </a:moveTo>
                  <a:lnTo>
                    <a:pt x="2061713" y="491706"/>
                  </a:lnTo>
                  <a:lnTo>
                    <a:pt x="2191109" y="621102"/>
                  </a:lnTo>
                  <a:lnTo>
                    <a:pt x="2191109" y="1190445"/>
                  </a:lnTo>
                  <a:lnTo>
                    <a:pt x="3700732" y="957532"/>
                  </a:lnTo>
                  <a:lnTo>
                    <a:pt x="3683479" y="284672"/>
                  </a:lnTo>
                  <a:lnTo>
                    <a:pt x="5391509" y="0"/>
                  </a:lnTo>
                  <a:lnTo>
                    <a:pt x="5512279" y="120770"/>
                  </a:lnTo>
                  <a:lnTo>
                    <a:pt x="5477773" y="474453"/>
                  </a:lnTo>
                  <a:lnTo>
                    <a:pt x="5201728" y="828136"/>
                  </a:lnTo>
                  <a:lnTo>
                    <a:pt x="4684143" y="1061049"/>
                  </a:lnTo>
                  <a:lnTo>
                    <a:pt x="4390845" y="1328468"/>
                  </a:lnTo>
                  <a:lnTo>
                    <a:pt x="4304581" y="1518249"/>
                  </a:lnTo>
                  <a:lnTo>
                    <a:pt x="2147977" y="1958196"/>
                  </a:lnTo>
                  <a:lnTo>
                    <a:pt x="2156603" y="2182483"/>
                  </a:lnTo>
                  <a:lnTo>
                    <a:pt x="1984075" y="2216989"/>
                  </a:lnTo>
                  <a:lnTo>
                    <a:pt x="1751162" y="2035834"/>
                  </a:lnTo>
                  <a:lnTo>
                    <a:pt x="1285336" y="1871932"/>
                  </a:lnTo>
                  <a:lnTo>
                    <a:pt x="940279" y="1682151"/>
                  </a:lnTo>
                  <a:lnTo>
                    <a:pt x="552090" y="1613139"/>
                  </a:lnTo>
                  <a:lnTo>
                    <a:pt x="388188" y="1285336"/>
                  </a:lnTo>
                  <a:lnTo>
                    <a:pt x="112143" y="1250830"/>
                  </a:lnTo>
                  <a:lnTo>
                    <a:pt x="0" y="1104181"/>
                  </a:lnTo>
                  <a:lnTo>
                    <a:pt x="0" y="767751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86"/>
            <p:cNvSpPr/>
            <p:nvPr/>
          </p:nvSpPr>
          <p:spPr>
            <a:xfrm>
              <a:off x="5039497" y="4648200"/>
              <a:ext cx="1132703" cy="746014"/>
            </a:xfrm>
            <a:custGeom>
              <a:avLst/>
              <a:gdLst>
                <a:gd name="connsiteX0" fmla="*/ 0 w 7334792"/>
                <a:gd name="connsiteY0" fmla="*/ 34506 h 4830792"/>
                <a:gd name="connsiteX1" fmla="*/ 1699404 w 7334792"/>
                <a:gd name="connsiteY1" fmla="*/ 871268 h 4830792"/>
                <a:gd name="connsiteX2" fmla="*/ 3459193 w 7334792"/>
                <a:gd name="connsiteY2" fmla="*/ 1837426 h 4830792"/>
                <a:gd name="connsiteX3" fmla="*/ 3476445 w 7334792"/>
                <a:gd name="connsiteY3" fmla="*/ 1578634 h 4830792"/>
                <a:gd name="connsiteX4" fmla="*/ 5184476 w 7334792"/>
                <a:gd name="connsiteY4" fmla="*/ 1337094 h 4830792"/>
                <a:gd name="connsiteX5" fmla="*/ 5313872 w 7334792"/>
                <a:gd name="connsiteY5" fmla="*/ 1431985 h 4830792"/>
                <a:gd name="connsiteX6" fmla="*/ 5313872 w 7334792"/>
                <a:gd name="connsiteY6" fmla="*/ 1725283 h 4830792"/>
                <a:gd name="connsiteX7" fmla="*/ 5279366 w 7334792"/>
                <a:gd name="connsiteY7" fmla="*/ 1794294 h 4830792"/>
                <a:gd name="connsiteX8" fmla="*/ 5270740 w 7334792"/>
                <a:gd name="connsiteY8" fmla="*/ 1820174 h 4830792"/>
                <a:gd name="connsiteX9" fmla="*/ 5218981 w 7334792"/>
                <a:gd name="connsiteY9" fmla="*/ 1863306 h 4830792"/>
                <a:gd name="connsiteX10" fmla="*/ 5184476 w 7334792"/>
                <a:gd name="connsiteY10" fmla="*/ 1915064 h 4830792"/>
                <a:gd name="connsiteX11" fmla="*/ 5167223 w 7334792"/>
                <a:gd name="connsiteY11" fmla="*/ 1940943 h 4830792"/>
                <a:gd name="connsiteX12" fmla="*/ 5158596 w 7334792"/>
                <a:gd name="connsiteY12" fmla="*/ 2018581 h 4830792"/>
                <a:gd name="connsiteX13" fmla="*/ 5132717 w 7334792"/>
                <a:gd name="connsiteY13" fmla="*/ 2070340 h 4830792"/>
                <a:gd name="connsiteX14" fmla="*/ 5106838 w 7334792"/>
                <a:gd name="connsiteY14" fmla="*/ 2096219 h 4830792"/>
                <a:gd name="connsiteX15" fmla="*/ 5055079 w 7334792"/>
                <a:gd name="connsiteY15" fmla="*/ 2130724 h 4830792"/>
                <a:gd name="connsiteX16" fmla="*/ 5029200 w 7334792"/>
                <a:gd name="connsiteY16" fmla="*/ 2147977 h 4830792"/>
                <a:gd name="connsiteX17" fmla="*/ 5003321 w 7334792"/>
                <a:gd name="connsiteY17" fmla="*/ 2165230 h 4830792"/>
                <a:gd name="connsiteX18" fmla="*/ 4986068 w 7334792"/>
                <a:gd name="connsiteY18" fmla="*/ 2191109 h 4830792"/>
                <a:gd name="connsiteX19" fmla="*/ 4934310 w 7334792"/>
                <a:gd name="connsiteY19" fmla="*/ 2234241 h 4830792"/>
                <a:gd name="connsiteX20" fmla="*/ 4882551 w 7334792"/>
                <a:gd name="connsiteY20" fmla="*/ 2251494 h 4830792"/>
                <a:gd name="connsiteX21" fmla="*/ 4804913 w 7334792"/>
                <a:gd name="connsiteY21" fmla="*/ 2234241 h 4830792"/>
                <a:gd name="connsiteX22" fmla="*/ 4727276 w 7334792"/>
                <a:gd name="connsiteY22" fmla="*/ 2225615 h 4830792"/>
                <a:gd name="connsiteX23" fmla="*/ 4658264 w 7334792"/>
                <a:gd name="connsiteY23" fmla="*/ 2234241 h 4830792"/>
                <a:gd name="connsiteX24" fmla="*/ 4632385 w 7334792"/>
                <a:gd name="connsiteY24" fmla="*/ 2242868 h 4830792"/>
                <a:gd name="connsiteX25" fmla="*/ 4615132 w 7334792"/>
                <a:gd name="connsiteY25" fmla="*/ 2268747 h 4830792"/>
                <a:gd name="connsiteX26" fmla="*/ 4589253 w 7334792"/>
                <a:gd name="connsiteY26" fmla="*/ 2286000 h 4830792"/>
                <a:gd name="connsiteX27" fmla="*/ 4572000 w 7334792"/>
                <a:gd name="connsiteY27" fmla="*/ 2337758 h 4830792"/>
                <a:gd name="connsiteX28" fmla="*/ 4563374 w 7334792"/>
                <a:gd name="connsiteY28" fmla="*/ 2363638 h 4830792"/>
                <a:gd name="connsiteX29" fmla="*/ 4528868 w 7334792"/>
                <a:gd name="connsiteY29" fmla="*/ 2415396 h 4830792"/>
                <a:gd name="connsiteX30" fmla="*/ 4511615 w 7334792"/>
                <a:gd name="connsiteY30" fmla="*/ 2441275 h 4830792"/>
                <a:gd name="connsiteX31" fmla="*/ 4451230 w 7334792"/>
                <a:gd name="connsiteY31" fmla="*/ 2475781 h 4830792"/>
                <a:gd name="connsiteX32" fmla="*/ 4425351 w 7334792"/>
                <a:gd name="connsiteY32" fmla="*/ 2493034 h 4830792"/>
                <a:gd name="connsiteX33" fmla="*/ 4373593 w 7334792"/>
                <a:gd name="connsiteY33" fmla="*/ 2501660 h 4830792"/>
                <a:gd name="connsiteX34" fmla="*/ 4304581 w 7334792"/>
                <a:gd name="connsiteY34" fmla="*/ 2544792 h 4830792"/>
                <a:gd name="connsiteX35" fmla="*/ 4295955 w 7334792"/>
                <a:gd name="connsiteY35" fmla="*/ 2570672 h 4830792"/>
                <a:gd name="connsiteX36" fmla="*/ 4287329 w 7334792"/>
                <a:gd name="connsiteY36" fmla="*/ 2605177 h 4830792"/>
                <a:gd name="connsiteX37" fmla="*/ 4261449 w 7334792"/>
                <a:gd name="connsiteY37" fmla="*/ 2622430 h 4830792"/>
                <a:gd name="connsiteX38" fmla="*/ 4218317 w 7334792"/>
                <a:gd name="connsiteY38" fmla="*/ 2691441 h 4830792"/>
                <a:gd name="connsiteX39" fmla="*/ 4183812 w 7334792"/>
                <a:gd name="connsiteY39" fmla="*/ 2786332 h 4830792"/>
                <a:gd name="connsiteX40" fmla="*/ 4157932 w 7334792"/>
                <a:gd name="connsiteY40" fmla="*/ 2794958 h 4830792"/>
                <a:gd name="connsiteX41" fmla="*/ 4166559 w 7334792"/>
                <a:gd name="connsiteY41" fmla="*/ 2855343 h 4830792"/>
                <a:gd name="connsiteX42" fmla="*/ 4218317 w 7334792"/>
                <a:gd name="connsiteY42" fmla="*/ 2881223 h 4830792"/>
                <a:gd name="connsiteX43" fmla="*/ 4235570 w 7334792"/>
                <a:gd name="connsiteY43" fmla="*/ 2907102 h 4830792"/>
                <a:gd name="connsiteX44" fmla="*/ 4261449 w 7334792"/>
                <a:gd name="connsiteY44" fmla="*/ 2915728 h 4830792"/>
                <a:gd name="connsiteX45" fmla="*/ 4278702 w 7334792"/>
                <a:gd name="connsiteY45" fmla="*/ 2967487 h 4830792"/>
                <a:gd name="connsiteX46" fmla="*/ 4330461 w 7334792"/>
                <a:gd name="connsiteY46" fmla="*/ 3045124 h 4830792"/>
                <a:gd name="connsiteX47" fmla="*/ 4347713 w 7334792"/>
                <a:gd name="connsiteY47" fmla="*/ 3071004 h 4830792"/>
                <a:gd name="connsiteX48" fmla="*/ 4373593 w 7334792"/>
                <a:gd name="connsiteY48" fmla="*/ 3122762 h 4830792"/>
                <a:gd name="connsiteX49" fmla="*/ 4399472 w 7334792"/>
                <a:gd name="connsiteY49" fmla="*/ 3174521 h 4830792"/>
                <a:gd name="connsiteX50" fmla="*/ 4425351 w 7334792"/>
                <a:gd name="connsiteY50" fmla="*/ 3226279 h 4830792"/>
                <a:gd name="connsiteX51" fmla="*/ 4477110 w 7334792"/>
                <a:gd name="connsiteY51" fmla="*/ 3243532 h 4830792"/>
                <a:gd name="connsiteX52" fmla="*/ 4528868 w 7334792"/>
                <a:gd name="connsiteY52" fmla="*/ 3278038 h 4830792"/>
                <a:gd name="connsiteX53" fmla="*/ 4580627 w 7334792"/>
                <a:gd name="connsiteY53" fmla="*/ 3295291 h 4830792"/>
                <a:gd name="connsiteX54" fmla="*/ 4606506 w 7334792"/>
                <a:gd name="connsiteY54" fmla="*/ 3303917 h 4830792"/>
                <a:gd name="connsiteX55" fmla="*/ 4641012 w 7334792"/>
                <a:gd name="connsiteY55" fmla="*/ 3312543 h 4830792"/>
                <a:gd name="connsiteX56" fmla="*/ 4666891 w 7334792"/>
                <a:gd name="connsiteY56" fmla="*/ 3321170 h 4830792"/>
                <a:gd name="connsiteX57" fmla="*/ 4710023 w 7334792"/>
                <a:gd name="connsiteY57" fmla="*/ 3329796 h 4830792"/>
                <a:gd name="connsiteX58" fmla="*/ 4761781 w 7334792"/>
                <a:gd name="connsiteY58" fmla="*/ 3347049 h 4830792"/>
                <a:gd name="connsiteX59" fmla="*/ 4779034 w 7334792"/>
                <a:gd name="connsiteY59" fmla="*/ 3372928 h 4830792"/>
                <a:gd name="connsiteX60" fmla="*/ 4796287 w 7334792"/>
                <a:gd name="connsiteY60" fmla="*/ 3424687 h 4830792"/>
                <a:gd name="connsiteX61" fmla="*/ 4822166 w 7334792"/>
                <a:gd name="connsiteY61" fmla="*/ 3441940 h 4830792"/>
                <a:gd name="connsiteX62" fmla="*/ 4873925 w 7334792"/>
                <a:gd name="connsiteY62" fmla="*/ 3459192 h 4830792"/>
                <a:gd name="connsiteX63" fmla="*/ 4951562 w 7334792"/>
                <a:gd name="connsiteY63" fmla="*/ 3476445 h 4830792"/>
                <a:gd name="connsiteX64" fmla="*/ 4977442 w 7334792"/>
                <a:gd name="connsiteY64" fmla="*/ 3485072 h 4830792"/>
                <a:gd name="connsiteX65" fmla="*/ 5029200 w 7334792"/>
                <a:gd name="connsiteY65" fmla="*/ 3519577 h 4830792"/>
                <a:gd name="connsiteX66" fmla="*/ 5063706 w 7334792"/>
                <a:gd name="connsiteY66" fmla="*/ 3528204 h 4830792"/>
                <a:gd name="connsiteX67" fmla="*/ 5098212 w 7334792"/>
                <a:gd name="connsiteY67" fmla="*/ 3579962 h 4830792"/>
                <a:gd name="connsiteX68" fmla="*/ 5115464 w 7334792"/>
                <a:gd name="connsiteY68" fmla="*/ 3605841 h 4830792"/>
                <a:gd name="connsiteX69" fmla="*/ 5124091 w 7334792"/>
                <a:gd name="connsiteY69" fmla="*/ 3631721 h 4830792"/>
                <a:gd name="connsiteX70" fmla="*/ 5149970 w 7334792"/>
                <a:gd name="connsiteY70" fmla="*/ 3640347 h 4830792"/>
                <a:gd name="connsiteX71" fmla="*/ 5175849 w 7334792"/>
                <a:gd name="connsiteY71" fmla="*/ 3657600 h 4830792"/>
                <a:gd name="connsiteX72" fmla="*/ 5244861 w 7334792"/>
                <a:gd name="connsiteY72" fmla="*/ 3666226 h 4830792"/>
                <a:gd name="connsiteX73" fmla="*/ 5305245 w 7334792"/>
                <a:gd name="connsiteY73" fmla="*/ 3674853 h 4830792"/>
                <a:gd name="connsiteX74" fmla="*/ 5357004 w 7334792"/>
                <a:gd name="connsiteY74" fmla="*/ 3692106 h 4830792"/>
                <a:gd name="connsiteX75" fmla="*/ 5391510 w 7334792"/>
                <a:gd name="connsiteY75" fmla="*/ 3709358 h 4830792"/>
                <a:gd name="connsiteX76" fmla="*/ 5443268 w 7334792"/>
                <a:gd name="connsiteY76" fmla="*/ 3726611 h 4830792"/>
                <a:gd name="connsiteX77" fmla="*/ 5469147 w 7334792"/>
                <a:gd name="connsiteY77" fmla="*/ 3752491 h 4830792"/>
                <a:gd name="connsiteX78" fmla="*/ 5495027 w 7334792"/>
                <a:gd name="connsiteY78" fmla="*/ 3761117 h 4830792"/>
                <a:gd name="connsiteX79" fmla="*/ 5503653 w 7334792"/>
                <a:gd name="connsiteY79" fmla="*/ 3786996 h 4830792"/>
                <a:gd name="connsiteX80" fmla="*/ 5520906 w 7334792"/>
                <a:gd name="connsiteY80" fmla="*/ 3812875 h 4830792"/>
                <a:gd name="connsiteX81" fmla="*/ 5555412 w 7334792"/>
                <a:gd name="connsiteY81" fmla="*/ 3890513 h 4830792"/>
                <a:gd name="connsiteX82" fmla="*/ 5581291 w 7334792"/>
                <a:gd name="connsiteY82" fmla="*/ 3907766 h 4830792"/>
                <a:gd name="connsiteX83" fmla="*/ 5615796 w 7334792"/>
                <a:gd name="connsiteY83" fmla="*/ 3925019 h 4830792"/>
                <a:gd name="connsiteX84" fmla="*/ 5676181 w 7334792"/>
                <a:gd name="connsiteY84" fmla="*/ 3968151 h 4830792"/>
                <a:gd name="connsiteX85" fmla="*/ 5762445 w 7334792"/>
                <a:gd name="connsiteY85" fmla="*/ 3985404 h 4830792"/>
                <a:gd name="connsiteX86" fmla="*/ 5848710 w 7334792"/>
                <a:gd name="connsiteY86" fmla="*/ 4011283 h 4830792"/>
                <a:gd name="connsiteX87" fmla="*/ 5874589 w 7334792"/>
                <a:gd name="connsiteY87" fmla="*/ 4019909 h 4830792"/>
                <a:gd name="connsiteX88" fmla="*/ 5900468 w 7334792"/>
                <a:gd name="connsiteY88" fmla="*/ 4037162 h 4830792"/>
                <a:gd name="connsiteX89" fmla="*/ 5943600 w 7334792"/>
                <a:gd name="connsiteY89" fmla="*/ 4088921 h 4830792"/>
                <a:gd name="connsiteX90" fmla="*/ 5969479 w 7334792"/>
                <a:gd name="connsiteY90" fmla="*/ 4106174 h 4830792"/>
                <a:gd name="connsiteX91" fmla="*/ 6047117 w 7334792"/>
                <a:gd name="connsiteY91" fmla="*/ 4175185 h 4830792"/>
                <a:gd name="connsiteX92" fmla="*/ 6064370 w 7334792"/>
                <a:gd name="connsiteY92" fmla="*/ 4201064 h 4830792"/>
                <a:gd name="connsiteX93" fmla="*/ 6107502 w 7334792"/>
                <a:gd name="connsiteY93" fmla="*/ 4261449 h 4830792"/>
                <a:gd name="connsiteX94" fmla="*/ 6176513 w 7334792"/>
                <a:gd name="connsiteY94" fmla="*/ 4270075 h 4830792"/>
                <a:gd name="connsiteX95" fmla="*/ 6228272 w 7334792"/>
                <a:gd name="connsiteY95" fmla="*/ 4287328 h 4830792"/>
                <a:gd name="connsiteX96" fmla="*/ 6254151 w 7334792"/>
                <a:gd name="connsiteY96" fmla="*/ 4295955 h 4830792"/>
                <a:gd name="connsiteX97" fmla="*/ 6305910 w 7334792"/>
                <a:gd name="connsiteY97" fmla="*/ 4321834 h 4830792"/>
                <a:gd name="connsiteX98" fmla="*/ 6331789 w 7334792"/>
                <a:gd name="connsiteY98" fmla="*/ 4347713 h 4830792"/>
                <a:gd name="connsiteX99" fmla="*/ 6357668 w 7334792"/>
                <a:gd name="connsiteY99" fmla="*/ 4356340 h 4830792"/>
                <a:gd name="connsiteX100" fmla="*/ 6383547 w 7334792"/>
                <a:gd name="connsiteY100" fmla="*/ 4373592 h 4830792"/>
                <a:gd name="connsiteX101" fmla="*/ 6409427 w 7334792"/>
                <a:gd name="connsiteY101" fmla="*/ 4382219 h 4830792"/>
                <a:gd name="connsiteX102" fmla="*/ 6461185 w 7334792"/>
                <a:gd name="connsiteY102" fmla="*/ 4416724 h 4830792"/>
                <a:gd name="connsiteX103" fmla="*/ 6487064 w 7334792"/>
                <a:gd name="connsiteY103" fmla="*/ 4433977 h 4830792"/>
                <a:gd name="connsiteX104" fmla="*/ 6538823 w 7334792"/>
                <a:gd name="connsiteY104" fmla="*/ 4451230 h 4830792"/>
                <a:gd name="connsiteX105" fmla="*/ 6616461 w 7334792"/>
                <a:gd name="connsiteY105" fmla="*/ 4494362 h 4830792"/>
                <a:gd name="connsiteX106" fmla="*/ 6659593 w 7334792"/>
                <a:gd name="connsiteY106" fmla="*/ 4563374 h 4830792"/>
                <a:gd name="connsiteX107" fmla="*/ 6685472 w 7334792"/>
                <a:gd name="connsiteY107" fmla="*/ 4589253 h 4830792"/>
                <a:gd name="connsiteX108" fmla="*/ 6737230 w 7334792"/>
                <a:gd name="connsiteY108" fmla="*/ 4623758 h 4830792"/>
                <a:gd name="connsiteX109" fmla="*/ 6763110 w 7334792"/>
                <a:gd name="connsiteY109" fmla="*/ 4641011 h 4830792"/>
                <a:gd name="connsiteX110" fmla="*/ 6771736 w 7334792"/>
                <a:gd name="connsiteY110" fmla="*/ 4666891 h 4830792"/>
                <a:gd name="connsiteX111" fmla="*/ 6823495 w 7334792"/>
                <a:gd name="connsiteY111" fmla="*/ 4684143 h 4830792"/>
                <a:gd name="connsiteX112" fmla="*/ 6849374 w 7334792"/>
                <a:gd name="connsiteY112" fmla="*/ 4701396 h 4830792"/>
                <a:gd name="connsiteX113" fmla="*/ 6918385 w 7334792"/>
                <a:gd name="connsiteY113" fmla="*/ 4718649 h 4830792"/>
                <a:gd name="connsiteX114" fmla="*/ 6952891 w 7334792"/>
                <a:gd name="connsiteY114" fmla="*/ 4735902 h 4830792"/>
                <a:gd name="connsiteX115" fmla="*/ 7039155 w 7334792"/>
                <a:gd name="connsiteY115" fmla="*/ 4761781 h 4830792"/>
                <a:gd name="connsiteX116" fmla="*/ 7065034 w 7334792"/>
                <a:gd name="connsiteY116" fmla="*/ 4770407 h 4830792"/>
                <a:gd name="connsiteX117" fmla="*/ 7116793 w 7334792"/>
                <a:gd name="connsiteY117" fmla="*/ 4796287 h 4830792"/>
                <a:gd name="connsiteX118" fmla="*/ 7151298 w 7334792"/>
                <a:gd name="connsiteY118" fmla="*/ 4813540 h 4830792"/>
                <a:gd name="connsiteX119" fmla="*/ 7203057 w 7334792"/>
                <a:gd name="connsiteY119" fmla="*/ 4830792 h 4830792"/>
                <a:gd name="connsiteX120" fmla="*/ 7237562 w 7334792"/>
                <a:gd name="connsiteY120" fmla="*/ 4822166 h 4830792"/>
                <a:gd name="connsiteX121" fmla="*/ 7289321 w 7334792"/>
                <a:gd name="connsiteY121" fmla="*/ 4779034 h 4830792"/>
                <a:gd name="connsiteX122" fmla="*/ 7315200 w 7334792"/>
                <a:gd name="connsiteY122" fmla="*/ 4761781 h 4830792"/>
                <a:gd name="connsiteX123" fmla="*/ 7332453 w 7334792"/>
                <a:gd name="connsiteY123" fmla="*/ 4735902 h 4830792"/>
                <a:gd name="connsiteX124" fmla="*/ 7323827 w 7334792"/>
                <a:gd name="connsiteY124" fmla="*/ 4623758 h 4830792"/>
                <a:gd name="connsiteX125" fmla="*/ 7315200 w 7334792"/>
                <a:gd name="connsiteY125" fmla="*/ 4597879 h 4830792"/>
                <a:gd name="connsiteX126" fmla="*/ 7228936 w 7334792"/>
                <a:gd name="connsiteY126" fmla="*/ 4546121 h 4830792"/>
                <a:gd name="connsiteX127" fmla="*/ 7203057 w 7334792"/>
                <a:gd name="connsiteY127" fmla="*/ 4494362 h 4830792"/>
                <a:gd name="connsiteX128" fmla="*/ 7194430 w 7334792"/>
                <a:gd name="connsiteY128" fmla="*/ 4468483 h 4830792"/>
                <a:gd name="connsiteX129" fmla="*/ 7159925 w 7334792"/>
                <a:gd name="connsiteY129" fmla="*/ 4390845 h 4830792"/>
                <a:gd name="connsiteX130" fmla="*/ 7142672 w 7334792"/>
                <a:gd name="connsiteY130" fmla="*/ 4321834 h 4830792"/>
                <a:gd name="connsiteX131" fmla="*/ 7134045 w 7334792"/>
                <a:gd name="connsiteY131" fmla="*/ 4261449 h 4830792"/>
                <a:gd name="connsiteX132" fmla="*/ 7125419 w 7334792"/>
                <a:gd name="connsiteY132" fmla="*/ 4183811 h 4830792"/>
                <a:gd name="connsiteX133" fmla="*/ 7116793 w 7334792"/>
                <a:gd name="connsiteY133" fmla="*/ 4157932 h 4830792"/>
                <a:gd name="connsiteX134" fmla="*/ 7099540 w 7334792"/>
                <a:gd name="connsiteY134" fmla="*/ 4088921 h 4830792"/>
                <a:gd name="connsiteX135" fmla="*/ 7090913 w 7334792"/>
                <a:gd name="connsiteY135" fmla="*/ 4002657 h 4830792"/>
                <a:gd name="connsiteX136" fmla="*/ 7073661 w 7334792"/>
                <a:gd name="connsiteY136" fmla="*/ 3804249 h 4830792"/>
                <a:gd name="connsiteX137" fmla="*/ 7056408 w 7334792"/>
                <a:gd name="connsiteY137" fmla="*/ 3571336 h 4830792"/>
                <a:gd name="connsiteX138" fmla="*/ 7047781 w 7334792"/>
                <a:gd name="connsiteY138" fmla="*/ 3545457 h 4830792"/>
                <a:gd name="connsiteX139" fmla="*/ 7013276 w 7334792"/>
                <a:gd name="connsiteY139" fmla="*/ 3493698 h 4830792"/>
                <a:gd name="connsiteX140" fmla="*/ 6935638 w 7334792"/>
                <a:gd name="connsiteY140" fmla="*/ 3467819 h 4830792"/>
                <a:gd name="connsiteX141" fmla="*/ 6909759 w 7334792"/>
                <a:gd name="connsiteY141" fmla="*/ 3459192 h 4830792"/>
                <a:gd name="connsiteX142" fmla="*/ 6883879 w 7334792"/>
                <a:gd name="connsiteY142" fmla="*/ 3441940 h 4830792"/>
                <a:gd name="connsiteX143" fmla="*/ 6840747 w 7334792"/>
                <a:gd name="connsiteY143" fmla="*/ 3433313 h 4830792"/>
                <a:gd name="connsiteX144" fmla="*/ 6754483 w 7334792"/>
                <a:gd name="connsiteY144" fmla="*/ 3416060 h 4830792"/>
                <a:gd name="connsiteX145" fmla="*/ 6728604 w 7334792"/>
                <a:gd name="connsiteY145" fmla="*/ 3390181 h 4830792"/>
                <a:gd name="connsiteX146" fmla="*/ 6702725 w 7334792"/>
                <a:gd name="connsiteY146" fmla="*/ 3381555 h 4830792"/>
                <a:gd name="connsiteX147" fmla="*/ 6676845 w 7334792"/>
                <a:gd name="connsiteY147" fmla="*/ 3364302 h 4830792"/>
                <a:gd name="connsiteX148" fmla="*/ 6650966 w 7334792"/>
                <a:gd name="connsiteY148" fmla="*/ 3355675 h 4830792"/>
                <a:gd name="connsiteX149" fmla="*/ 6599208 w 7334792"/>
                <a:gd name="connsiteY149" fmla="*/ 3329796 h 4830792"/>
                <a:gd name="connsiteX150" fmla="*/ 6512944 w 7334792"/>
                <a:gd name="connsiteY150" fmla="*/ 3269411 h 4830792"/>
                <a:gd name="connsiteX151" fmla="*/ 6487064 w 7334792"/>
                <a:gd name="connsiteY151" fmla="*/ 3252158 h 4830792"/>
                <a:gd name="connsiteX152" fmla="*/ 6461185 w 7334792"/>
                <a:gd name="connsiteY152" fmla="*/ 3243532 h 4830792"/>
                <a:gd name="connsiteX153" fmla="*/ 6366295 w 7334792"/>
                <a:gd name="connsiteY153" fmla="*/ 3183147 h 4830792"/>
                <a:gd name="connsiteX154" fmla="*/ 6314536 w 7334792"/>
                <a:gd name="connsiteY154" fmla="*/ 3148641 h 4830792"/>
                <a:gd name="connsiteX155" fmla="*/ 6262778 w 7334792"/>
                <a:gd name="connsiteY155" fmla="*/ 3114136 h 4830792"/>
                <a:gd name="connsiteX156" fmla="*/ 6202393 w 7334792"/>
                <a:gd name="connsiteY156" fmla="*/ 3036498 h 4830792"/>
                <a:gd name="connsiteX157" fmla="*/ 6185140 w 7334792"/>
                <a:gd name="connsiteY157" fmla="*/ 3010619 h 4830792"/>
                <a:gd name="connsiteX158" fmla="*/ 6193766 w 7334792"/>
                <a:gd name="connsiteY158" fmla="*/ 2838091 h 4830792"/>
                <a:gd name="connsiteX159" fmla="*/ 6202393 w 7334792"/>
                <a:gd name="connsiteY159" fmla="*/ 2812211 h 4830792"/>
                <a:gd name="connsiteX160" fmla="*/ 6228272 w 7334792"/>
                <a:gd name="connsiteY160" fmla="*/ 2794958 h 4830792"/>
                <a:gd name="connsiteX161" fmla="*/ 6305910 w 7334792"/>
                <a:gd name="connsiteY161" fmla="*/ 2734574 h 4830792"/>
                <a:gd name="connsiteX162" fmla="*/ 6340415 w 7334792"/>
                <a:gd name="connsiteY162" fmla="*/ 2725947 h 4830792"/>
                <a:gd name="connsiteX163" fmla="*/ 6392174 w 7334792"/>
                <a:gd name="connsiteY163" fmla="*/ 2691441 h 4830792"/>
                <a:gd name="connsiteX164" fmla="*/ 6418053 w 7334792"/>
                <a:gd name="connsiteY164" fmla="*/ 2674189 h 4830792"/>
                <a:gd name="connsiteX165" fmla="*/ 6469812 w 7334792"/>
                <a:gd name="connsiteY165" fmla="*/ 2656936 h 4830792"/>
                <a:gd name="connsiteX166" fmla="*/ 6521570 w 7334792"/>
                <a:gd name="connsiteY166" fmla="*/ 2622430 h 4830792"/>
                <a:gd name="connsiteX167" fmla="*/ 6547449 w 7334792"/>
                <a:gd name="connsiteY167" fmla="*/ 2605177 h 4830792"/>
                <a:gd name="connsiteX168" fmla="*/ 6625087 w 7334792"/>
                <a:gd name="connsiteY168" fmla="*/ 2570672 h 4830792"/>
                <a:gd name="connsiteX169" fmla="*/ 6650966 w 7334792"/>
                <a:gd name="connsiteY169" fmla="*/ 2562045 h 4830792"/>
                <a:gd name="connsiteX170" fmla="*/ 6702725 w 7334792"/>
                <a:gd name="connsiteY170" fmla="*/ 2527540 h 4830792"/>
                <a:gd name="connsiteX171" fmla="*/ 6737230 w 7334792"/>
                <a:gd name="connsiteY171" fmla="*/ 2510287 h 4830792"/>
                <a:gd name="connsiteX172" fmla="*/ 6763110 w 7334792"/>
                <a:gd name="connsiteY172" fmla="*/ 2484407 h 4830792"/>
                <a:gd name="connsiteX173" fmla="*/ 6788989 w 7334792"/>
                <a:gd name="connsiteY173" fmla="*/ 2467155 h 4830792"/>
                <a:gd name="connsiteX174" fmla="*/ 6797615 w 7334792"/>
                <a:gd name="connsiteY174" fmla="*/ 2441275 h 4830792"/>
                <a:gd name="connsiteX175" fmla="*/ 6780362 w 7334792"/>
                <a:gd name="connsiteY175" fmla="*/ 2355011 h 4830792"/>
                <a:gd name="connsiteX176" fmla="*/ 6763110 w 7334792"/>
                <a:gd name="connsiteY176" fmla="*/ 2320506 h 4830792"/>
                <a:gd name="connsiteX177" fmla="*/ 6745857 w 7334792"/>
                <a:gd name="connsiteY177" fmla="*/ 2294626 h 4830792"/>
                <a:gd name="connsiteX178" fmla="*/ 6719978 w 7334792"/>
                <a:gd name="connsiteY178" fmla="*/ 2268747 h 4830792"/>
                <a:gd name="connsiteX179" fmla="*/ 6702725 w 7334792"/>
                <a:gd name="connsiteY179" fmla="*/ 2234241 h 4830792"/>
                <a:gd name="connsiteX180" fmla="*/ 6650966 w 7334792"/>
                <a:gd name="connsiteY180" fmla="*/ 2199736 h 4830792"/>
                <a:gd name="connsiteX181" fmla="*/ 6625087 w 7334792"/>
                <a:gd name="connsiteY181" fmla="*/ 2182483 h 4830792"/>
                <a:gd name="connsiteX182" fmla="*/ 6599208 w 7334792"/>
                <a:gd name="connsiteY182" fmla="*/ 2165230 h 4830792"/>
                <a:gd name="connsiteX183" fmla="*/ 6573329 w 7334792"/>
                <a:gd name="connsiteY183" fmla="*/ 2147977 h 4830792"/>
                <a:gd name="connsiteX184" fmla="*/ 6556076 w 7334792"/>
                <a:gd name="connsiteY184" fmla="*/ 2122098 h 4830792"/>
                <a:gd name="connsiteX185" fmla="*/ 6530196 w 7334792"/>
                <a:gd name="connsiteY185" fmla="*/ 2096219 h 4830792"/>
                <a:gd name="connsiteX186" fmla="*/ 6512944 w 7334792"/>
                <a:gd name="connsiteY186" fmla="*/ 2027207 h 4830792"/>
                <a:gd name="connsiteX187" fmla="*/ 6495691 w 7334792"/>
                <a:gd name="connsiteY187" fmla="*/ 1966823 h 4830792"/>
                <a:gd name="connsiteX188" fmla="*/ 6469812 w 7334792"/>
                <a:gd name="connsiteY188" fmla="*/ 1613140 h 4830792"/>
                <a:gd name="connsiteX189" fmla="*/ 6435306 w 7334792"/>
                <a:gd name="connsiteY189" fmla="*/ 1535502 h 4830792"/>
                <a:gd name="connsiteX190" fmla="*/ 6418053 w 7334792"/>
                <a:gd name="connsiteY190" fmla="*/ 1500996 h 4830792"/>
                <a:gd name="connsiteX191" fmla="*/ 6366295 w 7334792"/>
                <a:gd name="connsiteY191" fmla="*/ 1466491 h 4830792"/>
                <a:gd name="connsiteX192" fmla="*/ 6357668 w 7334792"/>
                <a:gd name="connsiteY192" fmla="*/ 1440611 h 4830792"/>
                <a:gd name="connsiteX193" fmla="*/ 6331789 w 7334792"/>
                <a:gd name="connsiteY193" fmla="*/ 1423358 h 4830792"/>
                <a:gd name="connsiteX194" fmla="*/ 6090249 w 7334792"/>
                <a:gd name="connsiteY194" fmla="*/ 1431985 h 4830792"/>
                <a:gd name="connsiteX195" fmla="*/ 5805578 w 7334792"/>
                <a:gd name="connsiteY195" fmla="*/ 1423358 h 4830792"/>
                <a:gd name="connsiteX196" fmla="*/ 5771072 w 7334792"/>
                <a:gd name="connsiteY196" fmla="*/ 1406106 h 4830792"/>
                <a:gd name="connsiteX197" fmla="*/ 5753819 w 7334792"/>
                <a:gd name="connsiteY197" fmla="*/ 1380226 h 4830792"/>
                <a:gd name="connsiteX198" fmla="*/ 5693434 w 7334792"/>
                <a:gd name="connsiteY198" fmla="*/ 1337094 h 4830792"/>
                <a:gd name="connsiteX199" fmla="*/ 5676181 w 7334792"/>
                <a:gd name="connsiteY199" fmla="*/ 1311215 h 4830792"/>
                <a:gd name="connsiteX200" fmla="*/ 5641676 w 7334792"/>
                <a:gd name="connsiteY200" fmla="*/ 1293962 h 4830792"/>
                <a:gd name="connsiteX201" fmla="*/ 5615796 w 7334792"/>
                <a:gd name="connsiteY201" fmla="*/ 1276709 h 4830792"/>
                <a:gd name="connsiteX202" fmla="*/ 5589917 w 7334792"/>
                <a:gd name="connsiteY202" fmla="*/ 1250830 h 4830792"/>
                <a:gd name="connsiteX203" fmla="*/ 5529532 w 7334792"/>
                <a:gd name="connsiteY203" fmla="*/ 1216324 h 4830792"/>
                <a:gd name="connsiteX204" fmla="*/ 5503653 w 7334792"/>
                <a:gd name="connsiteY204" fmla="*/ 1199072 h 4830792"/>
                <a:gd name="connsiteX205" fmla="*/ 5451895 w 7334792"/>
                <a:gd name="connsiteY205" fmla="*/ 1181819 h 4830792"/>
                <a:gd name="connsiteX206" fmla="*/ 5426015 w 7334792"/>
                <a:gd name="connsiteY206" fmla="*/ 1173192 h 4830792"/>
                <a:gd name="connsiteX207" fmla="*/ 5374257 w 7334792"/>
                <a:gd name="connsiteY207" fmla="*/ 1147313 h 4830792"/>
                <a:gd name="connsiteX208" fmla="*/ 5357004 w 7334792"/>
                <a:gd name="connsiteY208" fmla="*/ 1121434 h 4830792"/>
                <a:gd name="connsiteX209" fmla="*/ 5331125 w 7334792"/>
                <a:gd name="connsiteY209" fmla="*/ 1104181 h 4830792"/>
                <a:gd name="connsiteX210" fmla="*/ 5244861 w 7334792"/>
                <a:gd name="connsiteY210" fmla="*/ 1078302 h 4830792"/>
                <a:gd name="connsiteX211" fmla="*/ 5141344 w 7334792"/>
                <a:gd name="connsiteY211" fmla="*/ 1069675 h 4830792"/>
                <a:gd name="connsiteX212" fmla="*/ 5063706 w 7334792"/>
                <a:gd name="connsiteY212" fmla="*/ 1052423 h 4830792"/>
                <a:gd name="connsiteX213" fmla="*/ 5029200 w 7334792"/>
                <a:gd name="connsiteY213" fmla="*/ 1043796 h 4830792"/>
                <a:gd name="connsiteX214" fmla="*/ 4977442 w 7334792"/>
                <a:gd name="connsiteY214" fmla="*/ 1035170 h 4830792"/>
                <a:gd name="connsiteX215" fmla="*/ 4942936 w 7334792"/>
                <a:gd name="connsiteY215" fmla="*/ 1026543 h 4830792"/>
                <a:gd name="connsiteX216" fmla="*/ 4822166 w 7334792"/>
                <a:gd name="connsiteY216" fmla="*/ 1009291 h 4830792"/>
                <a:gd name="connsiteX217" fmla="*/ 4796287 w 7334792"/>
                <a:gd name="connsiteY217" fmla="*/ 992038 h 4830792"/>
                <a:gd name="connsiteX218" fmla="*/ 4735902 w 7334792"/>
                <a:gd name="connsiteY218" fmla="*/ 957532 h 4830792"/>
                <a:gd name="connsiteX219" fmla="*/ 4675517 w 7334792"/>
                <a:gd name="connsiteY219" fmla="*/ 905774 h 4830792"/>
                <a:gd name="connsiteX220" fmla="*/ 4632385 w 7334792"/>
                <a:gd name="connsiteY220" fmla="*/ 897147 h 4830792"/>
                <a:gd name="connsiteX221" fmla="*/ 4330461 w 7334792"/>
                <a:gd name="connsiteY221" fmla="*/ 879894 h 4830792"/>
                <a:gd name="connsiteX222" fmla="*/ 4295955 w 7334792"/>
                <a:gd name="connsiteY222" fmla="*/ 871268 h 4830792"/>
                <a:gd name="connsiteX223" fmla="*/ 4270076 w 7334792"/>
                <a:gd name="connsiteY223" fmla="*/ 862641 h 4830792"/>
                <a:gd name="connsiteX224" fmla="*/ 4201064 w 7334792"/>
                <a:gd name="connsiteY224" fmla="*/ 854015 h 4830792"/>
                <a:gd name="connsiteX225" fmla="*/ 4123427 w 7334792"/>
                <a:gd name="connsiteY225" fmla="*/ 828136 h 4830792"/>
                <a:gd name="connsiteX226" fmla="*/ 4071668 w 7334792"/>
                <a:gd name="connsiteY226" fmla="*/ 810883 h 4830792"/>
                <a:gd name="connsiteX227" fmla="*/ 4028536 w 7334792"/>
                <a:gd name="connsiteY227" fmla="*/ 802257 h 4830792"/>
                <a:gd name="connsiteX228" fmla="*/ 4002657 w 7334792"/>
                <a:gd name="connsiteY228" fmla="*/ 793630 h 4830792"/>
                <a:gd name="connsiteX229" fmla="*/ 3976778 w 7334792"/>
                <a:gd name="connsiteY229" fmla="*/ 776377 h 4830792"/>
                <a:gd name="connsiteX230" fmla="*/ 3916393 w 7334792"/>
                <a:gd name="connsiteY230" fmla="*/ 767751 h 4830792"/>
                <a:gd name="connsiteX231" fmla="*/ 3881887 w 7334792"/>
                <a:gd name="connsiteY231" fmla="*/ 759124 h 4830792"/>
                <a:gd name="connsiteX232" fmla="*/ 3812876 w 7334792"/>
                <a:gd name="connsiteY232" fmla="*/ 750498 h 4830792"/>
                <a:gd name="connsiteX233" fmla="*/ 3717985 w 7334792"/>
                <a:gd name="connsiteY233" fmla="*/ 724619 h 4830792"/>
                <a:gd name="connsiteX234" fmla="*/ 3683479 w 7334792"/>
                <a:gd name="connsiteY234" fmla="*/ 715992 h 4830792"/>
                <a:gd name="connsiteX235" fmla="*/ 3623095 w 7334792"/>
                <a:gd name="connsiteY235" fmla="*/ 698740 h 4830792"/>
                <a:gd name="connsiteX236" fmla="*/ 3597215 w 7334792"/>
                <a:gd name="connsiteY236" fmla="*/ 690113 h 4830792"/>
                <a:gd name="connsiteX237" fmla="*/ 3390181 w 7334792"/>
                <a:gd name="connsiteY237" fmla="*/ 707366 h 4830792"/>
                <a:gd name="connsiteX238" fmla="*/ 3364302 w 7334792"/>
                <a:gd name="connsiteY238" fmla="*/ 715992 h 4830792"/>
                <a:gd name="connsiteX239" fmla="*/ 3321170 w 7334792"/>
                <a:gd name="connsiteY239" fmla="*/ 724619 h 4830792"/>
                <a:gd name="connsiteX240" fmla="*/ 3295291 w 7334792"/>
                <a:gd name="connsiteY240" fmla="*/ 741872 h 4830792"/>
                <a:gd name="connsiteX241" fmla="*/ 3191774 w 7334792"/>
                <a:gd name="connsiteY241" fmla="*/ 759124 h 4830792"/>
                <a:gd name="connsiteX242" fmla="*/ 3062378 w 7334792"/>
                <a:gd name="connsiteY242" fmla="*/ 750498 h 4830792"/>
                <a:gd name="connsiteX243" fmla="*/ 3036498 w 7334792"/>
                <a:gd name="connsiteY243" fmla="*/ 741872 h 4830792"/>
                <a:gd name="connsiteX244" fmla="*/ 2958861 w 7334792"/>
                <a:gd name="connsiteY244" fmla="*/ 733245 h 4830792"/>
                <a:gd name="connsiteX245" fmla="*/ 2898476 w 7334792"/>
                <a:gd name="connsiteY245" fmla="*/ 724619 h 4830792"/>
                <a:gd name="connsiteX246" fmla="*/ 2846717 w 7334792"/>
                <a:gd name="connsiteY246" fmla="*/ 715992 h 4830792"/>
                <a:gd name="connsiteX247" fmla="*/ 2769079 w 7334792"/>
                <a:gd name="connsiteY247" fmla="*/ 707366 h 4830792"/>
                <a:gd name="connsiteX248" fmla="*/ 2682815 w 7334792"/>
                <a:gd name="connsiteY248" fmla="*/ 681487 h 4830792"/>
                <a:gd name="connsiteX249" fmla="*/ 2656936 w 7334792"/>
                <a:gd name="connsiteY249" fmla="*/ 672860 h 4830792"/>
                <a:gd name="connsiteX250" fmla="*/ 2631057 w 7334792"/>
                <a:gd name="connsiteY250" fmla="*/ 655607 h 4830792"/>
                <a:gd name="connsiteX251" fmla="*/ 2579298 w 7334792"/>
                <a:gd name="connsiteY251" fmla="*/ 638355 h 4830792"/>
                <a:gd name="connsiteX252" fmla="*/ 2527540 w 7334792"/>
                <a:gd name="connsiteY252" fmla="*/ 621102 h 4830792"/>
                <a:gd name="connsiteX253" fmla="*/ 2493034 w 7334792"/>
                <a:gd name="connsiteY253" fmla="*/ 612475 h 4830792"/>
                <a:gd name="connsiteX254" fmla="*/ 2432649 w 7334792"/>
                <a:gd name="connsiteY254" fmla="*/ 595223 h 4830792"/>
                <a:gd name="connsiteX255" fmla="*/ 2406770 w 7334792"/>
                <a:gd name="connsiteY255" fmla="*/ 577970 h 4830792"/>
                <a:gd name="connsiteX256" fmla="*/ 2372264 w 7334792"/>
                <a:gd name="connsiteY256" fmla="*/ 569343 h 4830792"/>
                <a:gd name="connsiteX257" fmla="*/ 2346385 w 7334792"/>
                <a:gd name="connsiteY257" fmla="*/ 560717 h 4830792"/>
                <a:gd name="connsiteX258" fmla="*/ 2208362 w 7334792"/>
                <a:gd name="connsiteY258" fmla="*/ 569343 h 4830792"/>
                <a:gd name="connsiteX259" fmla="*/ 2173857 w 7334792"/>
                <a:gd name="connsiteY259" fmla="*/ 577970 h 4830792"/>
                <a:gd name="connsiteX260" fmla="*/ 2122098 w 7334792"/>
                <a:gd name="connsiteY260" fmla="*/ 586596 h 4830792"/>
                <a:gd name="connsiteX261" fmla="*/ 1992702 w 7334792"/>
                <a:gd name="connsiteY261" fmla="*/ 560717 h 4830792"/>
                <a:gd name="connsiteX262" fmla="*/ 1940944 w 7334792"/>
                <a:gd name="connsiteY262" fmla="*/ 543464 h 4830792"/>
                <a:gd name="connsiteX263" fmla="*/ 1889185 w 7334792"/>
                <a:gd name="connsiteY263" fmla="*/ 508958 h 4830792"/>
                <a:gd name="connsiteX264" fmla="*/ 1802921 w 7334792"/>
                <a:gd name="connsiteY264" fmla="*/ 483079 h 4830792"/>
                <a:gd name="connsiteX265" fmla="*/ 1759789 w 7334792"/>
                <a:gd name="connsiteY265" fmla="*/ 465826 h 4830792"/>
                <a:gd name="connsiteX266" fmla="*/ 1725283 w 7334792"/>
                <a:gd name="connsiteY266" fmla="*/ 448574 h 4830792"/>
                <a:gd name="connsiteX267" fmla="*/ 1690778 w 7334792"/>
                <a:gd name="connsiteY267" fmla="*/ 439947 h 4830792"/>
                <a:gd name="connsiteX268" fmla="*/ 1639019 w 7334792"/>
                <a:gd name="connsiteY268" fmla="*/ 414068 h 4830792"/>
                <a:gd name="connsiteX269" fmla="*/ 1578634 w 7334792"/>
                <a:gd name="connsiteY269" fmla="*/ 388189 h 4830792"/>
                <a:gd name="connsiteX270" fmla="*/ 1544129 w 7334792"/>
                <a:gd name="connsiteY270" fmla="*/ 370936 h 4830792"/>
                <a:gd name="connsiteX271" fmla="*/ 1483744 w 7334792"/>
                <a:gd name="connsiteY271" fmla="*/ 353683 h 4830792"/>
                <a:gd name="connsiteX272" fmla="*/ 1457864 w 7334792"/>
                <a:gd name="connsiteY272" fmla="*/ 345057 h 4830792"/>
                <a:gd name="connsiteX273" fmla="*/ 1371600 w 7334792"/>
                <a:gd name="connsiteY273" fmla="*/ 301924 h 4830792"/>
                <a:gd name="connsiteX274" fmla="*/ 1319842 w 7334792"/>
                <a:gd name="connsiteY274" fmla="*/ 276045 h 4830792"/>
                <a:gd name="connsiteX275" fmla="*/ 1285336 w 7334792"/>
                <a:gd name="connsiteY275" fmla="*/ 258792 h 4830792"/>
                <a:gd name="connsiteX276" fmla="*/ 1242204 w 7334792"/>
                <a:gd name="connsiteY276" fmla="*/ 250166 h 4830792"/>
                <a:gd name="connsiteX277" fmla="*/ 1207698 w 7334792"/>
                <a:gd name="connsiteY277" fmla="*/ 241540 h 4830792"/>
                <a:gd name="connsiteX278" fmla="*/ 1181819 w 7334792"/>
                <a:gd name="connsiteY278" fmla="*/ 224287 h 4830792"/>
                <a:gd name="connsiteX279" fmla="*/ 1121434 w 7334792"/>
                <a:gd name="connsiteY279" fmla="*/ 198407 h 4830792"/>
                <a:gd name="connsiteX280" fmla="*/ 1052423 w 7334792"/>
                <a:gd name="connsiteY280" fmla="*/ 181155 h 4830792"/>
                <a:gd name="connsiteX281" fmla="*/ 1026544 w 7334792"/>
                <a:gd name="connsiteY281" fmla="*/ 155275 h 4830792"/>
                <a:gd name="connsiteX282" fmla="*/ 940279 w 7334792"/>
                <a:gd name="connsiteY282" fmla="*/ 129396 h 4830792"/>
                <a:gd name="connsiteX283" fmla="*/ 905774 w 7334792"/>
                <a:gd name="connsiteY283" fmla="*/ 103517 h 4830792"/>
                <a:gd name="connsiteX284" fmla="*/ 871268 w 7334792"/>
                <a:gd name="connsiteY284" fmla="*/ 94891 h 4830792"/>
                <a:gd name="connsiteX285" fmla="*/ 845389 w 7334792"/>
                <a:gd name="connsiteY285" fmla="*/ 86264 h 4830792"/>
                <a:gd name="connsiteX286" fmla="*/ 819510 w 7334792"/>
                <a:gd name="connsiteY286" fmla="*/ 69011 h 4830792"/>
                <a:gd name="connsiteX287" fmla="*/ 759125 w 7334792"/>
                <a:gd name="connsiteY287" fmla="*/ 51758 h 4830792"/>
                <a:gd name="connsiteX288" fmla="*/ 681487 w 7334792"/>
                <a:gd name="connsiteY288" fmla="*/ 25879 h 4830792"/>
                <a:gd name="connsiteX289" fmla="*/ 655608 w 7334792"/>
                <a:gd name="connsiteY289" fmla="*/ 17253 h 4830792"/>
                <a:gd name="connsiteX290" fmla="*/ 465827 w 7334792"/>
                <a:gd name="connsiteY290" fmla="*/ 0 h 4830792"/>
                <a:gd name="connsiteX291" fmla="*/ 310551 w 7334792"/>
                <a:gd name="connsiteY291" fmla="*/ 8626 h 4830792"/>
                <a:gd name="connsiteX292" fmla="*/ 267419 w 7334792"/>
                <a:gd name="connsiteY292" fmla="*/ 17253 h 4830792"/>
                <a:gd name="connsiteX293" fmla="*/ 0 w 7334792"/>
                <a:gd name="connsiteY293" fmla="*/ 34506 h 4830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</a:cxnLst>
              <a:rect l="l" t="t" r="r" b="b"/>
              <a:pathLst>
                <a:path w="7334792" h="4830792">
                  <a:moveTo>
                    <a:pt x="0" y="34506"/>
                  </a:moveTo>
                  <a:lnTo>
                    <a:pt x="1699404" y="871268"/>
                  </a:lnTo>
                  <a:lnTo>
                    <a:pt x="3459193" y="1837426"/>
                  </a:lnTo>
                  <a:lnTo>
                    <a:pt x="3476445" y="1578634"/>
                  </a:lnTo>
                  <a:lnTo>
                    <a:pt x="5184476" y="1337094"/>
                  </a:lnTo>
                  <a:lnTo>
                    <a:pt x="5313872" y="1431985"/>
                  </a:lnTo>
                  <a:lnTo>
                    <a:pt x="5313872" y="1725283"/>
                  </a:lnTo>
                  <a:cubicBezTo>
                    <a:pt x="5302370" y="1748287"/>
                    <a:pt x="5290009" y="1770880"/>
                    <a:pt x="5279366" y="1794294"/>
                  </a:cubicBezTo>
                  <a:cubicBezTo>
                    <a:pt x="5275603" y="1802572"/>
                    <a:pt x="5275784" y="1812608"/>
                    <a:pt x="5270740" y="1820174"/>
                  </a:cubicBezTo>
                  <a:cubicBezTo>
                    <a:pt x="5257456" y="1840100"/>
                    <a:pt x="5238077" y="1850576"/>
                    <a:pt x="5218981" y="1863306"/>
                  </a:cubicBezTo>
                  <a:lnTo>
                    <a:pt x="5184476" y="1915064"/>
                  </a:lnTo>
                  <a:lnTo>
                    <a:pt x="5167223" y="1940943"/>
                  </a:lnTo>
                  <a:cubicBezTo>
                    <a:pt x="5164347" y="1966822"/>
                    <a:pt x="5162877" y="1992897"/>
                    <a:pt x="5158596" y="2018581"/>
                  </a:cubicBezTo>
                  <a:cubicBezTo>
                    <a:pt x="5155354" y="2038034"/>
                    <a:pt x="5145137" y="2055436"/>
                    <a:pt x="5132717" y="2070340"/>
                  </a:cubicBezTo>
                  <a:cubicBezTo>
                    <a:pt x="5124907" y="2079712"/>
                    <a:pt x="5116468" y="2088729"/>
                    <a:pt x="5106838" y="2096219"/>
                  </a:cubicBezTo>
                  <a:cubicBezTo>
                    <a:pt x="5090470" y="2108949"/>
                    <a:pt x="5072332" y="2119222"/>
                    <a:pt x="5055079" y="2130724"/>
                  </a:cubicBezTo>
                  <a:lnTo>
                    <a:pt x="5029200" y="2147977"/>
                  </a:lnTo>
                  <a:lnTo>
                    <a:pt x="5003321" y="2165230"/>
                  </a:lnTo>
                  <a:cubicBezTo>
                    <a:pt x="4997570" y="2173856"/>
                    <a:pt x="4992705" y="2183144"/>
                    <a:pt x="4986068" y="2191109"/>
                  </a:cubicBezTo>
                  <a:cubicBezTo>
                    <a:pt x="4974116" y="2205451"/>
                    <a:pt x="4952275" y="2226257"/>
                    <a:pt x="4934310" y="2234241"/>
                  </a:cubicBezTo>
                  <a:cubicBezTo>
                    <a:pt x="4917691" y="2241627"/>
                    <a:pt x="4882551" y="2251494"/>
                    <a:pt x="4882551" y="2251494"/>
                  </a:cubicBezTo>
                  <a:cubicBezTo>
                    <a:pt x="4857444" y="2245218"/>
                    <a:pt x="4830456" y="2237890"/>
                    <a:pt x="4804913" y="2234241"/>
                  </a:cubicBezTo>
                  <a:cubicBezTo>
                    <a:pt x="4779136" y="2230559"/>
                    <a:pt x="4753155" y="2228490"/>
                    <a:pt x="4727276" y="2225615"/>
                  </a:cubicBezTo>
                  <a:cubicBezTo>
                    <a:pt x="4704272" y="2228490"/>
                    <a:pt x="4681073" y="2230094"/>
                    <a:pt x="4658264" y="2234241"/>
                  </a:cubicBezTo>
                  <a:cubicBezTo>
                    <a:pt x="4649318" y="2235868"/>
                    <a:pt x="4639485" y="2237188"/>
                    <a:pt x="4632385" y="2242868"/>
                  </a:cubicBezTo>
                  <a:cubicBezTo>
                    <a:pt x="4624289" y="2249345"/>
                    <a:pt x="4622463" y="2261416"/>
                    <a:pt x="4615132" y="2268747"/>
                  </a:cubicBezTo>
                  <a:cubicBezTo>
                    <a:pt x="4607801" y="2276078"/>
                    <a:pt x="4597879" y="2280249"/>
                    <a:pt x="4589253" y="2286000"/>
                  </a:cubicBezTo>
                  <a:lnTo>
                    <a:pt x="4572000" y="2337758"/>
                  </a:lnTo>
                  <a:cubicBezTo>
                    <a:pt x="4569124" y="2346385"/>
                    <a:pt x="4568418" y="2356072"/>
                    <a:pt x="4563374" y="2363638"/>
                  </a:cubicBezTo>
                  <a:lnTo>
                    <a:pt x="4528868" y="2415396"/>
                  </a:lnTo>
                  <a:cubicBezTo>
                    <a:pt x="4523117" y="2424022"/>
                    <a:pt x="4520241" y="2435524"/>
                    <a:pt x="4511615" y="2441275"/>
                  </a:cubicBezTo>
                  <a:cubicBezTo>
                    <a:pt x="4448565" y="2483309"/>
                    <a:pt x="4527843" y="2432002"/>
                    <a:pt x="4451230" y="2475781"/>
                  </a:cubicBezTo>
                  <a:cubicBezTo>
                    <a:pt x="4442228" y="2480925"/>
                    <a:pt x="4435187" y="2489755"/>
                    <a:pt x="4425351" y="2493034"/>
                  </a:cubicBezTo>
                  <a:cubicBezTo>
                    <a:pt x="4408758" y="2498565"/>
                    <a:pt x="4390846" y="2498785"/>
                    <a:pt x="4373593" y="2501660"/>
                  </a:cubicBezTo>
                  <a:cubicBezTo>
                    <a:pt x="4311998" y="2522192"/>
                    <a:pt x="4331922" y="2503781"/>
                    <a:pt x="4304581" y="2544792"/>
                  </a:cubicBezTo>
                  <a:cubicBezTo>
                    <a:pt x="4301706" y="2553419"/>
                    <a:pt x="4298453" y="2561929"/>
                    <a:pt x="4295955" y="2570672"/>
                  </a:cubicBezTo>
                  <a:cubicBezTo>
                    <a:pt x="4292698" y="2582072"/>
                    <a:pt x="4293905" y="2595313"/>
                    <a:pt x="4287329" y="2605177"/>
                  </a:cubicBezTo>
                  <a:cubicBezTo>
                    <a:pt x="4281578" y="2613804"/>
                    <a:pt x="4270076" y="2616679"/>
                    <a:pt x="4261449" y="2622430"/>
                  </a:cubicBezTo>
                  <a:cubicBezTo>
                    <a:pt x="4240918" y="2684024"/>
                    <a:pt x="4259328" y="2664101"/>
                    <a:pt x="4218317" y="2691441"/>
                  </a:cubicBezTo>
                  <a:cubicBezTo>
                    <a:pt x="4213763" y="2709657"/>
                    <a:pt x="4207565" y="2767330"/>
                    <a:pt x="4183812" y="2786332"/>
                  </a:cubicBezTo>
                  <a:cubicBezTo>
                    <a:pt x="4176711" y="2792012"/>
                    <a:pt x="4166559" y="2792083"/>
                    <a:pt x="4157932" y="2794958"/>
                  </a:cubicBezTo>
                  <a:cubicBezTo>
                    <a:pt x="4160808" y="2815086"/>
                    <a:pt x="4158301" y="2836763"/>
                    <a:pt x="4166559" y="2855343"/>
                  </a:cubicBezTo>
                  <a:cubicBezTo>
                    <a:pt x="4172375" y="2868430"/>
                    <a:pt x="4206834" y="2877395"/>
                    <a:pt x="4218317" y="2881223"/>
                  </a:cubicBezTo>
                  <a:cubicBezTo>
                    <a:pt x="4224068" y="2889849"/>
                    <a:pt x="4227474" y="2900625"/>
                    <a:pt x="4235570" y="2907102"/>
                  </a:cubicBezTo>
                  <a:cubicBezTo>
                    <a:pt x="4242670" y="2912782"/>
                    <a:pt x="4256164" y="2908329"/>
                    <a:pt x="4261449" y="2915728"/>
                  </a:cubicBezTo>
                  <a:cubicBezTo>
                    <a:pt x="4272020" y="2930527"/>
                    <a:pt x="4268614" y="2952355"/>
                    <a:pt x="4278702" y="2967487"/>
                  </a:cubicBezTo>
                  <a:lnTo>
                    <a:pt x="4330461" y="3045124"/>
                  </a:lnTo>
                  <a:cubicBezTo>
                    <a:pt x="4336212" y="3053751"/>
                    <a:pt x="4344434" y="3061168"/>
                    <a:pt x="4347713" y="3071004"/>
                  </a:cubicBezTo>
                  <a:cubicBezTo>
                    <a:pt x="4359619" y="3106719"/>
                    <a:pt x="4351296" y="3089317"/>
                    <a:pt x="4373593" y="3122762"/>
                  </a:cubicBezTo>
                  <a:cubicBezTo>
                    <a:pt x="4395274" y="3187809"/>
                    <a:pt x="4366027" y="3107631"/>
                    <a:pt x="4399472" y="3174521"/>
                  </a:cubicBezTo>
                  <a:cubicBezTo>
                    <a:pt x="4407591" y="3190759"/>
                    <a:pt x="4407370" y="3215041"/>
                    <a:pt x="4425351" y="3226279"/>
                  </a:cubicBezTo>
                  <a:cubicBezTo>
                    <a:pt x="4440773" y="3235918"/>
                    <a:pt x="4477110" y="3243532"/>
                    <a:pt x="4477110" y="3243532"/>
                  </a:cubicBezTo>
                  <a:cubicBezTo>
                    <a:pt x="4494363" y="3255034"/>
                    <a:pt x="4509197" y="3271481"/>
                    <a:pt x="4528868" y="3278038"/>
                  </a:cubicBezTo>
                  <a:lnTo>
                    <a:pt x="4580627" y="3295291"/>
                  </a:lnTo>
                  <a:cubicBezTo>
                    <a:pt x="4589253" y="3298166"/>
                    <a:pt x="4597685" y="3301712"/>
                    <a:pt x="4606506" y="3303917"/>
                  </a:cubicBezTo>
                  <a:cubicBezTo>
                    <a:pt x="4618008" y="3306792"/>
                    <a:pt x="4629612" y="3309286"/>
                    <a:pt x="4641012" y="3312543"/>
                  </a:cubicBezTo>
                  <a:cubicBezTo>
                    <a:pt x="4649755" y="3315041"/>
                    <a:pt x="4658069" y="3318965"/>
                    <a:pt x="4666891" y="3321170"/>
                  </a:cubicBezTo>
                  <a:cubicBezTo>
                    <a:pt x="4681115" y="3324726"/>
                    <a:pt x="4695878" y="3325938"/>
                    <a:pt x="4710023" y="3329796"/>
                  </a:cubicBezTo>
                  <a:cubicBezTo>
                    <a:pt x="4727568" y="3334581"/>
                    <a:pt x="4761781" y="3347049"/>
                    <a:pt x="4761781" y="3347049"/>
                  </a:cubicBezTo>
                  <a:cubicBezTo>
                    <a:pt x="4767532" y="3355675"/>
                    <a:pt x="4774823" y="3363454"/>
                    <a:pt x="4779034" y="3372928"/>
                  </a:cubicBezTo>
                  <a:cubicBezTo>
                    <a:pt x="4786420" y="3389547"/>
                    <a:pt x="4781155" y="3414599"/>
                    <a:pt x="4796287" y="3424687"/>
                  </a:cubicBezTo>
                  <a:cubicBezTo>
                    <a:pt x="4804913" y="3430438"/>
                    <a:pt x="4812692" y="3437729"/>
                    <a:pt x="4822166" y="3441940"/>
                  </a:cubicBezTo>
                  <a:cubicBezTo>
                    <a:pt x="4838785" y="3449326"/>
                    <a:pt x="4856672" y="3453441"/>
                    <a:pt x="4873925" y="3459192"/>
                  </a:cubicBezTo>
                  <a:cubicBezTo>
                    <a:pt x="4916405" y="3473352"/>
                    <a:pt x="4890820" y="3466322"/>
                    <a:pt x="4951562" y="3476445"/>
                  </a:cubicBezTo>
                  <a:cubicBezTo>
                    <a:pt x="4960189" y="3479321"/>
                    <a:pt x="4969493" y="3480656"/>
                    <a:pt x="4977442" y="3485072"/>
                  </a:cubicBezTo>
                  <a:cubicBezTo>
                    <a:pt x="4995568" y="3495142"/>
                    <a:pt x="5009084" y="3514548"/>
                    <a:pt x="5029200" y="3519577"/>
                  </a:cubicBezTo>
                  <a:lnTo>
                    <a:pt x="5063706" y="3528204"/>
                  </a:lnTo>
                  <a:cubicBezTo>
                    <a:pt x="5112761" y="3577259"/>
                    <a:pt x="5073245" y="3530027"/>
                    <a:pt x="5098212" y="3579962"/>
                  </a:cubicBezTo>
                  <a:cubicBezTo>
                    <a:pt x="5102848" y="3589235"/>
                    <a:pt x="5110828" y="3596568"/>
                    <a:pt x="5115464" y="3605841"/>
                  </a:cubicBezTo>
                  <a:cubicBezTo>
                    <a:pt x="5119531" y="3613974"/>
                    <a:pt x="5117661" y="3625291"/>
                    <a:pt x="5124091" y="3631721"/>
                  </a:cubicBezTo>
                  <a:cubicBezTo>
                    <a:pt x="5130521" y="3638151"/>
                    <a:pt x="5141344" y="3637472"/>
                    <a:pt x="5149970" y="3640347"/>
                  </a:cubicBezTo>
                  <a:cubicBezTo>
                    <a:pt x="5158596" y="3646098"/>
                    <a:pt x="5165847" y="3654872"/>
                    <a:pt x="5175849" y="3657600"/>
                  </a:cubicBezTo>
                  <a:cubicBezTo>
                    <a:pt x="5198215" y="3663700"/>
                    <a:pt x="5221881" y="3663162"/>
                    <a:pt x="5244861" y="3666226"/>
                  </a:cubicBezTo>
                  <a:lnTo>
                    <a:pt x="5305245" y="3674853"/>
                  </a:lnTo>
                  <a:cubicBezTo>
                    <a:pt x="5322498" y="3680604"/>
                    <a:pt x="5340738" y="3683973"/>
                    <a:pt x="5357004" y="3692106"/>
                  </a:cubicBezTo>
                  <a:cubicBezTo>
                    <a:pt x="5368506" y="3697857"/>
                    <a:pt x="5379570" y="3704582"/>
                    <a:pt x="5391510" y="3709358"/>
                  </a:cubicBezTo>
                  <a:cubicBezTo>
                    <a:pt x="5408395" y="3716112"/>
                    <a:pt x="5443268" y="3726611"/>
                    <a:pt x="5443268" y="3726611"/>
                  </a:cubicBezTo>
                  <a:cubicBezTo>
                    <a:pt x="5451894" y="3735238"/>
                    <a:pt x="5458996" y="3745724"/>
                    <a:pt x="5469147" y="3752491"/>
                  </a:cubicBezTo>
                  <a:cubicBezTo>
                    <a:pt x="5476713" y="3757535"/>
                    <a:pt x="5488597" y="3754687"/>
                    <a:pt x="5495027" y="3761117"/>
                  </a:cubicBezTo>
                  <a:cubicBezTo>
                    <a:pt x="5501457" y="3767547"/>
                    <a:pt x="5499587" y="3778863"/>
                    <a:pt x="5503653" y="3786996"/>
                  </a:cubicBezTo>
                  <a:cubicBezTo>
                    <a:pt x="5508290" y="3796269"/>
                    <a:pt x="5515155" y="3804249"/>
                    <a:pt x="5520906" y="3812875"/>
                  </a:cubicBezTo>
                  <a:cubicBezTo>
                    <a:pt x="5529448" y="3838502"/>
                    <a:pt x="5534906" y="3870007"/>
                    <a:pt x="5555412" y="3890513"/>
                  </a:cubicBezTo>
                  <a:cubicBezTo>
                    <a:pt x="5562743" y="3897844"/>
                    <a:pt x="5572289" y="3902622"/>
                    <a:pt x="5581291" y="3907766"/>
                  </a:cubicBezTo>
                  <a:cubicBezTo>
                    <a:pt x="5592456" y="3914146"/>
                    <a:pt x="5605332" y="3917545"/>
                    <a:pt x="5615796" y="3925019"/>
                  </a:cubicBezTo>
                  <a:cubicBezTo>
                    <a:pt x="5652537" y="3951263"/>
                    <a:pt x="5628901" y="3954642"/>
                    <a:pt x="5676181" y="3968151"/>
                  </a:cubicBezTo>
                  <a:cubicBezTo>
                    <a:pt x="5704377" y="3976207"/>
                    <a:pt x="5733996" y="3978292"/>
                    <a:pt x="5762445" y="3985404"/>
                  </a:cubicBezTo>
                  <a:cubicBezTo>
                    <a:pt x="5814596" y="3998441"/>
                    <a:pt x="5785700" y="3990280"/>
                    <a:pt x="5848710" y="4011283"/>
                  </a:cubicBezTo>
                  <a:lnTo>
                    <a:pt x="5874589" y="4019909"/>
                  </a:lnTo>
                  <a:cubicBezTo>
                    <a:pt x="5883215" y="4025660"/>
                    <a:pt x="5893137" y="4029831"/>
                    <a:pt x="5900468" y="4037162"/>
                  </a:cubicBezTo>
                  <a:cubicBezTo>
                    <a:pt x="5968327" y="4105021"/>
                    <a:pt x="5858805" y="4018256"/>
                    <a:pt x="5943600" y="4088921"/>
                  </a:cubicBezTo>
                  <a:cubicBezTo>
                    <a:pt x="5951565" y="4095558"/>
                    <a:pt x="5961730" y="4099286"/>
                    <a:pt x="5969479" y="4106174"/>
                  </a:cubicBezTo>
                  <a:cubicBezTo>
                    <a:pt x="6058114" y="4184960"/>
                    <a:pt x="5988383" y="4136028"/>
                    <a:pt x="6047117" y="4175185"/>
                  </a:cubicBezTo>
                  <a:cubicBezTo>
                    <a:pt x="6052868" y="4183811"/>
                    <a:pt x="6060159" y="4191590"/>
                    <a:pt x="6064370" y="4201064"/>
                  </a:cubicBezTo>
                  <a:cubicBezTo>
                    <a:pt x="6085478" y="4248557"/>
                    <a:pt x="6063880" y="4253518"/>
                    <a:pt x="6107502" y="4261449"/>
                  </a:cubicBezTo>
                  <a:cubicBezTo>
                    <a:pt x="6130311" y="4265596"/>
                    <a:pt x="6153509" y="4267200"/>
                    <a:pt x="6176513" y="4270075"/>
                  </a:cubicBezTo>
                  <a:lnTo>
                    <a:pt x="6228272" y="4287328"/>
                  </a:lnTo>
                  <a:cubicBezTo>
                    <a:pt x="6236898" y="4290204"/>
                    <a:pt x="6246585" y="4290911"/>
                    <a:pt x="6254151" y="4295955"/>
                  </a:cubicBezTo>
                  <a:cubicBezTo>
                    <a:pt x="6287596" y="4318251"/>
                    <a:pt x="6270195" y="4309928"/>
                    <a:pt x="6305910" y="4321834"/>
                  </a:cubicBezTo>
                  <a:cubicBezTo>
                    <a:pt x="6314536" y="4330460"/>
                    <a:pt x="6321638" y="4340946"/>
                    <a:pt x="6331789" y="4347713"/>
                  </a:cubicBezTo>
                  <a:cubicBezTo>
                    <a:pt x="6339355" y="4352757"/>
                    <a:pt x="6349535" y="4352273"/>
                    <a:pt x="6357668" y="4356340"/>
                  </a:cubicBezTo>
                  <a:cubicBezTo>
                    <a:pt x="6366941" y="4360976"/>
                    <a:pt x="6374274" y="4368956"/>
                    <a:pt x="6383547" y="4373592"/>
                  </a:cubicBezTo>
                  <a:cubicBezTo>
                    <a:pt x="6391680" y="4377659"/>
                    <a:pt x="6401478" y="4377803"/>
                    <a:pt x="6409427" y="4382219"/>
                  </a:cubicBezTo>
                  <a:cubicBezTo>
                    <a:pt x="6427553" y="4392289"/>
                    <a:pt x="6443932" y="4405222"/>
                    <a:pt x="6461185" y="4416724"/>
                  </a:cubicBezTo>
                  <a:cubicBezTo>
                    <a:pt x="6469811" y="4422475"/>
                    <a:pt x="6477228" y="4430698"/>
                    <a:pt x="6487064" y="4433977"/>
                  </a:cubicBezTo>
                  <a:lnTo>
                    <a:pt x="6538823" y="4451230"/>
                  </a:lnTo>
                  <a:cubicBezTo>
                    <a:pt x="6598147" y="4490780"/>
                    <a:pt x="6570910" y="4479179"/>
                    <a:pt x="6616461" y="4494362"/>
                  </a:cubicBezTo>
                  <a:cubicBezTo>
                    <a:pt x="6642525" y="4572558"/>
                    <a:pt x="6615427" y="4526569"/>
                    <a:pt x="6659593" y="4563374"/>
                  </a:cubicBezTo>
                  <a:cubicBezTo>
                    <a:pt x="6668965" y="4571184"/>
                    <a:pt x="6675842" y="4581763"/>
                    <a:pt x="6685472" y="4589253"/>
                  </a:cubicBezTo>
                  <a:cubicBezTo>
                    <a:pt x="6701839" y="4601983"/>
                    <a:pt x="6719977" y="4612256"/>
                    <a:pt x="6737230" y="4623758"/>
                  </a:cubicBezTo>
                  <a:lnTo>
                    <a:pt x="6763110" y="4641011"/>
                  </a:lnTo>
                  <a:cubicBezTo>
                    <a:pt x="6765985" y="4649638"/>
                    <a:pt x="6764337" y="4661606"/>
                    <a:pt x="6771736" y="4666891"/>
                  </a:cubicBezTo>
                  <a:cubicBezTo>
                    <a:pt x="6786535" y="4677461"/>
                    <a:pt x="6823495" y="4684143"/>
                    <a:pt x="6823495" y="4684143"/>
                  </a:cubicBezTo>
                  <a:cubicBezTo>
                    <a:pt x="6832121" y="4689894"/>
                    <a:pt x="6839667" y="4697756"/>
                    <a:pt x="6849374" y="4701396"/>
                  </a:cubicBezTo>
                  <a:cubicBezTo>
                    <a:pt x="6957395" y="4741905"/>
                    <a:pt x="6843884" y="4686720"/>
                    <a:pt x="6918385" y="4718649"/>
                  </a:cubicBezTo>
                  <a:cubicBezTo>
                    <a:pt x="6930205" y="4723715"/>
                    <a:pt x="6940951" y="4731126"/>
                    <a:pt x="6952891" y="4735902"/>
                  </a:cubicBezTo>
                  <a:cubicBezTo>
                    <a:pt x="7004144" y="4756403"/>
                    <a:pt x="6994668" y="4749071"/>
                    <a:pt x="7039155" y="4761781"/>
                  </a:cubicBezTo>
                  <a:cubicBezTo>
                    <a:pt x="7047898" y="4764279"/>
                    <a:pt x="7056408" y="4767532"/>
                    <a:pt x="7065034" y="4770407"/>
                  </a:cubicBezTo>
                  <a:cubicBezTo>
                    <a:pt x="7114767" y="4803563"/>
                    <a:pt x="7066791" y="4774857"/>
                    <a:pt x="7116793" y="4796287"/>
                  </a:cubicBezTo>
                  <a:cubicBezTo>
                    <a:pt x="7128613" y="4801353"/>
                    <a:pt x="7139358" y="4808764"/>
                    <a:pt x="7151298" y="4813540"/>
                  </a:cubicBezTo>
                  <a:cubicBezTo>
                    <a:pt x="7168183" y="4820294"/>
                    <a:pt x="7203057" y="4830792"/>
                    <a:pt x="7203057" y="4830792"/>
                  </a:cubicBezTo>
                  <a:cubicBezTo>
                    <a:pt x="7214559" y="4827917"/>
                    <a:pt x="7226665" y="4826836"/>
                    <a:pt x="7237562" y="4822166"/>
                  </a:cubicBezTo>
                  <a:cubicBezTo>
                    <a:pt x="7264020" y="4810827"/>
                    <a:pt x="7267374" y="4797323"/>
                    <a:pt x="7289321" y="4779034"/>
                  </a:cubicBezTo>
                  <a:cubicBezTo>
                    <a:pt x="7297286" y="4772397"/>
                    <a:pt x="7306574" y="4767532"/>
                    <a:pt x="7315200" y="4761781"/>
                  </a:cubicBezTo>
                  <a:cubicBezTo>
                    <a:pt x="7320951" y="4753155"/>
                    <a:pt x="7331806" y="4746249"/>
                    <a:pt x="7332453" y="4735902"/>
                  </a:cubicBezTo>
                  <a:cubicBezTo>
                    <a:pt x="7334792" y="4698483"/>
                    <a:pt x="7328477" y="4660960"/>
                    <a:pt x="7323827" y="4623758"/>
                  </a:cubicBezTo>
                  <a:cubicBezTo>
                    <a:pt x="7322699" y="4614735"/>
                    <a:pt x="7321630" y="4604309"/>
                    <a:pt x="7315200" y="4597879"/>
                  </a:cubicBezTo>
                  <a:cubicBezTo>
                    <a:pt x="7294381" y="4577060"/>
                    <a:pt x="7256164" y="4559735"/>
                    <a:pt x="7228936" y="4546121"/>
                  </a:cubicBezTo>
                  <a:cubicBezTo>
                    <a:pt x="7207258" y="4481080"/>
                    <a:pt x="7236498" y="4561242"/>
                    <a:pt x="7203057" y="4494362"/>
                  </a:cubicBezTo>
                  <a:cubicBezTo>
                    <a:pt x="7198990" y="4486229"/>
                    <a:pt x="7198497" y="4476616"/>
                    <a:pt x="7194430" y="4468483"/>
                  </a:cubicBezTo>
                  <a:cubicBezTo>
                    <a:pt x="7166108" y="4411839"/>
                    <a:pt x="7182180" y="4479862"/>
                    <a:pt x="7159925" y="4390845"/>
                  </a:cubicBezTo>
                  <a:cubicBezTo>
                    <a:pt x="7154174" y="4367841"/>
                    <a:pt x="7146026" y="4345307"/>
                    <a:pt x="7142672" y="4321834"/>
                  </a:cubicBezTo>
                  <a:cubicBezTo>
                    <a:pt x="7139796" y="4301706"/>
                    <a:pt x="7136567" y="4281625"/>
                    <a:pt x="7134045" y="4261449"/>
                  </a:cubicBezTo>
                  <a:cubicBezTo>
                    <a:pt x="7130815" y="4235612"/>
                    <a:pt x="7129700" y="4209495"/>
                    <a:pt x="7125419" y="4183811"/>
                  </a:cubicBezTo>
                  <a:cubicBezTo>
                    <a:pt x="7123924" y="4174842"/>
                    <a:pt x="7118998" y="4166753"/>
                    <a:pt x="7116793" y="4157932"/>
                  </a:cubicBezTo>
                  <a:lnTo>
                    <a:pt x="7099540" y="4088921"/>
                  </a:lnTo>
                  <a:cubicBezTo>
                    <a:pt x="7096664" y="4060166"/>
                    <a:pt x="7092835" y="4031491"/>
                    <a:pt x="7090913" y="4002657"/>
                  </a:cubicBezTo>
                  <a:cubicBezTo>
                    <a:pt x="7078049" y="3809693"/>
                    <a:pt x="7101093" y="3886548"/>
                    <a:pt x="7073661" y="3804249"/>
                  </a:cubicBezTo>
                  <a:cubicBezTo>
                    <a:pt x="7070352" y="3738078"/>
                    <a:pt x="7070940" y="3643997"/>
                    <a:pt x="7056408" y="3571336"/>
                  </a:cubicBezTo>
                  <a:cubicBezTo>
                    <a:pt x="7054625" y="3562420"/>
                    <a:pt x="7052197" y="3553406"/>
                    <a:pt x="7047781" y="3545457"/>
                  </a:cubicBezTo>
                  <a:cubicBezTo>
                    <a:pt x="7037711" y="3527331"/>
                    <a:pt x="7032947" y="3500255"/>
                    <a:pt x="7013276" y="3493698"/>
                  </a:cubicBezTo>
                  <a:lnTo>
                    <a:pt x="6935638" y="3467819"/>
                  </a:lnTo>
                  <a:cubicBezTo>
                    <a:pt x="6927012" y="3464943"/>
                    <a:pt x="6917325" y="3464236"/>
                    <a:pt x="6909759" y="3459192"/>
                  </a:cubicBezTo>
                  <a:cubicBezTo>
                    <a:pt x="6901132" y="3453441"/>
                    <a:pt x="6893587" y="3445580"/>
                    <a:pt x="6883879" y="3441940"/>
                  </a:cubicBezTo>
                  <a:cubicBezTo>
                    <a:pt x="6870150" y="3436792"/>
                    <a:pt x="6854971" y="3436869"/>
                    <a:pt x="6840747" y="3433313"/>
                  </a:cubicBezTo>
                  <a:cubicBezTo>
                    <a:pt x="6760453" y="3413239"/>
                    <a:pt x="6902415" y="3437195"/>
                    <a:pt x="6754483" y="3416060"/>
                  </a:cubicBezTo>
                  <a:cubicBezTo>
                    <a:pt x="6745857" y="3407434"/>
                    <a:pt x="6738755" y="3396948"/>
                    <a:pt x="6728604" y="3390181"/>
                  </a:cubicBezTo>
                  <a:cubicBezTo>
                    <a:pt x="6721038" y="3385137"/>
                    <a:pt x="6710858" y="3385621"/>
                    <a:pt x="6702725" y="3381555"/>
                  </a:cubicBezTo>
                  <a:cubicBezTo>
                    <a:pt x="6693452" y="3376918"/>
                    <a:pt x="6686118" y="3368939"/>
                    <a:pt x="6676845" y="3364302"/>
                  </a:cubicBezTo>
                  <a:cubicBezTo>
                    <a:pt x="6668712" y="3360235"/>
                    <a:pt x="6659099" y="3359742"/>
                    <a:pt x="6650966" y="3355675"/>
                  </a:cubicBezTo>
                  <a:cubicBezTo>
                    <a:pt x="6584076" y="3322230"/>
                    <a:pt x="6664256" y="3351480"/>
                    <a:pt x="6599208" y="3329796"/>
                  </a:cubicBezTo>
                  <a:cubicBezTo>
                    <a:pt x="6548118" y="3291479"/>
                    <a:pt x="6576658" y="3311887"/>
                    <a:pt x="6512944" y="3269411"/>
                  </a:cubicBezTo>
                  <a:cubicBezTo>
                    <a:pt x="6504317" y="3263660"/>
                    <a:pt x="6496900" y="3255437"/>
                    <a:pt x="6487064" y="3252158"/>
                  </a:cubicBezTo>
                  <a:lnTo>
                    <a:pt x="6461185" y="3243532"/>
                  </a:lnTo>
                  <a:cubicBezTo>
                    <a:pt x="6398166" y="3180513"/>
                    <a:pt x="6486177" y="3263068"/>
                    <a:pt x="6366295" y="3183147"/>
                  </a:cubicBezTo>
                  <a:lnTo>
                    <a:pt x="6314536" y="3148641"/>
                  </a:lnTo>
                  <a:cubicBezTo>
                    <a:pt x="6314531" y="3148638"/>
                    <a:pt x="6262782" y="3114140"/>
                    <a:pt x="6262778" y="3114136"/>
                  </a:cubicBezTo>
                  <a:cubicBezTo>
                    <a:pt x="6222234" y="3073594"/>
                    <a:pt x="6243667" y="3098410"/>
                    <a:pt x="6202393" y="3036498"/>
                  </a:cubicBezTo>
                  <a:lnTo>
                    <a:pt x="6185140" y="3010619"/>
                  </a:lnTo>
                  <a:cubicBezTo>
                    <a:pt x="6188015" y="2953110"/>
                    <a:pt x="6188778" y="2895456"/>
                    <a:pt x="6193766" y="2838091"/>
                  </a:cubicBezTo>
                  <a:cubicBezTo>
                    <a:pt x="6194554" y="2829032"/>
                    <a:pt x="6196712" y="2819312"/>
                    <a:pt x="6202393" y="2812211"/>
                  </a:cubicBezTo>
                  <a:cubicBezTo>
                    <a:pt x="6208870" y="2804115"/>
                    <a:pt x="6220307" y="2801595"/>
                    <a:pt x="6228272" y="2794958"/>
                  </a:cubicBezTo>
                  <a:cubicBezTo>
                    <a:pt x="6254381" y="2773200"/>
                    <a:pt x="6268531" y="2743920"/>
                    <a:pt x="6305910" y="2734574"/>
                  </a:cubicBezTo>
                  <a:lnTo>
                    <a:pt x="6340415" y="2725947"/>
                  </a:lnTo>
                  <a:lnTo>
                    <a:pt x="6392174" y="2691441"/>
                  </a:lnTo>
                  <a:cubicBezTo>
                    <a:pt x="6400800" y="2685690"/>
                    <a:pt x="6408218" y="2677467"/>
                    <a:pt x="6418053" y="2674189"/>
                  </a:cubicBezTo>
                  <a:lnTo>
                    <a:pt x="6469812" y="2656936"/>
                  </a:lnTo>
                  <a:lnTo>
                    <a:pt x="6521570" y="2622430"/>
                  </a:lnTo>
                  <a:cubicBezTo>
                    <a:pt x="6530196" y="2616679"/>
                    <a:pt x="6537613" y="2608456"/>
                    <a:pt x="6547449" y="2605177"/>
                  </a:cubicBezTo>
                  <a:cubicBezTo>
                    <a:pt x="6680973" y="2560669"/>
                    <a:pt x="6543071" y="2611680"/>
                    <a:pt x="6625087" y="2570672"/>
                  </a:cubicBezTo>
                  <a:cubicBezTo>
                    <a:pt x="6633220" y="2566605"/>
                    <a:pt x="6643017" y="2566461"/>
                    <a:pt x="6650966" y="2562045"/>
                  </a:cubicBezTo>
                  <a:cubicBezTo>
                    <a:pt x="6669092" y="2551975"/>
                    <a:pt x="6684179" y="2536813"/>
                    <a:pt x="6702725" y="2527540"/>
                  </a:cubicBezTo>
                  <a:cubicBezTo>
                    <a:pt x="6714227" y="2521789"/>
                    <a:pt x="6726766" y="2517761"/>
                    <a:pt x="6737230" y="2510287"/>
                  </a:cubicBezTo>
                  <a:cubicBezTo>
                    <a:pt x="6747157" y="2503196"/>
                    <a:pt x="6753738" y="2492217"/>
                    <a:pt x="6763110" y="2484407"/>
                  </a:cubicBezTo>
                  <a:cubicBezTo>
                    <a:pt x="6771075" y="2477770"/>
                    <a:pt x="6780363" y="2472906"/>
                    <a:pt x="6788989" y="2467155"/>
                  </a:cubicBezTo>
                  <a:cubicBezTo>
                    <a:pt x="6791864" y="2458528"/>
                    <a:pt x="6797615" y="2450368"/>
                    <a:pt x="6797615" y="2441275"/>
                  </a:cubicBezTo>
                  <a:cubicBezTo>
                    <a:pt x="6797615" y="2417457"/>
                    <a:pt x="6790986" y="2379800"/>
                    <a:pt x="6780362" y="2355011"/>
                  </a:cubicBezTo>
                  <a:cubicBezTo>
                    <a:pt x="6775297" y="2343192"/>
                    <a:pt x="6769490" y="2331671"/>
                    <a:pt x="6763110" y="2320506"/>
                  </a:cubicBezTo>
                  <a:cubicBezTo>
                    <a:pt x="6757966" y="2311504"/>
                    <a:pt x="6752494" y="2302591"/>
                    <a:pt x="6745857" y="2294626"/>
                  </a:cubicBezTo>
                  <a:cubicBezTo>
                    <a:pt x="6738047" y="2285254"/>
                    <a:pt x="6727069" y="2278674"/>
                    <a:pt x="6719978" y="2268747"/>
                  </a:cubicBezTo>
                  <a:cubicBezTo>
                    <a:pt x="6712504" y="2258283"/>
                    <a:pt x="6711818" y="2243334"/>
                    <a:pt x="6702725" y="2234241"/>
                  </a:cubicBezTo>
                  <a:cubicBezTo>
                    <a:pt x="6688063" y="2219579"/>
                    <a:pt x="6668219" y="2211238"/>
                    <a:pt x="6650966" y="2199736"/>
                  </a:cubicBezTo>
                  <a:lnTo>
                    <a:pt x="6625087" y="2182483"/>
                  </a:lnTo>
                  <a:lnTo>
                    <a:pt x="6599208" y="2165230"/>
                  </a:lnTo>
                  <a:lnTo>
                    <a:pt x="6573329" y="2147977"/>
                  </a:lnTo>
                  <a:cubicBezTo>
                    <a:pt x="6567578" y="2139351"/>
                    <a:pt x="6562713" y="2130063"/>
                    <a:pt x="6556076" y="2122098"/>
                  </a:cubicBezTo>
                  <a:cubicBezTo>
                    <a:pt x="6548266" y="2112726"/>
                    <a:pt x="6535244" y="2107325"/>
                    <a:pt x="6530196" y="2096219"/>
                  </a:cubicBezTo>
                  <a:cubicBezTo>
                    <a:pt x="6520384" y="2074632"/>
                    <a:pt x="6520443" y="2049702"/>
                    <a:pt x="6512944" y="2027207"/>
                  </a:cubicBezTo>
                  <a:cubicBezTo>
                    <a:pt x="6500568" y="1990081"/>
                    <a:pt x="6506522" y="2010150"/>
                    <a:pt x="6495691" y="1966823"/>
                  </a:cubicBezTo>
                  <a:cubicBezTo>
                    <a:pt x="6491722" y="1835861"/>
                    <a:pt x="6508745" y="1729939"/>
                    <a:pt x="6469812" y="1613140"/>
                  </a:cubicBezTo>
                  <a:cubicBezTo>
                    <a:pt x="6439688" y="1522768"/>
                    <a:pt x="6468116" y="1592918"/>
                    <a:pt x="6435306" y="1535502"/>
                  </a:cubicBezTo>
                  <a:cubicBezTo>
                    <a:pt x="6428926" y="1524337"/>
                    <a:pt x="6427146" y="1510089"/>
                    <a:pt x="6418053" y="1500996"/>
                  </a:cubicBezTo>
                  <a:cubicBezTo>
                    <a:pt x="6403391" y="1486334"/>
                    <a:pt x="6366295" y="1466491"/>
                    <a:pt x="6366295" y="1466491"/>
                  </a:cubicBezTo>
                  <a:cubicBezTo>
                    <a:pt x="6363419" y="1457864"/>
                    <a:pt x="6363349" y="1447712"/>
                    <a:pt x="6357668" y="1440611"/>
                  </a:cubicBezTo>
                  <a:cubicBezTo>
                    <a:pt x="6351191" y="1432515"/>
                    <a:pt x="6342151" y="1423692"/>
                    <a:pt x="6331789" y="1423358"/>
                  </a:cubicBezTo>
                  <a:lnTo>
                    <a:pt x="6090249" y="1431985"/>
                  </a:lnTo>
                  <a:cubicBezTo>
                    <a:pt x="5960565" y="1443774"/>
                    <a:pt x="5970057" y="1448662"/>
                    <a:pt x="5805578" y="1423358"/>
                  </a:cubicBezTo>
                  <a:cubicBezTo>
                    <a:pt x="5792868" y="1421403"/>
                    <a:pt x="5782574" y="1411857"/>
                    <a:pt x="5771072" y="1406106"/>
                  </a:cubicBezTo>
                  <a:cubicBezTo>
                    <a:pt x="5765321" y="1397479"/>
                    <a:pt x="5761784" y="1386863"/>
                    <a:pt x="5753819" y="1380226"/>
                  </a:cubicBezTo>
                  <a:cubicBezTo>
                    <a:pt x="5687216" y="1324724"/>
                    <a:pt x="5748504" y="1403179"/>
                    <a:pt x="5693434" y="1337094"/>
                  </a:cubicBezTo>
                  <a:cubicBezTo>
                    <a:pt x="5686797" y="1329129"/>
                    <a:pt x="5684146" y="1317852"/>
                    <a:pt x="5676181" y="1311215"/>
                  </a:cubicBezTo>
                  <a:cubicBezTo>
                    <a:pt x="5666302" y="1302983"/>
                    <a:pt x="5652841" y="1300342"/>
                    <a:pt x="5641676" y="1293962"/>
                  </a:cubicBezTo>
                  <a:cubicBezTo>
                    <a:pt x="5632674" y="1288818"/>
                    <a:pt x="5623761" y="1283346"/>
                    <a:pt x="5615796" y="1276709"/>
                  </a:cubicBezTo>
                  <a:cubicBezTo>
                    <a:pt x="5606424" y="1268899"/>
                    <a:pt x="5599289" y="1258640"/>
                    <a:pt x="5589917" y="1250830"/>
                  </a:cubicBezTo>
                  <a:cubicBezTo>
                    <a:pt x="5566989" y="1231723"/>
                    <a:pt x="5556379" y="1231665"/>
                    <a:pt x="5529532" y="1216324"/>
                  </a:cubicBezTo>
                  <a:cubicBezTo>
                    <a:pt x="5520530" y="1211180"/>
                    <a:pt x="5513127" y="1203283"/>
                    <a:pt x="5503653" y="1199072"/>
                  </a:cubicBezTo>
                  <a:cubicBezTo>
                    <a:pt x="5487034" y="1191686"/>
                    <a:pt x="5469148" y="1187570"/>
                    <a:pt x="5451895" y="1181819"/>
                  </a:cubicBezTo>
                  <a:cubicBezTo>
                    <a:pt x="5443268" y="1178943"/>
                    <a:pt x="5433581" y="1178236"/>
                    <a:pt x="5426015" y="1173192"/>
                  </a:cubicBezTo>
                  <a:cubicBezTo>
                    <a:pt x="5392570" y="1150896"/>
                    <a:pt x="5409971" y="1159219"/>
                    <a:pt x="5374257" y="1147313"/>
                  </a:cubicBezTo>
                  <a:cubicBezTo>
                    <a:pt x="5368506" y="1138687"/>
                    <a:pt x="5364335" y="1128765"/>
                    <a:pt x="5357004" y="1121434"/>
                  </a:cubicBezTo>
                  <a:cubicBezTo>
                    <a:pt x="5349673" y="1114103"/>
                    <a:pt x="5340599" y="1108392"/>
                    <a:pt x="5331125" y="1104181"/>
                  </a:cubicBezTo>
                  <a:cubicBezTo>
                    <a:pt x="5321334" y="1099830"/>
                    <a:pt x="5262318" y="1080484"/>
                    <a:pt x="5244861" y="1078302"/>
                  </a:cubicBezTo>
                  <a:cubicBezTo>
                    <a:pt x="5210503" y="1074007"/>
                    <a:pt x="5175850" y="1072551"/>
                    <a:pt x="5141344" y="1069675"/>
                  </a:cubicBezTo>
                  <a:cubicBezTo>
                    <a:pt x="5090974" y="1052886"/>
                    <a:pt x="5139623" y="1067606"/>
                    <a:pt x="5063706" y="1052423"/>
                  </a:cubicBezTo>
                  <a:cubicBezTo>
                    <a:pt x="5052080" y="1050098"/>
                    <a:pt x="5040826" y="1046121"/>
                    <a:pt x="5029200" y="1043796"/>
                  </a:cubicBezTo>
                  <a:cubicBezTo>
                    <a:pt x="5012049" y="1040366"/>
                    <a:pt x="4994593" y="1038600"/>
                    <a:pt x="4977442" y="1035170"/>
                  </a:cubicBezTo>
                  <a:cubicBezTo>
                    <a:pt x="4965816" y="1032845"/>
                    <a:pt x="4954654" y="1028346"/>
                    <a:pt x="4942936" y="1026543"/>
                  </a:cubicBezTo>
                  <a:cubicBezTo>
                    <a:pt x="4765314" y="999216"/>
                    <a:pt x="4938925" y="1032642"/>
                    <a:pt x="4822166" y="1009291"/>
                  </a:cubicBezTo>
                  <a:cubicBezTo>
                    <a:pt x="4813540" y="1003540"/>
                    <a:pt x="4805289" y="997182"/>
                    <a:pt x="4796287" y="992038"/>
                  </a:cubicBezTo>
                  <a:cubicBezTo>
                    <a:pt x="4769439" y="976696"/>
                    <a:pt x="4758831" y="976640"/>
                    <a:pt x="4735902" y="957532"/>
                  </a:cubicBezTo>
                  <a:cubicBezTo>
                    <a:pt x="4713919" y="939213"/>
                    <a:pt x="4703210" y="918082"/>
                    <a:pt x="4675517" y="905774"/>
                  </a:cubicBezTo>
                  <a:cubicBezTo>
                    <a:pt x="4662119" y="899819"/>
                    <a:pt x="4646698" y="900328"/>
                    <a:pt x="4632385" y="897147"/>
                  </a:cubicBezTo>
                  <a:cubicBezTo>
                    <a:pt x="4493668" y="866321"/>
                    <a:pt x="4742783" y="893196"/>
                    <a:pt x="4330461" y="879894"/>
                  </a:cubicBezTo>
                  <a:cubicBezTo>
                    <a:pt x="4318959" y="877019"/>
                    <a:pt x="4307355" y="874525"/>
                    <a:pt x="4295955" y="871268"/>
                  </a:cubicBezTo>
                  <a:cubicBezTo>
                    <a:pt x="4287212" y="868770"/>
                    <a:pt x="4279022" y="864268"/>
                    <a:pt x="4270076" y="862641"/>
                  </a:cubicBezTo>
                  <a:cubicBezTo>
                    <a:pt x="4247267" y="858494"/>
                    <a:pt x="4224068" y="856890"/>
                    <a:pt x="4201064" y="854015"/>
                  </a:cubicBezTo>
                  <a:lnTo>
                    <a:pt x="4123427" y="828136"/>
                  </a:lnTo>
                  <a:lnTo>
                    <a:pt x="4071668" y="810883"/>
                  </a:lnTo>
                  <a:cubicBezTo>
                    <a:pt x="4057291" y="808008"/>
                    <a:pt x="4042760" y="805813"/>
                    <a:pt x="4028536" y="802257"/>
                  </a:cubicBezTo>
                  <a:cubicBezTo>
                    <a:pt x="4019714" y="800052"/>
                    <a:pt x="4010790" y="797697"/>
                    <a:pt x="4002657" y="793630"/>
                  </a:cubicBezTo>
                  <a:cubicBezTo>
                    <a:pt x="3993384" y="788993"/>
                    <a:pt x="3986708" y="779356"/>
                    <a:pt x="3976778" y="776377"/>
                  </a:cubicBezTo>
                  <a:cubicBezTo>
                    <a:pt x="3957303" y="770534"/>
                    <a:pt x="3936398" y="771388"/>
                    <a:pt x="3916393" y="767751"/>
                  </a:cubicBezTo>
                  <a:cubicBezTo>
                    <a:pt x="3904728" y="765630"/>
                    <a:pt x="3893582" y="761073"/>
                    <a:pt x="3881887" y="759124"/>
                  </a:cubicBezTo>
                  <a:cubicBezTo>
                    <a:pt x="3859020" y="755313"/>
                    <a:pt x="3835880" y="753373"/>
                    <a:pt x="3812876" y="750498"/>
                  </a:cubicBezTo>
                  <a:cubicBezTo>
                    <a:pt x="3764500" y="734374"/>
                    <a:pt x="3795821" y="744079"/>
                    <a:pt x="3717985" y="724619"/>
                  </a:cubicBezTo>
                  <a:cubicBezTo>
                    <a:pt x="3706483" y="721743"/>
                    <a:pt x="3694727" y="719741"/>
                    <a:pt x="3683479" y="715992"/>
                  </a:cubicBezTo>
                  <a:cubicBezTo>
                    <a:pt x="3621415" y="695305"/>
                    <a:pt x="3698935" y="720409"/>
                    <a:pt x="3623095" y="698740"/>
                  </a:cubicBezTo>
                  <a:cubicBezTo>
                    <a:pt x="3614352" y="696242"/>
                    <a:pt x="3605842" y="692989"/>
                    <a:pt x="3597215" y="690113"/>
                  </a:cubicBezTo>
                  <a:cubicBezTo>
                    <a:pt x="3536391" y="693691"/>
                    <a:pt x="3454976" y="694408"/>
                    <a:pt x="3390181" y="707366"/>
                  </a:cubicBezTo>
                  <a:cubicBezTo>
                    <a:pt x="3381265" y="709149"/>
                    <a:pt x="3373123" y="713787"/>
                    <a:pt x="3364302" y="715992"/>
                  </a:cubicBezTo>
                  <a:cubicBezTo>
                    <a:pt x="3350078" y="719548"/>
                    <a:pt x="3335547" y="721743"/>
                    <a:pt x="3321170" y="724619"/>
                  </a:cubicBezTo>
                  <a:cubicBezTo>
                    <a:pt x="3312544" y="730370"/>
                    <a:pt x="3304820" y="737788"/>
                    <a:pt x="3295291" y="741872"/>
                  </a:cubicBezTo>
                  <a:cubicBezTo>
                    <a:pt x="3271824" y="751929"/>
                    <a:pt x="3206988" y="757222"/>
                    <a:pt x="3191774" y="759124"/>
                  </a:cubicBezTo>
                  <a:cubicBezTo>
                    <a:pt x="3148642" y="756249"/>
                    <a:pt x="3105341" y="755271"/>
                    <a:pt x="3062378" y="750498"/>
                  </a:cubicBezTo>
                  <a:cubicBezTo>
                    <a:pt x="3053340" y="749494"/>
                    <a:pt x="3045468" y="743367"/>
                    <a:pt x="3036498" y="741872"/>
                  </a:cubicBezTo>
                  <a:cubicBezTo>
                    <a:pt x="3010814" y="737591"/>
                    <a:pt x="2984698" y="736475"/>
                    <a:pt x="2958861" y="733245"/>
                  </a:cubicBezTo>
                  <a:cubicBezTo>
                    <a:pt x="2938685" y="730723"/>
                    <a:pt x="2918572" y="727711"/>
                    <a:pt x="2898476" y="724619"/>
                  </a:cubicBezTo>
                  <a:cubicBezTo>
                    <a:pt x="2881188" y="721959"/>
                    <a:pt x="2864055" y="718304"/>
                    <a:pt x="2846717" y="715992"/>
                  </a:cubicBezTo>
                  <a:cubicBezTo>
                    <a:pt x="2820907" y="712551"/>
                    <a:pt x="2794958" y="710241"/>
                    <a:pt x="2769079" y="707366"/>
                  </a:cubicBezTo>
                  <a:cubicBezTo>
                    <a:pt x="2716935" y="694330"/>
                    <a:pt x="2745815" y="702487"/>
                    <a:pt x="2682815" y="681487"/>
                  </a:cubicBezTo>
                  <a:cubicBezTo>
                    <a:pt x="2674189" y="678611"/>
                    <a:pt x="2664502" y="677904"/>
                    <a:pt x="2656936" y="672860"/>
                  </a:cubicBezTo>
                  <a:cubicBezTo>
                    <a:pt x="2648310" y="667109"/>
                    <a:pt x="2640531" y="659818"/>
                    <a:pt x="2631057" y="655607"/>
                  </a:cubicBezTo>
                  <a:cubicBezTo>
                    <a:pt x="2614438" y="648221"/>
                    <a:pt x="2596551" y="644106"/>
                    <a:pt x="2579298" y="638355"/>
                  </a:cubicBezTo>
                  <a:lnTo>
                    <a:pt x="2527540" y="621102"/>
                  </a:lnTo>
                  <a:cubicBezTo>
                    <a:pt x="2516038" y="618226"/>
                    <a:pt x="2504434" y="615732"/>
                    <a:pt x="2493034" y="612475"/>
                  </a:cubicBezTo>
                  <a:cubicBezTo>
                    <a:pt x="2406444" y="587735"/>
                    <a:pt x="2540469" y="622177"/>
                    <a:pt x="2432649" y="595223"/>
                  </a:cubicBezTo>
                  <a:cubicBezTo>
                    <a:pt x="2424023" y="589472"/>
                    <a:pt x="2416299" y="582054"/>
                    <a:pt x="2406770" y="577970"/>
                  </a:cubicBezTo>
                  <a:cubicBezTo>
                    <a:pt x="2395873" y="573300"/>
                    <a:pt x="2383664" y="572600"/>
                    <a:pt x="2372264" y="569343"/>
                  </a:cubicBezTo>
                  <a:cubicBezTo>
                    <a:pt x="2363521" y="566845"/>
                    <a:pt x="2355011" y="563592"/>
                    <a:pt x="2346385" y="560717"/>
                  </a:cubicBezTo>
                  <a:cubicBezTo>
                    <a:pt x="2300377" y="563592"/>
                    <a:pt x="2254231" y="564756"/>
                    <a:pt x="2208362" y="569343"/>
                  </a:cubicBezTo>
                  <a:cubicBezTo>
                    <a:pt x="2196565" y="570523"/>
                    <a:pt x="2185482" y="575645"/>
                    <a:pt x="2173857" y="577970"/>
                  </a:cubicBezTo>
                  <a:cubicBezTo>
                    <a:pt x="2156706" y="581400"/>
                    <a:pt x="2139351" y="583721"/>
                    <a:pt x="2122098" y="586596"/>
                  </a:cubicBezTo>
                  <a:cubicBezTo>
                    <a:pt x="2026384" y="575962"/>
                    <a:pt x="2069165" y="586204"/>
                    <a:pt x="1992702" y="560717"/>
                  </a:cubicBezTo>
                  <a:cubicBezTo>
                    <a:pt x="1992697" y="560715"/>
                    <a:pt x="1940948" y="543467"/>
                    <a:pt x="1940944" y="543464"/>
                  </a:cubicBezTo>
                  <a:cubicBezTo>
                    <a:pt x="1923691" y="531962"/>
                    <a:pt x="1909301" y="513987"/>
                    <a:pt x="1889185" y="508958"/>
                  </a:cubicBezTo>
                  <a:cubicBezTo>
                    <a:pt x="1855289" y="500484"/>
                    <a:pt x="1837928" y="497082"/>
                    <a:pt x="1802921" y="483079"/>
                  </a:cubicBezTo>
                  <a:cubicBezTo>
                    <a:pt x="1788544" y="477328"/>
                    <a:pt x="1773939" y="472115"/>
                    <a:pt x="1759789" y="465826"/>
                  </a:cubicBezTo>
                  <a:cubicBezTo>
                    <a:pt x="1748038" y="460603"/>
                    <a:pt x="1737324" y="453089"/>
                    <a:pt x="1725283" y="448574"/>
                  </a:cubicBezTo>
                  <a:cubicBezTo>
                    <a:pt x="1714182" y="444411"/>
                    <a:pt x="1702280" y="442823"/>
                    <a:pt x="1690778" y="439947"/>
                  </a:cubicBezTo>
                  <a:cubicBezTo>
                    <a:pt x="1616603" y="390498"/>
                    <a:pt x="1710454" y="449786"/>
                    <a:pt x="1639019" y="414068"/>
                  </a:cubicBezTo>
                  <a:cubicBezTo>
                    <a:pt x="1579446" y="384281"/>
                    <a:pt x="1650449" y="406142"/>
                    <a:pt x="1578634" y="388189"/>
                  </a:cubicBezTo>
                  <a:cubicBezTo>
                    <a:pt x="1567132" y="382438"/>
                    <a:pt x="1555949" y="376002"/>
                    <a:pt x="1544129" y="370936"/>
                  </a:cubicBezTo>
                  <a:cubicBezTo>
                    <a:pt x="1523444" y="362071"/>
                    <a:pt x="1505634" y="359937"/>
                    <a:pt x="1483744" y="353683"/>
                  </a:cubicBezTo>
                  <a:cubicBezTo>
                    <a:pt x="1475001" y="351185"/>
                    <a:pt x="1466491" y="347932"/>
                    <a:pt x="1457864" y="345057"/>
                  </a:cubicBezTo>
                  <a:cubicBezTo>
                    <a:pt x="1396241" y="303974"/>
                    <a:pt x="1426222" y="315580"/>
                    <a:pt x="1371600" y="301924"/>
                  </a:cubicBezTo>
                  <a:cubicBezTo>
                    <a:pt x="1321867" y="268770"/>
                    <a:pt x="1369842" y="297474"/>
                    <a:pt x="1319842" y="276045"/>
                  </a:cubicBezTo>
                  <a:cubicBezTo>
                    <a:pt x="1308022" y="270979"/>
                    <a:pt x="1297536" y="262859"/>
                    <a:pt x="1285336" y="258792"/>
                  </a:cubicBezTo>
                  <a:cubicBezTo>
                    <a:pt x="1271426" y="254156"/>
                    <a:pt x="1256517" y="253346"/>
                    <a:pt x="1242204" y="250166"/>
                  </a:cubicBezTo>
                  <a:cubicBezTo>
                    <a:pt x="1230630" y="247594"/>
                    <a:pt x="1219200" y="244415"/>
                    <a:pt x="1207698" y="241540"/>
                  </a:cubicBezTo>
                  <a:cubicBezTo>
                    <a:pt x="1199072" y="235789"/>
                    <a:pt x="1190821" y="229431"/>
                    <a:pt x="1181819" y="224287"/>
                  </a:cubicBezTo>
                  <a:cubicBezTo>
                    <a:pt x="1160308" y="211995"/>
                    <a:pt x="1144573" y="204718"/>
                    <a:pt x="1121434" y="198407"/>
                  </a:cubicBezTo>
                  <a:cubicBezTo>
                    <a:pt x="1098558" y="192168"/>
                    <a:pt x="1052423" y="181155"/>
                    <a:pt x="1052423" y="181155"/>
                  </a:cubicBezTo>
                  <a:cubicBezTo>
                    <a:pt x="1043797" y="172528"/>
                    <a:pt x="1037208" y="161200"/>
                    <a:pt x="1026544" y="155275"/>
                  </a:cubicBezTo>
                  <a:cubicBezTo>
                    <a:pt x="1009366" y="145732"/>
                    <a:pt x="962551" y="134964"/>
                    <a:pt x="940279" y="129396"/>
                  </a:cubicBezTo>
                  <a:cubicBezTo>
                    <a:pt x="928777" y="120770"/>
                    <a:pt x="918633" y="109947"/>
                    <a:pt x="905774" y="103517"/>
                  </a:cubicBezTo>
                  <a:cubicBezTo>
                    <a:pt x="895170" y="98215"/>
                    <a:pt x="882668" y="98148"/>
                    <a:pt x="871268" y="94891"/>
                  </a:cubicBezTo>
                  <a:cubicBezTo>
                    <a:pt x="862525" y="92393"/>
                    <a:pt x="853522" y="90331"/>
                    <a:pt x="845389" y="86264"/>
                  </a:cubicBezTo>
                  <a:cubicBezTo>
                    <a:pt x="836116" y="81627"/>
                    <a:pt x="828783" y="73647"/>
                    <a:pt x="819510" y="69011"/>
                  </a:cubicBezTo>
                  <a:cubicBezTo>
                    <a:pt x="805022" y="61767"/>
                    <a:pt x="772934" y="55901"/>
                    <a:pt x="759125" y="51758"/>
                  </a:cubicBezTo>
                  <a:cubicBezTo>
                    <a:pt x="759028" y="51729"/>
                    <a:pt x="694475" y="30208"/>
                    <a:pt x="681487" y="25879"/>
                  </a:cubicBezTo>
                  <a:cubicBezTo>
                    <a:pt x="672861" y="23004"/>
                    <a:pt x="664664" y="18076"/>
                    <a:pt x="655608" y="17253"/>
                  </a:cubicBezTo>
                  <a:lnTo>
                    <a:pt x="465827" y="0"/>
                  </a:lnTo>
                  <a:cubicBezTo>
                    <a:pt x="414068" y="2875"/>
                    <a:pt x="362195" y="4135"/>
                    <a:pt x="310551" y="8626"/>
                  </a:cubicBezTo>
                  <a:cubicBezTo>
                    <a:pt x="295944" y="9896"/>
                    <a:pt x="282075" y="16834"/>
                    <a:pt x="267419" y="17253"/>
                  </a:cubicBezTo>
                  <a:cubicBezTo>
                    <a:pt x="181190" y="19717"/>
                    <a:pt x="94891" y="17253"/>
                    <a:pt x="0" y="34506"/>
                  </a:cubicBez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87"/>
            <p:cNvSpPr/>
            <p:nvPr/>
          </p:nvSpPr>
          <p:spPr>
            <a:xfrm>
              <a:off x="4833011" y="4652196"/>
              <a:ext cx="920527" cy="618489"/>
            </a:xfrm>
            <a:custGeom>
              <a:avLst/>
              <a:gdLst>
                <a:gd name="connsiteX0" fmla="*/ 172528 w 5960853"/>
                <a:gd name="connsiteY0" fmla="*/ 629728 h 4005010"/>
                <a:gd name="connsiteX1" fmla="*/ 983411 w 5960853"/>
                <a:gd name="connsiteY1" fmla="*/ 1250830 h 4005010"/>
                <a:gd name="connsiteX2" fmla="*/ 1647645 w 5960853"/>
                <a:gd name="connsiteY2" fmla="*/ 2035834 h 4005010"/>
                <a:gd name="connsiteX3" fmla="*/ 3174521 w 5960853"/>
                <a:gd name="connsiteY3" fmla="*/ 1794295 h 4005010"/>
                <a:gd name="connsiteX4" fmla="*/ 3338423 w 5960853"/>
                <a:gd name="connsiteY4" fmla="*/ 1923691 h 4005010"/>
                <a:gd name="connsiteX5" fmla="*/ 3312543 w 5960853"/>
                <a:gd name="connsiteY5" fmla="*/ 2475781 h 4005010"/>
                <a:gd name="connsiteX6" fmla="*/ 3398807 w 5960853"/>
                <a:gd name="connsiteY6" fmla="*/ 2648310 h 4005010"/>
                <a:gd name="connsiteX7" fmla="*/ 3485072 w 5960853"/>
                <a:gd name="connsiteY7" fmla="*/ 2932981 h 4005010"/>
                <a:gd name="connsiteX8" fmla="*/ 3528204 w 5960853"/>
                <a:gd name="connsiteY8" fmla="*/ 3286664 h 4005010"/>
                <a:gd name="connsiteX9" fmla="*/ 3545456 w 5960853"/>
                <a:gd name="connsiteY9" fmla="*/ 3640347 h 4005010"/>
                <a:gd name="connsiteX10" fmla="*/ 3545456 w 5960853"/>
                <a:gd name="connsiteY10" fmla="*/ 3666227 h 4005010"/>
                <a:gd name="connsiteX11" fmla="*/ 3623094 w 5960853"/>
                <a:gd name="connsiteY11" fmla="*/ 3648974 h 4005010"/>
                <a:gd name="connsiteX12" fmla="*/ 3648973 w 5960853"/>
                <a:gd name="connsiteY12" fmla="*/ 3640347 h 4005010"/>
                <a:gd name="connsiteX13" fmla="*/ 3674853 w 5960853"/>
                <a:gd name="connsiteY13" fmla="*/ 3657600 h 4005010"/>
                <a:gd name="connsiteX14" fmla="*/ 3692106 w 5960853"/>
                <a:gd name="connsiteY14" fmla="*/ 3683479 h 4005010"/>
                <a:gd name="connsiteX15" fmla="*/ 3717985 w 5960853"/>
                <a:gd name="connsiteY15" fmla="*/ 3700732 h 4005010"/>
                <a:gd name="connsiteX16" fmla="*/ 3752490 w 5960853"/>
                <a:gd name="connsiteY16" fmla="*/ 3752491 h 4005010"/>
                <a:gd name="connsiteX17" fmla="*/ 3761117 w 5960853"/>
                <a:gd name="connsiteY17" fmla="*/ 3778370 h 4005010"/>
                <a:gd name="connsiteX18" fmla="*/ 3786996 w 5960853"/>
                <a:gd name="connsiteY18" fmla="*/ 3786996 h 4005010"/>
                <a:gd name="connsiteX19" fmla="*/ 3821502 w 5960853"/>
                <a:gd name="connsiteY19" fmla="*/ 3804249 h 4005010"/>
                <a:gd name="connsiteX20" fmla="*/ 3847381 w 5960853"/>
                <a:gd name="connsiteY20" fmla="*/ 3812876 h 4005010"/>
                <a:gd name="connsiteX21" fmla="*/ 3873260 w 5960853"/>
                <a:gd name="connsiteY21" fmla="*/ 3830128 h 4005010"/>
                <a:gd name="connsiteX22" fmla="*/ 3916392 w 5960853"/>
                <a:gd name="connsiteY22" fmla="*/ 3838755 h 4005010"/>
                <a:gd name="connsiteX23" fmla="*/ 3976777 w 5960853"/>
                <a:gd name="connsiteY23" fmla="*/ 3856008 h 4005010"/>
                <a:gd name="connsiteX24" fmla="*/ 4011283 w 5960853"/>
                <a:gd name="connsiteY24" fmla="*/ 3890513 h 4005010"/>
                <a:gd name="connsiteX25" fmla="*/ 4028536 w 5960853"/>
                <a:gd name="connsiteY25" fmla="*/ 3916393 h 4005010"/>
                <a:gd name="connsiteX26" fmla="*/ 4097547 w 5960853"/>
                <a:gd name="connsiteY26" fmla="*/ 3899140 h 4005010"/>
                <a:gd name="connsiteX27" fmla="*/ 4149306 w 5960853"/>
                <a:gd name="connsiteY27" fmla="*/ 3881887 h 4005010"/>
                <a:gd name="connsiteX28" fmla="*/ 4252823 w 5960853"/>
                <a:gd name="connsiteY28" fmla="*/ 3907766 h 4005010"/>
                <a:gd name="connsiteX29" fmla="*/ 4278702 w 5960853"/>
                <a:gd name="connsiteY29" fmla="*/ 3916393 h 4005010"/>
                <a:gd name="connsiteX30" fmla="*/ 4364966 w 5960853"/>
                <a:gd name="connsiteY30" fmla="*/ 3907766 h 4005010"/>
                <a:gd name="connsiteX31" fmla="*/ 4433977 w 5960853"/>
                <a:gd name="connsiteY31" fmla="*/ 3890513 h 4005010"/>
                <a:gd name="connsiteX32" fmla="*/ 4477109 w 5960853"/>
                <a:gd name="connsiteY32" fmla="*/ 3899140 h 4005010"/>
                <a:gd name="connsiteX33" fmla="*/ 4502989 w 5960853"/>
                <a:gd name="connsiteY33" fmla="*/ 3907766 h 4005010"/>
                <a:gd name="connsiteX34" fmla="*/ 4589253 w 5960853"/>
                <a:gd name="connsiteY34" fmla="*/ 3873261 h 4005010"/>
                <a:gd name="connsiteX35" fmla="*/ 4615132 w 5960853"/>
                <a:gd name="connsiteY35" fmla="*/ 3856008 h 4005010"/>
                <a:gd name="connsiteX36" fmla="*/ 4675517 w 5960853"/>
                <a:gd name="connsiteY36" fmla="*/ 3847381 h 4005010"/>
                <a:gd name="connsiteX37" fmla="*/ 4753155 w 5960853"/>
                <a:gd name="connsiteY37" fmla="*/ 3899140 h 4005010"/>
                <a:gd name="connsiteX38" fmla="*/ 4804913 w 5960853"/>
                <a:gd name="connsiteY38" fmla="*/ 3933645 h 4005010"/>
                <a:gd name="connsiteX39" fmla="*/ 4839419 w 5960853"/>
                <a:gd name="connsiteY39" fmla="*/ 3968151 h 4005010"/>
                <a:gd name="connsiteX40" fmla="*/ 4891177 w 5960853"/>
                <a:gd name="connsiteY40" fmla="*/ 4002657 h 4005010"/>
                <a:gd name="connsiteX41" fmla="*/ 5037826 w 5960853"/>
                <a:gd name="connsiteY41" fmla="*/ 3985404 h 4005010"/>
                <a:gd name="connsiteX42" fmla="*/ 5063706 w 5960853"/>
                <a:gd name="connsiteY42" fmla="*/ 3968151 h 4005010"/>
                <a:gd name="connsiteX43" fmla="*/ 5106838 w 5960853"/>
                <a:gd name="connsiteY43" fmla="*/ 3925019 h 4005010"/>
                <a:gd name="connsiteX44" fmla="*/ 5158596 w 5960853"/>
                <a:gd name="connsiteY44" fmla="*/ 3907766 h 4005010"/>
                <a:gd name="connsiteX45" fmla="*/ 5184475 w 5960853"/>
                <a:gd name="connsiteY45" fmla="*/ 3881887 h 4005010"/>
                <a:gd name="connsiteX46" fmla="*/ 5236234 w 5960853"/>
                <a:gd name="connsiteY46" fmla="*/ 3881887 h 4005010"/>
                <a:gd name="connsiteX47" fmla="*/ 5287992 w 5960853"/>
                <a:gd name="connsiteY47" fmla="*/ 3890513 h 4005010"/>
                <a:gd name="connsiteX48" fmla="*/ 5382883 w 5960853"/>
                <a:gd name="connsiteY48" fmla="*/ 3873261 h 4005010"/>
                <a:gd name="connsiteX49" fmla="*/ 5408762 w 5960853"/>
                <a:gd name="connsiteY49" fmla="*/ 3847381 h 4005010"/>
                <a:gd name="connsiteX50" fmla="*/ 5434641 w 5960853"/>
                <a:gd name="connsiteY50" fmla="*/ 3830128 h 4005010"/>
                <a:gd name="connsiteX51" fmla="*/ 5460521 w 5960853"/>
                <a:gd name="connsiteY51" fmla="*/ 3778370 h 4005010"/>
                <a:gd name="connsiteX52" fmla="*/ 5469147 w 5960853"/>
                <a:gd name="connsiteY52" fmla="*/ 3752491 h 4005010"/>
                <a:gd name="connsiteX53" fmla="*/ 5520906 w 5960853"/>
                <a:gd name="connsiteY53" fmla="*/ 3735238 h 4005010"/>
                <a:gd name="connsiteX54" fmla="*/ 5572664 w 5960853"/>
                <a:gd name="connsiteY54" fmla="*/ 3700732 h 4005010"/>
                <a:gd name="connsiteX55" fmla="*/ 5598543 w 5960853"/>
                <a:gd name="connsiteY55" fmla="*/ 3666227 h 4005010"/>
                <a:gd name="connsiteX56" fmla="*/ 5615796 w 5960853"/>
                <a:gd name="connsiteY56" fmla="*/ 3640347 h 4005010"/>
                <a:gd name="connsiteX57" fmla="*/ 5667555 w 5960853"/>
                <a:gd name="connsiteY57" fmla="*/ 3605842 h 4005010"/>
                <a:gd name="connsiteX58" fmla="*/ 5814204 w 5960853"/>
                <a:gd name="connsiteY58" fmla="*/ 3597215 h 4005010"/>
                <a:gd name="connsiteX59" fmla="*/ 5865962 w 5960853"/>
                <a:gd name="connsiteY59" fmla="*/ 3571336 h 4005010"/>
                <a:gd name="connsiteX60" fmla="*/ 5874589 w 5960853"/>
                <a:gd name="connsiteY60" fmla="*/ 3545457 h 4005010"/>
                <a:gd name="connsiteX61" fmla="*/ 5900468 w 5960853"/>
                <a:gd name="connsiteY61" fmla="*/ 3528204 h 4005010"/>
                <a:gd name="connsiteX62" fmla="*/ 5960853 w 5960853"/>
                <a:gd name="connsiteY62" fmla="*/ 3510951 h 4005010"/>
                <a:gd name="connsiteX63" fmla="*/ 5874589 w 5960853"/>
                <a:gd name="connsiteY63" fmla="*/ 3338423 h 4005010"/>
                <a:gd name="connsiteX64" fmla="*/ 5486400 w 5960853"/>
                <a:gd name="connsiteY64" fmla="*/ 2846717 h 4005010"/>
                <a:gd name="connsiteX65" fmla="*/ 5020573 w 5960853"/>
                <a:gd name="connsiteY65" fmla="*/ 2424023 h 4005010"/>
                <a:gd name="connsiteX66" fmla="*/ 4813539 w 5960853"/>
                <a:gd name="connsiteY66" fmla="*/ 2251495 h 4005010"/>
                <a:gd name="connsiteX67" fmla="*/ 4787660 w 5960853"/>
                <a:gd name="connsiteY67" fmla="*/ 1742536 h 4005010"/>
                <a:gd name="connsiteX68" fmla="*/ 3372928 w 5960853"/>
                <a:gd name="connsiteY68" fmla="*/ 1026544 h 4005010"/>
                <a:gd name="connsiteX69" fmla="*/ 1880558 w 5960853"/>
                <a:gd name="connsiteY69" fmla="*/ 284672 h 4005010"/>
                <a:gd name="connsiteX70" fmla="*/ 1354347 w 5960853"/>
                <a:gd name="connsiteY70" fmla="*/ 17253 h 4005010"/>
                <a:gd name="connsiteX71" fmla="*/ 0 w 5960853"/>
                <a:gd name="connsiteY71" fmla="*/ 0 h 4005010"/>
                <a:gd name="connsiteX72" fmla="*/ 8626 w 5960853"/>
                <a:gd name="connsiteY72" fmla="*/ 500332 h 4005010"/>
                <a:gd name="connsiteX73" fmla="*/ 172528 w 5960853"/>
                <a:gd name="connsiteY73" fmla="*/ 629728 h 4005010"/>
                <a:gd name="connsiteX0" fmla="*/ 172528 w 5960853"/>
                <a:gd name="connsiteY0" fmla="*/ 629728 h 4005010"/>
                <a:gd name="connsiteX1" fmla="*/ 983411 w 5960853"/>
                <a:gd name="connsiteY1" fmla="*/ 1250830 h 4005010"/>
                <a:gd name="connsiteX2" fmla="*/ 1637581 w 5960853"/>
                <a:gd name="connsiteY2" fmla="*/ 2025770 h 4005010"/>
                <a:gd name="connsiteX3" fmla="*/ 3174521 w 5960853"/>
                <a:gd name="connsiteY3" fmla="*/ 1794295 h 4005010"/>
                <a:gd name="connsiteX4" fmla="*/ 3338423 w 5960853"/>
                <a:gd name="connsiteY4" fmla="*/ 1923691 h 4005010"/>
                <a:gd name="connsiteX5" fmla="*/ 3312543 w 5960853"/>
                <a:gd name="connsiteY5" fmla="*/ 2475781 h 4005010"/>
                <a:gd name="connsiteX6" fmla="*/ 3398807 w 5960853"/>
                <a:gd name="connsiteY6" fmla="*/ 2648310 h 4005010"/>
                <a:gd name="connsiteX7" fmla="*/ 3485072 w 5960853"/>
                <a:gd name="connsiteY7" fmla="*/ 2932981 h 4005010"/>
                <a:gd name="connsiteX8" fmla="*/ 3528204 w 5960853"/>
                <a:gd name="connsiteY8" fmla="*/ 3286664 h 4005010"/>
                <a:gd name="connsiteX9" fmla="*/ 3545456 w 5960853"/>
                <a:gd name="connsiteY9" fmla="*/ 3640347 h 4005010"/>
                <a:gd name="connsiteX10" fmla="*/ 3545456 w 5960853"/>
                <a:gd name="connsiteY10" fmla="*/ 3666227 h 4005010"/>
                <a:gd name="connsiteX11" fmla="*/ 3623094 w 5960853"/>
                <a:gd name="connsiteY11" fmla="*/ 3648974 h 4005010"/>
                <a:gd name="connsiteX12" fmla="*/ 3648973 w 5960853"/>
                <a:gd name="connsiteY12" fmla="*/ 3640347 h 4005010"/>
                <a:gd name="connsiteX13" fmla="*/ 3674853 w 5960853"/>
                <a:gd name="connsiteY13" fmla="*/ 3657600 h 4005010"/>
                <a:gd name="connsiteX14" fmla="*/ 3692106 w 5960853"/>
                <a:gd name="connsiteY14" fmla="*/ 3683479 h 4005010"/>
                <a:gd name="connsiteX15" fmla="*/ 3717985 w 5960853"/>
                <a:gd name="connsiteY15" fmla="*/ 3700732 h 4005010"/>
                <a:gd name="connsiteX16" fmla="*/ 3752490 w 5960853"/>
                <a:gd name="connsiteY16" fmla="*/ 3752491 h 4005010"/>
                <a:gd name="connsiteX17" fmla="*/ 3761117 w 5960853"/>
                <a:gd name="connsiteY17" fmla="*/ 3778370 h 4005010"/>
                <a:gd name="connsiteX18" fmla="*/ 3786996 w 5960853"/>
                <a:gd name="connsiteY18" fmla="*/ 3786996 h 4005010"/>
                <a:gd name="connsiteX19" fmla="*/ 3821502 w 5960853"/>
                <a:gd name="connsiteY19" fmla="*/ 3804249 h 4005010"/>
                <a:gd name="connsiteX20" fmla="*/ 3847381 w 5960853"/>
                <a:gd name="connsiteY20" fmla="*/ 3812876 h 4005010"/>
                <a:gd name="connsiteX21" fmla="*/ 3873260 w 5960853"/>
                <a:gd name="connsiteY21" fmla="*/ 3830128 h 4005010"/>
                <a:gd name="connsiteX22" fmla="*/ 3916392 w 5960853"/>
                <a:gd name="connsiteY22" fmla="*/ 3838755 h 4005010"/>
                <a:gd name="connsiteX23" fmla="*/ 3976777 w 5960853"/>
                <a:gd name="connsiteY23" fmla="*/ 3856008 h 4005010"/>
                <a:gd name="connsiteX24" fmla="*/ 4011283 w 5960853"/>
                <a:gd name="connsiteY24" fmla="*/ 3890513 h 4005010"/>
                <a:gd name="connsiteX25" fmla="*/ 4028536 w 5960853"/>
                <a:gd name="connsiteY25" fmla="*/ 3916393 h 4005010"/>
                <a:gd name="connsiteX26" fmla="*/ 4097547 w 5960853"/>
                <a:gd name="connsiteY26" fmla="*/ 3899140 h 4005010"/>
                <a:gd name="connsiteX27" fmla="*/ 4149306 w 5960853"/>
                <a:gd name="connsiteY27" fmla="*/ 3881887 h 4005010"/>
                <a:gd name="connsiteX28" fmla="*/ 4252823 w 5960853"/>
                <a:gd name="connsiteY28" fmla="*/ 3907766 h 4005010"/>
                <a:gd name="connsiteX29" fmla="*/ 4278702 w 5960853"/>
                <a:gd name="connsiteY29" fmla="*/ 3916393 h 4005010"/>
                <a:gd name="connsiteX30" fmla="*/ 4364966 w 5960853"/>
                <a:gd name="connsiteY30" fmla="*/ 3907766 h 4005010"/>
                <a:gd name="connsiteX31" fmla="*/ 4433977 w 5960853"/>
                <a:gd name="connsiteY31" fmla="*/ 3890513 h 4005010"/>
                <a:gd name="connsiteX32" fmla="*/ 4477109 w 5960853"/>
                <a:gd name="connsiteY32" fmla="*/ 3899140 h 4005010"/>
                <a:gd name="connsiteX33" fmla="*/ 4502989 w 5960853"/>
                <a:gd name="connsiteY33" fmla="*/ 3907766 h 4005010"/>
                <a:gd name="connsiteX34" fmla="*/ 4589253 w 5960853"/>
                <a:gd name="connsiteY34" fmla="*/ 3873261 h 4005010"/>
                <a:gd name="connsiteX35" fmla="*/ 4615132 w 5960853"/>
                <a:gd name="connsiteY35" fmla="*/ 3856008 h 4005010"/>
                <a:gd name="connsiteX36" fmla="*/ 4675517 w 5960853"/>
                <a:gd name="connsiteY36" fmla="*/ 3847381 h 4005010"/>
                <a:gd name="connsiteX37" fmla="*/ 4753155 w 5960853"/>
                <a:gd name="connsiteY37" fmla="*/ 3899140 h 4005010"/>
                <a:gd name="connsiteX38" fmla="*/ 4804913 w 5960853"/>
                <a:gd name="connsiteY38" fmla="*/ 3933645 h 4005010"/>
                <a:gd name="connsiteX39" fmla="*/ 4839419 w 5960853"/>
                <a:gd name="connsiteY39" fmla="*/ 3968151 h 4005010"/>
                <a:gd name="connsiteX40" fmla="*/ 4891177 w 5960853"/>
                <a:gd name="connsiteY40" fmla="*/ 4002657 h 4005010"/>
                <a:gd name="connsiteX41" fmla="*/ 5037826 w 5960853"/>
                <a:gd name="connsiteY41" fmla="*/ 3985404 h 4005010"/>
                <a:gd name="connsiteX42" fmla="*/ 5063706 w 5960853"/>
                <a:gd name="connsiteY42" fmla="*/ 3968151 h 4005010"/>
                <a:gd name="connsiteX43" fmla="*/ 5106838 w 5960853"/>
                <a:gd name="connsiteY43" fmla="*/ 3925019 h 4005010"/>
                <a:gd name="connsiteX44" fmla="*/ 5158596 w 5960853"/>
                <a:gd name="connsiteY44" fmla="*/ 3907766 h 4005010"/>
                <a:gd name="connsiteX45" fmla="*/ 5184475 w 5960853"/>
                <a:gd name="connsiteY45" fmla="*/ 3881887 h 4005010"/>
                <a:gd name="connsiteX46" fmla="*/ 5236234 w 5960853"/>
                <a:gd name="connsiteY46" fmla="*/ 3881887 h 4005010"/>
                <a:gd name="connsiteX47" fmla="*/ 5287992 w 5960853"/>
                <a:gd name="connsiteY47" fmla="*/ 3890513 h 4005010"/>
                <a:gd name="connsiteX48" fmla="*/ 5382883 w 5960853"/>
                <a:gd name="connsiteY48" fmla="*/ 3873261 h 4005010"/>
                <a:gd name="connsiteX49" fmla="*/ 5408762 w 5960853"/>
                <a:gd name="connsiteY49" fmla="*/ 3847381 h 4005010"/>
                <a:gd name="connsiteX50" fmla="*/ 5434641 w 5960853"/>
                <a:gd name="connsiteY50" fmla="*/ 3830128 h 4005010"/>
                <a:gd name="connsiteX51" fmla="*/ 5460521 w 5960853"/>
                <a:gd name="connsiteY51" fmla="*/ 3778370 h 4005010"/>
                <a:gd name="connsiteX52" fmla="*/ 5469147 w 5960853"/>
                <a:gd name="connsiteY52" fmla="*/ 3752491 h 4005010"/>
                <a:gd name="connsiteX53" fmla="*/ 5520906 w 5960853"/>
                <a:gd name="connsiteY53" fmla="*/ 3735238 h 4005010"/>
                <a:gd name="connsiteX54" fmla="*/ 5572664 w 5960853"/>
                <a:gd name="connsiteY54" fmla="*/ 3700732 h 4005010"/>
                <a:gd name="connsiteX55" fmla="*/ 5598543 w 5960853"/>
                <a:gd name="connsiteY55" fmla="*/ 3666227 h 4005010"/>
                <a:gd name="connsiteX56" fmla="*/ 5615796 w 5960853"/>
                <a:gd name="connsiteY56" fmla="*/ 3640347 h 4005010"/>
                <a:gd name="connsiteX57" fmla="*/ 5667555 w 5960853"/>
                <a:gd name="connsiteY57" fmla="*/ 3605842 h 4005010"/>
                <a:gd name="connsiteX58" fmla="*/ 5814204 w 5960853"/>
                <a:gd name="connsiteY58" fmla="*/ 3597215 h 4005010"/>
                <a:gd name="connsiteX59" fmla="*/ 5865962 w 5960853"/>
                <a:gd name="connsiteY59" fmla="*/ 3571336 h 4005010"/>
                <a:gd name="connsiteX60" fmla="*/ 5874589 w 5960853"/>
                <a:gd name="connsiteY60" fmla="*/ 3545457 h 4005010"/>
                <a:gd name="connsiteX61" fmla="*/ 5900468 w 5960853"/>
                <a:gd name="connsiteY61" fmla="*/ 3528204 h 4005010"/>
                <a:gd name="connsiteX62" fmla="*/ 5960853 w 5960853"/>
                <a:gd name="connsiteY62" fmla="*/ 3510951 h 4005010"/>
                <a:gd name="connsiteX63" fmla="*/ 5874589 w 5960853"/>
                <a:gd name="connsiteY63" fmla="*/ 3338423 h 4005010"/>
                <a:gd name="connsiteX64" fmla="*/ 5486400 w 5960853"/>
                <a:gd name="connsiteY64" fmla="*/ 2846717 h 4005010"/>
                <a:gd name="connsiteX65" fmla="*/ 5020573 w 5960853"/>
                <a:gd name="connsiteY65" fmla="*/ 2424023 h 4005010"/>
                <a:gd name="connsiteX66" fmla="*/ 4813539 w 5960853"/>
                <a:gd name="connsiteY66" fmla="*/ 2251495 h 4005010"/>
                <a:gd name="connsiteX67" fmla="*/ 4787660 w 5960853"/>
                <a:gd name="connsiteY67" fmla="*/ 1742536 h 4005010"/>
                <a:gd name="connsiteX68" fmla="*/ 3372928 w 5960853"/>
                <a:gd name="connsiteY68" fmla="*/ 1026544 h 4005010"/>
                <a:gd name="connsiteX69" fmla="*/ 1880558 w 5960853"/>
                <a:gd name="connsiteY69" fmla="*/ 284672 h 4005010"/>
                <a:gd name="connsiteX70" fmla="*/ 1354347 w 5960853"/>
                <a:gd name="connsiteY70" fmla="*/ 17253 h 4005010"/>
                <a:gd name="connsiteX71" fmla="*/ 0 w 5960853"/>
                <a:gd name="connsiteY71" fmla="*/ 0 h 4005010"/>
                <a:gd name="connsiteX72" fmla="*/ 8626 w 5960853"/>
                <a:gd name="connsiteY72" fmla="*/ 500332 h 4005010"/>
                <a:gd name="connsiteX73" fmla="*/ 172528 w 5960853"/>
                <a:gd name="connsiteY73" fmla="*/ 629728 h 4005010"/>
                <a:gd name="connsiteX0" fmla="*/ 172528 w 5960853"/>
                <a:gd name="connsiteY0" fmla="*/ 629728 h 4005010"/>
                <a:gd name="connsiteX1" fmla="*/ 983411 w 5960853"/>
                <a:gd name="connsiteY1" fmla="*/ 1250830 h 4005010"/>
                <a:gd name="connsiteX2" fmla="*/ 1637581 w 5960853"/>
                <a:gd name="connsiteY2" fmla="*/ 2025770 h 4005010"/>
                <a:gd name="connsiteX3" fmla="*/ 3174521 w 5960853"/>
                <a:gd name="connsiteY3" fmla="*/ 1794295 h 4005010"/>
                <a:gd name="connsiteX4" fmla="*/ 3338423 w 5960853"/>
                <a:gd name="connsiteY4" fmla="*/ 1923691 h 4005010"/>
                <a:gd name="connsiteX5" fmla="*/ 3312543 w 5960853"/>
                <a:gd name="connsiteY5" fmla="*/ 2475781 h 4005010"/>
                <a:gd name="connsiteX6" fmla="*/ 3398807 w 5960853"/>
                <a:gd name="connsiteY6" fmla="*/ 2648310 h 4005010"/>
                <a:gd name="connsiteX7" fmla="*/ 3485072 w 5960853"/>
                <a:gd name="connsiteY7" fmla="*/ 2932981 h 4005010"/>
                <a:gd name="connsiteX8" fmla="*/ 3528204 w 5960853"/>
                <a:gd name="connsiteY8" fmla="*/ 3286664 h 4005010"/>
                <a:gd name="connsiteX9" fmla="*/ 3545456 w 5960853"/>
                <a:gd name="connsiteY9" fmla="*/ 3640347 h 4005010"/>
                <a:gd name="connsiteX10" fmla="*/ 3545456 w 5960853"/>
                <a:gd name="connsiteY10" fmla="*/ 3666227 h 4005010"/>
                <a:gd name="connsiteX11" fmla="*/ 3623094 w 5960853"/>
                <a:gd name="connsiteY11" fmla="*/ 3648974 h 4005010"/>
                <a:gd name="connsiteX12" fmla="*/ 3648973 w 5960853"/>
                <a:gd name="connsiteY12" fmla="*/ 3640347 h 4005010"/>
                <a:gd name="connsiteX13" fmla="*/ 3674853 w 5960853"/>
                <a:gd name="connsiteY13" fmla="*/ 3657600 h 4005010"/>
                <a:gd name="connsiteX14" fmla="*/ 3692106 w 5960853"/>
                <a:gd name="connsiteY14" fmla="*/ 3683479 h 4005010"/>
                <a:gd name="connsiteX15" fmla="*/ 3717985 w 5960853"/>
                <a:gd name="connsiteY15" fmla="*/ 3700732 h 4005010"/>
                <a:gd name="connsiteX16" fmla="*/ 3752490 w 5960853"/>
                <a:gd name="connsiteY16" fmla="*/ 3752491 h 4005010"/>
                <a:gd name="connsiteX17" fmla="*/ 3761117 w 5960853"/>
                <a:gd name="connsiteY17" fmla="*/ 3778370 h 4005010"/>
                <a:gd name="connsiteX18" fmla="*/ 3786996 w 5960853"/>
                <a:gd name="connsiteY18" fmla="*/ 3786996 h 4005010"/>
                <a:gd name="connsiteX19" fmla="*/ 3821502 w 5960853"/>
                <a:gd name="connsiteY19" fmla="*/ 3804249 h 4005010"/>
                <a:gd name="connsiteX20" fmla="*/ 3847381 w 5960853"/>
                <a:gd name="connsiteY20" fmla="*/ 3812876 h 4005010"/>
                <a:gd name="connsiteX21" fmla="*/ 3873260 w 5960853"/>
                <a:gd name="connsiteY21" fmla="*/ 3830128 h 4005010"/>
                <a:gd name="connsiteX22" fmla="*/ 3916392 w 5960853"/>
                <a:gd name="connsiteY22" fmla="*/ 3838755 h 4005010"/>
                <a:gd name="connsiteX23" fmla="*/ 3976777 w 5960853"/>
                <a:gd name="connsiteY23" fmla="*/ 3856008 h 4005010"/>
                <a:gd name="connsiteX24" fmla="*/ 4011283 w 5960853"/>
                <a:gd name="connsiteY24" fmla="*/ 3890513 h 4005010"/>
                <a:gd name="connsiteX25" fmla="*/ 4028536 w 5960853"/>
                <a:gd name="connsiteY25" fmla="*/ 3916393 h 4005010"/>
                <a:gd name="connsiteX26" fmla="*/ 4097547 w 5960853"/>
                <a:gd name="connsiteY26" fmla="*/ 3899140 h 4005010"/>
                <a:gd name="connsiteX27" fmla="*/ 4149306 w 5960853"/>
                <a:gd name="connsiteY27" fmla="*/ 3881887 h 4005010"/>
                <a:gd name="connsiteX28" fmla="*/ 4252823 w 5960853"/>
                <a:gd name="connsiteY28" fmla="*/ 3907766 h 4005010"/>
                <a:gd name="connsiteX29" fmla="*/ 4278702 w 5960853"/>
                <a:gd name="connsiteY29" fmla="*/ 3916393 h 4005010"/>
                <a:gd name="connsiteX30" fmla="*/ 4364966 w 5960853"/>
                <a:gd name="connsiteY30" fmla="*/ 3907766 h 4005010"/>
                <a:gd name="connsiteX31" fmla="*/ 4433977 w 5960853"/>
                <a:gd name="connsiteY31" fmla="*/ 3890513 h 4005010"/>
                <a:gd name="connsiteX32" fmla="*/ 4477109 w 5960853"/>
                <a:gd name="connsiteY32" fmla="*/ 3899140 h 4005010"/>
                <a:gd name="connsiteX33" fmla="*/ 4502989 w 5960853"/>
                <a:gd name="connsiteY33" fmla="*/ 3907766 h 4005010"/>
                <a:gd name="connsiteX34" fmla="*/ 4589253 w 5960853"/>
                <a:gd name="connsiteY34" fmla="*/ 3873261 h 4005010"/>
                <a:gd name="connsiteX35" fmla="*/ 4615132 w 5960853"/>
                <a:gd name="connsiteY35" fmla="*/ 3856008 h 4005010"/>
                <a:gd name="connsiteX36" fmla="*/ 4675517 w 5960853"/>
                <a:gd name="connsiteY36" fmla="*/ 3847381 h 4005010"/>
                <a:gd name="connsiteX37" fmla="*/ 4753155 w 5960853"/>
                <a:gd name="connsiteY37" fmla="*/ 3899140 h 4005010"/>
                <a:gd name="connsiteX38" fmla="*/ 4804913 w 5960853"/>
                <a:gd name="connsiteY38" fmla="*/ 3933645 h 4005010"/>
                <a:gd name="connsiteX39" fmla="*/ 4839419 w 5960853"/>
                <a:gd name="connsiteY39" fmla="*/ 3968151 h 4005010"/>
                <a:gd name="connsiteX40" fmla="*/ 4891177 w 5960853"/>
                <a:gd name="connsiteY40" fmla="*/ 4002657 h 4005010"/>
                <a:gd name="connsiteX41" fmla="*/ 5037826 w 5960853"/>
                <a:gd name="connsiteY41" fmla="*/ 3985404 h 4005010"/>
                <a:gd name="connsiteX42" fmla="*/ 5063706 w 5960853"/>
                <a:gd name="connsiteY42" fmla="*/ 3968151 h 4005010"/>
                <a:gd name="connsiteX43" fmla="*/ 5106838 w 5960853"/>
                <a:gd name="connsiteY43" fmla="*/ 3925019 h 4005010"/>
                <a:gd name="connsiteX44" fmla="*/ 5158596 w 5960853"/>
                <a:gd name="connsiteY44" fmla="*/ 3907766 h 4005010"/>
                <a:gd name="connsiteX45" fmla="*/ 5184475 w 5960853"/>
                <a:gd name="connsiteY45" fmla="*/ 3881887 h 4005010"/>
                <a:gd name="connsiteX46" fmla="*/ 5236234 w 5960853"/>
                <a:gd name="connsiteY46" fmla="*/ 3881887 h 4005010"/>
                <a:gd name="connsiteX47" fmla="*/ 5287992 w 5960853"/>
                <a:gd name="connsiteY47" fmla="*/ 3890513 h 4005010"/>
                <a:gd name="connsiteX48" fmla="*/ 5382883 w 5960853"/>
                <a:gd name="connsiteY48" fmla="*/ 3873261 h 4005010"/>
                <a:gd name="connsiteX49" fmla="*/ 5408762 w 5960853"/>
                <a:gd name="connsiteY49" fmla="*/ 3847381 h 4005010"/>
                <a:gd name="connsiteX50" fmla="*/ 5434641 w 5960853"/>
                <a:gd name="connsiteY50" fmla="*/ 3830128 h 4005010"/>
                <a:gd name="connsiteX51" fmla="*/ 5460521 w 5960853"/>
                <a:gd name="connsiteY51" fmla="*/ 3778370 h 4005010"/>
                <a:gd name="connsiteX52" fmla="*/ 5469147 w 5960853"/>
                <a:gd name="connsiteY52" fmla="*/ 3752491 h 4005010"/>
                <a:gd name="connsiteX53" fmla="*/ 5520906 w 5960853"/>
                <a:gd name="connsiteY53" fmla="*/ 3735238 h 4005010"/>
                <a:gd name="connsiteX54" fmla="*/ 5572664 w 5960853"/>
                <a:gd name="connsiteY54" fmla="*/ 3700732 h 4005010"/>
                <a:gd name="connsiteX55" fmla="*/ 5598543 w 5960853"/>
                <a:gd name="connsiteY55" fmla="*/ 3666227 h 4005010"/>
                <a:gd name="connsiteX56" fmla="*/ 5615796 w 5960853"/>
                <a:gd name="connsiteY56" fmla="*/ 3640347 h 4005010"/>
                <a:gd name="connsiteX57" fmla="*/ 5667555 w 5960853"/>
                <a:gd name="connsiteY57" fmla="*/ 3605842 h 4005010"/>
                <a:gd name="connsiteX58" fmla="*/ 5814204 w 5960853"/>
                <a:gd name="connsiteY58" fmla="*/ 3597215 h 4005010"/>
                <a:gd name="connsiteX59" fmla="*/ 5865962 w 5960853"/>
                <a:gd name="connsiteY59" fmla="*/ 3571336 h 4005010"/>
                <a:gd name="connsiteX60" fmla="*/ 5874589 w 5960853"/>
                <a:gd name="connsiteY60" fmla="*/ 3545457 h 4005010"/>
                <a:gd name="connsiteX61" fmla="*/ 5900468 w 5960853"/>
                <a:gd name="connsiteY61" fmla="*/ 3528204 h 4005010"/>
                <a:gd name="connsiteX62" fmla="*/ 5960853 w 5960853"/>
                <a:gd name="connsiteY62" fmla="*/ 3510951 h 4005010"/>
                <a:gd name="connsiteX63" fmla="*/ 5874589 w 5960853"/>
                <a:gd name="connsiteY63" fmla="*/ 3338423 h 4005010"/>
                <a:gd name="connsiteX64" fmla="*/ 5486400 w 5960853"/>
                <a:gd name="connsiteY64" fmla="*/ 2846717 h 4005010"/>
                <a:gd name="connsiteX65" fmla="*/ 5020573 w 5960853"/>
                <a:gd name="connsiteY65" fmla="*/ 2424023 h 4005010"/>
                <a:gd name="connsiteX66" fmla="*/ 4813539 w 5960853"/>
                <a:gd name="connsiteY66" fmla="*/ 2251495 h 4005010"/>
                <a:gd name="connsiteX67" fmla="*/ 4787660 w 5960853"/>
                <a:gd name="connsiteY67" fmla="*/ 1742536 h 4005010"/>
                <a:gd name="connsiteX68" fmla="*/ 3372928 w 5960853"/>
                <a:gd name="connsiteY68" fmla="*/ 1026544 h 4005010"/>
                <a:gd name="connsiteX69" fmla="*/ 1880558 w 5960853"/>
                <a:gd name="connsiteY69" fmla="*/ 284672 h 4005010"/>
                <a:gd name="connsiteX70" fmla="*/ 1354347 w 5960853"/>
                <a:gd name="connsiteY70" fmla="*/ 17253 h 4005010"/>
                <a:gd name="connsiteX71" fmla="*/ 0 w 5960853"/>
                <a:gd name="connsiteY71" fmla="*/ 0 h 4005010"/>
                <a:gd name="connsiteX72" fmla="*/ 8626 w 5960853"/>
                <a:gd name="connsiteY72" fmla="*/ 500332 h 4005010"/>
                <a:gd name="connsiteX73" fmla="*/ 172528 w 5960853"/>
                <a:gd name="connsiteY73" fmla="*/ 629728 h 4005010"/>
                <a:gd name="connsiteX0" fmla="*/ 172528 w 5960853"/>
                <a:gd name="connsiteY0" fmla="*/ 629728 h 4005010"/>
                <a:gd name="connsiteX1" fmla="*/ 983411 w 5960853"/>
                <a:gd name="connsiteY1" fmla="*/ 1250830 h 4005010"/>
                <a:gd name="connsiteX2" fmla="*/ 1637581 w 5960853"/>
                <a:gd name="connsiteY2" fmla="*/ 1949570 h 4005010"/>
                <a:gd name="connsiteX3" fmla="*/ 3174521 w 5960853"/>
                <a:gd name="connsiteY3" fmla="*/ 1794295 h 4005010"/>
                <a:gd name="connsiteX4" fmla="*/ 3338423 w 5960853"/>
                <a:gd name="connsiteY4" fmla="*/ 1923691 h 4005010"/>
                <a:gd name="connsiteX5" fmla="*/ 3312543 w 5960853"/>
                <a:gd name="connsiteY5" fmla="*/ 2475781 h 4005010"/>
                <a:gd name="connsiteX6" fmla="*/ 3398807 w 5960853"/>
                <a:gd name="connsiteY6" fmla="*/ 2648310 h 4005010"/>
                <a:gd name="connsiteX7" fmla="*/ 3485072 w 5960853"/>
                <a:gd name="connsiteY7" fmla="*/ 2932981 h 4005010"/>
                <a:gd name="connsiteX8" fmla="*/ 3528204 w 5960853"/>
                <a:gd name="connsiteY8" fmla="*/ 3286664 h 4005010"/>
                <a:gd name="connsiteX9" fmla="*/ 3545456 w 5960853"/>
                <a:gd name="connsiteY9" fmla="*/ 3640347 h 4005010"/>
                <a:gd name="connsiteX10" fmla="*/ 3545456 w 5960853"/>
                <a:gd name="connsiteY10" fmla="*/ 3666227 h 4005010"/>
                <a:gd name="connsiteX11" fmla="*/ 3623094 w 5960853"/>
                <a:gd name="connsiteY11" fmla="*/ 3648974 h 4005010"/>
                <a:gd name="connsiteX12" fmla="*/ 3648973 w 5960853"/>
                <a:gd name="connsiteY12" fmla="*/ 3640347 h 4005010"/>
                <a:gd name="connsiteX13" fmla="*/ 3674853 w 5960853"/>
                <a:gd name="connsiteY13" fmla="*/ 3657600 h 4005010"/>
                <a:gd name="connsiteX14" fmla="*/ 3692106 w 5960853"/>
                <a:gd name="connsiteY14" fmla="*/ 3683479 h 4005010"/>
                <a:gd name="connsiteX15" fmla="*/ 3717985 w 5960853"/>
                <a:gd name="connsiteY15" fmla="*/ 3700732 h 4005010"/>
                <a:gd name="connsiteX16" fmla="*/ 3752490 w 5960853"/>
                <a:gd name="connsiteY16" fmla="*/ 3752491 h 4005010"/>
                <a:gd name="connsiteX17" fmla="*/ 3761117 w 5960853"/>
                <a:gd name="connsiteY17" fmla="*/ 3778370 h 4005010"/>
                <a:gd name="connsiteX18" fmla="*/ 3786996 w 5960853"/>
                <a:gd name="connsiteY18" fmla="*/ 3786996 h 4005010"/>
                <a:gd name="connsiteX19" fmla="*/ 3821502 w 5960853"/>
                <a:gd name="connsiteY19" fmla="*/ 3804249 h 4005010"/>
                <a:gd name="connsiteX20" fmla="*/ 3847381 w 5960853"/>
                <a:gd name="connsiteY20" fmla="*/ 3812876 h 4005010"/>
                <a:gd name="connsiteX21" fmla="*/ 3873260 w 5960853"/>
                <a:gd name="connsiteY21" fmla="*/ 3830128 h 4005010"/>
                <a:gd name="connsiteX22" fmla="*/ 3916392 w 5960853"/>
                <a:gd name="connsiteY22" fmla="*/ 3838755 h 4005010"/>
                <a:gd name="connsiteX23" fmla="*/ 3976777 w 5960853"/>
                <a:gd name="connsiteY23" fmla="*/ 3856008 h 4005010"/>
                <a:gd name="connsiteX24" fmla="*/ 4011283 w 5960853"/>
                <a:gd name="connsiteY24" fmla="*/ 3890513 h 4005010"/>
                <a:gd name="connsiteX25" fmla="*/ 4028536 w 5960853"/>
                <a:gd name="connsiteY25" fmla="*/ 3916393 h 4005010"/>
                <a:gd name="connsiteX26" fmla="*/ 4097547 w 5960853"/>
                <a:gd name="connsiteY26" fmla="*/ 3899140 h 4005010"/>
                <a:gd name="connsiteX27" fmla="*/ 4149306 w 5960853"/>
                <a:gd name="connsiteY27" fmla="*/ 3881887 h 4005010"/>
                <a:gd name="connsiteX28" fmla="*/ 4252823 w 5960853"/>
                <a:gd name="connsiteY28" fmla="*/ 3907766 h 4005010"/>
                <a:gd name="connsiteX29" fmla="*/ 4278702 w 5960853"/>
                <a:gd name="connsiteY29" fmla="*/ 3916393 h 4005010"/>
                <a:gd name="connsiteX30" fmla="*/ 4364966 w 5960853"/>
                <a:gd name="connsiteY30" fmla="*/ 3907766 h 4005010"/>
                <a:gd name="connsiteX31" fmla="*/ 4433977 w 5960853"/>
                <a:gd name="connsiteY31" fmla="*/ 3890513 h 4005010"/>
                <a:gd name="connsiteX32" fmla="*/ 4477109 w 5960853"/>
                <a:gd name="connsiteY32" fmla="*/ 3899140 h 4005010"/>
                <a:gd name="connsiteX33" fmla="*/ 4502989 w 5960853"/>
                <a:gd name="connsiteY33" fmla="*/ 3907766 h 4005010"/>
                <a:gd name="connsiteX34" fmla="*/ 4589253 w 5960853"/>
                <a:gd name="connsiteY34" fmla="*/ 3873261 h 4005010"/>
                <a:gd name="connsiteX35" fmla="*/ 4615132 w 5960853"/>
                <a:gd name="connsiteY35" fmla="*/ 3856008 h 4005010"/>
                <a:gd name="connsiteX36" fmla="*/ 4675517 w 5960853"/>
                <a:gd name="connsiteY36" fmla="*/ 3847381 h 4005010"/>
                <a:gd name="connsiteX37" fmla="*/ 4753155 w 5960853"/>
                <a:gd name="connsiteY37" fmla="*/ 3899140 h 4005010"/>
                <a:gd name="connsiteX38" fmla="*/ 4804913 w 5960853"/>
                <a:gd name="connsiteY38" fmla="*/ 3933645 h 4005010"/>
                <a:gd name="connsiteX39" fmla="*/ 4839419 w 5960853"/>
                <a:gd name="connsiteY39" fmla="*/ 3968151 h 4005010"/>
                <a:gd name="connsiteX40" fmla="*/ 4891177 w 5960853"/>
                <a:gd name="connsiteY40" fmla="*/ 4002657 h 4005010"/>
                <a:gd name="connsiteX41" fmla="*/ 5037826 w 5960853"/>
                <a:gd name="connsiteY41" fmla="*/ 3985404 h 4005010"/>
                <a:gd name="connsiteX42" fmla="*/ 5063706 w 5960853"/>
                <a:gd name="connsiteY42" fmla="*/ 3968151 h 4005010"/>
                <a:gd name="connsiteX43" fmla="*/ 5106838 w 5960853"/>
                <a:gd name="connsiteY43" fmla="*/ 3925019 h 4005010"/>
                <a:gd name="connsiteX44" fmla="*/ 5158596 w 5960853"/>
                <a:gd name="connsiteY44" fmla="*/ 3907766 h 4005010"/>
                <a:gd name="connsiteX45" fmla="*/ 5184475 w 5960853"/>
                <a:gd name="connsiteY45" fmla="*/ 3881887 h 4005010"/>
                <a:gd name="connsiteX46" fmla="*/ 5236234 w 5960853"/>
                <a:gd name="connsiteY46" fmla="*/ 3881887 h 4005010"/>
                <a:gd name="connsiteX47" fmla="*/ 5287992 w 5960853"/>
                <a:gd name="connsiteY47" fmla="*/ 3890513 h 4005010"/>
                <a:gd name="connsiteX48" fmla="*/ 5382883 w 5960853"/>
                <a:gd name="connsiteY48" fmla="*/ 3873261 h 4005010"/>
                <a:gd name="connsiteX49" fmla="*/ 5408762 w 5960853"/>
                <a:gd name="connsiteY49" fmla="*/ 3847381 h 4005010"/>
                <a:gd name="connsiteX50" fmla="*/ 5434641 w 5960853"/>
                <a:gd name="connsiteY50" fmla="*/ 3830128 h 4005010"/>
                <a:gd name="connsiteX51" fmla="*/ 5460521 w 5960853"/>
                <a:gd name="connsiteY51" fmla="*/ 3778370 h 4005010"/>
                <a:gd name="connsiteX52" fmla="*/ 5469147 w 5960853"/>
                <a:gd name="connsiteY52" fmla="*/ 3752491 h 4005010"/>
                <a:gd name="connsiteX53" fmla="*/ 5520906 w 5960853"/>
                <a:gd name="connsiteY53" fmla="*/ 3735238 h 4005010"/>
                <a:gd name="connsiteX54" fmla="*/ 5572664 w 5960853"/>
                <a:gd name="connsiteY54" fmla="*/ 3700732 h 4005010"/>
                <a:gd name="connsiteX55" fmla="*/ 5598543 w 5960853"/>
                <a:gd name="connsiteY55" fmla="*/ 3666227 h 4005010"/>
                <a:gd name="connsiteX56" fmla="*/ 5615796 w 5960853"/>
                <a:gd name="connsiteY56" fmla="*/ 3640347 h 4005010"/>
                <a:gd name="connsiteX57" fmla="*/ 5667555 w 5960853"/>
                <a:gd name="connsiteY57" fmla="*/ 3605842 h 4005010"/>
                <a:gd name="connsiteX58" fmla="*/ 5814204 w 5960853"/>
                <a:gd name="connsiteY58" fmla="*/ 3597215 h 4005010"/>
                <a:gd name="connsiteX59" fmla="*/ 5865962 w 5960853"/>
                <a:gd name="connsiteY59" fmla="*/ 3571336 h 4005010"/>
                <a:gd name="connsiteX60" fmla="*/ 5874589 w 5960853"/>
                <a:gd name="connsiteY60" fmla="*/ 3545457 h 4005010"/>
                <a:gd name="connsiteX61" fmla="*/ 5900468 w 5960853"/>
                <a:gd name="connsiteY61" fmla="*/ 3528204 h 4005010"/>
                <a:gd name="connsiteX62" fmla="*/ 5960853 w 5960853"/>
                <a:gd name="connsiteY62" fmla="*/ 3510951 h 4005010"/>
                <a:gd name="connsiteX63" fmla="*/ 5874589 w 5960853"/>
                <a:gd name="connsiteY63" fmla="*/ 3338423 h 4005010"/>
                <a:gd name="connsiteX64" fmla="*/ 5486400 w 5960853"/>
                <a:gd name="connsiteY64" fmla="*/ 2846717 h 4005010"/>
                <a:gd name="connsiteX65" fmla="*/ 5020573 w 5960853"/>
                <a:gd name="connsiteY65" fmla="*/ 2424023 h 4005010"/>
                <a:gd name="connsiteX66" fmla="*/ 4813539 w 5960853"/>
                <a:gd name="connsiteY66" fmla="*/ 2251495 h 4005010"/>
                <a:gd name="connsiteX67" fmla="*/ 4787660 w 5960853"/>
                <a:gd name="connsiteY67" fmla="*/ 1742536 h 4005010"/>
                <a:gd name="connsiteX68" fmla="*/ 3372928 w 5960853"/>
                <a:gd name="connsiteY68" fmla="*/ 1026544 h 4005010"/>
                <a:gd name="connsiteX69" fmla="*/ 1880558 w 5960853"/>
                <a:gd name="connsiteY69" fmla="*/ 284672 h 4005010"/>
                <a:gd name="connsiteX70" fmla="*/ 1354347 w 5960853"/>
                <a:gd name="connsiteY70" fmla="*/ 17253 h 4005010"/>
                <a:gd name="connsiteX71" fmla="*/ 0 w 5960853"/>
                <a:gd name="connsiteY71" fmla="*/ 0 h 4005010"/>
                <a:gd name="connsiteX72" fmla="*/ 8626 w 5960853"/>
                <a:gd name="connsiteY72" fmla="*/ 500332 h 4005010"/>
                <a:gd name="connsiteX73" fmla="*/ 172528 w 5960853"/>
                <a:gd name="connsiteY73" fmla="*/ 629728 h 40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5960853" h="4005010">
                  <a:moveTo>
                    <a:pt x="172528" y="629728"/>
                  </a:moveTo>
                  <a:lnTo>
                    <a:pt x="983411" y="1250830"/>
                  </a:lnTo>
                  <a:lnTo>
                    <a:pt x="1637581" y="1949570"/>
                  </a:lnTo>
                  <a:lnTo>
                    <a:pt x="3174521" y="1794295"/>
                  </a:lnTo>
                  <a:lnTo>
                    <a:pt x="3338423" y="1923691"/>
                  </a:lnTo>
                  <a:lnTo>
                    <a:pt x="3312543" y="2475781"/>
                  </a:lnTo>
                  <a:lnTo>
                    <a:pt x="3398807" y="2648310"/>
                  </a:lnTo>
                  <a:lnTo>
                    <a:pt x="3485072" y="2932981"/>
                  </a:lnTo>
                  <a:lnTo>
                    <a:pt x="3528204" y="3286664"/>
                  </a:lnTo>
                  <a:lnTo>
                    <a:pt x="3545456" y="3640347"/>
                  </a:lnTo>
                  <a:lnTo>
                    <a:pt x="3545456" y="3666227"/>
                  </a:lnTo>
                  <a:cubicBezTo>
                    <a:pt x="3571335" y="3660476"/>
                    <a:pt x="3597375" y="3655404"/>
                    <a:pt x="3623094" y="3648974"/>
                  </a:cubicBezTo>
                  <a:cubicBezTo>
                    <a:pt x="3631916" y="3646769"/>
                    <a:pt x="3640004" y="3638852"/>
                    <a:pt x="3648973" y="3640347"/>
                  </a:cubicBezTo>
                  <a:cubicBezTo>
                    <a:pt x="3659200" y="3642051"/>
                    <a:pt x="3666226" y="3651849"/>
                    <a:pt x="3674853" y="3657600"/>
                  </a:cubicBezTo>
                  <a:cubicBezTo>
                    <a:pt x="3680604" y="3666226"/>
                    <a:pt x="3684775" y="3676148"/>
                    <a:pt x="3692106" y="3683479"/>
                  </a:cubicBezTo>
                  <a:cubicBezTo>
                    <a:pt x="3699437" y="3690810"/>
                    <a:pt x="3711158" y="3692929"/>
                    <a:pt x="3717985" y="3700732"/>
                  </a:cubicBezTo>
                  <a:cubicBezTo>
                    <a:pt x="3731639" y="3716337"/>
                    <a:pt x="3745932" y="3732820"/>
                    <a:pt x="3752490" y="3752491"/>
                  </a:cubicBezTo>
                  <a:cubicBezTo>
                    <a:pt x="3755366" y="3761117"/>
                    <a:pt x="3754687" y="3771940"/>
                    <a:pt x="3761117" y="3778370"/>
                  </a:cubicBezTo>
                  <a:cubicBezTo>
                    <a:pt x="3767547" y="3784800"/>
                    <a:pt x="3778638" y="3783414"/>
                    <a:pt x="3786996" y="3786996"/>
                  </a:cubicBezTo>
                  <a:cubicBezTo>
                    <a:pt x="3798816" y="3792062"/>
                    <a:pt x="3809682" y="3799183"/>
                    <a:pt x="3821502" y="3804249"/>
                  </a:cubicBezTo>
                  <a:cubicBezTo>
                    <a:pt x="3829860" y="3807831"/>
                    <a:pt x="3839248" y="3808809"/>
                    <a:pt x="3847381" y="3812876"/>
                  </a:cubicBezTo>
                  <a:cubicBezTo>
                    <a:pt x="3856654" y="3817512"/>
                    <a:pt x="3863553" y="3826488"/>
                    <a:pt x="3873260" y="3830128"/>
                  </a:cubicBezTo>
                  <a:cubicBezTo>
                    <a:pt x="3886989" y="3835276"/>
                    <a:pt x="3902079" y="3835574"/>
                    <a:pt x="3916392" y="3838755"/>
                  </a:cubicBezTo>
                  <a:cubicBezTo>
                    <a:pt x="3948896" y="3845978"/>
                    <a:pt x="3947952" y="3846399"/>
                    <a:pt x="3976777" y="3856008"/>
                  </a:cubicBezTo>
                  <a:cubicBezTo>
                    <a:pt x="3988279" y="3867510"/>
                    <a:pt x="4000697" y="3878163"/>
                    <a:pt x="4011283" y="3890513"/>
                  </a:cubicBezTo>
                  <a:cubicBezTo>
                    <a:pt x="4018030" y="3898385"/>
                    <a:pt x="4018220" y="3915361"/>
                    <a:pt x="4028536" y="3916393"/>
                  </a:cubicBezTo>
                  <a:cubicBezTo>
                    <a:pt x="4052130" y="3918753"/>
                    <a:pt x="4075052" y="3906638"/>
                    <a:pt x="4097547" y="3899140"/>
                  </a:cubicBezTo>
                  <a:lnTo>
                    <a:pt x="4149306" y="3881887"/>
                  </a:lnTo>
                  <a:cubicBezTo>
                    <a:pt x="4218999" y="3893502"/>
                    <a:pt x="4184474" y="3884983"/>
                    <a:pt x="4252823" y="3907766"/>
                  </a:cubicBezTo>
                  <a:lnTo>
                    <a:pt x="4278702" y="3916393"/>
                  </a:lnTo>
                  <a:cubicBezTo>
                    <a:pt x="4307457" y="3913517"/>
                    <a:pt x="4336461" y="3912517"/>
                    <a:pt x="4364966" y="3907766"/>
                  </a:cubicBezTo>
                  <a:cubicBezTo>
                    <a:pt x="4388355" y="3903868"/>
                    <a:pt x="4433977" y="3890513"/>
                    <a:pt x="4433977" y="3890513"/>
                  </a:cubicBezTo>
                  <a:cubicBezTo>
                    <a:pt x="4448354" y="3893389"/>
                    <a:pt x="4462885" y="3895584"/>
                    <a:pt x="4477109" y="3899140"/>
                  </a:cubicBezTo>
                  <a:cubicBezTo>
                    <a:pt x="4485931" y="3901345"/>
                    <a:pt x="4493951" y="3908770"/>
                    <a:pt x="4502989" y="3907766"/>
                  </a:cubicBezTo>
                  <a:cubicBezTo>
                    <a:pt x="4524924" y="3905329"/>
                    <a:pt x="4568195" y="3885294"/>
                    <a:pt x="4589253" y="3873261"/>
                  </a:cubicBezTo>
                  <a:cubicBezTo>
                    <a:pt x="4598255" y="3868117"/>
                    <a:pt x="4605202" y="3858987"/>
                    <a:pt x="4615132" y="3856008"/>
                  </a:cubicBezTo>
                  <a:cubicBezTo>
                    <a:pt x="4634607" y="3850165"/>
                    <a:pt x="4655389" y="3850257"/>
                    <a:pt x="4675517" y="3847381"/>
                  </a:cubicBezTo>
                  <a:cubicBezTo>
                    <a:pt x="4788176" y="3903713"/>
                    <a:pt x="4682019" y="3843813"/>
                    <a:pt x="4753155" y="3899140"/>
                  </a:cubicBezTo>
                  <a:cubicBezTo>
                    <a:pt x="4769522" y="3911870"/>
                    <a:pt x="4804913" y="3933645"/>
                    <a:pt x="4804913" y="3933645"/>
                  </a:cubicBezTo>
                  <a:cubicBezTo>
                    <a:pt x="4819551" y="3977563"/>
                    <a:pt x="4801775" y="3947238"/>
                    <a:pt x="4839419" y="3968151"/>
                  </a:cubicBezTo>
                  <a:cubicBezTo>
                    <a:pt x="4857545" y="3978221"/>
                    <a:pt x="4891177" y="4002657"/>
                    <a:pt x="4891177" y="4002657"/>
                  </a:cubicBezTo>
                  <a:cubicBezTo>
                    <a:pt x="4910252" y="4001294"/>
                    <a:pt x="4998614" y="4005010"/>
                    <a:pt x="5037826" y="3985404"/>
                  </a:cubicBezTo>
                  <a:cubicBezTo>
                    <a:pt x="5047099" y="3980767"/>
                    <a:pt x="5055079" y="3973902"/>
                    <a:pt x="5063706" y="3968151"/>
                  </a:cubicBezTo>
                  <a:cubicBezTo>
                    <a:pt x="5079446" y="3944541"/>
                    <a:pt x="5079595" y="3937127"/>
                    <a:pt x="5106838" y="3925019"/>
                  </a:cubicBezTo>
                  <a:cubicBezTo>
                    <a:pt x="5123457" y="3917633"/>
                    <a:pt x="5158596" y="3907766"/>
                    <a:pt x="5158596" y="3907766"/>
                  </a:cubicBezTo>
                  <a:cubicBezTo>
                    <a:pt x="5167222" y="3899140"/>
                    <a:pt x="5174324" y="3888654"/>
                    <a:pt x="5184475" y="3881887"/>
                  </a:cubicBezTo>
                  <a:cubicBezTo>
                    <a:pt x="5210354" y="3864635"/>
                    <a:pt x="5210355" y="3876136"/>
                    <a:pt x="5236234" y="3881887"/>
                  </a:cubicBezTo>
                  <a:cubicBezTo>
                    <a:pt x="5253308" y="3885681"/>
                    <a:pt x="5270739" y="3887638"/>
                    <a:pt x="5287992" y="3890513"/>
                  </a:cubicBezTo>
                  <a:cubicBezTo>
                    <a:pt x="5290914" y="3890148"/>
                    <a:pt x="5364472" y="3885535"/>
                    <a:pt x="5382883" y="3873261"/>
                  </a:cubicBezTo>
                  <a:cubicBezTo>
                    <a:pt x="5393034" y="3866494"/>
                    <a:pt x="5399390" y="3855191"/>
                    <a:pt x="5408762" y="3847381"/>
                  </a:cubicBezTo>
                  <a:cubicBezTo>
                    <a:pt x="5416727" y="3840744"/>
                    <a:pt x="5426015" y="3835879"/>
                    <a:pt x="5434641" y="3830128"/>
                  </a:cubicBezTo>
                  <a:cubicBezTo>
                    <a:pt x="5456327" y="3765074"/>
                    <a:pt x="5427072" y="3845267"/>
                    <a:pt x="5460521" y="3778370"/>
                  </a:cubicBezTo>
                  <a:cubicBezTo>
                    <a:pt x="5464587" y="3770237"/>
                    <a:pt x="5461748" y="3757776"/>
                    <a:pt x="5469147" y="3752491"/>
                  </a:cubicBezTo>
                  <a:cubicBezTo>
                    <a:pt x="5483946" y="3741920"/>
                    <a:pt x="5520906" y="3735238"/>
                    <a:pt x="5520906" y="3735238"/>
                  </a:cubicBezTo>
                  <a:cubicBezTo>
                    <a:pt x="5538159" y="3723736"/>
                    <a:pt x="5560223" y="3717320"/>
                    <a:pt x="5572664" y="3700732"/>
                  </a:cubicBezTo>
                  <a:cubicBezTo>
                    <a:pt x="5581290" y="3689230"/>
                    <a:pt x="5590186" y="3677926"/>
                    <a:pt x="5598543" y="3666227"/>
                  </a:cubicBezTo>
                  <a:cubicBezTo>
                    <a:pt x="5604569" y="3657790"/>
                    <a:pt x="5607993" y="3647174"/>
                    <a:pt x="5615796" y="3640347"/>
                  </a:cubicBezTo>
                  <a:cubicBezTo>
                    <a:pt x="5631401" y="3626693"/>
                    <a:pt x="5646855" y="3607060"/>
                    <a:pt x="5667555" y="3605842"/>
                  </a:cubicBezTo>
                  <a:lnTo>
                    <a:pt x="5814204" y="3597215"/>
                  </a:lnTo>
                  <a:cubicBezTo>
                    <a:pt x="5831253" y="3591532"/>
                    <a:pt x="5853799" y="3586539"/>
                    <a:pt x="5865962" y="3571336"/>
                  </a:cubicBezTo>
                  <a:cubicBezTo>
                    <a:pt x="5871642" y="3564236"/>
                    <a:pt x="5868909" y="3552557"/>
                    <a:pt x="5874589" y="3545457"/>
                  </a:cubicBezTo>
                  <a:cubicBezTo>
                    <a:pt x="5881066" y="3537361"/>
                    <a:pt x="5890994" y="3532415"/>
                    <a:pt x="5900468" y="3528204"/>
                  </a:cubicBezTo>
                  <a:cubicBezTo>
                    <a:pt x="5941333" y="3510042"/>
                    <a:pt x="5936194" y="3510951"/>
                    <a:pt x="5960853" y="3510951"/>
                  </a:cubicBezTo>
                  <a:lnTo>
                    <a:pt x="5874589" y="3338423"/>
                  </a:lnTo>
                  <a:lnTo>
                    <a:pt x="5486400" y="2846717"/>
                  </a:lnTo>
                  <a:lnTo>
                    <a:pt x="5020573" y="2424023"/>
                  </a:lnTo>
                  <a:lnTo>
                    <a:pt x="4813539" y="2251495"/>
                  </a:lnTo>
                  <a:lnTo>
                    <a:pt x="4787660" y="1742536"/>
                  </a:lnTo>
                  <a:lnTo>
                    <a:pt x="3372928" y="1026544"/>
                  </a:lnTo>
                  <a:lnTo>
                    <a:pt x="1880558" y="284672"/>
                  </a:lnTo>
                  <a:lnTo>
                    <a:pt x="1354347" y="17253"/>
                  </a:lnTo>
                  <a:lnTo>
                    <a:pt x="0" y="0"/>
                  </a:lnTo>
                  <a:lnTo>
                    <a:pt x="8626" y="500332"/>
                  </a:lnTo>
                  <a:lnTo>
                    <a:pt x="172528" y="629728"/>
                  </a:lnTo>
                  <a:close/>
                </a:path>
              </a:pathLst>
            </a:custGeom>
            <a:solidFill>
              <a:schemeClr val="accent5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88"/>
            <p:cNvSpPr/>
            <p:nvPr/>
          </p:nvSpPr>
          <p:spPr>
            <a:xfrm>
              <a:off x="5016850" y="4657525"/>
              <a:ext cx="719370" cy="546189"/>
            </a:xfrm>
            <a:custGeom>
              <a:avLst/>
              <a:gdLst>
                <a:gd name="connsiteX0" fmla="*/ 0 w 4658264"/>
                <a:gd name="connsiteY0" fmla="*/ 0 h 3536830"/>
                <a:gd name="connsiteX1" fmla="*/ 2027208 w 4658264"/>
                <a:gd name="connsiteY1" fmla="*/ 1026543 h 3536830"/>
                <a:gd name="connsiteX2" fmla="*/ 3148642 w 4658264"/>
                <a:gd name="connsiteY2" fmla="*/ 1811547 h 3536830"/>
                <a:gd name="connsiteX3" fmla="*/ 4140679 w 4658264"/>
                <a:gd name="connsiteY3" fmla="*/ 2820838 h 3536830"/>
                <a:gd name="connsiteX4" fmla="*/ 4658264 w 4658264"/>
                <a:gd name="connsiteY4" fmla="*/ 3536830 h 3536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8264" h="3536830">
                  <a:moveTo>
                    <a:pt x="0" y="0"/>
                  </a:moveTo>
                  <a:cubicBezTo>
                    <a:pt x="751217" y="362309"/>
                    <a:pt x="1502434" y="724618"/>
                    <a:pt x="2027208" y="1026543"/>
                  </a:cubicBezTo>
                  <a:cubicBezTo>
                    <a:pt x="2551982" y="1328468"/>
                    <a:pt x="2796397" y="1512498"/>
                    <a:pt x="3148642" y="1811547"/>
                  </a:cubicBezTo>
                  <a:cubicBezTo>
                    <a:pt x="3500887" y="2110596"/>
                    <a:pt x="3889076" y="2533291"/>
                    <a:pt x="4140679" y="2820838"/>
                  </a:cubicBezTo>
                  <a:cubicBezTo>
                    <a:pt x="4392282" y="3108385"/>
                    <a:pt x="4525273" y="3322607"/>
                    <a:pt x="4658264" y="353683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89"/>
            <p:cNvSpPr/>
            <p:nvPr/>
          </p:nvSpPr>
          <p:spPr>
            <a:xfrm>
              <a:off x="4960899" y="4656193"/>
              <a:ext cx="731360" cy="571500"/>
            </a:xfrm>
            <a:custGeom>
              <a:avLst/>
              <a:gdLst>
                <a:gd name="connsiteX0" fmla="*/ 0 w 4735902"/>
                <a:gd name="connsiteY0" fmla="*/ 0 h 3700733"/>
                <a:gd name="connsiteX1" fmla="*/ 1595887 w 4735902"/>
                <a:gd name="connsiteY1" fmla="*/ 785004 h 3700733"/>
                <a:gd name="connsiteX2" fmla="*/ 3122762 w 4735902"/>
                <a:gd name="connsiteY2" fmla="*/ 1699404 h 3700733"/>
                <a:gd name="connsiteX3" fmla="*/ 4261449 w 4735902"/>
                <a:gd name="connsiteY3" fmla="*/ 2950234 h 3700733"/>
                <a:gd name="connsiteX4" fmla="*/ 4735902 w 4735902"/>
                <a:gd name="connsiteY4" fmla="*/ 3700733 h 3700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5902" h="3700733">
                  <a:moveTo>
                    <a:pt x="0" y="0"/>
                  </a:moveTo>
                  <a:cubicBezTo>
                    <a:pt x="537713" y="250885"/>
                    <a:pt x="1075427" y="501770"/>
                    <a:pt x="1595887" y="785004"/>
                  </a:cubicBezTo>
                  <a:cubicBezTo>
                    <a:pt x="2116347" y="1068238"/>
                    <a:pt x="2678502" y="1338532"/>
                    <a:pt x="3122762" y="1699404"/>
                  </a:cubicBezTo>
                  <a:cubicBezTo>
                    <a:pt x="3567022" y="2060276"/>
                    <a:pt x="3992592" y="2616679"/>
                    <a:pt x="4261449" y="2950234"/>
                  </a:cubicBezTo>
                  <a:cubicBezTo>
                    <a:pt x="4530306" y="3283789"/>
                    <a:pt x="4633104" y="3492261"/>
                    <a:pt x="4735902" y="3700733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90"/>
            <p:cNvSpPr/>
            <p:nvPr/>
          </p:nvSpPr>
          <p:spPr>
            <a:xfrm>
              <a:off x="4918270" y="4657525"/>
              <a:ext cx="739353" cy="596811"/>
            </a:xfrm>
            <a:custGeom>
              <a:avLst/>
              <a:gdLst>
                <a:gd name="connsiteX0" fmla="*/ 0 w 4787661"/>
                <a:gd name="connsiteY0" fmla="*/ 0 h 3864634"/>
                <a:gd name="connsiteX1" fmla="*/ 1414733 w 4787661"/>
                <a:gd name="connsiteY1" fmla="*/ 715992 h 3864634"/>
                <a:gd name="connsiteX2" fmla="*/ 2760453 w 4787661"/>
                <a:gd name="connsiteY2" fmla="*/ 1431985 h 3864634"/>
                <a:gd name="connsiteX3" fmla="*/ 3674853 w 4787661"/>
                <a:gd name="connsiteY3" fmla="*/ 2165230 h 3864634"/>
                <a:gd name="connsiteX4" fmla="*/ 4589253 w 4787661"/>
                <a:gd name="connsiteY4" fmla="*/ 3485072 h 3864634"/>
                <a:gd name="connsiteX5" fmla="*/ 4787661 w 4787661"/>
                <a:gd name="connsiteY5" fmla="*/ 3864634 h 38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87661" h="3864634">
                  <a:moveTo>
                    <a:pt x="0" y="0"/>
                  </a:moveTo>
                  <a:lnTo>
                    <a:pt x="1414733" y="715992"/>
                  </a:lnTo>
                  <a:cubicBezTo>
                    <a:pt x="1874808" y="954656"/>
                    <a:pt x="2383766" y="1190445"/>
                    <a:pt x="2760453" y="1431985"/>
                  </a:cubicBezTo>
                  <a:cubicBezTo>
                    <a:pt x="3137140" y="1673525"/>
                    <a:pt x="3370053" y="1823049"/>
                    <a:pt x="3674853" y="2165230"/>
                  </a:cubicBezTo>
                  <a:cubicBezTo>
                    <a:pt x="3979653" y="2507411"/>
                    <a:pt x="4403785" y="3201838"/>
                    <a:pt x="4589253" y="3485072"/>
                  </a:cubicBezTo>
                  <a:cubicBezTo>
                    <a:pt x="4774721" y="3768306"/>
                    <a:pt x="4781191" y="3816470"/>
                    <a:pt x="4787661" y="3864634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91"/>
            <p:cNvSpPr/>
            <p:nvPr/>
          </p:nvSpPr>
          <p:spPr>
            <a:xfrm>
              <a:off x="4868979" y="4657525"/>
              <a:ext cx="718926" cy="624121"/>
            </a:xfrm>
            <a:custGeom>
              <a:avLst/>
              <a:gdLst>
                <a:gd name="connsiteX0" fmla="*/ 0 w 4655389"/>
                <a:gd name="connsiteY0" fmla="*/ 0 h 4041476"/>
                <a:gd name="connsiteX1" fmla="*/ 1328468 w 4655389"/>
                <a:gd name="connsiteY1" fmla="*/ 715992 h 4041476"/>
                <a:gd name="connsiteX2" fmla="*/ 2941608 w 4655389"/>
                <a:gd name="connsiteY2" fmla="*/ 1570007 h 4041476"/>
                <a:gd name="connsiteX3" fmla="*/ 3804249 w 4655389"/>
                <a:gd name="connsiteY3" fmla="*/ 2303253 h 4041476"/>
                <a:gd name="connsiteX4" fmla="*/ 4433977 w 4655389"/>
                <a:gd name="connsiteY4" fmla="*/ 3398807 h 4041476"/>
                <a:gd name="connsiteX5" fmla="*/ 4623759 w 4655389"/>
                <a:gd name="connsiteY5" fmla="*/ 3950898 h 4041476"/>
                <a:gd name="connsiteX6" fmla="*/ 4623759 w 4655389"/>
                <a:gd name="connsiteY6" fmla="*/ 3942272 h 404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55389" h="4041476">
                  <a:moveTo>
                    <a:pt x="0" y="0"/>
                  </a:moveTo>
                  <a:lnTo>
                    <a:pt x="1328468" y="715992"/>
                  </a:lnTo>
                  <a:cubicBezTo>
                    <a:pt x="1818736" y="977660"/>
                    <a:pt x="2528978" y="1305463"/>
                    <a:pt x="2941608" y="1570007"/>
                  </a:cubicBezTo>
                  <a:cubicBezTo>
                    <a:pt x="3354238" y="1834551"/>
                    <a:pt x="3555521" y="1998453"/>
                    <a:pt x="3804249" y="2303253"/>
                  </a:cubicBezTo>
                  <a:cubicBezTo>
                    <a:pt x="4052977" y="2608053"/>
                    <a:pt x="4297392" y="3124200"/>
                    <a:pt x="4433977" y="3398807"/>
                  </a:cubicBezTo>
                  <a:cubicBezTo>
                    <a:pt x="4570562" y="3673414"/>
                    <a:pt x="4592129" y="3860321"/>
                    <a:pt x="4623759" y="3950898"/>
                  </a:cubicBezTo>
                  <a:cubicBezTo>
                    <a:pt x="4655389" y="4041476"/>
                    <a:pt x="4639574" y="3991874"/>
                    <a:pt x="4623759" y="3942272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92"/>
            <p:cNvSpPr/>
            <p:nvPr/>
          </p:nvSpPr>
          <p:spPr>
            <a:xfrm>
              <a:off x="4839672" y="4678840"/>
              <a:ext cx="454269" cy="253112"/>
            </a:xfrm>
            <a:custGeom>
              <a:avLst/>
              <a:gdLst>
                <a:gd name="connsiteX0" fmla="*/ 0 w 2941607"/>
                <a:gd name="connsiteY0" fmla="*/ 0 h 1639019"/>
                <a:gd name="connsiteX1" fmla="*/ 1328468 w 2941607"/>
                <a:gd name="connsiteY1" fmla="*/ 715993 h 1639019"/>
                <a:gd name="connsiteX2" fmla="*/ 2941607 w 2941607"/>
                <a:gd name="connsiteY2" fmla="*/ 1639019 h 163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41607" h="1639019">
                  <a:moveTo>
                    <a:pt x="0" y="0"/>
                  </a:moveTo>
                  <a:cubicBezTo>
                    <a:pt x="419100" y="221411"/>
                    <a:pt x="838200" y="442823"/>
                    <a:pt x="1328468" y="715993"/>
                  </a:cubicBezTo>
                  <a:cubicBezTo>
                    <a:pt x="1818736" y="989163"/>
                    <a:pt x="2380171" y="1314091"/>
                    <a:pt x="2941607" y="1639019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93"/>
            <p:cNvSpPr/>
            <p:nvPr/>
          </p:nvSpPr>
          <p:spPr>
            <a:xfrm>
              <a:off x="5349892" y="4986571"/>
              <a:ext cx="165633" cy="269098"/>
            </a:xfrm>
            <a:custGeom>
              <a:avLst/>
              <a:gdLst>
                <a:gd name="connsiteX0" fmla="*/ 0 w 1072551"/>
                <a:gd name="connsiteY0" fmla="*/ 0 h 1742536"/>
                <a:gd name="connsiteX1" fmla="*/ 379562 w 1072551"/>
                <a:gd name="connsiteY1" fmla="*/ 353683 h 1742536"/>
                <a:gd name="connsiteX2" fmla="*/ 957532 w 1072551"/>
                <a:gd name="connsiteY2" fmla="*/ 1345721 h 1742536"/>
                <a:gd name="connsiteX3" fmla="*/ 1069675 w 1072551"/>
                <a:gd name="connsiteY3" fmla="*/ 1742536 h 17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2551" h="1742536">
                  <a:moveTo>
                    <a:pt x="0" y="0"/>
                  </a:moveTo>
                  <a:cubicBezTo>
                    <a:pt x="109986" y="64698"/>
                    <a:pt x="219973" y="129396"/>
                    <a:pt x="379562" y="353683"/>
                  </a:cubicBezTo>
                  <a:cubicBezTo>
                    <a:pt x="539151" y="577970"/>
                    <a:pt x="842513" y="1114245"/>
                    <a:pt x="957532" y="1345721"/>
                  </a:cubicBezTo>
                  <a:cubicBezTo>
                    <a:pt x="1072551" y="1577197"/>
                    <a:pt x="1071113" y="1659866"/>
                    <a:pt x="1069675" y="1742536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94"/>
            <p:cNvSpPr/>
            <p:nvPr/>
          </p:nvSpPr>
          <p:spPr>
            <a:xfrm>
              <a:off x="4841004" y="4714808"/>
              <a:ext cx="357021" cy="226468"/>
            </a:xfrm>
            <a:custGeom>
              <a:avLst/>
              <a:gdLst>
                <a:gd name="connsiteX0" fmla="*/ 0 w 2311880"/>
                <a:gd name="connsiteY0" fmla="*/ 0 h 1466490"/>
                <a:gd name="connsiteX1" fmla="*/ 1250831 w 2311880"/>
                <a:gd name="connsiteY1" fmla="*/ 750498 h 1466490"/>
                <a:gd name="connsiteX2" fmla="*/ 2311880 w 2311880"/>
                <a:gd name="connsiteY2" fmla="*/ 1466490 h 146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1880" h="1466490">
                  <a:moveTo>
                    <a:pt x="0" y="0"/>
                  </a:moveTo>
                  <a:cubicBezTo>
                    <a:pt x="432759" y="253041"/>
                    <a:pt x="865518" y="506083"/>
                    <a:pt x="1250831" y="750498"/>
                  </a:cubicBezTo>
                  <a:cubicBezTo>
                    <a:pt x="1636144" y="994913"/>
                    <a:pt x="1974012" y="1230701"/>
                    <a:pt x="2311880" y="146649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95"/>
            <p:cNvSpPr/>
            <p:nvPr/>
          </p:nvSpPr>
          <p:spPr>
            <a:xfrm>
              <a:off x="5296605" y="4927955"/>
              <a:ext cx="53287" cy="270430"/>
            </a:xfrm>
            <a:custGeom>
              <a:avLst/>
              <a:gdLst>
                <a:gd name="connsiteX0" fmla="*/ 163902 w 345057"/>
                <a:gd name="connsiteY0" fmla="*/ 0 h 1751162"/>
                <a:gd name="connsiteX1" fmla="*/ 345057 w 345057"/>
                <a:gd name="connsiteY1" fmla="*/ 138023 h 1751162"/>
                <a:gd name="connsiteX2" fmla="*/ 319178 w 345057"/>
                <a:gd name="connsiteY2" fmla="*/ 1716657 h 1751162"/>
                <a:gd name="connsiteX3" fmla="*/ 94891 w 345057"/>
                <a:gd name="connsiteY3" fmla="*/ 1751162 h 1751162"/>
                <a:gd name="connsiteX4" fmla="*/ 112144 w 345057"/>
                <a:gd name="connsiteY4" fmla="*/ 155276 h 1751162"/>
                <a:gd name="connsiteX5" fmla="*/ 0 w 345057"/>
                <a:gd name="connsiteY5" fmla="*/ 51759 h 1751162"/>
                <a:gd name="connsiteX6" fmla="*/ 163902 w 345057"/>
                <a:gd name="connsiteY6" fmla="*/ 0 h 1751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057" h="1751162">
                  <a:moveTo>
                    <a:pt x="163902" y="0"/>
                  </a:moveTo>
                  <a:lnTo>
                    <a:pt x="345057" y="138023"/>
                  </a:lnTo>
                  <a:lnTo>
                    <a:pt x="319178" y="1716657"/>
                  </a:lnTo>
                  <a:lnTo>
                    <a:pt x="94891" y="1751162"/>
                  </a:lnTo>
                  <a:lnTo>
                    <a:pt x="112144" y="155276"/>
                  </a:lnTo>
                  <a:lnTo>
                    <a:pt x="0" y="51759"/>
                  </a:lnTo>
                  <a:lnTo>
                    <a:pt x="163902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96"/>
            <p:cNvSpPr/>
            <p:nvPr/>
          </p:nvSpPr>
          <p:spPr>
            <a:xfrm>
              <a:off x="5579024" y="4889322"/>
              <a:ext cx="50622" cy="151867"/>
            </a:xfrm>
            <a:custGeom>
              <a:avLst/>
              <a:gdLst>
                <a:gd name="connsiteX0" fmla="*/ 8627 w 327804"/>
                <a:gd name="connsiteY0" fmla="*/ 25879 h 983411"/>
                <a:gd name="connsiteX1" fmla="*/ 207034 w 327804"/>
                <a:gd name="connsiteY1" fmla="*/ 0 h 983411"/>
                <a:gd name="connsiteX2" fmla="*/ 327804 w 327804"/>
                <a:gd name="connsiteY2" fmla="*/ 69011 h 983411"/>
                <a:gd name="connsiteX3" fmla="*/ 319178 w 327804"/>
                <a:gd name="connsiteY3" fmla="*/ 983411 h 983411"/>
                <a:gd name="connsiteX4" fmla="*/ 0 w 327804"/>
                <a:gd name="connsiteY4" fmla="*/ 724619 h 983411"/>
                <a:gd name="connsiteX5" fmla="*/ 0 w 327804"/>
                <a:gd name="connsiteY5" fmla="*/ 646981 h 983411"/>
                <a:gd name="connsiteX6" fmla="*/ 8627 w 327804"/>
                <a:gd name="connsiteY6" fmla="*/ 25879 h 98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7804" h="983411">
                  <a:moveTo>
                    <a:pt x="8627" y="25879"/>
                  </a:moveTo>
                  <a:lnTo>
                    <a:pt x="207034" y="0"/>
                  </a:lnTo>
                  <a:lnTo>
                    <a:pt x="327804" y="69011"/>
                  </a:lnTo>
                  <a:cubicBezTo>
                    <a:pt x="324929" y="373811"/>
                    <a:pt x="322053" y="678611"/>
                    <a:pt x="319178" y="983411"/>
                  </a:cubicBezTo>
                  <a:lnTo>
                    <a:pt x="0" y="724619"/>
                  </a:lnTo>
                  <a:lnTo>
                    <a:pt x="0" y="646981"/>
                  </a:lnTo>
                  <a:lnTo>
                    <a:pt x="8627" y="2587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97"/>
            <p:cNvSpPr/>
            <p:nvPr/>
          </p:nvSpPr>
          <p:spPr>
            <a:xfrm>
              <a:off x="5579024" y="4895983"/>
              <a:ext cx="23979" cy="125224"/>
            </a:xfrm>
            <a:custGeom>
              <a:avLst/>
              <a:gdLst>
                <a:gd name="connsiteX0" fmla="*/ 0 w 155276"/>
                <a:gd name="connsiteY0" fmla="*/ 0 h 810883"/>
                <a:gd name="connsiteX1" fmla="*/ 155276 w 155276"/>
                <a:gd name="connsiteY1" fmla="*/ 94891 h 810883"/>
                <a:gd name="connsiteX2" fmla="*/ 146649 w 155276"/>
                <a:gd name="connsiteY2" fmla="*/ 810883 h 810883"/>
                <a:gd name="connsiteX3" fmla="*/ 17253 w 155276"/>
                <a:gd name="connsiteY3" fmla="*/ 681487 h 810883"/>
                <a:gd name="connsiteX4" fmla="*/ 0 w 155276"/>
                <a:gd name="connsiteY4" fmla="*/ 0 h 81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276" h="810883">
                  <a:moveTo>
                    <a:pt x="0" y="0"/>
                  </a:moveTo>
                  <a:lnTo>
                    <a:pt x="155276" y="94891"/>
                  </a:lnTo>
                  <a:lnTo>
                    <a:pt x="146649" y="810883"/>
                  </a:lnTo>
                  <a:lnTo>
                    <a:pt x="17253" y="6814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98"/>
            <p:cNvSpPr/>
            <p:nvPr/>
          </p:nvSpPr>
          <p:spPr>
            <a:xfrm>
              <a:off x="5297937" y="4930620"/>
              <a:ext cx="51954" cy="22647"/>
            </a:xfrm>
            <a:custGeom>
              <a:avLst/>
              <a:gdLst>
                <a:gd name="connsiteX0" fmla="*/ 0 w 336430"/>
                <a:gd name="connsiteY0" fmla="*/ 17253 h 146649"/>
                <a:gd name="connsiteX1" fmla="*/ 215660 w 336430"/>
                <a:gd name="connsiteY1" fmla="*/ 0 h 146649"/>
                <a:gd name="connsiteX2" fmla="*/ 336430 w 336430"/>
                <a:gd name="connsiteY2" fmla="*/ 120770 h 146649"/>
                <a:gd name="connsiteX3" fmla="*/ 103517 w 336430"/>
                <a:gd name="connsiteY3" fmla="*/ 146649 h 146649"/>
                <a:gd name="connsiteX4" fmla="*/ 0 w 336430"/>
                <a:gd name="connsiteY4" fmla="*/ 17253 h 146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430" h="146649">
                  <a:moveTo>
                    <a:pt x="0" y="17253"/>
                  </a:moveTo>
                  <a:lnTo>
                    <a:pt x="215660" y="0"/>
                  </a:lnTo>
                  <a:lnTo>
                    <a:pt x="336430" y="120770"/>
                  </a:lnTo>
                  <a:lnTo>
                    <a:pt x="103517" y="146649"/>
                  </a:lnTo>
                  <a:lnTo>
                    <a:pt x="0" y="1725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99"/>
            <p:cNvCxnSpPr>
              <a:stCxn id="78" idx="1"/>
              <a:endCxn id="77" idx="2"/>
            </p:cNvCxnSpPr>
            <p:nvPr/>
          </p:nvCxnSpPr>
          <p:spPr>
            <a:xfrm flipV="1">
              <a:off x="5603004" y="4899980"/>
              <a:ext cx="26643" cy="10657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uppieren 80"/>
          <p:cNvGrpSpPr>
            <a:grpSpLocks/>
          </p:cNvGrpSpPr>
          <p:nvPr/>
        </p:nvGrpSpPr>
        <p:grpSpPr>
          <a:xfrm>
            <a:off x="3840087" y="2653121"/>
            <a:ext cx="1524001" cy="1033165"/>
            <a:chOff x="4204408" y="3537496"/>
            <a:chExt cx="2032001" cy="1377553"/>
          </a:xfrm>
        </p:grpSpPr>
        <p:sp>
          <p:nvSpPr>
            <p:cNvPr id="82" name="TextBox 68"/>
            <p:cNvSpPr txBox="1"/>
            <p:nvPr/>
          </p:nvSpPr>
          <p:spPr>
            <a:xfrm>
              <a:off x="4204408" y="4299496"/>
              <a:ext cx="203200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Output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83" name="Straight Arrow Connector 73"/>
            <p:cNvCxnSpPr/>
            <p:nvPr/>
          </p:nvCxnSpPr>
          <p:spPr bwMode="auto">
            <a:xfrm>
              <a:off x="5180292" y="3537496"/>
              <a:ext cx="0" cy="6350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84" name="Textfeld 83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85" name="Textfeld 84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86" name="Textfeld 85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87" name="Textfeld 86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88" name="Textfeld 87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89" name="Textfeld 88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0" name="Textfeld 89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1" name="Textfeld 90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92" name="Textfeld 91"/>
          <p:cNvSpPr txBox="1"/>
          <p:nvPr/>
        </p:nvSpPr>
        <p:spPr>
          <a:xfrm>
            <a:off x="2610168" y="4763348"/>
            <a:ext cx="867600" cy="184666"/>
          </a:xfrm>
          <a:prstGeom prst="rect">
            <a:avLst/>
          </a:prstGeom>
          <a:solidFill>
            <a:srgbClr val="3366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grpSp>
        <p:nvGrpSpPr>
          <p:cNvPr id="93" name="Gruppieren 92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94" name="Rechteck 93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5" name="Rechteck 94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6" name="Rechteck 95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7" name="Rechteck 96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8" name="Rechteck 97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99" name="Gruppieren 98"/>
          <p:cNvGrpSpPr/>
          <p:nvPr/>
        </p:nvGrpSpPr>
        <p:grpSpPr>
          <a:xfrm>
            <a:off x="3755199" y="147408"/>
            <a:ext cx="1623599" cy="1044264"/>
            <a:chOff x="3236433" y="5307594"/>
            <a:chExt cx="1623599" cy="1392350"/>
          </a:xfrm>
        </p:grpSpPr>
        <p:sp>
          <p:nvSpPr>
            <p:cNvPr id="100" name="Freeform 9"/>
            <p:cNvSpPr/>
            <p:nvPr/>
          </p:nvSpPr>
          <p:spPr>
            <a:xfrm>
              <a:off x="3577318" y="5660309"/>
              <a:ext cx="90000" cy="670512"/>
            </a:xfrm>
            <a:custGeom>
              <a:avLst/>
              <a:gdLst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1500996 w 1500996"/>
                <a:gd name="connsiteY3" fmla="*/ 948905 h 1017917"/>
                <a:gd name="connsiteX4" fmla="*/ 1112808 w 1500996"/>
                <a:gd name="connsiteY4" fmla="*/ 940279 h 1017917"/>
                <a:gd name="connsiteX5" fmla="*/ 586596 w 1500996"/>
                <a:gd name="connsiteY5" fmla="*/ 905773 h 1017917"/>
                <a:gd name="connsiteX6" fmla="*/ 319178 w 1500996"/>
                <a:gd name="connsiteY6" fmla="*/ 819509 h 1017917"/>
                <a:gd name="connsiteX7" fmla="*/ 155276 w 1500996"/>
                <a:gd name="connsiteY7" fmla="*/ 586596 h 1017917"/>
                <a:gd name="connsiteX8" fmla="*/ 34506 w 1500996"/>
                <a:gd name="connsiteY8" fmla="*/ 207034 h 1017917"/>
                <a:gd name="connsiteX9" fmla="*/ 0 w 1500996"/>
                <a:gd name="connsiteY9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1500996 w 1500996"/>
                <a:gd name="connsiteY3" fmla="*/ 948905 h 1017917"/>
                <a:gd name="connsiteX4" fmla="*/ 1112808 w 1500996"/>
                <a:gd name="connsiteY4" fmla="*/ 940279 h 1017917"/>
                <a:gd name="connsiteX5" fmla="*/ 586596 w 1500996"/>
                <a:gd name="connsiteY5" fmla="*/ 905773 h 1017917"/>
                <a:gd name="connsiteX6" fmla="*/ 319178 w 1500996"/>
                <a:gd name="connsiteY6" fmla="*/ 819509 h 1017917"/>
                <a:gd name="connsiteX7" fmla="*/ 148087 w 1500996"/>
                <a:gd name="connsiteY7" fmla="*/ 635479 h 1017917"/>
                <a:gd name="connsiteX8" fmla="*/ 34506 w 1500996"/>
                <a:gd name="connsiteY8" fmla="*/ 207034 h 1017917"/>
                <a:gd name="connsiteX9" fmla="*/ 0 w 1500996"/>
                <a:gd name="connsiteY9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1500996 w 1500996"/>
                <a:gd name="connsiteY3" fmla="*/ 948905 h 1017917"/>
                <a:gd name="connsiteX4" fmla="*/ 1112808 w 1500996"/>
                <a:gd name="connsiteY4" fmla="*/ 940279 h 1017917"/>
                <a:gd name="connsiteX5" fmla="*/ 586596 w 1500996"/>
                <a:gd name="connsiteY5" fmla="*/ 905773 h 1017917"/>
                <a:gd name="connsiteX6" fmla="*/ 300487 w 1500996"/>
                <a:gd name="connsiteY6" fmla="*/ 864079 h 1017917"/>
                <a:gd name="connsiteX7" fmla="*/ 148087 w 1500996"/>
                <a:gd name="connsiteY7" fmla="*/ 635479 h 1017917"/>
                <a:gd name="connsiteX8" fmla="*/ 34506 w 1500996"/>
                <a:gd name="connsiteY8" fmla="*/ 207034 h 1017917"/>
                <a:gd name="connsiteX9" fmla="*/ 0 w 1500996"/>
                <a:gd name="connsiteY9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1500996 w 1500996"/>
                <a:gd name="connsiteY3" fmla="*/ 948905 h 1017917"/>
                <a:gd name="connsiteX4" fmla="*/ 1112808 w 1500996"/>
                <a:gd name="connsiteY4" fmla="*/ 940279 h 1017917"/>
                <a:gd name="connsiteX5" fmla="*/ 605287 w 1500996"/>
                <a:gd name="connsiteY5" fmla="*/ 940279 h 1017917"/>
                <a:gd name="connsiteX6" fmla="*/ 300487 w 1500996"/>
                <a:gd name="connsiteY6" fmla="*/ 864079 h 1017917"/>
                <a:gd name="connsiteX7" fmla="*/ 148087 w 1500996"/>
                <a:gd name="connsiteY7" fmla="*/ 635479 h 1017917"/>
                <a:gd name="connsiteX8" fmla="*/ 34506 w 1500996"/>
                <a:gd name="connsiteY8" fmla="*/ 207034 h 1017917"/>
                <a:gd name="connsiteX9" fmla="*/ 0 w 1500996"/>
                <a:gd name="connsiteY9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1112808 w 1500996"/>
                <a:gd name="connsiteY3" fmla="*/ 940279 h 1017917"/>
                <a:gd name="connsiteX4" fmla="*/ 605287 w 1500996"/>
                <a:gd name="connsiteY4" fmla="*/ 940279 h 1017917"/>
                <a:gd name="connsiteX5" fmla="*/ 300487 w 1500996"/>
                <a:gd name="connsiteY5" fmla="*/ 864079 h 1017917"/>
                <a:gd name="connsiteX6" fmla="*/ 148087 w 1500996"/>
                <a:gd name="connsiteY6" fmla="*/ 635479 h 1017917"/>
                <a:gd name="connsiteX7" fmla="*/ 34506 w 1500996"/>
                <a:gd name="connsiteY7" fmla="*/ 207034 h 1017917"/>
                <a:gd name="connsiteX8" fmla="*/ 0 w 1500996"/>
                <a:gd name="connsiteY8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605287 w 1500996"/>
                <a:gd name="connsiteY3" fmla="*/ 940279 h 1017917"/>
                <a:gd name="connsiteX4" fmla="*/ 300487 w 1500996"/>
                <a:gd name="connsiteY4" fmla="*/ 864079 h 1017917"/>
                <a:gd name="connsiteX5" fmla="*/ 148087 w 1500996"/>
                <a:gd name="connsiteY5" fmla="*/ 635479 h 1017917"/>
                <a:gd name="connsiteX6" fmla="*/ 34506 w 1500996"/>
                <a:gd name="connsiteY6" fmla="*/ 207034 h 1017917"/>
                <a:gd name="connsiteX7" fmla="*/ 0 w 1500996"/>
                <a:gd name="connsiteY7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605287 w 1500996"/>
                <a:gd name="connsiteY3" fmla="*/ 940279 h 1017917"/>
                <a:gd name="connsiteX4" fmla="*/ 300487 w 1500996"/>
                <a:gd name="connsiteY4" fmla="*/ 864079 h 1017917"/>
                <a:gd name="connsiteX5" fmla="*/ 229860 w 1500996"/>
                <a:gd name="connsiteY5" fmla="*/ 625251 h 1017917"/>
                <a:gd name="connsiteX6" fmla="*/ 34506 w 1500996"/>
                <a:gd name="connsiteY6" fmla="*/ 207034 h 1017917"/>
                <a:gd name="connsiteX7" fmla="*/ 0 w 1500996"/>
                <a:gd name="connsiteY7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605287 w 1500996"/>
                <a:gd name="connsiteY3" fmla="*/ 940279 h 1017917"/>
                <a:gd name="connsiteX4" fmla="*/ 464031 w 1500996"/>
                <a:gd name="connsiteY4" fmla="*/ 792477 h 1017917"/>
                <a:gd name="connsiteX5" fmla="*/ 229860 w 1500996"/>
                <a:gd name="connsiteY5" fmla="*/ 625251 h 1017917"/>
                <a:gd name="connsiteX6" fmla="*/ 34506 w 1500996"/>
                <a:gd name="connsiteY6" fmla="*/ 207034 h 1017917"/>
                <a:gd name="connsiteX7" fmla="*/ 0 w 1500996"/>
                <a:gd name="connsiteY7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707502 w 1500996"/>
                <a:gd name="connsiteY3" fmla="*/ 878907 h 1017917"/>
                <a:gd name="connsiteX4" fmla="*/ 464031 w 1500996"/>
                <a:gd name="connsiteY4" fmla="*/ 792477 h 1017917"/>
                <a:gd name="connsiteX5" fmla="*/ 229860 w 1500996"/>
                <a:gd name="connsiteY5" fmla="*/ 625251 h 1017917"/>
                <a:gd name="connsiteX6" fmla="*/ 34506 w 1500996"/>
                <a:gd name="connsiteY6" fmla="*/ 207034 h 1017917"/>
                <a:gd name="connsiteX7" fmla="*/ 0 w 1500996"/>
                <a:gd name="connsiteY7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707502 w 1500996"/>
                <a:gd name="connsiteY3" fmla="*/ 878907 h 1017917"/>
                <a:gd name="connsiteX4" fmla="*/ 464031 w 1500996"/>
                <a:gd name="connsiteY4" fmla="*/ 792477 h 1017917"/>
                <a:gd name="connsiteX5" fmla="*/ 229860 w 1500996"/>
                <a:gd name="connsiteY5" fmla="*/ 625251 h 1017917"/>
                <a:gd name="connsiteX6" fmla="*/ 127870 w 1500996"/>
                <a:gd name="connsiteY6" fmla="*/ 397689 h 1017917"/>
                <a:gd name="connsiteX7" fmla="*/ 34506 w 1500996"/>
                <a:gd name="connsiteY7" fmla="*/ 207034 h 1017917"/>
                <a:gd name="connsiteX8" fmla="*/ 0 w 1500996"/>
                <a:gd name="connsiteY8" fmla="*/ 0 h 1017917"/>
                <a:gd name="connsiteX0" fmla="*/ 0 w 1500996"/>
                <a:gd name="connsiteY0" fmla="*/ 0 h 1017917"/>
                <a:gd name="connsiteX1" fmla="*/ 0 w 1500996"/>
                <a:gd name="connsiteY1" fmla="*/ 1017917 h 1017917"/>
                <a:gd name="connsiteX2" fmla="*/ 1500996 w 1500996"/>
                <a:gd name="connsiteY2" fmla="*/ 1017917 h 1017917"/>
                <a:gd name="connsiteX3" fmla="*/ 707502 w 1500996"/>
                <a:gd name="connsiteY3" fmla="*/ 878907 h 1017917"/>
                <a:gd name="connsiteX4" fmla="*/ 464031 w 1500996"/>
                <a:gd name="connsiteY4" fmla="*/ 792477 h 1017917"/>
                <a:gd name="connsiteX5" fmla="*/ 229860 w 1500996"/>
                <a:gd name="connsiteY5" fmla="*/ 625251 h 1017917"/>
                <a:gd name="connsiteX6" fmla="*/ 127870 w 1500996"/>
                <a:gd name="connsiteY6" fmla="*/ 397689 h 1017917"/>
                <a:gd name="connsiteX7" fmla="*/ 3298 w 1500996"/>
                <a:gd name="connsiteY7" fmla="*/ 552054 h 1017917"/>
                <a:gd name="connsiteX8" fmla="*/ 0 w 1500996"/>
                <a:gd name="connsiteY8" fmla="*/ 0 h 1017917"/>
                <a:gd name="connsiteX0" fmla="*/ 118215 w 1615913"/>
                <a:gd name="connsiteY0" fmla="*/ 154365 h 620228"/>
                <a:gd name="connsiteX1" fmla="*/ 114917 w 1615913"/>
                <a:gd name="connsiteY1" fmla="*/ 620228 h 620228"/>
                <a:gd name="connsiteX2" fmla="*/ 1615913 w 1615913"/>
                <a:gd name="connsiteY2" fmla="*/ 620228 h 620228"/>
                <a:gd name="connsiteX3" fmla="*/ 822419 w 1615913"/>
                <a:gd name="connsiteY3" fmla="*/ 481218 h 620228"/>
                <a:gd name="connsiteX4" fmla="*/ 578948 w 1615913"/>
                <a:gd name="connsiteY4" fmla="*/ 394788 h 620228"/>
                <a:gd name="connsiteX5" fmla="*/ 344777 w 1615913"/>
                <a:gd name="connsiteY5" fmla="*/ 227562 h 620228"/>
                <a:gd name="connsiteX6" fmla="*/ 242787 w 1615913"/>
                <a:gd name="connsiteY6" fmla="*/ 0 h 620228"/>
                <a:gd name="connsiteX7" fmla="*/ 118215 w 1615913"/>
                <a:gd name="connsiteY7" fmla="*/ 154365 h 620228"/>
                <a:gd name="connsiteX0" fmla="*/ 118215 w 1615913"/>
                <a:gd name="connsiteY0" fmla="*/ 155864 h 621727"/>
                <a:gd name="connsiteX1" fmla="*/ 114917 w 1615913"/>
                <a:gd name="connsiteY1" fmla="*/ 621727 h 621727"/>
                <a:gd name="connsiteX2" fmla="*/ 1615913 w 1615913"/>
                <a:gd name="connsiteY2" fmla="*/ 621727 h 621727"/>
                <a:gd name="connsiteX3" fmla="*/ 822419 w 1615913"/>
                <a:gd name="connsiteY3" fmla="*/ 482717 h 621727"/>
                <a:gd name="connsiteX4" fmla="*/ 578948 w 1615913"/>
                <a:gd name="connsiteY4" fmla="*/ 396287 h 621727"/>
                <a:gd name="connsiteX5" fmla="*/ 344777 w 1615913"/>
                <a:gd name="connsiteY5" fmla="*/ 229061 h 621727"/>
                <a:gd name="connsiteX6" fmla="*/ 242787 w 1615913"/>
                <a:gd name="connsiteY6" fmla="*/ 1499 h 621727"/>
                <a:gd name="connsiteX7" fmla="*/ 118215 w 1615913"/>
                <a:gd name="connsiteY7" fmla="*/ 155864 h 621727"/>
                <a:gd name="connsiteX0" fmla="*/ 118215 w 1615913"/>
                <a:gd name="connsiteY0" fmla="*/ 155664 h 621527"/>
                <a:gd name="connsiteX1" fmla="*/ 114917 w 1615913"/>
                <a:gd name="connsiteY1" fmla="*/ 621527 h 621527"/>
                <a:gd name="connsiteX2" fmla="*/ 1615913 w 1615913"/>
                <a:gd name="connsiteY2" fmla="*/ 621527 h 621527"/>
                <a:gd name="connsiteX3" fmla="*/ 822419 w 1615913"/>
                <a:gd name="connsiteY3" fmla="*/ 482517 h 621527"/>
                <a:gd name="connsiteX4" fmla="*/ 578948 w 1615913"/>
                <a:gd name="connsiteY4" fmla="*/ 396087 h 621527"/>
                <a:gd name="connsiteX5" fmla="*/ 367069 w 1615913"/>
                <a:gd name="connsiteY5" fmla="*/ 222913 h 621527"/>
                <a:gd name="connsiteX6" fmla="*/ 242787 w 1615913"/>
                <a:gd name="connsiteY6" fmla="*/ 1299 h 621527"/>
                <a:gd name="connsiteX7" fmla="*/ 118215 w 1615913"/>
                <a:gd name="connsiteY7" fmla="*/ 155664 h 621527"/>
                <a:gd name="connsiteX0" fmla="*/ 118215 w 1615913"/>
                <a:gd name="connsiteY0" fmla="*/ 155664 h 621527"/>
                <a:gd name="connsiteX1" fmla="*/ 114917 w 1615913"/>
                <a:gd name="connsiteY1" fmla="*/ 621527 h 621527"/>
                <a:gd name="connsiteX2" fmla="*/ 1615913 w 1615913"/>
                <a:gd name="connsiteY2" fmla="*/ 621527 h 621527"/>
                <a:gd name="connsiteX3" fmla="*/ 822419 w 1615913"/>
                <a:gd name="connsiteY3" fmla="*/ 482517 h 621527"/>
                <a:gd name="connsiteX4" fmla="*/ 578948 w 1615913"/>
                <a:gd name="connsiteY4" fmla="*/ 396087 h 621527"/>
                <a:gd name="connsiteX5" fmla="*/ 367069 w 1615913"/>
                <a:gd name="connsiteY5" fmla="*/ 222913 h 621527"/>
                <a:gd name="connsiteX6" fmla="*/ 242787 w 1615913"/>
                <a:gd name="connsiteY6" fmla="*/ 1299 h 621527"/>
                <a:gd name="connsiteX7" fmla="*/ 118215 w 1615913"/>
                <a:gd name="connsiteY7" fmla="*/ 155664 h 621527"/>
                <a:gd name="connsiteX0" fmla="*/ 118215 w 1615913"/>
                <a:gd name="connsiteY0" fmla="*/ 155664 h 621527"/>
                <a:gd name="connsiteX1" fmla="*/ 114917 w 1615913"/>
                <a:gd name="connsiteY1" fmla="*/ 621527 h 621527"/>
                <a:gd name="connsiteX2" fmla="*/ 1615913 w 1615913"/>
                <a:gd name="connsiteY2" fmla="*/ 621527 h 621527"/>
                <a:gd name="connsiteX3" fmla="*/ 822419 w 1615913"/>
                <a:gd name="connsiteY3" fmla="*/ 482517 h 621527"/>
                <a:gd name="connsiteX4" fmla="*/ 578948 w 1615913"/>
                <a:gd name="connsiteY4" fmla="*/ 396087 h 621527"/>
                <a:gd name="connsiteX5" fmla="*/ 367069 w 1615913"/>
                <a:gd name="connsiteY5" fmla="*/ 222913 h 621527"/>
                <a:gd name="connsiteX6" fmla="*/ 242787 w 1615913"/>
                <a:gd name="connsiteY6" fmla="*/ 1299 h 621527"/>
                <a:gd name="connsiteX7" fmla="*/ 118215 w 1615913"/>
                <a:gd name="connsiteY7" fmla="*/ 155664 h 621527"/>
                <a:gd name="connsiteX0" fmla="*/ 118215 w 1628597"/>
                <a:gd name="connsiteY0" fmla="*/ 155664 h 621527"/>
                <a:gd name="connsiteX1" fmla="*/ 114917 w 1628597"/>
                <a:gd name="connsiteY1" fmla="*/ 621527 h 621527"/>
                <a:gd name="connsiteX2" fmla="*/ 1615913 w 1628597"/>
                <a:gd name="connsiteY2" fmla="*/ 621527 h 621527"/>
                <a:gd name="connsiteX3" fmla="*/ 822419 w 1628597"/>
                <a:gd name="connsiteY3" fmla="*/ 482517 h 621527"/>
                <a:gd name="connsiteX4" fmla="*/ 578948 w 1628597"/>
                <a:gd name="connsiteY4" fmla="*/ 396087 h 621527"/>
                <a:gd name="connsiteX5" fmla="*/ 367069 w 1628597"/>
                <a:gd name="connsiteY5" fmla="*/ 222913 h 621527"/>
                <a:gd name="connsiteX6" fmla="*/ 242787 w 1628597"/>
                <a:gd name="connsiteY6" fmla="*/ 1299 h 621527"/>
                <a:gd name="connsiteX7" fmla="*/ 118215 w 1628597"/>
                <a:gd name="connsiteY7" fmla="*/ 155664 h 621527"/>
                <a:gd name="connsiteX0" fmla="*/ 9840 w 1520222"/>
                <a:gd name="connsiteY0" fmla="*/ 155664 h 621527"/>
                <a:gd name="connsiteX1" fmla="*/ 6542 w 1520222"/>
                <a:gd name="connsiteY1" fmla="*/ 621527 h 621527"/>
                <a:gd name="connsiteX2" fmla="*/ 1507538 w 1520222"/>
                <a:gd name="connsiteY2" fmla="*/ 621527 h 621527"/>
                <a:gd name="connsiteX3" fmla="*/ 714044 w 1520222"/>
                <a:gd name="connsiteY3" fmla="*/ 482517 h 621527"/>
                <a:gd name="connsiteX4" fmla="*/ 470573 w 1520222"/>
                <a:gd name="connsiteY4" fmla="*/ 396087 h 621527"/>
                <a:gd name="connsiteX5" fmla="*/ 258694 w 1520222"/>
                <a:gd name="connsiteY5" fmla="*/ 222913 h 621527"/>
                <a:gd name="connsiteX6" fmla="*/ 134412 w 1520222"/>
                <a:gd name="connsiteY6" fmla="*/ 1299 h 621527"/>
                <a:gd name="connsiteX7" fmla="*/ 9840 w 1520222"/>
                <a:gd name="connsiteY7" fmla="*/ 155664 h 621527"/>
                <a:gd name="connsiteX0" fmla="*/ 9840 w 1520222"/>
                <a:gd name="connsiteY0" fmla="*/ 279768 h 745631"/>
                <a:gd name="connsiteX1" fmla="*/ 6542 w 1520222"/>
                <a:gd name="connsiteY1" fmla="*/ 745631 h 745631"/>
                <a:gd name="connsiteX2" fmla="*/ 1507538 w 1520222"/>
                <a:gd name="connsiteY2" fmla="*/ 745631 h 745631"/>
                <a:gd name="connsiteX3" fmla="*/ 714044 w 1520222"/>
                <a:gd name="connsiteY3" fmla="*/ 606621 h 745631"/>
                <a:gd name="connsiteX4" fmla="*/ 470573 w 1520222"/>
                <a:gd name="connsiteY4" fmla="*/ 520191 h 745631"/>
                <a:gd name="connsiteX5" fmla="*/ 258694 w 1520222"/>
                <a:gd name="connsiteY5" fmla="*/ 347017 h 745631"/>
                <a:gd name="connsiteX6" fmla="*/ 163392 w 1520222"/>
                <a:gd name="connsiteY6" fmla="*/ 481 h 745631"/>
                <a:gd name="connsiteX7" fmla="*/ 9840 w 1520222"/>
                <a:gd name="connsiteY7" fmla="*/ 279768 h 745631"/>
                <a:gd name="connsiteX0" fmla="*/ 9840 w 1520222"/>
                <a:gd name="connsiteY0" fmla="*/ 280359 h 746222"/>
                <a:gd name="connsiteX1" fmla="*/ 6542 w 1520222"/>
                <a:gd name="connsiteY1" fmla="*/ 746222 h 746222"/>
                <a:gd name="connsiteX2" fmla="*/ 1507538 w 1520222"/>
                <a:gd name="connsiteY2" fmla="*/ 746222 h 746222"/>
                <a:gd name="connsiteX3" fmla="*/ 714044 w 1520222"/>
                <a:gd name="connsiteY3" fmla="*/ 607212 h 746222"/>
                <a:gd name="connsiteX4" fmla="*/ 470573 w 1520222"/>
                <a:gd name="connsiteY4" fmla="*/ 520782 h 746222"/>
                <a:gd name="connsiteX5" fmla="*/ 303276 w 1520222"/>
                <a:gd name="connsiteY5" fmla="*/ 383299 h 746222"/>
                <a:gd name="connsiteX6" fmla="*/ 163392 w 1520222"/>
                <a:gd name="connsiteY6" fmla="*/ 1072 h 746222"/>
                <a:gd name="connsiteX7" fmla="*/ 9840 w 1520222"/>
                <a:gd name="connsiteY7" fmla="*/ 280359 h 746222"/>
                <a:gd name="connsiteX0" fmla="*/ 9840 w 1520227"/>
                <a:gd name="connsiteY0" fmla="*/ 280359 h 746222"/>
                <a:gd name="connsiteX1" fmla="*/ 6542 w 1520227"/>
                <a:gd name="connsiteY1" fmla="*/ 746222 h 746222"/>
                <a:gd name="connsiteX2" fmla="*/ 1507538 w 1520227"/>
                <a:gd name="connsiteY2" fmla="*/ 746222 h 746222"/>
                <a:gd name="connsiteX3" fmla="*/ 714044 w 1520227"/>
                <a:gd name="connsiteY3" fmla="*/ 607212 h 746222"/>
                <a:gd name="connsiteX4" fmla="*/ 468345 w 1520227"/>
                <a:gd name="connsiteY4" fmla="*/ 532680 h 746222"/>
                <a:gd name="connsiteX5" fmla="*/ 303276 w 1520227"/>
                <a:gd name="connsiteY5" fmla="*/ 383299 h 746222"/>
                <a:gd name="connsiteX6" fmla="*/ 163392 w 1520227"/>
                <a:gd name="connsiteY6" fmla="*/ 1072 h 746222"/>
                <a:gd name="connsiteX7" fmla="*/ 9840 w 1520227"/>
                <a:gd name="connsiteY7" fmla="*/ 280359 h 746222"/>
                <a:gd name="connsiteX0" fmla="*/ 9840 w 1523019"/>
                <a:gd name="connsiteY0" fmla="*/ 280359 h 746222"/>
                <a:gd name="connsiteX1" fmla="*/ 6542 w 1523019"/>
                <a:gd name="connsiteY1" fmla="*/ 746222 h 746222"/>
                <a:gd name="connsiteX2" fmla="*/ 1507538 w 1523019"/>
                <a:gd name="connsiteY2" fmla="*/ 746222 h 746222"/>
                <a:gd name="connsiteX3" fmla="*/ 863396 w 1523019"/>
                <a:gd name="connsiteY3" fmla="*/ 654801 h 746222"/>
                <a:gd name="connsiteX4" fmla="*/ 468345 w 1523019"/>
                <a:gd name="connsiteY4" fmla="*/ 532680 h 746222"/>
                <a:gd name="connsiteX5" fmla="*/ 303276 w 1523019"/>
                <a:gd name="connsiteY5" fmla="*/ 383299 h 746222"/>
                <a:gd name="connsiteX6" fmla="*/ 163392 w 1523019"/>
                <a:gd name="connsiteY6" fmla="*/ 1072 h 746222"/>
                <a:gd name="connsiteX7" fmla="*/ 9840 w 1523019"/>
                <a:gd name="connsiteY7" fmla="*/ 280359 h 746222"/>
                <a:gd name="connsiteX0" fmla="*/ 9840 w 1523525"/>
                <a:gd name="connsiteY0" fmla="*/ 280359 h 746222"/>
                <a:gd name="connsiteX1" fmla="*/ 6542 w 1523525"/>
                <a:gd name="connsiteY1" fmla="*/ 746222 h 746222"/>
                <a:gd name="connsiteX2" fmla="*/ 1507538 w 1523525"/>
                <a:gd name="connsiteY2" fmla="*/ 746222 h 746222"/>
                <a:gd name="connsiteX3" fmla="*/ 863396 w 1523525"/>
                <a:gd name="connsiteY3" fmla="*/ 654801 h 746222"/>
                <a:gd name="connsiteX4" fmla="*/ 468345 w 1523525"/>
                <a:gd name="connsiteY4" fmla="*/ 532680 h 746222"/>
                <a:gd name="connsiteX5" fmla="*/ 303276 w 1523525"/>
                <a:gd name="connsiteY5" fmla="*/ 383299 h 746222"/>
                <a:gd name="connsiteX6" fmla="*/ 163392 w 1523525"/>
                <a:gd name="connsiteY6" fmla="*/ 1072 h 746222"/>
                <a:gd name="connsiteX7" fmla="*/ 9840 w 1523525"/>
                <a:gd name="connsiteY7" fmla="*/ 280359 h 746222"/>
                <a:gd name="connsiteX0" fmla="*/ 9840 w 1507539"/>
                <a:gd name="connsiteY0" fmla="*/ 280359 h 746222"/>
                <a:gd name="connsiteX1" fmla="*/ 6542 w 1507539"/>
                <a:gd name="connsiteY1" fmla="*/ 746222 h 746222"/>
                <a:gd name="connsiteX2" fmla="*/ 1507538 w 1507539"/>
                <a:gd name="connsiteY2" fmla="*/ 746222 h 746222"/>
                <a:gd name="connsiteX3" fmla="*/ 863396 w 1507539"/>
                <a:gd name="connsiteY3" fmla="*/ 654801 h 746222"/>
                <a:gd name="connsiteX4" fmla="*/ 468345 w 1507539"/>
                <a:gd name="connsiteY4" fmla="*/ 532680 h 746222"/>
                <a:gd name="connsiteX5" fmla="*/ 303276 w 1507539"/>
                <a:gd name="connsiteY5" fmla="*/ 383299 h 746222"/>
                <a:gd name="connsiteX6" fmla="*/ 163392 w 1507539"/>
                <a:gd name="connsiteY6" fmla="*/ 1072 h 746222"/>
                <a:gd name="connsiteX7" fmla="*/ 9840 w 1507539"/>
                <a:gd name="connsiteY7" fmla="*/ 280359 h 746222"/>
                <a:gd name="connsiteX0" fmla="*/ 9840 w 1507538"/>
                <a:gd name="connsiteY0" fmla="*/ 280359 h 746222"/>
                <a:gd name="connsiteX1" fmla="*/ 6542 w 1507538"/>
                <a:gd name="connsiteY1" fmla="*/ 746222 h 746222"/>
                <a:gd name="connsiteX2" fmla="*/ 1507538 w 1507538"/>
                <a:gd name="connsiteY2" fmla="*/ 746222 h 746222"/>
                <a:gd name="connsiteX3" fmla="*/ 863396 w 1507538"/>
                <a:gd name="connsiteY3" fmla="*/ 654801 h 746222"/>
                <a:gd name="connsiteX4" fmla="*/ 468345 w 1507538"/>
                <a:gd name="connsiteY4" fmla="*/ 532680 h 746222"/>
                <a:gd name="connsiteX5" fmla="*/ 303276 w 1507538"/>
                <a:gd name="connsiteY5" fmla="*/ 383299 h 746222"/>
                <a:gd name="connsiteX6" fmla="*/ 163392 w 1507538"/>
                <a:gd name="connsiteY6" fmla="*/ 1072 h 746222"/>
                <a:gd name="connsiteX7" fmla="*/ 9840 w 1507538"/>
                <a:gd name="connsiteY7" fmla="*/ 280359 h 746222"/>
                <a:gd name="connsiteX0" fmla="*/ 9840 w 1507538"/>
                <a:gd name="connsiteY0" fmla="*/ 449411 h 915274"/>
                <a:gd name="connsiteX1" fmla="*/ 6542 w 1507538"/>
                <a:gd name="connsiteY1" fmla="*/ 915274 h 915274"/>
                <a:gd name="connsiteX2" fmla="*/ 1507538 w 1507538"/>
                <a:gd name="connsiteY2" fmla="*/ 915274 h 915274"/>
                <a:gd name="connsiteX3" fmla="*/ 863396 w 1507538"/>
                <a:gd name="connsiteY3" fmla="*/ 823853 h 915274"/>
                <a:gd name="connsiteX4" fmla="*/ 468345 w 1507538"/>
                <a:gd name="connsiteY4" fmla="*/ 701732 h 915274"/>
                <a:gd name="connsiteX5" fmla="*/ 303276 w 1507538"/>
                <a:gd name="connsiteY5" fmla="*/ 552351 h 915274"/>
                <a:gd name="connsiteX6" fmla="*/ 156704 w 1507538"/>
                <a:gd name="connsiteY6" fmla="*/ 588 h 915274"/>
                <a:gd name="connsiteX7" fmla="*/ 9840 w 1507538"/>
                <a:gd name="connsiteY7" fmla="*/ 449411 h 915274"/>
                <a:gd name="connsiteX0" fmla="*/ 9840 w 1507538"/>
                <a:gd name="connsiteY0" fmla="*/ 452000 h 917863"/>
                <a:gd name="connsiteX1" fmla="*/ 6542 w 1507538"/>
                <a:gd name="connsiteY1" fmla="*/ 917863 h 917863"/>
                <a:gd name="connsiteX2" fmla="*/ 1507538 w 1507538"/>
                <a:gd name="connsiteY2" fmla="*/ 917863 h 917863"/>
                <a:gd name="connsiteX3" fmla="*/ 863396 w 1507538"/>
                <a:gd name="connsiteY3" fmla="*/ 826442 h 917863"/>
                <a:gd name="connsiteX4" fmla="*/ 468345 w 1507538"/>
                <a:gd name="connsiteY4" fmla="*/ 704321 h 917863"/>
                <a:gd name="connsiteX5" fmla="*/ 156704 w 1507538"/>
                <a:gd name="connsiteY5" fmla="*/ 3177 h 917863"/>
                <a:gd name="connsiteX6" fmla="*/ 9840 w 1507538"/>
                <a:gd name="connsiteY6" fmla="*/ 452000 h 917863"/>
                <a:gd name="connsiteX0" fmla="*/ 9840 w 1507538"/>
                <a:gd name="connsiteY0" fmla="*/ 449134 h 914997"/>
                <a:gd name="connsiteX1" fmla="*/ 6542 w 1507538"/>
                <a:gd name="connsiteY1" fmla="*/ 914997 h 914997"/>
                <a:gd name="connsiteX2" fmla="*/ 1507538 w 1507538"/>
                <a:gd name="connsiteY2" fmla="*/ 914997 h 914997"/>
                <a:gd name="connsiteX3" fmla="*/ 863396 w 1507538"/>
                <a:gd name="connsiteY3" fmla="*/ 823576 h 914997"/>
                <a:gd name="connsiteX4" fmla="*/ 423762 w 1507538"/>
                <a:gd name="connsiteY4" fmla="*/ 522997 h 914997"/>
                <a:gd name="connsiteX5" fmla="*/ 156704 w 1507538"/>
                <a:gd name="connsiteY5" fmla="*/ 311 h 914997"/>
                <a:gd name="connsiteX6" fmla="*/ 9840 w 1507538"/>
                <a:gd name="connsiteY6" fmla="*/ 449134 h 914997"/>
                <a:gd name="connsiteX0" fmla="*/ 9840 w 1507538"/>
                <a:gd name="connsiteY0" fmla="*/ 449134 h 914997"/>
                <a:gd name="connsiteX1" fmla="*/ 6542 w 1507538"/>
                <a:gd name="connsiteY1" fmla="*/ 914997 h 914997"/>
                <a:gd name="connsiteX2" fmla="*/ 1507538 w 1507538"/>
                <a:gd name="connsiteY2" fmla="*/ 914997 h 914997"/>
                <a:gd name="connsiteX3" fmla="*/ 910208 w 1507538"/>
                <a:gd name="connsiteY3" fmla="*/ 841422 h 914997"/>
                <a:gd name="connsiteX4" fmla="*/ 423762 w 1507538"/>
                <a:gd name="connsiteY4" fmla="*/ 522997 h 914997"/>
                <a:gd name="connsiteX5" fmla="*/ 156704 w 1507538"/>
                <a:gd name="connsiteY5" fmla="*/ 311 h 914997"/>
                <a:gd name="connsiteX6" fmla="*/ 9840 w 1507538"/>
                <a:gd name="connsiteY6" fmla="*/ 449134 h 914997"/>
                <a:gd name="connsiteX0" fmla="*/ 9840 w 1507538"/>
                <a:gd name="connsiteY0" fmla="*/ 449134 h 914997"/>
                <a:gd name="connsiteX1" fmla="*/ 6542 w 1507538"/>
                <a:gd name="connsiteY1" fmla="*/ 914997 h 914997"/>
                <a:gd name="connsiteX2" fmla="*/ 1507538 w 1507538"/>
                <a:gd name="connsiteY2" fmla="*/ 914997 h 914997"/>
                <a:gd name="connsiteX3" fmla="*/ 910208 w 1507538"/>
                <a:gd name="connsiteY3" fmla="*/ 841422 h 914997"/>
                <a:gd name="connsiteX4" fmla="*/ 423762 w 1507538"/>
                <a:gd name="connsiteY4" fmla="*/ 522997 h 914997"/>
                <a:gd name="connsiteX5" fmla="*/ 156704 w 1507538"/>
                <a:gd name="connsiteY5" fmla="*/ 311 h 914997"/>
                <a:gd name="connsiteX6" fmla="*/ 9840 w 1507538"/>
                <a:gd name="connsiteY6" fmla="*/ 449134 h 914997"/>
                <a:gd name="connsiteX0" fmla="*/ 29825 w 1527523"/>
                <a:gd name="connsiteY0" fmla="*/ 461525 h 927388"/>
                <a:gd name="connsiteX1" fmla="*/ 26527 w 1527523"/>
                <a:gd name="connsiteY1" fmla="*/ 927388 h 927388"/>
                <a:gd name="connsiteX2" fmla="*/ 1527523 w 1527523"/>
                <a:gd name="connsiteY2" fmla="*/ 927388 h 927388"/>
                <a:gd name="connsiteX3" fmla="*/ 930193 w 1527523"/>
                <a:gd name="connsiteY3" fmla="*/ 853813 h 927388"/>
                <a:gd name="connsiteX4" fmla="*/ 443747 w 1527523"/>
                <a:gd name="connsiteY4" fmla="*/ 535388 h 927388"/>
                <a:gd name="connsiteX5" fmla="*/ 25635 w 1527523"/>
                <a:gd name="connsiteY5" fmla="*/ 299 h 927388"/>
                <a:gd name="connsiteX6" fmla="*/ 29825 w 1527523"/>
                <a:gd name="connsiteY6" fmla="*/ 461525 h 927388"/>
                <a:gd name="connsiteX0" fmla="*/ 29825 w 1527523"/>
                <a:gd name="connsiteY0" fmla="*/ 461525 h 927388"/>
                <a:gd name="connsiteX1" fmla="*/ 26527 w 1527523"/>
                <a:gd name="connsiteY1" fmla="*/ 927388 h 927388"/>
                <a:gd name="connsiteX2" fmla="*/ 1527523 w 1527523"/>
                <a:gd name="connsiteY2" fmla="*/ 927388 h 927388"/>
                <a:gd name="connsiteX3" fmla="*/ 930193 w 1527523"/>
                <a:gd name="connsiteY3" fmla="*/ 853813 h 927388"/>
                <a:gd name="connsiteX4" fmla="*/ 443747 w 1527523"/>
                <a:gd name="connsiteY4" fmla="*/ 535388 h 927388"/>
                <a:gd name="connsiteX5" fmla="*/ 25635 w 1527523"/>
                <a:gd name="connsiteY5" fmla="*/ 299 h 927388"/>
                <a:gd name="connsiteX6" fmla="*/ 29825 w 1527523"/>
                <a:gd name="connsiteY6" fmla="*/ 461525 h 927388"/>
                <a:gd name="connsiteX0" fmla="*/ 9840 w 1507538"/>
                <a:gd name="connsiteY0" fmla="*/ 461226 h 927089"/>
                <a:gd name="connsiteX1" fmla="*/ 6542 w 1507538"/>
                <a:gd name="connsiteY1" fmla="*/ 927089 h 927089"/>
                <a:gd name="connsiteX2" fmla="*/ 1507538 w 1507538"/>
                <a:gd name="connsiteY2" fmla="*/ 927089 h 927089"/>
                <a:gd name="connsiteX3" fmla="*/ 910208 w 1507538"/>
                <a:gd name="connsiteY3" fmla="*/ 853514 h 927089"/>
                <a:gd name="connsiteX4" fmla="*/ 423762 w 1507538"/>
                <a:gd name="connsiteY4" fmla="*/ 535089 h 927089"/>
                <a:gd name="connsiteX5" fmla="*/ 5650 w 1507538"/>
                <a:gd name="connsiteY5" fmla="*/ 0 h 927089"/>
                <a:gd name="connsiteX6" fmla="*/ 9840 w 1507538"/>
                <a:gd name="connsiteY6" fmla="*/ 461226 h 927089"/>
                <a:gd name="connsiteX0" fmla="*/ 9840 w 1507538"/>
                <a:gd name="connsiteY0" fmla="*/ 504564 h 978400"/>
                <a:gd name="connsiteX1" fmla="*/ 6542 w 1507538"/>
                <a:gd name="connsiteY1" fmla="*/ 970427 h 978400"/>
                <a:gd name="connsiteX2" fmla="*/ 1507538 w 1507538"/>
                <a:gd name="connsiteY2" fmla="*/ 970427 h 978400"/>
                <a:gd name="connsiteX3" fmla="*/ 910208 w 1507538"/>
                <a:gd name="connsiteY3" fmla="*/ 896852 h 978400"/>
                <a:gd name="connsiteX4" fmla="*/ 82147 w 1507538"/>
                <a:gd name="connsiteY4" fmla="*/ 66800 h 978400"/>
                <a:gd name="connsiteX5" fmla="*/ 5650 w 1507538"/>
                <a:gd name="connsiteY5" fmla="*/ 43338 h 978400"/>
                <a:gd name="connsiteX6" fmla="*/ 9840 w 1507538"/>
                <a:gd name="connsiteY6" fmla="*/ 504564 h 978400"/>
                <a:gd name="connsiteX0" fmla="*/ 9840 w 1507538"/>
                <a:gd name="connsiteY0" fmla="*/ 509369 h 1028663"/>
                <a:gd name="connsiteX1" fmla="*/ 6542 w 1507538"/>
                <a:gd name="connsiteY1" fmla="*/ 975232 h 1028663"/>
                <a:gd name="connsiteX2" fmla="*/ 1507538 w 1507538"/>
                <a:gd name="connsiteY2" fmla="*/ 975232 h 1028663"/>
                <a:gd name="connsiteX3" fmla="*/ 154934 w 1507538"/>
                <a:gd name="connsiteY3" fmla="*/ 966773 h 1028663"/>
                <a:gd name="connsiteX4" fmla="*/ 82147 w 1507538"/>
                <a:gd name="connsiteY4" fmla="*/ 71605 h 1028663"/>
                <a:gd name="connsiteX5" fmla="*/ 5650 w 1507538"/>
                <a:gd name="connsiteY5" fmla="*/ 48143 h 1028663"/>
                <a:gd name="connsiteX6" fmla="*/ 9840 w 1507538"/>
                <a:gd name="connsiteY6" fmla="*/ 509369 h 1028663"/>
                <a:gd name="connsiteX0" fmla="*/ 9840 w 154934"/>
                <a:gd name="connsiteY0" fmla="*/ 509369 h 975232"/>
                <a:gd name="connsiteX1" fmla="*/ 6542 w 154934"/>
                <a:gd name="connsiteY1" fmla="*/ 975232 h 975232"/>
                <a:gd name="connsiteX2" fmla="*/ 154934 w 154934"/>
                <a:gd name="connsiteY2" fmla="*/ 966773 h 975232"/>
                <a:gd name="connsiteX3" fmla="*/ 82147 w 154934"/>
                <a:gd name="connsiteY3" fmla="*/ 71605 h 975232"/>
                <a:gd name="connsiteX4" fmla="*/ 5650 w 154934"/>
                <a:gd name="connsiteY4" fmla="*/ 48143 h 975232"/>
                <a:gd name="connsiteX5" fmla="*/ 9840 w 154934"/>
                <a:gd name="connsiteY5" fmla="*/ 509369 h 975232"/>
                <a:gd name="connsiteX0" fmla="*/ 9840 w 154934"/>
                <a:gd name="connsiteY0" fmla="*/ 509369 h 975232"/>
                <a:gd name="connsiteX1" fmla="*/ 6542 w 154934"/>
                <a:gd name="connsiteY1" fmla="*/ 975232 h 975232"/>
                <a:gd name="connsiteX2" fmla="*/ 154934 w 154934"/>
                <a:gd name="connsiteY2" fmla="*/ 966773 h 975232"/>
                <a:gd name="connsiteX3" fmla="*/ 82147 w 154934"/>
                <a:gd name="connsiteY3" fmla="*/ 71605 h 975232"/>
                <a:gd name="connsiteX4" fmla="*/ 5650 w 154934"/>
                <a:gd name="connsiteY4" fmla="*/ 48143 h 975232"/>
                <a:gd name="connsiteX5" fmla="*/ 9840 w 154934"/>
                <a:gd name="connsiteY5" fmla="*/ 509369 h 975232"/>
                <a:gd name="connsiteX0" fmla="*/ 9840 w 154934"/>
                <a:gd name="connsiteY0" fmla="*/ 509369 h 975232"/>
                <a:gd name="connsiteX1" fmla="*/ 6542 w 154934"/>
                <a:gd name="connsiteY1" fmla="*/ 975232 h 975232"/>
                <a:gd name="connsiteX2" fmla="*/ 154934 w 154934"/>
                <a:gd name="connsiteY2" fmla="*/ 966773 h 975232"/>
                <a:gd name="connsiteX3" fmla="*/ 82147 w 154934"/>
                <a:gd name="connsiteY3" fmla="*/ 71605 h 975232"/>
                <a:gd name="connsiteX4" fmla="*/ 5650 w 154934"/>
                <a:gd name="connsiteY4" fmla="*/ 48143 h 975232"/>
                <a:gd name="connsiteX5" fmla="*/ 9840 w 154934"/>
                <a:gd name="connsiteY5" fmla="*/ 509369 h 975232"/>
                <a:gd name="connsiteX0" fmla="*/ 13873 w 163157"/>
                <a:gd name="connsiteY0" fmla="*/ 48143 h 975232"/>
                <a:gd name="connsiteX1" fmla="*/ 14765 w 163157"/>
                <a:gd name="connsiteY1" fmla="*/ 975232 h 975232"/>
                <a:gd name="connsiteX2" fmla="*/ 163157 w 163157"/>
                <a:gd name="connsiteY2" fmla="*/ 966773 h 975232"/>
                <a:gd name="connsiteX3" fmla="*/ 90370 w 163157"/>
                <a:gd name="connsiteY3" fmla="*/ 71605 h 975232"/>
                <a:gd name="connsiteX4" fmla="*/ 13873 w 163157"/>
                <a:gd name="connsiteY4" fmla="*/ 48143 h 975232"/>
                <a:gd name="connsiteX0" fmla="*/ 13874 w 163158"/>
                <a:gd name="connsiteY0" fmla="*/ 48143 h 975232"/>
                <a:gd name="connsiteX1" fmla="*/ 14766 w 163158"/>
                <a:gd name="connsiteY1" fmla="*/ 975232 h 975232"/>
                <a:gd name="connsiteX2" fmla="*/ 163158 w 163158"/>
                <a:gd name="connsiteY2" fmla="*/ 966773 h 975232"/>
                <a:gd name="connsiteX3" fmla="*/ 90371 w 163158"/>
                <a:gd name="connsiteY3" fmla="*/ 71605 h 975232"/>
                <a:gd name="connsiteX4" fmla="*/ 13874 w 163158"/>
                <a:gd name="connsiteY4" fmla="*/ 48143 h 975232"/>
                <a:gd name="connsiteX0" fmla="*/ 5239 w 154523"/>
                <a:gd name="connsiteY0" fmla="*/ 48143 h 975232"/>
                <a:gd name="connsiteX1" fmla="*/ 6131 w 154523"/>
                <a:gd name="connsiteY1" fmla="*/ 975232 h 975232"/>
                <a:gd name="connsiteX2" fmla="*/ 154523 w 154523"/>
                <a:gd name="connsiteY2" fmla="*/ 966773 h 975232"/>
                <a:gd name="connsiteX3" fmla="*/ 81736 w 154523"/>
                <a:gd name="connsiteY3" fmla="*/ 71605 h 975232"/>
                <a:gd name="connsiteX4" fmla="*/ 5239 w 154523"/>
                <a:gd name="connsiteY4" fmla="*/ 48143 h 975232"/>
                <a:gd name="connsiteX0" fmla="*/ 5239 w 89454"/>
                <a:gd name="connsiteY0" fmla="*/ 48143 h 975232"/>
                <a:gd name="connsiteX1" fmla="*/ 6131 w 89454"/>
                <a:gd name="connsiteY1" fmla="*/ 975232 h 975232"/>
                <a:gd name="connsiteX2" fmla="*/ 89454 w 89454"/>
                <a:gd name="connsiteY2" fmla="*/ 969875 h 975232"/>
                <a:gd name="connsiteX3" fmla="*/ 81736 w 89454"/>
                <a:gd name="connsiteY3" fmla="*/ 71605 h 975232"/>
                <a:gd name="connsiteX4" fmla="*/ 5239 w 89454"/>
                <a:gd name="connsiteY4" fmla="*/ 48143 h 975232"/>
                <a:gd name="connsiteX0" fmla="*/ 5239 w 89454"/>
                <a:gd name="connsiteY0" fmla="*/ 78402 h 1005491"/>
                <a:gd name="connsiteX1" fmla="*/ 6131 w 89454"/>
                <a:gd name="connsiteY1" fmla="*/ 1005491 h 1005491"/>
                <a:gd name="connsiteX2" fmla="*/ 89454 w 89454"/>
                <a:gd name="connsiteY2" fmla="*/ 1000134 h 1005491"/>
                <a:gd name="connsiteX3" fmla="*/ 77088 w 89454"/>
                <a:gd name="connsiteY3" fmla="*/ 61553 h 1005491"/>
                <a:gd name="connsiteX4" fmla="*/ 5239 w 89454"/>
                <a:gd name="connsiteY4" fmla="*/ 78402 h 1005491"/>
                <a:gd name="connsiteX0" fmla="*/ 1160 w 85375"/>
                <a:gd name="connsiteY0" fmla="*/ 78404 h 1005493"/>
                <a:gd name="connsiteX1" fmla="*/ 2052 w 85375"/>
                <a:gd name="connsiteY1" fmla="*/ 1005493 h 1005493"/>
                <a:gd name="connsiteX2" fmla="*/ 85375 w 85375"/>
                <a:gd name="connsiteY2" fmla="*/ 1000136 h 1005493"/>
                <a:gd name="connsiteX3" fmla="*/ 73009 w 85375"/>
                <a:gd name="connsiteY3" fmla="*/ 61555 h 1005493"/>
                <a:gd name="connsiteX4" fmla="*/ 1160 w 85375"/>
                <a:gd name="connsiteY4" fmla="*/ 78404 h 1005493"/>
                <a:gd name="connsiteX0" fmla="*/ 1160 w 85375"/>
                <a:gd name="connsiteY0" fmla="*/ 81427 h 1008516"/>
                <a:gd name="connsiteX1" fmla="*/ 2052 w 85375"/>
                <a:gd name="connsiteY1" fmla="*/ 1008516 h 1008516"/>
                <a:gd name="connsiteX2" fmla="*/ 85375 w 85375"/>
                <a:gd name="connsiteY2" fmla="*/ 1003159 h 1008516"/>
                <a:gd name="connsiteX3" fmla="*/ 73009 w 85375"/>
                <a:gd name="connsiteY3" fmla="*/ 64578 h 1008516"/>
                <a:gd name="connsiteX4" fmla="*/ 1160 w 85375"/>
                <a:gd name="connsiteY4" fmla="*/ 81427 h 1008516"/>
                <a:gd name="connsiteX0" fmla="*/ 1160 w 85375"/>
                <a:gd name="connsiteY0" fmla="*/ 65211 h 992300"/>
                <a:gd name="connsiteX1" fmla="*/ 2052 w 85375"/>
                <a:gd name="connsiteY1" fmla="*/ 992300 h 992300"/>
                <a:gd name="connsiteX2" fmla="*/ 85375 w 85375"/>
                <a:gd name="connsiteY2" fmla="*/ 986943 h 992300"/>
                <a:gd name="connsiteX3" fmla="*/ 73009 w 85375"/>
                <a:gd name="connsiteY3" fmla="*/ 70067 h 992300"/>
                <a:gd name="connsiteX4" fmla="*/ 1160 w 85375"/>
                <a:gd name="connsiteY4" fmla="*/ 65211 h 992300"/>
                <a:gd name="connsiteX0" fmla="*/ 1160 w 85375"/>
                <a:gd name="connsiteY0" fmla="*/ 838 h 927927"/>
                <a:gd name="connsiteX1" fmla="*/ 2052 w 85375"/>
                <a:gd name="connsiteY1" fmla="*/ 927927 h 927927"/>
                <a:gd name="connsiteX2" fmla="*/ 85375 w 85375"/>
                <a:gd name="connsiteY2" fmla="*/ 922570 h 927927"/>
                <a:gd name="connsiteX3" fmla="*/ 73009 w 85375"/>
                <a:gd name="connsiteY3" fmla="*/ 5694 h 927927"/>
                <a:gd name="connsiteX4" fmla="*/ 1160 w 85375"/>
                <a:gd name="connsiteY4" fmla="*/ 838 h 927927"/>
                <a:gd name="connsiteX0" fmla="*/ 1160 w 85375"/>
                <a:gd name="connsiteY0" fmla="*/ 838 h 927927"/>
                <a:gd name="connsiteX1" fmla="*/ 2052 w 85375"/>
                <a:gd name="connsiteY1" fmla="*/ 927927 h 927927"/>
                <a:gd name="connsiteX2" fmla="*/ 85375 w 85375"/>
                <a:gd name="connsiteY2" fmla="*/ 922570 h 927927"/>
                <a:gd name="connsiteX3" fmla="*/ 73009 w 85375"/>
                <a:gd name="connsiteY3" fmla="*/ 5694 h 927927"/>
                <a:gd name="connsiteX4" fmla="*/ 1160 w 85375"/>
                <a:gd name="connsiteY4" fmla="*/ 838 h 927927"/>
                <a:gd name="connsiteX0" fmla="*/ 1160 w 73474"/>
                <a:gd name="connsiteY0" fmla="*/ 838 h 927927"/>
                <a:gd name="connsiteX1" fmla="*/ 2052 w 73474"/>
                <a:gd name="connsiteY1" fmla="*/ 927927 h 927927"/>
                <a:gd name="connsiteX2" fmla="*/ 69108 w 73474"/>
                <a:gd name="connsiteY2" fmla="*/ 925670 h 927927"/>
                <a:gd name="connsiteX3" fmla="*/ 73009 w 73474"/>
                <a:gd name="connsiteY3" fmla="*/ 5694 h 927927"/>
                <a:gd name="connsiteX4" fmla="*/ 1160 w 73474"/>
                <a:gd name="connsiteY4" fmla="*/ 838 h 927927"/>
                <a:gd name="connsiteX0" fmla="*/ 1160 w 73474"/>
                <a:gd name="connsiteY0" fmla="*/ 838 h 927927"/>
                <a:gd name="connsiteX1" fmla="*/ 2052 w 73474"/>
                <a:gd name="connsiteY1" fmla="*/ 927927 h 927927"/>
                <a:gd name="connsiteX2" fmla="*/ 69109 w 73474"/>
                <a:gd name="connsiteY2" fmla="*/ 922570 h 927927"/>
                <a:gd name="connsiteX3" fmla="*/ 73009 w 73474"/>
                <a:gd name="connsiteY3" fmla="*/ 5694 h 927927"/>
                <a:gd name="connsiteX4" fmla="*/ 1160 w 73474"/>
                <a:gd name="connsiteY4" fmla="*/ 838 h 927927"/>
                <a:gd name="connsiteX0" fmla="*/ 1160 w 74133"/>
                <a:gd name="connsiteY0" fmla="*/ 838 h 927927"/>
                <a:gd name="connsiteX1" fmla="*/ 2052 w 74133"/>
                <a:gd name="connsiteY1" fmla="*/ 927927 h 927927"/>
                <a:gd name="connsiteX2" fmla="*/ 69109 w 74133"/>
                <a:gd name="connsiteY2" fmla="*/ 922570 h 927927"/>
                <a:gd name="connsiteX3" fmla="*/ 73009 w 74133"/>
                <a:gd name="connsiteY3" fmla="*/ 5694 h 927927"/>
                <a:gd name="connsiteX4" fmla="*/ 1160 w 74133"/>
                <a:gd name="connsiteY4" fmla="*/ 838 h 927927"/>
                <a:gd name="connsiteX0" fmla="*/ 1160 w 73010"/>
                <a:gd name="connsiteY0" fmla="*/ 838 h 927927"/>
                <a:gd name="connsiteX1" fmla="*/ 2052 w 73010"/>
                <a:gd name="connsiteY1" fmla="*/ 927927 h 927927"/>
                <a:gd name="connsiteX2" fmla="*/ 69109 w 73010"/>
                <a:gd name="connsiteY2" fmla="*/ 922570 h 927927"/>
                <a:gd name="connsiteX3" fmla="*/ 73009 w 73010"/>
                <a:gd name="connsiteY3" fmla="*/ 5694 h 927927"/>
                <a:gd name="connsiteX4" fmla="*/ 1160 w 73010"/>
                <a:gd name="connsiteY4" fmla="*/ 838 h 927927"/>
                <a:gd name="connsiteX0" fmla="*/ 1737 w 73586"/>
                <a:gd name="connsiteY0" fmla="*/ 838 h 922570"/>
                <a:gd name="connsiteX1" fmla="*/ 305 w 73586"/>
                <a:gd name="connsiteY1" fmla="*/ 915524 h 922570"/>
                <a:gd name="connsiteX2" fmla="*/ 69686 w 73586"/>
                <a:gd name="connsiteY2" fmla="*/ 922570 h 922570"/>
                <a:gd name="connsiteX3" fmla="*/ 73586 w 73586"/>
                <a:gd name="connsiteY3" fmla="*/ 5694 h 922570"/>
                <a:gd name="connsiteX4" fmla="*/ 1737 w 73586"/>
                <a:gd name="connsiteY4" fmla="*/ 838 h 92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86" h="922570">
                  <a:moveTo>
                    <a:pt x="1737" y="838"/>
                  </a:moveTo>
                  <a:cubicBezTo>
                    <a:pt x="-1567" y="151444"/>
                    <a:pt x="986" y="691103"/>
                    <a:pt x="305" y="915524"/>
                  </a:cubicBezTo>
                  <a:lnTo>
                    <a:pt x="69686" y="922570"/>
                  </a:lnTo>
                  <a:cubicBezTo>
                    <a:pt x="74084" y="620047"/>
                    <a:pt x="66862" y="308218"/>
                    <a:pt x="73586" y="5694"/>
                  </a:cubicBezTo>
                  <a:cubicBezTo>
                    <a:pt x="37086" y="4527"/>
                    <a:pt x="45162" y="-2357"/>
                    <a:pt x="1737" y="8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/>
                </a:gs>
                <a:gs pos="32000">
                  <a:srgbClr val="00B0F0"/>
                </a:gs>
                <a:gs pos="100000">
                  <a:srgbClr val="00B0F0"/>
                </a:gs>
              </a:gsLst>
              <a:lin ang="10800000" scaled="1"/>
              <a:tileRect/>
            </a:gra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uppieren 100"/>
            <p:cNvGrpSpPr/>
            <p:nvPr/>
          </p:nvGrpSpPr>
          <p:grpSpPr>
            <a:xfrm>
              <a:off x="3236433" y="5307594"/>
              <a:ext cx="1623599" cy="1392350"/>
              <a:chOff x="5296000" y="1608819"/>
              <a:chExt cx="1623599" cy="1392350"/>
            </a:xfrm>
          </p:grpSpPr>
          <p:grpSp>
            <p:nvGrpSpPr>
              <p:cNvPr id="102" name="Gruppieren 101"/>
              <p:cNvGrpSpPr/>
              <p:nvPr/>
            </p:nvGrpSpPr>
            <p:grpSpPr>
              <a:xfrm>
                <a:off x="5638800" y="1673548"/>
                <a:ext cx="1280799" cy="977646"/>
                <a:chOff x="6857203" y="3276600"/>
                <a:chExt cx="1677197" cy="1316736"/>
              </a:xfrm>
            </p:grpSpPr>
            <p:cxnSp>
              <p:nvCxnSpPr>
                <p:cNvPr id="105" name="Straight Arrow Connector 21"/>
                <p:cNvCxnSpPr/>
                <p:nvPr/>
              </p:nvCxnSpPr>
              <p:spPr>
                <a:xfrm>
                  <a:off x="6858000" y="4571206"/>
                  <a:ext cx="1676400" cy="1588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9"/>
                <p:cNvCxnSpPr/>
                <p:nvPr/>
              </p:nvCxnSpPr>
              <p:spPr>
                <a:xfrm rot="5400000" flipH="1" flipV="1">
                  <a:off x="6199630" y="3934173"/>
                  <a:ext cx="1316736" cy="1589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3" name="Textfeld 102"/>
              <p:cNvSpPr txBox="1"/>
              <p:nvPr/>
            </p:nvSpPr>
            <p:spPr>
              <a:xfrm>
                <a:off x="5867400" y="2590800"/>
                <a:ext cx="681567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smtClean="0">
                    <a:solidFill>
                      <a:schemeClr val="bg1"/>
                    </a:solidFill>
                  </a:rPr>
                  <a:t>Time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Textfeld 103"/>
              <p:cNvSpPr txBox="1"/>
              <p:nvPr/>
            </p:nvSpPr>
            <p:spPr>
              <a:xfrm rot="16200000">
                <a:off x="4849725" y="2055094"/>
                <a:ext cx="12003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 err="1" smtClean="0">
                    <a:solidFill>
                      <a:schemeClr val="bg1"/>
                    </a:solidFill>
                  </a:rPr>
                  <a:t>Mass</a:t>
                </a:r>
                <a:r>
                  <a:rPr lang="de-DE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chemeClr val="bg1"/>
                    </a:solidFill>
                  </a:rPr>
                  <a:t>flux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07" name="Grafik 10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194399"/>
            <a:ext cx="7886700" cy="914400"/>
          </a:xfrm>
        </p:spPr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" name="Rechteck 4"/>
          <p:cNvSpPr/>
          <p:nvPr/>
        </p:nvSpPr>
        <p:spPr>
          <a:xfrm>
            <a:off x="297260" y="1110291"/>
            <a:ext cx="3008959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Physically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       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Spatially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distributed</a:t>
            </a: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HydroGeoSphere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67"/>
          <a:stretch/>
        </p:blipFill>
        <p:spPr>
          <a:xfrm>
            <a:off x="3477768" y="1678767"/>
            <a:ext cx="5239070" cy="2728210"/>
          </a:xfrm>
        </p:spPr>
      </p:pic>
      <p:sp>
        <p:nvSpPr>
          <p:cNvPr id="28" name="Textfeld 27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610168" y="4763348"/>
            <a:ext cx="867600" cy="184666"/>
          </a:xfrm>
          <a:prstGeom prst="rect">
            <a:avLst/>
          </a:prstGeom>
          <a:solidFill>
            <a:srgbClr val="3366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3535780" y="1112670"/>
            <a:ext cx="5181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 a small model catchment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9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28" name="Picture 2" descr="C:\Users\heidbuec\Work\MyPapers\5SHAPE\Figures\S4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0" b="8368"/>
          <a:stretch/>
        </p:blipFill>
        <p:spPr bwMode="auto">
          <a:xfrm>
            <a:off x="2573849" y="514829"/>
            <a:ext cx="627205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el 1"/>
          <p:cNvSpPr txBox="1">
            <a:spLocks/>
          </p:cNvSpPr>
          <p:nvPr/>
        </p:nvSpPr>
        <p:spPr>
          <a:xfrm>
            <a:off x="381000" y="195486"/>
            <a:ext cx="2246784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Deriving TTDs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Inhaltsplatzhalter 2"/>
          <p:cNvSpPr txBox="1">
            <a:spLocks/>
          </p:cNvSpPr>
          <p:nvPr/>
        </p:nvSpPr>
        <p:spPr>
          <a:xfrm>
            <a:off x="184064" y="1188000"/>
            <a:ext cx="2204259" cy="349429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 pulse of tracer with precipitation</a:t>
            </a:r>
          </a:p>
          <a:p>
            <a:pPr algn="ctr"/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Tracer breakthrough (normalized)</a:t>
            </a:r>
          </a:p>
          <a:p>
            <a:pPr marL="0" indent="0" algn="ctr">
              <a:buNone/>
            </a:pPr>
            <a:r>
              <a:rPr lang="de-DE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marL="0" indent="0" algn="ctr">
              <a:buNone/>
            </a:pPr>
            <a:r>
              <a:rPr lang="de-DE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TTD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515779" y="1699475"/>
            <a:ext cx="154800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 err="1" smtClean="0">
                <a:solidFill>
                  <a:srgbClr val="009999"/>
                </a:solidFill>
              </a:rPr>
              <a:t>Precipitation</a:t>
            </a:r>
            <a:endParaRPr lang="en-US" sz="2000" b="1" dirty="0" err="1" smtClean="0">
              <a:solidFill>
                <a:srgbClr val="009999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875867" y="2963101"/>
            <a:ext cx="126000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Discharge</a:t>
            </a:r>
            <a:endParaRPr lang="en-US" sz="2000" b="1" dirty="0" err="1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3503323" y="2187272"/>
            <a:ext cx="79200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 smtClean="0">
                <a:solidFill>
                  <a:srgbClr val="C00000"/>
                </a:solidFill>
              </a:rPr>
              <a:t>Tracer</a:t>
            </a:r>
            <a:endParaRPr lang="en-US" sz="2000" b="1" dirty="0" err="1" smtClean="0">
              <a:solidFill>
                <a:srgbClr val="C00000"/>
              </a:solidFill>
            </a:endParaRPr>
          </a:p>
        </p:txBody>
      </p:sp>
      <p:sp>
        <p:nvSpPr>
          <p:cNvPr id="34" name="Freihandform 33"/>
          <p:cNvSpPr/>
          <p:nvPr/>
        </p:nvSpPr>
        <p:spPr bwMode="auto">
          <a:xfrm>
            <a:off x="3244027" y="3218423"/>
            <a:ext cx="2908524" cy="661756"/>
          </a:xfrm>
          <a:custGeom>
            <a:avLst/>
            <a:gdLst>
              <a:gd name="connsiteX0" fmla="*/ 0 w 2905570"/>
              <a:gd name="connsiteY0" fmla="*/ 655177 h 658026"/>
              <a:gd name="connsiteX1" fmla="*/ 0 w 2905570"/>
              <a:gd name="connsiteY1" fmla="*/ 592508 h 658026"/>
              <a:gd name="connsiteX2" fmla="*/ 39880 w 2905570"/>
              <a:gd name="connsiteY2" fmla="*/ 623843 h 658026"/>
              <a:gd name="connsiteX3" fmla="*/ 48426 w 2905570"/>
              <a:gd name="connsiteY3" fmla="*/ 521293 h 658026"/>
              <a:gd name="connsiteX4" fmla="*/ 59821 w 2905570"/>
              <a:gd name="connsiteY4" fmla="*/ 313346 h 658026"/>
              <a:gd name="connsiteX5" fmla="*/ 113944 w 2905570"/>
              <a:gd name="connsiteY5" fmla="*/ 279162 h 658026"/>
              <a:gd name="connsiteX6" fmla="*/ 136733 w 2905570"/>
              <a:gd name="connsiteY6" fmla="*/ 427290 h 658026"/>
              <a:gd name="connsiteX7" fmla="*/ 173765 w 2905570"/>
              <a:gd name="connsiteY7" fmla="*/ 546931 h 658026"/>
              <a:gd name="connsiteX8" fmla="*/ 182310 w 2905570"/>
              <a:gd name="connsiteY8" fmla="*/ 558325 h 658026"/>
              <a:gd name="connsiteX9" fmla="*/ 182310 w 2905570"/>
              <a:gd name="connsiteY9" fmla="*/ 250676 h 658026"/>
              <a:gd name="connsiteX10" fmla="*/ 193705 w 2905570"/>
              <a:gd name="connsiteY10" fmla="*/ 54123 h 658026"/>
              <a:gd name="connsiteX11" fmla="*/ 222191 w 2905570"/>
              <a:gd name="connsiteY11" fmla="*/ 242131 h 658026"/>
              <a:gd name="connsiteX12" fmla="*/ 250677 w 2905570"/>
              <a:gd name="connsiteY12" fmla="*/ 338983 h 658026"/>
              <a:gd name="connsiteX13" fmla="*/ 276314 w 2905570"/>
              <a:gd name="connsiteY13" fmla="*/ 501353 h 658026"/>
              <a:gd name="connsiteX14" fmla="*/ 304800 w 2905570"/>
              <a:gd name="connsiteY14" fmla="*/ 538385 h 658026"/>
              <a:gd name="connsiteX15" fmla="*/ 307649 w 2905570"/>
              <a:gd name="connsiteY15" fmla="*/ 432987 h 658026"/>
              <a:gd name="connsiteX16" fmla="*/ 319043 w 2905570"/>
              <a:gd name="connsiteY16" fmla="*/ 344680 h 658026"/>
              <a:gd name="connsiteX17" fmla="*/ 321892 w 2905570"/>
              <a:gd name="connsiteY17" fmla="*/ 19940 h 658026"/>
              <a:gd name="connsiteX18" fmla="*/ 361772 w 2905570"/>
              <a:gd name="connsiteY18" fmla="*/ 321891 h 658026"/>
              <a:gd name="connsiteX19" fmla="*/ 404501 w 2905570"/>
              <a:gd name="connsiteY19" fmla="*/ 113944 h 658026"/>
              <a:gd name="connsiteX20" fmla="*/ 435836 w 2905570"/>
              <a:gd name="connsiteY20" fmla="*/ 222191 h 658026"/>
              <a:gd name="connsiteX21" fmla="*/ 455776 w 2905570"/>
              <a:gd name="connsiteY21" fmla="*/ 125338 h 658026"/>
              <a:gd name="connsiteX22" fmla="*/ 484262 w 2905570"/>
              <a:gd name="connsiteY22" fmla="*/ 373166 h 658026"/>
              <a:gd name="connsiteX23" fmla="*/ 521293 w 2905570"/>
              <a:gd name="connsiteY23" fmla="*/ 481413 h 658026"/>
              <a:gd name="connsiteX24" fmla="*/ 535536 w 2905570"/>
              <a:gd name="connsiteY24" fmla="*/ 336134 h 658026"/>
              <a:gd name="connsiteX25" fmla="*/ 569720 w 2905570"/>
              <a:gd name="connsiteY25" fmla="*/ 0 h 658026"/>
              <a:gd name="connsiteX26" fmla="*/ 603903 w 2905570"/>
              <a:gd name="connsiteY26" fmla="*/ 153824 h 658026"/>
              <a:gd name="connsiteX27" fmla="*/ 609600 w 2905570"/>
              <a:gd name="connsiteY27" fmla="*/ 282011 h 658026"/>
              <a:gd name="connsiteX28" fmla="*/ 635237 w 2905570"/>
              <a:gd name="connsiteY28" fmla="*/ 435835 h 658026"/>
              <a:gd name="connsiteX29" fmla="*/ 649480 w 2905570"/>
              <a:gd name="connsiteY29" fmla="*/ 498505 h 658026"/>
              <a:gd name="connsiteX30" fmla="*/ 677966 w 2905570"/>
              <a:gd name="connsiteY30" fmla="*/ 472867 h 658026"/>
              <a:gd name="connsiteX31" fmla="*/ 706452 w 2905570"/>
              <a:gd name="connsiteY31" fmla="*/ 518445 h 658026"/>
              <a:gd name="connsiteX32" fmla="*/ 734938 w 2905570"/>
              <a:gd name="connsiteY32" fmla="*/ 489959 h 658026"/>
              <a:gd name="connsiteX33" fmla="*/ 777667 w 2905570"/>
              <a:gd name="connsiteY33" fmla="*/ 549779 h 658026"/>
              <a:gd name="connsiteX34" fmla="*/ 820396 w 2905570"/>
              <a:gd name="connsiteY34" fmla="*/ 529839 h 658026"/>
              <a:gd name="connsiteX35" fmla="*/ 837488 w 2905570"/>
              <a:gd name="connsiteY35" fmla="*/ 407349 h 658026"/>
              <a:gd name="connsiteX36" fmla="*/ 871671 w 2905570"/>
              <a:gd name="connsiteY36" fmla="*/ 407349 h 658026"/>
              <a:gd name="connsiteX37" fmla="*/ 888763 w 2905570"/>
              <a:gd name="connsiteY37" fmla="*/ 353226 h 658026"/>
              <a:gd name="connsiteX38" fmla="*/ 914400 w 2905570"/>
              <a:gd name="connsiteY38" fmla="*/ 504202 h 658026"/>
              <a:gd name="connsiteX39" fmla="*/ 942886 w 2905570"/>
              <a:gd name="connsiteY39" fmla="*/ 583962 h 658026"/>
              <a:gd name="connsiteX40" fmla="*/ 985615 w 2905570"/>
              <a:gd name="connsiteY40" fmla="*/ 632389 h 658026"/>
              <a:gd name="connsiteX41" fmla="*/ 1076770 w 2905570"/>
              <a:gd name="connsiteY41" fmla="*/ 652329 h 658026"/>
              <a:gd name="connsiteX42" fmla="*/ 1099559 w 2905570"/>
              <a:gd name="connsiteY42" fmla="*/ 603903 h 658026"/>
              <a:gd name="connsiteX43" fmla="*/ 1130893 w 2905570"/>
              <a:gd name="connsiteY43" fmla="*/ 586811 h 658026"/>
              <a:gd name="connsiteX44" fmla="*/ 1139439 w 2905570"/>
              <a:gd name="connsiteY44" fmla="*/ 427290 h 658026"/>
              <a:gd name="connsiteX45" fmla="*/ 1173622 w 2905570"/>
              <a:gd name="connsiteY45" fmla="*/ 467170 h 658026"/>
              <a:gd name="connsiteX46" fmla="*/ 1202108 w 2905570"/>
              <a:gd name="connsiteY46" fmla="*/ 529839 h 658026"/>
              <a:gd name="connsiteX47" fmla="*/ 1219200 w 2905570"/>
              <a:gd name="connsiteY47" fmla="*/ 424441 h 658026"/>
              <a:gd name="connsiteX48" fmla="*/ 1250535 w 2905570"/>
              <a:gd name="connsiteY48" fmla="*/ 481413 h 658026"/>
              <a:gd name="connsiteX49" fmla="*/ 1261929 w 2905570"/>
              <a:gd name="connsiteY49" fmla="*/ 558325 h 658026"/>
              <a:gd name="connsiteX50" fmla="*/ 1290415 w 2905570"/>
              <a:gd name="connsiteY50" fmla="*/ 595357 h 658026"/>
              <a:gd name="connsiteX51" fmla="*/ 1304658 w 2905570"/>
              <a:gd name="connsiteY51" fmla="*/ 518445 h 658026"/>
              <a:gd name="connsiteX52" fmla="*/ 1347387 w 2905570"/>
              <a:gd name="connsiteY52" fmla="*/ 606751 h 658026"/>
              <a:gd name="connsiteX53" fmla="*/ 1401510 w 2905570"/>
              <a:gd name="connsiteY53" fmla="*/ 638086 h 658026"/>
              <a:gd name="connsiteX54" fmla="*/ 1435693 w 2905570"/>
              <a:gd name="connsiteY54" fmla="*/ 643783 h 658026"/>
              <a:gd name="connsiteX55" fmla="*/ 1447088 w 2905570"/>
              <a:gd name="connsiteY55" fmla="*/ 572568 h 658026"/>
              <a:gd name="connsiteX56" fmla="*/ 1469877 w 2905570"/>
              <a:gd name="connsiteY56" fmla="*/ 629540 h 658026"/>
              <a:gd name="connsiteX57" fmla="*/ 1515454 w 2905570"/>
              <a:gd name="connsiteY57" fmla="*/ 646632 h 658026"/>
              <a:gd name="connsiteX58" fmla="*/ 1541092 w 2905570"/>
              <a:gd name="connsiteY58" fmla="*/ 626691 h 658026"/>
              <a:gd name="connsiteX59" fmla="*/ 1575275 w 2905570"/>
              <a:gd name="connsiteY59" fmla="*/ 646632 h 658026"/>
              <a:gd name="connsiteX60" fmla="*/ 1600912 w 2905570"/>
              <a:gd name="connsiteY60" fmla="*/ 566871 h 658026"/>
              <a:gd name="connsiteX61" fmla="*/ 1649338 w 2905570"/>
              <a:gd name="connsiteY61" fmla="*/ 581114 h 658026"/>
              <a:gd name="connsiteX62" fmla="*/ 1677824 w 2905570"/>
              <a:gd name="connsiteY62" fmla="*/ 612448 h 658026"/>
              <a:gd name="connsiteX63" fmla="*/ 1712007 w 2905570"/>
              <a:gd name="connsiteY63" fmla="*/ 638086 h 658026"/>
              <a:gd name="connsiteX64" fmla="*/ 1723402 w 2905570"/>
              <a:gd name="connsiteY64" fmla="*/ 552628 h 658026"/>
              <a:gd name="connsiteX65" fmla="*/ 1760434 w 2905570"/>
              <a:gd name="connsiteY65" fmla="*/ 564022 h 658026"/>
              <a:gd name="connsiteX66" fmla="*/ 1788920 w 2905570"/>
              <a:gd name="connsiteY66" fmla="*/ 612448 h 658026"/>
              <a:gd name="connsiteX67" fmla="*/ 1840194 w 2905570"/>
              <a:gd name="connsiteY67" fmla="*/ 640934 h 658026"/>
              <a:gd name="connsiteX68" fmla="*/ 1857286 w 2905570"/>
              <a:gd name="connsiteY68" fmla="*/ 612448 h 658026"/>
              <a:gd name="connsiteX69" fmla="*/ 1865832 w 2905570"/>
              <a:gd name="connsiteY69" fmla="*/ 521293 h 658026"/>
              <a:gd name="connsiteX70" fmla="*/ 1894318 w 2905570"/>
              <a:gd name="connsiteY70" fmla="*/ 589660 h 658026"/>
              <a:gd name="connsiteX71" fmla="*/ 1954138 w 2905570"/>
              <a:gd name="connsiteY71" fmla="*/ 541233 h 658026"/>
              <a:gd name="connsiteX72" fmla="*/ 1965533 w 2905570"/>
              <a:gd name="connsiteY72" fmla="*/ 575417 h 658026"/>
              <a:gd name="connsiteX73" fmla="*/ 1994019 w 2905570"/>
              <a:gd name="connsiteY73" fmla="*/ 538385 h 658026"/>
              <a:gd name="connsiteX74" fmla="*/ 2019656 w 2905570"/>
              <a:gd name="connsiteY74" fmla="*/ 609600 h 658026"/>
              <a:gd name="connsiteX75" fmla="*/ 2050991 w 2905570"/>
              <a:gd name="connsiteY75" fmla="*/ 626691 h 658026"/>
              <a:gd name="connsiteX76" fmla="*/ 2079477 w 2905570"/>
              <a:gd name="connsiteY76" fmla="*/ 595357 h 658026"/>
              <a:gd name="connsiteX77" fmla="*/ 2113660 w 2905570"/>
              <a:gd name="connsiteY77" fmla="*/ 535536 h 658026"/>
              <a:gd name="connsiteX78" fmla="*/ 2142146 w 2905570"/>
              <a:gd name="connsiteY78" fmla="*/ 581114 h 658026"/>
              <a:gd name="connsiteX79" fmla="*/ 2176329 w 2905570"/>
              <a:gd name="connsiteY79" fmla="*/ 632389 h 658026"/>
              <a:gd name="connsiteX80" fmla="*/ 2193421 w 2905570"/>
              <a:gd name="connsiteY80" fmla="*/ 635237 h 658026"/>
              <a:gd name="connsiteX81" fmla="*/ 2221907 w 2905570"/>
              <a:gd name="connsiteY81" fmla="*/ 618146 h 658026"/>
              <a:gd name="connsiteX82" fmla="*/ 2256090 w 2905570"/>
              <a:gd name="connsiteY82" fmla="*/ 623843 h 658026"/>
              <a:gd name="connsiteX83" fmla="*/ 2278879 w 2905570"/>
              <a:gd name="connsiteY83" fmla="*/ 618146 h 658026"/>
              <a:gd name="connsiteX84" fmla="*/ 2315910 w 2905570"/>
              <a:gd name="connsiteY84" fmla="*/ 640934 h 658026"/>
              <a:gd name="connsiteX85" fmla="*/ 2333002 w 2905570"/>
              <a:gd name="connsiteY85" fmla="*/ 632389 h 658026"/>
              <a:gd name="connsiteX86" fmla="*/ 2333002 w 2905570"/>
              <a:gd name="connsiteY86" fmla="*/ 632389 h 658026"/>
              <a:gd name="connsiteX87" fmla="*/ 2381428 w 2905570"/>
              <a:gd name="connsiteY87" fmla="*/ 606751 h 658026"/>
              <a:gd name="connsiteX88" fmla="*/ 2404217 w 2905570"/>
              <a:gd name="connsiteY88" fmla="*/ 632389 h 658026"/>
              <a:gd name="connsiteX89" fmla="*/ 2432703 w 2905570"/>
              <a:gd name="connsiteY89" fmla="*/ 603903 h 658026"/>
              <a:gd name="connsiteX90" fmla="*/ 2469735 w 2905570"/>
              <a:gd name="connsiteY90" fmla="*/ 640934 h 658026"/>
              <a:gd name="connsiteX91" fmla="*/ 2538101 w 2905570"/>
              <a:gd name="connsiteY91" fmla="*/ 649480 h 658026"/>
              <a:gd name="connsiteX92" fmla="*/ 2569436 w 2905570"/>
              <a:gd name="connsiteY92" fmla="*/ 640934 h 658026"/>
              <a:gd name="connsiteX93" fmla="*/ 2592224 w 2905570"/>
              <a:gd name="connsiteY93" fmla="*/ 658026 h 658026"/>
              <a:gd name="connsiteX94" fmla="*/ 2646348 w 2905570"/>
              <a:gd name="connsiteY94" fmla="*/ 632389 h 658026"/>
              <a:gd name="connsiteX95" fmla="*/ 2663439 w 2905570"/>
              <a:gd name="connsiteY95" fmla="*/ 640934 h 658026"/>
              <a:gd name="connsiteX96" fmla="*/ 2686228 w 2905570"/>
              <a:gd name="connsiteY96" fmla="*/ 603903 h 658026"/>
              <a:gd name="connsiteX97" fmla="*/ 2717563 w 2905570"/>
              <a:gd name="connsiteY97" fmla="*/ 635237 h 658026"/>
              <a:gd name="connsiteX98" fmla="*/ 2746049 w 2905570"/>
              <a:gd name="connsiteY98" fmla="*/ 635237 h 658026"/>
              <a:gd name="connsiteX99" fmla="*/ 2765989 w 2905570"/>
              <a:gd name="connsiteY99" fmla="*/ 620994 h 658026"/>
              <a:gd name="connsiteX100" fmla="*/ 2794475 w 2905570"/>
              <a:gd name="connsiteY100" fmla="*/ 643783 h 658026"/>
              <a:gd name="connsiteX101" fmla="*/ 2825809 w 2905570"/>
              <a:gd name="connsiteY101" fmla="*/ 652329 h 658026"/>
              <a:gd name="connsiteX102" fmla="*/ 2854295 w 2905570"/>
              <a:gd name="connsiteY102" fmla="*/ 638086 h 658026"/>
              <a:gd name="connsiteX103" fmla="*/ 2905570 w 2905570"/>
              <a:gd name="connsiteY103" fmla="*/ 655177 h 658026"/>
              <a:gd name="connsiteX104" fmla="*/ 0 w 2905570"/>
              <a:gd name="connsiteY104" fmla="*/ 655177 h 658026"/>
              <a:gd name="connsiteX0" fmla="*/ 0 w 2905570"/>
              <a:gd name="connsiteY0" fmla="*/ 655177 h 658026"/>
              <a:gd name="connsiteX1" fmla="*/ 0 w 2905570"/>
              <a:gd name="connsiteY1" fmla="*/ 592508 h 658026"/>
              <a:gd name="connsiteX2" fmla="*/ 39880 w 2905570"/>
              <a:gd name="connsiteY2" fmla="*/ 623843 h 658026"/>
              <a:gd name="connsiteX3" fmla="*/ 48426 w 2905570"/>
              <a:gd name="connsiteY3" fmla="*/ 521293 h 658026"/>
              <a:gd name="connsiteX4" fmla="*/ 59821 w 2905570"/>
              <a:gd name="connsiteY4" fmla="*/ 313346 h 658026"/>
              <a:gd name="connsiteX5" fmla="*/ 113944 w 2905570"/>
              <a:gd name="connsiteY5" fmla="*/ 279162 h 658026"/>
              <a:gd name="connsiteX6" fmla="*/ 136733 w 2905570"/>
              <a:gd name="connsiteY6" fmla="*/ 427290 h 658026"/>
              <a:gd name="connsiteX7" fmla="*/ 173765 w 2905570"/>
              <a:gd name="connsiteY7" fmla="*/ 546931 h 658026"/>
              <a:gd name="connsiteX8" fmla="*/ 182310 w 2905570"/>
              <a:gd name="connsiteY8" fmla="*/ 558325 h 658026"/>
              <a:gd name="connsiteX9" fmla="*/ 182310 w 2905570"/>
              <a:gd name="connsiteY9" fmla="*/ 250676 h 658026"/>
              <a:gd name="connsiteX10" fmla="*/ 193705 w 2905570"/>
              <a:gd name="connsiteY10" fmla="*/ 54123 h 658026"/>
              <a:gd name="connsiteX11" fmla="*/ 222191 w 2905570"/>
              <a:gd name="connsiteY11" fmla="*/ 242131 h 658026"/>
              <a:gd name="connsiteX12" fmla="*/ 250677 w 2905570"/>
              <a:gd name="connsiteY12" fmla="*/ 338983 h 658026"/>
              <a:gd name="connsiteX13" fmla="*/ 276314 w 2905570"/>
              <a:gd name="connsiteY13" fmla="*/ 501353 h 658026"/>
              <a:gd name="connsiteX14" fmla="*/ 304800 w 2905570"/>
              <a:gd name="connsiteY14" fmla="*/ 538385 h 658026"/>
              <a:gd name="connsiteX15" fmla="*/ 307649 w 2905570"/>
              <a:gd name="connsiteY15" fmla="*/ 432987 h 658026"/>
              <a:gd name="connsiteX16" fmla="*/ 319043 w 2905570"/>
              <a:gd name="connsiteY16" fmla="*/ 344680 h 658026"/>
              <a:gd name="connsiteX17" fmla="*/ 321892 w 2905570"/>
              <a:gd name="connsiteY17" fmla="*/ 19940 h 658026"/>
              <a:gd name="connsiteX18" fmla="*/ 361772 w 2905570"/>
              <a:gd name="connsiteY18" fmla="*/ 321891 h 658026"/>
              <a:gd name="connsiteX19" fmla="*/ 404501 w 2905570"/>
              <a:gd name="connsiteY19" fmla="*/ 113944 h 658026"/>
              <a:gd name="connsiteX20" fmla="*/ 435836 w 2905570"/>
              <a:gd name="connsiteY20" fmla="*/ 222191 h 658026"/>
              <a:gd name="connsiteX21" fmla="*/ 467171 w 2905570"/>
              <a:gd name="connsiteY21" fmla="*/ 119641 h 658026"/>
              <a:gd name="connsiteX22" fmla="*/ 484262 w 2905570"/>
              <a:gd name="connsiteY22" fmla="*/ 373166 h 658026"/>
              <a:gd name="connsiteX23" fmla="*/ 521293 w 2905570"/>
              <a:gd name="connsiteY23" fmla="*/ 481413 h 658026"/>
              <a:gd name="connsiteX24" fmla="*/ 535536 w 2905570"/>
              <a:gd name="connsiteY24" fmla="*/ 336134 h 658026"/>
              <a:gd name="connsiteX25" fmla="*/ 569720 w 2905570"/>
              <a:gd name="connsiteY25" fmla="*/ 0 h 658026"/>
              <a:gd name="connsiteX26" fmla="*/ 603903 w 2905570"/>
              <a:gd name="connsiteY26" fmla="*/ 153824 h 658026"/>
              <a:gd name="connsiteX27" fmla="*/ 609600 w 2905570"/>
              <a:gd name="connsiteY27" fmla="*/ 282011 h 658026"/>
              <a:gd name="connsiteX28" fmla="*/ 635237 w 2905570"/>
              <a:gd name="connsiteY28" fmla="*/ 435835 h 658026"/>
              <a:gd name="connsiteX29" fmla="*/ 649480 w 2905570"/>
              <a:gd name="connsiteY29" fmla="*/ 498505 h 658026"/>
              <a:gd name="connsiteX30" fmla="*/ 677966 w 2905570"/>
              <a:gd name="connsiteY30" fmla="*/ 472867 h 658026"/>
              <a:gd name="connsiteX31" fmla="*/ 706452 w 2905570"/>
              <a:gd name="connsiteY31" fmla="*/ 518445 h 658026"/>
              <a:gd name="connsiteX32" fmla="*/ 734938 w 2905570"/>
              <a:gd name="connsiteY32" fmla="*/ 489959 h 658026"/>
              <a:gd name="connsiteX33" fmla="*/ 777667 w 2905570"/>
              <a:gd name="connsiteY33" fmla="*/ 549779 h 658026"/>
              <a:gd name="connsiteX34" fmla="*/ 820396 w 2905570"/>
              <a:gd name="connsiteY34" fmla="*/ 529839 h 658026"/>
              <a:gd name="connsiteX35" fmla="*/ 837488 w 2905570"/>
              <a:gd name="connsiteY35" fmla="*/ 407349 h 658026"/>
              <a:gd name="connsiteX36" fmla="*/ 871671 w 2905570"/>
              <a:gd name="connsiteY36" fmla="*/ 407349 h 658026"/>
              <a:gd name="connsiteX37" fmla="*/ 888763 w 2905570"/>
              <a:gd name="connsiteY37" fmla="*/ 353226 h 658026"/>
              <a:gd name="connsiteX38" fmla="*/ 914400 w 2905570"/>
              <a:gd name="connsiteY38" fmla="*/ 504202 h 658026"/>
              <a:gd name="connsiteX39" fmla="*/ 942886 w 2905570"/>
              <a:gd name="connsiteY39" fmla="*/ 583962 h 658026"/>
              <a:gd name="connsiteX40" fmla="*/ 985615 w 2905570"/>
              <a:gd name="connsiteY40" fmla="*/ 632389 h 658026"/>
              <a:gd name="connsiteX41" fmla="*/ 1076770 w 2905570"/>
              <a:gd name="connsiteY41" fmla="*/ 652329 h 658026"/>
              <a:gd name="connsiteX42" fmla="*/ 1099559 w 2905570"/>
              <a:gd name="connsiteY42" fmla="*/ 603903 h 658026"/>
              <a:gd name="connsiteX43" fmla="*/ 1130893 w 2905570"/>
              <a:gd name="connsiteY43" fmla="*/ 586811 h 658026"/>
              <a:gd name="connsiteX44" fmla="*/ 1139439 w 2905570"/>
              <a:gd name="connsiteY44" fmla="*/ 427290 h 658026"/>
              <a:gd name="connsiteX45" fmla="*/ 1173622 w 2905570"/>
              <a:gd name="connsiteY45" fmla="*/ 467170 h 658026"/>
              <a:gd name="connsiteX46" fmla="*/ 1202108 w 2905570"/>
              <a:gd name="connsiteY46" fmla="*/ 529839 h 658026"/>
              <a:gd name="connsiteX47" fmla="*/ 1219200 w 2905570"/>
              <a:gd name="connsiteY47" fmla="*/ 424441 h 658026"/>
              <a:gd name="connsiteX48" fmla="*/ 1250535 w 2905570"/>
              <a:gd name="connsiteY48" fmla="*/ 481413 h 658026"/>
              <a:gd name="connsiteX49" fmla="*/ 1261929 w 2905570"/>
              <a:gd name="connsiteY49" fmla="*/ 558325 h 658026"/>
              <a:gd name="connsiteX50" fmla="*/ 1290415 w 2905570"/>
              <a:gd name="connsiteY50" fmla="*/ 595357 h 658026"/>
              <a:gd name="connsiteX51" fmla="*/ 1304658 w 2905570"/>
              <a:gd name="connsiteY51" fmla="*/ 518445 h 658026"/>
              <a:gd name="connsiteX52" fmla="*/ 1347387 w 2905570"/>
              <a:gd name="connsiteY52" fmla="*/ 606751 h 658026"/>
              <a:gd name="connsiteX53" fmla="*/ 1401510 w 2905570"/>
              <a:gd name="connsiteY53" fmla="*/ 638086 h 658026"/>
              <a:gd name="connsiteX54" fmla="*/ 1435693 w 2905570"/>
              <a:gd name="connsiteY54" fmla="*/ 643783 h 658026"/>
              <a:gd name="connsiteX55" fmla="*/ 1447088 w 2905570"/>
              <a:gd name="connsiteY55" fmla="*/ 572568 h 658026"/>
              <a:gd name="connsiteX56" fmla="*/ 1469877 w 2905570"/>
              <a:gd name="connsiteY56" fmla="*/ 629540 h 658026"/>
              <a:gd name="connsiteX57" fmla="*/ 1515454 w 2905570"/>
              <a:gd name="connsiteY57" fmla="*/ 646632 h 658026"/>
              <a:gd name="connsiteX58" fmla="*/ 1541092 w 2905570"/>
              <a:gd name="connsiteY58" fmla="*/ 626691 h 658026"/>
              <a:gd name="connsiteX59" fmla="*/ 1575275 w 2905570"/>
              <a:gd name="connsiteY59" fmla="*/ 646632 h 658026"/>
              <a:gd name="connsiteX60" fmla="*/ 1600912 w 2905570"/>
              <a:gd name="connsiteY60" fmla="*/ 566871 h 658026"/>
              <a:gd name="connsiteX61" fmla="*/ 1649338 w 2905570"/>
              <a:gd name="connsiteY61" fmla="*/ 581114 h 658026"/>
              <a:gd name="connsiteX62" fmla="*/ 1677824 w 2905570"/>
              <a:gd name="connsiteY62" fmla="*/ 612448 h 658026"/>
              <a:gd name="connsiteX63" fmla="*/ 1712007 w 2905570"/>
              <a:gd name="connsiteY63" fmla="*/ 638086 h 658026"/>
              <a:gd name="connsiteX64" fmla="*/ 1723402 w 2905570"/>
              <a:gd name="connsiteY64" fmla="*/ 552628 h 658026"/>
              <a:gd name="connsiteX65" fmla="*/ 1760434 w 2905570"/>
              <a:gd name="connsiteY65" fmla="*/ 564022 h 658026"/>
              <a:gd name="connsiteX66" fmla="*/ 1788920 w 2905570"/>
              <a:gd name="connsiteY66" fmla="*/ 612448 h 658026"/>
              <a:gd name="connsiteX67" fmla="*/ 1840194 w 2905570"/>
              <a:gd name="connsiteY67" fmla="*/ 640934 h 658026"/>
              <a:gd name="connsiteX68" fmla="*/ 1857286 w 2905570"/>
              <a:gd name="connsiteY68" fmla="*/ 612448 h 658026"/>
              <a:gd name="connsiteX69" fmla="*/ 1865832 w 2905570"/>
              <a:gd name="connsiteY69" fmla="*/ 521293 h 658026"/>
              <a:gd name="connsiteX70" fmla="*/ 1894318 w 2905570"/>
              <a:gd name="connsiteY70" fmla="*/ 589660 h 658026"/>
              <a:gd name="connsiteX71" fmla="*/ 1954138 w 2905570"/>
              <a:gd name="connsiteY71" fmla="*/ 541233 h 658026"/>
              <a:gd name="connsiteX72" fmla="*/ 1965533 w 2905570"/>
              <a:gd name="connsiteY72" fmla="*/ 575417 h 658026"/>
              <a:gd name="connsiteX73" fmla="*/ 1994019 w 2905570"/>
              <a:gd name="connsiteY73" fmla="*/ 538385 h 658026"/>
              <a:gd name="connsiteX74" fmla="*/ 2019656 w 2905570"/>
              <a:gd name="connsiteY74" fmla="*/ 609600 h 658026"/>
              <a:gd name="connsiteX75" fmla="*/ 2050991 w 2905570"/>
              <a:gd name="connsiteY75" fmla="*/ 626691 h 658026"/>
              <a:gd name="connsiteX76" fmla="*/ 2079477 w 2905570"/>
              <a:gd name="connsiteY76" fmla="*/ 595357 h 658026"/>
              <a:gd name="connsiteX77" fmla="*/ 2113660 w 2905570"/>
              <a:gd name="connsiteY77" fmla="*/ 535536 h 658026"/>
              <a:gd name="connsiteX78" fmla="*/ 2142146 w 2905570"/>
              <a:gd name="connsiteY78" fmla="*/ 581114 h 658026"/>
              <a:gd name="connsiteX79" fmla="*/ 2176329 w 2905570"/>
              <a:gd name="connsiteY79" fmla="*/ 632389 h 658026"/>
              <a:gd name="connsiteX80" fmla="*/ 2193421 w 2905570"/>
              <a:gd name="connsiteY80" fmla="*/ 635237 h 658026"/>
              <a:gd name="connsiteX81" fmla="*/ 2221907 w 2905570"/>
              <a:gd name="connsiteY81" fmla="*/ 618146 h 658026"/>
              <a:gd name="connsiteX82" fmla="*/ 2256090 w 2905570"/>
              <a:gd name="connsiteY82" fmla="*/ 623843 h 658026"/>
              <a:gd name="connsiteX83" fmla="*/ 2278879 w 2905570"/>
              <a:gd name="connsiteY83" fmla="*/ 618146 h 658026"/>
              <a:gd name="connsiteX84" fmla="*/ 2315910 w 2905570"/>
              <a:gd name="connsiteY84" fmla="*/ 640934 h 658026"/>
              <a:gd name="connsiteX85" fmla="*/ 2333002 w 2905570"/>
              <a:gd name="connsiteY85" fmla="*/ 632389 h 658026"/>
              <a:gd name="connsiteX86" fmla="*/ 2333002 w 2905570"/>
              <a:gd name="connsiteY86" fmla="*/ 632389 h 658026"/>
              <a:gd name="connsiteX87" fmla="*/ 2381428 w 2905570"/>
              <a:gd name="connsiteY87" fmla="*/ 606751 h 658026"/>
              <a:gd name="connsiteX88" fmla="*/ 2404217 w 2905570"/>
              <a:gd name="connsiteY88" fmla="*/ 632389 h 658026"/>
              <a:gd name="connsiteX89" fmla="*/ 2432703 w 2905570"/>
              <a:gd name="connsiteY89" fmla="*/ 603903 h 658026"/>
              <a:gd name="connsiteX90" fmla="*/ 2469735 w 2905570"/>
              <a:gd name="connsiteY90" fmla="*/ 640934 h 658026"/>
              <a:gd name="connsiteX91" fmla="*/ 2538101 w 2905570"/>
              <a:gd name="connsiteY91" fmla="*/ 649480 h 658026"/>
              <a:gd name="connsiteX92" fmla="*/ 2569436 w 2905570"/>
              <a:gd name="connsiteY92" fmla="*/ 640934 h 658026"/>
              <a:gd name="connsiteX93" fmla="*/ 2592224 w 2905570"/>
              <a:gd name="connsiteY93" fmla="*/ 658026 h 658026"/>
              <a:gd name="connsiteX94" fmla="*/ 2646348 w 2905570"/>
              <a:gd name="connsiteY94" fmla="*/ 632389 h 658026"/>
              <a:gd name="connsiteX95" fmla="*/ 2663439 w 2905570"/>
              <a:gd name="connsiteY95" fmla="*/ 640934 h 658026"/>
              <a:gd name="connsiteX96" fmla="*/ 2686228 w 2905570"/>
              <a:gd name="connsiteY96" fmla="*/ 603903 h 658026"/>
              <a:gd name="connsiteX97" fmla="*/ 2717563 w 2905570"/>
              <a:gd name="connsiteY97" fmla="*/ 635237 h 658026"/>
              <a:gd name="connsiteX98" fmla="*/ 2746049 w 2905570"/>
              <a:gd name="connsiteY98" fmla="*/ 635237 h 658026"/>
              <a:gd name="connsiteX99" fmla="*/ 2765989 w 2905570"/>
              <a:gd name="connsiteY99" fmla="*/ 620994 h 658026"/>
              <a:gd name="connsiteX100" fmla="*/ 2794475 w 2905570"/>
              <a:gd name="connsiteY100" fmla="*/ 643783 h 658026"/>
              <a:gd name="connsiteX101" fmla="*/ 2825809 w 2905570"/>
              <a:gd name="connsiteY101" fmla="*/ 652329 h 658026"/>
              <a:gd name="connsiteX102" fmla="*/ 2854295 w 2905570"/>
              <a:gd name="connsiteY102" fmla="*/ 638086 h 658026"/>
              <a:gd name="connsiteX103" fmla="*/ 2905570 w 2905570"/>
              <a:gd name="connsiteY103" fmla="*/ 655177 h 658026"/>
              <a:gd name="connsiteX104" fmla="*/ 0 w 2905570"/>
              <a:gd name="connsiteY104" fmla="*/ 655177 h 658026"/>
              <a:gd name="connsiteX0" fmla="*/ 0 w 2905570"/>
              <a:gd name="connsiteY0" fmla="*/ 655177 h 658026"/>
              <a:gd name="connsiteX1" fmla="*/ 0 w 2905570"/>
              <a:gd name="connsiteY1" fmla="*/ 592508 h 658026"/>
              <a:gd name="connsiteX2" fmla="*/ 39880 w 2905570"/>
              <a:gd name="connsiteY2" fmla="*/ 623843 h 658026"/>
              <a:gd name="connsiteX3" fmla="*/ 48426 w 2905570"/>
              <a:gd name="connsiteY3" fmla="*/ 521293 h 658026"/>
              <a:gd name="connsiteX4" fmla="*/ 59821 w 2905570"/>
              <a:gd name="connsiteY4" fmla="*/ 313346 h 658026"/>
              <a:gd name="connsiteX5" fmla="*/ 113944 w 2905570"/>
              <a:gd name="connsiteY5" fmla="*/ 279162 h 658026"/>
              <a:gd name="connsiteX6" fmla="*/ 136733 w 2905570"/>
              <a:gd name="connsiteY6" fmla="*/ 427290 h 658026"/>
              <a:gd name="connsiteX7" fmla="*/ 173765 w 2905570"/>
              <a:gd name="connsiteY7" fmla="*/ 546931 h 658026"/>
              <a:gd name="connsiteX8" fmla="*/ 182310 w 2905570"/>
              <a:gd name="connsiteY8" fmla="*/ 558325 h 658026"/>
              <a:gd name="connsiteX9" fmla="*/ 182310 w 2905570"/>
              <a:gd name="connsiteY9" fmla="*/ 250676 h 658026"/>
              <a:gd name="connsiteX10" fmla="*/ 193705 w 2905570"/>
              <a:gd name="connsiteY10" fmla="*/ 54123 h 658026"/>
              <a:gd name="connsiteX11" fmla="*/ 222191 w 2905570"/>
              <a:gd name="connsiteY11" fmla="*/ 242131 h 658026"/>
              <a:gd name="connsiteX12" fmla="*/ 250677 w 2905570"/>
              <a:gd name="connsiteY12" fmla="*/ 338983 h 658026"/>
              <a:gd name="connsiteX13" fmla="*/ 276314 w 2905570"/>
              <a:gd name="connsiteY13" fmla="*/ 501353 h 658026"/>
              <a:gd name="connsiteX14" fmla="*/ 304800 w 2905570"/>
              <a:gd name="connsiteY14" fmla="*/ 538385 h 658026"/>
              <a:gd name="connsiteX15" fmla="*/ 307649 w 2905570"/>
              <a:gd name="connsiteY15" fmla="*/ 432987 h 658026"/>
              <a:gd name="connsiteX16" fmla="*/ 319043 w 2905570"/>
              <a:gd name="connsiteY16" fmla="*/ 344680 h 658026"/>
              <a:gd name="connsiteX17" fmla="*/ 321892 w 2905570"/>
              <a:gd name="connsiteY17" fmla="*/ 19940 h 658026"/>
              <a:gd name="connsiteX18" fmla="*/ 361772 w 2905570"/>
              <a:gd name="connsiteY18" fmla="*/ 321891 h 658026"/>
              <a:gd name="connsiteX19" fmla="*/ 404501 w 2905570"/>
              <a:gd name="connsiteY19" fmla="*/ 113944 h 658026"/>
              <a:gd name="connsiteX20" fmla="*/ 435836 w 2905570"/>
              <a:gd name="connsiteY20" fmla="*/ 222191 h 658026"/>
              <a:gd name="connsiteX21" fmla="*/ 464322 w 2905570"/>
              <a:gd name="connsiteY21" fmla="*/ 105398 h 658026"/>
              <a:gd name="connsiteX22" fmla="*/ 484262 w 2905570"/>
              <a:gd name="connsiteY22" fmla="*/ 373166 h 658026"/>
              <a:gd name="connsiteX23" fmla="*/ 521293 w 2905570"/>
              <a:gd name="connsiteY23" fmla="*/ 481413 h 658026"/>
              <a:gd name="connsiteX24" fmla="*/ 535536 w 2905570"/>
              <a:gd name="connsiteY24" fmla="*/ 336134 h 658026"/>
              <a:gd name="connsiteX25" fmla="*/ 569720 w 2905570"/>
              <a:gd name="connsiteY25" fmla="*/ 0 h 658026"/>
              <a:gd name="connsiteX26" fmla="*/ 603903 w 2905570"/>
              <a:gd name="connsiteY26" fmla="*/ 153824 h 658026"/>
              <a:gd name="connsiteX27" fmla="*/ 609600 w 2905570"/>
              <a:gd name="connsiteY27" fmla="*/ 282011 h 658026"/>
              <a:gd name="connsiteX28" fmla="*/ 635237 w 2905570"/>
              <a:gd name="connsiteY28" fmla="*/ 435835 h 658026"/>
              <a:gd name="connsiteX29" fmla="*/ 649480 w 2905570"/>
              <a:gd name="connsiteY29" fmla="*/ 498505 h 658026"/>
              <a:gd name="connsiteX30" fmla="*/ 677966 w 2905570"/>
              <a:gd name="connsiteY30" fmla="*/ 472867 h 658026"/>
              <a:gd name="connsiteX31" fmla="*/ 706452 w 2905570"/>
              <a:gd name="connsiteY31" fmla="*/ 518445 h 658026"/>
              <a:gd name="connsiteX32" fmla="*/ 734938 w 2905570"/>
              <a:gd name="connsiteY32" fmla="*/ 489959 h 658026"/>
              <a:gd name="connsiteX33" fmla="*/ 777667 w 2905570"/>
              <a:gd name="connsiteY33" fmla="*/ 549779 h 658026"/>
              <a:gd name="connsiteX34" fmla="*/ 820396 w 2905570"/>
              <a:gd name="connsiteY34" fmla="*/ 529839 h 658026"/>
              <a:gd name="connsiteX35" fmla="*/ 837488 w 2905570"/>
              <a:gd name="connsiteY35" fmla="*/ 407349 h 658026"/>
              <a:gd name="connsiteX36" fmla="*/ 871671 w 2905570"/>
              <a:gd name="connsiteY36" fmla="*/ 407349 h 658026"/>
              <a:gd name="connsiteX37" fmla="*/ 888763 w 2905570"/>
              <a:gd name="connsiteY37" fmla="*/ 353226 h 658026"/>
              <a:gd name="connsiteX38" fmla="*/ 914400 w 2905570"/>
              <a:gd name="connsiteY38" fmla="*/ 504202 h 658026"/>
              <a:gd name="connsiteX39" fmla="*/ 942886 w 2905570"/>
              <a:gd name="connsiteY39" fmla="*/ 583962 h 658026"/>
              <a:gd name="connsiteX40" fmla="*/ 985615 w 2905570"/>
              <a:gd name="connsiteY40" fmla="*/ 632389 h 658026"/>
              <a:gd name="connsiteX41" fmla="*/ 1076770 w 2905570"/>
              <a:gd name="connsiteY41" fmla="*/ 652329 h 658026"/>
              <a:gd name="connsiteX42" fmla="*/ 1099559 w 2905570"/>
              <a:gd name="connsiteY42" fmla="*/ 603903 h 658026"/>
              <a:gd name="connsiteX43" fmla="*/ 1130893 w 2905570"/>
              <a:gd name="connsiteY43" fmla="*/ 586811 h 658026"/>
              <a:gd name="connsiteX44" fmla="*/ 1139439 w 2905570"/>
              <a:gd name="connsiteY44" fmla="*/ 427290 h 658026"/>
              <a:gd name="connsiteX45" fmla="*/ 1173622 w 2905570"/>
              <a:gd name="connsiteY45" fmla="*/ 467170 h 658026"/>
              <a:gd name="connsiteX46" fmla="*/ 1202108 w 2905570"/>
              <a:gd name="connsiteY46" fmla="*/ 529839 h 658026"/>
              <a:gd name="connsiteX47" fmla="*/ 1219200 w 2905570"/>
              <a:gd name="connsiteY47" fmla="*/ 424441 h 658026"/>
              <a:gd name="connsiteX48" fmla="*/ 1250535 w 2905570"/>
              <a:gd name="connsiteY48" fmla="*/ 481413 h 658026"/>
              <a:gd name="connsiteX49" fmla="*/ 1261929 w 2905570"/>
              <a:gd name="connsiteY49" fmla="*/ 558325 h 658026"/>
              <a:gd name="connsiteX50" fmla="*/ 1290415 w 2905570"/>
              <a:gd name="connsiteY50" fmla="*/ 595357 h 658026"/>
              <a:gd name="connsiteX51" fmla="*/ 1304658 w 2905570"/>
              <a:gd name="connsiteY51" fmla="*/ 518445 h 658026"/>
              <a:gd name="connsiteX52" fmla="*/ 1347387 w 2905570"/>
              <a:gd name="connsiteY52" fmla="*/ 606751 h 658026"/>
              <a:gd name="connsiteX53" fmla="*/ 1401510 w 2905570"/>
              <a:gd name="connsiteY53" fmla="*/ 638086 h 658026"/>
              <a:gd name="connsiteX54" fmla="*/ 1435693 w 2905570"/>
              <a:gd name="connsiteY54" fmla="*/ 643783 h 658026"/>
              <a:gd name="connsiteX55" fmla="*/ 1447088 w 2905570"/>
              <a:gd name="connsiteY55" fmla="*/ 572568 h 658026"/>
              <a:gd name="connsiteX56" fmla="*/ 1469877 w 2905570"/>
              <a:gd name="connsiteY56" fmla="*/ 629540 h 658026"/>
              <a:gd name="connsiteX57" fmla="*/ 1515454 w 2905570"/>
              <a:gd name="connsiteY57" fmla="*/ 646632 h 658026"/>
              <a:gd name="connsiteX58" fmla="*/ 1541092 w 2905570"/>
              <a:gd name="connsiteY58" fmla="*/ 626691 h 658026"/>
              <a:gd name="connsiteX59" fmla="*/ 1575275 w 2905570"/>
              <a:gd name="connsiteY59" fmla="*/ 646632 h 658026"/>
              <a:gd name="connsiteX60" fmla="*/ 1600912 w 2905570"/>
              <a:gd name="connsiteY60" fmla="*/ 566871 h 658026"/>
              <a:gd name="connsiteX61" fmla="*/ 1649338 w 2905570"/>
              <a:gd name="connsiteY61" fmla="*/ 581114 h 658026"/>
              <a:gd name="connsiteX62" fmla="*/ 1677824 w 2905570"/>
              <a:gd name="connsiteY62" fmla="*/ 612448 h 658026"/>
              <a:gd name="connsiteX63" fmla="*/ 1712007 w 2905570"/>
              <a:gd name="connsiteY63" fmla="*/ 638086 h 658026"/>
              <a:gd name="connsiteX64" fmla="*/ 1723402 w 2905570"/>
              <a:gd name="connsiteY64" fmla="*/ 552628 h 658026"/>
              <a:gd name="connsiteX65" fmla="*/ 1760434 w 2905570"/>
              <a:gd name="connsiteY65" fmla="*/ 564022 h 658026"/>
              <a:gd name="connsiteX66" fmla="*/ 1788920 w 2905570"/>
              <a:gd name="connsiteY66" fmla="*/ 612448 h 658026"/>
              <a:gd name="connsiteX67" fmla="*/ 1840194 w 2905570"/>
              <a:gd name="connsiteY67" fmla="*/ 640934 h 658026"/>
              <a:gd name="connsiteX68" fmla="*/ 1857286 w 2905570"/>
              <a:gd name="connsiteY68" fmla="*/ 612448 h 658026"/>
              <a:gd name="connsiteX69" fmla="*/ 1865832 w 2905570"/>
              <a:gd name="connsiteY69" fmla="*/ 521293 h 658026"/>
              <a:gd name="connsiteX70" fmla="*/ 1894318 w 2905570"/>
              <a:gd name="connsiteY70" fmla="*/ 589660 h 658026"/>
              <a:gd name="connsiteX71" fmla="*/ 1954138 w 2905570"/>
              <a:gd name="connsiteY71" fmla="*/ 541233 h 658026"/>
              <a:gd name="connsiteX72" fmla="*/ 1965533 w 2905570"/>
              <a:gd name="connsiteY72" fmla="*/ 575417 h 658026"/>
              <a:gd name="connsiteX73" fmla="*/ 1994019 w 2905570"/>
              <a:gd name="connsiteY73" fmla="*/ 538385 h 658026"/>
              <a:gd name="connsiteX74" fmla="*/ 2019656 w 2905570"/>
              <a:gd name="connsiteY74" fmla="*/ 609600 h 658026"/>
              <a:gd name="connsiteX75" fmla="*/ 2050991 w 2905570"/>
              <a:gd name="connsiteY75" fmla="*/ 626691 h 658026"/>
              <a:gd name="connsiteX76" fmla="*/ 2079477 w 2905570"/>
              <a:gd name="connsiteY76" fmla="*/ 595357 h 658026"/>
              <a:gd name="connsiteX77" fmla="*/ 2113660 w 2905570"/>
              <a:gd name="connsiteY77" fmla="*/ 535536 h 658026"/>
              <a:gd name="connsiteX78" fmla="*/ 2142146 w 2905570"/>
              <a:gd name="connsiteY78" fmla="*/ 581114 h 658026"/>
              <a:gd name="connsiteX79" fmla="*/ 2176329 w 2905570"/>
              <a:gd name="connsiteY79" fmla="*/ 632389 h 658026"/>
              <a:gd name="connsiteX80" fmla="*/ 2193421 w 2905570"/>
              <a:gd name="connsiteY80" fmla="*/ 635237 h 658026"/>
              <a:gd name="connsiteX81" fmla="*/ 2221907 w 2905570"/>
              <a:gd name="connsiteY81" fmla="*/ 618146 h 658026"/>
              <a:gd name="connsiteX82" fmla="*/ 2256090 w 2905570"/>
              <a:gd name="connsiteY82" fmla="*/ 623843 h 658026"/>
              <a:gd name="connsiteX83" fmla="*/ 2278879 w 2905570"/>
              <a:gd name="connsiteY83" fmla="*/ 618146 h 658026"/>
              <a:gd name="connsiteX84" fmla="*/ 2315910 w 2905570"/>
              <a:gd name="connsiteY84" fmla="*/ 640934 h 658026"/>
              <a:gd name="connsiteX85" fmla="*/ 2333002 w 2905570"/>
              <a:gd name="connsiteY85" fmla="*/ 632389 h 658026"/>
              <a:gd name="connsiteX86" fmla="*/ 2333002 w 2905570"/>
              <a:gd name="connsiteY86" fmla="*/ 632389 h 658026"/>
              <a:gd name="connsiteX87" fmla="*/ 2381428 w 2905570"/>
              <a:gd name="connsiteY87" fmla="*/ 606751 h 658026"/>
              <a:gd name="connsiteX88" fmla="*/ 2404217 w 2905570"/>
              <a:gd name="connsiteY88" fmla="*/ 632389 h 658026"/>
              <a:gd name="connsiteX89" fmla="*/ 2432703 w 2905570"/>
              <a:gd name="connsiteY89" fmla="*/ 603903 h 658026"/>
              <a:gd name="connsiteX90" fmla="*/ 2469735 w 2905570"/>
              <a:gd name="connsiteY90" fmla="*/ 640934 h 658026"/>
              <a:gd name="connsiteX91" fmla="*/ 2538101 w 2905570"/>
              <a:gd name="connsiteY91" fmla="*/ 649480 h 658026"/>
              <a:gd name="connsiteX92" fmla="*/ 2569436 w 2905570"/>
              <a:gd name="connsiteY92" fmla="*/ 640934 h 658026"/>
              <a:gd name="connsiteX93" fmla="*/ 2592224 w 2905570"/>
              <a:gd name="connsiteY93" fmla="*/ 658026 h 658026"/>
              <a:gd name="connsiteX94" fmla="*/ 2646348 w 2905570"/>
              <a:gd name="connsiteY94" fmla="*/ 632389 h 658026"/>
              <a:gd name="connsiteX95" fmla="*/ 2663439 w 2905570"/>
              <a:gd name="connsiteY95" fmla="*/ 640934 h 658026"/>
              <a:gd name="connsiteX96" fmla="*/ 2686228 w 2905570"/>
              <a:gd name="connsiteY96" fmla="*/ 603903 h 658026"/>
              <a:gd name="connsiteX97" fmla="*/ 2717563 w 2905570"/>
              <a:gd name="connsiteY97" fmla="*/ 635237 h 658026"/>
              <a:gd name="connsiteX98" fmla="*/ 2746049 w 2905570"/>
              <a:gd name="connsiteY98" fmla="*/ 635237 h 658026"/>
              <a:gd name="connsiteX99" fmla="*/ 2765989 w 2905570"/>
              <a:gd name="connsiteY99" fmla="*/ 620994 h 658026"/>
              <a:gd name="connsiteX100" fmla="*/ 2794475 w 2905570"/>
              <a:gd name="connsiteY100" fmla="*/ 643783 h 658026"/>
              <a:gd name="connsiteX101" fmla="*/ 2825809 w 2905570"/>
              <a:gd name="connsiteY101" fmla="*/ 652329 h 658026"/>
              <a:gd name="connsiteX102" fmla="*/ 2854295 w 2905570"/>
              <a:gd name="connsiteY102" fmla="*/ 638086 h 658026"/>
              <a:gd name="connsiteX103" fmla="*/ 2905570 w 2905570"/>
              <a:gd name="connsiteY103" fmla="*/ 655177 h 658026"/>
              <a:gd name="connsiteX104" fmla="*/ 0 w 2905570"/>
              <a:gd name="connsiteY104" fmla="*/ 655177 h 658026"/>
              <a:gd name="connsiteX0" fmla="*/ 2954 w 2908524"/>
              <a:gd name="connsiteY0" fmla="*/ 661756 h 661756"/>
              <a:gd name="connsiteX1" fmla="*/ 2954 w 2908524"/>
              <a:gd name="connsiteY1" fmla="*/ 592508 h 661756"/>
              <a:gd name="connsiteX2" fmla="*/ 42834 w 2908524"/>
              <a:gd name="connsiteY2" fmla="*/ 623843 h 661756"/>
              <a:gd name="connsiteX3" fmla="*/ 51380 w 2908524"/>
              <a:gd name="connsiteY3" fmla="*/ 521293 h 661756"/>
              <a:gd name="connsiteX4" fmla="*/ 62775 w 2908524"/>
              <a:gd name="connsiteY4" fmla="*/ 313346 h 661756"/>
              <a:gd name="connsiteX5" fmla="*/ 116898 w 2908524"/>
              <a:gd name="connsiteY5" fmla="*/ 279162 h 661756"/>
              <a:gd name="connsiteX6" fmla="*/ 139687 w 2908524"/>
              <a:gd name="connsiteY6" fmla="*/ 427290 h 661756"/>
              <a:gd name="connsiteX7" fmla="*/ 176719 w 2908524"/>
              <a:gd name="connsiteY7" fmla="*/ 546931 h 661756"/>
              <a:gd name="connsiteX8" fmla="*/ 185264 w 2908524"/>
              <a:gd name="connsiteY8" fmla="*/ 558325 h 661756"/>
              <a:gd name="connsiteX9" fmla="*/ 185264 w 2908524"/>
              <a:gd name="connsiteY9" fmla="*/ 250676 h 661756"/>
              <a:gd name="connsiteX10" fmla="*/ 196659 w 2908524"/>
              <a:gd name="connsiteY10" fmla="*/ 54123 h 661756"/>
              <a:gd name="connsiteX11" fmla="*/ 225145 w 2908524"/>
              <a:gd name="connsiteY11" fmla="*/ 242131 h 661756"/>
              <a:gd name="connsiteX12" fmla="*/ 253631 w 2908524"/>
              <a:gd name="connsiteY12" fmla="*/ 338983 h 661756"/>
              <a:gd name="connsiteX13" fmla="*/ 279268 w 2908524"/>
              <a:gd name="connsiteY13" fmla="*/ 501353 h 661756"/>
              <a:gd name="connsiteX14" fmla="*/ 307754 w 2908524"/>
              <a:gd name="connsiteY14" fmla="*/ 538385 h 661756"/>
              <a:gd name="connsiteX15" fmla="*/ 310603 w 2908524"/>
              <a:gd name="connsiteY15" fmla="*/ 432987 h 661756"/>
              <a:gd name="connsiteX16" fmla="*/ 321997 w 2908524"/>
              <a:gd name="connsiteY16" fmla="*/ 344680 h 661756"/>
              <a:gd name="connsiteX17" fmla="*/ 324846 w 2908524"/>
              <a:gd name="connsiteY17" fmla="*/ 19940 h 661756"/>
              <a:gd name="connsiteX18" fmla="*/ 364726 w 2908524"/>
              <a:gd name="connsiteY18" fmla="*/ 321891 h 661756"/>
              <a:gd name="connsiteX19" fmla="*/ 407455 w 2908524"/>
              <a:gd name="connsiteY19" fmla="*/ 113944 h 661756"/>
              <a:gd name="connsiteX20" fmla="*/ 438790 w 2908524"/>
              <a:gd name="connsiteY20" fmla="*/ 222191 h 661756"/>
              <a:gd name="connsiteX21" fmla="*/ 467276 w 2908524"/>
              <a:gd name="connsiteY21" fmla="*/ 105398 h 661756"/>
              <a:gd name="connsiteX22" fmla="*/ 487216 w 2908524"/>
              <a:gd name="connsiteY22" fmla="*/ 373166 h 661756"/>
              <a:gd name="connsiteX23" fmla="*/ 524247 w 2908524"/>
              <a:gd name="connsiteY23" fmla="*/ 481413 h 661756"/>
              <a:gd name="connsiteX24" fmla="*/ 538490 w 2908524"/>
              <a:gd name="connsiteY24" fmla="*/ 336134 h 661756"/>
              <a:gd name="connsiteX25" fmla="*/ 572674 w 2908524"/>
              <a:gd name="connsiteY25" fmla="*/ 0 h 661756"/>
              <a:gd name="connsiteX26" fmla="*/ 606857 w 2908524"/>
              <a:gd name="connsiteY26" fmla="*/ 153824 h 661756"/>
              <a:gd name="connsiteX27" fmla="*/ 612554 w 2908524"/>
              <a:gd name="connsiteY27" fmla="*/ 282011 h 661756"/>
              <a:gd name="connsiteX28" fmla="*/ 638191 w 2908524"/>
              <a:gd name="connsiteY28" fmla="*/ 435835 h 661756"/>
              <a:gd name="connsiteX29" fmla="*/ 652434 w 2908524"/>
              <a:gd name="connsiteY29" fmla="*/ 498505 h 661756"/>
              <a:gd name="connsiteX30" fmla="*/ 680920 w 2908524"/>
              <a:gd name="connsiteY30" fmla="*/ 472867 h 661756"/>
              <a:gd name="connsiteX31" fmla="*/ 709406 w 2908524"/>
              <a:gd name="connsiteY31" fmla="*/ 518445 h 661756"/>
              <a:gd name="connsiteX32" fmla="*/ 737892 w 2908524"/>
              <a:gd name="connsiteY32" fmla="*/ 489959 h 661756"/>
              <a:gd name="connsiteX33" fmla="*/ 780621 w 2908524"/>
              <a:gd name="connsiteY33" fmla="*/ 549779 h 661756"/>
              <a:gd name="connsiteX34" fmla="*/ 823350 w 2908524"/>
              <a:gd name="connsiteY34" fmla="*/ 529839 h 661756"/>
              <a:gd name="connsiteX35" fmla="*/ 840442 w 2908524"/>
              <a:gd name="connsiteY35" fmla="*/ 407349 h 661756"/>
              <a:gd name="connsiteX36" fmla="*/ 874625 w 2908524"/>
              <a:gd name="connsiteY36" fmla="*/ 407349 h 661756"/>
              <a:gd name="connsiteX37" fmla="*/ 891717 w 2908524"/>
              <a:gd name="connsiteY37" fmla="*/ 353226 h 661756"/>
              <a:gd name="connsiteX38" fmla="*/ 917354 w 2908524"/>
              <a:gd name="connsiteY38" fmla="*/ 504202 h 661756"/>
              <a:gd name="connsiteX39" fmla="*/ 945840 w 2908524"/>
              <a:gd name="connsiteY39" fmla="*/ 583962 h 661756"/>
              <a:gd name="connsiteX40" fmla="*/ 988569 w 2908524"/>
              <a:gd name="connsiteY40" fmla="*/ 632389 h 661756"/>
              <a:gd name="connsiteX41" fmla="*/ 1079724 w 2908524"/>
              <a:gd name="connsiteY41" fmla="*/ 652329 h 661756"/>
              <a:gd name="connsiteX42" fmla="*/ 1102513 w 2908524"/>
              <a:gd name="connsiteY42" fmla="*/ 603903 h 661756"/>
              <a:gd name="connsiteX43" fmla="*/ 1133847 w 2908524"/>
              <a:gd name="connsiteY43" fmla="*/ 586811 h 661756"/>
              <a:gd name="connsiteX44" fmla="*/ 1142393 w 2908524"/>
              <a:gd name="connsiteY44" fmla="*/ 427290 h 661756"/>
              <a:gd name="connsiteX45" fmla="*/ 1176576 w 2908524"/>
              <a:gd name="connsiteY45" fmla="*/ 467170 h 661756"/>
              <a:gd name="connsiteX46" fmla="*/ 1205062 w 2908524"/>
              <a:gd name="connsiteY46" fmla="*/ 529839 h 661756"/>
              <a:gd name="connsiteX47" fmla="*/ 1222154 w 2908524"/>
              <a:gd name="connsiteY47" fmla="*/ 424441 h 661756"/>
              <a:gd name="connsiteX48" fmla="*/ 1253489 w 2908524"/>
              <a:gd name="connsiteY48" fmla="*/ 481413 h 661756"/>
              <a:gd name="connsiteX49" fmla="*/ 1264883 w 2908524"/>
              <a:gd name="connsiteY49" fmla="*/ 558325 h 661756"/>
              <a:gd name="connsiteX50" fmla="*/ 1293369 w 2908524"/>
              <a:gd name="connsiteY50" fmla="*/ 595357 h 661756"/>
              <a:gd name="connsiteX51" fmla="*/ 1307612 w 2908524"/>
              <a:gd name="connsiteY51" fmla="*/ 518445 h 661756"/>
              <a:gd name="connsiteX52" fmla="*/ 1350341 w 2908524"/>
              <a:gd name="connsiteY52" fmla="*/ 606751 h 661756"/>
              <a:gd name="connsiteX53" fmla="*/ 1404464 w 2908524"/>
              <a:gd name="connsiteY53" fmla="*/ 638086 h 661756"/>
              <a:gd name="connsiteX54" fmla="*/ 1438647 w 2908524"/>
              <a:gd name="connsiteY54" fmla="*/ 643783 h 661756"/>
              <a:gd name="connsiteX55" fmla="*/ 1450042 w 2908524"/>
              <a:gd name="connsiteY55" fmla="*/ 572568 h 661756"/>
              <a:gd name="connsiteX56" fmla="*/ 1472831 w 2908524"/>
              <a:gd name="connsiteY56" fmla="*/ 629540 h 661756"/>
              <a:gd name="connsiteX57" fmla="*/ 1518408 w 2908524"/>
              <a:gd name="connsiteY57" fmla="*/ 646632 h 661756"/>
              <a:gd name="connsiteX58" fmla="*/ 1544046 w 2908524"/>
              <a:gd name="connsiteY58" fmla="*/ 626691 h 661756"/>
              <a:gd name="connsiteX59" fmla="*/ 1578229 w 2908524"/>
              <a:gd name="connsiteY59" fmla="*/ 646632 h 661756"/>
              <a:gd name="connsiteX60" fmla="*/ 1603866 w 2908524"/>
              <a:gd name="connsiteY60" fmla="*/ 566871 h 661756"/>
              <a:gd name="connsiteX61" fmla="*/ 1652292 w 2908524"/>
              <a:gd name="connsiteY61" fmla="*/ 581114 h 661756"/>
              <a:gd name="connsiteX62" fmla="*/ 1680778 w 2908524"/>
              <a:gd name="connsiteY62" fmla="*/ 612448 h 661756"/>
              <a:gd name="connsiteX63" fmla="*/ 1714961 w 2908524"/>
              <a:gd name="connsiteY63" fmla="*/ 638086 h 661756"/>
              <a:gd name="connsiteX64" fmla="*/ 1726356 w 2908524"/>
              <a:gd name="connsiteY64" fmla="*/ 552628 h 661756"/>
              <a:gd name="connsiteX65" fmla="*/ 1763388 w 2908524"/>
              <a:gd name="connsiteY65" fmla="*/ 564022 h 661756"/>
              <a:gd name="connsiteX66" fmla="*/ 1791874 w 2908524"/>
              <a:gd name="connsiteY66" fmla="*/ 612448 h 661756"/>
              <a:gd name="connsiteX67" fmla="*/ 1843148 w 2908524"/>
              <a:gd name="connsiteY67" fmla="*/ 640934 h 661756"/>
              <a:gd name="connsiteX68" fmla="*/ 1860240 w 2908524"/>
              <a:gd name="connsiteY68" fmla="*/ 612448 h 661756"/>
              <a:gd name="connsiteX69" fmla="*/ 1868786 w 2908524"/>
              <a:gd name="connsiteY69" fmla="*/ 521293 h 661756"/>
              <a:gd name="connsiteX70" fmla="*/ 1897272 w 2908524"/>
              <a:gd name="connsiteY70" fmla="*/ 589660 h 661756"/>
              <a:gd name="connsiteX71" fmla="*/ 1957092 w 2908524"/>
              <a:gd name="connsiteY71" fmla="*/ 541233 h 661756"/>
              <a:gd name="connsiteX72" fmla="*/ 1968487 w 2908524"/>
              <a:gd name="connsiteY72" fmla="*/ 575417 h 661756"/>
              <a:gd name="connsiteX73" fmla="*/ 1996973 w 2908524"/>
              <a:gd name="connsiteY73" fmla="*/ 538385 h 661756"/>
              <a:gd name="connsiteX74" fmla="*/ 2022610 w 2908524"/>
              <a:gd name="connsiteY74" fmla="*/ 609600 h 661756"/>
              <a:gd name="connsiteX75" fmla="*/ 2053945 w 2908524"/>
              <a:gd name="connsiteY75" fmla="*/ 626691 h 661756"/>
              <a:gd name="connsiteX76" fmla="*/ 2082431 w 2908524"/>
              <a:gd name="connsiteY76" fmla="*/ 595357 h 661756"/>
              <a:gd name="connsiteX77" fmla="*/ 2116614 w 2908524"/>
              <a:gd name="connsiteY77" fmla="*/ 535536 h 661756"/>
              <a:gd name="connsiteX78" fmla="*/ 2145100 w 2908524"/>
              <a:gd name="connsiteY78" fmla="*/ 581114 h 661756"/>
              <a:gd name="connsiteX79" fmla="*/ 2179283 w 2908524"/>
              <a:gd name="connsiteY79" fmla="*/ 632389 h 661756"/>
              <a:gd name="connsiteX80" fmla="*/ 2196375 w 2908524"/>
              <a:gd name="connsiteY80" fmla="*/ 635237 h 661756"/>
              <a:gd name="connsiteX81" fmla="*/ 2224861 w 2908524"/>
              <a:gd name="connsiteY81" fmla="*/ 618146 h 661756"/>
              <a:gd name="connsiteX82" fmla="*/ 2259044 w 2908524"/>
              <a:gd name="connsiteY82" fmla="*/ 623843 h 661756"/>
              <a:gd name="connsiteX83" fmla="*/ 2281833 w 2908524"/>
              <a:gd name="connsiteY83" fmla="*/ 618146 h 661756"/>
              <a:gd name="connsiteX84" fmla="*/ 2318864 w 2908524"/>
              <a:gd name="connsiteY84" fmla="*/ 640934 h 661756"/>
              <a:gd name="connsiteX85" fmla="*/ 2335956 w 2908524"/>
              <a:gd name="connsiteY85" fmla="*/ 632389 h 661756"/>
              <a:gd name="connsiteX86" fmla="*/ 2335956 w 2908524"/>
              <a:gd name="connsiteY86" fmla="*/ 632389 h 661756"/>
              <a:gd name="connsiteX87" fmla="*/ 2384382 w 2908524"/>
              <a:gd name="connsiteY87" fmla="*/ 606751 h 661756"/>
              <a:gd name="connsiteX88" fmla="*/ 2407171 w 2908524"/>
              <a:gd name="connsiteY88" fmla="*/ 632389 h 661756"/>
              <a:gd name="connsiteX89" fmla="*/ 2435657 w 2908524"/>
              <a:gd name="connsiteY89" fmla="*/ 603903 h 661756"/>
              <a:gd name="connsiteX90" fmla="*/ 2472689 w 2908524"/>
              <a:gd name="connsiteY90" fmla="*/ 640934 h 661756"/>
              <a:gd name="connsiteX91" fmla="*/ 2541055 w 2908524"/>
              <a:gd name="connsiteY91" fmla="*/ 649480 h 661756"/>
              <a:gd name="connsiteX92" fmla="*/ 2572390 w 2908524"/>
              <a:gd name="connsiteY92" fmla="*/ 640934 h 661756"/>
              <a:gd name="connsiteX93" fmla="*/ 2595178 w 2908524"/>
              <a:gd name="connsiteY93" fmla="*/ 658026 h 661756"/>
              <a:gd name="connsiteX94" fmla="*/ 2649302 w 2908524"/>
              <a:gd name="connsiteY94" fmla="*/ 632389 h 661756"/>
              <a:gd name="connsiteX95" fmla="*/ 2666393 w 2908524"/>
              <a:gd name="connsiteY95" fmla="*/ 640934 h 661756"/>
              <a:gd name="connsiteX96" fmla="*/ 2689182 w 2908524"/>
              <a:gd name="connsiteY96" fmla="*/ 603903 h 661756"/>
              <a:gd name="connsiteX97" fmla="*/ 2720517 w 2908524"/>
              <a:gd name="connsiteY97" fmla="*/ 635237 h 661756"/>
              <a:gd name="connsiteX98" fmla="*/ 2749003 w 2908524"/>
              <a:gd name="connsiteY98" fmla="*/ 635237 h 661756"/>
              <a:gd name="connsiteX99" fmla="*/ 2768943 w 2908524"/>
              <a:gd name="connsiteY99" fmla="*/ 620994 h 661756"/>
              <a:gd name="connsiteX100" fmla="*/ 2797429 w 2908524"/>
              <a:gd name="connsiteY100" fmla="*/ 643783 h 661756"/>
              <a:gd name="connsiteX101" fmla="*/ 2828763 w 2908524"/>
              <a:gd name="connsiteY101" fmla="*/ 652329 h 661756"/>
              <a:gd name="connsiteX102" fmla="*/ 2857249 w 2908524"/>
              <a:gd name="connsiteY102" fmla="*/ 638086 h 661756"/>
              <a:gd name="connsiteX103" fmla="*/ 2908524 w 2908524"/>
              <a:gd name="connsiteY103" fmla="*/ 655177 h 661756"/>
              <a:gd name="connsiteX104" fmla="*/ 2954 w 2908524"/>
              <a:gd name="connsiteY104" fmla="*/ 661756 h 661756"/>
              <a:gd name="connsiteX0" fmla="*/ 2954 w 2908524"/>
              <a:gd name="connsiteY0" fmla="*/ 661756 h 661756"/>
              <a:gd name="connsiteX1" fmla="*/ 2954 w 2908524"/>
              <a:gd name="connsiteY1" fmla="*/ 592508 h 661756"/>
              <a:gd name="connsiteX2" fmla="*/ 42834 w 2908524"/>
              <a:gd name="connsiteY2" fmla="*/ 623843 h 661756"/>
              <a:gd name="connsiteX3" fmla="*/ 51380 w 2908524"/>
              <a:gd name="connsiteY3" fmla="*/ 521293 h 661756"/>
              <a:gd name="connsiteX4" fmla="*/ 62775 w 2908524"/>
              <a:gd name="connsiteY4" fmla="*/ 313346 h 661756"/>
              <a:gd name="connsiteX5" fmla="*/ 116898 w 2908524"/>
              <a:gd name="connsiteY5" fmla="*/ 279162 h 661756"/>
              <a:gd name="connsiteX6" fmla="*/ 139687 w 2908524"/>
              <a:gd name="connsiteY6" fmla="*/ 427290 h 661756"/>
              <a:gd name="connsiteX7" fmla="*/ 176719 w 2908524"/>
              <a:gd name="connsiteY7" fmla="*/ 546931 h 661756"/>
              <a:gd name="connsiteX8" fmla="*/ 185264 w 2908524"/>
              <a:gd name="connsiteY8" fmla="*/ 558325 h 661756"/>
              <a:gd name="connsiteX9" fmla="*/ 185264 w 2908524"/>
              <a:gd name="connsiteY9" fmla="*/ 250676 h 661756"/>
              <a:gd name="connsiteX10" fmla="*/ 196659 w 2908524"/>
              <a:gd name="connsiteY10" fmla="*/ 54123 h 661756"/>
              <a:gd name="connsiteX11" fmla="*/ 225145 w 2908524"/>
              <a:gd name="connsiteY11" fmla="*/ 242131 h 661756"/>
              <a:gd name="connsiteX12" fmla="*/ 253631 w 2908524"/>
              <a:gd name="connsiteY12" fmla="*/ 338983 h 661756"/>
              <a:gd name="connsiteX13" fmla="*/ 279268 w 2908524"/>
              <a:gd name="connsiteY13" fmla="*/ 501353 h 661756"/>
              <a:gd name="connsiteX14" fmla="*/ 307754 w 2908524"/>
              <a:gd name="connsiteY14" fmla="*/ 538385 h 661756"/>
              <a:gd name="connsiteX15" fmla="*/ 310603 w 2908524"/>
              <a:gd name="connsiteY15" fmla="*/ 432987 h 661756"/>
              <a:gd name="connsiteX16" fmla="*/ 321997 w 2908524"/>
              <a:gd name="connsiteY16" fmla="*/ 344680 h 661756"/>
              <a:gd name="connsiteX17" fmla="*/ 324846 w 2908524"/>
              <a:gd name="connsiteY17" fmla="*/ 19940 h 661756"/>
              <a:gd name="connsiteX18" fmla="*/ 364726 w 2908524"/>
              <a:gd name="connsiteY18" fmla="*/ 321891 h 661756"/>
              <a:gd name="connsiteX19" fmla="*/ 407455 w 2908524"/>
              <a:gd name="connsiteY19" fmla="*/ 113944 h 661756"/>
              <a:gd name="connsiteX20" fmla="*/ 438790 w 2908524"/>
              <a:gd name="connsiteY20" fmla="*/ 222191 h 661756"/>
              <a:gd name="connsiteX21" fmla="*/ 467276 w 2908524"/>
              <a:gd name="connsiteY21" fmla="*/ 105398 h 661756"/>
              <a:gd name="connsiteX22" fmla="*/ 487216 w 2908524"/>
              <a:gd name="connsiteY22" fmla="*/ 373166 h 661756"/>
              <a:gd name="connsiteX23" fmla="*/ 524247 w 2908524"/>
              <a:gd name="connsiteY23" fmla="*/ 481413 h 661756"/>
              <a:gd name="connsiteX24" fmla="*/ 538490 w 2908524"/>
              <a:gd name="connsiteY24" fmla="*/ 336134 h 661756"/>
              <a:gd name="connsiteX25" fmla="*/ 572674 w 2908524"/>
              <a:gd name="connsiteY25" fmla="*/ 0 h 661756"/>
              <a:gd name="connsiteX26" fmla="*/ 606857 w 2908524"/>
              <a:gd name="connsiteY26" fmla="*/ 153824 h 661756"/>
              <a:gd name="connsiteX27" fmla="*/ 612554 w 2908524"/>
              <a:gd name="connsiteY27" fmla="*/ 282011 h 661756"/>
              <a:gd name="connsiteX28" fmla="*/ 638191 w 2908524"/>
              <a:gd name="connsiteY28" fmla="*/ 435835 h 661756"/>
              <a:gd name="connsiteX29" fmla="*/ 652434 w 2908524"/>
              <a:gd name="connsiteY29" fmla="*/ 498505 h 661756"/>
              <a:gd name="connsiteX30" fmla="*/ 680920 w 2908524"/>
              <a:gd name="connsiteY30" fmla="*/ 472867 h 661756"/>
              <a:gd name="connsiteX31" fmla="*/ 709406 w 2908524"/>
              <a:gd name="connsiteY31" fmla="*/ 518445 h 661756"/>
              <a:gd name="connsiteX32" fmla="*/ 737892 w 2908524"/>
              <a:gd name="connsiteY32" fmla="*/ 489959 h 661756"/>
              <a:gd name="connsiteX33" fmla="*/ 780621 w 2908524"/>
              <a:gd name="connsiteY33" fmla="*/ 549779 h 661756"/>
              <a:gd name="connsiteX34" fmla="*/ 823350 w 2908524"/>
              <a:gd name="connsiteY34" fmla="*/ 529839 h 661756"/>
              <a:gd name="connsiteX35" fmla="*/ 840442 w 2908524"/>
              <a:gd name="connsiteY35" fmla="*/ 407349 h 661756"/>
              <a:gd name="connsiteX36" fmla="*/ 874625 w 2908524"/>
              <a:gd name="connsiteY36" fmla="*/ 407349 h 661756"/>
              <a:gd name="connsiteX37" fmla="*/ 891717 w 2908524"/>
              <a:gd name="connsiteY37" fmla="*/ 353226 h 661756"/>
              <a:gd name="connsiteX38" fmla="*/ 917354 w 2908524"/>
              <a:gd name="connsiteY38" fmla="*/ 504202 h 661756"/>
              <a:gd name="connsiteX39" fmla="*/ 945840 w 2908524"/>
              <a:gd name="connsiteY39" fmla="*/ 583962 h 661756"/>
              <a:gd name="connsiteX40" fmla="*/ 988569 w 2908524"/>
              <a:gd name="connsiteY40" fmla="*/ 632389 h 661756"/>
              <a:gd name="connsiteX41" fmla="*/ 1079724 w 2908524"/>
              <a:gd name="connsiteY41" fmla="*/ 652329 h 661756"/>
              <a:gd name="connsiteX42" fmla="*/ 1102513 w 2908524"/>
              <a:gd name="connsiteY42" fmla="*/ 603903 h 661756"/>
              <a:gd name="connsiteX43" fmla="*/ 1133847 w 2908524"/>
              <a:gd name="connsiteY43" fmla="*/ 586811 h 661756"/>
              <a:gd name="connsiteX44" fmla="*/ 1142393 w 2908524"/>
              <a:gd name="connsiteY44" fmla="*/ 427290 h 661756"/>
              <a:gd name="connsiteX45" fmla="*/ 1176576 w 2908524"/>
              <a:gd name="connsiteY45" fmla="*/ 467170 h 661756"/>
              <a:gd name="connsiteX46" fmla="*/ 1205062 w 2908524"/>
              <a:gd name="connsiteY46" fmla="*/ 529839 h 661756"/>
              <a:gd name="connsiteX47" fmla="*/ 1222154 w 2908524"/>
              <a:gd name="connsiteY47" fmla="*/ 424441 h 661756"/>
              <a:gd name="connsiteX48" fmla="*/ 1253489 w 2908524"/>
              <a:gd name="connsiteY48" fmla="*/ 481413 h 661756"/>
              <a:gd name="connsiteX49" fmla="*/ 1264883 w 2908524"/>
              <a:gd name="connsiteY49" fmla="*/ 558325 h 661756"/>
              <a:gd name="connsiteX50" fmla="*/ 1293369 w 2908524"/>
              <a:gd name="connsiteY50" fmla="*/ 595357 h 661756"/>
              <a:gd name="connsiteX51" fmla="*/ 1307612 w 2908524"/>
              <a:gd name="connsiteY51" fmla="*/ 518445 h 661756"/>
              <a:gd name="connsiteX52" fmla="*/ 1350341 w 2908524"/>
              <a:gd name="connsiteY52" fmla="*/ 606751 h 661756"/>
              <a:gd name="connsiteX53" fmla="*/ 1404464 w 2908524"/>
              <a:gd name="connsiteY53" fmla="*/ 638086 h 661756"/>
              <a:gd name="connsiteX54" fmla="*/ 1438647 w 2908524"/>
              <a:gd name="connsiteY54" fmla="*/ 643783 h 661756"/>
              <a:gd name="connsiteX55" fmla="*/ 1450042 w 2908524"/>
              <a:gd name="connsiteY55" fmla="*/ 572568 h 661756"/>
              <a:gd name="connsiteX56" fmla="*/ 1472831 w 2908524"/>
              <a:gd name="connsiteY56" fmla="*/ 629540 h 661756"/>
              <a:gd name="connsiteX57" fmla="*/ 1518408 w 2908524"/>
              <a:gd name="connsiteY57" fmla="*/ 646632 h 661756"/>
              <a:gd name="connsiteX58" fmla="*/ 1544046 w 2908524"/>
              <a:gd name="connsiteY58" fmla="*/ 626691 h 661756"/>
              <a:gd name="connsiteX59" fmla="*/ 1578229 w 2908524"/>
              <a:gd name="connsiteY59" fmla="*/ 646632 h 661756"/>
              <a:gd name="connsiteX60" fmla="*/ 1603866 w 2908524"/>
              <a:gd name="connsiteY60" fmla="*/ 566871 h 661756"/>
              <a:gd name="connsiteX61" fmla="*/ 1652292 w 2908524"/>
              <a:gd name="connsiteY61" fmla="*/ 581114 h 661756"/>
              <a:gd name="connsiteX62" fmla="*/ 1680778 w 2908524"/>
              <a:gd name="connsiteY62" fmla="*/ 612448 h 661756"/>
              <a:gd name="connsiteX63" fmla="*/ 1714961 w 2908524"/>
              <a:gd name="connsiteY63" fmla="*/ 638086 h 661756"/>
              <a:gd name="connsiteX64" fmla="*/ 1726356 w 2908524"/>
              <a:gd name="connsiteY64" fmla="*/ 552628 h 661756"/>
              <a:gd name="connsiteX65" fmla="*/ 1763388 w 2908524"/>
              <a:gd name="connsiteY65" fmla="*/ 564022 h 661756"/>
              <a:gd name="connsiteX66" fmla="*/ 1791874 w 2908524"/>
              <a:gd name="connsiteY66" fmla="*/ 612448 h 661756"/>
              <a:gd name="connsiteX67" fmla="*/ 1843148 w 2908524"/>
              <a:gd name="connsiteY67" fmla="*/ 640934 h 661756"/>
              <a:gd name="connsiteX68" fmla="*/ 1860240 w 2908524"/>
              <a:gd name="connsiteY68" fmla="*/ 612448 h 661756"/>
              <a:gd name="connsiteX69" fmla="*/ 1868786 w 2908524"/>
              <a:gd name="connsiteY69" fmla="*/ 521293 h 661756"/>
              <a:gd name="connsiteX70" fmla="*/ 1897272 w 2908524"/>
              <a:gd name="connsiteY70" fmla="*/ 589660 h 661756"/>
              <a:gd name="connsiteX71" fmla="*/ 1957092 w 2908524"/>
              <a:gd name="connsiteY71" fmla="*/ 541233 h 661756"/>
              <a:gd name="connsiteX72" fmla="*/ 1968487 w 2908524"/>
              <a:gd name="connsiteY72" fmla="*/ 575417 h 661756"/>
              <a:gd name="connsiteX73" fmla="*/ 1996973 w 2908524"/>
              <a:gd name="connsiteY73" fmla="*/ 538385 h 661756"/>
              <a:gd name="connsiteX74" fmla="*/ 2022610 w 2908524"/>
              <a:gd name="connsiteY74" fmla="*/ 609600 h 661756"/>
              <a:gd name="connsiteX75" fmla="*/ 2053945 w 2908524"/>
              <a:gd name="connsiteY75" fmla="*/ 626691 h 661756"/>
              <a:gd name="connsiteX76" fmla="*/ 2082431 w 2908524"/>
              <a:gd name="connsiteY76" fmla="*/ 595357 h 661756"/>
              <a:gd name="connsiteX77" fmla="*/ 2116614 w 2908524"/>
              <a:gd name="connsiteY77" fmla="*/ 535536 h 661756"/>
              <a:gd name="connsiteX78" fmla="*/ 2145100 w 2908524"/>
              <a:gd name="connsiteY78" fmla="*/ 581114 h 661756"/>
              <a:gd name="connsiteX79" fmla="*/ 2179283 w 2908524"/>
              <a:gd name="connsiteY79" fmla="*/ 632389 h 661756"/>
              <a:gd name="connsiteX80" fmla="*/ 2196375 w 2908524"/>
              <a:gd name="connsiteY80" fmla="*/ 635237 h 661756"/>
              <a:gd name="connsiteX81" fmla="*/ 2224861 w 2908524"/>
              <a:gd name="connsiteY81" fmla="*/ 618146 h 661756"/>
              <a:gd name="connsiteX82" fmla="*/ 2259044 w 2908524"/>
              <a:gd name="connsiteY82" fmla="*/ 623843 h 661756"/>
              <a:gd name="connsiteX83" fmla="*/ 2281833 w 2908524"/>
              <a:gd name="connsiteY83" fmla="*/ 618146 h 661756"/>
              <a:gd name="connsiteX84" fmla="*/ 2318864 w 2908524"/>
              <a:gd name="connsiteY84" fmla="*/ 640934 h 661756"/>
              <a:gd name="connsiteX85" fmla="*/ 2335956 w 2908524"/>
              <a:gd name="connsiteY85" fmla="*/ 632389 h 661756"/>
              <a:gd name="connsiteX86" fmla="*/ 2335956 w 2908524"/>
              <a:gd name="connsiteY86" fmla="*/ 632389 h 661756"/>
              <a:gd name="connsiteX87" fmla="*/ 2384382 w 2908524"/>
              <a:gd name="connsiteY87" fmla="*/ 606751 h 661756"/>
              <a:gd name="connsiteX88" fmla="*/ 2407171 w 2908524"/>
              <a:gd name="connsiteY88" fmla="*/ 632389 h 661756"/>
              <a:gd name="connsiteX89" fmla="*/ 2435657 w 2908524"/>
              <a:gd name="connsiteY89" fmla="*/ 603903 h 661756"/>
              <a:gd name="connsiteX90" fmla="*/ 2472689 w 2908524"/>
              <a:gd name="connsiteY90" fmla="*/ 640934 h 661756"/>
              <a:gd name="connsiteX91" fmla="*/ 2541055 w 2908524"/>
              <a:gd name="connsiteY91" fmla="*/ 649480 h 661756"/>
              <a:gd name="connsiteX92" fmla="*/ 2572390 w 2908524"/>
              <a:gd name="connsiteY92" fmla="*/ 640934 h 661756"/>
              <a:gd name="connsiteX93" fmla="*/ 2595178 w 2908524"/>
              <a:gd name="connsiteY93" fmla="*/ 658026 h 661756"/>
              <a:gd name="connsiteX94" fmla="*/ 2649302 w 2908524"/>
              <a:gd name="connsiteY94" fmla="*/ 632389 h 661756"/>
              <a:gd name="connsiteX95" fmla="*/ 2666393 w 2908524"/>
              <a:gd name="connsiteY95" fmla="*/ 640934 h 661756"/>
              <a:gd name="connsiteX96" fmla="*/ 2689182 w 2908524"/>
              <a:gd name="connsiteY96" fmla="*/ 603903 h 661756"/>
              <a:gd name="connsiteX97" fmla="*/ 2720517 w 2908524"/>
              <a:gd name="connsiteY97" fmla="*/ 635237 h 661756"/>
              <a:gd name="connsiteX98" fmla="*/ 2749003 w 2908524"/>
              <a:gd name="connsiteY98" fmla="*/ 635237 h 661756"/>
              <a:gd name="connsiteX99" fmla="*/ 2768943 w 2908524"/>
              <a:gd name="connsiteY99" fmla="*/ 620994 h 661756"/>
              <a:gd name="connsiteX100" fmla="*/ 2797429 w 2908524"/>
              <a:gd name="connsiteY100" fmla="*/ 643783 h 661756"/>
              <a:gd name="connsiteX101" fmla="*/ 2828763 w 2908524"/>
              <a:gd name="connsiteY101" fmla="*/ 652329 h 661756"/>
              <a:gd name="connsiteX102" fmla="*/ 2857249 w 2908524"/>
              <a:gd name="connsiteY102" fmla="*/ 638086 h 661756"/>
              <a:gd name="connsiteX103" fmla="*/ 2908524 w 2908524"/>
              <a:gd name="connsiteY103" fmla="*/ 661756 h 661756"/>
              <a:gd name="connsiteX104" fmla="*/ 2954 w 2908524"/>
              <a:gd name="connsiteY104" fmla="*/ 661756 h 661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908524" h="661756">
                <a:moveTo>
                  <a:pt x="2954" y="661756"/>
                </a:moveTo>
                <a:cubicBezTo>
                  <a:pt x="2954" y="638673"/>
                  <a:pt x="-3693" y="598827"/>
                  <a:pt x="2954" y="592508"/>
                </a:cubicBezTo>
                <a:cubicBezTo>
                  <a:pt x="9601" y="586189"/>
                  <a:pt x="29541" y="613398"/>
                  <a:pt x="42834" y="623843"/>
                </a:cubicBezTo>
                <a:lnTo>
                  <a:pt x="51380" y="521293"/>
                </a:lnTo>
                <a:lnTo>
                  <a:pt x="62775" y="313346"/>
                </a:lnTo>
                <a:lnTo>
                  <a:pt x="116898" y="279162"/>
                </a:lnTo>
                <a:lnTo>
                  <a:pt x="139687" y="427290"/>
                </a:lnTo>
                <a:lnTo>
                  <a:pt x="176719" y="546931"/>
                </a:lnTo>
                <a:lnTo>
                  <a:pt x="185264" y="558325"/>
                </a:lnTo>
                <a:lnTo>
                  <a:pt x="185264" y="250676"/>
                </a:lnTo>
                <a:lnTo>
                  <a:pt x="196659" y="54123"/>
                </a:lnTo>
                <a:lnTo>
                  <a:pt x="225145" y="242131"/>
                </a:lnTo>
                <a:lnTo>
                  <a:pt x="253631" y="338983"/>
                </a:lnTo>
                <a:lnTo>
                  <a:pt x="279268" y="501353"/>
                </a:lnTo>
                <a:lnTo>
                  <a:pt x="307754" y="538385"/>
                </a:lnTo>
                <a:cubicBezTo>
                  <a:pt x="308704" y="503252"/>
                  <a:pt x="309653" y="468120"/>
                  <a:pt x="310603" y="432987"/>
                </a:cubicBezTo>
                <a:lnTo>
                  <a:pt x="321997" y="344680"/>
                </a:lnTo>
                <a:cubicBezTo>
                  <a:pt x="322947" y="236433"/>
                  <a:pt x="323896" y="128187"/>
                  <a:pt x="324846" y="19940"/>
                </a:cubicBezTo>
                <a:lnTo>
                  <a:pt x="364726" y="321891"/>
                </a:lnTo>
                <a:lnTo>
                  <a:pt x="407455" y="113944"/>
                </a:lnTo>
                <a:lnTo>
                  <a:pt x="438790" y="222191"/>
                </a:lnTo>
                <a:lnTo>
                  <a:pt x="467276" y="105398"/>
                </a:lnTo>
                <a:lnTo>
                  <a:pt x="487216" y="373166"/>
                </a:lnTo>
                <a:lnTo>
                  <a:pt x="524247" y="481413"/>
                </a:lnTo>
                <a:lnTo>
                  <a:pt x="538490" y="336134"/>
                </a:lnTo>
                <a:lnTo>
                  <a:pt x="572674" y="0"/>
                </a:lnTo>
                <a:lnTo>
                  <a:pt x="606857" y="153824"/>
                </a:lnTo>
                <a:lnTo>
                  <a:pt x="612554" y="282011"/>
                </a:lnTo>
                <a:lnTo>
                  <a:pt x="638191" y="435835"/>
                </a:lnTo>
                <a:lnTo>
                  <a:pt x="652434" y="498505"/>
                </a:lnTo>
                <a:lnTo>
                  <a:pt x="680920" y="472867"/>
                </a:lnTo>
                <a:lnTo>
                  <a:pt x="709406" y="518445"/>
                </a:lnTo>
                <a:lnTo>
                  <a:pt x="737892" y="489959"/>
                </a:lnTo>
                <a:lnTo>
                  <a:pt x="780621" y="549779"/>
                </a:lnTo>
                <a:lnTo>
                  <a:pt x="823350" y="529839"/>
                </a:lnTo>
                <a:lnTo>
                  <a:pt x="840442" y="407349"/>
                </a:lnTo>
                <a:lnTo>
                  <a:pt x="874625" y="407349"/>
                </a:lnTo>
                <a:lnTo>
                  <a:pt x="891717" y="353226"/>
                </a:lnTo>
                <a:lnTo>
                  <a:pt x="917354" y="504202"/>
                </a:lnTo>
                <a:lnTo>
                  <a:pt x="945840" y="583962"/>
                </a:lnTo>
                <a:lnTo>
                  <a:pt x="988569" y="632389"/>
                </a:lnTo>
                <a:lnTo>
                  <a:pt x="1079724" y="652329"/>
                </a:lnTo>
                <a:lnTo>
                  <a:pt x="1102513" y="603903"/>
                </a:lnTo>
                <a:lnTo>
                  <a:pt x="1133847" y="586811"/>
                </a:lnTo>
                <a:lnTo>
                  <a:pt x="1142393" y="427290"/>
                </a:lnTo>
                <a:lnTo>
                  <a:pt x="1176576" y="467170"/>
                </a:lnTo>
                <a:lnTo>
                  <a:pt x="1205062" y="529839"/>
                </a:lnTo>
                <a:lnTo>
                  <a:pt x="1222154" y="424441"/>
                </a:lnTo>
                <a:lnTo>
                  <a:pt x="1253489" y="481413"/>
                </a:lnTo>
                <a:lnTo>
                  <a:pt x="1264883" y="558325"/>
                </a:lnTo>
                <a:lnTo>
                  <a:pt x="1293369" y="595357"/>
                </a:lnTo>
                <a:lnTo>
                  <a:pt x="1307612" y="518445"/>
                </a:lnTo>
                <a:lnTo>
                  <a:pt x="1350341" y="606751"/>
                </a:lnTo>
                <a:lnTo>
                  <a:pt x="1404464" y="638086"/>
                </a:lnTo>
                <a:lnTo>
                  <a:pt x="1438647" y="643783"/>
                </a:lnTo>
                <a:lnTo>
                  <a:pt x="1450042" y="572568"/>
                </a:lnTo>
                <a:lnTo>
                  <a:pt x="1472831" y="629540"/>
                </a:lnTo>
                <a:lnTo>
                  <a:pt x="1518408" y="646632"/>
                </a:lnTo>
                <a:lnTo>
                  <a:pt x="1544046" y="626691"/>
                </a:lnTo>
                <a:lnTo>
                  <a:pt x="1578229" y="646632"/>
                </a:lnTo>
                <a:lnTo>
                  <a:pt x="1603866" y="566871"/>
                </a:lnTo>
                <a:lnTo>
                  <a:pt x="1652292" y="581114"/>
                </a:lnTo>
                <a:lnTo>
                  <a:pt x="1680778" y="612448"/>
                </a:lnTo>
                <a:lnTo>
                  <a:pt x="1714961" y="638086"/>
                </a:lnTo>
                <a:lnTo>
                  <a:pt x="1726356" y="552628"/>
                </a:lnTo>
                <a:lnTo>
                  <a:pt x="1763388" y="564022"/>
                </a:lnTo>
                <a:lnTo>
                  <a:pt x="1791874" y="612448"/>
                </a:lnTo>
                <a:lnTo>
                  <a:pt x="1843148" y="640934"/>
                </a:lnTo>
                <a:lnTo>
                  <a:pt x="1860240" y="612448"/>
                </a:lnTo>
                <a:lnTo>
                  <a:pt x="1868786" y="521293"/>
                </a:lnTo>
                <a:lnTo>
                  <a:pt x="1897272" y="589660"/>
                </a:lnTo>
                <a:lnTo>
                  <a:pt x="1957092" y="541233"/>
                </a:lnTo>
                <a:lnTo>
                  <a:pt x="1968487" y="575417"/>
                </a:lnTo>
                <a:lnTo>
                  <a:pt x="1996973" y="538385"/>
                </a:lnTo>
                <a:lnTo>
                  <a:pt x="2022610" y="609600"/>
                </a:lnTo>
                <a:lnTo>
                  <a:pt x="2053945" y="626691"/>
                </a:lnTo>
                <a:lnTo>
                  <a:pt x="2082431" y="595357"/>
                </a:lnTo>
                <a:lnTo>
                  <a:pt x="2116614" y="535536"/>
                </a:lnTo>
                <a:lnTo>
                  <a:pt x="2145100" y="581114"/>
                </a:lnTo>
                <a:lnTo>
                  <a:pt x="2179283" y="632389"/>
                </a:lnTo>
                <a:lnTo>
                  <a:pt x="2196375" y="635237"/>
                </a:lnTo>
                <a:lnTo>
                  <a:pt x="2224861" y="618146"/>
                </a:lnTo>
                <a:lnTo>
                  <a:pt x="2259044" y="623843"/>
                </a:lnTo>
                <a:lnTo>
                  <a:pt x="2281833" y="618146"/>
                </a:lnTo>
                <a:lnTo>
                  <a:pt x="2318864" y="640934"/>
                </a:lnTo>
                <a:lnTo>
                  <a:pt x="2335956" y="632389"/>
                </a:lnTo>
                <a:lnTo>
                  <a:pt x="2335956" y="632389"/>
                </a:lnTo>
                <a:lnTo>
                  <a:pt x="2384382" y="606751"/>
                </a:lnTo>
                <a:lnTo>
                  <a:pt x="2407171" y="632389"/>
                </a:lnTo>
                <a:lnTo>
                  <a:pt x="2435657" y="603903"/>
                </a:lnTo>
                <a:lnTo>
                  <a:pt x="2472689" y="640934"/>
                </a:lnTo>
                <a:lnTo>
                  <a:pt x="2541055" y="649480"/>
                </a:lnTo>
                <a:lnTo>
                  <a:pt x="2572390" y="640934"/>
                </a:lnTo>
                <a:lnTo>
                  <a:pt x="2595178" y="658026"/>
                </a:lnTo>
                <a:lnTo>
                  <a:pt x="2649302" y="632389"/>
                </a:lnTo>
                <a:lnTo>
                  <a:pt x="2666393" y="640934"/>
                </a:lnTo>
                <a:lnTo>
                  <a:pt x="2689182" y="603903"/>
                </a:lnTo>
                <a:lnTo>
                  <a:pt x="2720517" y="635237"/>
                </a:lnTo>
                <a:lnTo>
                  <a:pt x="2749003" y="635237"/>
                </a:lnTo>
                <a:lnTo>
                  <a:pt x="2768943" y="620994"/>
                </a:lnTo>
                <a:lnTo>
                  <a:pt x="2797429" y="643783"/>
                </a:lnTo>
                <a:lnTo>
                  <a:pt x="2828763" y="652329"/>
                </a:lnTo>
                <a:lnTo>
                  <a:pt x="2857249" y="638086"/>
                </a:lnTo>
                <a:lnTo>
                  <a:pt x="2908524" y="661756"/>
                </a:lnTo>
                <a:lnTo>
                  <a:pt x="2954" y="661756"/>
                </a:lnTo>
                <a:close/>
              </a:path>
            </a:pathLst>
          </a:custGeom>
          <a:solidFill>
            <a:srgbClr val="D2504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</a:pPr>
            <a:endParaRPr kumimoji="0" lang="en-US" sz="2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</a:endParaRPr>
          </a:p>
        </p:txBody>
      </p:sp>
      <p:sp>
        <p:nvSpPr>
          <p:cNvPr id="35" name="Rechteck 34"/>
          <p:cNvSpPr/>
          <p:nvPr/>
        </p:nvSpPr>
        <p:spPr bwMode="auto">
          <a:xfrm>
            <a:off x="3244027" y="704535"/>
            <a:ext cx="36000" cy="136815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</a:pPr>
            <a:endParaRPr kumimoji="0" lang="en-US" sz="2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2610168" y="4763348"/>
            <a:ext cx="867600" cy="184666"/>
          </a:xfrm>
          <a:prstGeom prst="rect">
            <a:avLst/>
          </a:prstGeom>
          <a:solidFill>
            <a:srgbClr val="3366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8" b="3483"/>
          <a:stretch/>
        </p:blipFill>
        <p:spPr>
          <a:xfrm>
            <a:off x="8358187" y="514830"/>
            <a:ext cx="466280" cy="3928584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" r="94785" b="3483"/>
          <a:stretch/>
        </p:blipFill>
        <p:spPr>
          <a:xfrm>
            <a:off x="2578002" y="512846"/>
            <a:ext cx="285750" cy="392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Catchment Shape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2587162" y="727186"/>
            <a:ext cx="5943178" cy="3927614"/>
            <a:chOff x="1566472" y="689386"/>
            <a:chExt cx="5943178" cy="3927614"/>
          </a:xfrm>
        </p:grpSpPr>
        <p:pic>
          <p:nvPicPr>
            <p:cNvPr id="37" name="Inhaltsplatzhalter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999" r="46798" b="10122"/>
            <a:stretch/>
          </p:blipFill>
          <p:spPr>
            <a:xfrm>
              <a:off x="1566472" y="689386"/>
              <a:ext cx="5943178" cy="3927614"/>
            </a:xfrm>
            <a:prstGeom prst="rect">
              <a:avLst/>
            </a:prstGeom>
          </p:spPr>
        </p:pic>
        <p:sp>
          <p:nvSpPr>
            <p:cNvPr id="38" name="Rechteck 37"/>
            <p:cNvSpPr/>
            <p:nvPr/>
          </p:nvSpPr>
          <p:spPr>
            <a:xfrm>
              <a:off x="2448000" y="856190"/>
              <a:ext cx="346653" cy="284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239415" y="931219"/>
            <a:ext cx="1586660" cy="1663403"/>
            <a:chOff x="-52890" y="803804"/>
            <a:chExt cx="1586660" cy="1663403"/>
          </a:xfrm>
        </p:grpSpPr>
        <p:grpSp>
          <p:nvGrpSpPr>
            <p:cNvPr id="9" name="Gruppieren 8"/>
            <p:cNvGrpSpPr/>
            <p:nvPr/>
          </p:nvGrpSpPr>
          <p:grpSpPr>
            <a:xfrm>
              <a:off x="-52890" y="803804"/>
              <a:ext cx="1026058" cy="936565"/>
              <a:chOff x="1760912" y="1718199"/>
              <a:chExt cx="1026058" cy="936565"/>
            </a:xfrm>
          </p:grpSpPr>
          <p:grpSp>
            <p:nvGrpSpPr>
              <p:cNvPr id="41" name="Gruppieren 40"/>
              <p:cNvGrpSpPr/>
              <p:nvPr/>
            </p:nvGrpSpPr>
            <p:grpSpPr>
              <a:xfrm>
                <a:off x="1938208" y="1718199"/>
                <a:ext cx="848762" cy="936565"/>
                <a:chOff x="6777448" y="3645248"/>
                <a:chExt cx="1827000" cy="2016000"/>
              </a:xfrm>
            </p:grpSpPr>
            <p:grpSp>
              <p:nvGrpSpPr>
                <p:cNvPr id="61" name="Gruppieren 60"/>
                <p:cNvGrpSpPr>
                  <a:grpSpLocks noChangeAspect="1"/>
                </p:cNvGrpSpPr>
                <p:nvPr/>
              </p:nvGrpSpPr>
              <p:grpSpPr>
                <a:xfrm>
                  <a:off x="6777448" y="3645248"/>
                  <a:ext cx="1827000" cy="2016000"/>
                  <a:chOff x="5724128" y="260648"/>
                  <a:chExt cx="2088232" cy="2304256"/>
                </a:xfrm>
              </p:grpSpPr>
              <p:pic>
                <p:nvPicPr>
                  <p:cNvPr id="63" name="Grafik 62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16925" t="9099" r="60237" b="10463"/>
                  <a:stretch/>
                </p:blipFill>
                <p:spPr>
                  <a:xfrm>
                    <a:off x="5724128" y="260648"/>
                    <a:ext cx="2088232" cy="2304256"/>
                  </a:xfrm>
                  <a:prstGeom prst="rect">
                    <a:avLst/>
                  </a:prstGeom>
                </p:spPr>
              </p:pic>
              <p:grpSp>
                <p:nvGrpSpPr>
                  <p:cNvPr id="64" name="Gruppieren 63"/>
                  <p:cNvGrpSpPr>
                    <a:grpSpLocks noChangeAspect="1"/>
                  </p:cNvGrpSpPr>
                  <p:nvPr/>
                </p:nvGrpSpPr>
                <p:grpSpPr>
                  <a:xfrm>
                    <a:off x="6386644" y="878400"/>
                    <a:ext cx="777644" cy="1620000"/>
                    <a:chOff x="1763998" y="1440000"/>
                    <a:chExt cx="1512086" cy="3150000"/>
                  </a:xfrm>
                </p:grpSpPr>
                <p:cxnSp>
                  <p:nvCxnSpPr>
                    <p:cNvPr id="65" name="Gerade Verbindung 8"/>
                    <p:cNvCxnSpPr/>
                    <p:nvPr/>
                  </p:nvCxnSpPr>
                  <p:spPr>
                    <a:xfrm flipV="1">
                      <a:off x="2520000" y="2430000"/>
                      <a:ext cx="0" cy="2160000"/>
                    </a:xfrm>
                    <a:prstGeom prst="line">
                      <a:avLst/>
                    </a:prstGeom>
                    <a:ln w="22225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Gerade Verbindung 32"/>
                    <p:cNvCxnSpPr/>
                    <p:nvPr/>
                  </p:nvCxnSpPr>
                  <p:spPr>
                    <a:xfrm flipH="1" flipV="1">
                      <a:off x="1763998" y="1440000"/>
                      <a:ext cx="756084" cy="999053"/>
                    </a:xfrm>
                    <a:prstGeom prst="line">
                      <a:avLst/>
                    </a:prstGeom>
                    <a:ln w="22225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Gerade Verbindung 34"/>
                    <p:cNvCxnSpPr/>
                    <p:nvPr/>
                  </p:nvCxnSpPr>
                  <p:spPr>
                    <a:xfrm flipV="1">
                      <a:off x="2520000" y="1440000"/>
                      <a:ext cx="756084" cy="999054"/>
                    </a:xfrm>
                    <a:prstGeom prst="line">
                      <a:avLst/>
                    </a:prstGeom>
                    <a:ln w="22225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62" name="Gerade Verbindung 7"/>
                <p:cNvCxnSpPr/>
                <p:nvPr/>
              </p:nvCxnSpPr>
              <p:spPr>
                <a:xfrm>
                  <a:off x="7538864" y="5616104"/>
                  <a:ext cx="288000" cy="0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feld 47"/>
              <p:cNvSpPr txBox="1"/>
              <p:nvPr/>
            </p:nvSpPr>
            <p:spPr>
              <a:xfrm>
                <a:off x="1760912" y="1722226"/>
                <a:ext cx="546282" cy="153888"/>
              </a:xfrm>
              <a:prstGeom prst="rect">
                <a:avLst/>
              </a:prstGeom>
              <a:noFill/>
            </p:spPr>
            <p:txBody>
              <a:bodyPr wrap="square" tIns="0" rtlCol="0">
                <a:spAutoFit/>
              </a:bodyPr>
              <a:lstStyle/>
              <a:p>
                <a:pPr algn="ctr"/>
                <a:r>
                  <a:rPr lang="de-DE" sz="700" dirty="0" smtClean="0"/>
                  <a:t>TOP</a:t>
                </a:r>
                <a:endParaRPr lang="de-DE" sz="700" dirty="0"/>
              </a:p>
            </p:txBody>
          </p:sp>
        </p:grpSp>
        <p:grpSp>
          <p:nvGrpSpPr>
            <p:cNvPr id="8" name="Gruppieren 7"/>
            <p:cNvGrpSpPr/>
            <p:nvPr/>
          </p:nvGrpSpPr>
          <p:grpSpPr>
            <a:xfrm>
              <a:off x="564840" y="1557336"/>
              <a:ext cx="968930" cy="909871"/>
              <a:chOff x="849650" y="1744711"/>
              <a:chExt cx="968930" cy="909871"/>
            </a:xfrm>
          </p:grpSpPr>
          <p:grpSp>
            <p:nvGrpSpPr>
              <p:cNvPr id="44" name="Gruppieren 43"/>
              <p:cNvGrpSpPr>
                <a:grpSpLocks noChangeAspect="1"/>
              </p:cNvGrpSpPr>
              <p:nvPr/>
            </p:nvGrpSpPr>
            <p:grpSpPr>
              <a:xfrm>
                <a:off x="1019052" y="1744776"/>
                <a:ext cx="799528" cy="909806"/>
                <a:chOff x="3635896" y="260648"/>
                <a:chExt cx="2088232" cy="2376264"/>
              </a:xfrm>
            </p:grpSpPr>
            <p:pic>
              <p:nvPicPr>
                <p:cNvPr id="49" name="Grafik 48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6926" t="9099" r="60237" b="7949"/>
                <a:stretch/>
              </p:blipFill>
              <p:spPr>
                <a:xfrm>
                  <a:off x="3635896" y="260648"/>
                  <a:ext cx="2088232" cy="2376264"/>
                </a:xfrm>
                <a:prstGeom prst="rect">
                  <a:avLst/>
                </a:prstGeom>
              </p:spPr>
            </p:pic>
            <p:grpSp>
              <p:nvGrpSpPr>
                <p:cNvPr id="50" name="Gruppieren 49"/>
                <p:cNvGrpSpPr>
                  <a:grpSpLocks noChangeAspect="1"/>
                </p:cNvGrpSpPr>
                <p:nvPr/>
              </p:nvGrpSpPr>
              <p:grpSpPr>
                <a:xfrm>
                  <a:off x="4283969" y="932400"/>
                  <a:ext cx="792088" cy="1650090"/>
                  <a:chOff x="1763998" y="1440000"/>
                  <a:chExt cx="1512086" cy="3150000"/>
                </a:xfrm>
              </p:grpSpPr>
              <p:cxnSp>
                <p:nvCxnSpPr>
                  <p:cNvPr id="51" name="Gerade Verbindung 8"/>
                  <p:cNvCxnSpPr/>
                  <p:nvPr/>
                </p:nvCxnSpPr>
                <p:spPr>
                  <a:xfrm flipV="1">
                    <a:off x="2520000" y="2430000"/>
                    <a:ext cx="0" cy="2160000"/>
                  </a:xfrm>
                  <a:prstGeom prst="line">
                    <a:avLst/>
                  </a:prstGeom>
                  <a:ln w="22225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Gerade Verbindung 32"/>
                  <p:cNvCxnSpPr/>
                  <p:nvPr/>
                </p:nvCxnSpPr>
                <p:spPr>
                  <a:xfrm flipH="1" flipV="1">
                    <a:off x="1763998" y="1440000"/>
                    <a:ext cx="756084" cy="999053"/>
                  </a:xfrm>
                  <a:prstGeom prst="line">
                    <a:avLst/>
                  </a:prstGeom>
                  <a:ln w="22225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Gerade Verbindung 34"/>
                  <p:cNvCxnSpPr/>
                  <p:nvPr/>
                </p:nvCxnSpPr>
                <p:spPr>
                  <a:xfrm flipV="1">
                    <a:off x="2520000" y="1440000"/>
                    <a:ext cx="756084" cy="999054"/>
                  </a:xfrm>
                  <a:prstGeom prst="line">
                    <a:avLst/>
                  </a:prstGeom>
                  <a:ln w="22225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5" name="Gerade Verbindung 7"/>
              <p:cNvCxnSpPr/>
              <p:nvPr/>
            </p:nvCxnSpPr>
            <p:spPr>
              <a:xfrm>
                <a:off x="1345177" y="2634512"/>
                <a:ext cx="133795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feld 46"/>
              <p:cNvSpPr txBox="1"/>
              <p:nvPr/>
            </p:nvSpPr>
            <p:spPr>
              <a:xfrm>
                <a:off x="849650" y="1744711"/>
                <a:ext cx="546282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700" dirty="0" smtClean="0"/>
                  <a:t>MID</a:t>
                </a:r>
                <a:endParaRPr lang="de-DE" sz="700" dirty="0"/>
              </a:p>
            </p:txBody>
          </p:sp>
        </p:grpSp>
      </p:grpSp>
      <p:grpSp>
        <p:nvGrpSpPr>
          <p:cNvPr id="7" name="Gruppieren 6"/>
          <p:cNvGrpSpPr/>
          <p:nvPr/>
        </p:nvGrpSpPr>
        <p:grpSpPr>
          <a:xfrm>
            <a:off x="1581459" y="2442593"/>
            <a:ext cx="974709" cy="944927"/>
            <a:chOff x="-44971" y="1715575"/>
            <a:chExt cx="974709" cy="944927"/>
          </a:xfrm>
        </p:grpSpPr>
        <p:grpSp>
          <p:nvGrpSpPr>
            <p:cNvPr id="42" name="Gruppieren 41"/>
            <p:cNvGrpSpPr/>
            <p:nvPr/>
          </p:nvGrpSpPr>
          <p:grpSpPr>
            <a:xfrm>
              <a:off x="43869" y="1715575"/>
              <a:ext cx="885869" cy="944927"/>
              <a:chOff x="2339736" y="4725144"/>
              <a:chExt cx="1906875" cy="2034000"/>
            </a:xfrm>
          </p:grpSpPr>
          <p:grpSp>
            <p:nvGrpSpPr>
              <p:cNvPr id="54" name="Gruppieren 53"/>
              <p:cNvGrpSpPr>
                <a:grpSpLocks noChangeAspect="1"/>
              </p:cNvGrpSpPr>
              <p:nvPr/>
            </p:nvGrpSpPr>
            <p:grpSpPr>
              <a:xfrm>
                <a:off x="2339736" y="4725144"/>
                <a:ext cx="1906875" cy="2034000"/>
                <a:chOff x="1475656" y="248304"/>
                <a:chExt cx="2179528" cy="2324830"/>
              </a:xfrm>
            </p:grpSpPr>
            <p:pic>
              <p:nvPicPr>
                <p:cNvPr id="56" name="Grafik 55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6138" t="9099" r="60237" b="10463"/>
                <a:stretch/>
              </p:blipFill>
              <p:spPr>
                <a:xfrm>
                  <a:off x="1475656" y="248304"/>
                  <a:ext cx="2179528" cy="2324830"/>
                </a:xfrm>
                <a:prstGeom prst="rect">
                  <a:avLst/>
                </a:prstGeom>
              </p:spPr>
            </p:pic>
            <p:grpSp>
              <p:nvGrpSpPr>
                <p:cNvPr id="57" name="Gruppieren 56"/>
                <p:cNvGrpSpPr>
                  <a:grpSpLocks noChangeAspect="1"/>
                </p:cNvGrpSpPr>
                <p:nvPr/>
              </p:nvGrpSpPr>
              <p:grpSpPr>
                <a:xfrm>
                  <a:off x="2195736" y="878400"/>
                  <a:ext cx="777644" cy="1620000"/>
                  <a:chOff x="1763998" y="1440000"/>
                  <a:chExt cx="1512086" cy="3150000"/>
                </a:xfrm>
              </p:grpSpPr>
              <p:cxnSp>
                <p:nvCxnSpPr>
                  <p:cNvPr id="58" name="Gerade Verbindung 8"/>
                  <p:cNvCxnSpPr/>
                  <p:nvPr/>
                </p:nvCxnSpPr>
                <p:spPr>
                  <a:xfrm flipV="1">
                    <a:off x="2520000" y="2430000"/>
                    <a:ext cx="0" cy="2160000"/>
                  </a:xfrm>
                  <a:prstGeom prst="line">
                    <a:avLst/>
                  </a:prstGeom>
                  <a:ln w="22225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Gerade Verbindung 32"/>
                  <p:cNvCxnSpPr/>
                  <p:nvPr/>
                </p:nvCxnSpPr>
                <p:spPr>
                  <a:xfrm flipH="1" flipV="1">
                    <a:off x="1763998" y="1440000"/>
                    <a:ext cx="756084" cy="999053"/>
                  </a:xfrm>
                  <a:prstGeom prst="line">
                    <a:avLst/>
                  </a:prstGeom>
                  <a:ln w="22225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Gerade Verbindung 34"/>
                  <p:cNvCxnSpPr/>
                  <p:nvPr/>
                </p:nvCxnSpPr>
                <p:spPr>
                  <a:xfrm flipV="1">
                    <a:off x="2520000" y="1440000"/>
                    <a:ext cx="756084" cy="999054"/>
                  </a:xfrm>
                  <a:prstGeom prst="line">
                    <a:avLst/>
                  </a:prstGeom>
                  <a:ln w="22225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55" name="Gerade Verbindung 7"/>
              <p:cNvCxnSpPr/>
              <p:nvPr/>
            </p:nvCxnSpPr>
            <p:spPr>
              <a:xfrm>
                <a:off x="3165915" y="6701544"/>
                <a:ext cx="288000" cy="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Textfeld 45"/>
            <p:cNvSpPr txBox="1"/>
            <p:nvPr/>
          </p:nvSpPr>
          <p:spPr>
            <a:xfrm>
              <a:off x="-44971" y="1741757"/>
              <a:ext cx="54628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700" dirty="0" smtClean="0"/>
                <a:t>BOTTOM</a:t>
              </a:r>
              <a:endParaRPr lang="de-DE" sz="700" dirty="0"/>
            </a:p>
          </p:txBody>
        </p:sp>
      </p:grpSp>
      <p:sp>
        <p:nvSpPr>
          <p:cNvPr id="11" name="Textfeld 10"/>
          <p:cNvSpPr txBox="1"/>
          <p:nvPr/>
        </p:nvSpPr>
        <p:spPr>
          <a:xfrm rot="16200000">
            <a:off x="6836678" y="2417399"/>
            <a:ext cx="3085202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*Antecedent Moisture Condition</a:t>
            </a:r>
            <a:endParaRPr lang="en-US" sz="1100" dirty="0"/>
          </a:p>
        </p:txBody>
      </p:sp>
      <p:sp>
        <p:nvSpPr>
          <p:cNvPr id="12" name="Textfeld 11"/>
          <p:cNvSpPr txBox="1"/>
          <p:nvPr/>
        </p:nvSpPr>
        <p:spPr>
          <a:xfrm>
            <a:off x="7898400" y="735306"/>
            <a:ext cx="9829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 smtClean="0"/>
              <a:t>θ</a:t>
            </a:r>
            <a:r>
              <a:rPr lang="de-DE" sz="1000" baseline="-25000" dirty="0" err="1" smtClean="0"/>
              <a:t>ant</a:t>
            </a:r>
            <a:r>
              <a:rPr lang="de-DE" sz="1000" dirty="0" smtClean="0"/>
              <a:t>*</a:t>
            </a:r>
            <a:endParaRPr lang="en-US" sz="1000" dirty="0"/>
          </a:p>
        </p:txBody>
      </p:sp>
      <p:sp>
        <p:nvSpPr>
          <p:cNvPr id="68" name="Textfeld 67"/>
          <p:cNvSpPr txBox="1"/>
          <p:nvPr/>
        </p:nvSpPr>
        <p:spPr>
          <a:xfrm rot="16200000">
            <a:off x="6681874" y="2315150"/>
            <a:ext cx="28365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Wet                                   Dry</a:t>
            </a:r>
            <a:endParaRPr lang="en-US" sz="1200" dirty="0"/>
          </a:p>
        </p:txBody>
      </p:sp>
      <p:cxnSp>
        <p:nvCxnSpPr>
          <p:cNvPr id="70" name="Gerader Verbinder 69"/>
          <p:cNvCxnSpPr/>
          <p:nvPr/>
        </p:nvCxnSpPr>
        <p:spPr>
          <a:xfrm flipH="1">
            <a:off x="8244000" y="720000"/>
            <a:ext cx="0" cy="338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 flipH="1">
            <a:off x="7970400" y="978337"/>
            <a:ext cx="273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r Verbinder 73"/>
          <p:cNvCxnSpPr/>
          <p:nvPr/>
        </p:nvCxnSpPr>
        <p:spPr>
          <a:xfrm flipH="1">
            <a:off x="7971680" y="720000"/>
            <a:ext cx="0" cy="338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r Verbinder 74"/>
          <p:cNvCxnSpPr/>
          <p:nvPr/>
        </p:nvCxnSpPr>
        <p:spPr>
          <a:xfrm flipH="1">
            <a:off x="7970400" y="4104000"/>
            <a:ext cx="273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r Verbinder 75"/>
          <p:cNvCxnSpPr/>
          <p:nvPr/>
        </p:nvCxnSpPr>
        <p:spPr>
          <a:xfrm flipH="1">
            <a:off x="7970400" y="2441786"/>
            <a:ext cx="273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uppieren 79"/>
          <p:cNvGrpSpPr/>
          <p:nvPr/>
        </p:nvGrpSpPr>
        <p:grpSpPr>
          <a:xfrm>
            <a:off x="612000" y="3416673"/>
            <a:ext cx="4086117" cy="1238604"/>
            <a:chOff x="612000" y="3416673"/>
            <a:chExt cx="4086117" cy="1238604"/>
          </a:xfrm>
        </p:grpSpPr>
        <p:pic>
          <p:nvPicPr>
            <p:cNvPr id="39" name="Grafik 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83"/>
            <a:stretch/>
          </p:blipFill>
          <p:spPr>
            <a:xfrm>
              <a:off x="612000" y="3416673"/>
              <a:ext cx="4086117" cy="1238604"/>
            </a:xfrm>
            <a:prstGeom prst="rect">
              <a:avLst/>
            </a:prstGeom>
          </p:spPr>
        </p:pic>
        <p:sp>
          <p:nvSpPr>
            <p:cNvPr id="78" name="Textfeld 77"/>
            <p:cNvSpPr txBox="1"/>
            <p:nvPr/>
          </p:nvSpPr>
          <p:spPr>
            <a:xfrm>
              <a:off x="726428" y="3452098"/>
              <a:ext cx="1234800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el-GR" sz="700" dirty="0" smtClean="0"/>
                <a:t>θ</a:t>
              </a:r>
              <a:r>
                <a:rPr lang="de-DE" sz="700" baseline="-25000" dirty="0" err="1" smtClean="0"/>
                <a:t>ant</a:t>
              </a:r>
              <a:r>
                <a:rPr lang="de-DE" sz="700" dirty="0" smtClean="0"/>
                <a:t>*                             Dry</a:t>
              </a:r>
              <a:endParaRPr lang="en-US" sz="700" dirty="0"/>
            </a:p>
          </p:txBody>
        </p:sp>
        <p:sp>
          <p:nvSpPr>
            <p:cNvPr id="79" name="Textfeld 78"/>
            <p:cNvSpPr txBox="1"/>
            <p:nvPr/>
          </p:nvSpPr>
          <p:spPr>
            <a:xfrm>
              <a:off x="2172768" y="3452400"/>
              <a:ext cx="874800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700" dirty="0" err="1" smtClean="0"/>
                <a:t>Wet</a:t>
              </a:r>
              <a:endParaRPr lang="en-US" sz="700" dirty="0"/>
            </a:p>
          </p:txBody>
        </p:sp>
      </p:grpSp>
      <p:sp>
        <p:nvSpPr>
          <p:cNvPr id="69" name="Textfeld 68"/>
          <p:cNvSpPr txBox="1"/>
          <p:nvPr/>
        </p:nvSpPr>
        <p:spPr>
          <a:xfrm>
            <a:off x="7621555" y="937475"/>
            <a:ext cx="395353" cy="29392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/>
              <a:t>Top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900" dirty="0" smtClean="0"/>
              <a:t>Mid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900" dirty="0" smtClean="0"/>
              <a:t>Bot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sz="900" dirty="0" smtClean="0"/>
              <a:t>Top</a:t>
            </a:r>
            <a:endParaRPr lang="en-US" sz="900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900" dirty="0" smtClean="0"/>
              <a:t>Mid</a:t>
            </a:r>
            <a:endParaRPr lang="en-US" sz="900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900" dirty="0" smtClean="0"/>
              <a:t>Bot</a:t>
            </a:r>
            <a:endParaRPr lang="en-US" sz="900" dirty="0"/>
          </a:p>
        </p:txBody>
      </p:sp>
      <p:sp>
        <p:nvSpPr>
          <p:cNvPr id="71" name="Textfeld 70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72" name="Textfeld 71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81" name="Textfeld 80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83" name="Textfeld 82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84" name="Textfeld 83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5" name="Textfeld 84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6" name="Textfeld 85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pic>
        <p:nvPicPr>
          <p:cNvPr id="87" name="Grafik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3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 Frequency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229903" y="1642377"/>
            <a:ext cx="2395005" cy="1784952"/>
            <a:chOff x="229903" y="1642377"/>
            <a:chExt cx="2395005" cy="1784952"/>
          </a:xfrm>
        </p:grpSpPr>
        <p:grpSp>
          <p:nvGrpSpPr>
            <p:cNvPr id="8" name="Gruppieren 7"/>
            <p:cNvGrpSpPr/>
            <p:nvPr/>
          </p:nvGrpSpPr>
          <p:grpSpPr>
            <a:xfrm>
              <a:off x="229903" y="1642377"/>
              <a:ext cx="2395005" cy="1784952"/>
              <a:chOff x="199923" y="2047115"/>
              <a:chExt cx="2395005" cy="1784952"/>
            </a:xfrm>
          </p:grpSpPr>
          <p:pic>
            <p:nvPicPr>
              <p:cNvPr id="33" name="Inhaltsplatzhalter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3" t="54146" r="35827"/>
              <a:stretch/>
            </p:blipFill>
            <p:spPr>
              <a:xfrm>
                <a:off x="199923" y="2428406"/>
                <a:ext cx="2395005" cy="1403661"/>
              </a:xfrm>
              <a:prstGeom prst="rect">
                <a:avLst/>
              </a:prstGeom>
            </p:spPr>
          </p:pic>
          <p:pic>
            <p:nvPicPr>
              <p:cNvPr id="34" name="Inhaltsplatzhalter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3" r="35827" b="87560"/>
              <a:stretch/>
            </p:blipFill>
            <p:spPr>
              <a:xfrm>
                <a:off x="199923" y="2047115"/>
                <a:ext cx="2395005" cy="380814"/>
              </a:xfrm>
              <a:prstGeom prst="rect">
                <a:avLst/>
              </a:prstGeom>
            </p:spPr>
          </p:pic>
        </p:grpSp>
        <p:sp>
          <p:nvSpPr>
            <p:cNvPr id="9" name="Textfeld 8"/>
            <p:cNvSpPr txBox="1"/>
            <p:nvPr/>
          </p:nvSpPr>
          <p:spPr>
            <a:xfrm rot="16200000">
              <a:off x="-339078" y="2592000"/>
              <a:ext cx="14040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1600" b="1" dirty="0" smtClean="0"/>
                <a:t>Amount (mm)</a:t>
              </a:r>
              <a:endParaRPr lang="en-US" sz="1600" b="1" dirty="0"/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2662586" y="771993"/>
            <a:ext cx="5867753" cy="3870754"/>
            <a:chOff x="2662586" y="771993"/>
            <a:chExt cx="5867753" cy="3870754"/>
          </a:xfrm>
        </p:grpSpPr>
        <p:grpSp>
          <p:nvGrpSpPr>
            <p:cNvPr id="7" name="Gruppieren 6"/>
            <p:cNvGrpSpPr>
              <a:grpSpLocks noChangeAspect="1"/>
            </p:cNvGrpSpPr>
            <p:nvPr/>
          </p:nvGrpSpPr>
          <p:grpSpPr>
            <a:xfrm>
              <a:off x="2662586" y="771993"/>
              <a:ext cx="5867753" cy="3870754"/>
              <a:chOff x="1334123" y="554400"/>
              <a:chExt cx="6139476" cy="4050000"/>
            </a:xfrm>
          </p:grpSpPr>
          <p:pic>
            <p:nvPicPr>
              <p:cNvPr id="28" name="Inhaltsplatzhalter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621" t="47886" b="5480"/>
              <a:stretch/>
            </p:blipFill>
            <p:spPr>
              <a:xfrm>
                <a:off x="1987200" y="554400"/>
                <a:ext cx="5486399" cy="4050000"/>
              </a:xfrm>
              <a:prstGeom prst="rect">
                <a:avLst/>
              </a:prstGeom>
            </p:spPr>
          </p:pic>
          <p:grpSp>
            <p:nvGrpSpPr>
              <p:cNvPr id="29" name="Gruppieren 28"/>
              <p:cNvGrpSpPr>
                <a:grpSpLocks noChangeAspect="1"/>
              </p:cNvGrpSpPr>
              <p:nvPr/>
            </p:nvGrpSpPr>
            <p:grpSpPr>
              <a:xfrm>
                <a:off x="1334123" y="557524"/>
                <a:ext cx="5472000" cy="4044751"/>
                <a:chOff x="847800" y="2235590"/>
                <a:chExt cx="3200400" cy="2365647"/>
              </a:xfrm>
            </p:grpSpPr>
            <p:pic>
              <p:nvPicPr>
                <p:cNvPr id="30" name="Inhaltsplatzhalter 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7824" r="92597" b="5675"/>
                <a:stretch/>
              </p:blipFill>
              <p:spPr>
                <a:xfrm>
                  <a:off x="847800" y="2235590"/>
                  <a:ext cx="502169" cy="2365647"/>
                </a:xfrm>
                <a:prstGeom prst="rect">
                  <a:avLst/>
                </a:prstGeom>
              </p:spPr>
            </p:pic>
            <p:pic>
              <p:nvPicPr>
                <p:cNvPr id="31" name="Inhaltsplatzhalter 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8446" r="52818" b="5675"/>
                <a:stretch/>
              </p:blipFill>
              <p:spPr>
                <a:xfrm>
                  <a:off x="847800" y="4302177"/>
                  <a:ext cx="3200400" cy="299060"/>
                </a:xfrm>
                <a:prstGeom prst="rect">
                  <a:avLst/>
                </a:prstGeom>
              </p:spPr>
            </p:pic>
          </p:grpSp>
          <p:sp>
            <p:nvSpPr>
              <p:cNvPr id="6" name="Rechteck 5"/>
              <p:cNvSpPr/>
              <p:nvPr/>
            </p:nvSpPr>
            <p:spPr>
              <a:xfrm>
                <a:off x="2263515" y="622092"/>
                <a:ext cx="346653" cy="284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hteck 10"/>
            <p:cNvSpPr/>
            <p:nvPr/>
          </p:nvSpPr>
          <p:spPr>
            <a:xfrm>
              <a:off x="7729538" y="3364706"/>
              <a:ext cx="721518" cy="2643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612000" y="3477399"/>
            <a:ext cx="7251775" cy="1170360"/>
            <a:chOff x="1904027" y="0"/>
            <a:chExt cx="7251775" cy="1170360"/>
          </a:xfrm>
        </p:grpSpPr>
        <p:pic>
          <p:nvPicPr>
            <p:cNvPr id="32" name="Grafik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66" b="79444"/>
            <a:stretch/>
          </p:blipFill>
          <p:spPr>
            <a:xfrm>
              <a:off x="4028925" y="0"/>
              <a:ext cx="5126877" cy="1170360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2009" b="79444"/>
            <a:stretch/>
          </p:blipFill>
          <p:spPr>
            <a:xfrm>
              <a:off x="1904027" y="0"/>
              <a:ext cx="2124898" cy="1170360"/>
            </a:xfrm>
            <a:prstGeom prst="rect">
              <a:avLst/>
            </a:prstGeom>
          </p:spPr>
        </p:pic>
        <p:cxnSp>
          <p:nvCxnSpPr>
            <p:cNvPr id="38" name="Gerader Verbinder 37"/>
            <p:cNvCxnSpPr/>
            <p:nvPr/>
          </p:nvCxnSpPr>
          <p:spPr>
            <a:xfrm>
              <a:off x="4026745" y="36000"/>
              <a:ext cx="0" cy="1065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feld 35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6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 Event Sequence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5" b="6885"/>
          <a:stretch/>
        </p:blipFill>
        <p:spPr>
          <a:xfrm>
            <a:off x="2634754" y="734518"/>
            <a:ext cx="5880595" cy="3882482"/>
          </a:xfrm>
        </p:spPr>
      </p:pic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37" name="Inhaltsplatzhalt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4" b="9732"/>
          <a:stretch/>
        </p:blipFill>
        <p:spPr>
          <a:xfrm>
            <a:off x="146833" y="1510459"/>
            <a:ext cx="2463335" cy="1565657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322084" y="3102224"/>
            <a:ext cx="8805923" cy="1514474"/>
            <a:chOff x="0" y="0"/>
            <a:chExt cx="8805923" cy="1514474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0" r="92295" b="76666"/>
            <a:stretch/>
          </p:blipFill>
          <p:spPr>
            <a:xfrm>
              <a:off x="0" y="0"/>
              <a:ext cx="704510" cy="1514474"/>
            </a:xfrm>
            <a:prstGeom prst="rect">
              <a:avLst/>
            </a:prstGeom>
          </p:spPr>
        </p:pic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01" t="1250" b="76666"/>
            <a:stretch/>
          </p:blipFill>
          <p:spPr>
            <a:xfrm>
              <a:off x="704510" y="0"/>
              <a:ext cx="8101413" cy="1514474"/>
            </a:xfrm>
            <a:prstGeom prst="rect">
              <a:avLst/>
            </a:prstGeom>
          </p:spPr>
        </p:pic>
      </p:grpSp>
      <p:sp>
        <p:nvSpPr>
          <p:cNvPr id="39" name="Textfeld 38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pic>
        <p:nvPicPr>
          <p:cNvPr id="48" name="Grafik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1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2084570" cy="994172"/>
          </a:xfrm>
        </p:spPr>
        <p:txBody>
          <a:bodyPr anchor="t"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Amount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uppieren 8"/>
          <p:cNvGrpSpPr>
            <a:grpSpLocks noChangeAspect="1"/>
          </p:cNvGrpSpPr>
          <p:nvPr/>
        </p:nvGrpSpPr>
        <p:grpSpPr>
          <a:xfrm>
            <a:off x="2713220" y="531882"/>
            <a:ext cx="5817120" cy="4118711"/>
            <a:chOff x="1346902" y="273844"/>
            <a:chExt cx="6283092" cy="4448634"/>
          </a:xfrm>
        </p:grpSpPr>
        <p:grpSp>
          <p:nvGrpSpPr>
            <p:cNvPr id="4" name="Gruppieren 3"/>
            <p:cNvGrpSpPr/>
            <p:nvPr/>
          </p:nvGrpSpPr>
          <p:grpSpPr>
            <a:xfrm>
              <a:off x="1346902" y="273844"/>
              <a:ext cx="6283092" cy="4448634"/>
              <a:chOff x="1346902" y="273844"/>
              <a:chExt cx="6283092" cy="4448634"/>
            </a:xfrm>
          </p:grpSpPr>
          <p:grpSp>
            <p:nvGrpSpPr>
              <p:cNvPr id="3" name="Gruppieren 2"/>
              <p:cNvGrpSpPr>
                <a:grpSpLocks noChangeAspect="1"/>
              </p:cNvGrpSpPr>
              <p:nvPr/>
            </p:nvGrpSpPr>
            <p:grpSpPr>
              <a:xfrm>
                <a:off x="1346902" y="273844"/>
                <a:ext cx="6283092" cy="4448634"/>
                <a:chOff x="248400" y="626400"/>
                <a:chExt cx="5180911" cy="3668253"/>
              </a:xfrm>
            </p:grpSpPr>
            <p:pic>
              <p:nvPicPr>
                <p:cNvPr id="32" name="Inhaltsplatzhalter 3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058" t="40504" b="9294"/>
                <a:stretch/>
              </p:blipFill>
              <p:spPr>
                <a:xfrm>
                  <a:off x="858019" y="628085"/>
                  <a:ext cx="4571292" cy="3666568"/>
                </a:xfrm>
                <a:prstGeom prst="rect">
                  <a:avLst/>
                </a:prstGeom>
              </p:spPr>
            </p:pic>
            <p:pic>
              <p:nvPicPr>
                <p:cNvPr id="33" name="Inhaltsplatzhalter 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" t="40217" r="93388" b="9313"/>
                <a:stretch/>
              </p:blipFill>
              <p:spPr>
                <a:xfrm>
                  <a:off x="248400" y="626400"/>
                  <a:ext cx="640968" cy="3667976"/>
                </a:xfrm>
                <a:prstGeom prst="rect">
                  <a:avLst/>
                </a:prstGeom>
              </p:spPr>
            </p:pic>
          </p:grpSp>
          <p:sp>
            <p:nvSpPr>
              <p:cNvPr id="34" name="Rechteck 33"/>
              <p:cNvSpPr/>
              <p:nvPr/>
            </p:nvSpPr>
            <p:spPr>
              <a:xfrm>
                <a:off x="2263515" y="622092"/>
                <a:ext cx="346653" cy="284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Freihandform 7"/>
            <p:cNvSpPr/>
            <p:nvPr/>
          </p:nvSpPr>
          <p:spPr>
            <a:xfrm>
              <a:off x="2291219" y="799552"/>
              <a:ext cx="359003" cy="139427"/>
            </a:xfrm>
            <a:custGeom>
              <a:avLst/>
              <a:gdLst>
                <a:gd name="connsiteX0" fmla="*/ 0 w 316396"/>
                <a:gd name="connsiteY0" fmla="*/ 116018 h 116018"/>
                <a:gd name="connsiteX1" fmla="*/ 72887 w 316396"/>
                <a:gd name="connsiteY1" fmla="*/ 64666 h 116018"/>
                <a:gd name="connsiteX2" fmla="*/ 79513 w 316396"/>
                <a:gd name="connsiteY2" fmla="*/ 61353 h 116018"/>
                <a:gd name="connsiteX3" fmla="*/ 84482 w 316396"/>
                <a:gd name="connsiteY3" fmla="*/ 58040 h 116018"/>
                <a:gd name="connsiteX4" fmla="*/ 94422 w 316396"/>
                <a:gd name="connsiteY4" fmla="*/ 54727 h 116018"/>
                <a:gd name="connsiteX5" fmla="*/ 104361 w 316396"/>
                <a:gd name="connsiteY5" fmla="*/ 49757 h 116018"/>
                <a:gd name="connsiteX6" fmla="*/ 114300 w 316396"/>
                <a:gd name="connsiteY6" fmla="*/ 41475 h 116018"/>
                <a:gd name="connsiteX7" fmla="*/ 119269 w 316396"/>
                <a:gd name="connsiteY7" fmla="*/ 39818 h 116018"/>
                <a:gd name="connsiteX8" fmla="*/ 129209 w 316396"/>
                <a:gd name="connsiteY8" fmla="*/ 33192 h 116018"/>
                <a:gd name="connsiteX9" fmla="*/ 139148 w 316396"/>
                <a:gd name="connsiteY9" fmla="*/ 26566 h 116018"/>
                <a:gd name="connsiteX10" fmla="*/ 144117 w 316396"/>
                <a:gd name="connsiteY10" fmla="*/ 23253 h 116018"/>
                <a:gd name="connsiteX11" fmla="*/ 154056 w 316396"/>
                <a:gd name="connsiteY11" fmla="*/ 19940 h 116018"/>
                <a:gd name="connsiteX12" fmla="*/ 159026 w 316396"/>
                <a:gd name="connsiteY12" fmla="*/ 18283 h 116018"/>
                <a:gd name="connsiteX13" fmla="*/ 163996 w 316396"/>
                <a:gd name="connsiteY13" fmla="*/ 14970 h 116018"/>
                <a:gd name="connsiteX14" fmla="*/ 172278 w 316396"/>
                <a:gd name="connsiteY14" fmla="*/ 13314 h 116018"/>
                <a:gd name="connsiteX15" fmla="*/ 182217 w 316396"/>
                <a:gd name="connsiteY15" fmla="*/ 10001 h 116018"/>
                <a:gd name="connsiteX16" fmla="*/ 200439 w 316396"/>
                <a:gd name="connsiteY16" fmla="*/ 8344 h 116018"/>
                <a:gd name="connsiteX17" fmla="*/ 210378 w 316396"/>
                <a:gd name="connsiteY17" fmla="*/ 6688 h 116018"/>
                <a:gd name="connsiteX18" fmla="*/ 225287 w 316396"/>
                <a:gd name="connsiteY18" fmla="*/ 5031 h 116018"/>
                <a:gd name="connsiteX19" fmla="*/ 263387 w 316396"/>
                <a:gd name="connsiteY19" fmla="*/ 1718 h 116018"/>
                <a:gd name="connsiteX20" fmla="*/ 316396 w 316396"/>
                <a:gd name="connsiteY20" fmla="*/ 61 h 116018"/>
                <a:gd name="connsiteX0" fmla="*/ 0 w 339338"/>
                <a:gd name="connsiteY0" fmla="*/ 140598 h 140598"/>
                <a:gd name="connsiteX1" fmla="*/ 95829 w 339338"/>
                <a:gd name="connsiteY1" fmla="*/ 64666 h 140598"/>
                <a:gd name="connsiteX2" fmla="*/ 102455 w 339338"/>
                <a:gd name="connsiteY2" fmla="*/ 61353 h 140598"/>
                <a:gd name="connsiteX3" fmla="*/ 107424 w 339338"/>
                <a:gd name="connsiteY3" fmla="*/ 58040 h 140598"/>
                <a:gd name="connsiteX4" fmla="*/ 117364 w 339338"/>
                <a:gd name="connsiteY4" fmla="*/ 54727 h 140598"/>
                <a:gd name="connsiteX5" fmla="*/ 127303 w 339338"/>
                <a:gd name="connsiteY5" fmla="*/ 49757 h 140598"/>
                <a:gd name="connsiteX6" fmla="*/ 137242 w 339338"/>
                <a:gd name="connsiteY6" fmla="*/ 41475 h 140598"/>
                <a:gd name="connsiteX7" fmla="*/ 142211 w 339338"/>
                <a:gd name="connsiteY7" fmla="*/ 39818 h 140598"/>
                <a:gd name="connsiteX8" fmla="*/ 152151 w 339338"/>
                <a:gd name="connsiteY8" fmla="*/ 33192 h 140598"/>
                <a:gd name="connsiteX9" fmla="*/ 162090 w 339338"/>
                <a:gd name="connsiteY9" fmla="*/ 26566 h 140598"/>
                <a:gd name="connsiteX10" fmla="*/ 167059 w 339338"/>
                <a:gd name="connsiteY10" fmla="*/ 23253 h 140598"/>
                <a:gd name="connsiteX11" fmla="*/ 176998 w 339338"/>
                <a:gd name="connsiteY11" fmla="*/ 19940 h 140598"/>
                <a:gd name="connsiteX12" fmla="*/ 181968 w 339338"/>
                <a:gd name="connsiteY12" fmla="*/ 18283 h 140598"/>
                <a:gd name="connsiteX13" fmla="*/ 186938 w 339338"/>
                <a:gd name="connsiteY13" fmla="*/ 14970 h 140598"/>
                <a:gd name="connsiteX14" fmla="*/ 195220 w 339338"/>
                <a:gd name="connsiteY14" fmla="*/ 13314 h 140598"/>
                <a:gd name="connsiteX15" fmla="*/ 205159 w 339338"/>
                <a:gd name="connsiteY15" fmla="*/ 10001 h 140598"/>
                <a:gd name="connsiteX16" fmla="*/ 223381 w 339338"/>
                <a:gd name="connsiteY16" fmla="*/ 8344 h 140598"/>
                <a:gd name="connsiteX17" fmla="*/ 233320 w 339338"/>
                <a:gd name="connsiteY17" fmla="*/ 6688 h 140598"/>
                <a:gd name="connsiteX18" fmla="*/ 248229 w 339338"/>
                <a:gd name="connsiteY18" fmla="*/ 5031 h 140598"/>
                <a:gd name="connsiteX19" fmla="*/ 286329 w 339338"/>
                <a:gd name="connsiteY19" fmla="*/ 1718 h 140598"/>
                <a:gd name="connsiteX20" fmla="*/ 339338 w 339338"/>
                <a:gd name="connsiteY20" fmla="*/ 61 h 140598"/>
                <a:gd name="connsiteX0" fmla="*/ 0 w 339338"/>
                <a:gd name="connsiteY0" fmla="*/ 140598 h 140598"/>
                <a:gd name="connsiteX1" fmla="*/ 53775 w 339338"/>
                <a:gd name="connsiteY1" fmla="*/ 94715 h 140598"/>
                <a:gd name="connsiteX2" fmla="*/ 95829 w 339338"/>
                <a:gd name="connsiteY2" fmla="*/ 64666 h 140598"/>
                <a:gd name="connsiteX3" fmla="*/ 102455 w 339338"/>
                <a:gd name="connsiteY3" fmla="*/ 61353 h 140598"/>
                <a:gd name="connsiteX4" fmla="*/ 107424 w 339338"/>
                <a:gd name="connsiteY4" fmla="*/ 58040 h 140598"/>
                <a:gd name="connsiteX5" fmla="*/ 117364 w 339338"/>
                <a:gd name="connsiteY5" fmla="*/ 54727 h 140598"/>
                <a:gd name="connsiteX6" fmla="*/ 127303 w 339338"/>
                <a:gd name="connsiteY6" fmla="*/ 49757 h 140598"/>
                <a:gd name="connsiteX7" fmla="*/ 137242 w 339338"/>
                <a:gd name="connsiteY7" fmla="*/ 41475 h 140598"/>
                <a:gd name="connsiteX8" fmla="*/ 142211 w 339338"/>
                <a:gd name="connsiteY8" fmla="*/ 39818 h 140598"/>
                <a:gd name="connsiteX9" fmla="*/ 152151 w 339338"/>
                <a:gd name="connsiteY9" fmla="*/ 33192 h 140598"/>
                <a:gd name="connsiteX10" fmla="*/ 162090 w 339338"/>
                <a:gd name="connsiteY10" fmla="*/ 26566 h 140598"/>
                <a:gd name="connsiteX11" fmla="*/ 167059 w 339338"/>
                <a:gd name="connsiteY11" fmla="*/ 23253 h 140598"/>
                <a:gd name="connsiteX12" fmla="*/ 176998 w 339338"/>
                <a:gd name="connsiteY12" fmla="*/ 19940 h 140598"/>
                <a:gd name="connsiteX13" fmla="*/ 181968 w 339338"/>
                <a:gd name="connsiteY13" fmla="*/ 18283 h 140598"/>
                <a:gd name="connsiteX14" fmla="*/ 186938 w 339338"/>
                <a:gd name="connsiteY14" fmla="*/ 14970 h 140598"/>
                <a:gd name="connsiteX15" fmla="*/ 195220 w 339338"/>
                <a:gd name="connsiteY15" fmla="*/ 13314 h 140598"/>
                <a:gd name="connsiteX16" fmla="*/ 205159 w 339338"/>
                <a:gd name="connsiteY16" fmla="*/ 10001 h 140598"/>
                <a:gd name="connsiteX17" fmla="*/ 223381 w 339338"/>
                <a:gd name="connsiteY17" fmla="*/ 8344 h 140598"/>
                <a:gd name="connsiteX18" fmla="*/ 233320 w 339338"/>
                <a:gd name="connsiteY18" fmla="*/ 6688 h 140598"/>
                <a:gd name="connsiteX19" fmla="*/ 248229 w 339338"/>
                <a:gd name="connsiteY19" fmla="*/ 5031 h 140598"/>
                <a:gd name="connsiteX20" fmla="*/ 286329 w 339338"/>
                <a:gd name="connsiteY20" fmla="*/ 1718 h 140598"/>
                <a:gd name="connsiteX21" fmla="*/ 339338 w 339338"/>
                <a:gd name="connsiteY21" fmla="*/ 61 h 140598"/>
                <a:gd name="connsiteX0" fmla="*/ 0 w 339338"/>
                <a:gd name="connsiteY0" fmla="*/ 140598 h 140598"/>
                <a:gd name="connsiteX1" fmla="*/ 48859 w 339338"/>
                <a:gd name="connsiteY1" fmla="*/ 93077 h 140598"/>
                <a:gd name="connsiteX2" fmla="*/ 95829 w 339338"/>
                <a:gd name="connsiteY2" fmla="*/ 64666 h 140598"/>
                <a:gd name="connsiteX3" fmla="*/ 102455 w 339338"/>
                <a:gd name="connsiteY3" fmla="*/ 61353 h 140598"/>
                <a:gd name="connsiteX4" fmla="*/ 107424 w 339338"/>
                <a:gd name="connsiteY4" fmla="*/ 58040 h 140598"/>
                <a:gd name="connsiteX5" fmla="*/ 117364 w 339338"/>
                <a:gd name="connsiteY5" fmla="*/ 54727 h 140598"/>
                <a:gd name="connsiteX6" fmla="*/ 127303 w 339338"/>
                <a:gd name="connsiteY6" fmla="*/ 49757 h 140598"/>
                <a:gd name="connsiteX7" fmla="*/ 137242 w 339338"/>
                <a:gd name="connsiteY7" fmla="*/ 41475 h 140598"/>
                <a:gd name="connsiteX8" fmla="*/ 142211 w 339338"/>
                <a:gd name="connsiteY8" fmla="*/ 39818 h 140598"/>
                <a:gd name="connsiteX9" fmla="*/ 152151 w 339338"/>
                <a:gd name="connsiteY9" fmla="*/ 33192 h 140598"/>
                <a:gd name="connsiteX10" fmla="*/ 162090 w 339338"/>
                <a:gd name="connsiteY10" fmla="*/ 26566 h 140598"/>
                <a:gd name="connsiteX11" fmla="*/ 167059 w 339338"/>
                <a:gd name="connsiteY11" fmla="*/ 23253 h 140598"/>
                <a:gd name="connsiteX12" fmla="*/ 176998 w 339338"/>
                <a:gd name="connsiteY12" fmla="*/ 19940 h 140598"/>
                <a:gd name="connsiteX13" fmla="*/ 181968 w 339338"/>
                <a:gd name="connsiteY13" fmla="*/ 18283 h 140598"/>
                <a:gd name="connsiteX14" fmla="*/ 186938 w 339338"/>
                <a:gd name="connsiteY14" fmla="*/ 14970 h 140598"/>
                <a:gd name="connsiteX15" fmla="*/ 195220 w 339338"/>
                <a:gd name="connsiteY15" fmla="*/ 13314 h 140598"/>
                <a:gd name="connsiteX16" fmla="*/ 205159 w 339338"/>
                <a:gd name="connsiteY16" fmla="*/ 10001 h 140598"/>
                <a:gd name="connsiteX17" fmla="*/ 223381 w 339338"/>
                <a:gd name="connsiteY17" fmla="*/ 8344 h 140598"/>
                <a:gd name="connsiteX18" fmla="*/ 233320 w 339338"/>
                <a:gd name="connsiteY18" fmla="*/ 6688 h 140598"/>
                <a:gd name="connsiteX19" fmla="*/ 248229 w 339338"/>
                <a:gd name="connsiteY19" fmla="*/ 5031 h 140598"/>
                <a:gd name="connsiteX20" fmla="*/ 286329 w 339338"/>
                <a:gd name="connsiteY20" fmla="*/ 1718 h 140598"/>
                <a:gd name="connsiteX21" fmla="*/ 339338 w 339338"/>
                <a:gd name="connsiteY21" fmla="*/ 61 h 140598"/>
                <a:gd name="connsiteX0" fmla="*/ 0 w 339338"/>
                <a:gd name="connsiteY0" fmla="*/ 140598 h 140598"/>
                <a:gd name="connsiteX1" fmla="*/ 48859 w 339338"/>
                <a:gd name="connsiteY1" fmla="*/ 93077 h 140598"/>
                <a:gd name="connsiteX2" fmla="*/ 95829 w 339338"/>
                <a:gd name="connsiteY2" fmla="*/ 64666 h 140598"/>
                <a:gd name="connsiteX3" fmla="*/ 102455 w 339338"/>
                <a:gd name="connsiteY3" fmla="*/ 61353 h 140598"/>
                <a:gd name="connsiteX4" fmla="*/ 107424 w 339338"/>
                <a:gd name="connsiteY4" fmla="*/ 58040 h 140598"/>
                <a:gd name="connsiteX5" fmla="*/ 117364 w 339338"/>
                <a:gd name="connsiteY5" fmla="*/ 54727 h 140598"/>
                <a:gd name="connsiteX6" fmla="*/ 127303 w 339338"/>
                <a:gd name="connsiteY6" fmla="*/ 49757 h 140598"/>
                <a:gd name="connsiteX7" fmla="*/ 137242 w 339338"/>
                <a:gd name="connsiteY7" fmla="*/ 41475 h 140598"/>
                <a:gd name="connsiteX8" fmla="*/ 142211 w 339338"/>
                <a:gd name="connsiteY8" fmla="*/ 39818 h 140598"/>
                <a:gd name="connsiteX9" fmla="*/ 152151 w 339338"/>
                <a:gd name="connsiteY9" fmla="*/ 33192 h 140598"/>
                <a:gd name="connsiteX10" fmla="*/ 162090 w 339338"/>
                <a:gd name="connsiteY10" fmla="*/ 26566 h 140598"/>
                <a:gd name="connsiteX11" fmla="*/ 167059 w 339338"/>
                <a:gd name="connsiteY11" fmla="*/ 23253 h 140598"/>
                <a:gd name="connsiteX12" fmla="*/ 176998 w 339338"/>
                <a:gd name="connsiteY12" fmla="*/ 19940 h 140598"/>
                <a:gd name="connsiteX13" fmla="*/ 181968 w 339338"/>
                <a:gd name="connsiteY13" fmla="*/ 18283 h 140598"/>
                <a:gd name="connsiteX14" fmla="*/ 186938 w 339338"/>
                <a:gd name="connsiteY14" fmla="*/ 14970 h 140598"/>
                <a:gd name="connsiteX15" fmla="*/ 195220 w 339338"/>
                <a:gd name="connsiteY15" fmla="*/ 13314 h 140598"/>
                <a:gd name="connsiteX16" fmla="*/ 205159 w 339338"/>
                <a:gd name="connsiteY16" fmla="*/ 10001 h 140598"/>
                <a:gd name="connsiteX17" fmla="*/ 223381 w 339338"/>
                <a:gd name="connsiteY17" fmla="*/ 8344 h 140598"/>
                <a:gd name="connsiteX18" fmla="*/ 233320 w 339338"/>
                <a:gd name="connsiteY18" fmla="*/ 6688 h 140598"/>
                <a:gd name="connsiteX19" fmla="*/ 248229 w 339338"/>
                <a:gd name="connsiteY19" fmla="*/ 5031 h 140598"/>
                <a:gd name="connsiteX20" fmla="*/ 286329 w 339338"/>
                <a:gd name="connsiteY20" fmla="*/ 1718 h 140598"/>
                <a:gd name="connsiteX21" fmla="*/ 339338 w 339338"/>
                <a:gd name="connsiteY21" fmla="*/ 61 h 140598"/>
                <a:gd name="connsiteX0" fmla="*/ 0 w 359003"/>
                <a:gd name="connsiteY0" fmla="*/ 139084 h 139084"/>
                <a:gd name="connsiteX1" fmla="*/ 48859 w 359003"/>
                <a:gd name="connsiteY1" fmla="*/ 91563 h 139084"/>
                <a:gd name="connsiteX2" fmla="*/ 95829 w 359003"/>
                <a:gd name="connsiteY2" fmla="*/ 63152 h 139084"/>
                <a:gd name="connsiteX3" fmla="*/ 102455 w 359003"/>
                <a:gd name="connsiteY3" fmla="*/ 59839 h 139084"/>
                <a:gd name="connsiteX4" fmla="*/ 107424 w 359003"/>
                <a:gd name="connsiteY4" fmla="*/ 56526 h 139084"/>
                <a:gd name="connsiteX5" fmla="*/ 117364 w 359003"/>
                <a:gd name="connsiteY5" fmla="*/ 53213 h 139084"/>
                <a:gd name="connsiteX6" fmla="*/ 127303 w 359003"/>
                <a:gd name="connsiteY6" fmla="*/ 48243 h 139084"/>
                <a:gd name="connsiteX7" fmla="*/ 137242 w 359003"/>
                <a:gd name="connsiteY7" fmla="*/ 39961 h 139084"/>
                <a:gd name="connsiteX8" fmla="*/ 142211 w 359003"/>
                <a:gd name="connsiteY8" fmla="*/ 38304 h 139084"/>
                <a:gd name="connsiteX9" fmla="*/ 152151 w 359003"/>
                <a:gd name="connsiteY9" fmla="*/ 31678 h 139084"/>
                <a:gd name="connsiteX10" fmla="*/ 162090 w 359003"/>
                <a:gd name="connsiteY10" fmla="*/ 25052 h 139084"/>
                <a:gd name="connsiteX11" fmla="*/ 167059 w 359003"/>
                <a:gd name="connsiteY11" fmla="*/ 21739 h 139084"/>
                <a:gd name="connsiteX12" fmla="*/ 176998 w 359003"/>
                <a:gd name="connsiteY12" fmla="*/ 18426 h 139084"/>
                <a:gd name="connsiteX13" fmla="*/ 181968 w 359003"/>
                <a:gd name="connsiteY13" fmla="*/ 16769 h 139084"/>
                <a:gd name="connsiteX14" fmla="*/ 186938 w 359003"/>
                <a:gd name="connsiteY14" fmla="*/ 13456 h 139084"/>
                <a:gd name="connsiteX15" fmla="*/ 195220 w 359003"/>
                <a:gd name="connsiteY15" fmla="*/ 11800 h 139084"/>
                <a:gd name="connsiteX16" fmla="*/ 205159 w 359003"/>
                <a:gd name="connsiteY16" fmla="*/ 8487 h 139084"/>
                <a:gd name="connsiteX17" fmla="*/ 223381 w 359003"/>
                <a:gd name="connsiteY17" fmla="*/ 6830 h 139084"/>
                <a:gd name="connsiteX18" fmla="*/ 233320 w 359003"/>
                <a:gd name="connsiteY18" fmla="*/ 5174 h 139084"/>
                <a:gd name="connsiteX19" fmla="*/ 248229 w 359003"/>
                <a:gd name="connsiteY19" fmla="*/ 3517 h 139084"/>
                <a:gd name="connsiteX20" fmla="*/ 286329 w 359003"/>
                <a:gd name="connsiteY20" fmla="*/ 204 h 139084"/>
                <a:gd name="connsiteX21" fmla="*/ 359003 w 359003"/>
                <a:gd name="connsiteY21" fmla="*/ 5102 h 139084"/>
                <a:gd name="connsiteX0" fmla="*/ 0 w 359003"/>
                <a:gd name="connsiteY0" fmla="*/ 139427 h 139427"/>
                <a:gd name="connsiteX1" fmla="*/ 48859 w 359003"/>
                <a:gd name="connsiteY1" fmla="*/ 91906 h 139427"/>
                <a:gd name="connsiteX2" fmla="*/ 95829 w 359003"/>
                <a:gd name="connsiteY2" fmla="*/ 63495 h 139427"/>
                <a:gd name="connsiteX3" fmla="*/ 102455 w 359003"/>
                <a:gd name="connsiteY3" fmla="*/ 60182 h 139427"/>
                <a:gd name="connsiteX4" fmla="*/ 107424 w 359003"/>
                <a:gd name="connsiteY4" fmla="*/ 56869 h 139427"/>
                <a:gd name="connsiteX5" fmla="*/ 117364 w 359003"/>
                <a:gd name="connsiteY5" fmla="*/ 53556 h 139427"/>
                <a:gd name="connsiteX6" fmla="*/ 127303 w 359003"/>
                <a:gd name="connsiteY6" fmla="*/ 48586 h 139427"/>
                <a:gd name="connsiteX7" fmla="*/ 137242 w 359003"/>
                <a:gd name="connsiteY7" fmla="*/ 40304 h 139427"/>
                <a:gd name="connsiteX8" fmla="*/ 142211 w 359003"/>
                <a:gd name="connsiteY8" fmla="*/ 38647 h 139427"/>
                <a:gd name="connsiteX9" fmla="*/ 152151 w 359003"/>
                <a:gd name="connsiteY9" fmla="*/ 32021 h 139427"/>
                <a:gd name="connsiteX10" fmla="*/ 162090 w 359003"/>
                <a:gd name="connsiteY10" fmla="*/ 25395 h 139427"/>
                <a:gd name="connsiteX11" fmla="*/ 167059 w 359003"/>
                <a:gd name="connsiteY11" fmla="*/ 22082 h 139427"/>
                <a:gd name="connsiteX12" fmla="*/ 176998 w 359003"/>
                <a:gd name="connsiteY12" fmla="*/ 18769 h 139427"/>
                <a:gd name="connsiteX13" fmla="*/ 181968 w 359003"/>
                <a:gd name="connsiteY13" fmla="*/ 17112 h 139427"/>
                <a:gd name="connsiteX14" fmla="*/ 186938 w 359003"/>
                <a:gd name="connsiteY14" fmla="*/ 13799 h 139427"/>
                <a:gd name="connsiteX15" fmla="*/ 195220 w 359003"/>
                <a:gd name="connsiteY15" fmla="*/ 12143 h 139427"/>
                <a:gd name="connsiteX16" fmla="*/ 205159 w 359003"/>
                <a:gd name="connsiteY16" fmla="*/ 8830 h 139427"/>
                <a:gd name="connsiteX17" fmla="*/ 223381 w 359003"/>
                <a:gd name="connsiteY17" fmla="*/ 7173 h 139427"/>
                <a:gd name="connsiteX18" fmla="*/ 233320 w 359003"/>
                <a:gd name="connsiteY18" fmla="*/ 5517 h 139427"/>
                <a:gd name="connsiteX19" fmla="*/ 248229 w 359003"/>
                <a:gd name="connsiteY19" fmla="*/ 3860 h 139427"/>
                <a:gd name="connsiteX20" fmla="*/ 286329 w 359003"/>
                <a:gd name="connsiteY20" fmla="*/ 547 h 139427"/>
                <a:gd name="connsiteX21" fmla="*/ 359003 w 359003"/>
                <a:gd name="connsiteY21" fmla="*/ 5445 h 13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9003" h="139427">
                  <a:moveTo>
                    <a:pt x="0" y="139427"/>
                  </a:moveTo>
                  <a:cubicBezTo>
                    <a:pt x="8963" y="131780"/>
                    <a:pt x="32888" y="104561"/>
                    <a:pt x="48859" y="91906"/>
                  </a:cubicBezTo>
                  <a:cubicBezTo>
                    <a:pt x="64831" y="79251"/>
                    <a:pt x="86896" y="68782"/>
                    <a:pt x="95829" y="63495"/>
                  </a:cubicBezTo>
                  <a:cubicBezTo>
                    <a:pt x="104762" y="58208"/>
                    <a:pt x="100311" y="61407"/>
                    <a:pt x="102455" y="60182"/>
                  </a:cubicBezTo>
                  <a:cubicBezTo>
                    <a:pt x="104183" y="59194"/>
                    <a:pt x="105605" y="57677"/>
                    <a:pt x="107424" y="56869"/>
                  </a:cubicBezTo>
                  <a:cubicBezTo>
                    <a:pt x="110616" y="55451"/>
                    <a:pt x="117364" y="53556"/>
                    <a:pt x="117364" y="53556"/>
                  </a:cubicBezTo>
                  <a:cubicBezTo>
                    <a:pt x="131603" y="44062"/>
                    <a:pt x="113587" y="55445"/>
                    <a:pt x="127303" y="48586"/>
                  </a:cubicBezTo>
                  <a:cubicBezTo>
                    <a:pt x="138136" y="43169"/>
                    <a:pt x="126257" y="47627"/>
                    <a:pt x="137242" y="40304"/>
                  </a:cubicBezTo>
                  <a:cubicBezTo>
                    <a:pt x="138695" y="39335"/>
                    <a:pt x="140685" y="39495"/>
                    <a:pt x="142211" y="38647"/>
                  </a:cubicBezTo>
                  <a:cubicBezTo>
                    <a:pt x="145692" y="36713"/>
                    <a:pt x="148838" y="34230"/>
                    <a:pt x="152151" y="32021"/>
                  </a:cubicBezTo>
                  <a:lnTo>
                    <a:pt x="162090" y="25395"/>
                  </a:lnTo>
                  <a:cubicBezTo>
                    <a:pt x="163746" y="24291"/>
                    <a:pt x="165170" y="22712"/>
                    <a:pt x="167059" y="22082"/>
                  </a:cubicBezTo>
                  <a:lnTo>
                    <a:pt x="176998" y="18769"/>
                  </a:lnTo>
                  <a:cubicBezTo>
                    <a:pt x="178655" y="18217"/>
                    <a:pt x="180515" y="18081"/>
                    <a:pt x="181968" y="17112"/>
                  </a:cubicBezTo>
                  <a:cubicBezTo>
                    <a:pt x="183625" y="16008"/>
                    <a:pt x="185074" y="14498"/>
                    <a:pt x="186938" y="13799"/>
                  </a:cubicBezTo>
                  <a:cubicBezTo>
                    <a:pt x="189574" y="12811"/>
                    <a:pt x="192504" y="12884"/>
                    <a:pt x="195220" y="12143"/>
                  </a:cubicBezTo>
                  <a:cubicBezTo>
                    <a:pt x="198589" y="11224"/>
                    <a:pt x="201681" y="9146"/>
                    <a:pt x="205159" y="8830"/>
                  </a:cubicBezTo>
                  <a:cubicBezTo>
                    <a:pt x="211233" y="8278"/>
                    <a:pt x="217324" y="7886"/>
                    <a:pt x="223381" y="7173"/>
                  </a:cubicBezTo>
                  <a:cubicBezTo>
                    <a:pt x="226717" y="6781"/>
                    <a:pt x="229991" y="5961"/>
                    <a:pt x="233320" y="5517"/>
                  </a:cubicBezTo>
                  <a:cubicBezTo>
                    <a:pt x="238276" y="4856"/>
                    <a:pt x="243259" y="4412"/>
                    <a:pt x="248229" y="3860"/>
                  </a:cubicBezTo>
                  <a:cubicBezTo>
                    <a:pt x="265219" y="-386"/>
                    <a:pt x="267867" y="283"/>
                    <a:pt x="286329" y="547"/>
                  </a:cubicBezTo>
                  <a:cubicBezTo>
                    <a:pt x="304791" y="811"/>
                    <a:pt x="320341" y="-2749"/>
                    <a:pt x="359003" y="5445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hteck 5"/>
          <p:cNvSpPr/>
          <p:nvPr/>
        </p:nvSpPr>
        <p:spPr>
          <a:xfrm>
            <a:off x="7984370" y="533572"/>
            <a:ext cx="1143279" cy="411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feld 27"/>
          <p:cNvSpPr txBox="1"/>
          <p:nvPr/>
        </p:nvSpPr>
        <p:spPr>
          <a:xfrm rot="16200000">
            <a:off x="6840522" y="2506735"/>
            <a:ext cx="2925843" cy="20774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 smtClean="0"/>
              <a:t>Sat                Wet             Sat               Wet</a:t>
            </a:r>
            <a:endParaRPr lang="en-US" dirty="0"/>
          </a:p>
        </p:txBody>
      </p:sp>
      <p:sp>
        <p:nvSpPr>
          <p:cNvPr id="41" name="Textfeld 40"/>
          <p:cNvSpPr txBox="1"/>
          <p:nvPr/>
        </p:nvSpPr>
        <p:spPr>
          <a:xfrm>
            <a:off x="7996983" y="667851"/>
            <a:ext cx="648000" cy="23083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900" dirty="0" smtClean="0"/>
              <a:t>K</a:t>
            </a:r>
            <a:r>
              <a:rPr lang="de-DE" sz="900" baseline="-25000" dirty="0" smtClean="0"/>
              <a:t>S</a:t>
            </a:r>
            <a:r>
              <a:rPr lang="de-DE" sz="900" dirty="0" smtClean="0"/>
              <a:t>    </a:t>
            </a:r>
            <a:r>
              <a:rPr lang="el-GR" sz="900" dirty="0" smtClean="0"/>
              <a:t>θ</a:t>
            </a:r>
            <a:r>
              <a:rPr lang="de-DE" sz="900" baseline="-25000" dirty="0" err="1" smtClean="0"/>
              <a:t>ant</a:t>
            </a:r>
            <a:r>
              <a:rPr lang="de-DE" sz="900" dirty="0"/>
              <a:t> </a:t>
            </a:r>
            <a:r>
              <a:rPr lang="de-DE" sz="900" dirty="0" smtClean="0"/>
              <a:t> </a:t>
            </a:r>
            <a:r>
              <a:rPr lang="de-DE" sz="900" dirty="0" err="1" smtClean="0"/>
              <a:t>P</a:t>
            </a:r>
            <a:r>
              <a:rPr lang="de-DE" sz="900" baseline="-25000" dirty="0" err="1" smtClean="0"/>
              <a:t>ev</a:t>
            </a:r>
            <a:endParaRPr lang="en-US" sz="900" dirty="0"/>
          </a:p>
        </p:txBody>
      </p:sp>
      <p:sp>
        <p:nvSpPr>
          <p:cNvPr id="43" name="Textfeld 42"/>
          <p:cNvSpPr txBox="1"/>
          <p:nvPr/>
        </p:nvSpPr>
        <p:spPr>
          <a:xfrm rot="16200000">
            <a:off x="6530950" y="2409581"/>
            <a:ext cx="3120153" cy="20774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 smtClean="0"/>
              <a:t>Low                                  High</a:t>
            </a:r>
            <a:endParaRPr lang="en-US" dirty="0"/>
          </a:p>
        </p:txBody>
      </p:sp>
      <p:cxnSp>
        <p:nvCxnSpPr>
          <p:cNvPr id="44" name="Gerader Verbinder 43"/>
          <p:cNvCxnSpPr/>
          <p:nvPr/>
        </p:nvCxnSpPr>
        <p:spPr>
          <a:xfrm flipH="1">
            <a:off x="8198329" y="532800"/>
            <a:ext cx="0" cy="354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 flipH="1">
            <a:off x="7984916" y="532800"/>
            <a:ext cx="0" cy="354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 rot="16200000">
            <a:off x="7038963" y="2491887"/>
            <a:ext cx="2955538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0" bIns="0" rtlCol="0">
            <a:spAutoFit/>
          </a:bodyPr>
          <a:lstStyle/>
          <a:p>
            <a:pPr algn="ctr"/>
            <a:r>
              <a:rPr lang="en-US" dirty="0" smtClean="0"/>
              <a:t>Ext     Lar          Nor         Ext     Lar         Nor</a:t>
            </a:r>
            <a:endParaRPr lang="en-US" dirty="0"/>
          </a:p>
        </p:txBody>
      </p:sp>
      <p:cxnSp>
        <p:nvCxnSpPr>
          <p:cNvPr id="29" name="Gerader Verbinder 28"/>
          <p:cNvCxnSpPr/>
          <p:nvPr/>
        </p:nvCxnSpPr>
        <p:spPr>
          <a:xfrm flipH="1">
            <a:off x="8410183" y="532800"/>
            <a:ext cx="0" cy="354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 flipH="1">
            <a:off x="7984800" y="910553"/>
            <a:ext cx="63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 flipH="1">
            <a:off x="7985680" y="4074572"/>
            <a:ext cx="63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 flipH="1">
            <a:off x="8195806" y="2047047"/>
            <a:ext cx="42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/>
          <p:nvPr/>
        </p:nvCxnSpPr>
        <p:spPr>
          <a:xfrm flipH="1">
            <a:off x="8195809" y="3648491"/>
            <a:ext cx="42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/>
          <p:cNvCxnSpPr/>
          <p:nvPr/>
        </p:nvCxnSpPr>
        <p:spPr>
          <a:xfrm flipH="1">
            <a:off x="7984800" y="2448000"/>
            <a:ext cx="63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 flipH="1">
            <a:off x="8405534" y="3256253"/>
            <a:ext cx="21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 flipH="1">
            <a:off x="8406581" y="1647309"/>
            <a:ext cx="21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47"/>
          <p:cNvSpPr txBox="1"/>
          <p:nvPr/>
        </p:nvSpPr>
        <p:spPr>
          <a:xfrm rot="16200000">
            <a:off x="7289733" y="2236758"/>
            <a:ext cx="3168000" cy="50783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100" dirty="0" smtClean="0"/>
              <a:t>*Hydraulic Conductivity</a:t>
            </a:r>
          </a:p>
          <a:p>
            <a:pPr algn="ctr"/>
            <a:r>
              <a:rPr lang="en-US" sz="1100" dirty="0" smtClean="0"/>
              <a:t>**Antecedent Moisture Condition</a:t>
            </a:r>
          </a:p>
          <a:p>
            <a:pPr algn="ctr"/>
            <a:r>
              <a:rPr lang="en-US" sz="1100" dirty="0" smtClean="0"/>
              <a:t>***Event Precipitation</a:t>
            </a:r>
            <a:endParaRPr lang="en-US" sz="1100" dirty="0"/>
          </a:p>
        </p:txBody>
      </p:sp>
      <p:cxnSp>
        <p:nvCxnSpPr>
          <p:cNvPr id="36" name="Gerader Verbinder 35"/>
          <p:cNvCxnSpPr/>
          <p:nvPr/>
        </p:nvCxnSpPr>
        <p:spPr>
          <a:xfrm flipH="1">
            <a:off x="8617626" y="532800"/>
            <a:ext cx="0" cy="354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8016551" y="656310"/>
            <a:ext cx="715615" cy="184666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600" dirty="0" smtClean="0"/>
              <a:t>      *        **     ***</a:t>
            </a:r>
            <a:endParaRPr lang="en-US" sz="600" dirty="0"/>
          </a:p>
        </p:txBody>
      </p:sp>
      <p:grpSp>
        <p:nvGrpSpPr>
          <p:cNvPr id="66" name="Gruppieren 65"/>
          <p:cNvGrpSpPr/>
          <p:nvPr/>
        </p:nvGrpSpPr>
        <p:grpSpPr>
          <a:xfrm>
            <a:off x="612000" y="3327110"/>
            <a:ext cx="4714370" cy="1321006"/>
            <a:chOff x="612000" y="3327110"/>
            <a:chExt cx="4714370" cy="1321006"/>
          </a:xfrm>
        </p:grpSpPr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639"/>
            <a:stretch/>
          </p:blipFill>
          <p:spPr>
            <a:xfrm>
              <a:off x="612000" y="3327110"/>
              <a:ext cx="4714370" cy="1321006"/>
            </a:xfrm>
            <a:prstGeom prst="rect">
              <a:avLst/>
            </a:prstGeom>
          </p:spPr>
        </p:pic>
        <p:sp>
          <p:nvSpPr>
            <p:cNvPr id="50" name="Textfeld 49"/>
            <p:cNvSpPr txBox="1"/>
            <p:nvPr/>
          </p:nvSpPr>
          <p:spPr>
            <a:xfrm>
              <a:off x="733923" y="3485678"/>
              <a:ext cx="2973600" cy="2457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rIns="0" bIns="7200" rtlCol="0">
              <a:spAutoFit/>
            </a:bodyPr>
            <a:lstStyle/>
            <a:p>
              <a:r>
                <a:rPr lang="el-GR" sz="700" dirty="0" smtClean="0"/>
                <a:t>θ</a:t>
              </a:r>
              <a:r>
                <a:rPr lang="de-DE" sz="700" baseline="-25000" dirty="0" err="1" smtClean="0"/>
                <a:t>ant</a:t>
              </a:r>
              <a:r>
                <a:rPr lang="de-DE" sz="700" dirty="0" smtClean="0"/>
                <a:t>**          </a:t>
              </a:r>
              <a:r>
                <a:rPr lang="de-DE" sz="700" dirty="0" err="1" smtClean="0"/>
                <a:t>Wet</a:t>
              </a:r>
              <a:r>
                <a:rPr lang="de-DE" sz="700" dirty="0" smtClean="0"/>
                <a:t>                   </a:t>
              </a:r>
              <a:r>
                <a:rPr lang="de-DE" sz="700" dirty="0" err="1" smtClean="0"/>
                <a:t>Saturated</a:t>
              </a:r>
              <a:r>
                <a:rPr lang="de-DE" sz="700" dirty="0" smtClean="0"/>
                <a:t>                  </a:t>
              </a:r>
              <a:r>
                <a:rPr lang="de-DE" sz="700" dirty="0" err="1" smtClean="0"/>
                <a:t>Wet</a:t>
              </a:r>
              <a:r>
                <a:rPr lang="de-DE" sz="700" dirty="0" smtClean="0"/>
                <a:t>                   </a:t>
              </a:r>
              <a:r>
                <a:rPr lang="de-DE" sz="700" dirty="0" err="1" smtClean="0"/>
                <a:t>Saturated</a:t>
              </a:r>
              <a:endParaRPr lang="de-DE" sz="700" dirty="0" smtClean="0"/>
            </a:p>
            <a:p>
              <a:endParaRPr lang="de-DE" sz="150" dirty="0" smtClean="0"/>
            </a:p>
            <a:p>
              <a:r>
                <a:rPr lang="de-DE" sz="700" dirty="0" err="1" smtClean="0"/>
                <a:t>P</a:t>
              </a:r>
              <a:r>
                <a:rPr lang="de-DE" sz="700" baseline="-25000" dirty="0" err="1" smtClean="0"/>
                <a:t>ev</a:t>
              </a:r>
              <a:r>
                <a:rPr lang="de-DE" sz="700" dirty="0" smtClean="0"/>
                <a:t>***              Normal    </a:t>
              </a:r>
              <a:r>
                <a:rPr lang="de-DE" sz="500" dirty="0" smtClean="0"/>
                <a:t> </a:t>
              </a:r>
              <a:r>
                <a:rPr lang="de-DE" sz="700" dirty="0" smtClean="0"/>
                <a:t>     </a:t>
              </a:r>
              <a:r>
                <a:rPr lang="de-DE" sz="500" dirty="0" smtClean="0"/>
                <a:t> </a:t>
              </a:r>
              <a:r>
                <a:rPr lang="de-DE" sz="700" dirty="0" smtClean="0"/>
                <a:t> Large</a:t>
              </a:r>
              <a:r>
                <a:rPr lang="de-DE" sz="300" dirty="0" smtClean="0"/>
                <a:t> </a:t>
              </a:r>
              <a:r>
                <a:rPr lang="de-DE" sz="700" dirty="0" smtClean="0"/>
                <a:t>   Extreme         Normal           </a:t>
              </a:r>
              <a:r>
                <a:rPr lang="de-DE" sz="500" dirty="0" smtClean="0"/>
                <a:t> </a:t>
              </a:r>
              <a:r>
                <a:rPr lang="de-DE" sz="700" dirty="0" smtClean="0"/>
                <a:t>Large</a:t>
              </a:r>
              <a:r>
                <a:rPr lang="de-DE" sz="300" dirty="0" smtClean="0"/>
                <a:t> </a:t>
              </a:r>
              <a:r>
                <a:rPr lang="de-DE" sz="700" dirty="0" smtClean="0"/>
                <a:t>   Extreme</a:t>
              </a:r>
              <a:endParaRPr lang="en-US" sz="700" dirty="0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780364" y="3377029"/>
              <a:ext cx="324000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700" dirty="0" smtClean="0"/>
                <a:t>K</a:t>
              </a:r>
              <a:r>
                <a:rPr lang="en-US" sz="700" baseline="-25000" dirty="0" smtClean="0"/>
                <a:t>S</a:t>
              </a:r>
              <a:r>
                <a:rPr lang="en-US" sz="700" dirty="0" smtClean="0"/>
                <a:t>*</a:t>
              </a:r>
              <a:endParaRPr lang="en-US" sz="700" dirty="0"/>
            </a:p>
          </p:txBody>
        </p:sp>
        <p:sp>
          <p:nvSpPr>
            <p:cNvPr id="10" name="Rechteck 9"/>
            <p:cNvSpPr/>
            <p:nvPr/>
          </p:nvSpPr>
          <p:spPr>
            <a:xfrm>
              <a:off x="628650" y="3547641"/>
              <a:ext cx="105273" cy="1417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Gerader Verbinder 11"/>
            <p:cNvCxnSpPr/>
            <p:nvPr/>
          </p:nvCxnSpPr>
          <p:spPr>
            <a:xfrm>
              <a:off x="2432308" y="3368347"/>
              <a:ext cx="0" cy="399212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/>
            <p:cNvCxnSpPr/>
            <p:nvPr/>
          </p:nvCxnSpPr>
          <p:spPr>
            <a:xfrm>
              <a:off x="2751881" y="3470596"/>
              <a:ext cx="0" cy="1332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r Verbinder 54"/>
            <p:cNvCxnSpPr/>
            <p:nvPr/>
          </p:nvCxnSpPr>
          <p:spPr>
            <a:xfrm>
              <a:off x="1483367" y="3470596"/>
              <a:ext cx="0" cy="1332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r Verbinder 55"/>
            <p:cNvCxnSpPr/>
            <p:nvPr/>
          </p:nvCxnSpPr>
          <p:spPr>
            <a:xfrm>
              <a:off x="1794575" y="3603796"/>
              <a:ext cx="0" cy="1332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/>
            <p:cNvCxnSpPr/>
            <p:nvPr/>
          </p:nvCxnSpPr>
          <p:spPr>
            <a:xfrm>
              <a:off x="2116424" y="3603600"/>
              <a:ext cx="0" cy="1332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/>
            <p:cNvCxnSpPr/>
            <p:nvPr/>
          </p:nvCxnSpPr>
          <p:spPr>
            <a:xfrm>
              <a:off x="3070834" y="3602506"/>
              <a:ext cx="0" cy="1332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r Verbinder 58"/>
            <p:cNvCxnSpPr/>
            <p:nvPr/>
          </p:nvCxnSpPr>
          <p:spPr>
            <a:xfrm>
              <a:off x="3389339" y="3602310"/>
              <a:ext cx="0" cy="13320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r Verbinder 60"/>
            <p:cNvCxnSpPr/>
            <p:nvPr/>
          </p:nvCxnSpPr>
          <p:spPr>
            <a:xfrm>
              <a:off x="1160143" y="3602310"/>
              <a:ext cx="2545200" cy="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r Verbinder 63"/>
            <p:cNvCxnSpPr/>
            <p:nvPr/>
          </p:nvCxnSpPr>
          <p:spPr>
            <a:xfrm>
              <a:off x="1159200" y="3474137"/>
              <a:ext cx="2545200" cy="0"/>
            </a:xfrm>
            <a:prstGeom prst="line">
              <a:avLst/>
            </a:prstGeom>
            <a:ln w="889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hteck 64"/>
            <p:cNvSpPr/>
            <p:nvPr/>
          </p:nvSpPr>
          <p:spPr>
            <a:xfrm>
              <a:off x="3919882" y="3355722"/>
              <a:ext cx="1386000" cy="271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feld 59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68" name="Textfeld 67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69" name="Textfeld 68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70" name="Textfeld 69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" name="Textfeld 70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2" name="Textfeld 71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pic>
        <p:nvPicPr>
          <p:cNvPr id="73" name="Grafik 7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2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Porosity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0" y="4976946"/>
            <a:ext cx="9144000" cy="167454"/>
            <a:chOff x="0" y="4976946"/>
            <a:chExt cx="9144000" cy="167454"/>
          </a:xfrm>
        </p:grpSpPr>
        <p:sp>
          <p:nvSpPr>
            <p:cNvPr id="23" name="Rechteck 22"/>
            <p:cNvSpPr/>
            <p:nvPr/>
          </p:nvSpPr>
          <p:spPr bwMode="auto">
            <a:xfrm>
              <a:off x="3042000" y="5059746"/>
              <a:ext cx="3042000" cy="82800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0" y="5061600"/>
              <a:ext cx="3042000" cy="82800"/>
            </a:xfrm>
            <a:prstGeom prst="rect">
              <a:avLst/>
            </a:prstGeom>
            <a:solidFill>
              <a:srgbClr val="ACAC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084000" y="4976946"/>
              <a:ext cx="3060000" cy="82800"/>
            </a:xfrm>
            <a:prstGeom prst="rect">
              <a:avLst/>
            </a:prstGeom>
            <a:solidFill>
              <a:srgbClr val="015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084000" y="5060700"/>
              <a:ext cx="3060000" cy="82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0" y="4978800"/>
              <a:ext cx="6084000" cy="82800"/>
            </a:xfrm>
            <a:prstGeom prst="rect">
              <a:avLst/>
            </a:prstGeom>
            <a:solidFill>
              <a:srgbClr val="FFFFF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en-US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0" y="4737600"/>
            <a:ext cx="1224000" cy="241200"/>
          </a:xfrm>
          <a:prstGeom prst="rect">
            <a:avLst/>
          </a:prstGeom>
          <a:solidFill>
            <a:srgbClr val="00006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224000" y="4737600"/>
            <a:ext cx="1224000" cy="241200"/>
          </a:xfrm>
          <a:prstGeom prst="rect">
            <a:avLst/>
          </a:prstGeom>
          <a:solidFill>
            <a:srgbClr val="3333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448000" y="4737600"/>
            <a:ext cx="1188000" cy="241200"/>
          </a:xfrm>
          <a:prstGeom prst="rect">
            <a:avLst/>
          </a:prstGeom>
          <a:solidFill>
            <a:srgbClr val="3366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636000" y="4737600"/>
            <a:ext cx="1224000" cy="24120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860000" y="4737600"/>
            <a:ext cx="1224000" cy="2412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3768" y="4763348"/>
            <a:ext cx="1224000" cy="184666"/>
          </a:xfrm>
          <a:prstGeom prst="rect">
            <a:avLst/>
          </a:prstGeom>
          <a:solidFill>
            <a:srgbClr val="000066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3636000" y="4763348"/>
            <a:ext cx="1224000" cy="184666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4860000" y="4765867"/>
            <a:ext cx="1224000" cy="184666"/>
          </a:xfrm>
          <a:prstGeom prst="rect">
            <a:avLst/>
          </a:prstGeom>
          <a:solidFill>
            <a:srgbClr val="CCFF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1224000" y="4763348"/>
            <a:ext cx="1224000" cy="184666"/>
          </a:xfrm>
          <a:prstGeom prst="rect">
            <a:avLst/>
          </a:prstGeom>
          <a:solidFill>
            <a:srgbClr val="3333FF">
              <a:alpha val="50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2747591" y="824420"/>
            <a:ext cx="5782748" cy="3818329"/>
            <a:chOff x="2202727" y="442800"/>
            <a:chExt cx="5097483" cy="3365851"/>
          </a:xfrm>
        </p:grpSpPr>
        <p:sp>
          <p:nvSpPr>
            <p:cNvPr id="3" name="Rechteck 2"/>
            <p:cNvSpPr/>
            <p:nvPr/>
          </p:nvSpPr>
          <p:spPr>
            <a:xfrm>
              <a:off x="6775556" y="3282846"/>
              <a:ext cx="524654" cy="525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uppieren 5"/>
            <p:cNvGrpSpPr/>
            <p:nvPr/>
          </p:nvGrpSpPr>
          <p:grpSpPr>
            <a:xfrm>
              <a:off x="2202727" y="442800"/>
              <a:ext cx="5082494" cy="3365851"/>
              <a:chOff x="2202727" y="442800"/>
              <a:chExt cx="5082494" cy="3365851"/>
            </a:xfrm>
          </p:grpSpPr>
          <p:grpSp>
            <p:nvGrpSpPr>
              <p:cNvPr id="49" name="Gruppieren 48"/>
              <p:cNvGrpSpPr>
                <a:grpSpLocks noChangeAspect="1"/>
              </p:cNvGrpSpPr>
              <p:nvPr/>
            </p:nvGrpSpPr>
            <p:grpSpPr>
              <a:xfrm>
                <a:off x="2202727" y="442800"/>
                <a:ext cx="5082494" cy="3365851"/>
                <a:chOff x="847800" y="2235590"/>
                <a:chExt cx="3572168" cy="2365647"/>
              </a:xfrm>
            </p:grpSpPr>
            <p:pic>
              <p:nvPicPr>
                <p:cNvPr id="50" name="Inhaltsplatzhalter 3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7824" r="92597" b="5675"/>
                <a:stretch/>
              </p:blipFill>
              <p:spPr>
                <a:xfrm>
                  <a:off x="847800" y="2235590"/>
                  <a:ext cx="502169" cy="2365647"/>
                </a:xfrm>
                <a:prstGeom prst="rect">
                  <a:avLst/>
                </a:prstGeom>
              </p:spPr>
            </p:pic>
            <p:pic>
              <p:nvPicPr>
                <p:cNvPr id="51" name="Inhaltsplatzhalter 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8446" r="47337" b="5675"/>
                <a:stretch/>
              </p:blipFill>
              <p:spPr>
                <a:xfrm>
                  <a:off x="847800" y="4302177"/>
                  <a:ext cx="3572168" cy="299060"/>
                </a:xfrm>
                <a:prstGeom prst="rect">
                  <a:avLst/>
                </a:prstGeom>
              </p:spPr>
            </p:pic>
          </p:grpSp>
          <p:sp>
            <p:nvSpPr>
              <p:cNvPr id="28" name="Rechteck 27"/>
              <p:cNvSpPr/>
              <p:nvPr/>
            </p:nvSpPr>
            <p:spPr>
              <a:xfrm>
                <a:off x="2988000" y="504000"/>
                <a:ext cx="252000" cy="19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uppieren 10"/>
          <p:cNvGrpSpPr/>
          <p:nvPr/>
        </p:nvGrpSpPr>
        <p:grpSpPr>
          <a:xfrm>
            <a:off x="2755049" y="764499"/>
            <a:ext cx="5775291" cy="3428127"/>
            <a:chOff x="2740059" y="764499"/>
            <a:chExt cx="5775291" cy="3428127"/>
          </a:xfrm>
        </p:grpSpPr>
        <p:pic>
          <p:nvPicPr>
            <p:cNvPr id="30" name="Inhaltsplatzhalter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2" r="47133" b="52696"/>
            <a:stretch/>
          </p:blipFill>
          <p:spPr>
            <a:xfrm>
              <a:off x="2740059" y="764499"/>
              <a:ext cx="5775291" cy="3428127"/>
            </a:xfrm>
            <a:prstGeom prst="rect">
              <a:avLst/>
            </a:prstGeom>
          </p:spPr>
        </p:pic>
        <p:sp>
          <p:nvSpPr>
            <p:cNvPr id="10" name="Rechteck 9"/>
            <p:cNvSpPr/>
            <p:nvPr/>
          </p:nvSpPr>
          <p:spPr>
            <a:xfrm>
              <a:off x="3623440" y="900000"/>
              <a:ext cx="285877" cy="2246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feld 34"/>
          <p:cNvSpPr txBox="1"/>
          <p:nvPr/>
        </p:nvSpPr>
        <p:spPr>
          <a:xfrm rot="16200000">
            <a:off x="6834060" y="2410362"/>
            <a:ext cx="312566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*Antecedent Moisture Condition</a:t>
            </a:r>
            <a:endParaRPr lang="en-US" sz="1100" dirty="0"/>
          </a:p>
        </p:txBody>
      </p:sp>
      <p:sp>
        <p:nvSpPr>
          <p:cNvPr id="45" name="Textfeld 44"/>
          <p:cNvSpPr txBox="1"/>
          <p:nvPr/>
        </p:nvSpPr>
        <p:spPr>
          <a:xfrm rot="16200000">
            <a:off x="6636836" y="2363098"/>
            <a:ext cx="304652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Wet           Intermediate          Dry</a:t>
            </a:r>
            <a:endParaRPr lang="en-US" sz="1200" dirty="0"/>
          </a:p>
        </p:txBody>
      </p:sp>
      <p:cxnSp>
        <p:nvCxnSpPr>
          <p:cNvPr id="46" name="Gerader Verbinder 45"/>
          <p:cNvCxnSpPr/>
          <p:nvPr/>
        </p:nvCxnSpPr>
        <p:spPr>
          <a:xfrm flipH="1">
            <a:off x="8281475" y="763200"/>
            <a:ext cx="0" cy="3340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 flipH="1">
            <a:off x="8024145" y="763200"/>
            <a:ext cx="0" cy="3340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 flipH="1">
            <a:off x="8027705" y="3013912"/>
            <a:ext cx="25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 flipH="1">
            <a:off x="8027705" y="1939618"/>
            <a:ext cx="25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 flipH="1">
            <a:off x="8024105" y="978337"/>
            <a:ext cx="25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 flipH="1">
            <a:off x="8024105" y="4104000"/>
            <a:ext cx="25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7943370" y="735306"/>
            <a:ext cx="9829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 smtClean="0"/>
              <a:t>θ</a:t>
            </a:r>
            <a:r>
              <a:rPr lang="de-DE" sz="1000" baseline="-25000" dirty="0" err="1" smtClean="0"/>
              <a:t>ant</a:t>
            </a:r>
            <a:r>
              <a:rPr lang="de-DE" sz="1000" dirty="0" smtClean="0"/>
              <a:t>*</a:t>
            </a:r>
            <a:endParaRPr lang="en-US" sz="10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628649" y="3379642"/>
            <a:ext cx="5091068" cy="1263106"/>
            <a:chOff x="628649" y="3379642"/>
            <a:chExt cx="5091068" cy="1263106"/>
          </a:xfrm>
        </p:grpSpPr>
        <p:pic>
          <p:nvPicPr>
            <p:cNvPr id="34" name="Inhaltsplatzhalter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920"/>
            <a:stretch/>
          </p:blipFill>
          <p:spPr>
            <a:xfrm>
              <a:off x="628649" y="3379642"/>
              <a:ext cx="5091068" cy="1263106"/>
            </a:xfrm>
            <a:prstGeom prst="rect">
              <a:avLst/>
            </a:prstGeom>
          </p:spPr>
        </p:pic>
        <p:sp>
          <p:nvSpPr>
            <p:cNvPr id="55" name="Textfeld 54"/>
            <p:cNvSpPr txBox="1"/>
            <p:nvPr/>
          </p:nvSpPr>
          <p:spPr>
            <a:xfrm>
              <a:off x="733923" y="3422118"/>
              <a:ext cx="1234800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el-GR" sz="700" dirty="0" smtClean="0"/>
                <a:t>θ</a:t>
              </a:r>
              <a:r>
                <a:rPr lang="de-DE" sz="700" baseline="-25000" dirty="0" err="1" smtClean="0"/>
                <a:t>ant</a:t>
              </a:r>
              <a:r>
                <a:rPr lang="de-DE" sz="700" dirty="0" smtClean="0"/>
                <a:t>*                             Dry</a:t>
              </a:r>
              <a:endParaRPr lang="en-US" sz="700" dirty="0"/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3154621" y="3422420"/>
              <a:ext cx="874800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700" dirty="0" err="1" smtClean="0"/>
                <a:t>Wet</a:t>
              </a:r>
              <a:endParaRPr lang="en-US" sz="700" dirty="0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2205246" y="3424920"/>
              <a:ext cx="874800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700" dirty="0" smtClean="0"/>
                <a:t>Intermediate</a:t>
              </a:r>
              <a:endParaRPr lang="en-US" sz="700" dirty="0"/>
            </a:p>
          </p:txBody>
        </p:sp>
      </p:grpSp>
      <p:sp>
        <p:nvSpPr>
          <p:cNvPr id="58" name="Textfeld 57"/>
          <p:cNvSpPr txBox="1"/>
          <p:nvPr/>
        </p:nvSpPr>
        <p:spPr>
          <a:xfrm>
            <a:off x="7681515" y="900000"/>
            <a:ext cx="395353" cy="3062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/>
              <a:t>Small</a:t>
            </a:r>
          </a:p>
          <a:p>
            <a:pPr algn="ctr"/>
            <a:endParaRPr lang="en-US" sz="1450" dirty="0"/>
          </a:p>
          <a:p>
            <a:pPr algn="ctr"/>
            <a:r>
              <a:rPr lang="en-US" sz="900" dirty="0" smtClean="0"/>
              <a:t>Norm</a:t>
            </a:r>
          </a:p>
          <a:p>
            <a:pPr algn="ctr"/>
            <a:endParaRPr lang="en-US" sz="1450" dirty="0"/>
          </a:p>
          <a:p>
            <a:pPr algn="ctr"/>
            <a:r>
              <a:rPr lang="en-US" sz="900" dirty="0" smtClean="0"/>
              <a:t>Large</a:t>
            </a:r>
          </a:p>
          <a:p>
            <a:pPr algn="ctr"/>
            <a:endParaRPr lang="en-US" sz="1450" dirty="0" smtClean="0"/>
          </a:p>
          <a:p>
            <a:pPr algn="ctr"/>
            <a:r>
              <a:rPr lang="en-US" sz="900" dirty="0"/>
              <a:t>Small</a:t>
            </a:r>
          </a:p>
          <a:p>
            <a:pPr algn="ctr"/>
            <a:endParaRPr lang="en-US" sz="1450" dirty="0"/>
          </a:p>
          <a:p>
            <a:pPr algn="ctr"/>
            <a:r>
              <a:rPr lang="en-US" sz="900" dirty="0" smtClean="0"/>
              <a:t>Norm</a:t>
            </a:r>
            <a:endParaRPr lang="en-US" sz="900" dirty="0"/>
          </a:p>
          <a:p>
            <a:pPr algn="ctr"/>
            <a:endParaRPr lang="en-US" sz="1450" dirty="0"/>
          </a:p>
          <a:p>
            <a:pPr algn="ctr"/>
            <a:r>
              <a:rPr lang="en-US" sz="900" dirty="0"/>
              <a:t>Large</a:t>
            </a:r>
          </a:p>
          <a:p>
            <a:pPr algn="ctr"/>
            <a:endParaRPr lang="en-US" sz="1450" dirty="0"/>
          </a:p>
          <a:p>
            <a:pPr algn="ctr"/>
            <a:r>
              <a:rPr lang="en-US" sz="900" dirty="0"/>
              <a:t>Small</a:t>
            </a:r>
          </a:p>
          <a:p>
            <a:pPr algn="ctr"/>
            <a:endParaRPr lang="en-US" sz="1450" dirty="0"/>
          </a:p>
          <a:p>
            <a:pPr algn="ctr"/>
            <a:r>
              <a:rPr lang="en-US" sz="900" dirty="0" smtClean="0"/>
              <a:t>Norm</a:t>
            </a:r>
            <a:endParaRPr lang="en-US" sz="900" dirty="0"/>
          </a:p>
          <a:p>
            <a:pPr algn="ctr"/>
            <a:endParaRPr lang="en-US" sz="1450" dirty="0"/>
          </a:p>
          <a:p>
            <a:pPr algn="ctr"/>
            <a:r>
              <a:rPr lang="en-US" sz="900" dirty="0" smtClean="0"/>
              <a:t>Large</a:t>
            </a:r>
            <a:endParaRPr lang="en-US" sz="900" dirty="0"/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4" y="454702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8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611</Words>
  <Application>Microsoft Office PowerPoint</Application>
  <PresentationFormat>Bildschirmpräsentation (16:9)</PresentationFormat>
  <Paragraphs>281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How certain physical and meteorological catchment parameters influence water ages and transit times</vt:lpstr>
      <vt:lpstr>Transit times</vt:lpstr>
      <vt:lpstr>Model</vt:lpstr>
      <vt:lpstr>PowerPoint-Präsentation</vt:lpstr>
      <vt:lpstr>Catchment Shape</vt:lpstr>
      <vt:lpstr>Precipitation Frequency</vt:lpstr>
      <vt:lpstr>Precipitation Event Sequence</vt:lpstr>
      <vt:lpstr>Precip Amount</vt:lpstr>
      <vt:lpstr>Soil Porosity</vt:lpstr>
      <vt:lpstr>Water Retention Curve</vt:lpstr>
      <vt:lpstr>Conductivity Decay with Soil Depth</vt:lpstr>
      <vt:lpstr>Bedrock Conductivity</vt:lpstr>
      <vt:lpstr>Expected Results</vt:lpstr>
      <vt:lpstr>Surprising Results</vt:lpstr>
      <vt:lpstr>Take-home</vt:lpstr>
      <vt:lpstr>References for more information</vt:lpstr>
    </vt:vector>
  </TitlesOfParts>
  <Company>UFZ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certain physical and meteorological catchment parameters influence water ages and transit times</dc:title>
  <dc:creator>Ingo Heidbüchel</dc:creator>
  <cp:lastModifiedBy>Ingo Heidbüchel</cp:lastModifiedBy>
  <cp:revision>72</cp:revision>
  <dcterms:created xsi:type="dcterms:W3CDTF">2020-04-24T11:09:06Z</dcterms:created>
  <dcterms:modified xsi:type="dcterms:W3CDTF">2020-05-07T10:22:21Z</dcterms:modified>
</cp:coreProperties>
</file>